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66" r:id="rId2"/>
    <p:sldId id="297" r:id="rId3"/>
    <p:sldId id="349" r:id="rId4"/>
    <p:sldId id="371" r:id="rId5"/>
    <p:sldId id="372" r:id="rId6"/>
    <p:sldId id="374" r:id="rId7"/>
    <p:sldId id="373" r:id="rId8"/>
    <p:sldId id="375" r:id="rId9"/>
    <p:sldId id="376" r:id="rId10"/>
    <p:sldId id="377" r:id="rId11"/>
    <p:sldId id="378" r:id="rId12"/>
    <p:sldId id="379" r:id="rId13"/>
    <p:sldId id="380" r:id="rId14"/>
    <p:sldId id="381" r:id="rId15"/>
    <p:sldId id="382" r:id="rId16"/>
    <p:sldId id="383" r:id="rId17"/>
    <p:sldId id="384" r:id="rId18"/>
    <p:sldId id="385" r:id="rId19"/>
    <p:sldId id="386" r:id="rId20"/>
    <p:sldId id="310"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pos="511">
          <p15:clr>
            <a:srgbClr val="A4A3A4"/>
          </p15:clr>
        </p15:guide>
        <p15:guide id="4" pos="7174">
          <p15:clr>
            <a:srgbClr val="A4A3A4"/>
          </p15:clr>
        </p15:guide>
        <p15:guide id="5" orient="horz" pos="8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686AE"/>
    <a:srgbClr val="4472C4"/>
    <a:srgbClr val="ED7D31"/>
    <a:srgbClr val="34C1DA"/>
    <a:srgbClr val="00E2DD"/>
    <a:srgbClr val="07FFFF"/>
    <a:srgbClr val="09FFFF"/>
    <a:srgbClr val="18C0FD"/>
    <a:srgbClr val="00E6E1"/>
    <a:srgbClr val="00FA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99" autoAdjust="0"/>
    <p:restoredTop sz="94660"/>
  </p:normalViewPr>
  <p:slideViewPr>
    <p:cSldViewPr snapToGrid="0" showGuides="1">
      <p:cViewPr varScale="1">
        <p:scale>
          <a:sx n="66" d="100"/>
          <a:sy n="66" d="100"/>
        </p:scale>
        <p:origin x="156" y="52"/>
      </p:cViewPr>
      <p:guideLst>
        <p:guide orient="horz" pos="2160"/>
        <p:guide pos="3840"/>
        <p:guide pos="511"/>
        <p:guide pos="7174"/>
        <p:guide orient="horz" pos="83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075F99-0B0D-41EE-AD64-696CA733B08E}" type="datetimeFigureOut">
              <a:rPr lang="zh-CN" altLang="en-US" smtClean="0"/>
              <a:t>2019/12/1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5900BE-EB06-4A9E-9189-B26F833D2688}" type="slidenum">
              <a:rPr lang="zh-CN" altLang="en-US" smtClean="0"/>
              <a:t>‹#›</a:t>
            </a:fld>
            <a:endParaRPr lang="zh-CN" altLang="en-US"/>
          </a:p>
        </p:txBody>
      </p:sp>
    </p:spTree>
    <p:extLst>
      <p:ext uri="{BB962C8B-B14F-4D97-AF65-F5344CB8AC3E}">
        <p14:creationId xmlns:p14="http://schemas.microsoft.com/office/powerpoint/2010/main" val="3068361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907D5962-397A-4CFB-83E0-889924DA6C84}" type="datetimeFigureOut">
              <a:rPr lang="zh-CN" altLang="en-US" smtClean="0"/>
              <a:t>2019/12/1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624F86-9A99-4E9A-9DBF-5729BFF064EC}"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07D5962-397A-4CFB-83E0-889924DA6C84}" type="datetimeFigureOut">
              <a:rPr lang="zh-CN" altLang="en-US" smtClean="0"/>
              <a:t>2019/12/1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624F86-9A99-4E9A-9DBF-5729BFF064EC}"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07D5962-397A-4CFB-83E0-889924DA6C84}" type="datetimeFigureOut">
              <a:rPr lang="zh-CN" altLang="en-US" smtClean="0"/>
              <a:t>2019/12/1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624F86-9A99-4E9A-9DBF-5729BFF064EC}"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内容与标题">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07D5962-397A-4CFB-83E0-889924DA6C84}" type="datetimeFigureOut">
              <a:rPr lang="zh-CN" altLang="en-US" smtClean="0"/>
              <a:t>2019/12/1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624F86-9A99-4E9A-9DBF-5729BFF064EC}"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907D5962-397A-4CFB-83E0-889924DA6C84}" type="datetimeFigureOut">
              <a:rPr lang="zh-CN" altLang="en-US" smtClean="0"/>
              <a:t>2019/12/1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624F86-9A99-4E9A-9DBF-5729BFF064EC}"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07D5962-397A-4CFB-83E0-889924DA6C84}" type="datetimeFigureOut">
              <a:rPr lang="zh-CN" altLang="en-US" smtClean="0"/>
              <a:t>2019/12/1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D624F86-9A99-4E9A-9DBF-5729BFF064EC}"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07D5962-397A-4CFB-83E0-889924DA6C84}" type="datetimeFigureOut">
              <a:rPr lang="zh-CN" altLang="en-US" smtClean="0"/>
              <a:t>2019/12/1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D624F86-9A99-4E9A-9DBF-5729BFF064EC}"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07D5962-397A-4CFB-83E0-889924DA6C84}" type="datetimeFigureOut">
              <a:rPr lang="zh-CN" altLang="en-US" smtClean="0"/>
              <a:t>2019/12/1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D624F86-9A99-4E9A-9DBF-5729BFF064EC}"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grpSp>
        <p:nvGrpSpPr>
          <p:cNvPr id="375" name="Group 4"/>
          <p:cNvGrpSpPr>
            <a:grpSpLocks noChangeAspect="1"/>
          </p:cNvGrpSpPr>
          <p:nvPr userDrawn="1"/>
        </p:nvGrpSpPr>
        <p:grpSpPr bwMode="auto">
          <a:xfrm>
            <a:off x="7909885" y="4536374"/>
            <a:ext cx="4282114" cy="2333501"/>
            <a:chOff x="2689" y="1533"/>
            <a:chExt cx="2303" cy="1255"/>
          </a:xfrm>
          <a:noFill/>
        </p:grpSpPr>
        <p:grpSp>
          <p:nvGrpSpPr>
            <p:cNvPr id="376" name="Group 205"/>
            <p:cNvGrpSpPr/>
            <p:nvPr/>
          </p:nvGrpSpPr>
          <p:grpSpPr bwMode="auto">
            <a:xfrm>
              <a:off x="2689" y="1814"/>
              <a:ext cx="1380" cy="974"/>
              <a:chOff x="2689" y="1814"/>
              <a:chExt cx="1380" cy="974"/>
            </a:xfrm>
            <a:grpFill/>
          </p:grpSpPr>
          <p:sp>
            <p:nvSpPr>
              <p:cNvPr id="511" name="Line 5"/>
              <p:cNvSpPr>
                <a:spLocks noChangeShapeType="1"/>
              </p:cNvSpPr>
              <p:nvPr/>
            </p:nvSpPr>
            <p:spPr bwMode="auto">
              <a:xfrm flipH="1">
                <a:off x="3035" y="1814"/>
                <a:ext cx="150" cy="974"/>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512" name="Line 6"/>
              <p:cNvSpPr>
                <a:spLocks noChangeShapeType="1"/>
              </p:cNvSpPr>
              <p:nvPr/>
            </p:nvSpPr>
            <p:spPr bwMode="auto">
              <a:xfrm flipH="1">
                <a:off x="2895" y="1909"/>
                <a:ext cx="158" cy="877"/>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513" name="Line 7"/>
              <p:cNvSpPr>
                <a:spLocks noChangeShapeType="1"/>
              </p:cNvSpPr>
              <p:nvPr/>
            </p:nvSpPr>
            <p:spPr bwMode="auto">
              <a:xfrm flipH="1">
                <a:off x="2847" y="1909"/>
                <a:ext cx="166" cy="875"/>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514" name="Line 8"/>
              <p:cNvSpPr>
                <a:spLocks noChangeShapeType="1"/>
              </p:cNvSpPr>
              <p:nvPr/>
            </p:nvSpPr>
            <p:spPr bwMode="auto">
              <a:xfrm flipH="1">
                <a:off x="2816" y="1909"/>
                <a:ext cx="165" cy="875"/>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515" name="Line 9"/>
              <p:cNvSpPr>
                <a:spLocks noChangeShapeType="1"/>
              </p:cNvSpPr>
              <p:nvPr/>
            </p:nvSpPr>
            <p:spPr bwMode="auto">
              <a:xfrm flipH="1">
                <a:off x="3190" y="1814"/>
                <a:ext cx="74" cy="489"/>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516" name="Freeform 10"/>
              <p:cNvSpPr/>
              <p:nvPr/>
            </p:nvSpPr>
            <p:spPr bwMode="auto">
              <a:xfrm>
                <a:off x="3118" y="2123"/>
                <a:ext cx="940" cy="283"/>
              </a:xfrm>
              <a:custGeom>
                <a:avLst/>
                <a:gdLst>
                  <a:gd name="T0" fmla="*/ 9 w 940"/>
                  <a:gd name="T1" fmla="*/ 192 h 283"/>
                  <a:gd name="T2" fmla="*/ 0 w 940"/>
                  <a:gd name="T3" fmla="*/ 265 h 283"/>
                  <a:gd name="T4" fmla="*/ 5 w 940"/>
                  <a:gd name="T5" fmla="*/ 266 h 283"/>
                  <a:gd name="T6" fmla="*/ 3 w 940"/>
                  <a:gd name="T7" fmla="*/ 273 h 283"/>
                  <a:gd name="T8" fmla="*/ 11 w 940"/>
                  <a:gd name="T9" fmla="*/ 274 h 283"/>
                  <a:gd name="T10" fmla="*/ 9 w 940"/>
                  <a:gd name="T11" fmla="*/ 283 h 283"/>
                  <a:gd name="T12" fmla="*/ 938 w 940"/>
                  <a:gd name="T13" fmla="*/ 143 h 283"/>
                  <a:gd name="T14" fmla="*/ 936 w 940"/>
                  <a:gd name="T15" fmla="*/ 132 h 283"/>
                  <a:gd name="T16" fmla="*/ 938 w 940"/>
                  <a:gd name="T17" fmla="*/ 129 h 283"/>
                  <a:gd name="T18" fmla="*/ 938 w 940"/>
                  <a:gd name="T19" fmla="*/ 116 h 283"/>
                  <a:gd name="T20" fmla="*/ 940 w 940"/>
                  <a:gd name="T21" fmla="*/ 112 h 283"/>
                  <a:gd name="T22" fmla="*/ 935 w 940"/>
                  <a:gd name="T23" fmla="*/ 0 h 283"/>
                  <a:gd name="T24" fmla="*/ 9 w 940"/>
                  <a:gd name="T25" fmla="*/ 192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0" h="283">
                    <a:moveTo>
                      <a:pt x="9" y="192"/>
                    </a:moveTo>
                    <a:lnTo>
                      <a:pt x="0" y="265"/>
                    </a:lnTo>
                    <a:lnTo>
                      <a:pt x="5" y="266"/>
                    </a:lnTo>
                    <a:lnTo>
                      <a:pt x="3" y="273"/>
                    </a:lnTo>
                    <a:lnTo>
                      <a:pt x="11" y="274"/>
                    </a:lnTo>
                    <a:lnTo>
                      <a:pt x="9" y="283"/>
                    </a:lnTo>
                    <a:lnTo>
                      <a:pt x="938" y="143"/>
                    </a:lnTo>
                    <a:lnTo>
                      <a:pt x="936" y="132"/>
                    </a:lnTo>
                    <a:lnTo>
                      <a:pt x="938" y="129"/>
                    </a:lnTo>
                    <a:lnTo>
                      <a:pt x="938" y="116"/>
                    </a:lnTo>
                    <a:lnTo>
                      <a:pt x="940" y="112"/>
                    </a:lnTo>
                    <a:lnTo>
                      <a:pt x="935" y="0"/>
                    </a:lnTo>
                    <a:lnTo>
                      <a:pt x="9" y="192"/>
                    </a:lnTo>
                    <a:close/>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517" name="Freeform 11"/>
              <p:cNvSpPr/>
              <p:nvPr/>
            </p:nvSpPr>
            <p:spPr bwMode="auto">
              <a:xfrm>
                <a:off x="3356" y="2208"/>
                <a:ext cx="315" cy="135"/>
              </a:xfrm>
              <a:custGeom>
                <a:avLst/>
                <a:gdLst>
                  <a:gd name="T0" fmla="*/ 8 w 315"/>
                  <a:gd name="T1" fmla="*/ 63 h 135"/>
                  <a:gd name="T2" fmla="*/ 0 w 315"/>
                  <a:gd name="T3" fmla="*/ 135 h 135"/>
                  <a:gd name="T4" fmla="*/ 312 w 315"/>
                  <a:gd name="T5" fmla="*/ 82 h 135"/>
                  <a:gd name="T6" fmla="*/ 315 w 315"/>
                  <a:gd name="T7" fmla="*/ 0 h 135"/>
                  <a:gd name="T8" fmla="*/ 8 w 315"/>
                  <a:gd name="T9" fmla="*/ 63 h 135"/>
                </a:gdLst>
                <a:ahLst/>
                <a:cxnLst>
                  <a:cxn ang="0">
                    <a:pos x="T0" y="T1"/>
                  </a:cxn>
                  <a:cxn ang="0">
                    <a:pos x="T2" y="T3"/>
                  </a:cxn>
                  <a:cxn ang="0">
                    <a:pos x="T4" y="T5"/>
                  </a:cxn>
                  <a:cxn ang="0">
                    <a:pos x="T6" y="T7"/>
                  </a:cxn>
                  <a:cxn ang="0">
                    <a:pos x="T8" y="T9"/>
                  </a:cxn>
                </a:cxnLst>
                <a:rect l="0" t="0" r="r" b="b"/>
                <a:pathLst>
                  <a:path w="315" h="135">
                    <a:moveTo>
                      <a:pt x="8" y="63"/>
                    </a:moveTo>
                    <a:lnTo>
                      <a:pt x="0" y="135"/>
                    </a:lnTo>
                    <a:lnTo>
                      <a:pt x="312" y="82"/>
                    </a:lnTo>
                    <a:lnTo>
                      <a:pt x="315" y="0"/>
                    </a:lnTo>
                    <a:lnTo>
                      <a:pt x="8" y="63"/>
                    </a:lnTo>
                    <a:close/>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518" name="Freeform 12"/>
              <p:cNvSpPr/>
              <p:nvPr/>
            </p:nvSpPr>
            <p:spPr bwMode="auto">
              <a:xfrm>
                <a:off x="3363" y="2218"/>
                <a:ext cx="300" cy="116"/>
              </a:xfrm>
              <a:custGeom>
                <a:avLst/>
                <a:gdLst>
                  <a:gd name="T0" fmla="*/ 6 w 300"/>
                  <a:gd name="T1" fmla="*/ 59 h 116"/>
                  <a:gd name="T2" fmla="*/ 300 w 300"/>
                  <a:gd name="T3" fmla="*/ 0 h 116"/>
                  <a:gd name="T4" fmla="*/ 298 w 300"/>
                  <a:gd name="T5" fmla="*/ 66 h 116"/>
                  <a:gd name="T6" fmla="*/ 0 w 300"/>
                  <a:gd name="T7" fmla="*/ 116 h 116"/>
                  <a:gd name="T8" fmla="*/ 6 w 300"/>
                  <a:gd name="T9" fmla="*/ 59 h 116"/>
                </a:gdLst>
                <a:ahLst/>
                <a:cxnLst>
                  <a:cxn ang="0">
                    <a:pos x="T0" y="T1"/>
                  </a:cxn>
                  <a:cxn ang="0">
                    <a:pos x="T2" y="T3"/>
                  </a:cxn>
                  <a:cxn ang="0">
                    <a:pos x="T4" y="T5"/>
                  </a:cxn>
                  <a:cxn ang="0">
                    <a:pos x="T6" y="T7"/>
                  </a:cxn>
                  <a:cxn ang="0">
                    <a:pos x="T8" y="T9"/>
                  </a:cxn>
                </a:cxnLst>
                <a:rect l="0" t="0" r="r" b="b"/>
                <a:pathLst>
                  <a:path w="300" h="116">
                    <a:moveTo>
                      <a:pt x="6" y="59"/>
                    </a:moveTo>
                    <a:lnTo>
                      <a:pt x="300" y="0"/>
                    </a:lnTo>
                    <a:lnTo>
                      <a:pt x="298" y="66"/>
                    </a:lnTo>
                    <a:lnTo>
                      <a:pt x="0" y="116"/>
                    </a:lnTo>
                    <a:lnTo>
                      <a:pt x="6" y="59"/>
                    </a:lnTo>
                    <a:close/>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519" name="Line 13"/>
              <p:cNvSpPr>
                <a:spLocks noChangeShapeType="1"/>
              </p:cNvSpPr>
              <p:nvPr/>
            </p:nvSpPr>
            <p:spPr bwMode="auto">
              <a:xfrm>
                <a:off x="3364" y="2271"/>
                <a:ext cx="5" cy="6"/>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520" name="Line 14"/>
              <p:cNvSpPr>
                <a:spLocks noChangeShapeType="1"/>
              </p:cNvSpPr>
              <p:nvPr/>
            </p:nvSpPr>
            <p:spPr bwMode="auto">
              <a:xfrm flipH="1">
                <a:off x="3356" y="2334"/>
                <a:ext cx="7" cy="9"/>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521" name="Line 15"/>
              <p:cNvSpPr>
                <a:spLocks noChangeShapeType="1"/>
              </p:cNvSpPr>
              <p:nvPr/>
            </p:nvSpPr>
            <p:spPr bwMode="auto">
              <a:xfrm>
                <a:off x="3661" y="2284"/>
                <a:ext cx="7" cy="6"/>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522" name="Line 16"/>
              <p:cNvSpPr>
                <a:spLocks noChangeShapeType="1"/>
              </p:cNvSpPr>
              <p:nvPr/>
            </p:nvSpPr>
            <p:spPr bwMode="auto">
              <a:xfrm flipV="1">
                <a:off x="3663" y="2209"/>
                <a:ext cx="8" cy="9"/>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523" name="Line 17"/>
              <p:cNvSpPr>
                <a:spLocks noChangeShapeType="1"/>
              </p:cNvSpPr>
              <p:nvPr/>
            </p:nvSpPr>
            <p:spPr bwMode="auto">
              <a:xfrm flipV="1">
                <a:off x="3118" y="2235"/>
                <a:ext cx="940" cy="153"/>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524" name="Line 18"/>
              <p:cNvSpPr>
                <a:spLocks noChangeShapeType="1"/>
              </p:cNvSpPr>
              <p:nvPr/>
            </p:nvSpPr>
            <p:spPr bwMode="auto">
              <a:xfrm flipH="1">
                <a:off x="3123" y="2239"/>
                <a:ext cx="933" cy="150"/>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525" name="Line 19"/>
              <p:cNvSpPr>
                <a:spLocks noChangeShapeType="1"/>
              </p:cNvSpPr>
              <p:nvPr/>
            </p:nvSpPr>
            <p:spPr bwMode="auto">
              <a:xfrm flipV="1">
                <a:off x="3121" y="2250"/>
                <a:ext cx="935" cy="147"/>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526" name="Line 20"/>
              <p:cNvSpPr>
                <a:spLocks noChangeShapeType="1"/>
              </p:cNvSpPr>
              <p:nvPr/>
            </p:nvSpPr>
            <p:spPr bwMode="auto">
              <a:xfrm flipH="1">
                <a:off x="3129" y="2255"/>
                <a:ext cx="925" cy="142"/>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527" name="Freeform 21"/>
              <p:cNvSpPr/>
              <p:nvPr/>
            </p:nvSpPr>
            <p:spPr bwMode="auto">
              <a:xfrm>
                <a:off x="3106" y="2406"/>
                <a:ext cx="37" cy="302"/>
              </a:xfrm>
              <a:custGeom>
                <a:avLst/>
                <a:gdLst>
                  <a:gd name="T0" fmla="*/ 18 w 31"/>
                  <a:gd name="T1" fmla="*/ 0 h 249"/>
                  <a:gd name="T2" fmla="*/ 31 w 31"/>
                  <a:gd name="T3" fmla="*/ 2 h 249"/>
                  <a:gd name="T4" fmla="*/ 30 w 31"/>
                  <a:gd name="T5" fmla="*/ 3 h 249"/>
                  <a:gd name="T6" fmla="*/ 31 w 31"/>
                  <a:gd name="T7" fmla="*/ 4 h 249"/>
                  <a:gd name="T8" fmla="*/ 31 w 31"/>
                  <a:gd name="T9" fmla="*/ 5 h 249"/>
                  <a:gd name="T10" fmla="*/ 0 w 31"/>
                  <a:gd name="T11" fmla="*/ 249 h 249"/>
                </a:gdLst>
                <a:ahLst/>
                <a:cxnLst>
                  <a:cxn ang="0">
                    <a:pos x="T0" y="T1"/>
                  </a:cxn>
                  <a:cxn ang="0">
                    <a:pos x="T2" y="T3"/>
                  </a:cxn>
                  <a:cxn ang="0">
                    <a:pos x="T4" y="T5"/>
                  </a:cxn>
                  <a:cxn ang="0">
                    <a:pos x="T6" y="T7"/>
                  </a:cxn>
                  <a:cxn ang="0">
                    <a:pos x="T8" y="T9"/>
                  </a:cxn>
                  <a:cxn ang="0">
                    <a:pos x="T10" y="T11"/>
                  </a:cxn>
                </a:cxnLst>
                <a:rect l="0" t="0" r="r" b="b"/>
                <a:pathLst>
                  <a:path w="31" h="249">
                    <a:moveTo>
                      <a:pt x="18" y="0"/>
                    </a:moveTo>
                    <a:cubicBezTo>
                      <a:pt x="31" y="2"/>
                      <a:pt x="31" y="2"/>
                      <a:pt x="31" y="2"/>
                    </a:cubicBezTo>
                    <a:cubicBezTo>
                      <a:pt x="30" y="3"/>
                      <a:pt x="30" y="3"/>
                      <a:pt x="30" y="3"/>
                    </a:cubicBezTo>
                    <a:cubicBezTo>
                      <a:pt x="30" y="3"/>
                      <a:pt x="30" y="4"/>
                      <a:pt x="31" y="4"/>
                    </a:cubicBezTo>
                    <a:cubicBezTo>
                      <a:pt x="31" y="5"/>
                      <a:pt x="31" y="5"/>
                      <a:pt x="31" y="5"/>
                    </a:cubicBezTo>
                    <a:cubicBezTo>
                      <a:pt x="0" y="249"/>
                      <a:pt x="0" y="249"/>
                      <a:pt x="0" y="249"/>
                    </a:cubicBez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528" name="Freeform 22"/>
              <p:cNvSpPr/>
              <p:nvPr/>
            </p:nvSpPr>
            <p:spPr bwMode="auto">
              <a:xfrm>
                <a:off x="3107" y="2403"/>
                <a:ext cx="73" cy="300"/>
              </a:xfrm>
              <a:custGeom>
                <a:avLst/>
                <a:gdLst>
                  <a:gd name="T0" fmla="*/ 30 w 60"/>
                  <a:gd name="T1" fmla="*/ 3 h 247"/>
                  <a:gd name="T2" fmla="*/ 40 w 60"/>
                  <a:gd name="T3" fmla="*/ 0 h 247"/>
                  <a:gd name="T4" fmla="*/ 57 w 60"/>
                  <a:gd name="T5" fmla="*/ 4 h 247"/>
                  <a:gd name="T6" fmla="*/ 60 w 60"/>
                  <a:gd name="T7" fmla="*/ 10 h 247"/>
                  <a:gd name="T8" fmla="*/ 57 w 60"/>
                  <a:gd name="T9" fmla="*/ 13 h 247"/>
                  <a:gd name="T10" fmla="*/ 30 w 60"/>
                  <a:gd name="T11" fmla="*/ 245 h 247"/>
                  <a:gd name="T12" fmla="*/ 19 w 60"/>
                  <a:gd name="T13" fmla="*/ 246 h 247"/>
                  <a:gd name="T14" fmla="*/ 2 w 60"/>
                  <a:gd name="T15" fmla="*/ 244 h 247"/>
                  <a:gd name="T16" fmla="*/ 0 w 60"/>
                  <a:gd name="T17" fmla="*/ 243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247">
                    <a:moveTo>
                      <a:pt x="30" y="3"/>
                    </a:moveTo>
                    <a:cubicBezTo>
                      <a:pt x="30" y="3"/>
                      <a:pt x="33" y="0"/>
                      <a:pt x="40" y="0"/>
                    </a:cubicBezTo>
                    <a:cubicBezTo>
                      <a:pt x="48" y="0"/>
                      <a:pt x="55" y="2"/>
                      <a:pt x="57" y="4"/>
                    </a:cubicBezTo>
                    <a:cubicBezTo>
                      <a:pt x="59" y="5"/>
                      <a:pt x="60" y="9"/>
                      <a:pt x="60" y="10"/>
                    </a:cubicBezTo>
                    <a:cubicBezTo>
                      <a:pt x="59" y="12"/>
                      <a:pt x="57" y="13"/>
                      <a:pt x="57" y="13"/>
                    </a:cubicBezTo>
                    <a:cubicBezTo>
                      <a:pt x="30" y="245"/>
                      <a:pt x="30" y="245"/>
                      <a:pt x="30" y="245"/>
                    </a:cubicBezTo>
                    <a:cubicBezTo>
                      <a:pt x="30" y="245"/>
                      <a:pt x="26" y="247"/>
                      <a:pt x="19" y="246"/>
                    </a:cubicBezTo>
                    <a:cubicBezTo>
                      <a:pt x="12" y="246"/>
                      <a:pt x="4" y="245"/>
                      <a:pt x="2" y="244"/>
                    </a:cubicBezTo>
                    <a:cubicBezTo>
                      <a:pt x="0" y="243"/>
                      <a:pt x="0" y="243"/>
                      <a:pt x="0" y="243"/>
                    </a:cubicBez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529" name="Freeform 23"/>
              <p:cNvSpPr/>
              <p:nvPr/>
            </p:nvSpPr>
            <p:spPr bwMode="auto">
              <a:xfrm>
                <a:off x="3143" y="2408"/>
                <a:ext cx="33" cy="11"/>
              </a:xfrm>
              <a:custGeom>
                <a:avLst/>
                <a:gdLst>
                  <a:gd name="T0" fmla="*/ 0 w 27"/>
                  <a:gd name="T1" fmla="*/ 3 h 9"/>
                  <a:gd name="T2" fmla="*/ 10 w 27"/>
                  <a:gd name="T3" fmla="*/ 0 h 9"/>
                  <a:gd name="T4" fmla="*/ 26 w 27"/>
                  <a:gd name="T5" fmla="*/ 4 h 9"/>
                  <a:gd name="T6" fmla="*/ 27 w 27"/>
                  <a:gd name="T7" fmla="*/ 9 h 9"/>
                </a:gdLst>
                <a:ahLst/>
                <a:cxnLst>
                  <a:cxn ang="0">
                    <a:pos x="T0" y="T1"/>
                  </a:cxn>
                  <a:cxn ang="0">
                    <a:pos x="T2" y="T3"/>
                  </a:cxn>
                  <a:cxn ang="0">
                    <a:pos x="T4" y="T5"/>
                  </a:cxn>
                  <a:cxn ang="0">
                    <a:pos x="T6" y="T7"/>
                  </a:cxn>
                </a:cxnLst>
                <a:rect l="0" t="0" r="r" b="b"/>
                <a:pathLst>
                  <a:path w="27" h="9">
                    <a:moveTo>
                      <a:pt x="0" y="3"/>
                    </a:moveTo>
                    <a:cubicBezTo>
                      <a:pt x="0" y="3"/>
                      <a:pt x="3" y="0"/>
                      <a:pt x="10" y="0"/>
                    </a:cubicBezTo>
                    <a:cubicBezTo>
                      <a:pt x="17" y="0"/>
                      <a:pt x="25" y="1"/>
                      <a:pt x="26" y="4"/>
                    </a:cubicBezTo>
                    <a:cubicBezTo>
                      <a:pt x="27" y="7"/>
                      <a:pt x="27" y="9"/>
                      <a:pt x="27" y="9"/>
                    </a:cubicBez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530" name="Freeform 24"/>
              <p:cNvSpPr/>
              <p:nvPr/>
            </p:nvSpPr>
            <p:spPr bwMode="auto">
              <a:xfrm>
                <a:off x="3177" y="2418"/>
                <a:ext cx="41" cy="223"/>
              </a:xfrm>
              <a:custGeom>
                <a:avLst/>
                <a:gdLst>
                  <a:gd name="T0" fmla="*/ 0 w 41"/>
                  <a:gd name="T1" fmla="*/ 0 h 223"/>
                  <a:gd name="T2" fmla="*/ 41 w 41"/>
                  <a:gd name="T3" fmla="*/ 16 h 223"/>
                  <a:gd name="T4" fmla="*/ 17 w 41"/>
                  <a:gd name="T5" fmla="*/ 223 h 223"/>
                </a:gdLst>
                <a:ahLst/>
                <a:cxnLst>
                  <a:cxn ang="0">
                    <a:pos x="T0" y="T1"/>
                  </a:cxn>
                  <a:cxn ang="0">
                    <a:pos x="T2" y="T3"/>
                  </a:cxn>
                  <a:cxn ang="0">
                    <a:pos x="T4" y="T5"/>
                  </a:cxn>
                </a:cxnLst>
                <a:rect l="0" t="0" r="r" b="b"/>
                <a:pathLst>
                  <a:path w="41" h="223">
                    <a:moveTo>
                      <a:pt x="0" y="0"/>
                    </a:moveTo>
                    <a:lnTo>
                      <a:pt x="41" y="16"/>
                    </a:lnTo>
                    <a:lnTo>
                      <a:pt x="17" y="223"/>
                    </a:ln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531" name="Freeform 25"/>
              <p:cNvSpPr/>
              <p:nvPr/>
            </p:nvSpPr>
            <p:spPr bwMode="auto">
              <a:xfrm>
                <a:off x="3159" y="2570"/>
                <a:ext cx="38" cy="69"/>
              </a:xfrm>
              <a:custGeom>
                <a:avLst/>
                <a:gdLst>
                  <a:gd name="T0" fmla="*/ 32 w 38"/>
                  <a:gd name="T1" fmla="*/ 69 h 69"/>
                  <a:gd name="T2" fmla="*/ 38 w 38"/>
                  <a:gd name="T3" fmla="*/ 6 h 69"/>
                  <a:gd name="T4" fmla="*/ 0 w 38"/>
                  <a:gd name="T5" fmla="*/ 0 h 69"/>
                </a:gdLst>
                <a:ahLst/>
                <a:cxnLst>
                  <a:cxn ang="0">
                    <a:pos x="T0" y="T1"/>
                  </a:cxn>
                  <a:cxn ang="0">
                    <a:pos x="T2" y="T3"/>
                  </a:cxn>
                  <a:cxn ang="0">
                    <a:pos x="T4" y="T5"/>
                  </a:cxn>
                </a:cxnLst>
                <a:rect l="0" t="0" r="r" b="b"/>
                <a:pathLst>
                  <a:path w="38" h="69">
                    <a:moveTo>
                      <a:pt x="32" y="69"/>
                    </a:moveTo>
                    <a:lnTo>
                      <a:pt x="38" y="6"/>
                    </a:lnTo>
                    <a:lnTo>
                      <a:pt x="0" y="0"/>
                    </a:ln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532" name="Line 26"/>
              <p:cNvSpPr>
                <a:spLocks noChangeShapeType="1"/>
              </p:cNvSpPr>
              <p:nvPr/>
            </p:nvSpPr>
            <p:spPr bwMode="auto">
              <a:xfrm>
                <a:off x="3155" y="2600"/>
                <a:ext cx="33" cy="4"/>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533" name="Freeform 27"/>
              <p:cNvSpPr/>
              <p:nvPr/>
            </p:nvSpPr>
            <p:spPr bwMode="auto">
              <a:xfrm>
                <a:off x="3159" y="2572"/>
                <a:ext cx="38" cy="5"/>
              </a:xfrm>
              <a:custGeom>
                <a:avLst/>
                <a:gdLst>
                  <a:gd name="T0" fmla="*/ 0 w 38"/>
                  <a:gd name="T1" fmla="*/ 0 h 5"/>
                  <a:gd name="T2" fmla="*/ 33 w 38"/>
                  <a:gd name="T3" fmla="*/ 5 h 5"/>
                  <a:gd name="T4" fmla="*/ 38 w 38"/>
                  <a:gd name="T5" fmla="*/ 4 h 5"/>
                </a:gdLst>
                <a:ahLst/>
                <a:cxnLst>
                  <a:cxn ang="0">
                    <a:pos x="T0" y="T1"/>
                  </a:cxn>
                  <a:cxn ang="0">
                    <a:pos x="T2" y="T3"/>
                  </a:cxn>
                  <a:cxn ang="0">
                    <a:pos x="T4" y="T5"/>
                  </a:cxn>
                </a:cxnLst>
                <a:rect l="0" t="0" r="r" b="b"/>
                <a:pathLst>
                  <a:path w="38" h="5">
                    <a:moveTo>
                      <a:pt x="0" y="0"/>
                    </a:moveTo>
                    <a:lnTo>
                      <a:pt x="33" y="5"/>
                    </a:lnTo>
                    <a:lnTo>
                      <a:pt x="38" y="4"/>
                    </a:ln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534" name="Line 28"/>
              <p:cNvSpPr>
                <a:spLocks noChangeShapeType="1"/>
              </p:cNvSpPr>
              <p:nvPr/>
            </p:nvSpPr>
            <p:spPr bwMode="auto">
              <a:xfrm flipV="1">
                <a:off x="3185" y="2577"/>
                <a:ext cx="6" cy="59"/>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535" name="Freeform 29"/>
              <p:cNvSpPr/>
              <p:nvPr/>
            </p:nvSpPr>
            <p:spPr bwMode="auto">
              <a:xfrm>
                <a:off x="3166" y="2426"/>
                <a:ext cx="44" cy="88"/>
              </a:xfrm>
              <a:custGeom>
                <a:avLst/>
                <a:gdLst>
                  <a:gd name="T0" fmla="*/ 10 w 44"/>
                  <a:gd name="T1" fmla="*/ 0 h 88"/>
                  <a:gd name="T2" fmla="*/ 44 w 44"/>
                  <a:gd name="T3" fmla="*/ 12 h 88"/>
                  <a:gd name="T4" fmla="*/ 36 w 44"/>
                  <a:gd name="T5" fmla="*/ 88 h 88"/>
                  <a:gd name="T6" fmla="*/ 0 w 44"/>
                  <a:gd name="T7" fmla="*/ 79 h 88"/>
                </a:gdLst>
                <a:ahLst/>
                <a:cxnLst>
                  <a:cxn ang="0">
                    <a:pos x="T0" y="T1"/>
                  </a:cxn>
                  <a:cxn ang="0">
                    <a:pos x="T2" y="T3"/>
                  </a:cxn>
                  <a:cxn ang="0">
                    <a:pos x="T4" y="T5"/>
                  </a:cxn>
                  <a:cxn ang="0">
                    <a:pos x="T6" y="T7"/>
                  </a:cxn>
                </a:cxnLst>
                <a:rect l="0" t="0" r="r" b="b"/>
                <a:pathLst>
                  <a:path w="44" h="88">
                    <a:moveTo>
                      <a:pt x="10" y="0"/>
                    </a:moveTo>
                    <a:lnTo>
                      <a:pt x="44" y="12"/>
                    </a:lnTo>
                    <a:lnTo>
                      <a:pt x="36" y="88"/>
                    </a:lnTo>
                    <a:lnTo>
                      <a:pt x="0" y="79"/>
                    </a:ln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536" name="Freeform 30"/>
              <p:cNvSpPr/>
              <p:nvPr/>
            </p:nvSpPr>
            <p:spPr bwMode="auto">
              <a:xfrm>
                <a:off x="3173" y="2437"/>
                <a:ext cx="26" cy="74"/>
              </a:xfrm>
              <a:custGeom>
                <a:avLst/>
                <a:gdLst>
                  <a:gd name="T0" fmla="*/ 0 w 26"/>
                  <a:gd name="T1" fmla="*/ 0 h 74"/>
                  <a:gd name="T2" fmla="*/ 26 w 26"/>
                  <a:gd name="T3" fmla="*/ 9 h 74"/>
                  <a:gd name="T4" fmla="*/ 18 w 26"/>
                  <a:gd name="T5" fmla="*/ 74 h 74"/>
                </a:gdLst>
                <a:ahLst/>
                <a:cxnLst>
                  <a:cxn ang="0">
                    <a:pos x="T0" y="T1"/>
                  </a:cxn>
                  <a:cxn ang="0">
                    <a:pos x="T2" y="T3"/>
                  </a:cxn>
                  <a:cxn ang="0">
                    <a:pos x="T4" y="T5"/>
                  </a:cxn>
                </a:cxnLst>
                <a:rect l="0" t="0" r="r" b="b"/>
                <a:pathLst>
                  <a:path w="26" h="74">
                    <a:moveTo>
                      <a:pt x="0" y="0"/>
                    </a:moveTo>
                    <a:lnTo>
                      <a:pt x="26" y="9"/>
                    </a:lnTo>
                    <a:lnTo>
                      <a:pt x="18" y="74"/>
                    </a:ln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537" name="Freeform 31"/>
              <p:cNvSpPr/>
              <p:nvPr/>
            </p:nvSpPr>
            <p:spPr bwMode="auto">
              <a:xfrm>
                <a:off x="3218" y="2431"/>
                <a:ext cx="25" cy="4"/>
              </a:xfrm>
              <a:custGeom>
                <a:avLst/>
                <a:gdLst>
                  <a:gd name="T0" fmla="*/ 0 w 25"/>
                  <a:gd name="T1" fmla="*/ 3 h 4"/>
                  <a:gd name="T2" fmla="*/ 13 w 25"/>
                  <a:gd name="T3" fmla="*/ 0 h 4"/>
                  <a:gd name="T4" fmla="*/ 19 w 25"/>
                  <a:gd name="T5" fmla="*/ 4 h 4"/>
                  <a:gd name="T6" fmla="*/ 25 w 25"/>
                  <a:gd name="T7" fmla="*/ 1 h 4"/>
                </a:gdLst>
                <a:ahLst/>
                <a:cxnLst>
                  <a:cxn ang="0">
                    <a:pos x="T0" y="T1"/>
                  </a:cxn>
                  <a:cxn ang="0">
                    <a:pos x="T2" y="T3"/>
                  </a:cxn>
                  <a:cxn ang="0">
                    <a:pos x="T4" y="T5"/>
                  </a:cxn>
                  <a:cxn ang="0">
                    <a:pos x="T6" y="T7"/>
                  </a:cxn>
                </a:cxnLst>
                <a:rect l="0" t="0" r="r" b="b"/>
                <a:pathLst>
                  <a:path w="25" h="4">
                    <a:moveTo>
                      <a:pt x="0" y="3"/>
                    </a:moveTo>
                    <a:lnTo>
                      <a:pt x="13" y="0"/>
                    </a:lnTo>
                    <a:lnTo>
                      <a:pt x="19" y="4"/>
                    </a:lnTo>
                    <a:lnTo>
                      <a:pt x="25" y="1"/>
                    </a:ln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538" name="Freeform 32"/>
              <p:cNvSpPr/>
              <p:nvPr/>
            </p:nvSpPr>
            <p:spPr bwMode="auto">
              <a:xfrm>
                <a:off x="3241" y="2417"/>
                <a:ext cx="17" cy="18"/>
              </a:xfrm>
              <a:custGeom>
                <a:avLst/>
                <a:gdLst>
                  <a:gd name="T0" fmla="*/ 8 w 14"/>
                  <a:gd name="T1" fmla="*/ 1 h 15"/>
                  <a:gd name="T2" fmla="*/ 0 w 14"/>
                  <a:gd name="T3" fmla="*/ 7 h 15"/>
                  <a:gd name="T4" fmla="*/ 7 w 14"/>
                  <a:gd name="T5" fmla="*/ 14 h 15"/>
                  <a:gd name="T6" fmla="*/ 14 w 14"/>
                  <a:gd name="T7" fmla="*/ 8 h 15"/>
                  <a:gd name="T8" fmla="*/ 8 w 14"/>
                  <a:gd name="T9" fmla="*/ 1 h 15"/>
                </a:gdLst>
                <a:ahLst/>
                <a:cxnLst>
                  <a:cxn ang="0">
                    <a:pos x="T0" y="T1"/>
                  </a:cxn>
                  <a:cxn ang="0">
                    <a:pos x="T2" y="T3"/>
                  </a:cxn>
                  <a:cxn ang="0">
                    <a:pos x="T4" y="T5"/>
                  </a:cxn>
                  <a:cxn ang="0">
                    <a:pos x="T6" y="T7"/>
                  </a:cxn>
                  <a:cxn ang="0">
                    <a:pos x="T8" y="T9"/>
                  </a:cxn>
                </a:cxnLst>
                <a:rect l="0" t="0" r="r" b="b"/>
                <a:pathLst>
                  <a:path w="14" h="15">
                    <a:moveTo>
                      <a:pt x="8" y="1"/>
                    </a:moveTo>
                    <a:cubicBezTo>
                      <a:pt x="4" y="1"/>
                      <a:pt x="1" y="2"/>
                      <a:pt x="0" y="7"/>
                    </a:cubicBezTo>
                    <a:cubicBezTo>
                      <a:pt x="0" y="13"/>
                      <a:pt x="4" y="15"/>
                      <a:pt x="7" y="14"/>
                    </a:cubicBezTo>
                    <a:cubicBezTo>
                      <a:pt x="10" y="14"/>
                      <a:pt x="14" y="12"/>
                      <a:pt x="14" y="8"/>
                    </a:cubicBezTo>
                    <a:cubicBezTo>
                      <a:pt x="13" y="4"/>
                      <a:pt x="11" y="0"/>
                      <a:pt x="8" y="1"/>
                    </a:cubicBezTo>
                    <a:close/>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539" name="Line 33"/>
              <p:cNvSpPr>
                <a:spLocks noChangeShapeType="1"/>
              </p:cNvSpPr>
              <p:nvPr/>
            </p:nvSpPr>
            <p:spPr bwMode="auto">
              <a:xfrm>
                <a:off x="3257" y="2431"/>
                <a:ext cx="3" cy="0"/>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540" name="Line 34"/>
              <p:cNvSpPr>
                <a:spLocks noChangeShapeType="1"/>
              </p:cNvSpPr>
              <p:nvPr/>
            </p:nvSpPr>
            <p:spPr bwMode="auto">
              <a:xfrm flipH="1">
                <a:off x="3204" y="2431"/>
                <a:ext cx="27" cy="257"/>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541" name="Freeform 35"/>
              <p:cNvSpPr>
                <a:spLocks noEditPoints="1"/>
              </p:cNvSpPr>
              <p:nvPr/>
            </p:nvSpPr>
            <p:spPr bwMode="auto">
              <a:xfrm>
                <a:off x="3210" y="2435"/>
                <a:ext cx="27" cy="275"/>
              </a:xfrm>
              <a:custGeom>
                <a:avLst/>
                <a:gdLst>
                  <a:gd name="T0" fmla="*/ 0 w 27"/>
                  <a:gd name="T1" fmla="*/ 275 h 275"/>
                  <a:gd name="T2" fmla="*/ 12 w 27"/>
                  <a:gd name="T3" fmla="*/ 144 h 275"/>
                  <a:gd name="T4" fmla="*/ 16 w 27"/>
                  <a:gd name="T5" fmla="*/ 113 h 275"/>
                  <a:gd name="T6" fmla="*/ 27 w 27"/>
                  <a:gd name="T7" fmla="*/ 0 h 275"/>
                </a:gdLst>
                <a:ahLst/>
                <a:cxnLst>
                  <a:cxn ang="0">
                    <a:pos x="T0" y="T1"/>
                  </a:cxn>
                  <a:cxn ang="0">
                    <a:pos x="T2" y="T3"/>
                  </a:cxn>
                  <a:cxn ang="0">
                    <a:pos x="T4" y="T5"/>
                  </a:cxn>
                  <a:cxn ang="0">
                    <a:pos x="T6" y="T7"/>
                  </a:cxn>
                </a:cxnLst>
                <a:rect l="0" t="0" r="r" b="b"/>
                <a:pathLst>
                  <a:path w="27" h="275">
                    <a:moveTo>
                      <a:pt x="0" y="275"/>
                    </a:moveTo>
                    <a:lnTo>
                      <a:pt x="12" y="144"/>
                    </a:lnTo>
                    <a:moveTo>
                      <a:pt x="16" y="113"/>
                    </a:moveTo>
                    <a:lnTo>
                      <a:pt x="27" y="0"/>
                    </a:ln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542" name="Line 36"/>
              <p:cNvSpPr>
                <a:spLocks noChangeShapeType="1"/>
              </p:cNvSpPr>
              <p:nvPr/>
            </p:nvSpPr>
            <p:spPr bwMode="auto">
              <a:xfrm flipV="1">
                <a:off x="3236" y="2449"/>
                <a:ext cx="23" cy="3"/>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543" name="Freeform 37"/>
              <p:cNvSpPr/>
              <p:nvPr/>
            </p:nvSpPr>
            <p:spPr bwMode="auto">
              <a:xfrm>
                <a:off x="3260" y="2385"/>
                <a:ext cx="43" cy="15"/>
              </a:xfrm>
              <a:custGeom>
                <a:avLst/>
                <a:gdLst>
                  <a:gd name="T0" fmla="*/ 32 w 35"/>
                  <a:gd name="T1" fmla="*/ 12 h 12"/>
                  <a:gd name="T2" fmla="*/ 35 w 35"/>
                  <a:gd name="T3" fmla="*/ 9 h 12"/>
                  <a:gd name="T4" fmla="*/ 25 w 35"/>
                  <a:gd name="T5" fmla="*/ 2 h 12"/>
                  <a:gd name="T6" fmla="*/ 4 w 35"/>
                  <a:gd name="T7" fmla="*/ 2 h 12"/>
                  <a:gd name="T8" fmla="*/ 2 w 35"/>
                  <a:gd name="T9" fmla="*/ 8 h 12"/>
                  <a:gd name="T10" fmla="*/ 12 w 35"/>
                  <a:gd name="T11" fmla="*/ 4 h 12"/>
                  <a:gd name="T12" fmla="*/ 31 w 35"/>
                  <a:gd name="T13" fmla="*/ 8 h 12"/>
                  <a:gd name="T14" fmla="*/ 32 w 35"/>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12">
                    <a:moveTo>
                      <a:pt x="32" y="12"/>
                    </a:moveTo>
                    <a:cubicBezTo>
                      <a:pt x="32" y="12"/>
                      <a:pt x="35" y="10"/>
                      <a:pt x="35" y="9"/>
                    </a:cubicBezTo>
                    <a:cubicBezTo>
                      <a:pt x="35" y="7"/>
                      <a:pt x="32" y="3"/>
                      <a:pt x="25" y="2"/>
                    </a:cubicBezTo>
                    <a:cubicBezTo>
                      <a:pt x="18" y="0"/>
                      <a:pt x="7" y="1"/>
                      <a:pt x="4" y="2"/>
                    </a:cubicBezTo>
                    <a:cubicBezTo>
                      <a:pt x="0" y="3"/>
                      <a:pt x="2" y="8"/>
                      <a:pt x="2" y="8"/>
                    </a:cubicBezTo>
                    <a:cubicBezTo>
                      <a:pt x="2" y="8"/>
                      <a:pt x="4" y="3"/>
                      <a:pt x="12" y="4"/>
                    </a:cubicBezTo>
                    <a:cubicBezTo>
                      <a:pt x="20" y="4"/>
                      <a:pt x="30" y="6"/>
                      <a:pt x="31" y="8"/>
                    </a:cubicBezTo>
                    <a:cubicBezTo>
                      <a:pt x="33" y="10"/>
                      <a:pt x="32" y="12"/>
                      <a:pt x="32" y="12"/>
                    </a:cubicBezTo>
                    <a:close/>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544" name="Freeform 38"/>
              <p:cNvSpPr/>
              <p:nvPr/>
            </p:nvSpPr>
            <p:spPr bwMode="auto">
              <a:xfrm>
                <a:off x="3224" y="2395"/>
                <a:ext cx="75" cy="330"/>
              </a:xfrm>
              <a:custGeom>
                <a:avLst/>
                <a:gdLst>
                  <a:gd name="T0" fmla="*/ 33 w 62"/>
                  <a:gd name="T1" fmla="*/ 0 h 272"/>
                  <a:gd name="T2" fmla="*/ 6 w 62"/>
                  <a:gd name="T3" fmla="*/ 258 h 272"/>
                  <a:gd name="T4" fmla="*/ 5 w 62"/>
                  <a:gd name="T5" fmla="*/ 258 h 272"/>
                  <a:gd name="T6" fmla="*/ 5 w 62"/>
                  <a:gd name="T7" fmla="*/ 261 h 272"/>
                  <a:gd name="T8" fmla="*/ 4 w 62"/>
                  <a:gd name="T9" fmla="*/ 262 h 272"/>
                  <a:gd name="T10" fmla="*/ 5 w 62"/>
                  <a:gd name="T11" fmla="*/ 263 h 272"/>
                  <a:gd name="T12" fmla="*/ 5 w 62"/>
                  <a:gd name="T13" fmla="*/ 265 h 272"/>
                  <a:gd name="T14" fmla="*/ 1 w 62"/>
                  <a:gd name="T15" fmla="*/ 266 h 272"/>
                  <a:gd name="T16" fmla="*/ 0 w 62"/>
                  <a:gd name="T17" fmla="*/ 267 h 272"/>
                  <a:gd name="T18" fmla="*/ 0 w 62"/>
                  <a:gd name="T19" fmla="*/ 270 h 272"/>
                  <a:gd name="T20" fmla="*/ 28 w 62"/>
                  <a:gd name="T21" fmla="*/ 271 h 272"/>
                  <a:gd name="T22" fmla="*/ 41 w 62"/>
                  <a:gd name="T23" fmla="*/ 270 h 272"/>
                  <a:gd name="T24" fmla="*/ 41 w 62"/>
                  <a:gd name="T25" fmla="*/ 267 h 272"/>
                  <a:gd name="T26" fmla="*/ 41 w 62"/>
                  <a:gd name="T27" fmla="*/ 266 h 272"/>
                  <a:gd name="T28" fmla="*/ 39 w 62"/>
                  <a:gd name="T29" fmla="*/ 266 h 272"/>
                  <a:gd name="T30" fmla="*/ 37 w 62"/>
                  <a:gd name="T31" fmla="*/ 265 h 272"/>
                  <a:gd name="T32" fmla="*/ 38 w 62"/>
                  <a:gd name="T33" fmla="*/ 263 h 272"/>
                  <a:gd name="T34" fmla="*/ 39 w 62"/>
                  <a:gd name="T35" fmla="*/ 261 h 272"/>
                  <a:gd name="T36" fmla="*/ 38 w 62"/>
                  <a:gd name="T37" fmla="*/ 261 h 272"/>
                  <a:gd name="T38" fmla="*/ 38 w 62"/>
                  <a:gd name="T39" fmla="*/ 258 h 272"/>
                  <a:gd name="T40" fmla="*/ 38 w 62"/>
                  <a:gd name="T41" fmla="*/ 258 h 272"/>
                  <a:gd name="T42" fmla="*/ 62 w 62"/>
                  <a:gd name="T43" fmla="*/ 4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2" h="272">
                    <a:moveTo>
                      <a:pt x="33" y="0"/>
                    </a:moveTo>
                    <a:cubicBezTo>
                      <a:pt x="6" y="258"/>
                      <a:pt x="6" y="258"/>
                      <a:pt x="6" y="258"/>
                    </a:cubicBezTo>
                    <a:cubicBezTo>
                      <a:pt x="5" y="258"/>
                      <a:pt x="5" y="258"/>
                      <a:pt x="5" y="258"/>
                    </a:cubicBezTo>
                    <a:cubicBezTo>
                      <a:pt x="5" y="261"/>
                      <a:pt x="5" y="261"/>
                      <a:pt x="5" y="261"/>
                    </a:cubicBezTo>
                    <a:cubicBezTo>
                      <a:pt x="5" y="261"/>
                      <a:pt x="3" y="261"/>
                      <a:pt x="4" y="262"/>
                    </a:cubicBezTo>
                    <a:cubicBezTo>
                      <a:pt x="4" y="263"/>
                      <a:pt x="5" y="263"/>
                      <a:pt x="5" y="263"/>
                    </a:cubicBezTo>
                    <a:cubicBezTo>
                      <a:pt x="5" y="265"/>
                      <a:pt x="5" y="265"/>
                      <a:pt x="5" y="265"/>
                    </a:cubicBezTo>
                    <a:cubicBezTo>
                      <a:pt x="5" y="265"/>
                      <a:pt x="2" y="266"/>
                      <a:pt x="1" y="266"/>
                    </a:cubicBezTo>
                    <a:cubicBezTo>
                      <a:pt x="0" y="266"/>
                      <a:pt x="0" y="267"/>
                      <a:pt x="0" y="267"/>
                    </a:cubicBezTo>
                    <a:cubicBezTo>
                      <a:pt x="0" y="270"/>
                      <a:pt x="0" y="270"/>
                      <a:pt x="0" y="270"/>
                    </a:cubicBezTo>
                    <a:cubicBezTo>
                      <a:pt x="0" y="270"/>
                      <a:pt x="15" y="272"/>
                      <a:pt x="28" y="271"/>
                    </a:cubicBezTo>
                    <a:cubicBezTo>
                      <a:pt x="40" y="271"/>
                      <a:pt x="41" y="270"/>
                      <a:pt x="41" y="270"/>
                    </a:cubicBezTo>
                    <a:cubicBezTo>
                      <a:pt x="41" y="267"/>
                      <a:pt x="41" y="267"/>
                      <a:pt x="41" y="267"/>
                    </a:cubicBezTo>
                    <a:cubicBezTo>
                      <a:pt x="41" y="267"/>
                      <a:pt x="41" y="266"/>
                      <a:pt x="41" y="266"/>
                    </a:cubicBezTo>
                    <a:cubicBezTo>
                      <a:pt x="40" y="266"/>
                      <a:pt x="40" y="266"/>
                      <a:pt x="39" y="266"/>
                    </a:cubicBezTo>
                    <a:cubicBezTo>
                      <a:pt x="38" y="265"/>
                      <a:pt x="37" y="265"/>
                      <a:pt x="37" y="265"/>
                    </a:cubicBezTo>
                    <a:cubicBezTo>
                      <a:pt x="37" y="265"/>
                      <a:pt x="37" y="264"/>
                      <a:pt x="38" y="263"/>
                    </a:cubicBezTo>
                    <a:cubicBezTo>
                      <a:pt x="38" y="263"/>
                      <a:pt x="39" y="262"/>
                      <a:pt x="39" y="261"/>
                    </a:cubicBezTo>
                    <a:cubicBezTo>
                      <a:pt x="39" y="261"/>
                      <a:pt x="38" y="261"/>
                      <a:pt x="38" y="261"/>
                    </a:cubicBezTo>
                    <a:cubicBezTo>
                      <a:pt x="38" y="258"/>
                      <a:pt x="38" y="258"/>
                      <a:pt x="38" y="258"/>
                    </a:cubicBezTo>
                    <a:cubicBezTo>
                      <a:pt x="38" y="258"/>
                      <a:pt x="38" y="258"/>
                      <a:pt x="38" y="258"/>
                    </a:cubicBezTo>
                    <a:cubicBezTo>
                      <a:pt x="62" y="4"/>
                      <a:pt x="62" y="4"/>
                      <a:pt x="62" y="4"/>
                    </a:cubicBez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545" name="Freeform 39"/>
              <p:cNvSpPr/>
              <p:nvPr/>
            </p:nvSpPr>
            <p:spPr bwMode="auto">
              <a:xfrm>
                <a:off x="3225" y="2719"/>
                <a:ext cx="49" cy="1"/>
              </a:xfrm>
              <a:custGeom>
                <a:avLst/>
                <a:gdLst>
                  <a:gd name="T0" fmla="*/ 0 w 40"/>
                  <a:gd name="T1" fmla="*/ 0 h 1"/>
                  <a:gd name="T2" fmla="*/ 25 w 40"/>
                  <a:gd name="T3" fmla="*/ 1 h 1"/>
                  <a:gd name="T4" fmla="*/ 40 w 40"/>
                  <a:gd name="T5" fmla="*/ 0 h 1"/>
                </a:gdLst>
                <a:ahLst/>
                <a:cxnLst>
                  <a:cxn ang="0">
                    <a:pos x="T0" y="T1"/>
                  </a:cxn>
                  <a:cxn ang="0">
                    <a:pos x="T2" y="T3"/>
                  </a:cxn>
                  <a:cxn ang="0">
                    <a:pos x="T4" y="T5"/>
                  </a:cxn>
                </a:cxnLst>
                <a:rect l="0" t="0" r="r" b="b"/>
                <a:pathLst>
                  <a:path w="40" h="1">
                    <a:moveTo>
                      <a:pt x="0" y="0"/>
                    </a:moveTo>
                    <a:cubicBezTo>
                      <a:pt x="0" y="0"/>
                      <a:pt x="13" y="1"/>
                      <a:pt x="25" y="1"/>
                    </a:cubicBezTo>
                    <a:cubicBezTo>
                      <a:pt x="36" y="0"/>
                      <a:pt x="40" y="0"/>
                      <a:pt x="40" y="0"/>
                    </a:cubicBez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546" name="Freeform 40"/>
              <p:cNvSpPr/>
              <p:nvPr/>
            </p:nvSpPr>
            <p:spPr bwMode="auto">
              <a:xfrm>
                <a:off x="3229" y="2713"/>
                <a:ext cx="43" cy="1"/>
              </a:xfrm>
              <a:custGeom>
                <a:avLst/>
                <a:gdLst>
                  <a:gd name="T0" fmla="*/ 0 w 36"/>
                  <a:gd name="T1" fmla="*/ 0 h 1"/>
                  <a:gd name="T2" fmla="*/ 24 w 36"/>
                  <a:gd name="T3" fmla="*/ 1 h 1"/>
                  <a:gd name="T4" fmla="*/ 36 w 36"/>
                  <a:gd name="T5" fmla="*/ 0 h 1"/>
                </a:gdLst>
                <a:ahLst/>
                <a:cxnLst>
                  <a:cxn ang="0">
                    <a:pos x="T0" y="T1"/>
                  </a:cxn>
                  <a:cxn ang="0">
                    <a:pos x="T2" y="T3"/>
                  </a:cxn>
                  <a:cxn ang="0">
                    <a:pos x="T4" y="T5"/>
                  </a:cxn>
                </a:cxnLst>
                <a:rect l="0" t="0" r="r" b="b"/>
                <a:pathLst>
                  <a:path w="36" h="1">
                    <a:moveTo>
                      <a:pt x="0" y="0"/>
                    </a:moveTo>
                    <a:cubicBezTo>
                      <a:pt x="0" y="0"/>
                      <a:pt x="15" y="1"/>
                      <a:pt x="24" y="1"/>
                    </a:cubicBezTo>
                    <a:cubicBezTo>
                      <a:pt x="34" y="1"/>
                      <a:pt x="36" y="0"/>
                      <a:pt x="36" y="0"/>
                    </a:cubicBez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547" name="Freeform 41"/>
              <p:cNvSpPr/>
              <p:nvPr/>
            </p:nvSpPr>
            <p:spPr bwMode="auto">
              <a:xfrm>
                <a:off x="3231" y="2708"/>
                <a:ext cx="39" cy="1"/>
              </a:xfrm>
              <a:custGeom>
                <a:avLst/>
                <a:gdLst>
                  <a:gd name="T0" fmla="*/ 0 w 32"/>
                  <a:gd name="T1" fmla="*/ 0 h 1"/>
                  <a:gd name="T2" fmla="*/ 23 w 32"/>
                  <a:gd name="T3" fmla="*/ 1 h 1"/>
                  <a:gd name="T4" fmla="*/ 32 w 32"/>
                  <a:gd name="T5" fmla="*/ 0 h 1"/>
                </a:gdLst>
                <a:ahLst/>
                <a:cxnLst>
                  <a:cxn ang="0">
                    <a:pos x="T0" y="T1"/>
                  </a:cxn>
                  <a:cxn ang="0">
                    <a:pos x="T2" y="T3"/>
                  </a:cxn>
                  <a:cxn ang="0">
                    <a:pos x="T4" y="T5"/>
                  </a:cxn>
                </a:cxnLst>
                <a:rect l="0" t="0" r="r" b="b"/>
                <a:pathLst>
                  <a:path w="32" h="1">
                    <a:moveTo>
                      <a:pt x="0" y="0"/>
                    </a:moveTo>
                    <a:cubicBezTo>
                      <a:pt x="0" y="0"/>
                      <a:pt x="15" y="1"/>
                      <a:pt x="23" y="1"/>
                    </a:cubicBezTo>
                    <a:cubicBezTo>
                      <a:pt x="31" y="1"/>
                      <a:pt x="32" y="0"/>
                      <a:pt x="32" y="0"/>
                    </a:cubicBez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548" name="Freeform 42"/>
              <p:cNvSpPr/>
              <p:nvPr/>
            </p:nvSpPr>
            <p:spPr bwMode="auto">
              <a:xfrm>
                <a:off x="3400" y="2363"/>
                <a:ext cx="48" cy="17"/>
              </a:xfrm>
              <a:custGeom>
                <a:avLst/>
                <a:gdLst>
                  <a:gd name="T0" fmla="*/ 36 w 39"/>
                  <a:gd name="T1" fmla="*/ 14 h 14"/>
                  <a:gd name="T2" fmla="*/ 39 w 39"/>
                  <a:gd name="T3" fmla="*/ 9 h 14"/>
                  <a:gd name="T4" fmla="*/ 28 w 39"/>
                  <a:gd name="T5" fmla="*/ 2 h 14"/>
                  <a:gd name="T6" fmla="*/ 4 w 39"/>
                  <a:gd name="T7" fmla="*/ 2 h 14"/>
                  <a:gd name="T8" fmla="*/ 3 w 39"/>
                  <a:gd name="T9" fmla="*/ 9 h 14"/>
                  <a:gd name="T10" fmla="*/ 14 w 39"/>
                  <a:gd name="T11" fmla="*/ 4 h 14"/>
                  <a:gd name="T12" fmla="*/ 35 w 39"/>
                  <a:gd name="T13" fmla="*/ 9 h 14"/>
                  <a:gd name="T14" fmla="*/ 36 w 39"/>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14">
                    <a:moveTo>
                      <a:pt x="36" y="14"/>
                    </a:moveTo>
                    <a:cubicBezTo>
                      <a:pt x="36" y="14"/>
                      <a:pt x="39" y="11"/>
                      <a:pt x="39" y="9"/>
                    </a:cubicBezTo>
                    <a:cubicBezTo>
                      <a:pt x="39" y="7"/>
                      <a:pt x="35" y="4"/>
                      <a:pt x="28" y="2"/>
                    </a:cubicBezTo>
                    <a:cubicBezTo>
                      <a:pt x="20" y="0"/>
                      <a:pt x="8" y="1"/>
                      <a:pt x="4" y="2"/>
                    </a:cubicBezTo>
                    <a:cubicBezTo>
                      <a:pt x="0" y="4"/>
                      <a:pt x="3" y="9"/>
                      <a:pt x="3" y="9"/>
                    </a:cubicBezTo>
                    <a:cubicBezTo>
                      <a:pt x="3" y="9"/>
                      <a:pt x="5" y="4"/>
                      <a:pt x="14" y="4"/>
                    </a:cubicBezTo>
                    <a:cubicBezTo>
                      <a:pt x="23" y="5"/>
                      <a:pt x="33" y="7"/>
                      <a:pt x="35" y="9"/>
                    </a:cubicBezTo>
                    <a:cubicBezTo>
                      <a:pt x="36" y="11"/>
                      <a:pt x="36" y="14"/>
                      <a:pt x="36" y="14"/>
                    </a:cubicBezTo>
                    <a:close/>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549" name="Freeform 43"/>
              <p:cNvSpPr/>
              <p:nvPr/>
            </p:nvSpPr>
            <p:spPr bwMode="auto">
              <a:xfrm>
                <a:off x="3370" y="2374"/>
                <a:ext cx="74" cy="359"/>
              </a:xfrm>
              <a:custGeom>
                <a:avLst/>
                <a:gdLst>
                  <a:gd name="T0" fmla="*/ 29 w 61"/>
                  <a:gd name="T1" fmla="*/ 0 h 296"/>
                  <a:gd name="T2" fmla="*/ 6 w 61"/>
                  <a:gd name="T3" fmla="*/ 282 h 296"/>
                  <a:gd name="T4" fmla="*/ 4 w 61"/>
                  <a:gd name="T5" fmla="*/ 281 h 296"/>
                  <a:gd name="T6" fmla="*/ 5 w 61"/>
                  <a:gd name="T7" fmla="*/ 285 h 296"/>
                  <a:gd name="T8" fmla="*/ 3 w 61"/>
                  <a:gd name="T9" fmla="*/ 286 h 296"/>
                  <a:gd name="T10" fmla="*/ 5 w 61"/>
                  <a:gd name="T11" fmla="*/ 287 h 296"/>
                  <a:gd name="T12" fmla="*/ 4 w 61"/>
                  <a:gd name="T13" fmla="*/ 289 h 296"/>
                  <a:gd name="T14" fmla="*/ 1 w 61"/>
                  <a:gd name="T15" fmla="*/ 290 h 296"/>
                  <a:gd name="T16" fmla="*/ 0 w 61"/>
                  <a:gd name="T17" fmla="*/ 291 h 296"/>
                  <a:gd name="T18" fmla="*/ 0 w 61"/>
                  <a:gd name="T19" fmla="*/ 295 h 296"/>
                  <a:gd name="T20" fmla="*/ 30 w 61"/>
                  <a:gd name="T21" fmla="*/ 296 h 296"/>
                  <a:gd name="T22" fmla="*/ 44 w 61"/>
                  <a:gd name="T23" fmla="*/ 295 h 296"/>
                  <a:gd name="T24" fmla="*/ 45 w 61"/>
                  <a:gd name="T25" fmla="*/ 291 h 296"/>
                  <a:gd name="T26" fmla="*/ 44 w 61"/>
                  <a:gd name="T27" fmla="*/ 290 h 296"/>
                  <a:gd name="T28" fmla="*/ 42 w 61"/>
                  <a:gd name="T29" fmla="*/ 290 h 296"/>
                  <a:gd name="T30" fmla="*/ 40 w 61"/>
                  <a:gd name="T31" fmla="*/ 289 h 296"/>
                  <a:gd name="T32" fmla="*/ 40 w 61"/>
                  <a:gd name="T33" fmla="*/ 287 h 296"/>
                  <a:gd name="T34" fmla="*/ 42 w 61"/>
                  <a:gd name="T35" fmla="*/ 285 h 296"/>
                  <a:gd name="T36" fmla="*/ 41 w 61"/>
                  <a:gd name="T37" fmla="*/ 284 h 296"/>
                  <a:gd name="T38" fmla="*/ 41 w 61"/>
                  <a:gd name="T39" fmla="*/ 281 h 296"/>
                  <a:gd name="T40" fmla="*/ 40 w 61"/>
                  <a:gd name="T41" fmla="*/ 281 h 296"/>
                  <a:gd name="T42" fmla="*/ 61 w 61"/>
                  <a:gd name="T43" fmla="*/ 4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1" h="296">
                    <a:moveTo>
                      <a:pt x="29" y="0"/>
                    </a:moveTo>
                    <a:cubicBezTo>
                      <a:pt x="6" y="282"/>
                      <a:pt x="6" y="282"/>
                      <a:pt x="6" y="282"/>
                    </a:cubicBezTo>
                    <a:cubicBezTo>
                      <a:pt x="4" y="281"/>
                      <a:pt x="4" y="281"/>
                      <a:pt x="4" y="281"/>
                    </a:cubicBezTo>
                    <a:cubicBezTo>
                      <a:pt x="5" y="285"/>
                      <a:pt x="5" y="285"/>
                      <a:pt x="5" y="285"/>
                    </a:cubicBezTo>
                    <a:cubicBezTo>
                      <a:pt x="5" y="285"/>
                      <a:pt x="3" y="285"/>
                      <a:pt x="3" y="286"/>
                    </a:cubicBezTo>
                    <a:cubicBezTo>
                      <a:pt x="4" y="287"/>
                      <a:pt x="5" y="287"/>
                      <a:pt x="5" y="287"/>
                    </a:cubicBezTo>
                    <a:cubicBezTo>
                      <a:pt x="4" y="289"/>
                      <a:pt x="4" y="289"/>
                      <a:pt x="4" y="289"/>
                    </a:cubicBezTo>
                    <a:cubicBezTo>
                      <a:pt x="4" y="289"/>
                      <a:pt x="2" y="290"/>
                      <a:pt x="1" y="290"/>
                    </a:cubicBezTo>
                    <a:cubicBezTo>
                      <a:pt x="0" y="290"/>
                      <a:pt x="0" y="291"/>
                      <a:pt x="0" y="291"/>
                    </a:cubicBezTo>
                    <a:cubicBezTo>
                      <a:pt x="0" y="295"/>
                      <a:pt x="0" y="295"/>
                      <a:pt x="0" y="295"/>
                    </a:cubicBezTo>
                    <a:cubicBezTo>
                      <a:pt x="0" y="295"/>
                      <a:pt x="16" y="296"/>
                      <a:pt x="30" y="296"/>
                    </a:cubicBezTo>
                    <a:cubicBezTo>
                      <a:pt x="43" y="295"/>
                      <a:pt x="44" y="295"/>
                      <a:pt x="44" y="295"/>
                    </a:cubicBezTo>
                    <a:cubicBezTo>
                      <a:pt x="45" y="291"/>
                      <a:pt x="45" y="291"/>
                      <a:pt x="45" y="291"/>
                    </a:cubicBezTo>
                    <a:cubicBezTo>
                      <a:pt x="45" y="291"/>
                      <a:pt x="44" y="290"/>
                      <a:pt x="44" y="290"/>
                    </a:cubicBezTo>
                    <a:cubicBezTo>
                      <a:pt x="43" y="290"/>
                      <a:pt x="43" y="290"/>
                      <a:pt x="42" y="290"/>
                    </a:cubicBezTo>
                    <a:cubicBezTo>
                      <a:pt x="40" y="289"/>
                      <a:pt x="40" y="289"/>
                      <a:pt x="40" y="289"/>
                    </a:cubicBezTo>
                    <a:cubicBezTo>
                      <a:pt x="40" y="289"/>
                      <a:pt x="40" y="288"/>
                      <a:pt x="40" y="287"/>
                    </a:cubicBezTo>
                    <a:cubicBezTo>
                      <a:pt x="41" y="287"/>
                      <a:pt x="42" y="286"/>
                      <a:pt x="42" y="285"/>
                    </a:cubicBezTo>
                    <a:cubicBezTo>
                      <a:pt x="42" y="284"/>
                      <a:pt x="41" y="284"/>
                      <a:pt x="41" y="284"/>
                    </a:cubicBezTo>
                    <a:cubicBezTo>
                      <a:pt x="41" y="281"/>
                      <a:pt x="41" y="281"/>
                      <a:pt x="41" y="281"/>
                    </a:cubicBezTo>
                    <a:cubicBezTo>
                      <a:pt x="40" y="281"/>
                      <a:pt x="40" y="281"/>
                      <a:pt x="40" y="281"/>
                    </a:cubicBezTo>
                    <a:cubicBezTo>
                      <a:pt x="61" y="4"/>
                      <a:pt x="61" y="4"/>
                      <a:pt x="61" y="4"/>
                    </a:cubicBez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550" name="Freeform 44"/>
              <p:cNvSpPr/>
              <p:nvPr/>
            </p:nvSpPr>
            <p:spPr bwMode="auto">
              <a:xfrm>
                <a:off x="3370" y="2727"/>
                <a:ext cx="55" cy="1"/>
              </a:xfrm>
              <a:custGeom>
                <a:avLst/>
                <a:gdLst>
                  <a:gd name="T0" fmla="*/ 0 w 45"/>
                  <a:gd name="T1" fmla="*/ 0 h 1"/>
                  <a:gd name="T2" fmla="*/ 27 w 45"/>
                  <a:gd name="T3" fmla="*/ 1 h 1"/>
                  <a:gd name="T4" fmla="*/ 45 w 45"/>
                  <a:gd name="T5" fmla="*/ 0 h 1"/>
                </a:gdLst>
                <a:ahLst/>
                <a:cxnLst>
                  <a:cxn ang="0">
                    <a:pos x="T0" y="T1"/>
                  </a:cxn>
                  <a:cxn ang="0">
                    <a:pos x="T2" y="T3"/>
                  </a:cxn>
                  <a:cxn ang="0">
                    <a:pos x="T4" y="T5"/>
                  </a:cxn>
                </a:cxnLst>
                <a:rect l="0" t="0" r="r" b="b"/>
                <a:pathLst>
                  <a:path w="45" h="1">
                    <a:moveTo>
                      <a:pt x="0" y="0"/>
                    </a:moveTo>
                    <a:cubicBezTo>
                      <a:pt x="0" y="0"/>
                      <a:pt x="15" y="1"/>
                      <a:pt x="27" y="1"/>
                    </a:cubicBezTo>
                    <a:cubicBezTo>
                      <a:pt x="40" y="1"/>
                      <a:pt x="45" y="0"/>
                      <a:pt x="45" y="0"/>
                    </a:cubicBez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551" name="Freeform 45"/>
              <p:cNvSpPr/>
              <p:nvPr/>
            </p:nvSpPr>
            <p:spPr bwMode="auto">
              <a:xfrm>
                <a:off x="3375" y="2720"/>
                <a:ext cx="47" cy="2"/>
              </a:xfrm>
              <a:custGeom>
                <a:avLst/>
                <a:gdLst>
                  <a:gd name="T0" fmla="*/ 0 w 39"/>
                  <a:gd name="T1" fmla="*/ 0 h 2"/>
                  <a:gd name="T2" fmla="*/ 26 w 39"/>
                  <a:gd name="T3" fmla="*/ 2 h 2"/>
                  <a:gd name="T4" fmla="*/ 39 w 39"/>
                  <a:gd name="T5" fmla="*/ 0 h 2"/>
                </a:gdLst>
                <a:ahLst/>
                <a:cxnLst>
                  <a:cxn ang="0">
                    <a:pos x="T0" y="T1"/>
                  </a:cxn>
                  <a:cxn ang="0">
                    <a:pos x="T2" y="T3"/>
                  </a:cxn>
                  <a:cxn ang="0">
                    <a:pos x="T4" y="T5"/>
                  </a:cxn>
                </a:cxnLst>
                <a:rect l="0" t="0" r="r" b="b"/>
                <a:pathLst>
                  <a:path w="39" h="2">
                    <a:moveTo>
                      <a:pt x="0" y="0"/>
                    </a:moveTo>
                    <a:cubicBezTo>
                      <a:pt x="0" y="0"/>
                      <a:pt x="16" y="2"/>
                      <a:pt x="26" y="2"/>
                    </a:cubicBezTo>
                    <a:cubicBezTo>
                      <a:pt x="37" y="1"/>
                      <a:pt x="39" y="0"/>
                      <a:pt x="39" y="0"/>
                    </a:cubicBez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552" name="Freeform 46"/>
              <p:cNvSpPr/>
              <p:nvPr/>
            </p:nvSpPr>
            <p:spPr bwMode="auto">
              <a:xfrm>
                <a:off x="3377" y="2715"/>
                <a:ext cx="43" cy="3"/>
              </a:xfrm>
              <a:custGeom>
                <a:avLst/>
                <a:gdLst>
                  <a:gd name="T0" fmla="*/ 0 w 35"/>
                  <a:gd name="T1" fmla="*/ 0 h 2"/>
                  <a:gd name="T2" fmla="*/ 25 w 35"/>
                  <a:gd name="T3" fmla="*/ 1 h 2"/>
                  <a:gd name="T4" fmla="*/ 35 w 35"/>
                  <a:gd name="T5" fmla="*/ 1 h 2"/>
                </a:gdLst>
                <a:ahLst/>
                <a:cxnLst>
                  <a:cxn ang="0">
                    <a:pos x="T0" y="T1"/>
                  </a:cxn>
                  <a:cxn ang="0">
                    <a:pos x="T2" y="T3"/>
                  </a:cxn>
                  <a:cxn ang="0">
                    <a:pos x="T4" y="T5"/>
                  </a:cxn>
                </a:cxnLst>
                <a:rect l="0" t="0" r="r" b="b"/>
                <a:pathLst>
                  <a:path w="35" h="2">
                    <a:moveTo>
                      <a:pt x="0" y="0"/>
                    </a:moveTo>
                    <a:cubicBezTo>
                      <a:pt x="0" y="0"/>
                      <a:pt x="16" y="2"/>
                      <a:pt x="25" y="1"/>
                    </a:cubicBezTo>
                    <a:cubicBezTo>
                      <a:pt x="33" y="1"/>
                      <a:pt x="35" y="1"/>
                      <a:pt x="35" y="1"/>
                    </a:cubicBez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553" name="Freeform 47"/>
              <p:cNvSpPr/>
              <p:nvPr/>
            </p:nvSpPr>
            <p:spPr bwMode="auto">
              <a:xfrm>
                <a:off x="3572" y="2338"/>
                <a:ext cx="51" cy="18"/>
              </a:xfrm>
              <a:custGeom>
                <a:avLst/>
                <a:gdLst>
                  <a:gd name="T0" fmla="*/ 39 w 42"/>
                  <a:gd name="T1" fmla="*/ 15 h 15"/>
                  <a:gd name="T2" fmla="*/ 42 w 42"/>
                  <a:gd name="T3" fmla="*/ 10 h 15"/>
                  <a:gd name="T4" fmla="*/ 30 w 42"/>
                  <a:gd name="T5" fmla="*/ 2 h 15"/>
                  <a:gd name="T6" fmla="*/ 4 w 42"/>
                  <a:gd name="T7" fmla="*/ 3 h 15"/>
                  <a:gd name="T8" fmla="*/ 3 w 42"/>
                  <a:gd name="T9" fmla="*/ 10 h 15"/>
                  <a:gd name="T10" fmla="*/ 14 w 42"/>
                  <a:gd name="T11" fmla="*/ 5 h 15"/>
                  <a:gd name="T12" fmla="*/ 37 w 42"/>
                  <a:gd name="T13" fmla="*/ 10 h 15"/>
                  <a:gd name="T14" fmla="*/ 39 w 42"/>
                  <a:gd name="T15" fmla="*/ 1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15">
                    <a:moveTo>
                      <a:pt x="39" y="15"/>
                    </a:moveTo>
                    <a:cubicBezTo>
                      <a:pt x="39" y="15"/>
                      <a:pt x="42" y="13"/>
                      <a:pt x="42" y="10"/>
                    </a:cubicBezTo>
                    <a:cubicBezTo>
                      <a:pt x="42" y="8"/>
                      <a:pt x="38" y="4"/>
                      <a:pt x="30" y="2"/>
                    </a:cubicBezTo>
                    <a:cubicBezTo>
                      <a:pt x="21" y="0"/>
                      <a:pt x="8" y="1"/>
                      <a:pt x="4" y="3"/>
                    </a:cubicBezTo>
                    <a:cubicBezTo>
                      <a:pt x="0" y="4"/>
                      <a:pt x="3" y="10"/>
                      <a:pt x="3" y="10"/>
                    </a:cubicBezTo>
                    <a:cubicBezTo>
                      <a:pt x="3" y="10"/>
                      <a:pt x="5" y="4"/>
                      <a:pt x="14" y="5"/>
                    </a:cubicBezTo>
                    <a:cubicBezTo>
                      <a:pt x="24" y="5"/>
                      <a:pt x="36" y="8"/>
                      <a:pt x="37" y="10"/>
                    </a:cubicBezTo>
                    <a:cubicBezTo>
                      <a:pt x="39" y="12"/>
                      <a:pt x="39" y="15"/>
                      <a:pt x="39" y="15"/>
                    </a:cubicBezTo>
                    <a:close/>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554" name="Freeform 48"/>
              <p:cNvSpPr/>
              <p:nvPr/>
            </p:nvSpPr>
            <p:spPr bwMode="auto">
              <a:xfrm>
                <a:off x="3544" y="2350"/>
                <a:ext cx="76" cy="394"/>
              </a:xfrm>
              <a:custGeom>
                <a:avLst/>
                <a:gdLst>
                  <a:gd name="T0" fmla="*/ 26 w 62"/>
                  <a:gd name="T1" fmla="*/ 0 h 325"/>
                  <a:gd name="T2" fmla="*/ 7 w 62"/>
                  <a:gd name="T3" fmla="*/ 309 h 325"/>
                  <a:gd name="T4" fmla="*/ 5 w 62"/>
                  <a:gd name="T5" fmla="*/ 308 h 325"/>
                  <a:gd name="T6" fmla="*/ 5 w 62"/>
                  <a:gd name="T7" fmla="*/ 312 h 325"/>
                  <a:gd name="T8" fmla="*/ 4 w 62"/>
                  <a:gd name="T9" fmla="*/ 313 h 325"/>
                  <a:gd name="T10" fmla="*/ 6 w 62"/>
                  <a:gd name="T11" fmla="*/ 315 h 325"/>
                  <a:gd name="T12" fmla="*/ 5 w 62"/>
                  <a:gd name="T13" fmla="*/ 317 h 325"/>
                  <a:gd name="T14" fmla="*/ 1 w 62"/>
                  <a:gd name="T15" fmla="*/ 318 h 325"/>
                  <a:gd name="T16" fmla="*/ 0 w 62"/>
                  <a:gd name="T17" fmla="*/ 319 h 325"/>
                  <a:gd name="T18" fmla="*/ 0 w 62"/>
                  <a:gd name="T19" fmla="*/ 323 h 325"/>
                  <a:gd name="T20" fmla="*/ 33 w 62"/>
                  <a:gd name="T21" fmla="*/ 324 h 325"/>
                  <a:gd name="T22" fmla="*/ 49 w 62"/>
                  <a:gd name="T23" fmla="*/ 323 h 325"/>
                  <a:gd name="T24" fmla="*/ 49 w 62"/>
                  <a:gd name="T25" fmla="*/ 319 h 325"/>
                  <a:gd name="T26" fmla="*/ 49 w 62"/>
                  <a:gd name="T27" fmla="*/ 318 h 325"/>
                  <a:gd name="T28" fmla="*/ 46 w 62"/>
                  <a:gd name="T29" fmla="*/ 317 h 325"/>
                  <a:gd name="T30" fmla="*/ 44 w 62"/>
                  <a:gd name="T31" fmla="*/ 316 h 325"/>
                  <a:gd name="T32" fmla="*/ 45 w 62"/>
                  <a:gd name="T33" fmla="*/ 315 h 325"/>
                  <a:gd name="T34" fmla="*/ 47 w 62"/>
                  <a:gd name="T35" fmla="*/ 313 h 325"/>
                  <a:gd name="T36" fmla="*/ 46 w 62"/>
                  <a:gd name="T37" fmla="*/ 312 h 325"/>
                  <a:gd name="T38" fmla="*/ 46 w 62"/>
                  <a:gd name="T39" fmla="*/ 308 h 325"/>
                  <a:gd name="T40" fmla="*/ 44 w 62"/>
                  <a:gd name="T41" fmla="*/ 308 h 325"/>
                  <a:gd name="T42" fmla="*/ 62 w 62"/>
                  <a:gd name="T43" fmla="*/ 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2" h="325">
                    <a:moveTo>
                      <a:pt x="26" y="0"/>
                    </a:moveTo>
                    <a:cubicBezTo>
                      <a:pt x="7" y="309"/>
                      <a:pt x="7" y="309"/>
                      <a:pt x="7" y="309"/>
                    </a:cubicBezTo>
                    <a:cubicBezTo>
                      <a:pt x="5" y="308"/>
                      <a:pt x="5" y="308"/>
                      <a:pt x="5" y="308"/>
                    </a:cubicBezTo>
                    <a:cubicBezTo>
                      <a:pt x="5" y="312"/>
                      <a:pt x="5" y="312"/>
                      <a:pt x="5" y="312"/>
                    </a:cubicBezTo>
                    <a:cubicBezTo>
                      <a:pt x="5" y="312"/>
                      <a:pt x="3" y="313"/>
                      <a:pt x="4" y="313"/>
                    </a:cubicBezTo>
                    <a:cubicBezTo>
                      <a:pt x="5" y="314"/>
                      <a:pt x="6" y="315"/>
                      <a:pt x="6" y="315"/>
                    </a:cubicBezTo>
                    <a:cubicBezTo>
                      <a:pt x="5" y="317"/>
                      <a:pt x="5" y="317"/>
                      <a:pt x="5" y="317"/>
                    </a:cubicBezTo>
                    <a:cubicBezTo>
                      <a:pt x="5" y="317"/>
                      <a:pt x="2" y="318"/>
                      <a:pt x="1" y="318"/>
                    </a:cubicBezTo>
                    <a:cubicBezTo>
                      <a:pt x="0" y="318"/>
                      <a:pt x="0" y="319"/>
                      <a:pt x="0" y="319"/>
                    </a:cubicBezTo>
                    <a:cubicBezTo>
                      <a:pt x="0" y="323"/>
                      <a:pt x="0" y="323"/>
                      <a:pt x="0" y="323"/>
                    </a:cubicBezTo>
                    <a:cubicBezTo>
                      <a:pt x="0" y="323"/>
                      <a:pt x="18" y="325"/>
                      <a:pt x="33" y="324"/>
                    </a:cubicBezTo>
                    <a:cubicBezTo>
                      <a:pt x="48" y="324"/>
                      <a:pt x="49" y="323"/>
                      <a:pt x="49" y="323"/>
                    </a:cubicBezTo>
                    <a:cubicBezTo>
                      <a:pt x="49" y="319"/>
                      <a:pt x="49" y="319"/>
                      <a:pt x="49" y="319"/>
                    </a:cubicBezTo>
                    <a:cubicBezTo>
                      <a:pt x="49" y="319"/>
                      <a:pt x="49" y="318"/>
                      <a:pt x="49" y="318"/>
                    </a:cubicBezTo>
                    <a:cubicBezTo>
                      <a:pt x="48" y="318"/>
                      <a:pt x="48" y="318"/>
                      <a:pt x="46" y="317"/>
                    </a:cubicBezTo>
                    <a:cubicBezTo>
                      <a:pt x="45" y="317"/>
                      <a:pt x="44" y="316"/>
                      <a:pt x="44" y="316"/>
                    </a:cubicBezTo>
                    <a:cubicBezTo>
                      <a:pt x="44" y="316"/>
                      <a:pt x="44" y="316"/>
                      <a:pt x="45" y="315"/>
                    </a:cubicBezTo>
                    <a:cubicBezTo>
                      <a:pt x="46" y="314"/>
                      <a:pt x="47" y="313"/>
                      <a:pt x="47" y="313"/>
                    </a:cubicBezTo>
                    <a:cubicBezTo>
                      <a:pt x="46" y="312"/>
                      <a:pt x="46" y="312"/>
                      <a:pt x="46" y="312"/>
                    </a:cubicBezTo>
                    <a:cubicBezTo>
                      <a:pt x="46" y="308"/>
                      <a:pt x="46" y="308"/>
                      <a:pt x="46" y="308"/>
                    </a:cubicBezTo>
                    <a:cubicBezTo>
                      <a:pt x="44" y="308"/>
                      <a:pt x="44" y="308"/>
                      <a:pt x="44" y="308"/>
                    </a:cubicBezTo>
                    <a:cubicBezTo>
                      <a:pt x="62" y="5"/>
                      <a:pt x="62" y="5"/>
                      <a:pt x="62" y="5"/>
                    </a:cubicBez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555" name="Freeform 49"/>
              <p:cNvSpPr/>
              <p:nvPr/>
            </p:nvSpPr>
            <p:spPr bwMode="auto">
              <a:xfrm>
                <a:off x="3545" y="2737"/>
                <a:ext cx="60" cy="1"/>
              </a:xfrm>
              <a:custGeom>
                <a:avLst/>
                <a:gdLst>
                  <a:gd name="T0" fmla="*/ 0 w 49"/>
                  <a:gd name="T1" fmla="*/ 0 h 1"/>
                  <a:gd name="T2" fmla="*/ 30 w 49"/>
                  <a:gd name="T3" fmla="*/ 1 h 1"/>
                  <a:gd name="T4" fmla="*/ 49 w 49"/>
                  <a:gd name="T5" fmla="*/ 0 h 1"/>
                </a:gdLst>
                <a:ahLst/>
                <a:cxnLst>
                  <a:cxn ang="0">
                    <a:pos x="T0" y="T1"/>
                  </a:cxn>
                  <a:cxn ang="0">
                    <a:pos x="T2" y="T3"/>
                  </a:cxn>
                  <a:cxn ang="0">
                    <a:pos x="T4" y="T5"/>
                  </a:cxn>
                </a:cxnLst>
                <a:rect l="0" t="0" r="r" b="b"/>
                <a:pathLst>
                  <a:path w="49" h="1">
                    <a:moveTo>
                      <a:pt x="0" y="0"/>
                    </a:moveTo>
                    <a:cubicBezTo>
                      <a:pt x="0" y="0"/>
                      <a:pt x="16" y="1"/>
                      <a:pt x="30" y="1"/>
                    </a:cubicBezTo>
                    <a:cubicBezTo>
                      <a:pt x="43" y="1"/>
                      <a:pt x="49" y="0"/>
                      <a:pt x="49" y="0"/>
                    </a:cubicBez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556" name="Freeform 50"/>
              <p:cNvSpPr/>
              <p:nvPr/>
            </p:nvSpPr>
            <p:spPr bwMode="auto">
              <a:xfrm>
                <a:off x="3549" y="2730"/>
                <a:ext cx="52" cy="1"/>
              </a:xfrm>
              <a:custGeom>
                <a:avLst/>
                <a:gdLst>
                  <a:gd name="T0" fmla="*/ 0 w 43"/>
                  <a:gd name="T1" fmla="*/ 0 h 1"/>
                  <a:gd name="T2" fmla="*/ 29 w 43"/>
                  <a:gd name="T3" fmla="*/ 1 h 1"/>
                  <a:gd name="T4" fmla="*/ 43 w 43"/>
                  <a:gd name="T5" fmla="*/ 0 h 1"/>
                </a:gdLst>
                <a:ahLst/>
                <a:cxnLst>
                  <a:cxn ang="0">
                    <a:pos x="T0" y="T1"/>
                  </a:cxn>
                  <a:cxn ang="0">
                    <a:pos x="T2" y="T3"/>
                  </a:cxn>
                  <a:cxn ang="0">
                    <a:pos x="T4" y="T5"/>
                  </a:cxn>
                </a:cxnLst>
                <a:rect l="0" t="0" r="r" b="b"/>
                <a:pathLst>
                  <a:path w="43" h="1">
                    <a:moveTo>
                      <a:pt x="0" y="0"/>
                    </a:moveTo>
                    <a:cubicBezTo>
                      <a:pt x="0" y="0"/>
                      <a:pt x="18" y="1"/>
                      <a:pt x="29" y="1"/>
                    </a:cubicBezTo>
                    <a:cubicBezTo>
                      <a:pt x="41" y="1"/>
                      <a:pt x="43" y="0"/>
                      <a:pt x="43" y="0"/>
                    </a:cubicBez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557" name="Freeform 51"/>
              <p:cNvSpPr/>
              <p:nvPr/>
            </p:nvSpPr>
            <p:spPr bwMode="auto">
              <a:xfrm>
                <a:off x="3551" y="2724"/>
                <a:ext cx="48" cy="2"/>
              </a:xfrm>
              <a:custGeom>
                <a:avLst/>
                <a:gdLst>
                  <a:gd name="T0" fmla="*/ 0 w 39"/>
                  <a:gd name="T1" fmla="*/ 0 h 2"/>
                  <a:gd name="T2" fmla="*/ 28 w 39"/>
                  <a:gd name="T3" fmla="*/ 2 h 2"/>
                  <a:gd name="T4" fmla="*/ 39 w 39"/>
                  <a:gd name="T5" fmla="*/ 1 h 2"/>
                </a:gdLst>
                <a:ahLst/>
                <a:cxnLst>
                  <a:cxn ang="0">
                    <a:pos x="T0" y="T1"/>
                  </a:cxn>
                  <a:cxn ang="0">
                    <a:pos x="T2" y="T3"/>
                  </a:cxn>
                  <a:cxn ang="0">
                    <a:pos x="T4" y="T5"/>
                  </a:cxn>
                </a:cxnLst>
                <a:rect l="0" t="0" r="r" b="b"/>
                <a:pathLst>
                  <a:path w="39" h="2">
                    <a:moveTo>
                      <a:pt x="0" y="0"/>
                    </a:moveTo>
                    <a:cubicBezTo>
                      <a:pt x="0" y="0"/>
                      <a:pt x="18" y="2"/>
                      <a:pt x="28" y="2"/>
                    </a:cubicBezTo>
                    <a:cubicBezTo>
                      <a:pt x="38" y="1"/>
                      <a:pt x="39" y="1"/>
                      <a:pt x="39" y="1"/>
                    </a:cubicBez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558" name="Freeform 52"/>
              <p:cNvSpPr/>
              <p:nvPr/>
            </p:nvSpPr>
            <p:spPr bwMode="auto">
              <a:xfrm>
                <a:off x="3367" y="2403"/>
                <a:ext cx="19" cy="17"/>
              </a:xfrm>
              <a:custGeom>
                <a:avLst/>
                <a:gdLst>
                  <a:gd name="T0" fmla="*/ 8 w 15"/>
                  <a:gd name="T1" fmla="*/ 0 h 14"/>
                  <a:gd name="T2" fmla="*/ 1 w 15"/>
                  <a:gd name="T3" fmla="*/ 7 h 14"/>
                  <a:gd name="T4" fmla="*/ 8 w 15"/>
                  <a:gd name="T5" fmla="*/ 14 h 14"/>
                  <a:gd name="T6" fmla="*/ 14 w 15"/>
                  <a:gd name="T7" fmla="*/ 7 h 14"/>
                  <a:gd name="T8" fmla="*/ 8 w 15"/>
                  <a:gd name="T9" fmla="*/ 0 h 14"/>
                </a:gdLst>
                <a:ahLst/>
                <a:cxnLst>
                  <a:cxn ang="0">
                    <a:pos x="T0" y="T1"/>
                  </a:cxn>
                  <a:cxn ang="0">
                    <a:pos x="T2" y="T3"/>
                  </a:cxn>
                  <a:cxn ang="0">
                    <a:pos x="T4" y="T5"/>
                  </a:cxn>
                  <a:cxn ang="0">
                    <a:pos x="T6" y="T7"/>
                  </a:cxn>
                  <a:cxn ang="0">
                    <a:pos x="T8" y="T9"/>
                  </a:cxn>
                </a:cxnLst>
                <a:rect l="0" t="0" r="r" b="b"/>
                <a:pathLst>
                  <a:path w="15" h="14">
                    <a:moveTo>
                      <a:pt x="8" y="0"/>
                    </a:moveTo>
                    <a:cubicBezTo>
                      <a:pt x="4" y="0"/>
                      <a:pt x="1" y="1"/>
                      <a:pt x="1" y="7"/>
                    </a:cubicBezTo>
                    <a:cubicBezTo>
                      <a:pt x="0" y="12"/>
                      <a:pt x="5" y="14"/>
                      <a:pt x="8" y="14"/>
                    </a:cubicBezTo>
                    <a:cubicBezTo>
                      <a:pt x="11" y="13"/>
                      <a:pt x="15" y="12"/>
                      <a:pt x="14" y="7"/>
                    </a:cubicBezTo>
                    <a:cubicBezTo>
                      <a:pt x="14" y="3"/>
                      <a:pt x="12" y="0"/>
                      <a:pt x="8" y="0"/>
                    </a:cubicBezTo>
                    <a:close/>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559" name="Freeform 53"/>
              <p:cNvSpPr/>
              <p:nvPr/>
            </p:nvSpPr>
            <p:spPr bwMode="auto">
              <a:xfrm>
                <a:off x="3517" y="2383"/>
                <a:ext cx="20" cy="19"/>
              </a:xfrm>
              <a:custGeom>
                <a:avLst/>
                <a:gdLst>
                  <a:gd name="T0" fmla="*/ 8 w 16"/>
                  <a:gd name="T1" fmla="*/ 0 h 16"/>
                  <a:gd name="T2" fmla="*/ 0 w 16"/>
                  <a:gd name="T3" fmla="*/ 8 h 16"/>
                  <a:gd name="T4" fmla="*/ 8 w 16"/>
                  <a:gd name="T5" fmla="*/ 16 h 16"/>
                  <a:gd name="T6" fmla="*/ 15 w 16"/>
                  <a:gd name="T7" fmla="*/ 9 h 16"/>
                  <a:gd name="T8" fmla="*/ 8 w 16"/>
                  <a:gd name="T9" fmla="*/ 0 h 16"/>
                </a:gdLst>
                <a:ahLst/>
                <a:cxnLst>
                  <a:cxn ang="0">
                    <a:pos x="T0" y="T1"/>
                  </a:cxn>
                  <a:cxn ang="0">
                    <a:pos x="T2" y="T3"/>
                  </a:cxn>
                  <a:cxn ang="0">
                    <a:pos x="T4" y="T5"/>
                  </a:cxn>
                  <a:cxn ang="0">
                    <a:pos x="T6" y="T7"/>
                  </a:cxn>
                  <a:cxn ang="0">
                    <a:pos x="T8" y="T9"/>
                  </a:cxn>
                </a:cxnLst>
                <a:rect l="0" t="0" r="r" b="b"/>
                <a:pathLst>
                  <a:path w="16" h="16">
                    <a:moveTo>
                      <a:pt x="8" y="0"/>
                    </a:moveTo>
                    <a:cubicBezTo>
                      <a:pt x="4" y="1"/>
                      <a:pt x="1" y="2"/>
                      <a:pt x="0" y="8"/>
                    </a:cubicBezTo>
                    <a:cubicBezTo>
                      <a:pt x="0" y="14"/>
                      <a:pt x="5" y="16"/>
                      <a:pt x="8" y="16"/>
                    </a:cubicBezTo>
                    <a:cubicBezTo>
                      <a:pt x="11" y="15"/>
                      <a:pt x="16" y="14"/>
                      <a:pt x="15" y="9"/>
                    </a:cubicBezTo>
                    <a:cubicBezTo>
                      <a:pt x="15" y="4"/>
                      <a:pt x="13" y="0"/>
                      <a:pt x="8" y="0"/>
                    </a:cubicBezTo>
                    <a:close/>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560" name="Line 54"/>
              <p:cNvSpPr>
                <a:spLocks noChangeShapeType="1"/>
              </p:cNvSpPr>
              <p:nvPr/>
            </p:nvSpPr>
            <p:spPr bwMode="auto">
              <a:xfrm flipV="1">
                <a:off x="3297" y="2424"/>
                <a:ext cx="31" cy="2"/>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561" name="Freeform 55"/>
              <p:cNvSpPr>
                <a:spLocks noEditPoints="1"/>
              </p:cNvSpPr>
              <p:nvPr/>
            </p:nvSpPr>
            <p:spPr bwMode="auto">
              <a:xfrm>
                <a:off x="3302" y="2418"/>
                <a:ext cx="46" cy="298"/>
              </a:xfrm>
              <a:custGeom>
                <a:avLst/>
                <a:gdLst>
                  <a:gd name="T0" fmla="*/ 38 w 38"/>
                  <a:gd name="T1" fmla="*/ 0 h 246"/>
                  <a:gd name="T2" fmla="*/ 22 w 38"/>
                  <a:gd name="T3" fmla="*/ 3 h 246"/>
                  <a:gd name="T4" fmla="*/ 13 w 38"/>
                  <a:gd name="T5" fmla="*/ 104 h 246"/>
                  <a:gd name="T6" fmla="*/ 10 w 38"/>
                  <a:gd name="T7" fmla="*/ 131 h 246"/>
                  <a:gd name="T8" fmla="*/ 0 w 38"/>
                  <a:gd name="T9" fmla="*/ 246 h 246"/>
                </a:gdLst>
                <a:ahLst/>
                <a:cxnLst>
                  <a:cxn ang="0">
                    <a:pos x="T0" y="T1"/>
                  </a:cxn>
                  <a:cxn ang="0">
                    <a:pos x="T2" y="T3"/>
                  </a:cxn>
                  <a:cxn ang="0">
                    <a:pos x="T4" y="T5"/>
                  </a:cxn>
                  <a:cxn ang="0">
                    <a:pos x="T6" y="T7"/>
                  </a:cxn>
                  <a:cxn ang="0">
                    <a:pos x="T8" y="T9"/>
                  </a:cxn>
                </a:cxnLst>
                <a:rect l="0" t="0" r="r" b="b"/>
                <a:pathLst>
                  <a:path w="38" h="246">
                    <a:moveTo>
                      <a:pt x="38" y="0"/>
                    </a:moveTo>
                    <a:cubicBezTo>
                      <a:pt x="36" y="0"/>
                      <a:pt x="22" y="3"/>
                      <a:pt x="22" y="3"/>
                    </a:cubicBezTo>
                    <a:cubicBezTo>
                      <a:pt x="13" y="104"/>
                      <a:pt x="13" y="104"/>
                      <a:pt x="13" y="104"/>
                    </a:cubicBezTo>
                    <a:moveTo>
                      <a:pt x="10" y="131"/>
                    </a:moveTo>
                    <a:cubicBezTo>
                      <a:pt x="0" y="246"/>
                      <a:pt x="0" y="246"/>
                      <a:pt x="0" y="246"/>
                    </a:cubicBez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562" name="Line 56"/>
              <p:cNvSpPr>
                <a:spLocks noChangeShapeType="1"/>
              </p:cNvSpPr>
              <p:nvPr/>
            </p:nvSpPr>
            <p:spPr bwMode="auto">
              <a:xfrm>
                <a:off x="3270" y="2715"/>
                <a:ext cx="105" cy="5"/>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563" name="Freeform 57"/>
              <p:cNvSpPr>
                <a:spLocks noEditPoints="1"/>
              </p:cNvSpPr>
              <p:nvPr/>
            </p:nvSpPr>
            <p:spPr bwMode="auto">
              <a:xfrm>
                <a:off x="3321" y="2418"/>
                <a:ext cx="49" cy="298"/>
              </a:xfrm>
              <a:custGeom>
                <a:avLst/>
                <a:gdLst>
                  <a:gd name="T0" fmla="*/ 0 w 49"/>
                  <a:gd name="T1" fmla="*/ 298 h 298"/>
                  <a:gd name="T2" fmla="*/ 12 w 49"/>
                  <a:gd name="T3" fmla="*/ 158 h 298"/>
                  <a:gd name="T4" fmla="*/ 15 w 49"/>
                  <a:gd name="T5" fmla="*/ 124 h 298"/>
                  <a:gd name="T6" fmla="*/ 26 w 49"/>
                  <a:gd name="T7" fmla="*/ 0 h 298"/>
                  <a:gd name="T8" fmla="*/ 29 w 49"/>
                  <a:gd name="T9" fmla="*/ 2 h 298"/>
                  <a:gd name="T10" fmla="*/ 49 w 49"/>
                  <a:gd name="T11" fmla="*/ 0 h 298"/>
                </a:gdLst>
                <a:ahLst/>
                <a:cxnLst>
                  <a:cxn ang="0">
                    <a:pos x="T0" y="T1"/>
                  </a:cxn>
                  <a:cxn ang="0">
                    <a:pos x="T2" y="T3"/>
                  </a:cxn>
                  <a:cxn ang="0">
                    <a:pos x="T4" y="T5"/>
                  </a:cxn>
                  <a:cxn ang="0">
                    <a:pos x="T6" y="T7"/>
                  </a:cxn>
                  <a:cxn ang="0">
                    <a:pos x="T8" y="T9"/>
                  </a:cxn>
                  <a:cxn ang="0">
                    <a:pos x="T10" y="T11"/>
                  </a:cxn>
                </a:cxnLst>
                <a:rect l="0" t="0" r="r" b="b"/>
                <a:pathLst>
                  <a:path w="49" h="298">
                    <a:moveTo>
                      <a:pt x="0" y="298"/>
                    </a:moveTo>
                    <a:lnTo>
                      <a:pt x="12" y="158"/>
                    </a:lnTo>
                    <a:moveTo>
                      <a:pt x="15" y="124"/>
                    </a:moveTo>
                    <a:lnTo>
                      <a:pt x="26" y="0"/>
                    </a:lnTo>
                    <a:lnTo>
                      <a:pt x="29" y="2"/>
                    </a:lnTo>
                    <a:lnTo>
                      <a:pt x="49" y="0"/>
                    </a:ln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564" name="Line 58"/>
              <p:cNvSpPr>
                <a:spLocks noChangeShapeType="1"/>
              </p:cNvSpPr>
              <p:nvPr/>
            </p:nvSpPr>
            <p:spPr bwMode="auto">
              <a:xfrm flipV="1">
                <a:off x="3383" y="2414"/>
                <a:ext cx="18" cy="3"/>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565" name="Freeform 59"/>
              <p:cNvSpPr/>
              <p:nvPr/>
            </p:nvSpPr>
            <p:spPr bwMode="auto">
              <a:xfrm>
                <a:off x="3350" y="2421"/>
                <a:ext cx="49" cy="17"/>
              </a:xfrm>
              <a:custGeom>
                <a:avLst/>
                <a:gdLst>
                  <a:gd name="T0" fmla="*/ 49 w 49"/>
                  <a:gd name="T1" fmla="*/ 11 h 17"/>
                  <a:gd name="T2" fmla="*/ 0 w 49"/>
                  <a:gd name="T3" fmla="*/ 17 h 17"/>
                  <a:gd name="T4" fmla="*/ 0 w 49"/>
                  <a:gd name="T5" fmla="*/ 0 h 17"/>
                </a:gdLst>
                <a:ahLst/>
                <a:cxnLst>
                  <a:cxn ang="0">
                    <a:pos x="T0" y="T1"/>
                  </a:cxn>
                  <a:cxn ang="0">
                    <a:pos x="T2" y="T3"/>
                  </a:cxn>
                  <a:cxn ang="0">
                    <a:pos x="T4" y="T5"/>
                  </a:cxn>
                </a:cxnLst>
                <a:rect l="0" t="0" r="r" b="b"/>
                <a:pathLst>
                  <a:path w="49" h="17">
                    <a:moveTo>
                      <a:pt x="49" y="11"/>
                    </a:moveTo>
                    <a:lnTo>
                      <a:pt x="0" y="17"/>
                    </a:lnTo>
                    <a:lnTo>
                      <a:pt x="0" y="0"/>
                    </a:ln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566" name="Line 60"/>
              <p:cNvSpPr>
                <a:spLocks noChangeShapeType="1"/>
              </p:cNvSpPr>
              <p:nvPr/>
            </p:nvSpPr>
            <p:spPr bwMode="auto">
              <a:xfrm flipH="1">
                <a:off x="3343" y="2438"/>
                <a:ext cx="9" cy="104"/>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567" name="Line 61"/>
              <p:cNvSpPr>
                <a:spLocks noChangeShapeType="1"/>
              </p:cNvSpPr>
              <p:nvPr/>
            </p:nvSpPr>
            <p:spPr bwMode="auto">
              <a:xfrm flipV="1">
                <a:off x="3336" y="2538"/>
                <a:ext cx="55" cy="4"/>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568" name="Line 62"/>
              <p:cNvSpPr>
                <a:spLocks noChangeShapeType="1"/>
              </p:cNvSpPr>
              <p:nvPr/>
            </p:nvSpPr>
            <p:spPr bwMode="auto">
              <a:xfrm flipV="1">
                <a:off x="3225" y="2546"/>
                <a:ext cx="22" cy="2"/>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569" name="Line 63"/>
              <p:cNvSpPr>
                <a:spLocks noChangeShapeType="1"/>
              </p:cNvSpPr>
              <p:nvPr/>
            </p:nvSpPr>
            <p:spPr bwMode="auto">
              <a:xfrm flipV="1">
                <a:off x="3222" y="2579"/>
                <a:ext cx="22" cy="1"/>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570" name="Line 64"/>
              <p:cNvSpPr>
                <a:spLocks noChangeShapeType="1"/>
              </p:cNvSpPr>
              <p:nvPr/>
            </p:nvSpPr>
            <p:spPr bwMode="auto">
              <a:xfrm flipV="1">
                <a:off x="3219" y="2629"/>
                <a:ext cx="19" cy="1"/>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571" name="Line 65"/>
              <p:cNvSpPr>
                <a:spLocks noChangeShapeType="1"/>
              </p:cNvSpPr>
              <p:nvPr/>
            </p:nvSpPr>
            <p:spPr bwMode="auto">
              <a:xfrm>
                <a:off x="3277" y="2629"/>
                <a:ext cx="32" cy="1"/>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572" name="Line 66"/>
              <p:cNvSpPr>
                <a:spLocks noChangeShapeType="1"/>
              </p:cNvSpPr>
              <p:nvPr/>
            </p:nvSpPr>
            <p:spPr bwMode="auto">
              <a:xfrm flipV="1">
                <a:off x="3333" y="2574"/>
                <a:ext cx="55" cy="3"/>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573" name="Line 67"/>
              <p:cNvSpPr>
                <a:spLocks noChangeShapeType="1"/>
              </p:cNvSpPr>
              <p:nvPr/>
            </p:nvSpPr>
            <p:spPr bwMode="auto">
              <a:xfrm flipH="1">
                <a:off x="3334" y="2577"/>
                <a:ext cx="14" cy="139"/>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574" name="Line 68"/>
              <p:cNvSpPr>
                <a:spLocks noChangeShapeType="1"/>
              </p:cNvSpPr>
              <p:nvPr/>
            </p:nvSpPr>
            <p:spPr bwMode="auto">
              <a:xfrm>
                <a:off x="3274" y="2659"/>
                <a:ext cx="32" cy="2"/>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575" name="Line 69"/>
              <p:cNvSpPr>
                <a:spLocks noChangeShapeType="1"/>
              </p:cNvSpPr>
              <p:nvPr/>
            </p:nvSpPr>
            <p:spPr bwMode="auto">
              <a:xfrm>
                <a:off x="3215" y="2658"/>
                <a:ext cx="21" cy="1"/>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576" name="Line 70"/>
              <p:cNvSpPr>
                <a:spLocks noChangeShapeType="1"/>
              </p:cNvSpPr>
              <p:nvPr/>
            </p:nvSpPr>
            <p:spPr bwMode="auto">
              <a:xfrm flipH="1">
                <a:off x="3226" y="2580"/>
                <a:ext cx="6" cy="50"/>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577" name="Freeform 71"/>
              <p:cNvSpPr/>
              <p:nvPr/>
            </p:nvSpPr>
            <p:spPr bwMode="auto">
              <a:xfrm>
                <a:off x="3219" y="2659"/>
                <a:ext cx="10" cy="53"/>
              </a:xfrm>
              <a:custGeom>
                <a:avLst/>
                <a:gdLst>
                  <a:gd name="T0" fmla="*/ 5 w 10"/>
                  <a:gd name="T1" fmla="*/ 0 h 53"/>
                  <a:gd name="T2" fmla="*/ 0 w 10"/>
                  <a:gd name="T3" fmla="*/ 51 h 53"/>
                  <a:gd name="T4" fmla="*/ 10 w 10"/>
                  <a:gd name="T5" fmla="*/ 53 h 53"/>
                </a:gdLst>
                <a:ahLst/>
                <a:cxnLst>
                  <a:cxn ang="0">
                    <a:pos x="T0" y="T1"/>
                  </a:cxn>
                  <a:cxn ang="0">
                    <a:pos x="T2" y="T3"/>
                  </a:cxn>
                  <a:cxn ang="0">
                    <a:pos x="T4" y="T5"/>
                  </a:cxn>
                </a:cxnLst>
                <a:rect l="0" t="0" r="r" b="b"/>
                <a:pathLst>
                  <a:path w="10" h="53">
                    <a:moveTo>
                      <a:pt x="5" y="0"/>
                    </a:moveTo>
                    <a:lnTo>
                      <a:pt x="0" y="51"/>
                    </a:lnTo>
                    <a:lnTo>
                      <a:pt x="10" y="53"/>
                    </a:ln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578" name="Line 72"/>
              <p:cNvSpPr>
                <a:spLocks noChangeShapeType="1"/>
              </p:cNvSpPr>
              <p:nvPr/>
            </p:nvSpPr>
            <p:spPr bwMode="auto">
              <a:xfrm>
                <a:off x="3209" y="2710"/>
                <a:ext cx="10" cy="0"/>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579" name="Line 73"/>
              <p:cNvSpPr>
                <a:spLocks noChangeShapeType="1"/>
              </p:cNvSpPr>
              <p:nvPr/>
            </p:nvSpPr>
            <p:spPr bwMode="auto">
              <a:xfrm flipV="1">
                <a:off x="3440" y="2426"/>
                <a:ext cx="19" cy="3"/>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580" name="Line 74"/>
              <p:cNvSpPr>
                <a:spLocks noChangeShapeType="1"/>
              </p:cNvSpPr>
              <p:nvPr/>
            </p:nvSpPr>
            <p:spPr bwMode="auto">
              <a:xfrm flipV="1">
                <a:off x="3442" y="2406"/>
                <a:ext cx="18" cy="3"/>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581" name="Freeform 75"/>
              <p:cNvSpPr/>
              <p:nvPr/>
            </p:nvSpPr>
            <p:spPr bwMode="auto">
              <a:xfrm>
                <a:off x="3437" y="2401"/>
                <a:ext cx="45" cy="324"/>
              </a:xfrm>
              <a:custGeom>
                <a:avLst/>
                <a:gdLst>
                  <a:gd name="T0" fmla="*/ 23 w 45"/>
                  <a:gd name="T1" fmla="*/ 4 h 324"/>
                  <a:gd name="T2" fmla="*/ 0 w 45"/>
                  <a:gd name="T3" fmla="*/ 323 h 324"/>
                  <a:gd name="T4" fmla="*/ 22 w 45"/>
                  <a:gd name="T5" fmla="*/ 324 h 324"/>
                  <a:gd name="T6" fmla="*/ 45 w 45"/>
                  <a:gd name="T7" fmla="*/ 0 h 324"/>
                  <a:gd name="T8" fmla="*/ 23 w 45"/>
                  <a:gd name="T9" fmla="*/ 4 h 324"/>
                </a:gdLst>
                <a:ahLst/>
                <a:cxnLst>
                  <a:cxn ang="0">
                    <a:pos x="T0" y="T1"/>
                  </a:cxn>
                  <a:cxn ang="0">
                    <a:pos x="T2" y="T3"/>
                  </a:cxn>
                  <a:cxn ang="0">
                    <a:pos x="T4" y="T5"/>
                  </a:cxn>
                  <a:cxn ang="0">
                    <a:pos x="T6" y="T7"/>
                  </a:cxn>
                  <a:cxn ang="0">
                    <a:pos x="T8" y="T9"/>
                  </a:cxn>
                </a:cxnLst>
                <a:rect l="0" t="0" r="r" b="b"/>
                <a:pathLst>
                  <a:path w="45" h="324">
                    <a:moveTo>
                      <a:pt x="23" y="4"/>
                    </a:moveTo>
                    <a:lnTo>
                      <a:pt x="0" y="323"/>
                    </a:lnTo>
                    <a:lnTo>
                      <a:pt x="22" y="324"/>
                    </a:lnTo>
                    <a:lnTo>
                      <a:pt x="45" y="0"/>
                    </a:lnTo>
                    <a:lnTo>
                      <a:pt x="23" y="4"/>
                    </a:lnTo>
                    <a:close/>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582" name="Line 76"/>
              <p:cNvSpPr>
                <a:spLocks noChangeShapeType="1"/>
              </p:cNvSpPr>
              <p:nvPr/>
            </p:nvSpPr>
            <p:spPr bwMode="auto">
              <a:xfrm flipV="1">
                <a:off x="3433" y="2536"/>
                <a:ext cx="16" cy="1"/>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583" name="Line 77"/>
              <p:cNvSpPr>
                <a:spLocks noChangeShapeType="1"/>
              </p:cNvSpPr>
              <p:nvPr/>
            </p:nvSpPr>
            <p:spPr bwMode="auto">
              <a:xfrm>
                <a:off x="3429" y="2573"/>
                <a:ext cx="19" cy="0"/>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584" name="Line 78"/>
              <p:cNvSpPr>
                <a:spLocks noChangeShapeType="1"/>
              </p:cNvSpPr>
              <p:nvPr/>
            </p:nvSpPr>
            <p:spPr bwMode="auto">
              <a:xfrm flipH="1">
                <a:off x="3420" y="2722"/>
                <a:ext cx="16" cy="0"/>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585" name="Line 79"/>
              <p:cNvSpPr>
                <a:spLocks noChangeShapeType="1"/>
              </p:cNvSpPr>
              <p:nvPr/>
            </p:nvSpPr>
            <p:spPr bwMode="auto">
              <a:xfrm flipV="1">
                <a:off x="3471" y="2570"/>
                <a:ext cx="91" cy="3"/>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586" name="Line 80"/>
              <p:cNvSpPr>
                <a:spLocks noChangeShapeType="1"/>
              </p:cNvSpPr>
              <p:nvPr/>
            </p:nvSpPr>
            <p:spPr bwMode="auto">
              <a:xfrm flipH="1">
                <a:off x="3472" y="2573"/>
                <a:ext cx="10" cy="151"/>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587" name="Line 81"/>
              <p:cNvSpPr>
                <a:spLocks noChangeShapeType="1"/>
              </p:cNvSpPr>
              <p:nvPr/>
            </p:nvSpPr>
            <p:spPr bwMode="auto">
              <a:xfrm flipV="1">
                <a:off x="3460" y="2724"/>
                <a:ext cx="11" cy="1"/>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588" name="Line 82"/>
              <p:cNvSpPr>
                <a:spLocks noChangeShapeType="1"/>
              </p:cNvSpPr>
              <p:nvPr/>
            </p:nvSpPr>
            <p:spPr bwMode="auto">
              <a:xfrm flipH="1">
                <a:off x="3539" y="2572"/>
                <a:ext cx="7" cy="140"/>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589" name="Line 83"/>
              <p:cNvSpPr>
                <a:spLocks noChangeShapeType="1"/>
              </p:cNvSpPr>
              <p:nvPr/>
            </p:nvSpPr>
            <p:spPr bwMode="auto">
              <a:xfrm flipH="1">
                <a:off x="3481" y="2612"/>
                <a:ext cx="63" cy="2"/>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590" name="Line 84"/>
              <p:cNvSpPr>
                <a:spLocks noChangeShapeType="1"/>
              </p:cNvSpPr>
              <p:nvPr/>
            </p:nvSpPr>
            <p:spPr bwMode="auto">
              <a:xfrm flipH="1">
                <a:off x="3481" y="2599"/>
                <a:ext cx="63" cy="2"/>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591" name="Line 85"/>
              <p:cNvSpPr>
                <a:spLocks noChangeShapeType="1"/>
              </p:cNvSpPr>
              <p:nvPr/>
            </p:nvSpPr>
            <p:spPr bwMode="auto">
              <a:xfrm flipH="1">
                <a:off x="3481" y="2591"/>
                <a:ext cx="64" cy="3"/>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592" name="Line 86"/>
              <p:cNvSpPr>
                <a:spLocks noChangeShapeType="1"/>
              </p:cNvSpPr>
              <p:nvPr/>
            </p:nvSpPr>
            <p:spPr bwMode="auto">
              <a:xfrm>
                <a:off x="3539" y="2712"/>
                <a:ext cx="15" cy="1"/>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593" name="Line 87"/>
              <p:cNvSpPr>
                <a:spLocks noChangeShapeType="1"/>
              </p:cNvSpPr>
              <p:nvPr/>
            </p:nvSpPr>
            <p:spPr bwMode="auto">
              <a:xfrm flipV="1">
                <a:off x="3476" y="2483"/>
                <a:ext cx="91" cy="8"/>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594" name="Freeform 88"/>
              <p:cNvSpPr/>
              <p:nvPr/>
            </p:nvSpPr>
            <p:spPr bwMode="auto">
              <a:xfrm>
                <a:off x="3488" y="2415"/>
                <a:ext cx="84" cy="74"/>
              </a:xfrm>
              <a:custGeom>
                <a:avLst/>
                <a:gdLst>
                  <a:gd name="T0" fmla="*/ 0 w 84"/>
                  <a:gd name="T1" fmla="*/ 74 h 74"/>
                  <a:gd name="T2" fmla="*/ 4 w 84"/>
                  <a:gd name="T3" fmla="*/ 11 h 74"/>
                  <a:gd name="T4" fmla="*/ 84 w 84"/>
                  <a:gd name="T5" fmla="*/ 0 h 74"/>
                </a:gdLst>
                <a:ahLst/>
                <a:cxnLst>
                  <a:cxn ang="0">
                    <a:pos x="T0" y="T1"/>
                  </a:cxn>
                  <a:cxn ang="0">
                    <a:pos x="T2" y="T3"/>
                  </a:cxn>
                  <a:cxn ang="0">
                    <a:pos x="T4" y="T5"/>
                  </a:cxn>
                </a:cxnLst>
                <a:rect l="0" t="0" r="r" b="b"/>
                <a:pathLst>
                  <a:path w="84" h="74">
                    <a:moveTo>
                      <a:pt x="0" y="74"/>
                    </a:moveTo>
                    <a:lnTo>
                      <a:pt x="4" y="11"/>
                    </a:lnTo>
                    <a:lnTo>
                      <a:pt x="84" y="0"/>
                    </a:ln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595" name="Freeform 89"/>
              <p:cNvSpPr/>
              <p:nvPr/>
            </p:nvSpPr>
            <p:spPr bwMode="auto">
              <a:xfrm>
                <a:off x="3481" y="2400"/>
                <a:ext cx="39" cy="3"/>
              </a:xfrm>
              <a:custGeom>
                <a:avLst/>
                <a:gdLst>
                  <a:gd name="T0" fmla="*/ 0 w 39"/>
                  <a:gd name="T1" fmla="*/ 0 h 3"/>
                  <a:gd name="T2" fmla="*/ 7 w 39"/>
                  <a:gd name="T3" fmla="*/ 3 h 3"/>
                  <a:gd name="T4" fmla="*/ 39 w 39"/>
                  <a:gd name="T5" fmla="*/ 0 h 3"/>
                </a:gdLst>
                <a:ahLst/>
                <a:cxnLst>
                  <a:cxn ang="0">
                    <a:pos x="T0" y="T1"/>
                  </a:cxn>
                  <a:cxn ang="0">
                    <a:pos x="T2" y="T3"/>
                  </a:cxn>
                  <a:cxn ang="0">
                    <a:pos x="T4" y="T5"/>
                  </a:cxn>
                </a:cxnLst>
                <a:rect l="0" t="0" r="r" b="b"/>
                <a:pathLst>
                  <a:path w="39" h="3">
                    <a:moveTo>
                      <a:pt x="0" y="0"/>
                    </a:moveTo>
                    <a:lnTo>
                      <a:pt x="7" y="3"/>
                    </a:lnTo>
                    <a:lnTo>
                      <a:pt x="39" y="0"/>
                    </a:ln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596" name="Line 90"/>
              <p:cNvSpPr>
                <a:spLocks noChangeShapeType="1"/>
              </p:cNvSpPr>
              <p:nvPr/>
            </p:nvSpPr>
            <p:spPr bwMode="auto">
              <a:xfrm flipV="1">
                <a:off x="3535" y="2394"/>
                <a:ext cx="39" cy="3"/>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597" name="Line 91"/>
              <p:cNvSpPr>
                <a:spLocks noChangeShapeType="1"/>
              </p:cNvSpPr>
              <p:nvPr/>
            </p:nvSpPr>
            <p:spPr bwMode="auto">
              <a:xfrm flipH="1">
                <a:off x="3482" y="2405"/>
                <a:ext cx="5" cy="86"/>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598" name="Freeform 92"/>
              <p:cNvSpPr/>
              <p:nvPr/>
            </p:nvSpPr>
            <p:spPr bwMode="auto">
              <a:xfrm>
                <a:off x="3618" y="2383"/>
                <a:ext cx="27" cy="143"/>
              </a:xfrm>
              <a:custGeom>
                <a:avLst/>
                <a:gdLst>
                  <a:gd name="T0" fmla="*/ 0 w 27"/>
                  <a:gd name="T1" fmla="*/ 2 h 143"/>
                  <a:gd name="T2" fmla="*/ 22 w 27"/>
                  <a:gd name="T3" fmla="*/ 0 h 143"/>
                  <a:gd name="T4" fmla="*/ 27 w 27"/>
                  <a:gd name="T5" fmla="*/ 3 h 143"/>
                  <a:gd name="T6" fmla="*/ 23 w 27"/>
                  <a:gd name="T7" fmla="*/ 143 h 143"/>
                </a:gdLst>
                <a:ahLst/>
                <a:cxnLst>
                  <a:cxn ang="0">
                    <a:pos x="T0" y="T1"/>
                  </a:cxn>
                  <a:cxn ang="0">
                    <a:pos x="T2" y="T3"/>
                  </a:cxn>
                  <a:cxn ang="0">
                    <a:pos x="T4" y="T5"/>
                  </a:cxn>
                  <a:cxn ang="0">
                    <a:pos x="T6" y="T7"/>
                  </a:cxn>
                </a:cxnLst>
                <a:rect l="0" t="0" r="r" b="b"/>
                <a:pathLst>
                  <a:path w="27" h="143">
                    <a:moveTo>
                      <a:pt x="0" y="2"/>
                    </a:moveTo>
                    <a:lnTo>
                      <a:pt x="22" y="0"/>
                    </a:lnTo>
                    <a:lnTo>
                      <a:pt x="27" y="3"/>
                    </a:lnTo>
                    <a:lnTo>
                      <a:pt x="23" y="143"/>
                    </a:ln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599" name="Freeform 93"/>
              <p:cNvSpPr/>
              <p:nvPr/>
            </p:nvSpPr>
            <p:spPr bwMode="auto">
              <a:xfrm>
                <a:off x="3633" y="2383"/>
                <a:ext cx="141" cy="143"/>
              </a:xfrm>
              <a:custGeom>
                <a:avLst/>
                <a:gdLst>
                  <a:gd name="T0" fmla="*/ 141 w 141"/>
                  <a:gd name="T1" fmla="*/ 136 h 143"/>
                  <a:gd name="T2" fmla="*/ 0 w 141"/>
                  <a:gd name="T3" fmla="*/ 143 h 143"/>
                  <a:gd name="T4" fmla="*/ 8 w 141"/>
                  <a:gd name="T5" fmla="*/ 0 h 143"/>
                </a:gdLst>
                <a:ahLst/>
                <a:cxnLst>
                  <a:cxn ang="0">
                    <a:pos x="T0" y="T1"/>
                  </a:cxn>
                  <a:cxn ang="0">
                    <a:pos x="T2" y="T3"/>
                  </a:cxn>
                  <a:cxn ang="0">
                    <a:pos x="T4" y="T5"/>
                  </a:cxn>
                </a:cxnLst>
                <a:rect l="0" t="0" r="r" b="b"/>
                <a:pathLst>
                  <a:path w="141" h="143">
                    <a:moveTo>
                      <a:pt x="141" y="136"/>
                    </a:moveTo>
                    <a:lnTo>
                      <a:pt x="0" y="143"/>
                    </a:lnTo>
                    <a:lnTo>
                      <a:pt x="8" y="0"/>
                    </a:ln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600" name="Line 94"/>
              <p:cNvSpPr>
                <a:spLocks noChangeShapeType="1"/>
              </p:cNvSpPr>
              <p:nvPr/>
            </p:nvSpPr>
            <p:spPr bwMode="auto">
              <a:xfrm flipV="1">
                <a:off x="3645" y="2389"/>
                <a:ext cx="134" cy="17"/>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601" name="Line 95"/>
              <p:cNvSpPr>
                <a:spLocks noChangeShapeType="1"/>
              </p:cNvSpPr>
              <p:nvPr/>
            </p:nvSpPr>
            <p:spPr bwMode="auto">
              <a:xfrm flipV="1">
                <a:off x="3645" y="2368"/>
                <a:ext cx="133" cy="18"/>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602" name="Freeform 96"/>
              <p:cNvSpPr/>
              <p:nvPr/>
            </p:nvSpPr>
            <p:spPr bwMode="auto">
              <a:xfrm>
                <a:off x="3694" y="2358"/>
                <a:ext cx="19" cy="21"/>
              </a:xfrm>
              <a:custGeom>
                <a:avLst/>
                <a:gdLst>
                  <a:gd name="T0" fmla="*/ 9 w 16"/>
                  <a:gd name="T1" fmla="*/ 1 h 17"/>
                  <a:gd name="T2" fmla="*/ 0 w 16"/>
                  <a:gd name="T3" fmla="*/ 8 h 17"/>
                  <a:gd name="T4" fmla="*/ 8 w 16"/>
                  <a:gd name="T5" fmla="*/ 16 h 17"/>
                  <a:gd name="T6" fmla="*/ 16 w 16"/>
                  <a:gd name="T7" fmla="*/ 9 h 17"/>
                  <a:gd name="T8" fmla="*/ 9 w 16"/>
                  <a:gd name="T9" fmla="*/ 1 h 17"/>
                </a:gdLst>
                <a:ahLst/>
                <a:cxnLst>
                  <a:cxn ang="0">
                    <a:pos x="T0" y="T1"/>
                  </a:cxn>
                  <a:cxn ang="0">
                    <a:pos x="T2" y="T3"/>
                  </a:cxn>
                  <a:cxn ang="0">
                    <a:pos x="T4" y="T5"/>
                  </a:cxn>
                  <a:cxn ang="0">
                    <a:pos x="T6" y="T7"/>
                  </a:cxn>
                  <a:cxn ang="0">
                    <a:pos x="T8" y="T9"/>
                  </a:cxn>
                </a:cxnLst>
                <a:rect l="0" t="0" r="r" b="b"/>
                <a:pathLst>
                  <a:path w="16" h="17">
                    <a:moveTo>
                      <a:pt x="9" y="1"/>
                    </a:moveTo>
                    <a:cubicBezTo>
                      <a:pt x="4" y="1"/>
                      <a:pt x="1" y="2"/>
                      <a:pt x="0" y="8"/>
                    </a:cubicBezTo>
                    <a:cubicBezTo>
                      <a:pt x="0" y="15"/>
                      <a:pt x="5" y="17"/>
                      <a:pt x="8" y="16"/>
                    </a:cubicBezTo>
                    <a:cubicBezTo>
                      <a:pt x="12" y="16"/>
                      <a:pt x="16" y="14"/>
                      <a:pt x="16" y="9"/>
                    </a:cubicBezTo>
                    <a:cubicBezTo>
                      <a:pt x="15" y="4"/>
                      <a:pt x="13" y="0"/>
                      <a:pt x="9" y="1"/>
                    </a:cubicBezTo>
                    <a:close/>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603" name="Freeform 97"/>
              <p:cNvSpPr/>
              <p:nvPr/>
            </p:nvSpPr>
            <p:spPr bwMode="auto">
              <a:xfrm>
                <a:off x="3600" y="2568"/>
                <a:ext cx="39" cy="165"/>
              </a:xfrm>
              <a:custGeom>
                <a:avLst/>
                <a:gdLst>
                  <a:gd name="T0" fmla="*/ 0 w 39"/>
                  <a:gd name="T1" fmla="*/ 163 h 165"/>
                  <a:gd name="T2" fmla="*/ 22 w 39"/>
                  <a:gd name="T3" fmla="*/ 165 h 165"/>
                  <a:gd name="T4" fmla="*/ 28 w 39"/>
                  <a:gd name="T5" fmla="*/ 163 h 165"/>
                  <a:gd name="T6" fmla="*/ 39 w 39"/>
                  <a:gd name="T7" fmla="*/ 0 h 165"/>
                </a:gdLst>
                <a:ahLst/>
                <a:cxnLst>
                  <a:cxn ang="0">
                    <a:pos x="T0" y="T1"/>
                  </a:cxn>
                  <a:cxn ang="0">
                    <a:pos x="T2" y="T3"/>
                  </a:cxn>
                  <a:cxn ang="0">
                    <a:pos x="T4" y="T5"/>
                  </a:cxn>
                  <a:cxn ang="0">
                    <a:pos x="T6" y="T7"/>
                  </a:cxn>
                </a:cxnLst>
                <a:rect l="0" t="0" r="r" b="b"/>
                <a:pathLst>
                  <a:path w="39" h="165">
                    <a:moveTo>
                      <a:pt x="0" y="163"/>
                    </a:moveTo>
                    <a:lnTo>
                      <a:pt x="22" y="165"/>
                    </a:lnTo>
                    <a:lnTo>
                      <a:pt x="28" y="163"/>
                    </a:lnTo>
                    <a:lnTo>
                      <a:pt x="39" y="0"/>
                    </a:ln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604" name="Freeform 98"/>
              <p:cNvSpPr/>
              <p:nvPr/>
            </p:nvSpPr>
            <p:spPr bwMode="auto">
              <a:xfrm>
                <a:off x="3622" y="2561"/>
                <a:ext cx="150" cy="174"/>
              </a:xfrm>
              <a:custGeom>
                <a:avLst/>
                <a:gdLst>
                  <a:gd name="T0" fmla="*/ 0 w 150"/>
                  <a:gd name="T1" fmla="*/ 174 h 174"/>
                  <a:gd name="T2" fmla="*/ 8 w 150"/>
                  <a:gd name="T3" fmla="*/ 6 h 174"/>
                  <a:gd name="T4" fmla="*/ 150 w 150"/>
                  <a:gd name="T5" fmla="*/ 0 h 174"/>
                </a:gdLst>
                <a:ahLst/>
                <a:cxnLst>
                  <a:cxn ang="0">
                    <a:pos x="T0" y="T1"/>
                  </a:cxn>
                  <a:cxn ang="0">
                    <a:pos x="T2" y="T3"/>
                  </a:cxn>
                  <a:cxn ang="0">
                    <a:pos x="T4" y="T5"/>
                  </a:cxn>
                </a:cxnLst>
                <a:rect l="0" t="0" r="r" b="b"/>
                <a:pathLst>
                  <a:path w="150" h="174">
                    <a:moveTo>
                      <a:pt x="0" y="174"/>
                    </a:moveTo>
                    <a:lnTo>
                      <a:pt x="8" y="6"/>
                    </a:lnTo>
                    <a:lnTo>
                      <a:pt x="150" y="0"/>
                    </a:ln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605" name="Line 99"/>
              <p:cNvSpPr>
                <a:spLocks noChangeShapeType="1"/>
              </p:cNvSpPr>
              <p:nvPr/>
            </p:nvSpPr>
            <p:spPr bwMode="auto">
              <a:xfrm>
                <a:off x="3628" y="2732"/>
                <a:ext cx="123" cy="4"/>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606" name="Freeform 100"/>
              <p:cNvSpPr/>
              <p:nvPr/>
            </p:nvSpPr>
            <p:spPr bwMode="auto">
              <a:xfrm>
                <a:off x="3774" y="2305"/>
                <a:ext cx="56" cy="23"/>
              </a:xfrm>
              <a:custGeom>
                <a:avLst/>
                <a:gdLst>
                  <a:gd name="T0" fmla="*/ 3 w 46"/>
                  <a:gd name="T1" fmla="*/ 19 h 19"/>
                  <a:gd name="T2" fmla="*/ 1 w 46"/>
                  <a:gd name="T3" fmla="*/ 12 h 19"/>
                  <a:gd name="T4" fmla="*/ 22 w 46"/>
                  <a:gd name="T5" fmla="*/ 2 h 19"/>
                  <a:gd name="T6" fmla="*/ 43 w 46"/>
                  <a:gd name="T7" fmla="*/ 4 h 19"/>
                  <a:gd name="T8" fmla="*/ 45 w 46"/>
                  <a:gd name="T9" fmla="*/ 12 h 19"/>
                  <a:gd name="T10" fmla="*/ 44 w 46"/>
                  <a:gd name="T11" fmla="*/ 14 h 19"/>
                  <a:gd name="T12" fmla="*/ 36 w 46"/>
                  <a:gd name="T13" fmla="*/ 7 h 19"/>
                  <a:gd name="T14" fmla="*/ 12 w 46"/>
                  <a:gd name="T15" fmla="*/ 9 h 19"/>
                  <a:gd name="T16" fmla="*/ 3 w 46"/>
                  <a:gd name="T17" fmla="*/ 17 h 19"/>
                  <a:gd name="T18" fmla="*/ 3 w 46"/>
                  <a:gd name="T1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19">
                    <a:moveTo>
                      <a:pt x="3" y="19"/>
                    </a:moveTo>
                    <a:cubicBezTo>
                      <a:pt x="3" y="19"/>
                      <a:pt x="0" y="16"/>
                      <a:pt x="1" y="12"/>
                    </a:cubicBezTo>
                    <a:cubicBezTo>
                      <a:pt x="3" y="8"/>
                      <a:pt x="13" y="3"/>
                      <a:pt x="22" y="2"/>
                    </a:cubicBezTo>
                    <a:cubicBezTo>
                      <a:pt x="30" y="0"/>
                      <a:pt x="40" y="2"/>
                      <a:pt x="43" y="4"/>
                    </a:cubicBezTo>
                    <a:cubicBezTo>
                      <a:pt x="46" y="6"/>
                      <a:pt x="46" y="9"/>
                      <a:pt x="45" y="12"/>
                    </a:cubicBezTo>
                    <a:cubicBezTo>
                      <a:pt x="45" y="14"/>
                      <a:pt x="44" y="14"/>
                      <a:pt x="44" y="14"/>
                    </a:cubicBezTo>
                    <a:cubicBezTo>
                      <a:pt x="44" y="14"/>
                      <a:pt x="44" y="8"/>
                      <a:pt x="36" y="7"/>
                    </a:cubicBezTo>
                    <a:cubicBezTo>
                      <a:pt x="28" y="6"/>
                      <a:pt x="19" y="6"/>
                      <a:pt x="12" y="9"/>
                    </a:cubicBezTo>
                    <a:cubicBezTo>
                      <a:pt x="6" y="12"/>
                      <a:pt x="4" y="15"/>
                      <a:pt x="3" y="17"/>
                    </a:cubicBezTo>
                    <a:cubicBezTo>
                      <a:pt x="3" y="19"/>
                      <a:pt x="3" y="19"/>
                      <a:pt x="3" y="19"/>
                    </a:cubicBezTo>
                    <a:close/>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607" name="Freeform 101"/>
              <p:cNvSpPr/>
              <p:nvPr/>
            </p:nvSpPr>
            <p:spPr bwMode="auto">
              <a:xfrm>
                <a:off x="3771" y="2328"/>
                <a:ext cx="7" cy="307"/>
              </a:xfrm>
              <a:custGeom>
                <a:avLst/>
                <a:gdLst>
                  <a:gd name="T0" fmla="*/ 7 w 7"/>
                  <a:gd name="T1" fmla="*/ 0 h 307"/>
                  <a:gd name="T2" fmla="*/ 6 w 7"/>
                  <a:gd name="T3" fmla="*/ 40 h 307"/>
                  <a:gd name="T4" fmla="*/ 0 w 7"/>
                  <a:gd name="T5" fmla="*/ 307 h 307"/>
                </a:gdLst>
                <a:ahLst/>
                <a:cxnLst>
                  <a:cxn ang="0">
                    <a:pos x="T0" y="T1"/>
                  </a:cxn>
                  <a:cxn ang="0">
                    <a:pos x="T2" y="T3"/>
                  </a:cxn>
                  <a:cxn ang="0">
                    <a:pos x="T4" y="T5"/>
                  </a:cxn>
                </a:cxnLst>
                <a:rect l="0" t="0" r="r" b="b"/>
                <a:pathLst>
                  <a:path w="7" h="307">
                    <a:moveTo>
                      <a:pt x="7" y="0"/>
                    </a:moveTo>
                    <a:lnTo>
                      <a:pt x="6" y="40"/>
                    </a:lnTo>
                    <a:lnTo>
                      <a:pt x="0" y="307"/>
                    </a:ln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608" name="Freeform 102"/>
              <p:cNvSpPr/>
              <p:nvPr/>
            </p:nvSpPr>
            <p:spPr bwMode="auto">
              <a:xfrm>
                <a:off x="3808" y="2322"/>
                <a:ext cx="20" cy="416"/>
              </a:xfrm>
              <a:custGeom>
                <a:avLst/>
                <a:gdLst>
                  <a:gd name="T0" fmla="*/ 16 w 16"/>
                  <a:gd name="T1" fmla="*/ 0 h 343"/>
                  <a:gd name="T2" fmla="*/ 13 w 16"/>
                  <a:gd name="T3" fmla="*/ 340 h 343"/>
                  <a:gd name="T4" fmla="*/ 6 w 16"/>
                  <a:gd name="T5" fmla="*/ 342 h 343"/>
                  <a:gd name="T6" fmla="*/ 0 w 16"/>
                  <a:gd name="T7" fmla="*/ 342 h 343"/>
                </a:gdLst>
                <a:ahLst/>
                <a:cxnLst>
                  <a:cxn ang="0">
                    <a:pos x="T0" y="T1"/>
                  </a:cxn>
                  <a:cxn ang="0">
                    <a:pos x="T2" y="T3"/>
                  </a:cxn>
                  <a:cxn ang="0">
                    <a:pos x="T4" y="T5"/>
                  </a:cxn>
                  <a:cxn ang="0">
                    <a:pos x="T6" y="T7"/>
                  </a:cxn>
                </a:cxnLst>
                <a:rect l="0" t="0" r="r" b="b"/>
                <a:pathLst>
                  <a:path w="16" h="343">
                    <a:moveTo>
                      <a:pt x="16" y="0"/>
                    </a:moveTo>
                    <a:cubicBezTo>
                      <a:pt x="13" y="340"/>
                      <a:pt x="13" y="340"/>
                      <a:pt x="13" y="340"/>
                    </a:cubicBezTo>
                    <a:cubicBezTo>
                      <a:pt x="13" y="340"/>
                      <a:pt x="11" y="341"/>
                      <a:pt x="6" y="342"/>
                    </a:cubicBezTo>
                    <a:cubicBezTo>
                      <a:pt x="1" y="343"/>
                      <a:pt x="0" y="342"/>
                      <a:pt x="0" y="342"/>
                    </a:cubicBez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609" name="Freeform 103"/>
              <p:cNvSpPr/>
              <p:nvPr/>
            </p:nvSpPr>
            <p:spPr bwMode="auto">
              <a:xfrm>
                <a:off x="3814" y="2736"/>
                <a:ext cx="14" cy="17"/>
              </a:xfrm>
              <a:custGeom>
                <a:avLst/>
                <a:gdLst>
                  <a:gd name="T0" fmla="*/ 8 w 11"/>
                  <a:gd name="T1" fmla="*/ 0 h 14"/>
                  <a:gd name="T2" fmla="*/ 8 w 11"/>
                  <a:gd name="T3" fmla="*/ 3 h 14"/>
                  <a:gd name="T4" fmla="*/ 11 w 11"/>
                  <a:gd name="T5" fmla="*/ 3 h 14"/>
                  <a:gd name="T6" fmla="*/ 11 w 11"/>
                  <a:gd name="T7" fmla="*/ 5 h 14"/>
                  <a:gd name="T8" fmla="*/ 10 w 11"/>
                  <a:gd name="T9" fmla="*/ 11 h 14"/>
                  <a:gd name="T10" fmla="*/ 7 w 11"/>
                  <a:gd name="T11" fmla="*/ 13 h 14"/>
                  <a:gd name="T12" fmla="*/ 0 w 11"/>
                  <a:gd name="T13" fmla="*/ 13 h 14"/>
                </a:gdLst>
                <a:ahLst/>
                <a:cxnLst>
                  <a:cxn ang="0">
                    <a:pos x="T0" y="T1"/>
                  </a:cxn>
                  <a:cxn ang="0">
                    <a:pos x="T2" y="T3"/>
                  </a:cxn>
                  <a:cxn ang="0">
                    <a:pos x="T4" y="T5"/>
                  </a:cxn>
                  <a:cxn ang="0">
                    <a:pos x="T6" y="T7"/>
                  </a:cxn>
                  <a:cxn ang="0">
                    <a:pos x="T8" y="T9"/>
                  </a:cxn>
                  <a:cxn ang="0">
                    <a:pos x="T10" y="T11"/>
                  </a:cxn>
                  <a:cxn ang="0">
                    <a:pos x="T12" y="T13"/>
                  </a:cxn>
                </a:cxnLst>
                <a:rect l="0" t="0" r="r" b="b"/>
                <a:pathLst>
                  <a:path w="11" h="14">
                    <a:moveTo>
                      <a:pt x="8" y="0"/>
                    </a:moveTo>
                    <a:cubicBezTo>
                      <a:pt x="8" y="0"/>
                      <a:pt x="7" y="2"/>
                      <a:pt x="8" y="3"/>
                    </a:cubicBezTo>
                    <a:cubicBezTo>
                      <a:pt x="9" y="3"/>
                      <a:pt x="11" y="3"/>
                      <a:pt x="11" y="3"/>
                    </a:cubicBezTo>
                    <a:cubicBezTo>
                      <a:pt x="11" y="3"/>
                      <a:pt x="11" y="5"/>
                      <a:pt x="11" y="5"/>
                    </a:cubicBezTo>
                    <a:cubicBezTo>
                      <a:pt x="11" y="6"/>
                      <a:pt x="10" y="10"/>
                      <a:pt x="10" y="11"/>
                    </a:cubicBezTo>
                    <a:cubicBezTo>
                      <a:pt x="10" y="11"/>
                      <a:pt x="11" y="13"/>
                      <a:pt x="7" y="13"/>
                    </a:cubicBezTo>
                    <a:cubicBezTo>
                      <a:pt x="3" y="14"/>
                      <a:pt x="0" y="13"/>
                      <a:pt x="0" y="13"/>
                    </a:cubicBez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610" name="Freeform 104"/>
              <p:cNvSpPr/>
              <p:nvPr/>
            </p:nvSpPr>
            <p:spPr bwMode="auto">
              <a:xfrm>
                <a:off x="3814" y="2743"/>
                <a:ext cx="14" cy="4"/>
              </a:xfrm>
              <a:custGeom>
                <a:avLst/>
                <a:gdLst>
                  <a:gd name="T0" fmla="*/ 0 w 11"/>
                  <a:gd name="T1" fmla="*/ 3 h 3"/>
                  <a:gd name="T2" fmla="*/ 9 w 11"/>
                  <a:gd name="T3" fmla="*/ 2 h 3"/>
                  <a:gd name="T4" fmla="*/ 11 w 11"/>
                  <a:gd name="T5" fmla="*/ 0 h 3"/>
                </a:gdLst>
                <a:ahLst/>
                <a:cxnLst>
                  <a:cxn ang="0">
                    <a:pos x="T0" y="T1"/>
                  </a:cxn>
                  <a:cxn ang="0">
                    <a:pos x="T2" y="T3"/>
                  </a:cxn>
                  <a:cxn ang="0">
                    <a:pos x="T4" y="T5"/>
                  </a:cxn>
                </a:cxnLst>
                <a:rect l="0" t="0" r="r" b="b"/>
                <a:pathLst>
                  <a:path w="11" h="3">
                    <a:moveTo>
                      <a:pt x="0" y="3"/>
                    </a:moveTo>
                    <a:cubicBezTo>
                      <a:pt x="0" y="3"/>
                      <a:pt x="6" y="3"/>
                      <a:pt x="9" y="2"/>
                    </a:cubicBezTo>
                    <a:cubicBezTo>
                      <a:pt x="11" y="1"/>
                      <a:pt x="11" y="0"/>
                      <a:pt x="11" y="0"/>
                    </a:cubicBez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611" name="Freeform 105"/>
              <p:cNvSpPr/>
              <p:nvPr/>
            </p:nvSpPr>
            <p:spPr bwMode="auto">
              <a:xfrm>
                <a:off x="3825" y="2363"/>
                <a:ext cx="176" cy="153"/>
              </a:xfrm>
              <a:custGeom>
                <a:avLst/>
                <a:gdLst>
                  <a:gd name="T0" fmla="*/ 3 w 176"/>
                  <a:gd name="T1" fmla="*/ 22 h 153"/>
                  <a:gd name="T2" fmla="*/ 171 w 176"/>
                  <a:gd name="T3" fmla="*/ 0 h 153"/>
                  <a:gd name="T4" fmla="*/ 176 w 176"/>
                  <a:gd name="T5" fmla="*/ 141 h 153"/>
                  <a:gd name="T6" fmla="*/ 0 w 176"/>
                  <a:gd name="T7" fmla="*/ 153 h 153"/>
                </a:gdLst>
                <a:ahLst/>
                <a:cxnLst>
                  <a:cxn ang="0">
                    <a:pos x="T0" y="T1"/>
                  </a:cxn>
                  <a:cxn ang="0">
                    <a:pos x="T2" y="T3"/>
                  </a:cxn>
                  <a:cxn ang="0">
                    <a:pos x="T4" y="T5"/>
                  </a:cxn>
                  <a:cxn ang="0">
                    <a:pos x="T6" y="T7"/>
                  </a:cxn>
                </a:cxnLst>
                <a:rect l="0" t="0" r="r" b="b"/>
                <a:pathLst>
                  <a:path w="176" h="153">
                    <a:moveTo>
                      <a:pt x="3" y="22"/>
                    </a:moveTo>
                    <a:lnTo>
                      <a:pt x="171" y="0"/>
                    </a:lnTo>
                    <a:lnTo>
                      <a:pt x="176" y="141"/>
                    </a:lnTo>
                    <a:lnTo>
                      <a:pt x="0" y="153"/>
                    </a:ln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612" name="Line 106"/>
              <p:cNvSpPr>
                <a:spLocks noChangeShapeType="1"/>
              </p:cNvSpPr>
              <p:nvPr/>
            </p:nvSpPr>
            <p:spPr bwMode="auto">
              <a:xfrm>
                <a:off x="3990" y="2366"/>
                <a:ext cx="5" cy="139"/>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613" name="Line 107"/>
              <p:cNvSpPr>
                <a:spLocks noChangeShapeType="1"/>
              </p:cNvSpPr>
              <p:nvPr/>
            </p:nvSpPr>
            <p:spPr bwMode="auto">
              <a:xfrm>
                <a:off x="3833" y="2385"/>
                <a:ext cx="0" cy="130"/>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614" name="Freeform 108"/>
              <p:cNvSpPr/>
              <p:nvPr/>
            </p:nvSpPr>
            <p:spPr bwMode="auto">
              <a:xfrm>
                <a:off x="3828" y="2270"/>
                <a:ext cx="241" cy="492"/>
              </a:xfrm>
              <a:custGeom>
                <a:avLst/>
                <a:gdLst>
                  <a:gd name="T0" fmla="*/ 0 w 198"/>
                  <a:gd name="T1" fmla="*/ 75 h 406"/>
                  <a:gd name="T2" fmla="*/ 139 w 198"/>
                  <a:gd name="T3" fmla="*/ 57 h 406"/>
                  <a:gd name="T4" fmla="*/ 140 w 198"/>
                  <a:gd name="T5" fmla="*/ 55 h 406"/>
                  <a:gd name="T6" fmla="*/ 153 w 198"/>
                  <a:gd name="T7" fmla="*/ 53 h 406"/>
                  <a:gd name="T8" fmla="*/ 157 w 198"/>
                  <a:gd name="T9" fmla="*/ 383 h 406"/>
                  <a:gd name="T10" fmla="*/ 155 w 198"/>
                  <a:gd name="T11" fmla="*/ 385 h 406"/>
                  <a:gd name="T12" fmla="*/ 155 w 198"/>
                  <a:gd name="T13" fmla="*/ 387 h 406"/>
                  <a:gd name="T14" fmla="*/ 154 w 198"/>
                  <a:gd name="T15" fmla="*/ 389 h 406"/>
                  <a:gd name="T16" fmla="*/ 156 w 198"/>
                  <a:gd name="T17" fmla="*/ 393 h 406"/>
                  <a:gd name="T18" fmla="*/ 155 w 198"/>
                  <a:gd name="T19" fmla="*/ 395 h 406"/>
                  <a:gd name="T20" fmla="*/ 152 w 198"/>
                  <a:gd name="T21" fmla="*/ 396 h 406"/>
                  <a:gd name="T22" fmla="*/ 150 w 198"/>
                  <a:gd name="T23" fmla="*/ 397 h 406"/>
                  <a:gd name="T24" fmla="*/ 150 w 198"/>
                  <a:gd name="T25" fmla="*/ 402 h 406"/>
                  <a:gd name="T26" fmla="*/ 185 w 198"/>
                  <a:gd name="T27" fmla="*/ 404 h 406"/>
                  <a:gd name="T28" fmla="*/ 198 w 198"/>
                  <a:gd name="T29" fmla="*/ 403 h 406"/>
                  <a:gd name="T30" fmla="*/ 197 w 198"/>
                  <a:gd name="T31" fmla="*/ 397 h 406"/>
                  <a:gd name="T32" fmla="*/ 197 w 198"/>
                  <a:gd name="T33" fmla="*/ 396 h 406"/>
                  <a:gd name="T34" fmla="*/ 197 w 198"/>
                  <a:gd name="T35" fmla="*/ 393 h 406"/>
                  <a:gd name="T36" fmla="*/ 196 w 198"/>
                  <a:gd name="T37" fmla="*/ 390 h 406"/>
                  <a:gd name="T38" fmla="*/ 195 w 198"/>
                  <a:gd name="T39" fmla="*/ 387 h 406"/>
                  <a:gd name="T40" fmla="*/ 185 w 198"/>
                  <a:gd name="T41" fmla="*/ 6 h 406"/>
                  <a:gd name="T42" fmla="*/ 186 w 198"/>
                  <a:gd name="T43" fmla="*/ 2 h 406"/>
                  <a:gd name="T44" fmla="*/ 185 w 198"/>
                  <a:gd name="T45" fmla="*/ 0 h 406"/>
                  <a:gd name="T46" fmla="*/ 164 w 198"/>
                  <a:gd name="T47" fmla="*/ 4 h 406"/>
                  <a:gd name="T48" fmla="*/ 148 w 198"/>
                  <a:gd name="T49" fmla="*/ 16 h 406"/>
                  <a:gd name="T50" fmla="*/ 151 w 198"/>
                  <a:gd name="T51" fmla="*/ 21 h 406"/>
                  <a:gd name="T52" fmla="*/ 166 w 198"/>
                  <a:gd name="T53" fmla="*/ 8 h 406"/>
                  <a:gd name="T54" fmla="*/ 185 w 198"/>
                  <a:gd name="T55" fmla="*/ 5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8" h="406">
                    <a:moveTo>
                      <a:pt x="0" y="75"/>
                    </a:moveTo>
                    <a:cubicBezTo>
                      <a:pt x="139" y="57"/>
                      <a:pt x="139" y="57"/>
                      <a:pt x="139" y="57"/>
                    </a:cubicBezTo>
                    <a:cubicBezTo>
                      <a:pt x="140" y="55"/>
                      <a:pt x="140" y="55"/>
                      <a:pt x="140" y="55"/>
                    </a:cubicBezTo>
                    <a:cubicBezTo>
                      <a:pt x="153" y="53"/>
                      <a:pt x="153" y="53"/>
                      <a:pt x="153" y="53"/>
                    </a:cubicBezTo>
                    <a:cubicBezTo>
                      <a:pt x="157" y="383"/>
                      <a:pt x="157" y="383"/>
                      <a:pt x="157" y="383"/>
                    </a:cubicBezTo>
                    <a:cubicBezTo>
                      <a:pt x="157" y="383"/>
                      <a:pt x="155" y="384"/>
                      <a:pt x="155" y="385"/>
                    </a:cubicBezTo>
                    <a:cubicBezTo>
                      <a:pt x="155" y="387"/>
                      <a:pt x="155" y="387"/>
                      <a:pt x="155" y="387"/>
                    </a:cubicBezTo>
                    <a:cubicBezTo>
                      <a:pt x="155" y="387"/>
                      <a:pt x="153" y="388"/>
                      <a:pt x="154" y="389"/>
                    </a:cubicBezTo>
                    <a:cubicBezTo>
                      <a:pt x="155" y="391"/>
                      <a:pt x="157" y="392"/>
                      <a:pt x="156" y="393"/>
                    </a:cubicBezTo>
                    <a:cubicBezTo>
                      <a:pt x="156" y="394"/>
                      <a:pt x="156" y="394"/>
                      <a:pt x="155" y="395"/>
                    </a:cubicBezTo>
                    <a:cubicBezTo>
                      <a:pt x="154" y="395"/>
                      <a:pt x="153" y="396"/>
                      <a:pt x="152" y="396"/>
                    </a:cubicBezTo>
                    <a:cubicBezTo>
                      <a:pt x="152" y="396"/>
                      <a:pt x="150" y="397"/>
                      <a:pt x="150" y="397"/>
                    </a:cubicBezTo>
                    <a:cubicBezTo>
                      <a:pt x="150" y="402"/>
                      <a:pt x="150" y="402"/>
                      <a:pt x="150" y="402"/>
                    </a:cubicBezTo>
                    <a:cubicBezTo>
                      <a:pt x="150" y="402"/>
                      <a:pt x="172" y="406"/>
                      <a:pt x="185" y="404"/>
                    </a:cubicBezTo>
                    <a:cubicBezTo>
                      <a:pt x="198" y="403"/>
                      <a:pt x="198" y="403"/>
                      <a:pt x="198" y="403"/>
                    </a:cubicBezTo>
                    <a:cubicBezTo>
                      <a:pt x="198" y="403"/>
                      <a:pt x="197" y="397"/>
                      <a:pt x="197" y="397"/>
                    </a:cubicBezTo>
                    <a:cubicBezTo>
                      <a:pt x="197" y="396"/>
                      <a:pt x="197" y="397"/>
                      <a:pt x="197" y="396"/>
                    </a:cubicBezTo>
                    <a:cubicBezTo>
                      <a:pt x="197" y="395"/>
                      <a:pt x="196" y="395"/>
                      <a:pt x="197" y="393"/>
                    </a:cubicBezTo>
                    <a:cubicBezTo>
                      <a:pt x="197" y="392"/>
                      <a:pt x="197" y="392"/>
                      <a:pt x="196" y="390"/>
                    </a:cubicBezTo>
                    <a:cubicBezTo>
                      <a:pt x="195" y="388"/>
                      <a:pt x="195" y="387"/>
                      <a:pt x="195" y="387"/>
                    </a:cubicBezTo>
                    <a:cubicBezTo>
                      <a:pt x="185" y="6"/>
                      <a:pt x="185" y="6"/>
                      <a:pt x="185" y="6"/>
                    </a:cubicBezTo>
                    <a:cubicBezTo>
                      <a:pt x="185" y="6"/>
                      <a:pt x="186" y="4"/>
                      <a:pt x="186" y="2"/>
                    </a:cubicBezTo>
                    <a:cubicBezTo>
                      <a:pt x="187" y="1"/>
                      <a:pt x="185" y="0"/>
                      <a:pt x="185" y="0"/>
                    </a:cubicBezTo>
                    <a:cubicBezTo>
                      <a:pt x="185" y="0"/>
                      <a:pt x="173" y="1"/>
                      <a:pt x="164" y="4"/>
                    </a:cubicBezTo>
                    <a:cubicBezTo>
                      <a:pt x="156" y="7"/>
                      <a:pt x="149" y="13"/>
                      <a:pt x="148" y="16"/>
                    </a:cubicBezTo>
                    <a:cubicBezTo>
                      <a:pt x="148" y="20"/>
                      <a:pt x="151" y="21"/>
                      <a:pt x="151" y="21"/>
                    </a:cubicBezTo>
                    <a:cubicBezTo>
                      <a:pt x="151" y="21"/>
                      <a:pt x="156" y="11"/>
                      <a:pt x="166" y="8"/>
                    </a:cubicBezTo>
                    <a:cubicBezTo>
                      <a:pt x="177" y="5"/>
                      <a:pt x="185" y="5"/>
                      <a:pt x="185" y="5"/>
                    </a:cubicBez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615" name="Line 109"/>
              <p:cNvSpPr>
                <a:spLocks noChangeShapeType="1"/>
              </p:cNvSpPr>
              <p:nvPr/>
            </p:nvSpPr>
            <p:spPr bwMode="auto">
              <a:xfrm>
                <a:off x="4012" y="2294"/>
                <a:ext cx="1" cy="40"/>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616" name="Freeform 110"/>
              <p:cNvSpPr/>
              <p:nvPr/>
            </p:nvSpPr>
            <p:spPr bwMode="auto">
              <a:xfrm>
                <a:off x="3825" y="2550"/>
                <a:ext cx="193" cy="194"/>
              </a:xfrm>
              <a:custGeom>
                <a:avLst/>
                <a:gdLst>
                  <a:gd name="T0" fmla="*/ 0 w 193"/>
                  <a:gd name="T1" fmla="*/ 9 h 194"/>
                  <a:gd name="T2" fmla="*/ 176 w 193"/>
                  <a:gd name="T3" fmla="*/ 0 h 194"/>
                  <a:gd name="T4" fmla="*/ 179 w 193"/>
                  <a:gd name="T5" fmla="*/ 194 h 194"/>
                  <a:gd name="T6" fmla="*/ 193 w 193"/>
                  <a:gd name="T7" fmla="*/ 194 h 194"/>
                </a:gdLst>
                <a:ahLst/>
                <a:cxnLst>
                  <a:cxn ang="0">
                    <a:pos x="T0" y="T1"/>
                  </a:cxn>
                  <a:cxn ang="0">
                    <a:pos x="T2" y="T3"/>
                  </a:cxn>
                  <a:cxn ang="0">
                    <a:pos x="T4" y="T5"/>
                  </a:cxn>
                  <a:cxn ang="0">
                    <a:pos x="T6" y="T7"/>
                  </a:cxn>
                </a:cxnLst>
                <a:rect l="0" t="0" r="r" b="b"/>
                <a:pathLst>
                  <a:path w="193" h="194">
                    <a:moveTo>
                      <a:pt x="0" y="9"/>
                    </a:moveTo>
                    <a:lnTo>
                      <a:pt x="176" y="0"/>
                    </a:lnTo>
                    <a:lnTo>
                      <a:pt x="179" y="194"/>
                    </a:lnTo>
                    <a:lnTo>
                      <a:pt x="193" y="194"/>
                    </a:ln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617" name="Freeform 111"/>
              <p:cNvSpPr/>
              <p:nvPr/>
            </p:nvSpPr>
            <p:spPr bwMode="auto">
              <a:xfrm>
                <a:off x="3828" y="2550"/>
                <a:ext cx="172" cy="193"/>
              </a:xfrm>
              <a:custGeom>
                <a:avLst/>
                <a:gdLst>
                  <a:gd name="T0" fmla="*/ 168 w 172"/>
                  <a:gd name="T1" fmla="*/ 0 h 193"/>
                  <a:gd name="T2" fmla="*/ 172 w 172"/>
                  <a:gd name="T3" fmla="*/ 193 h 193"/>
                  <a:gd name="T4" fmla="*/ 0 w 172"/>
                  <a:gd name="T5" fmla="*/ 189 h 193"/>
                </a:gdLst>
                <a:ahLst/>
                <a:cxnLst>
                  <a:cxn ang="0">
                    <a:pos x="T0" y="T1"/>
                  </a:cxn>
                  <a:cxn ang="0">
                    <a:pos x="T2" y="T3"/>
                  </a:cxn>
                  <a:cxn ang="0">
                    <a:pos x="T4" y="T5"/>
                  </a:cxn>
                </a:cxnLst>
                <a:rect l="0" t="0" r="r" b="b"/>
                <a:pathLst>
                  <a:path w="172" h="193">
                    <a:moveTo>
                      <a:pt x="168" y="0"/>
                    </a:moveTo>
                    <a:lnTo>
                      <a:pt x="172" y="193"/>
                    </a:lnTo>
                    <a:lnTo>
                      <a:pt x="0" y="189"/>
                    </a:ln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618" name="Freeform 112"/>
              <p:cNvSpPr/>
              <p:nvPr/>
            </p:nvSpPr>
            <p:spPr bwMode="auto">
              <a:xfrm>
                <a:off x="4015" y="2742"/>
                <a:ext cx="53" cy="3"/>
              </a:xfrm>
              <a:custGeom>
                <a:avLst/>
                <a:gdLst>
                  <a:gd name="T0" fmla="*/ 0 w 43"/>
                  <a:gd name="T1" fmla="*/ 0 h 3"/>
                  <a:gd name="T2" fmla="*/ 20 w 43"/>
                  <a:gd name="T3" fmla="*/ 2 h 3"/>
                  <a:gd name="T4" fmla="*/ 43 w 43"/>
                  <a:gd name="T5" fmla="*/ 3 h 3"/>
                </a:gdLst>
                <a:ahLst/>
                <a:cxnLst>
                  <a:cxn ang="0">
                    <a:pos x="T0" y="T1"/>
                  </a:cxn>
                  <a:cxn ang="0">
                    <a:pos x="T2" y="T3"/>
                  </a:cxn>
                  <a:cxn ang="0">
                    <a:pos x="T4" y="T5"/>
                  </a:cxn>
                </a:cxnLst>
                <a:rect l="0" t="0" r="r" b="b"/>
                <a:pathLst>
                  <a:path w="43" h="3">
                    <a:moveTo>
                      <a:pt x="0" y="0"/>
                    </a:moveTo>
                    <a:cubicBezTo>
                      <a:pt x="0" y="0"/>
                      <a:pt x="9" y="2"/>
                      <a:pt x="20" y="2"/>
                    </a:cubicBezTo>
                    <a:cubicBezTo>
                      <a:pt x="32" y="2"/>
                      <a:pt x="43" y="3"/>
                      <a:pt x="43" y="3"/>
                    </a:cubicBez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619" name="Freeform 113"/>
              <p:cNvSpPr/>
              <p:nvPr/>
            </p:nvSpPr>
            <p:spPr bwMode="auto">
              <a:xfrm>
                <a:off x="4018" y="2736"/>
                <a:ext cx="47" cy="3"/>
              </a:xfrm>
              <a:custGeom>
                <a:avLst/>
                <a:gdLst>
                  <a:gd name="T0" fmla="*/ 0 w 39"/>
                  <a:gd name="T1" fmla="*/ 0 h 3"/>
                  <a:gd name="T2" fmla="*/ 23 w 39"/>
                  <a:gd name="T3" fmla="*/ 2 h 3"/>
                  <a:gd name="T4" fmla="*/ 39 w 39"/>
                  <a:gd name="T5" fmla="*/ 3 h 3"/>
                </a:gdLst>
                <a:ahLst/>
                <a:cxnLst>
                  <a:cxn ang="0">
                    <a:pos x="T0" y="T1"/>
                  </a:cxn>
                  <a:cxn ang="0">
                    <a:pos x="T2" y="T3"/>
                  </a:cxn>
                  <a:cxn ang="0">
                    <a:pos x="T4" y="T5"/>
                  </a:cxn>
                </a:cxnLst>
                <a:rect l="0" t="0" r="r" b="b"/>
                <a:pathLst>
                  <a:path w="39" h="3">
                    <a:moveTo>
                      <a:pt x="0" y="0"/>
                    </a:moveTo>
                    <a:cubicBezTo>
                      <a:pt x="0" y="0"/>
                      <a:pt x="11" y="2"/>
                      <a:pt x="23" y="2"/>
                    </a:cubicBezTo>
                    <a:cubicBezTo>
                      <a:pt x="35" y="2"/>
                      <a:pt x="39" y="3"/>
                      <a:pt x="39" y="3"/>
                    </a:cubicBez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620" name="Freeform 114"/>
              <p:cNvSpPr/>
              <p:nvPr/>
            </p:nvSpPr>
            <p:spPr bwMode="auto">
              <a:xfrm>
                <a:off x="4010" y="2752"/>
                <a:ext cx="58" cy="3"/>
              </a:xfrm>
              <a:custGeom>
                <a:avLst/>
                <a:gdLst>
                  <a:gd name="T0" fmla="*/ 0 w 47"/>
                  <a:gd name="T1" fmla="*/ 0 h 3"/>
                  <a:gd name="T2" fmla="*/ 33 w 47"/>
                  <a:gd name="T3" fmla="*/ 2 h 3"/>
                  <a:gd name="T4" fmla="*/ 47 w 47"/>
                  <a:gd name="T5" fmla="*/ 1 h 3"/>
                </a:gdLst>
                <a:ahLst/>
                <a:cxnLst>
                  <a:cxn ang="0">
                    <a:pos x="T0" y="T1"/>
                  </a:cxn>
                  <a:cxn ang="0">
                    <a:pos x="T2" y="T3"/>
                  </a:cxn>
                  <a:cxn ang="0">
                    <a:pos x="T4" y="T5"/>
                  </a:cxn>
                </a:cxnLst>
                <a:rect l="0" t="0" r="r" b="b"/>
                <a:pathLst>
                  <a:path w="47" h="3">
                    <a:moveTo>
                      <a:pt x="0" y="0"/>
                    </a:moveTo>
                    <a:cubicBezTo>
                      <a:pt x="0" y="0"/>
                      <a:pt x="22" y="3"/>
                      <a:pt x="33" y="2"/>
                    </a:cubicBezTo>
                    <a:cubicBezTo>
                      <a:pt x="44" y="2"/>
                      <a:pt x="47" y="1"/>
                      <a:pt x="47" y="1"/>
                    </a:cubicBez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621" name="Freeform 115"/>
              <p:cNvSpPr/>
              <p:nvPr/>
            </p:nvSpPr>
            <p:spPr bwMode="auto">
              <a:xfrm>
                <a:off x="3743" y="2744"/>
                <a:ext cx="73" cy="25"/>
              </a:xfrm>
              <a:custGeom>
                <a:avLst/>
                <a:gdLst>
                  <a:gd name="T0" fmla="*/ 5 w 60"/>
                  <a:gd name="T1" fmla="*/ 4 h 20"/>
                  <a:gd name="T2" fmla="*/ 54 w 60"/>
                  <a:gd name="T3" fmla="*/ 6 h 20"/>
                  <a:gd name="T4" fmla="*/ 58 w 60"/>
                  <a:gd name="T5" fmla="*/ 0 h 20"/>
                  <a:gd name="T6" fmla="*/ 59 w 60"/>
                  <a:gd name="T7" fmla="*/ 7 h 20"/>
                  <a:gd name="T8" fmla="*/ 60 w 60"/>
                  <a:gd name="T9" fmla="*/ 7 h 20"/>
                  <a:gd name="T10" fmla="*/ 60 w 60"/>
                  <a:gd name="T11" fmla="*/ 12 h 20"/>
                  <a:gd name="T12" fmla="*/ 55 w 60"/>
                  <a:gd name="T13" fmla="*/ 20 h 20"/>
                  <a:gd name="T14" fmla="*/ 1 w 60"/>
                  <a:gd name="T15" fmla="*/ 17 h 20"/>
                  <a:gd name="T16" fmla="*/ 0 w 60"/>
                  <a:gd name="T17" fmla="*/ 14 h 20"/>
                  <a:gd name="T18" fmla="*/ 3 w 60"/>
                  <a:gd name="T19" fmla="*/ 12 h 20"/>
                  <a:gd name="T20" fmla="*/ 4 w 60"/>
                  <a:gd name="T21" fmla="*/ 11 h 20"/>
                  <a:gd name="T22" fmla="*/ 5 w 60"/>
                  <a:gd name="T23" fmla="*/ 10 h 20"/>
                  <a:gd name="T24" fmla="*/ 5 w 60"/>
                  <a:gd name="T2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 h="20">
                    <a:moveTo>
                      <a:pt x="5" y="4"/>
                    </a:moveTo>
                    <a:cubicBezTo>
                      <a:pt x="54" y="6"/>
                      <a:pt x="54" y="6"/>
                      <a:pt x="54" y="6"/>
                    </a:cubicBezTo>
                    <a:cubicBezTo>
                      <a:pt x="58" y="0"/>
                      <a:pt x="58" y="0"/>
                      <a:pt x="58" y="0"/>
                    </a:cubicBezTo>
                    <a:cubicBezTo>
                      <a:pt x="59" y="7"/>
                      <a:pt x="59" y="7"/>
                      <a:pt x="59" y="7"/>
                    </a:cubicBezTo>
                    <a:cubicBezTo>
                      <a:pt x="60" y="7"/>
                      <a:pt x="60" y="7"/>
                      <a:pt x="60" y="7"/>
                    </a:cubicBezTo>
                    <a:cubicBezTo>
                      <a:pt x="60" y="12"/>
                      <a:pt x="60" y="12"/>
                      <a:pt x="60" y="12"/>
                    </a:cubicBezTo>
                    <a:cubicBezTo>
                      <a:pt x="55" y="20"/>
                      <a:pt x="55" y="20"/>
                      <a:pt x="55" y="20"/>
                    </a:cubicBezTo>
                    <a:cubicBezTo>
                      <a:pt x="1" y="17"/>
                      <a:pt x="1" y="17"/>
                      <a:pt x="1" y="17"/>
                    </a:cubicBezTo>
                    <a:cubicBezTo>
                      <a:pt x="0" y="14"/>
                      <a:pt x="0" y="14"/>
                      <a:pt x="0" y="14"/>
                    </a:cubicBezTo>
                    <a:cubicBezTo>
                      <a:pt x="3" y="12"/>
                      <a:pt x="3" y="12"/>
                      <a:pt x="3" y="12"/>
                    </a:cubicBezTo>
                    <a:cubicBezTo>
                      <a:pt x="3" y="12"/>
                      <a:pt x="3" y="11"/>
                      <a:pt x="4" y="11"/>
                    </a:cubicBezTo>
                    <a:cubicBezTo>
                      <a:pt x="4" y="11"/>
                      <a:pt x="5" y="10"/>
                      <a:pt x="5" y="10"/>
                    </a:cubicBezTo>
                    <a:lnTo>
                      <a:pt x="5" y="4"/>
                    </a:lnTo>
                    <a:close/>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622" name="Freeform 116"/>
              <p:cNvSpPr/>
              <p:nvPr/>
            </p:nvSpPr>
            <p:spPr bwMode="auto">
              <a:xfrm>
                <a:off x="3747" y="2752"/>
                <a:ext cx="67" cy="8"/>
              </a:xfrm>
              <a:custGeom>
                <a:avLst/>
                <a:gdLst>
                  <a:gd name="T0" fmla="*/ 67 w 67"/>
                  <a:gd name="T1" fmla="*/ 0 h 8"/>
                  <a:gd name="T2" fmla="*/ 61 w 67"/>
                  <a:gd name="T3" fmla="*/ 8 h 8"/>
                  <a:gd name="T4" fmla="*/ 0 w 67"/>
                  <a:gd name="T5" fmla="*/ 6 h 8"/>
                </a:gdLst>
                <a:ahLst/>
                <a:cxnLst>
                  <a:cxn ang="0">
                    <a:pos x="T0" y="T1"/>
                  </a:cxn>
                  <a:cxn ang="0">
                    <a:pos x="T2" y="T3"/>
                  </a:cxn>
                  <a:cxn ang="0">
                    <a:pos x="T4" y="T5"/>
                  </a:cxn>
                </a:cxnLst>
                <a:rect l="0" t="0" r="r" b="b"/>
                <a:pathLst>
                  <a:path w="67" h="8">
                    <a:moveTo>
                      <a:pt x="67" y="0"/>
                    </a:moveTo>
                    <a:lnTo>
                      <a:pt x="61" y="8"/>
                    </a:lnTo>
                    <a:lnTo>
                      <a:pt x="0" y="6"/>
                    </a:ln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623" name="Freeform 117"/>
              <p:cNvSpPr/>
              <p:nvPr/>
            </p:nvSpPr>
            <p:spPr bwMode="auto">
              <a:xfrm>
                <a:off x="3743" y="2761"/>
                <a:ext cx="67" cy="9"/>
              </a:xfrm>
              <a:custGeom>
                <a:avLst/>
                <a:gdLst>
                  <a:gd name="T0" fmla="*/ 0 w 67"/>
                  <a:gd name="T1" fmla="*/ 0 h 9"/>
                  <a:gd name="T2" fmla="*/ 67 w 67"/>
                  <a:gd name="T3" fmla="*/ 4 h 9"/>
                  <a:gd name="T4" fmla="*/ 67 w 67"/>
                  <a:gd name="T5" fmla="*/ 9 h 9"/>
                </a:gdLst>
                <a:ahLst/>
                <a:cxnLst>
                  <a:cxn ang="0">
                    <a:pos x="T0" y="T1"/>
                  </a:cxn>
                  <a:cxn ang="0">
                    <a:pos x="T2" y="T3"/>
                  </a:cxn>
                  <a:cxn ang="0">
                    <a:pos x="T4" y="T5"/>
                  </a:cxn>
                </a:cxnLst>
                <a:rect l="0" t="0" r="r" b="b"/>
                <a:pathLst>
                  <a:path w="67" h="9">
                    <a:moveTo>
                      <a:pt x="0" y="0"/>
                    </a:moveTo>
                    <a:lnTo>
                      <a:pt x="67" y="4"/>
                    </a:lnTo>
                    <a:lnTo>
                      <a:pt x="67" y="9"/>
                    </a:ln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624" name="Line 118"/>
              <p:cNvSpPr>
                <a:spLocks noChangeShapeType="1"/>
              </p:cNvSpPr>
              <p:nvPr/>
            </p:nvSpPr>
            <p:spPr bwMode="auto">
              <a:xfrm flipV="1">
                <a:off x="3810" y="2753"/>
                <a:ext cx="6" cy="12"/>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625" name="Freeform 119"/>
              <p:cNvSpPr/>
              <p:nvPr/>
            </p:nvSpPr>
            <p:spPr bwMode="auto">
              <a:xfrm>
                <a:off x="3750" y="2635"/>
                <a:ext cx="27" cy="114"/>
              </a:xfrm>
              <a:custGeom>
                <a:avLst/>
                <a:gdLst>
                  <a:gd name="T0" fmla="*/ 22 w 22"/>
                  <a:gd name="T1" fmla="*/ 0 h 94"/>
                  <a:gd name="T2" fmla="*/ 20 w 22"/>
                  <a:gd name="T3" fmla="*/ 1 h 94"/>
                  <a:gd name="T4" fmla="*/ 17 w 22"/>
                  <a:gd name="T5" fmla="*/ 2 h 94"/>
                  <a:gd name="T6" fmla="*/ 16 w 22"/>
                  <a:gd name="T7" fmla="*/ 2 h 94"/>
                  <a:gd name="T8" fmla="*/ 15 w 22"/>
                  <a:gd name="T9" fmla="*/ 2 h 94"/>
                  <a:gd name="T10" fmla="*/ 14 w 22"/>
                  <a:gd name="T11" fmla="*/ 2 h 94"/>
                  <a:gd name="T12" fmla="*/ 14 w 22"/>
                  <a:gd name="T13" fmla="*/ 3 h 94"/>
                  <a:gd name="T14" fmla="*/ 14 w 22"/>
                  <a:gd name="T15" fmla="*/ 3 h 94"/>
                  <a:gd name="T16" fmla="*/ 13 w 22"/>
                  <a:gd name="T17" fmla="*/ 4 h 94"/>
                  <a:gd name="T18" fmla="*/ 12 w 22"/>
                  <a:gd name="T19" fmla="*/ 4 h 94"/>
                  <a:gd name="T20" fmla="*/ 12 w 22"/>
                  <a:gd name="T21" fmla="*/ 4 h 94"/>
                  <a:gd name="T22" fmla="*/ 12 w 22"/>
                  <a:gd name="T23" fmla="*/ 6 h 94"/>
                  <a:gd name="T24" fmla="*/ 12 w 22"/>
                  <a:gd name="T25" fmla="*/ 8 h 94"/>
                  <a:gd name="T26" fmla="*/ 12 w 22"/>
                  <a:gd name="T27" fmla="*/ 10 h 94"/>
                  <a:gd name="T28" fmla="*/ 10 w 22"/>
                  <a:gd name="T29" fmla="*/ 11 h 94"/>
                  <a:gd name="T30" fmla="*/ 10 w 22"/>
                  <a:gd name="T31" fmla="*/ 12 h 94"/>
                  <a:gd name="T32" fmla="*/ 8 w 22"/>
                  <a:gd name="T33" fmla="*/ 12 h 94"/>
                  <a:gd name="T34" fmla="*/ 7 w 22"/>
                  <a:gd name="T35" fmla="*/ 14 h 94"/>
                  <a:gd name="T36" fmla="*/ 3 w 22"/>
                  <a:gd name="T37" fmla="*/ 21 h 94"/>
                  <a:gd name="T38" fmla="*/ 2 w 22"/>
                  <a:gd name="T39" fmla="*/ 26 h 94"/>
                  <a:gd name="T40" fmla="*/ 2 w 22"/>
                  <a:gd name="T41" fmla="*/ 27 h 94"/>
                  <a:gd name="T42" fmla="*/ 0 w 22"/>
                  <a:gd name="T43" fmla="*/ 30 h 94"/>
                  <a:gd name="T44" fmla="*/ 1 w 22"/>
                  <a:gd name="T45" fmla="*/ 31 h 94"/>
                  <a:gd name="T46" fmla="*/ 1 w 22"/>
                  <a:gd name="T47" fmla="*/ 31 h 94"/>
                  <a:gd name="T48" fmla="*/ 1 w 22"/>
                  <a:gd name="T49" fmla="*/ 34 h 94"/>
                  <a:gd name="T50" fmla="*/ 1 w 22"/>
                  <a:gd name="T51" fmla="*/ 36 h 94"/>
                  <a:gd name="T52" fmla="*/ 1 w 22"/>
                  <a:gd name="T53" fmla="*/ 39 h 94"/>
                  <a:gd name="T54" fmla="*/ 0 w 22"/>
                  <a:gd name="T55" fmla="*/ 42 h 94"/>
                  <a:gd name="T56" fmla="*/ 2 w 22"/>
                  <a:gd name="T57" fmla="*/ 45 h 94"/>
                  <a:gd name="T58" fmla="*/ 2 w 22"/>
                  <a:gd name="T59" fmla="*/ 47 h 94"/>
                  <a:gd name="T60" fmla="*/ 2 w 22"/>
                  <a:gd name="T61" fmla="*/ 50 h 94"/>
                  <a:gd name="T62" fmla="*/ 4 w 22"/>
                  <a:gd name="T63" fmla="*/ 52 h 94"/>
                  <a:gd name="T64" fmla="*/ 3 w 22"/>
                  <a:gd name="T65" fmla="*/ 55 h 94"/>
                  <a:gd name="T66" fmla="*/ 4 w 22"/>
                  <a:gd name="T67" fmla="*/ 59 h 94"/>
                  <a:gd name="T68" fmla="*/ 4 w 22"/>
                  <a:gd name="T69" fmla="*/ 62 h 94"/>
                  <a:gd name="T70" fmla="*/ 4 w 22"/>
                  <a:gd name="T71" fmla="*/ 63 h 94"/>
                  <a:gd name="T72" fmla="*/ 4 w 22"/>
                  <a:gd name="T73" fmla="*/ 65 h 94"/>
                  <a:gd name="T74" fmla="*/ 4 w 22"/>
                  <a:gd name="T75" fmla="*/ 69 h 94"/>
                  <a:gd name="T76" fmla="*/ 4 w 22"/>
                  <a:gd name="T77" fmla="*/ 73 h 94"/>
                  <a:gd name="T78" fmla="*/ 4 w 22"/>
                  <a:gd name="T79" fmla="*/ 75 h 94"/>
                  <a:gd name="T80" fmla="*/ 0 w 22"/>
                  <a:gd name="T81" fmla="*/ 78 h 94"/>
                  <a:gd name="T82" fmla="*/ 1 w 22"/>
                  <a:gd name="T83" fmla="*/ 83 h 94"/>
                  <a:gd name="T84" fmla="*/ 2 w 22"/>
                  <a:gd name="T85" fmla="*/ 83 h 94"/>
                  <a:gd name="T86" fmla="*/ 3 w 22"/>
                  <a:gd name="T87" fmla="*/ 83 h 94"/>
                  <a:gd name="T88" fmla="*/ 3 w 22"/>
                  <a:gd name="T89" fmla="*/ 81 h 94"/>
                  <a:gd name="T90" fmla="*/ 4 w 22"/>
                  <a:gd name="T91" fmla="*/ 82 h 94"/>
                  <a:gd name="T92" fmla="*/ 6 w 22"/>
                  <a:gd name="T93" fmla="*/ 82 h 94"/>
                  <a:gd name="T94" fmla="*/ 6 w 22"/>
                  <a:gd name="T95" fmla="*/ 81 h 94"/>
                  <a:gd name="T96" fmla="*/ 8 w 22"/>
                  <a:gd name="T97" fmla="*/ 83 h 94"/>
                  <a:gd name="T98" fmla="*/ 10 w 22"/>
                  <a:gd name="T99" fmla="*/ 82 h 94"/>
                  <a:gd name="T100" fmla="*/ 10 w 22"/>
                  <a:gd name="T101" fmla="*/ 81 h 94"/>
                  <a:gd name="T102" fmla="*/ 11 w 22"/>
                  <a:gd name="T103" fmla="*/ 84 h 94"/>
                  <a:gd name="T104" fmla="*/ 13 w 22"/>
                  <a:gd name="T105" fmla="*/ 83 h 94"/>
                  <a:gd name="T106" fmla="*/ 13 w 22"/>
                  <a:gd name="T107" fmla="*/ 81 h 94"/>
                  <a:gd name="T108" fmla="*/ 14 w 22"/>
                  <a:gd name="T109" fmla="*/ 82 h 94"/>
                  <a:gd name="T110" fmla="*/ 15 w 22"/>
                  <a:gd name="T111" fmla="*/ 85 h 94"/>
                  <a:gd name="T112" fmla="*/ 17 w 22"/>
                  <a:gd name="T113" fmla="*/ 85 h 94"/>
                  <a:gd name="T114" fmla="*/ 17 w 22"/>
                  <a:gd name="T115" fmla="*/ 90 h 94"/>
                  <a:gd name="T116" fmla="*/ 15 w 22"/>
                  <a:gd name="T117"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 h="94">
                    <a:moveTo>
                      <a:pt x="22" y="0"/>
                    </a:moveTo>
                    <a:cubicBezTo>
                      <a:pt x="22" y="0"/>
                      <a:pt x="22" y="1"/>
                      <a:pt x="20" y="1"/>
                    </a:cubicBezTo>
                    <a:cubicBezTo>
                      <a:pt x="17" y="1"/>
                      <a:pt x="17" y="2"/>
                      <a:pt x="17" y="2"/>
                    </a:cubicBezTo>
                    <a:cubicBezTo>
                      <a:pt x="17" y="2"/>
                      <a:pt x="17" y="2"/>
                      <a:pt x="16" y="2"/>
                    </a:cubicBezTo>
                    <a:cubicBezTo>
                      <a:pt x="15" y="2"/>
                      <a:pt x="15" y="2"/>
                      <a:pt x="15" y="2"/>
                    </a:cubicBezTo>
                    <a:cubicBezTo>
                      <a:pt x="14" y="2"/>
                      <a:pt x="14" y="2"/>
                      <a:pt x="14" y="2"/>
                    </a:cubicBezTo>
                    <a:cubicBezTo>
                      <a:pt x="14" y="2"/>
                      <a:pt x="14" y="3"/>
                      <a:pt x="14" y="3"/>
                    </a:cubicBezTo>
                    <a:cubicBezTo>
                      <a:pt x="14" y="3"/>
                      <a:pt x="14" y="3"/>
                      <a:pt x="14" y="3"/>
                    </a:cubicBezTo>
                    <a:cubicBezTo>
                      <a:pt x="13" y="4"/>
                      <a:pt x="13" y="4"/>
                      <a:pt x="13" y="4"/>
                    </a:cubicBezTo>
                    <a:cubicBezTo>
                      <a:pt x="12" y="4"/>
                      <a:pt x="12" y="4"/>
                      <a:pt x="12" y="4"/>
                    </a:cubicBezTo>
                    <a:cubicBezTo>
                      <a:pt x="12" y="4"/>
                      <a:pt x="12" y="4"/>
                      <a:pt x="12" y="4"/>
                    </a:cubicBezTo>
                    <a:cubicBezTo>
                      <a:pt x="12" y="5"/>
                      <a:pt x="12" y="5"/>
                      <a:pt x="12" y="6"/>
                    </a:cubicBezTo>
                    <a:cubicBezTo>
                      <a:pt x="12" y="7"/>
                      <a:pt x="12" y="7"/>
                      <a:pt x="12" y="8"/>
                    </a:cubicBezTo>
                    <a:cubicBezTo>
                      <a:pt x="12" y="8"/>
                      <a:pt x="12" y="9"/>
                      <a:pt x="12" y="10"/>
                    </a:cubicBezTo>
                    <a:cubicBezTo>
                      <a:pt x="11" y="10"/>
                      <a:pt x="10" y="11"/>
                      <a:pt x="10" y="11"/>
                    </a:cubicBezTo>
                    <a:cubicBezTo>
                      <a:pt x="10" y="11"/>
                      <a:pt x="11" y="12"/>
                      <a:pt x="10" y="12"/>
                    </a:cubicBezTo>
                    <a:cubicBezTo>
                      <a:pt x="9" y="12"/>
                      <a:pt x="9" y="11"/>
                      <a:pt x="8" y="12"/>
                    </a:cubicBezTo>
                    <a:cubicBezTo>
                      <a:pt x="8" y="13"/>
                      <a:pt x="9" y="14"/>
                      <a:pt x="7" y="14"/>
                    </a:cubicBezTo>
                    <a:cubicBezTo>
                      <a:pt x="6" y="15"/>
                      <a:pt x="3" y="18"/>
                      <a:pt x="3" y="21"/>
                    </a:cubicBezTo>
                    <a:cubicBezTo>
                      <a:pt x="2" y="24"/>
                      <a:pt x="2" y="26"/>
                      <a:pt x="2" y="26"/>
                    </a:cubicBezTo>
                    <a:cubicBezTo>
                      <a:pt x="2" y="27"/>
                      <a:pt x="2" y="27"/>
                      <a:pt x="2" y="27"/>
                    </a:cubicBezTo>
                    <a:cubicBezTo>
                      <a:pt x="2" y="27"/>
                      <a:pt x="0" y="29"/>
                      <a:pt x="0" y="30"/>
                    </a:cubicBezTo>
                    <a:cubicBezTo>
                      <a:pt x="1" y="32"/>
                      <a:pt x="1" y="31"/>
                      <a:pt x="1" y="31"/>
                    </a:cubicBezTo>
                    <a:cubicBezTo>
                      <a:pt x="1" y="31"/>
                      <a:pt x="2" y="30"/>
                      <a:pt x="1" y="31"/>
                    </a:cubicBezTo>
                    <a:cubicBezTo>
                      <a:pt x="1" y="31"/>
                      <a:pt x="0" y="33"/>
                      <a:pt x="1" y="34"/>
                    </a:cubicBezTo>
                    <a:cubicBezTo>
                      <a:pt x="2" y="36"/>
                      <a:pt x="1" y="36"/>
                      <a:pt x="1" y="36"/>
                    </a:cubicBezTo>
                    <a:cubicBezTo>
                      <a:pt x="1" y="36"/>
                      <a:pt x="1" y="38"/>
                      <a:pt x="1" y="39"/>
                    </a:cubicBezTo>
                    <a:cubicBezTo>
                      <a:pt x="1" y="40"/>
                      <a:pt x="0" y="41"/>
                      <a:pt x="0" y="42"/>
                    </a:cubicBezTo>
                    <a:cubicBezTo>
                      <a:pt x="1" y="43"/>
                      <a:pt x="2" y="43"/>
                      <a:pt x="2" y="45"/>
                    </a:cubicBezTo>
                    <a:cubicBezTo>
                      <a:pt x="2" y="46"/>
                      <a:pt x="2" y="47"/>
                      <a:pt x="2" y="47"/>
                    </a:cubicBezTo>
                    <a:cubicBezTo>
                      <a:pt x="2" y="48"/>
                      <a:pt x="2" y="49"/>
                      <a:pt x="2" y="50"/>
                    </a:cubicBezTo>
                    <a:cubicBezTo>
                      <a:pt x="3" y="52"/>
                      <a:pt x="4" y="51"/>
                      <a:pt x="4" y="52"/>
                    </a:cubicBezTo>
                    <a:cubicBezTo>
                      <a:pt x="3" y="54"/>
                      <a:pt x="3" y="55"/>
                      <a:pt x="3" y="55"/>
                    </a:cubicBezTo>
                    <a:cubicBezTo>
                      <a:pt x="3" y="56"/>
                      <a:pt x="3" y="57"/>
                      <a:pt x="4" y="59"/>
                    </a:cubicBezTo>
                    <a:cubicBezTo>
                      <a:pt x="4" y="60"/>
                      <a:pt x="4" y="61"/>
                      <a:pt x="4" y="62"/>
                    </a:cubicBezTo>
                    <a:cubicBezTo>
                      <a:pt x="4" y="63"/>
                      <a:pt x="4" y="63"/>
                      <a:pt x="4" y="63"/>
                    </a:cubicBezTo>
                    <a:cubicBezTo>
                      <a:pt x="4" y="63"/>
                      <a:pt x="5" y="64"/>
                      <a:pt x="4" y="65"/>
                    </a:cubicBezTo>
                    <a:cubicBezTo>
                      <a:pt x="4" y="66"/>
                      <a:pt x="4" y="68"/>
                      <a:pt x="4" y="69"/>
                    </a:cubicBezTo>
                    <a:cubicBezTo>
                      <a:pt x="4" y="70"/>
                      <a:pt x="4" y="71"/>
                      <a:pt x="4" y="73"/>
                    </a:cubicBezTo>
                    <a:cubicBezTo>
                      <a:pt x="4" y="75"/>
                      <a:pt x="5" y="75"/>
                      <a:pt x="4" y="75"/>
                    </a:cubicBezTo>
                    <a:cubicBezTo>
                      <a:pt x="3" y="76"/>
                      <a:pt x="0" y="76"/>
                      <a:pt x="0" y="78"/>
                    </a:cubicBezTo>
                    <a:cubicBezTo>
                      <a:pt x="0" y="81"/>
                      <a:pt x="0" y="82"/>
                      <a:pt x="1" y="83"/>
                    </a:cubicBezTo>
                    <a:cubicBezTo>
                      <a:pt x="2" y="83"/>
                      <a:pt x="1" y="84"/>
                      <a:pt x="2" y="83"/>
                    </a:cubicBezTo>
                    <a:cubicBezTo>
                      <a:pt x="2" y="83"/>
                      <a:pt x="2" y="83"/>
                      <a:pt x="3" y="83"/>
                    </a:cubicBezTo>
                    <a:cubicBezTo>
                      <a:pt x="3" y="82"/>
                      <a:pt x="2" y="82"/>
                      <a:pt x="3" y="81"/>
                    </a:cubicBezTo>
                    <a:cubicBezTo>
                      <a:pt x="3" y="81"/>
                      <a:pt x="4" y="83"/>
                      <a:pt x="4" y="82"/>
                    </a:cubicBezTo>
                    <a:cubicBezTo>
                      <a:pt x="5" y="82"/>
                      <a:pt x="6" y="83"/>
                      <a:pt x="6" y="82"/>
                    </a:cubicBezTo>
                    <a:cubicBezTo>
                      <a:pt x="6" y="81"/>
                      <a:pt x="6" y="81"/>
                      <a:pt x="6" y="81"/>
                    </a:cubicBezTo>
                    <a:cubicBezTo>
                      <a:pt x="7" y="81"/>
                      <a:pt x="7" y="84"/>
                      <a:pt x="8" y="83"/>
                    </a:cubicBezTo>
                    <a:cubicBezTo>
                      <a:pt x="9" y="83"/>
                      <a:pt x="9" y="83"/>
                      <a:pt x="10" y="82"/>
                    </a:cubicBezTo>
                    <a:cubicBezTo>
                      <a:pt x="10" y="81"/>
                      <a:pt x="10" y="81"/>
                      <a:pt x="10" y="81"/>
                    </a:cubicBezTo>
                    <a:cubicBezTo>
                      <a:pt x="10" y="81"/>
                      <a:pt x="10" y="84"/>
                      <a:pt x="11" y="84"/>
                    </a:cubicBezTo>
                    <a:cubicBezTo>
                      <a:pt x="12" y="84"/>
                      <a:pt x="13" y="84"/>
                      <a:pt x="13" y="83"/>
                    </a:cubicBezTo>
                    <a:cubicBezTo>
                      <a:pt x="13" y="82"/>
                      <a:pt x="12" y="81"/>
                      <a:pt x="13" y="81"/>
                    </a:cubicBezTo>
                    <a:cubicBezTo>
                      <a:pt x="14" y="81"/>
                      <a:pt x="14" y="81"/>
                      <a:pt x="14" y="82"/>
                    </a:cubicBezTo>
                    <a:cubicBezTo>
                      <a:pt x="14" y="82"/>
                      <a:pt x="14" y="84"/>
                      <a:pt x="15" y="85"/>
                    </a:cubicBezTo>
                    <a:cubicBezTo>
                      <a:pt x="16" y="85"/>
                      <a:pt x="17" y="85"/>
                      <a:pt x="17" y="85"/>
                    </a:cubicBezTo>
                    <a:cubicBezTo>
                      <a:pt x="17" y="85"/>
                      <a:pt x="18" y="88"/>
                      <a:pt x="17" y="90"/>
                    </a:cubicBezTo>
                    <a:cubicBezTo>
                      <a:pt x="17" y="92"/>
                      <a:pt x="16" y="94"/>
                      <a:pt x="15" y="94"/>
                    </a:cubicBez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626" name="Freeform 120"/>
              <p:cNvSpPr/>
              <p:nvPr/>
            </p:nvSpPr>
            <p:spPr bwMode="auto">
              <a:xfrm>
                <a:off x="3750" y="2737"/>
                <a:ext cx="2" cy="12"/>
              </a:xfrm>
              <a:custGeom>
                <a:avLst/>
                <a:gdLst>
                  <a:gd name="T0" fmla="*/ 1 w 2"/>
                  <a:gd name="T1" fmla="*/ 10 h 10"/>
                  <a:gd name="T2" fmla="*/ 0 w 2"/>
                  <a:gd name="T3" fmla="*/ 4 h 10"/>
                  <a:gd name="T4" fmla="*/ 2 w 2"/>
                  <a:gd name="T5" fmla="*/ 0 h 10"/>
                </a:gdLst>
                <a:ahLst/>
                <a:cxnLst>
                  <a:cxn ang="0">
                    <a:pos x="T0" y="T1"/>
                  </a:cxn>
                  <a:cxn ang="0">
                    <a:pos x="T2" y="T3"/>
                  </a:cxn>
                  <a:cxn ang="0">
                    <a:pos x="T4" y="T5"/>
                  </a:cxn>
                </a:cxnLst>
                <a:rect l="0" t="0" r="r" b="b"/>
                <a:pathLst>
                  <a:path w="2" h="10">
                    <a:moveTo>
                      <a:pt x="1" y="10"/>
                    </a:moveTo>
                    <a:cubicBezTo>
                      <a:pt x="1" y="10"/>
                      <a:pt x="0" y="7"/>
                      <a:pt x="0" y="4"/>
                    </a:cubicBezTo>
                    <a:cubicBezTo>
                      <a:pt x="1" y="1"/>
                      <a:pt x="2" y="0"/>
                      <a:pt x="2" y="0"/>
                    </a:cubicBez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627" name="Freeform 121"/>
              <p:cNvSpPr/>
              <p:nvPr/>
            </p:nvSpPr>
            <p:spPr bwMode="auto">
              <a:xfrm>
                <a:off x="3755" y="2710"/>
                <a:ext cx="18" cy="28"/>
              </a:xfrm>
              <a:custGeom>
                <a:avLst/>
                <a:gdLst>
                  <a:gd name="T0" fmla="*/ 13 w 15"/>
                  <a:gd name="T1" fmla="*/ 23 h 23"/>
                  <a:gd name="T2" fmla="*/ 14 w 15"/>
                  <a:gd name="T3" fmla="*/ 20 h 23"/>
                  <a:gd name="T4" fmla="*/ 13 w 15"/>
                  <a:gd name="T5" fmla="*/ 16 h 23"/>
                  <a:gd name="T6" fmla="*/ 13 w 15"/>
                  <a:gd name="T7" fmla="*/ 14 h 23"/>
                  <a:gd name="T8" fmla="*/ 15 w 15"/>
                  <a:gd name="T9" fmla="*/ 8 h 23"/>
                  <a:gd name="T10" fmla="*/ 15 w 15"/>
                  <a:gd name="T11" fmla="*/ 5 h 23"/>
                  <a:gd name="T12" fmla="*/ 9 w 15"/>
                  <a:gd name="T13" fmla="*/ 1 h 23"/>
                  <a:gd name="T14" fmla="*/ 0 w 15"/>
                  <a:gd name="T15" fmla="*/ 0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23">
                    <a:moveTo>
                      <a:pt x="13" y="23"/>
                    </a:moveTo>
                    <a:cubicBezTo>
                      <a:pt x="13" y="23"/>
                      <a:pt x="13" y="22"/>
                      <a:pt x="14" y="20"/>
                    </a:cubicBezTo>
                    <a:cubicBezTo>
                      <a:pt x="14" y="17"/>
                      <a:pt x="13" y="18"/>
                      <a:pt x="13" y="16"/>
                    </a:cubicBezTo>
                    <a:cubicBezTo>
                      <a:pt x="12" y="15"/>
                      <a:pt x="12" y="15"/>
                      <a:pt x="13" y="14"/>
                    </a:cubicBezTo>
                    <a:cubicBezTo>
                      <a:pt x="14" y="13"/>
                      <a:pt x="14" y="10"/>
                      <a:pt x="15" y="8"/>
                    </a:cubicBezTo>
                    <a:cubicBezTo>
                      <a:pt x="15" y="6"/>
                      <a:pt x="15" y="5"/>
                      <a:pt x="15" y="5"/>
                    </a:cubicBezTo>
                    <a:cubicBezTo>
                      <a:pt x="15" y="5"/>
                      <a:pt x="13" y="3"/>
                      <a:pt x="9" y="1"/>
                    </a:cubicBezTo>
                    <a:cubicBezTo>
                      <a:pt x="4" y="0"/>
                      <a:pt x="0" y="0"/>
                      <a:pt x="0" y="0"/>
                    </a:cubicBez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628" name="Freeform 122"/>
              <p:cNvSpPr/>
              <p:nvPr/>
            </p:nvSpPr>
            <p:spPr bwMode="auto">
              <a:xfrm>
                <a:off x="3789" y="2692"/>
                <a:ext cx="22" cy="26"/>
              </a:xfrm>
              <a:custGeom>
                <a:avLst/>
                <a:gdLst>
                  <a:gd name="T0" fmla="*/ 0 w 18"/>
                  <a:gd name="T1" fmla="*/ 21 h 21"/>
                  <a:gd name="T2" fmla="*/ 6 w 18"/>
                  <a:gd name="T3" fmla="*/ 14 h 21"/>
                  <a:gd name="T4" fmla="*/ 14 w 18"/>
                  <a:gd name="T5" fmla="*/ 6 h 21"/>
                  <a:gd name="T6" fmla="*/ 18 w 18"/>
                  <a:gd name="T7" fmla="*/ 0 h 21"/>
                </a:gdLst>
                <a:ahLst/>
                <a:cxnLst>
                  <a:cxn ang="0">
                    <a:pos x="T0" y="T1"/>
                  </a:cxn>
                  <a:cxn ang="0">
                    <a:pos x="T2" y="T3"/>
                  </a:cxn>
                  <a:cxn ang="0">
                    <a:pos x="T4" y="T5"/>
                  </a:cxn>
                  <a:cxn ang="0">
                    <a:pos x="T6" y="T7"/>
                  </a:cxn>
                </a:cxnLst>
                <a:rect l="0" t="0" r="r" b="b"/>
                <a:pathLst>
                  <a:path w="18" h="21">
                    <a:moveTo>
                      <a:pt x="0" y="21"/>
                    </a:moveTo>
                    <a:cubicBezTo>
                      <a:pt x="0" y="21"/>
                      <a:pt x="1" y="18"/>
                      <a:pt x="6" y="14"/>
                    </a:cubicBezTo>
                    <a:cubicBezTo>
                      <a:pt x="10" y="10"/>
                      <a:pt x="11" y="10"/>
                      <a:pt x="14" y="6"/>
                    </a:cubicBezTo>
                    <a:cubicBezTo>
                      <a:pt x="18" y="2"/>
                      <a:pt x="18" y="0"/>
                      <a:pt x="18" y="0"/>
                    </a:cubicBez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629" name="Freeform 123"/>
              <p:cNvSpPr/>
              <p:nvPr/>
            </p:nvSpPr>
            <p:spPr bwMode="auto">
              <a:xfrm>
                <a:off x="3806" y="2687"/>
                <a:ext cx="7" cy="27"/>
              </a:xfrm>
              <a:custGeom>
                <a:avLst/>
                <a:gdLst>
                  <a:gd name="T0" fmla="*/ 6 w 6"/>
                  <a:gd name="T1" fmla="*/ 0 h 22"/>
                  <a:gd name="T2" fmla="*/ 6 w 6"/>
                  <a:gd name="T3" fmla="*/ 2 h 22"/>
                  <a:gd name="T4" fmla="*/ 5 w 6"/>
                  <a:gd name="T5" fmla="*/ 4 h 22"/>
                  <a:gd name="T6" fmla="*/ 5 w 6"/>
                  <a:gd name="T7" fmla="*/ 6 h 22"/>
                  <a:gd name="T8" fmla="*/ 4 w 6"/>
                  <a:gd name="T9" fmla="*/ 8 h 22"/>
                  <a:gd name="T10" fmla="*/ 3 w 6"/>
                  <a:gd name="T11" fmla="*/ 10 h 22"/>
                  <a:gd name="T12" fmla="*/ 3 w 6"/>
                  <a:gd name="T13" fmla="*/ 12 h 22"/>
                  <a:gd name="T14" fmla="*/ 3 w 6"/>
                  <a:gd name="T15" fmla="*/ 16 h 22"/>
                  <a:gd name="T16" fmla="*/ 3 w 6"/>
                  <a:gd name="T17" fmla="*/ 19 h 22"/>
                  <a:gd name="T18" fmla="*/ 0 w 6"/>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22">
                    <a:moveTo>
                      <a:pt x="6" y="0"/>
                    </a:moveTo>
                    <a:cubicBezTo>
                      <a:pt x="6" y="0"/>
                      <a:pt x="6" y="1"/>
                      <a:pt x="6" y="2"/>
                    </a:cubicBezTo>
                    <a:cubicBezTo>
                      <a:pt x="5" y="3"/>
                      <a:pt x="5" y="4"/>
                      <a:pt x="5" y="4"/>
                    </a:cubicBezTo>
                    <a:cubicBezTo>
                      <a:pt x="5" y="5"/>
                      <a:pt x="6" y="6"/>
                      <a:pt x="5" y="6"/>
                    </a:cubicBezTo>
                    <a:cubicBezTo>
                      <a:pt x="5" y="7"/>
                      <a:pt x="5" y="7"/>
                      <a:pt x="4" y="8"/>
                    </a:cubicBezTo>
                    <a:cubicBezTo>
                      <a:pt x="3" y="9"/>
                      <a:pt x="3" y="9"/>
                      <a:pt x="3" y="10"/>
                    </a:cubicBezTo>
                    <a:cubicBezTo>
                      <a:pt x="3" y="11"/>
                      <a:pt x="3" y="11"/>
                      <a:pt x="3" y="12"/>
                    </a:cubicBezTo>
                    <a:cubicBezTo>
                      <a:pt x="3" y="14"/>
                      <a:pt x="3" y="14"/>
                      <a:pt x="3" y="16"/>
                    </a:cubicBezTo>
                    <a:cubicBezTo>
                      <a:pt x="3" y="18"/>
                      <a:pt x="4" y="17"/>
                      <a:pt x="3" y="19"/>
                    </a:cubicBezTo>
                    <a:cubicBezTo>
                      <a:pt x="2" y="21"/>
                      <a:pt x="0" y="22"/>
                      <a:pt x="0" y="22"/>
                    </a:cubicBez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630" name="Freeform 124"/>
              <p:cNvSpPr/>
              <p:nvPr/>
            </p:nvSpPr>
            <p:spPr bwMode="auto">
              <a:xfrm>
                <a:off x="3805" y="2712"/>
                <a:ext cx="7" cy="35"/>
              </a:xfrm>
              <a:custGeom>
                <a:avLst/>
                <a:gdLst>
                  <a:gd name="T0" fmla="*/ 3 w 6"/>
                  <a:gd name="T1" fmla="*/ 0 h 29"/>
                  <a:gd name="T2" fmla="*/ 4 w 6"/>
                  <a:gd name="T3" fmla="*/ 4 h 29"/>
                  <a:gd name="T4" fmla="*/ 6 w 6"/>
                  <a:gd name="T5" fmla="*/ 8 h 29"/>
                  <a:gd name="T6" fmla="*/ 5 w 6"/>
                  <a:gd name="T7" fmla="*/ 12 h 29"/>
                  <a:gd name="T8" fmla="*/ 3 w 6"/>
                  <a:gd name="T9" fmla="*/ 14 h 29"/>
                  <a:gd name="T10" fmla="*/ 2 w 6"/>
                  <a:gd name="T11" fmla="*/ 16 h 29"/>
                  <a:gd name="T12" fmla="*/ 2 w 6"/>
                  <a:gd name="T13" fmla="*/ 17 h 29"/>
                  <a:gd name="T14" fmla="*/ 1 w 6"/>
                  <a:gd name="T15" fmla="*/ 19 h 29"/>
                  <a:gd name="T16" fmla="*/ 0 w 6"/>
                  <a:gd name="T17" fmla="*/ 20 h 29"/>
                  <a:gd name="T18" fmla="*/ 4 w 6"/>
                  <a:gd name="T19" fmla="*/ 22 h 29"/>
                  <a:gd name="T20" fmla="*/ 6 w 6"/>
                  <a:gd name="T21" fmla="*/ 25 h 29"/>
                  <a:gd name="T22" fmla="*/ 6 w 6"/>
                  <a:gd name="T23" fmla="*/ 28 h 29"/>
                  <a:gd name="T24" fmla="*/ 5 w 6"/>
                  <a:gd name="T25"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 h="29">
                    <a:moveTo>
                      <a:pt x="3" y="0"/>
                    </a:moveTo>
                    <a:cubicBezTo>
                      <a:pt x="3" y="0"/>
                      <a:pt x="4" y="3"/>
                      <a:pt x="4" y="4"/>
                    </a:cubicBezTo>
                    <a:cubicBezTo>
                      <a:pt x="5" y="6"/>
                      <a:pt x="6" y="6"/>
                      <a:pt x="6" y="8"/>
                    </a:cubicBezTo>
                    <a:cubicBezTo>
                      <a:pt x="5" y="10"/>
                      <a:pt x="5" y="11"/>
                      <a:pt x="5" y="12"/>
                    </a:cubicBezTo>
                    <a:cubicBezTo>
                      <a:pt x="4" y="13"/>
                      <a:pt x="3" y="14"/>
                      <a:pt x="3" y="14"/>
                    </a:cubicBezTo>
                    <a:cubicBezTo>
                      <a:pt x="3" y="15"/>
                      <a:pt x="3" y="15"/>
                      <a:pt x="2" y="16"/>
                    </a:cubicBezTo>
                    <a:cubicBezTo>
                      <a:pt x="2" y="16"/>
                      <a:pt x="2" y="17"/>
                      <a:pt x="2" y="17"/>
                    </a:cubicBezTo>
                    <a:cubicBezTo>
                      <a:pt x="2" y="17"/>
                      <a:pt x="1" y="18"/>
                      <a:pt x="1" y="19"/>
                    </a:cubicBezTo>
                    <a:cubicBezTo>
                      <a:pt x="0" y="20"/>
                      <a:pt x="0" y="20"/>
                      <a:pt x="0" y="20"/>
                    </a:cubicBezTo>
                    <a:cubicBezTo>
                      <a:pt x="0" y="20"/>
                      <a:pt x="2" y="22"/>
                      <a:pt x="4" y="22"/>
                    </a:cubicBezTo>
                    <a:cubicBezTo>
                      <a:pt x="5" y="23"/>
                      <a:pt x="6" y="24"/>
                      <a:pt x="6" y="25"/>
                    </a:cubicBezTo>
                    <a:cubicBezTo>
                      <a:pt x="6" y="26"/>
                      <a:pt x="6" y="27"/>
                      <a:pt x="6" y="28"/>
                    </a:cubicBezTo>
                    <a:cubicBezTo>
                      <a:pt x="5" y="28"/>
                      <a:pt x="5" y="29"/>
                      <a:pt x="5" y="29"/>
                    </a:cubicBez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631" name="Freeform 125"/>
              <p:cNvSpPr/>
              <p:nvPr/>
            </p:nvSpPr>
            <p:spPr bwMode="auto">
              <a:xfrm>
                <a:off x="3806" y="2741"/>
                <a:ext cx="4" cy="6"/>
              </a:xfrm>
              <a:custGeom>
                <a:avLst/>
                <a:gdLst>
                  <a:gd name="T0" fmla="*/ 3 w 3"/>
                  <a:gd name="T1" fmla="*/ 5 h 5"/>
                  <a:gd name="T2" fmla="*/ 2 w 3"/>
                  <a:gd name="T3" fmla="*/ 3 h 5"/>
                  <a:gd name="T4" fmla="*/ 1 w 3"/>
                  <a:gd name="T5" fmla="*/ 1 h 5"/>
                  <a:gd name="T6" fmla="*/ 0 w 3"/>
                  <a:gd name="T7" fmla="*/ 0 h 5"/>
                </a:gdLst>
                <a:ahLst/>
                <a:cxnLst>
                  <a:cxn ang="0">
                    <a:pos x="T0" y="T1"/>
                  </a:cxn>
                  <a:cxn ang="0">
                    <a:pos x="T2" y="T3"/>
                  </a:cxn>
                  <a:cxn ang="0">
                    <a:pos x="T4" y="T5"/>
                  </a:cxn>
                  <a:cxn ang="0">
                    <a:pos x="T6" y="T7"/>
                  </a:cxn>
                </a:cxnLst>
                <a:rect l="0" t="0" r="r" b="b"/>
                <a:pathLst>
                  <a:path w="3" h="5">
                    <a:moveTo>
                      <a:pt x="3" y="5"/>
                    </a:moveTo>
                    <a:cubicBezTo>
                      <a:pt x="3" y="5"/>
                      <a:pt x="3" y="4"/>
                      <a:pt x="2" y="3"/>
                    </a:cubicBezTo>
                    <a:cubicBezTo>
                      <a:pt x="2" y="2"/>
                      <a:pt x="1" y="1"/>
                      <a:pt x="1" y="1"/>
                    </a:cubicBezTo>
                    <a:cubicBezTo>
                      <a:pt x="1" y="1"/>
                      <a:pt x="1" y="0"/>
                      <a:pt x="0" y="0"/>
                    </a:cubicBez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632" name="Freeform 126"/>
              <p:cNvSpPr/>
              <p:nvPr/>
            </p:nvSpPr>
            <p:spPr bwMode="auto">
              <a:xfrm>
                <a:off x="3803" y="2738"/>
                <a:ext cx="5" cy="12"/>
              </a:xfrm>
              <a:custGeom>
                <a:avLst/>
                <a:gdLst>
                  <a:gd name="T0" fmla="*/ 0 w 4"/>
                  <a:gd name="T1" fmla="*/ 0 h 10"/>
                  <a:gd name="T2" fmla="*/ 1 w 4"/>
                  <a:gd name="T3" fmla="*/ 4 h 10"/>
                  <a:gd name="T4" fmla="*/ 1 w 4"/>
                  <a:gd name="T5" fmla="*/ 6 h 10"/>
                  <a:gd name="T6" fmla="*/ 1 w 4"/>
                  <a:gd name="T7" fmla="*/ 8 h 10"/>
                  <a:gd name="T8" fmla="*/ 2 w 4"/>
                  <a:gd name="T9" fmla="*/ 9 h 10"/>
                  <a:gd name="T10" fmla="*/ 3 w 4"/>
                  <a:gd name="T11" fmla="*/ 10 h 10"/>
                  <a:gd name="T12" fmla="*/ 3 w 4"/>
                  <a:gd name="T13" fmla="*/ 8 h 10"/>
                  <a:gd name="T14" fmla="*/ 4 w 4"/>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10">
                    <a:moveTo>
                      <a:pt x="0" y="0"/>
                    </a:moveTo>
                    <a:cubicBezTo>
                      <a:pt x="0" y="0"/>
                      <a:pt x="0" y="3"/>
                      <a:pt x="1" y="4"/>
                    </a:cubicBezTo>
                    <a:cubicBezTo>
                      <a:pt x="1" y="5"/>
                      <a:pt x="1" y="6"/>
                      <a:pt x="1" y="6"/>
                    </a:cubicBezTo>
                    <a:cubicBezTo>
                      <a:pt x="1" y="7"/>
                      <a:pt x="0" y="7"/>
                      <a:pt x="1" y="8"/>
                    </a:cubicBezTo>
                    <a:cubicBezTo>
                      <a:pt x="1" y="9"/>
                      <a:pt x="2" y="8"/>
                      <a:pt x="2" y="9"/>
                    </a:cubicBezTo>
                    <a:cubicBezTo>
                      <a:pt x="2" y="10"/>
                      <a:pt x="3" y="10"/>
                      <a:pt x="3" y="10"/>
                    </a:cubicBezTo>
                    <a:cubicBezTo>
                      <a:pt x="3" y="10"/>
                      <a:pt x="3" y="9"/>
                      <a:pt x="3" y="8"/>
                    </a:cubicBezTo>
                    <a:cubicBezTo>
                      <a:pt x="4" y="7"/>
                      <a:pt x="4" y="6"/>
                      <a:pt x="4" y="6"/>
                    </a:cubicBez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633" name="Freeform 127"/>
              <p:cNvSpPr/>
              <p:nvPr/>
            </p:nvSpPr>
            <p:spPr bwMode="auto">
              <a:xfrm>
                <a:off x="3788" y="2718"/>
                <a:ext cx="17" cy="32"/>
              </a:xfrm>
              <a:custGeom>
                <a:avLst/>
                <a:gdLst>
                  <a:gd name="T0" fmla="*/ 14 w 14"/>
                  <a:gd name="T1" fmla="*/ 23 h 27"/>
                  <a:gd name="T2" fmla="*/ 13 w 14"/>
                  <a:gd name="T3" fmla="*/ 26 h 27"/>
                  <a:gd name="T4" fmla="*/ 13 w 14"/>
                  <a:gd name="T5" fmla="*/ 26 h 27"/>
                  <a:gd name="T6" fmla="*/ 12 w 14"/>
                  <a:gd name="T7" fmla="*/ 26 h 27"/>
                  <a:gd name="T8" fmla="*/ 11 w 14"/>
                  <a:gd name="T9" fmla="*/ 24 h 27"/>
                  <a:gd name="T10" fmla="*/ 10 w 14"/>
                  <a:gd name="T11" fmla="*/ 23 h 27"/>
                  <a:gd name="T12" fmla="*/ 10 w 14"/>
                  <a:gd name="T13" fmla="*/ 24 h 27"/>
                  <a:gd name="T14" fmla="*/ 10 w 14"/>
                  <a:gd name="T15" fmla="*/ 26 h 27"/>
                  <a:gd name="T16" fmla="*/ 8 w 14"/>
                  <a:gd name="T17" fmla="*/ 27 h 27"/>
                  <a:gd name="T18" fmla="*/ 6 w 14"/>
                  <a:gd name="T19" fmla="*/ 26 h 27"/>
                  <a:gd name="T20" fmla="*/ 5 w 14"/>
                  <a:gd name="T21" fmla="*/ 24 h 27"/>
                  <a:gd name="T22" fmla="*/ 5 w 14"/>
                  <a:gd name="T23" fmla="*/ 25 h 27"/>
                  <a:gd name="T24" fmla="*/ 5 w 14"/>
                  <a:gd name="T25" fmla="*/ 26 h 27"/>
                  <a:gd name="T26" fmla="*/ 2 w 14"/>
                  <a:gd name="T27" fmla="*/ 26 h 27"/>
                  <a:gd name="T28" fmla="*/ 1 w 14"/>
                  <a:gd name="T29" fmla="*/ 24 h 27"/>
                  <a:gd name="T30" fmla="*/ 0 w 14"/>
                  <a:gd name="T31" fmla="*/ 22 h 27"/>
                  <a:gd name="T32" fmla="*/ 1 w 14"/>
                  <a:gd name="T33" fmla="*/ 20 h 27"/>
                  <a:gd name="T34" fmla="*/ 1 w 14"/>
                  <a:gd name="T35" fmla="*/ 10 h 27"/>
                  <a:gd name="T36" fmla="*/ 1 w 14"/>
                  <a:gd name="T37" fmla="*/ 0 h 27"/>
                  <a:gd name="T38" fmla="*/ 1 w 14"/>
                  <a:gd name="T3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27">
                    <a:moveTo>
                      <a:pt x="14" y="23"/>
                    </a:moveTo>
                    <a:cubicBezTo>
                      <a:pt x="14" y="24"/>
                      <a:pt x="14" y="25"/>
                      <a:pt x="13" y="26"/>
                    </a:cubicBezTo>
                    <a:cubicBezTo>
                      <a:pt x="13" y="26"/>
                      <a:pt x="13" y="26"/>
                      <a:pt x="13" y="26"/>
                    </a:cubicBezTo>
                    <a:cubicBezTo>
                      <a:pt x="12" y="26"/>
                      <a:pt x="12" y="27"/>
                      <a:pt x="12" y="26"/>
                    </a:cubicBezTo>
                    <a:cubicBezTo>
                      <a:pt x="11" y="25"/>
                      <a:pt x="11" y="25"/>
                      <a:pt x="11" y="24"/>
                    </a:cubicBezTo>
                    <a:cubicBezTo>
                      <a:pt x="10" y="23"/>
                      <a:pt x="10" y="23"/>
                      <a:pt x="10" y="23"/>
                    </a:cubicBezTo>
                    <a:cubicBezTo>
                      <a:pt x="10" y="23"/>
                      <a:pt x="10" y="23"/>
                      <a:pt x="10" y="24"/>
                    </a:cubicBezTo>
                    <a:cubicBezTo>
                      <a:pt x="10" y="25"/>
                      <a:pt x="10" y="25"/>
                      <a:pt x="10" y="26"/>
                    </a:cubicBezTo>
                    <a:cubicBezTo>
                      <a:pt x="9" y="26"/>
                      <a:pt x="8" y="27"/>
                      <a:pt x="8" y="27"/>
                    </a:cubicBezTo>
                    <a:cubicBezTo>
                      <a:pt x="8" y="27"/>
                      <a:pt x="7" y="27"/>
                      <a:pt x="6" y="26"/>
                    </a:cubicBezTo>
                    <a:cubicBezTo>
                      <a:pt x="6" y="24"/>
                      <a:pt x="6" y="23"/>
                      <a:pt x="5" y="24"/>
                    </a:cubicBezTo>
                    <a:cubicBezTo>
                      <a:pt x="5" y="24"/>
                      <a:pt x="5" y="24"/>
                      <a:pt x="5" y="25"/>
                    </a:cubicBezTo>
                    <a:cubicBezTo>
                      <a:pt x="5" y="25"/>
                      <a:pt x="5" y="26"/>
                      <a:pt x="5" y="26"/>
                    </a:cubicBezTo>
                    <a:cubicBezTo>
                      <a:pt x="4" y="26"/>
                      <a:pt x="3" y="27"/>
                      <a:pt x="2" y="26"/>
                    </a:cubicBezTo>
                    <a:cubicBezTo>
                      <a:pt x="2" y="25"/>
                      <a:pt x="2" y="25"/>
                      <a:pt x="1" y="24"/>
                    </a:cubicBezTo>
                    <a:cubicBezTo>
                      <a:pt x="0" y="24"/>
                      <a:pt x="0" y="23"/>
                      <a:pt x="0" y="22"/>
                    </a:cubicBezTo>
                    <a:cubicBezTo>
                      <a:pt x="0" y="21"/>
                      <a:pt x="1" y="20"/>
                      <a:pt x="1" y="20"/>
                    </a:cubicBezTo>
                    <a:cubicBezTo>
                      <a:pt x="1" y="19"/>
                      <a:pt x="1" y="15"/>
                      <a:pt x="1" y="10"/>
                    </a:cubicBezTo>
                    <a:cubicBezTo>
                      <a:pt x="2" y="5"/>
                      <a:pt x="0" y="1"/>
                      <a:pt x="1" y="0"/>
                    </a:cubicBezTo>
                    <a:cubicBezTo>
                      <a:pt x="1" y="0"/>
                      <a:pt x="1" y="0"/>
                      <a:pt x="1" y="0"/>
                    </a:cubicBez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634" name="Freeform 128"/>
              <p:cNvSpPr/>
              <p:nvPr/>
            </p:nvSpPr>
            <p:spPr bwMode="auto">
              <a:xfrm>
                <a:off x="3772" y="2722"/>
                <a:ext cx="9" cy="21"/>
              </a:xfrm>
              <a:custGeom>
                <a:avLst/>
                <a:gdLst>
                  <a:gd name="T0" fmla="*/ 7 w 8"/>
                  <a:gd name="T1" fmla="*/ 0 h 17"/>
                  <a:gd name="T2" fmla="*/ 8 w 8"/>
                  <a:gd name="T3" fmla="*/ 10 h 17"/>
                  <a:gd name="T4" fmla="*/ 6 w 8"/>
                  <a:gd name="T5" fmla="*/ 13 h 17"/>
                  <a:gd name="T6" fmla="*/ 3 w 8"/>
                  <a:gd name="T7" fmla="*/ 16 h 17"/>
                  <a:gd name="T8" fmla="*/ 0 w 8"/>
                  <a:gd name="T9" fmla="*/ 16 h 17"/>
                </a:gdLst>
                <a:ahLst/>
                <a:cxnLst>
                  <a:cxn ang="0">
                    <a:pos x="T0" y="T1"/>
                  </a:cxn>
                  <a:cxn ang="0">
                    <a:pos x="T2" y="T3"/>
                  </a:cxn>
                  <a:cxn ang="0">
                    <a:pos x="T4" y="T5"/>
                  </a:cxn>
                  <a:cxn ang="0">
                    <a:pos x="T6" y="T7"/>
                  </a:cxn>
                  <a:cxn ang="0">
                    <a:pos x="T8" y="T9"/>
                  </a:cxn>
                </a:cxnLst>
                <a:rect l="0" t="0" r="r" b="b"/>
                <a:pathLst>
                  <a:path w="8" h="17">
                    <a:moveTo>
                      <a:pt x="7" y="0"/>
                    </a:moveTo>
                    <a:cubicBezTo>
                      <a:pt x="7" y="0"/>
                      <a:pt x="8" y="7"/>
                      <a:pt x="8" y="10"/>
                    </a:cubicBezTo>
                    <a:cubicBezTo>
                      <a:pt x="7" y="12"/>
                      <a:pt x="7" y="12"/>
                      <a:pt x="6" y="13"/>
                    </a:cubicBezTo>
                    <a:cubicBezTo>
                      <a:pt x="4" y="15"/>
                      <a:pt x="5" y="16"/>
                      <a:pt x="3" y="16"/>
                    </a:cubicBezTo>
                    <a:cubicBezTo>
                      <a:pt x="2" y="16"/>
                      <a:pt x="1" y="17"/>
                      <a:pt x="0" y="16"/>
                    </a:cubicBez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635" name="Freeform 129"/>
              <p:cNvSpPr/>
              <p:nvPr/>
            </p:nvSpPr>
            <p:spPr bwMode="auto">
              <a:xfrm>
                <a:off x="3781" y="2730"/>
                <a:ext cx="8" cy="12"/>
              </a:xfrm>
              <a:custGeom>
                <a:avLst/>
                <a:gdLst>
                  <a:gd name="T0" fmla="*/ 0 w 6"/>
                  <a:gd name="T1" fmla="*/ 0 h 10"/>
                  <a:gd name="T2" fmla="*/ 2 w 6"/>
                  <a:gd name="T3" fmla="*/ 7 h 10"/>
                  <a:gd name="T4" fmla="*/ 5 w 6"/>
                  <a:gd name="T5" fmla="*/ 10 h 10"/>
                  <a:gd name="T6" fmla="*/ 6 w 6"/>
                  <a:gd name="T7" fmla="*/ 8 h 10"/>
                </a:gdLst>
                <a:ahLst/>
                <a:cxnLst>
                  <a:cxn ang="0">
                    <a:pos x="T0" y="T1"/>
                  </a:cxn>
                  <a:cxn ang="0">
                    <a:pos x="T2" y="T3"/>
                  </a:cxn>
                  <a:cxn ang="0">
                    <a:pos x="T4" y="T5"/>
                  </a:cxn>
                  <a:cxn ang="0">
                    <a:pos x="T6" y="T7"/>
                  </a:cxn>
                </a:cxnLst>
                <a:rect l="0" t="0" r="r" b="b"/>
                <a:pathLst>
                  <a:path w="6" h="10">
                    <a:moveTo>
                      <a:pt x="0" y="0"/>
                    </a:moveTo>
                    <a:cubicBezTo>
                      <a:pt x="0" y="0"/>
                      <a:pt x="0" y="7"/>
                      <a:pt x="2" y="7"/>
                    </a:cubicBezTo>
                    <a:cubicBezTo>
                      <a:pt x="4" y="8"/>
                      <a:pt x="3" y="10"/>
                      <a:pt x="5" y="10"/>
                    </a:cubicBezTo>
                    <a:cubicBezTo>
                      <a:pt x="6" y="9"/>
                      <a:pt x="6" y="8"/>
                      <a:pt x="6" y="8"/>
                    </a:cubicBez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636" name="Freeform 130"/>
              <p:cNvSpPr/>
              <p:nvPr/>
            </p:nvSpPr>
            <p:spPr bwMode="auto">
              <a:xfrm>
                <a:off x="3781" y="2695"/>
                <a:ext cx="27" cy="24"/>
              </a:xfrm>
              <a:custGeom>
                <a:avLst/>
                <a:gdLst>
                  <a:gd name="T0" fmla="*/ 22 w 22"/>
                  <a:gd name="T1" fmla="*/ 0 h 20"/>
                  <a:gd name="T2" fmla="*/ 10 w 22"/>
                  <a:gd name="T3" fmla="*/ 7 h 20"/>
                  <a:gd name="T4" fmla="*/ 0 w 22"/>
                  <a:gd name="T5" fmla="*/ 20 h 20"/>
                </a:gdLst>
                <a:ahLst/>
                <a:cxnLst>
                  <a:cxn ang="0">
                    <a:pos x="T0" y="T1"/>
                  </a:cxn>
                  <a:cxn ang="0">
                    <a:pos x="T2" y="T3"/>
                  </a:cxn>
                  <a:cxn ang="0">
                    <a:pos x="T4" y="T5"/>
                  </a:cxn>
                </a:cxnLst>
                <a:rect l="0" t="0" r="r" b="b"/>
                <a:pathLst>
                  <a:path w="22" h="20">
                    <a:moveTo>
                      <a:pt x="22" y="0"/>
                    </a:moveTo>
                    <a:cubicBezTo>
                      <a:pt x="22" y="0"/>
                      <a:pt x="15" y="2"/>
                      <a:pt x="10" y="7"/>
                    </a:cubicBezTo>
                    <a:cubicBezTo>
                      <a:pt x="5" y="11"/>
                      <a:pt x="0" y="20"/>
                      <a:pt x="0" y="20"/>
                    </a:cubicBez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637" name="Freeform 131"/>
              <p:cNvSpPr/>
              <p:nvPr/>
            </p:nvSpPr>
            <p:spPr bwMode="auto">
              <a:xfrm>
                <a:off x="3780" y="2687"/>
                <a:ext cx="23" cy="35"/>
              </a:xfrm>
              <a:custGeom>
                <a:avLst/>
                <a:gdLst>
                  <a:gd name="T0" fmla="*/ 19 w 19"/>
                  <a:gd name="T1" fmla="*/ 0 h 29"/>
                  <a:gd name="T2" fmla="*/ 4 w 19"/>
                  <a:gd name="T3" fmla="*/ 18 h 29"/>
                  <a:gd name="T4" fmla="*/ 0 w 19"/>
                  <a:gd name="T5" fmla="*/ 29 h 29"/>
                </a:gdLst>
                <a:ahLst/>
                <a:cxnLst>
                  <a:cxn ang="0">
                    <a:pos x="T0" y="T1"/>
                  </a:cxn>
                  <a:cxn ang="0">
                    <a:pos x="T2" y="T3"/>
                  </a:cxn>
                  <a:cxn ang="0">
                    <a:pos x="T4" y="T5"/>
                  </a:cxn>
                </a:cxnLst>
                <a:rect l="0" t="0" r="r" b="b"/>
                <a:pathLst>
                  <a:path w="19" h="29">
                    <a:moveTo>
                      <a:pt x="19" y="0"/>
                    </a:moveTo>
                    <a:cubicBezTo>
                      <a:pt x="19" y="0"/>
                      <a:pt x="8" y="12"/>
                      <a:pt x="4" y="18"/>
                    </a:cubicBezTo>
                    <a:cubicBezTo>
                      <a:pt x="1" y="23"/>
                      <a:pt x="0" y="29"/>
                      <a:pt x="0" y="29"/>
                    </a:cubicBez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638" name="Freeform 132"/>
              <p:cNvSpPr/>
              <p:nvPr/>
            </p:nvSpPr>
            <p:spPr bwMode="auto">
              <a:xfrm>
                <a:off x="3786" y="2675"/>
                <a:ext cx="13" cy="23"/>
              </a:xfrm>
              <a:custGeom>
                <a:avLst/>
                <a:gdLst>
                  <a:gd name="T0" fmla="*/ 5 w 10"/>
                  <a:gd name="T1" fmla="*/ 0 h 19"/>
                  <a:gd name="T2" fmla="*/ 8 w 10"/>
                  <a:gd name="T3" fmla="*/ 7 h 19"/>
                  <a:gd name="T4" fmla="*/ 2 w 10"/>
                  <a:gd name="T5" fmla="*/ 16 h 19"/>
                  <a:gd name="T6" fmla="*/ 6 w 10"/>
                  <a:gd name="T7" fmla="*/ 19 h 19"/>
                </a:gdLst>
                <a:ahLst/>
                <a:cxnLst>
                  <a:cxn ang="0">
                    <a:pos x="T0" y="T1"/>
                  </a:cxn>
                  <a:cxn ang="0">
                    <a:pos x="T2" y="T3"/>
                  </a:cxn>
                  <a:cxn ang="0">
                    <a:pos x="T4" y="T5"/>
                  </a:cxn>
                  <a:cxn ang="0">
                    <a:pos x="T6" y="T7"/>
                  </a:cxn>
                </a:cxnLst>
                <a:rect l="0" t="0" r="r" b="b"/>
                <a:pathLst>
                  <a:path w="10" h="19">
                    <a:moveTo>
                      <a:pt x="5" y="0"/>
                    </a:moveTo>
                    <a:cubicBezTo>
                      <a:pt x="5" y="0"/>
                      <a:pt x="10" y="2"/>
                      <a:pt x="8" y="7"/>
                    </a:cubicBezTo>
                    <a:cubicBezTo>
                      <a:pt x="6" y="12"/>
                      <a:pt x="0" y="13"/>
                      <a:pt x="2" y="16"/>
                    </a:cubicBezTo>
                    <a:cubicBezTo>
                      <a:pt x="3" y="19"/>
                      <a:pt x="6" y="19"/>
                      <a:pt x="6" y="19"/>
                    </a:cubicBez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639" name="Freeform 133"/>
              <p:cNvSpPr/>
              <p:nvPr/>
            </p:nvSpPr>
            <p:spPr bwMode="auto">
              <a:xfrm>
                <a:off x="3791" y="2673"/>
                <a:ext cx="15" cy="24"/>
              </a:xfrm>
              <a:custGeom>
                <a:avLst/>
                <a:gdLst>
                  <a:gd name="T0" fmla="*/ 5 w 12"/>
                  <a:gd name="T1" fmla="*/ 0 h 20"/>
                  <a:gd name="T2" fmla="*/ 10 w 12"/>
                  <a:gd name="T3" fmla="*/ 9 h 20"/>
                  <a:gd name="T4" fmla="*/ 3 w 12"/>
                  <a:gd name="T5" fmla="*/ 15 h 20"/>
                  <a:gd name="T6" fmla="*/ 3 w 12"/>
                  <a:gd name="T7" fmla="*/ 20 h 20"/>
                </a:gdLst>
                <a:ahLst/>
                <a:cxnLst>
                  <a:cxn ang="0">
                    <a:pos x="T0" y="T1"/>
                  </a:cxn>
                  <a:cxn ang="0">
                    <a:pos x="T2" y="T3"/>
                  </a:cxn>
                  <a:cxn ang="0">
                    <a:pos x="T4" y="T5"/>
                  </a:cxn>
                  <a:cxn ang="0">
                    <a:pos x="T6" y="T7"/>
                  </a:cxn>
                </a:cxnLst>
                <a:rect l="0" t="0" r="r" b="b"/>
                <a:pathLst>
                  <a:path w="12" h="20">
                    <a:moveTo>
                      <a:pt x="5" y="0"/>
                    </a:moveTo>
                    <a:cubicBezTo>
                      <a:pt x="5" y="0"/>
                      <a:pt x="12" y="4"/>
                      <a:pt x="10" y="9"/>
                    </a:cubicBezTo>
                    <a:cubicBezTo>
                      <a:pt x="8" y="13"/>
                      <a:pt x="6" y="14"/>
                      <a:pt x="3" y="15"/>
                    </a:cubicBezTo>
                    <a:cubicBezTo>
                      <a:pt x="0" y="17"/>
                      <a:pt x="3" y="20"/>
                      <a:pt x="3" y="20"/>
                    </a:cubicBez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640" name="Freeform 134"/>
              <p:cNvSpPr/>
              <p:nvPr/>
            </p:nvSpPr>
            <p:spPr bwMode="auto">
              <a:xfrm>
                <a:off x="3753" y="2669"/>
                <a:ext cx="15" cy="22"/>
              </a:xfrm>
              <a:custGeom>
                <a:avLst/>
                <a:gdLst>
                  <a:gd name="T0" fmla="*/ 12 w 12"/>
                  <a:gd name="T1" fmla="*/ 0 h 18"/>
                  <a:gd name="T2" fmla="*/ 3 w 12"/>
                  <a:gd name="T3" fmla="*/ 13 h 18"/>
                  <a:gd name="T4" fmla="*/ 9 w 12"/>
                  <a:gd name="T5" fmla="*/ 18 h 18"/>
                </a:gdLst>
                <a:ahLst/>
                <a:cxnLst>
                  <a:cxn ang="0">
                    <a:pos x="T0" y="T1"/>
                  </a:cxn>
                  <a:cxn ang="0">
                    <a:pos x="T2" y="T3"/>
                  </a:cxn>
                  <a:cxn ang="0">
                    <a:pos x="T4" y="T5"/>
                  </a:cxn>
                </a:cxnLst>
                <a:rect l="0" t="0" r="r" b="b"/>
                <a:pathLst>
                  <a:path w="12" h="18">
                    <a:moveTo>
                      <a:pt x="12" y="0"/>
                    </a:moveTo>
                    <a:cubicBezTo>
                      <a:pt x="11" y="1"/>
                      <a:pt x="0" y="9"/>
                      <a:pt x="3" y="13"/>
                    </a:cubicBezTo>
                    <a:cubicBezTo>
                      <a:pt x="6" y="17"/>
                      <a:pt x="9" y="18"/>
                      <a:pt x="9" y="18"/>
                    </a:cubicBez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641" name="Freeform 135"/>
              <p:cNvSpPr/>
              <p:nvPr/>
            </p:nvSpPr>
            <p:spPr bwMode="auto">
              <a:xfrm>
                <a:off x="3761" y="2673"/>
                <a:ext cx="8" cy="13"/>
              </a:xfrm>
              <a:custGeom>
                <a:avLst/>
                <a:gdLst>
                  <a:gd name="T0" fmla="*/ 7 w 7"/>
                  <a:gd name="T1" fmla="*/ 0 h 11"/>
                  <a:gd name="T2" fmla="*/ 0 w 7"/>
                  <a:gd name="T3" fmla="*/ 7 h 11"/>
                  <a:gd name="T4" fmla="*/ 2 w 7"/>
                  <a:gd name="T5" fmla="*/ 10 h 11"/>
                </a:gdLst>
                <a:ahLst/>
                <a:cxnLst>
                  <a:cxn ang="0">
                    <a:pos x="T0" y="T1"/>
                  </a:cxn>
                  <a:cxn ang="0">
                    <a:pos x="T2" y="T3"/>
                  </a:cxn>
                  <a:cxn ang="0">
                    <a:pos x="T4" y="T5"/>
                  </a:cxn>
                </a:cxnLst>
                <a:rect l="0" t="0" r="r" b="b"/>
                <a:pathLst>
                  <a:path w="7" h="11">
                    <a:moveTo>
                      <a:pt x="7" y="0"/>
                    </a:moveTo>
                    <a:cubicBezTo>
                      <a:pt x="6" y="0"/>
                      <a:pt x="0" y="4"/>
                      <a:pt x="0" y="7"/>
                    </a:cubicBezTo>
                    <a:cubicBezTo>
                      <a:pt x="1" y="11"/>
                      <a:pt x="1" y="10"/>
                      <a:pt x="2" y="10"/>
                    </a:cubicBez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642" name="Freeform 136"/>
              <p:cNvSpPr/>
              <p:nvPr/>
            </p:nvSpPr>
            <p:spPr bwMode="auto">
              <a:xfrm>
                <a:off x="3761" y="2675"/>
                <a:ext cx="7" cy="10"/>
              </a:xfrm>
              <a:custGeom>
                <a:avLst/>
                <a:gdLst>
                  <a:gd name="T0" fmla="*/ 6 w 6"/>
                  <a:gd name="T1" fmla="*/ 0 h 8"/>
                  <a:gd name="T2" fmla="*/ 3 w 6"/>
                  <a:gd name="T3" fmla="*/ 8 h 8"/>
                </a:gdLst>
                <a:ahLst/>
                <a:cxnLst>
                  <a:cxn ang="0">
                    <a:pos x="T0" y="T1"/>
                  </a:cxn>
                  <a:cxn ang="0">
                    <a:pos x="T2" y="T3"/>
                  </a:cxn>
                </a:cxnLst>
                <a:rect l="0" t="0" r="r" b="b"/>
                <a:pathLst>
                  <a:path w="6" h="8">
                    <a:moveTo>
                      <a:pt x="6" y="0"/>
                    </a:moveTo>
                    <a:cubicBezTo>
                      <a:pt x="5" y="1"/>
                      <a:pt x="0" y="6"/>
                      <a:pt x="3" y="8"/>
                    </a:cubicBez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643" name="Freeform 137"/>
              <p:cNvSpPr/>
              <p:nvPr/>
            </p:nvSpPr>
            <p:spPr bwMode="auto">
              <a:xfrm>
                <a:off x="3767" y="2680"/>
                <a:ext cx="21" cy="30"/>
              </a:xfrm>
              <a:custGeom>
                <a:avLst/>
                <a:gdLst>
                  <a:gd name="T0" fmla="*/ 2 w 17"/>
                  <a:gd name="T1" fmla="*/ 0 h 25"/>
                  <a:gd name="T2" fmla="*/ 2 w 17"/>
                  <a:gd name="T3" fmla="*/ 6 h 25"/>
                  <a:gd name="T4" fmla="*/ 7 w 17"/>
                  <a:gd name="T5" fmla="*/ 14 h 25"/>
                  <a:gd name="T6" fmla="*/ 10 w 17"/>
                  <a:gd name="T7" fmla="*/ 25 h 25"/>
                  <a:gd name="T8" fmla="*/ 13 w 17"/>
                  <a:gd name="T9" fmla="*/ 14 h 25"/>
                  <a:gd name="T10" fmla="*/ 17 w 17"/>
                  <a:gd name="T11" fmla="*/ 9 h 25"/>
                </a:gdLst>
                <a:ahLst/>
                <a:cxnLst>
                  <a:cxn ang="0">
                    <a:pos x="T0" y="T1"/>
                  </a:cxn>
                  <a:cxn ang="0">
                    <a:pos x="T2" y="T3"/>
                  </a:cxn>
                  <a:cxn ang="0">
                    <a:pos x="T4" y="T5"/>
                  </a:cxn>
                  <a:cxn ang="0">
                    <a:pos x="T6" y="T7"/>
                  </a:cxn>
                  <a:cxn ang="0">
                    <a:pos x="T8" y="T9"/>
                  </a:cxn>
                  <a:cxn ang="0">
                    <a:pos x="T10" y="T11"/>
                  </a:cxn>
                </a:cxnLst>
                <a:rect l="0" t="0" r="r" b="b"/>
                <a:pathLst>
                  <a:path w="17" h="25">
                    <a:moveTo>
                      <a:pt x="2" y="0"/>
                    </a:moveTo>
                    <a:cubicBezTo>
                      <a:pt x="2" y="0"/>
                      <a:pt x="0" y="3"/>
                      <a:pt x="2" y="6"/>
                    </a:cubicBezTo>
                    <a:cubicBezTo>
                      <a:pt x="3" y="9"/>
                      <a:pt x="6" y="10"/>
                      <a:pt x="7" y="14"/>
                    </a:cubicBezTo>
                    <a:cubicBezTo>
                      <a:pt x="8" y="18"/>
                      <a:pt x="10" y="25"/>
                      <a:pt x="10" y="25"/>
                    </a:cubicBezTo>
                    <a:cubicBezTo>
                      <a:pt x="10" y="25"/>
                      <a:pt x="10" y="18"/>
                      <a:pt x="13" y="14"/>
                    </a:cubicBezTo>
                    <a:cubicBezTo>
                      <a:pt x="17" y="10"/>
                      <a:pt x="17" y="9"/>
                      <a:pt x="17" y="9"/>
                    </a:cubicBez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644" name="Freeform 138"/>
              <p:cNvSpPr/>
              <p:nvPr/>
            </p:nvSpPr>
            <p:spPr bwMode="auto">
              <a:xfrm>
                <a:off x="3769" y="2665"/>
                <a:ext cx="23" cy="21"/>
              </a:xfrm>
              <a:custGeom>
                <a:avLst/>
                <a:gdLst>
                  <a:gd name="T0" fmla="*/ 19 w 19"/>
                  <a:gd name="T1" fmla="*/ 6 h 17"/>
                  <a:gd name="T2" fmla="*/ 16 w 19"/>
                  <a:gd name="T3" fmla="*/ 11 h 17"/>
                  <a:gd name="T4" fmla="*/ 12 w 19"/>
                  <a:gd name="T5" fmla="*/ 15 h 17"/>
                  <a:gd name="T6" fmla="*/ 3 w 19"/>
                  <a:gd name="T7" fmla="*/ 13 h 17"/>
                  <a:gd name="T8" fmla="*/ 1 w 19"/>
                  <a:gd name="T9" fmla="*/ 10 h 17"/>
                  <a:gd name="T10" fmla="*/ 5 w 19"/>
                  <a:gd name="T11" fmla="*/ 9 h 17"/>
                  <a:gd name="T12" fmla="*/ 12 w 19"/>
                  <a:gd name="T13" fmla="*/ 9 h 17"/>
                  <a:gd name="T14" fmla="*/ 18 w 19"/>
                  <a:gd name="T15" fmla="*/ 6 h 17"/>
                  <a:gd name="T16" fmla="*/ 19 w 19"/>
                  <a:gd name="T17" fmla="*/ 4 h 17"/>
                  <a:gd name="T18" fmla="*/ 14 w 19"/>
                  <a:gd name="T19" fmla="*/ 1 h 17"/>
                  <a:gd name="T20" fmla="*/ 3 w 19"/>
                  <a:gd name="T21" fmla="*/ 1 h 17"/>
                  <a:gd name="T22" fmla="*/ 1 w 19"/>
                  <a:gd name="T23" fmla="*/ 2 h 17"/>
                  <a:gd name="T24" fmla="*/ 1 w 19"/>
                  <a:gd name="T25" fmla="*/ 4 h 17"/>
                  <a:gd name="T26" fmla="*/ 1 w 19"/>
                  <a:gd name="T27" fmla="*/ 6 h 17"/>
                  <a:gd name="T28" fmla="*/ 1 w 19"/>
                  <a:gd name="T29" fmla="*/ 8 h 17"/>
                  <a:gd name="T30" fmla="*/ 2 w 19"/>
                  <a:gd name="T31"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17">
                    <a:moveTo>
                      <a:pt x="19" y="6"/>
                    </a:moveTo>
                    <a:cubicBezTo>
                      <a:pt x="19" y="6"/>
                      <a:pt x="19" y="9"/>
                      <a:pt x="16" y="11"/>
                    </a:cubicBezTo>
                    <a:cubicBezTo>
                      <a:pt x="13" y="14"/>
                      <a:pt x="13" y="15"/>
                      <a:pt x="12" y="15"/>
                    </a:cubicBezTo>
                    <a:cubicBezTo>
                      <a:pt x="11" y="15"/>
                      <a:pt x="4" y="17"/>
                      <a:pt x="3" y="13"/>
                    </a:cubicBezTo>
                    <a:cubicBezTo>
                      <a:pt x="1" y="10"/>
                      <a:pt x="1" y="10"/>
                      <a:pt x="1" y="10"/>
                    </a:cubicBezTo>
                    <a:cubicBezTo>
                      <a:pt x="1" y="10"/>
                      <a:pt x="0" y="9"/>
                      <a:pt x="5" y="9"/>
                    </a:cubicBezTo>
                    <a:cubicBezTo>
                      <a:pt x="9" y="9"/>
                      <a:pt x="9" y="10"/>
                      <a:pt x="12" y="9"/>
                    </a:cubicBezTo>
                    <a:cubicBezTo>
                      <a:pt x="15" y="9"/>
                      <a:pt x="17" y="9"/>
                      <a:pt x="18" y="6"/>
                    </a:cubicBezTo>
                    <a:cubicBezTo>
                      <a:pt x="19" y="4"/>
                      <a:pt x="19" y="4"/>
                      <a:pt x="19" y="4"/>
                    </a:cubicBezTo>
                    <a:cubicBezTo>
                      <a:pt x="19" y="4"/>
                      <a:pt x="16" y="1"/>
                      <a:pt x="14" y="1"/>
                    </a:cubicBezTo>
                    <a:cubicBezTo>
                      <a:pt x="12" y="0"/>
                      <a:pt x="4" y="0"/>
                      <a:pt x="3" y="1"/>
                    </a:cubicBezTo>
                    <a:cubicBezTo>
                      <a:pt x="2" y="1"/>
                      <a:pt x="1" y="1"/>
                      <a:pt x="1" y="2"/>
                    </a:cubicBezTo>
                    <a:cubicBezTo>
                      <a:pt x="1" y="3"/>
                      <a:pt x="0" y="3"/>
                      <a:pt x="1" y="4"/>
                    </a:cubicBezTo>
                    <a:cubicBezTo>
                      <a:pt x="1" y="5"/>
                      <a:pt x="1" y="6"/>
                      <a:pt x="1" y="6"/>
                    </a:cubicBezTo>
                    <a:cubicBezTo>
                      <a:pt x="1" y="6"/>
                      <a:pt x="1" y="8"/>
                      <a:pt x="1" y="8"/>
                    </a:cubicBezTo>
                    <a:cubicBezTo>
                      <a:pt x="2" y="8"/>
                      <a:pt x="2" y="8"/>
                      <a:pt x="2" y="8"/>
                    </a:cubicBez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645" name="Freeform 139"/>
              <p:cNvSpPr/>
              <p:nvPr/>
            </p:nvSpPr>
            <p:spPr bwMode="auto">
              <a:xfrm>
                <a:off x="3771" y="2667"/>
                <a:ext cx="19" cy="2"/>
              </a:xfrm>
              <a:custGeom>
                <a:avLst/>
                <a:gdLst>
                  <a:gd name="T0" fmla="*/ 0 w 16"/>
                  <a:gd name="T1" fmla="*/ 1 h 2"/>
                  <a:gd name="T2" fmla="*/ 1 w 16"/>
                  <a:gd name="T3" fmla="*/ 2 h 2"/>
                  <a:gd name="T4" fmla="*/ 2 w 16"/>
                  <a:gd name="T5" fmla="*/ 1 h 2"/>
                  <a:gd name="T6" fmla="*/ 2 w 16"/>
                  <a:gd name="T7" fmla="*/ 0 h 2"/>
                  <a:gd name="T8" fmla="*/ 4 w 16"/>
                  <a:gd name="T9" fmla="*/ 0 h 2"/>
                  <a:gd name="T10" fmla="*/ 5 w 16"/>
                  <a:gd name="T11" fmla="*/ 0 h 2"/>
                  <a:gd name="T12" fmla="*/ 7 w 16"/>
                  <a:gd name="T13" fmla="*/ 0 h 2"/>
                  <a:gd name="T14" fmla="*/ 8 w 16"/>
                  <a:gd name="T15" fmla="*/ 1 h 2"/>
                  <a:gd name="T16" fmla="*/ 10 w 16"/>
                  <a:gd name="T17" fmla="*/ 0 h 2"/>
                  <a:gd name="T18" fmla="*/ 11 w 16"/>
                  <a:gd name="T19" fmla="*/ 0 h 2"/>
                  <a:gd name="T20" fmla="*/ 11 w 16"/>
                  <a:gd name="T21" fmla="*/ 2 h 2"/>
                  <a:gd name="T22" fmla="*/ 13 w 16"/>
                  <a:gd name="T23" fmla="*/ 1 h 2"/>
                  <a:gd name="T24" fmla="*/ 15 w 16"/>
                  <a:gd name="T25" fmla="*/ 2 h 2"/>
                  <a:gd name="T26" fmla="*/ 16 w 16"/>
                  <a:gd name="T2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2">
                    <a:moveTo>
                      <a:pt x="0" y="1"/>
                    </a:moveTo>
                    <a:cubicBezTo>
                      <a:pt x="0" y="1"/>
                      <a:pt x="1" y="2"/>
                      <a:pt x="1" y="2"/>
                    </a:cubicBezTo>
                    <a:cubicBezTo>
                      <a:pt x="2" y="2"/>
                      <a:pt x="2" y="2"/>
                      <a:pt x="2" y="1"/>
                    </a:cubicBezTo>
                    <a:cubicBezTo>
                      <a:pt x="2" y="0"/>
                      <a:pt x="2" y="0"/>
                      <a:pt x="2" y="0"/>
                    </a:cubicBezTo>
                    <a:cubicBezTo>
                      <a:pt x="2" y="0"/>
                      <a:pt x="3" y="0"/>
                      <a:pt x="4" y="0"/>
                    </a:cubicBezTo>
                    <a:cubicBezTo>
                      <a:pt x="5" y="1"/>
                      <a:pt x="4" y="0"/>
                      <a:pt x="5" y="0"/>
                    </a:cubicBezTo>
                    <a:cubicBezTo>
                      <a:pt x="6" y="1"/>
                      <a:pt x="6" y="0"/>
                      <a:pt x="7" y="0"/>
                    </a:cubicBezTo>
                    <a:cubicBezTo>
                      <a:pt x="8" y="1"/>
                      <a:pt x="7" y="1"/>
                      <a:pt x="8" y="1"/>
                    </a:cubicBezTo>
                    <a:cubicBezTo>
                      <a:pt x="9" y="1"/>
                      <a:pt x="9" y="0"/>
                      <a:pt x="10" y="0"/>
                    </a:cubicBezTo>
                    <a:cubicBezTo>
                      <a:pt x="10" y="0"/>
                      <a:pt x="11" y="0"/>
                      <a:pt x="11" y="0"/>
                    </a:cubicBezTo>
                    <a:cubicBezTo>
                      <a:pt x="11" y="1"/>
                      <a:pt x="11" y="2"/>
                      <a:pt x="11" y="2"/>
                    </a:cubicBezTo>
                    <a:cubicBezTo>
                      <a:pt x="12" y="2"/>
                      <a:pt x="13" y="1"/>
                      <a:pt x="13" y="1"/>
                    </a:cubicBezTo>
                    <a:cubicBezTo>
                      <a:pt x="14" y="1"/>
                      <a:pt x="14" y="1"/>
                      <a:pt x="15" y="2"/>
                    </a:cubicBezTo>
                    <a:cubicBezTo>
                      <a:pt x="16" y="2"/>
                      <a:pt x="16" y="2"/>
                      <a:pt x="16" y="2"/>
                    </a:cubicBez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646" name="Freeform 140"/>
              <p:cNvSpPr/>
              <p:nvPr/>
            </p:nvSpPr>
            <p:spPr bwMode="auto">
              <a:xfrm>
                <a:off x="3771" y="2669"/>
                <a:ext cx="18" cy="4"/>
              </a:xfrm>
              <a:custGeom>
                <a:avLst/>
                <a:gdLst>
                  <a:gd name="T0" fmla="*/ 15 w 15"/>
                  <a:gd name="T1" fmla="*/ 0 h 3"/>
                  <a:gd name="T2" fmla="*/ 12 w 15"/>
                  <a:gd name="T3" fmla="*/ 3 h 3"/>
                  <a:gd name="T4" fmla="*/ 10 w 15"/>
                  <a:gd name="T5" fmla="*/ 2 h 3"/>
                  <a:gd name="T6" fmla="*/ 9 w 15"/>
                  <a:gd name="T7" fmla="*/ 2 h 3"/>
                  <a:gd name="T8" fmla="*/ 8 w 15"/>
                  <a:gd name="T9" fmla="*/ 3 h 3"/>
                  <a:gd name="T10" fmla="*/ 6 w 15"/>
                  <a:gd name="T11" fmla="*/ 3 h 3"/>
                  <a:gd name="T12" fmla="*/ 5 w 15"/>
                  <a:gd name="T13" fmla="*/ 2 h 3"/>
                  <a:gd name="T14" fmla="*/ 4 w 15"/>
                  <a:gd name="T15" fmla="*/ 2 h 3"/>
                  <a:gd name="T16" fmla="*/ 4 w 15"/>
                  <a:gd name="T17" fmla="*/ 2 h 3"/>
                  <a:gd name="T18" fmla="*/ 2 w 15"/>
                  <a:gd name="T19" fmla="*/ 2 h 3"/>
                  <a:gd name="T20" fmla="*/ 1 w 15"/>
                  <a:gd name="T21" fmla="*/ 2 h 3"/>
                  <a:gd name="T22" fmla="*/ 1 w 15"/>
                  <a:gd name="T23" fmla="*/ 2 h 3"/>
                  <a:gd name="T24" fmla="*/ 0 w 15"/>
                  <a:gd name="T25"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3">
                    <a:moveTo>
                      <a:pt x="15" y="0"/>
                    </a:moveTo>
                    <a:cubicBezTo>
                      <a:pt x="12" y="3"/>
                      <a:pt x="12" y="3"/>
                      <a:pt x="12" y="3"/>
                    </a:cubicBezTo>
                    <a:cubicBezTo>
                      <a:pt x="12" y="3"/>
                      <a:pt x="11" y="2"/>
                      <a:pt x="10" y="2"/>
                    </a:cubicBezTo>
                    <a:cubicBezTo>
                      <a:pt x="9" y="2"/>
                      <a:pt x="9" y="2"/>
                      <a:pt x="9" y="2"/>
                    </a:cubicBezTo>
                    <a:cubicBezTo>
                      <a:pt x="8" y="2"/>
                      <a:pt x="9" y="2"/>
                      <a:pt x="8" y="3"/>
                    </a:cubicBezTo>
                    <a:cubicBezTo>
                      <a:pt x="7" y="3"/>
                      <a:pt x="7" y="3"/>
                      <a:pt x="6" y="3"/>
                    </a:cubicBezTo>
                    <a:cubicBezTo>
                      <a:pt x="6" y="3"/>
                      <a:pt x="5" y="3"/>
                      <a:pt x="5" y="2"/>
                    </a:cubicBezTo>
                    <a:cubicBezTo>
                      <a:pt x="5" y="2"/>
                      <a:pt x="4" y="2"/>
                      <a:pt x="4" y="2"/>
                    </a:cubicBezTo>
                    <a:cubicBezTo>
                      <a:pt x="4" y="2"/>
                      <a:pt x="4" y="2"/>
                      <a:pt x="4" y="2"/>
                    </a:cubicBezTo>
                    <a:cubicBezTo>
                      <a:pt x="2" y="2"/>
                      <a:pt x="2" y="2"/>
                      <a:pt x="2" y="2"/>
                    </a:cubicBezTo>
                    <a:cubicBezTo>
                      <a:pt x="2" y="2"/>
                      <a:pt x="2" y="2"/>
                      <a:pt x="1" y="2"/>
                    </a:cubicBezTo>
                    <a:cubicBezTo>
                      <a:pt x="1" y="2"/>
                      <a:pt x="1" y="2"/>
                      <a:pt x="1" y="2"/>
                    </a:cubicBezTo>
                    <a:cubicBezTo>
                      <a:pt x="0" y="3"/>
                      <a:pt x="0" y="3"/>
                      <a:pt x="0" y="3"/>
                    </a:cubicBez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647" name="Freeform 141"/>
              <p:cNvSpPr/>
              <p:nvPr/>
            </p:nvSpPr>
            <p:spPr bwMode="auto">
              <a:xfrm>
                <a:off x="3772" y="2671"/>
                <a:ext cx="20" cy="5"/>
              </a:xfrm>
              <a:custGeom>
                <a:avLst/>
                <a:gdLst>
                  <a:gd name="T0" fmla="*/ 0 w 17"/>
                  <a:gd name="T1" fmla="*/ 3 h 4"/>
                  <a:gd name="T2" fmla="*/ 11 w 17"/>
                  <a:gd name="T3" fmla="*/ 3 h 4"/>
                  <a:gd name="T4" fmla="*/ 17 w 17"/>
                  <a:gd name="T5" fmla="*/ 0 h 4"/>
                </a:gdLst>
                <a:ahLst/>
                <a:cxnLst>
                  <a:cxn ang="0">
                    <a:pos x="T0" y="T1"/>
                  </a:cxn>
                  <a:cxn ang="0">
                    <a:pos x="T2" y="T3"/>
                  </a:cxn>
                  <a:cxn ang="0">
                    <a:pos x="T4" y="T5"/>
                  </a:cxn>
                </a:cxnLst>
                <a:rect l="0" t="0" r="r" b="b"/>
                <a:pathLst>
                  <a:path w="17" h="4">
                    <a:moveTo>
                      <a:pt x="0" y="3"/>
                    </a:moveTo>
                    <a:cubicBezTo>
                      <a:pt x="0" y="3"/>
                      <a:pt x="7" y="4"/>
                      <a:pt x="11" y="3"/>
                    </a:cubicBezTo>
                    <a:cubicBezTo>
                      <a:pt x="14" y="1"/>
                      <a:pt x="17" y="0"/>
                      <a:pt x="17" y="0"/>
                    </a:cubicBez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648" name="Freeform 142"/>
              <p:cNvSpPr/>
              <p:nvPr/>
            </p:nvSpPr>
            <p:spPr bwMode="auto">
              <a:xfrm>
                <a:off x="3752" y="2690"/>
                <a:ext cx="28" cy="29"/>
              </a:xfrm>
              <a:custGeom>
                <a:avLst/>
                <a:gdLst>
                  <a:gd name="T0" fmla="*/ 0 w 23"/>
                  <a:gd name="T1" fmla="*/ 0 h 24"/>
                  <a:gd name="T2" fmla="*/ 16 w 23"/>
                  <a:gd name="T3" fmla="*/ 13 h 24"/>
                  <a:gd name="T4" fmla="*/ 23 w 23"/>
                  <a:gd name="T5" fmla="*/ 24 h 24"/>
                </a:gdLst>
                <a:ahLst/>
                <a:cxnLst>
                  <a:cxn ang="0">
                    <a:pos x="T0" y="T1"/>
                  </a:cxn>
                  <a:cxn ang="0">
                    <a:pos x="T2" y="T3"/>
                  </a:cxn>
                  <a:cxn ang="0">
                    <a:pos x="T4" y="T5"/>
                  </a:cxn>
                </a:cxnLst>
                <a:rect l="0" t="0" r="r" b="b"/>
                <a:pathLst>
                  <a:path w="23" h="24">
                    <a:moveTo>
                      <a:pt x="0" y="0"/>
                    </a:moveTo>
                    <a:cubicBezTo>
                      <a:pt x="0" y="0"/>
                      <a:pt x="11" y="6"/>
                      <a:pt x="16" y="13"/>
                    </a:cubicBezTo>
                    <a:cubicBezTo>
                      <a:pt x="20" y="20"/>
                      <a:pt x="23" y="24"/>
                      <a:pt x="23" y="24"/>
                    </a:cubicBez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649" name="Freeform 143"/>
              <p:cNvSpPr/>
              <p:nvPr/>
            </p:nvSpPr>
            <p:spPr bwMode="auto">
              <a:xfrm>
                <a:off x="3752" y="2692"/>
                <a:ext cx="21" cy="21"/>
              </a:xfrm>
              <a:custGeom>
                <a:avLst/>
                <a:gdLst>
                  <a:gd name="T0" fmla="*/ 0 w 17"/>
                  <a:gd name="T1" fmla="*/ 0 h 17"/>
                  <a:gd name="T2" fmla="*/ 15 w 17"/>
                  <a:gd name="T3" fmla="*/ 13 h 17"/>
                  <a:gd name="T4" fmla="*/ 17 w 17"/>
                  <a:gd name="T5" fmla="*/ 17 h 17"/>
                </a:gdLst>
                <a:ahLst/>
                <a:cxnLst>
                  <a:cxn ang="0">
                    <a:pos x="T0" y="T1"/>
                  </a:cxn>
                  <a:cxn ang="0">
                    <a:pos x="T2" y="T3"/>
                  </a:cxn>
                  <a:cxn ang="0">
                    <a:pos x="T4" y="T5"/>
                  </a:cxn>
                </a:cxnLst>
                <a:rect l="0" t="0" r="r" b="b"/>
                <a:pathLst>
                  <a:path w="17" h="17">
                    <a:moveTo>
                      <a:pt x="0" y="0"/>
                    </a:moveTo>
                    <a:cubicBezTo>
                      <a:pt x="0" y="0"/>
                      <a:pt x="12" y="9"/>
                      <a:pt x="15" y="13"/>
                    </a:cubicBezTo>
                    <a:cubicBezTo>
                      <a:pt x="17" y="17"/>
                      <a:pt x="17" y="17"/>
                      <a:pt x="17" y="17"/>
                    </a:cubicBez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650" name="Freeform 144"/>
              <p:cNvSpPr/>
              <p:nvPr/>
            </p:nvSpPr>
            <p:spPr bwMode="auto">
              <a:xfrm>
                <a:off x="3762" y="2704"/>
                <a:ext cx="18" cy="16"/>
              </a:xfrm>
              <a:custGeom>
                <a:avLst/>
                <a:gdLst>
                  <a:gd name="T0" fmla="*/ 0 w 15"/>
                  <a:gd name="T1" fmla="*/ 0 h 13"/>
                  <a:gd name="T2" fmla="*/ 11 w 15"/>
                  <a:gd name="T3" fmla="*/ 11 h 13"/>
                  <a:gd name="T4" fmla="*/ 15 w 15"/>
                  <a:gd name="T5" fmla="*/ 13 h 13"/>
                </a:gdLst>
                <a:ahLst/>
                <a:cxnLst>
                  <a:cxn ang="0">
                    <a:pos x="T0" y="T1"/>
                  </a:cxn>
                  <a:cxn ang="0">
                    <a:pos x="T2" y="T3"/>
                  </a:cxn>
                  <a:cxn ang="0">
                    <a:pos x="T4" y="T5"/>
                  </a:cxn>
                </a:cxnLst>
                <a:rect l="0" t="0" r="r" b="b"/>
                <a:pathLst>
                  <a:path w="15" h="13">
                    <a:moveTo>
                      <a:pt x="0" y="0"/>
                    </a:moveTo>
                    <a:cubicBezTo>
                      <a:pt x="0" y="0"/>
                      <a:pt x="9" y="10"/>
                      <a:pt x="11" y="11"/>
                    </a:cubicBezTo>
                    <a:cubicBezTo>
                      <a:pt x="12" y="12"/>
                      <a:pt x="15" y="13"/>
                      <a:pt x="15" y="13"/>
                    </a:cubicBez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651" name="Freeform 145"/>
              <p:cNvSpPr/>
              <p:nvPr/>
            </p:nvSpPr>
            <p:spPr bwMode="auto">
              <a:xfrm>
                <a:off x="3755" y="2657"/>
                <a:ext cx="6" cy="5"/>
              </a:xfrm>
              <a:custGeom>
                <a:avLst/>
                <a:gdLst>
                  <a:gd name="T0" fmla="*/ 5 w 5"/>
                  <a:gd name="T1" fmla="*/ 0 h 4"/>
                  <a:gd name="T2" fmla="*/ 1 w 5"/>
                  <a:gd name="T3" fmla="*/ 2 h 4"/>
                  <a:gd name="T4" fmla="*/ 0 w 5"/>
                  <a:gd name="T5" fmla="*/ 4 h 4"/>
                </a:gdLst>
                <a:ahLst/>
                <a:cxnLst>
                  <a:cxn ang="0">
                    <a:pos x="T0" y="T1"/>
                  </a:cxn>
                  <a:cxn ang="0">
                    <a:pos x="T2" y="T3"/>
                  </a:cxn>
                  <a:cxn ang="0">
                    <a:pos x="T4" y="T5"/>
                  </a:cxn>
                </a:cxnLst>
                <a:rect l="0" t="0" r="r" b="b"/>
                <a:pathLst>
                  <a:path w="5" h="4">
                    <a:moveTo>
                      <a:pt x="5" y="0"/>
                    </a:moveTo>
                    <a:cubicBezTo>
                      <a:pt x="5" y="0"/>
                      <a:pt x="2" y="0"/>
                      <a:pt x="1" y="2"/>
                    </a:cubicBezTo>
                    <a:cubicBezTo>
                      <a:pt x="0" y="4"/>
                      <a:pt x="0" y="4"/>
                      <a:pt x="0" y="4"/>
                    </a:cubicBez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652" name="Freeform 146"/>
              <p:cNvSpPr/>
              <p:nvPr/>
            </p:nvSpPr>
            <p:spPr bwMode="auto">
              <a:xfrm>
                <a:off x="3756" y="2659"/>
                <a:ext cx="4" cy="4"/>
              </a:xfrm>
              <a:custGeom>
                <a:avLst/>
                <a:gdLst>
                  <a:gd name="T0" fmla="*/ 3 w 3"/>
                  <a:gd name="T1" fmla="*/ 0 h 3"/>
                  <a:gd name="T2" fmla="*/ 1 w 3"/>
                  <a:gd name="T3" fmla="*/ 2 h 3"/>
                  <a:gd name="T4" fmla="*/ 0 w 3"/>
                  <a:gd name="T5" fmla="*/ 3 h 3"/>
                </a:gdLst>
                <a:ahLst/>
                <a:cxnLst>
                  <a:cxn ang="0">
                    <a:pos x="T0" y="T1"/>
                  </a:cxn>
                  <a:cxn ang="0">
                    <a:pos x="T2" y="T3"/>
                  </a:cxn>
                  <a:cxn ang="0">
                    <a:pos x="T4" y="T5"/>
                  </a:cxn>
                </a:cxnLst>
                <a:rect l="0" t="0" r="r" b="b"/>
                <a:pathLst>
                  <a:path w="3" h="3">
                    <a:moveTo>
                      <a:pt x="3" y="0"/>
                    </a:moveTo>
                    <a:cubicBezTo>
                      <a:pt x="3" y="0"/>
                      <a:pt x="1" y="1"/>
                      <a:pt x="1" y="2"/>
                    </a:cubicBezTo>
                    <a:cubicBezTo>
                      <a:pt x="0" y="3"/>
                      <a:pt x="0" y="3"/>
                      <a:pt x="0" y="3"/>
                    </a:cubicBez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653" name="Freeform 147"/>
              <p:cNvSpPr/>
              <p:nvPr/>
            </p:nvSpPr>
            <p:spPr bwMode="auto">
              <a:xfrm>
                <a:off x="3758" y="2661"/>
                <a:ext cx="4" cy="10"/>
              </a:xfrm>
              <a:custGeom>
                <a:avLst/>
                <a:gdLst>
                  <a:gd name="T0" fmla="*/ 2 w 3"/>
                  <a:gd name="T1" fmla="*/ 1 h 9"/>
                  <a:gd name="T2" fmla="*/ 1 w 3"/>
                  <a:gd name="T3" fmla="*/ 4 h 9"/>
                  <a:gd name="T4" fmla="*/ 3 w 3"/>
                  <a:gd name="T5" fmla="*/ 9 h 9"/>
                </a:gdLst>
                <a:ahLst/>
                <a:cxnLst>
                  <a:cxn ang="0">
                    <a:pos x="T0" y="T1"/>
                  </a:cxn>
                  <a:cxn ang="0">
                    <a:pos x="T2" y="T3"/>
                  </a:cxn>
                  <a:cxn ang="0">
                    <a:pos x="T4" y="T5"/>
                  </a:cxn>
                </a:cxnLst>
                <a:rect l="0" t="0" r="r" b="b"/>
                <a:pathLst>
                  <a:path w="3" h="9">
                    <a:moveTo>
                      <a:pt x="2" y="1"/>
                    </a:moveTo>
                    <a:cubicBezTo>
                      <a:pt x="1" y="1"/>
                      <a:pt x="0" y="0"/>
                      <a:pt x="1" y="4"/>
                    </a:cubicBezTo>
                    <a:cubicBezTo>
                      <a:pt x="2" y="8"/>
                      <a:pt x="3" y="9"/>
                      <a:pt x="3" y="9"/>
                    </a:cubicBez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654" name="Freeform 148"/>
              <p:cNvSpPr/>
              <p:nvPr/>
            </p:nvSpPr>
            <p:spPr bwMode="auto">
              <a:xfrm>
                <a:off x="3753" y="2665"/>
                <a:ext cx="7" cy="13"/>
              </a:xfrm>
              <a:custGeom>
                <a:avLst/>
                <a:gdLst>
                  <a:gd name="T0" fmla="*/ 0 w 5"/>
                  <a:gd name="T1" fmla="*/ 0 h 10"/>
                  <a:gd name="T2" fmla="*/ 2 w 5"/>
                  <a:gd name="T3" fmla="*/ 4 h 10"/>
                  <a:gd name="T4" fmla="*/ 3 w 5"/>
                  <a:gd name="T5" fmla="*/ 9 h 10"/>
                  <a:gd name="T6" fmla="*/ 0 w 5"/>
                  <a:gd name="T7" fmla="*/ 10 h 10"/>
                </a:gdLst>
                <a:ahLst/>
                <a:cxnLst>
                  <a:cxn ang="0">
                    <a:pos x="T0" y="T1"/>
                  </a:cxn>
                  <a:cxn ang="0">
                    <a:pos x="T2" y="T3"/>
                  </a:cxn>
                  <a:cxn ang="0">
                    <a:pos x="T4" y="T5"/>
                  </a:cxn>
                  <a:cxn ang="0">
                    <a:pos x="T6" y="T7"/>
                  </a:cxn>
                </a:cxnLst>
                <a:rect l="0" t="0" r="r" b="b"/>
                <a:pathLst>
                  <a:path w="5" h="10">
                    <a:moveTo>
                      <a:pt x="0" y="0"/>
                    </a:moveTo>
                    <a:cubicBezTo>
                      <a:pt x="0" y="0"/>
                      <a:pt x="0" y="2"/>
                      <a:pt x="2" y="4"/>
                    </a:cubicBezTo>
                    <a:cubicBezTo>
                      <a:pt x="4" y="7"/>
                      <a:pt x="5" y="8"/>
                      <a:pt x="3" y="9"/>
                    </a:cubicBezTo>
                    <a:cubicBezTo>
                      <a:pt x="2" y="10"/>
                      <a:pt x="0" y="10"/>
                      <a:pt x="0" y="10"/>
                    </a:cubicBez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655" name="Freeform 149"/>
              <p:cNvSpPr/>
              <p:nvPr/>
            </p:nvSpPr>
            <p:spPr bwMode="auto">
              <a:xfrm>
                <a:off x="3752" y="2671"/>
                <a:ext cx="4" cy="4"/>
              </a:xfrm>
              <a:custGeom>
                <a:avLst/>
                <a:gdLst>
                  <a:gd name="T0" fmla="*/ 1 w 3"/>
                  <a:gd name="T1" fmla="*/ 0 h 3"/>
                  <a:gd name="T2" fmla="*/ 2 w 3"/>
                  <a:gd name="T3" fmla="*/ 3 h 3"/>
                  <a:gd name="T4" fmla="*/ 0 w 3"/>
                  <a:gd name="T5" fmla="*/ 2 h 3"/>
                </a:gdLst>
                <a:ahLst/>
                <a:cxnLst>
                  <a:cxn ang="0">
                    <a:pos x="T0" y="T1"/>
                  </a:cxn>
                  <a:cxn ang="0">
                    <a:pos x="T2" y="T3"/>
                  </a:cxn>
                  <a:cxn ang="0">
                    <a:pos x="T4" y="T5"/>
                  </a:cxn>
                </a:cxnLst>
                <a:rect l="0" t="0" r="r" b="b"/>
                <a:pathLst>
                  <a:path w="3" h="3">
                    <a:moveTo>
                      <a:pt x="1" y="0"/>
                    </a:moveTo>
                    <a:cubicBezTo>
                      <a:pt x="1" y="0"/>
                      <a:pt x="3" y="2"/>
                      <a:pt x="2" y="3"/>
                    </a:cubicBezTo>
                    <a:cubicBezTo>
                      <a:pt x="1" y="3"/>
                      <a:pt x="0" y="2"/>
                      <a:pt x="0" y="2"/>
                    </a:cubicBez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656" name="Freeform 150"/>
              <p:cNvSpPr/>
              <p:nvPr/>
            </p:nvSpPr>
            <p:spPr bwMode="auto">
              <a:xfrm>
                <a:off x="3773" y="2654"/>
                <a:ext cx="6" cy="4"/>
              </a:xfrm>
              <a:custGeom>
                <a:avLst/>
                <a:gdLst>
                  <a:gd name="T0" fmla="*/ 0 w 5"/>
                  <a:gd name="T1" fmla="*/ 3 h 3"/>
                  <a:gd name="T2" fmla="*/ 3 w 5"/>
                  <a:gd name="T3" fmla="*/ 2 h 3"/>
                  <a:gd name="T4" fmla="*/ 5 w 5"/>
                  <a:gd name="T5" fmla="*/ 0 h 3"/>
                </a:gdLst>
                <a:ahLst/>
                <a:cxnLst>
                  <a:cxn ang="0">
                    <a:pos x="T0" y="T1"/>
                  </a:cxn>
                  <a:cxn ang="0">
                    <a:pos x="T2" y="T3"/>
                  </a:cxn>
                  <a:cxn ang="0">
                    <a:pos x="T4" y="T5"/>
                  </a:cxn>
                </a:cxnLst>
                <a:rect l="0" t="0" r="r" b="b"/>
                <a:pathLst>
                  <a:path w="5" h="3">
                    <a:moveTo>
                      <a:pt x="0" y="3"/>
                    </a:moveTo>
                    <a:cubicBezTo>
                      <a:pt x="0" y="3"/>
                      <a:pt x="2" y="2"/>
                      <a:pt x="3" y="2"/>
                    </a:cubicBezTo>
                    <a:cubicBezTo>
                      <a:pt x="4" y="2"/>
                      <a:pt x="4" y="1"/>
                      <a:pt x="5" y="0"/>
                    </a:cubicBez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657" name="Freeform 151"/>
              <p:cNvSpPr/>
              <p:nvPr/>
            </p:nvSpPr>
            <p:spPr bwMode="auto">
              <a:xfrm>
                <a:off x="3773" y="2653"/>
                <a:ext cx="13" cy="9"/>
              </a:xfrm>
              <a:custGeom>
                <a:avLst/>
                <a:gdLst>
                  <a:gd name="T0" fmla="*/ 0 w 11"/>
                  <a:gd name="T1" fmla="*/ 4 h 7"/>
                  <a:gd name="T2" fmla="*/ 1 w 11"/>
                  <a:gd name="T3" fmla="*/ 5 h 7"/>
                  <a:gd name="T4" fmla="*/ 3 w 11"/>
                  <a:gd name="T5" fmla="*/ 5 h 7"/>
                  <a:gd name="T6" fmla="*/ 3 w 11"/>
                  <a:gd name="T7" fmla="*/ 6 h 7"/>
                  <a:gd name="T8" fmla="*/ 4 w 11"/>
                  <a:gd name="T9" fmla="*/ 6 h 7"/>
                  <a:gd name="T10" fmla="*/ 6 w 11"/>
                  <a:gd name="T11" fmla="*/ 6 h 7"/>
                  <a:gd name="T12" fmla="*/ 7 w 11"/>
                  <a:gd name="T13" fmla="*/ 5 h 7"/>
                  <a:gd name="T14" fmla="*/ 9 w 11"/>
                  <a:gd name="T15" fmla="*/ 5 h 7"/>
                  <a:gd name="T16" fmla="*/ 10 w 11"/>
                  <a:gd name="T17" fmla="*/ 5 h 7"/>
                  <a:gd name="T18" fmla="*/ 10 w 11"/>
                  <a:gd name="T19" fmla="*/ 3 h 7"/>
                  <a:gd name="T20" fmla="*/ 8 w 11"/>
                  <a:gd name="T21" fmla="*/ 3 h 7"/>
                  <a:gd name="T22" fmla="*/ 9 w 11"/>
                  <a:gd name="T23"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7">
                    <a:moveTo>
                      <a:pt x="0" y="4"/>
                    </a:moveTo>
                    <a:cubicBezTo>
                      <a:pt x="0" y="4"/>
                      <a:pt x="0" y="5"/>
                      <a:pt x="1" y="5"/>
                    </a:cubicBezTo>
                    <a:cubicBezTo>
                      <a:pt x="2" y="5"/>
                      <a:pt x="3" y="5"/>
                      <a:pt x="3" y="5"/>
                    </a:cubicBezTo>
                    <a:cubicBezTo>
                      <a:pt x="3" y="5"/>
                      <a:pt x="3" y="5"/>
                      <a:pt x="3" y="6"/>
                    </a:cubicBezTo>
                    <a:cubicBezTo>
                      <a:pt x="3" y="6"/>
                      <a:pt x="2" y="6"/>
                      <a:pt x="4" y="6"/>
                    </a:cubicBezTo>
                    <a:cubicBezTo>
                      <a:pt x="5" y="6"/>
                      <a:pt x="6" y="7"/>
                      <a:pt x="6" y="6"/>
                    </a:cubicBezTo>
                    <a:cubicBezTo>
                      <a:pt x="6" y="5"/>
                      <a:pt x="6" y="5"/>
                      <a:pt x="7" y="5"/>
                    </a:cubicBezTo>
                    <a:cubicBezTo>
                      <a:pt x="8" y="5"/>
                      <a:pt x="9" y="5"/>
                      <a:pt x="9" y="5"/>
                    </a:cubicBezTo>
                    <a:cubicBezTo>
                      <a:pt x="9" y="5"/>
                      <a:pt x="9" y="6"/>
                      <a:pt x="10" y="5"/>
                    </a:cubicBezTo>
                    <a:cubicBezTo>
                      <a:pt x="11" y="4"/>
                      <a:pt x="11" y="3"/>
                      <a:pt x="10" y="3"/>
                    </a:cubicBezTo>
                    <a:cubicBezTo>
                      <a:pt x="9" y="3"/>
                      <a:pt x="8" y="3"/>
                      <a:pt x="8" y="3"/>
                    </a:cubicBezTo>
                    <a:cubicBezTo>
                      <a:pt x="8" y="2"/>
                      <a:pt x="9" y="1"/>
                      <a:pt x="9" y="0"/>
                    </a:cubicBez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658" name="Freeform 152"/>
              <p:cNvSpPr/>
              <p:nvPr/>
            </p:nvSpPr>
            <p:spPr bwMode="auto">
              <a:xfrm>
                <a:off x="3783" y="2648"/>
                <a:ext cx="5" cy="3"/>
              </a:xfrm>
              <a:custGeom>
                <a:avLst/>
                <a:gdLst>
                  <a:gd name="T0" fmla="*/ 0 w 4"/>
                  <a:gd name="T1" fmla="*/ 1 h 2"/>
                  <a:gd name="T2" fmla="*/ 2 w 4"/>
                  <a:gd name="T3" fmla="*/ 1 h 2"/>
                  <a:gd name="T4" fmla="*/ 4 w 4"/>
                  <a:gd name="T5" fmla="*/ 0 h 2"/>
                </a:gdLst>
                <a:ahLst/>
                <a:cxnLst>
                  <a:cxn ang="0">
                    <a:pos x="T0" y="T1"/>
                  </a:cxn>
                  <a:cxn ang="0">
                    <a:pos x="T2" y="T3"/>
                  </a:cxn>
                  <a:cxn ang="0">
                    <a:pos x="T4" y="T5"/>
                  </a:cxn>
                </a:cxnLst>
                <a:rect l="0" t="0" r="r" b="b"/>
                <a:pathLst>
                  <a:path w="4" h="2">
                    <a:moveTo>
                      <a:pt x="0" y="1"/>
                    </a:moveTo>
                    <a:cubicBezTo>
                      <a:pt x="0" y="1"/>
                      <a:pt x="1" y="2"/>
                      <a:pt x="2" y="1"/>
                    </a:cubicBezTo>
                    <a:cubicBezTo>
                      <a:pt x="2" y="1"/>
                      <a:pt x="4" y="1"/>
                      <a:pt x="4" y="0"/>
                    </a:cubicBez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659" name="Freeform 153"/>
              <p:cNvSpPr/>
              <p:nvPr/>
            </p:nvSpPr>
            <p:spPr bwMode="auto">
              <a:xfrm>
                <a:off x="3785" y="2648"/>
                <a:ext cx="6" cy="3"/>
              </a:xfrm>
              <a:custGeom>
                <a:avLst/>
                <a:gdLst>
                  <a:gd name="T0" fmla="*/ 0 w 5"/>
                  <a:gd name="T1" fmla="*/ 2 h 2"/>
                  <a:gd name="T2" fmla="*/ 3 w 5"/>
                  <a:gd name="T3" fmla="*/ 2 h 2"/>
                  <a:gd name="T4" fmla="*/ 5 w 5"/>
                  <a:gd name="T5" fmla="*/ 1 h 2"/>
                </a:gdLst>
                <a:ahLst/>
                <a:cxnLst>
                  <a:cxn ang="0">
                    <a:pos x="T0" y="T1"/>
                  </a:cxn>
                  <a:cxn ang="0">
                    <a:pos x="T2" y="T3"/>
                  </a:cxn>
                  <a:cxn ang="0">
                    <a:pos x="T4" y="T5"/>
                  </a:cxn>
                </a:cxnLst>
                <a:rect l="0" t="0" r="r" b="b"/>
                <a:pathLst>
                  <a:path w="5" h="2">
                    <a:moveTo>
                      <a:pt x="0" y="2"/>
                    </a:moveTo>
                    <a:cubicBezTo>
                      <a:pt x="0" y="2"/>
                      <a:pt x="1" y="2"/>
                      <a:pt x="3" y="2"/>
                    </a:cubicBezTo>
                    <a:cubicBezTo>
                      <a:pt x="5" y="1"/>
                      <a:pt x="4" y="0"/>
                      <a:pt x="5" y="1"/>
                    </a:cubicBez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660" name="Freeform 154"/>
              <p:cNvSpPr/>
              <p:nvPr/>
            </p:nvSpPr>
            <p:spPr bwMode="auto">
              <a:xfrm>
                <a:off x="3785" y="2651"/>
                <a:ext cx="14" cy="6"/>
              </a:xfrm>
              <a:custGeom>
                <a:avLst/>
                <a:gdLst>
                  <a:gd name="T0" fmla="*/ 3 w 11"/>
                  <a:gd name="T1" fmla="*/ 0 h 5"/>
                  <a:gd name="T2" fmla="*/ 9 w 11"/>
                  <a:gd name="T3" fmla="*/ 0 h 5"/>
                  <a:gd name="T4" fmla="*/ 10 w 11"/>
                  <a:gd name="T5" fmla="*/ 0 h 5"/>
                  <a:gd name="T6" fmla="*/ 6 w 11"/>
                  <a:gd name="T7" fmla="*/ 4 h 5"/>
                  <a:gd name="T8" fmla="*/ 0 w 11"/>
                  <a:gd name="T9" fmla="*/ 5 h 5"/>
                </a:gdLst>
                <a:ahLst/>
                <a:cxnLst>
                  <a:cxn ang="0">
                    <a:pos x="T0" y="T1"/>
                  </a:cxn>
                  <a:cxn ang="0">
                    <a:pos x="T2" y="T3"/>
                  </a:cxn>
                  <a:cxn ang="0">
                    <a:pos x="T4" y="T5"/>
                  </a:cxn>
                  <a:cxn ang="0">
                    <a:pos x="T6" y="T7"/>
                  </a:cxn>
                  <a:cxn ang="0">
                    <a:pos x="T8" y="T9"/>
                  </a:cxn>
                </a:cxnLst>
                <a:rect l="0" t="0" r="r" b="b"/>
                <a:pathLst>
                  <a:path w="11" h="5">
                    <a:moveTo>
                      <a:pt x="3" y="0"/>
                    </a:moveTo>
                    <a:cubicBezTo>
                      <a:pt x="3" y="0"/>
                      <a:pt x="6" y="0"/>
                      <a:pt x="9" y="0"/>
                    </a:cubicBezTo>
                    <a:cubicBezTo>
                      <a:pt x="11" y="0"/>
                      <a:pt x="10" y="0"/>
                      <a:pt x="10" y="0"/>
                    </a:cubicBezTo>
                    <a:cubicBezTo>
                      <a:pt x="10" y="0"/>
                      <a:pt x="9" y="3"/>
                      <a:pt x="6" y="4"/>
                    </a:cubicBezTo>
                    <a:cubicBezTo>
                      <a:pt x="3" y="5"/>
                      <a:pt x="0" y="5"/>
                      <a:pt x="0" y="5"/>
                    </a:cubicBez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661" name="Freeform 155"/>
              <p:cNvSpPr/>
              <p:nvPr/>
            </p:nvSpPr>
            <p:spPr bwMode="auto">
              <a:xfrm>
                <a:off x="3784" y="2651"/>
                <a:ext cx="2" cy="3"/>
              </a:xfrm>
              <a:custGeom>
                <a:avLst/>
                <a:gdLst>
                  <a:gd name="T0" fmla="*/ 1 w 2"/>
                  <a:gd name="T1" fmla="*/ 0 h 3"/>
                  <a:gd name="T2" fmla="*/ 2 w 2"/>
                  <a:gd name="T3" fmla="*/ 2 h 3"/>
                  <a:gd name="T4" fmla="*/ 0 w 2"/>
                  <a:gd name="T5" fmla="*/ 3 h 3"/>
                </a:gdLst>
                <a:ahLst/>
                <a:cxnLst>
                  <a:cxn ang="0">
                    <a:pos x="T0" y="T1"/>
                  </a:cxn>
                  <a:cxn ang="0">
                    <a:pos x="T2" y="T3"/>
                  </a:cxn>
                  <a:cxn ang="0">
                    <a:pos x="T4" y="T5"/>
                  </a:cxn>
                </a:cxnLst>
                <a:rect l="0" t="0" r="r" b="b"/>
                <a:pathLst>
                  <a:path w="2" h="3">
                    <a:moveTo>
                      <a:pt x="1" y="0"/>
                    </a:moveTo>
                    <a:cubicBezTo>
                      <a:pt x="1" y="0"/>
                      <a:pt x="2" y="1"/>
                      <a:pt x="2" y="2"/>
                    </a:cubicBezTo>
                    <a:cubicBezTo>
                      <a:pt x="1" y="3"/>
                      <a:pt x="1" y="3"/>
                      <a:pt x="0" y="3"/>
                    </a:cubicBez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662" name="Freeform 156"/>
              <p:cNvSpPr/>
              <p:nvPr/>
            </p:nvSpPr>
            <p:spPr bwMode="auto">
              <a:xfrm>
                <a:off x="3767" y="2648"/>
                <a:ext cx="14" cy="3"/>
              </a:xfrm>
              <a:custGeom>
                <a:avLst/>
                <a:gdLst>
                  <a:gd name="T0" fmla="*/ 1 w 12"/>
                  <a:gd name="T1" fmla="*/ 2 h 2"/>
                  <a:gd name="T2" fmla="*/ 4 w 12"/>
                  <a:gd name="T3" fmla="*/ 2 h 2"/>
                  <a:gd name="T4" fmla="*/ 8 w 12"/>
                  <a:gd name="T5" fmla="*/ 2 h 2"/>
                  <a:gd name="T6" fmla="*/ 10 w 12"/>
                  <a:gd name="T7" fmla="*/ 1 h 2"/>
                  <a:gd name="T8" fmla="*/ 11 w 12"/>
                  <a:gd name="T9" fmla="*/ 0 h 2"/>
                </a:gdLst>
                <a:ahLst/>
                <a:cxnLst>
                  <a:cxn ang="0">
                    <a:pos x="T0" y="T1"/>
                  </a:cxn>
                  <a:cxn ang="0">
                    <a:pos x="T2" y="T3"/>
                  </a:cxn>
                  <a:cxn ang="0">
                    <a:pos x="T4" y="T5"/>
                  </a:cxn>
                  <a:cxn ang="0">
                    <a:pos x="T6" y="T7"/>
                  </a:cxn>
                  <a:cxn ang="0">
                    <a:pos x="T8" y="T9"/>
                  </a:cxn>
                </a:cxnLst>
                <a:rect l="0" t="0" r="r" b="b"/>
                <a:pathLst>
                  <a:path w="12" h="2">
                    <a:moveTo>
                      <a:pt x="1" y="2"/>
                    </a:moveTo>
                    <a:cubicBezTo>
                      <a:pt x="1" y="2"/>
                      <a:pt x="0" y="2"/>
                      <a:pt x="4" y="2"/>
                    </a:cubicBezTo>
                    <a:cubicBezTo>
                      <a:pt x="7" y="2"/>
                      <a:pt x="8" y="2"/>
                      <a:pt x="8" y="2"/>
                    </a:cubicBezTo>
                    <a:cubicBezTo>
                      <a:pt x="9" y="2"/>
                      <a:pt x="8" y="1"/>
                      <a:pt x="10" y="1"/>
                    </a:cubicBezTo>
                    <a:cubicBezTo>
                      <a:pt x="11" y="0"/>
                      <a:pt x="12" y="0"/>
                      <a:pt x="11" y="0"/>
                    </a:cubicBez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663" name="Freeform 157"/>
              <p:cNvSpPr/>
              <p:nvPr/>
            </p:nvSpPr>
            <p:spPr bwMode="auto">
              <a:xfrm>
                <a:off x="3773" y="2648"/>
                <a:ext cx="4" cy="2"/>
              </a:xfrm>
              <a:custGeom>
                <a:avLst/>
                <a:gdLst>
                  <a:gd name="T0" fmla="*/ 0 w 3"/>
                  <a:gd name="T1" fmla="*/ 0 h 1"/>
                  <a:gd name="T2" fmla="*/ 3 w 3"/>
                  <a:gd name="T3" fmla="*/ 1 h 1"/>
                </a:gdLst>
                <a:ahLst/>
                <a:cxnLst>
                  <a:cxn ang="0">
                    <a:pos x="T0" y="T1"/>
                  </a:cxn>
                  <a:cxn ang="0">
                    <a:pos x="T2" y="T3"/>
                  </a:cxn>
                </a:cxnLst>
                <a:rect l="0" t="0" r="r" b="b"/>
                <a:pathLst>
                  <a:path w="3" h="1">
                    <a:moveTo>
                      <a:pt x="0" y="0"/>
                    </a:moveTo>
                    <a:cubicBezTo>
                      <a:pt x="0" y="0"/>
                      <a:pt x="2" y="1"/>
                      <a:pt x="3" y="1"/>
                    </a:cubicBez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664" name="Freeform 158"/>
              <p:cNvSpPr/>
              <p:nvPr/>
            </p:nvSpPr>
            <p:spPr bwMode="auto">
              <a:xfrm>
                <a:off x="3775" y="2651"/>
                <a:ext cx="2" cy="5"/>
              </a:xfrm>
              <a:custGeom>
                <a:avLst/>
                <a:gdLst>
                  <a:gd name="T0" fmla="*/ 1 w 1"/>
                  <a:gd name="T1" fmla="*/ 0 h 4"/>
                  <a:gd name="T2" fmla="*/ 0 w 1"/>
                  <a:gd name="T3" fmla="*/ 3 h 4"/>
                  <a:gd name="T4" fmla="*/ 1 w 1"/>
                  <a:gd name="T5" fmla="*/ 4 h 4"/>
                </a:gdLst>
                <a:ahLst/>
                <a:cxnLst>
                  <a:cxn ang="0">
                    <a:pos x="T0" y="T1"/>
                  </a:cxn>
                  <a:cxn ang="0">
                    <a:pos x="T2" y="T3"/>
                  </a:cxn>
                  <a:cxn ang="0">
                    <a:pos x="T4" y="T5"/>
                  </a:cxn>
                </a:cxnLst>
                <a:rect l="0" t="0" r="r" b="b"/>
                <a:pathLst>
                  <a:path w="1" h="4">
                    <a:moveTo>
                      <a:pt x="1" y="0"/>
                    </a:moveTo>
                    <a:cubicBezTo>
                      <a:pt x="1" y="0"/>
                      <a:pt x="0" y="2"/>
                      <a:pt x="0" y="3"/>
                    </a:cubicBezTo>
                    <a:cubicBezTo>
                      <a:pt x="1" y="4"/>
                      <a:pt x="1" y="4"/>
                      <a:pt x="1" y="4"/>
                    </a:cubicBez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665" name="Freeform 159"/>
              <p:cNvSpPr/>
              <p:nvPr/>
            </p:nvSpPr>
            <p:spPr bwMode="auto">
              <a:xfrm>
                <a:off x="3767" y="2651"/>
                <a:ext cx="10" cy="5"/>
              </a:xfrm>
              <a:custGeom>
                <a:avLst/>
                <a:gdLst>
                  <a:gd name="T0" fmla="*/ 0 w 8"/>
                  <a:gd name="T1" fmla="*/ 0 h 4"/>
                  <a:gd name="T2" fmla="*/ 2 w 8"/>
                  <a:gd name="T3" fmla="*/ 3 h 4"/>
                  <a:gd name="T4" fmla="*/ 6 w 8"/>
                  <a:gd name="T5" fmla="*/ 4 h 4"/>
                  <a:gd name="T6" fmla="*/ 8 w 8"/>
                  <a:gd name="T7" fmla="*/ 4 h 4"/>
                </a:gdLst>
                <a:ahLst/>
                <a:cxnLst>
                  <a:cxn ang="0">
                    <a:pos x="T0" y="T1"/>
                  </a:cxn>
                  <a:cxn ang="0">
                    <a:pos x="T2" y="T3"/>
                  </a:cxn>
                  <a:cxn ang="0">
                    <a:pos x="T4" y="T5"/>
                  </a:cxn>
                  <a:cxn ang="0">
                    <a:pos x="T6" y="T7"/>
                  </a:cxn>
                </a:cxnLst>
                <a:rect l="0" t="0" r="r" b="b"/>
                <a:pathLst>
                  <a:path w="8" h="4">
                    <a:moveTo>
                      <a:pt x="0" y="0"/>
                    </a:moveTo>
                    <a:cubicBezTo>
                      <a:pt x="0" y="0"/>
                      <a:pt x="1" y="2"/>
                      <a:pt x="2" y="3"/>
                    </a:cubicBezTo>
                    <a:cubicBezTo>
                      <a:pt x="3" y="4"/>
                      <a:pt x="4" y="4"/>
                      <a:pt x="6" y="4"/>
                    </a:cubicBezTo>
                    <a:cubicBezTo>
                      <a:pt x="7" y="4"/>
                      <a:pt x="8" y="4"/>
                      <a:pt x="8" y="4"/>
                    </a:cubicBez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666" name="Freeform 160"/>
              <p:cNvSpPr/>
              <p:nvPr/>
            </p:nvSpPr>
            <p:spPr bwMode="auto">
              <a:xfrm>
                <a:off x="3764" y="2661"/>
                <a:ext cx="9" cy="3"/>
              </a:xfrm>
              <a:custGeom>
                <a:avLst/>
                <a:gdLst>
                  <a:gd name="T0" fmla="*/ 7 w 7"/>
                  <a:gd name="T1" fmla="*/ 0 h 3"/>
                  <a:gd name="T2" fmla="*/ 3 w 7"/>
                  <a:gd name="T3" fmla="*/ 1 h 3"/>
                  <a:gd name="T4" fmla="*/ 0 w 7"/>
                  <a:gd name="T5" fmla="*/ 3 h 3"/>
                </a:gdLst>
                <a:ahLst/>
                <a:cxnLst>
                  <a:cxn ang="0">
                    <a:pos x="T0" y="T1"/>
                  </a:cxn>
                  <a:cxn ang="0">
                    <a:pos x="T2" y="T3"/>
                  </a:cxn>
                  <a:cxn ang="0">
                    <a:pos x="T4" y="T5"/>
                  </a:cxn>
                </a:cxnLst>
                <a:rect l="0" t="0" r="r" b="b"/>
                <a:pathLst>
                  <a:path w="7" h="3">
                    <a:moveTo>
                      <a:pt x="7" y="0"/>
                    </a:moveTo>
                    <a:cubicBezTo>
                      <a:pt x="7" y="0"/>
                      <a:pt x="4" y="0"/>
                      <a:pt x="3" y="1"/>
                    </a:cubicBezTo>
                    <a:cubicBezTo>
                      <a:pt x="1" y="1"/>
                      <a:pt x="0" y="3"/>
                      <a:pt x="0" y="3"/>
                    </a:cubicBez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667" name="Freeform 161"/>
              <p:cNvSpPr/>
              <p:nvPr/>
            </p:nvSpPr>
            <p:spPr bwMode="auto">
              <a:xfrm>
                <a:off x="3763" y="2662"/>
                <a:ext cx="12" cy="6"/>
              </a:xfrm>
              <a:custGeom>
                <a:avLst/>
                <a:gdLst>
                  <a:gd name="T0" fmla="*/ 10 w 10"/>
                  <a:gd name="T1" fmla="*/ 1 h 5"/>
                  <a:gd name="T2" fmla="*/ 4 w 10"/>
                  <a:gd name="T3" fmla="*/ 1 h 5"/>
                  <a:gd name="T4" fmla="*/ 0 w 10"/>
                  <a:gd name="T5" fmla="*/ 5 h 5"/>
                </a:gdLst>
                <a:ahLst/>
                <a:cxnLst>
                  <a:cxn ang="0">
                    <a:pos x="T0" y="T1"/>
                  </a:cxn>
                  <a:cxn ang="0">
                    <a:pos x="T2" y="T3"/>
                  </a:cxn>
                  <a:cxn ang="0">
                    <a:pos x="T4" y="T5"/>
                  </a:cxn>
                </a:cxnLst>
                <a:rect l="0" t="0" r="r" b="b"/>
                <a:pathLst>
                  <a:path w="10" h="5">
                    <a:moveTo>
                      <a:pt x="10" y="1"/>
                    </a:moveTo>
                    <a:cubicBezTo>
                      <a:pt x="10" y="1"/>
                      <a:pt x="5" y="0"/>
                      <a:pt x="4" y="1"/>
                    </a:cubicBezTo>
                    <a:cubicBezTo>
                      <a:pt x="3" y="3"/>
                      <a:pt x="0" y="5"/>
                      <a:pt x="0" y="5"/>
                    </a:cubicBez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668" name="Freeform 162"/>
              <p:cNvSpPr/>
              <p:nvPr/>
            </p:nvSpPr>
            <p:spPr bwMode="auto">
              <a:xfrm>
                <a:off x="3766" y="2664"/>
                <a:ext cx="11" cy="5"/>
              </a:xfrm>
              <a:custGeom>
                <a:avLst/>
                <a:gdLst>
                  <a:gd name="T0" fmla="*/ 9 w 9"/>
                  <a:gd name="T1" fmla="*/ 0 h 4"/>
                  <a:gd name="T2" fmla="*/ 3 w 9"/>
                  <a:gd name="T3" fmla="*/ 1 h 4"/>
                  <a:gd name="T4" fmla="*/ 0 w 9"/>
                  <a:gd name="T5" fmla="*/ 4 h 4"/>
                </a:gdLst>
                <a:ahLst/>
                <a:cxnLst>
                  <a:cxn ang="0">
                    <a:pos x="T0" y="T1"/>
                  </a:cxn>
                  <a:cxn ang="0">
                    <a:pos x="T2" y="T3"/>
                  </a:cxn>
                  <a:cxn ang="0">
                    <a:pos x="T4" y="T5"/>
                  </a:cxn>
                </a:cxnLst>
                <a:rect l="0" t="0" r="r" b="b"/>
                <a:pathLst>
                  <a:path w="9" h="4">
                    <a:moveTo>
                      <a:pt x="9" y="0"/>
                    </a:moveTo>
                    <a:cubicBezTo>
                      <a:pt x="9" y="0"/>
                      <a:pt x="4" y="0"/>
                      <a:pt x="3" y="1"/>
                    </a:cubicBezTo>
                    <a:cubicBezTo>
                      <a:pt x="1" y="3"/>
                      <a:pt x="0" y="4"/>
                      <a:pt x="0" y="4"/>
                    </a:cubicBez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669" name="Freeform 163"/>
              <p:cNvSpPr/>
              <p:nvPr/>
            </p:nvSpPr>
            <p:spPr bwMode="auto">
              <a:xfrm>
                <a:off x="3779" y="2663"/>
                <a:ext cx="13" cy="4"/>
              </a:xfrm>
              <a:custGeom>
                <a:avLst/>
                <a:gdLst>
                  <a:gd name="T0" fmla="*/ 0 w 11"/>
                  <a:gd name="T1" fmla="*/ 0 h 3"/>
                  <a:gd name="T2" fmla="*/ 8 w 11"/>
                  <a:gd name="T3" fmla="*/ 2 h 3"/>
                  <a:gd name="T4" fmla="*/ 11 w 11"/>
                  <a:gd name="T5" fmla="*/ 3 h 3"/>
                </a:gdLst>
                <a:ahLst/>
                <a:cxnLst>
                  <a:cxn ang="0">
                    <a:pos x="T0" y="T1"/>
                  </a:cxn>
                  <a:cxn ang="0">
                    <a:pos x="T2" y="T3"/>
                  </a:cxn>
                  <a:cxn ang="0">
                    <a:pos x="T4" y="T5"/>
                  </a:cxn>
                </a:cxnLst>
                <a:rect l="0" t="0" r="r" b="b"/>
                <a:pathLst>
                  <a:path w="11" h="3">
                    <a:moveTo>
                      <a:pt x="0" y="0"/>
                    </a:moveTo>
                    <a:cubicBezTo>
                      <a:pt x="0" y="0"/>
                      <a:pt x="6" y="1"/>
                      <a:pt x="8" y="2"/>
                    </a:cubicBezTo>
                    <a:cubicBezTo>
                      <a:pt x="10" y="3"/>
                      <a:pt x="9" y="3"/>
                      <a:pt x="11" y="3"/>
                    </a:cubicBez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670" name="Freeform 164"/>
              <p:cNvSpPr/>
              <p:nvPr/>
            </p:nvSpPr>
            <p:spPr bwMode="auto">
              <a:xfrm>
                <a:off x="3781" y="2662"/>
                <a:ext cx="14" cy="3"/>
              </a:xfrm>
              <a:custGeom>
                <a:avLst/>
                <a:gdLst>
                  <a:gd name="T0" fmla="*/ 0 w 11"/>
                  <a:gd name="T1" fmla="*/ 0 h 3"/>
                  <a:gd name="T2" fmla="*/ 7 w 11"/>
                  <a:gd name="T3" fmla="*/ 1 h 3"/>
                  <a:gd name="T4" fmla="*/ 11 w 11"/>
                  <a:gd name="T5" fmla="*/ 3 h 3"/>
                </a:gdLst>
                <a:ahLst/>
                <a:cxnLst>
                  <a:cxn ang="0">
                    <a:pos x="T0" y="T1"/>
                  </a:cxn>
                  <a:cxn ang="0">
                    <a:pos x="T2" y="T3"/>
                  </a:cxn>
                  <a:cxn ang="0">
                    <a:pos x="T4" y="T5"/>
                  </a:cxn>
                </a:cxnLst>
                <a:rect l="0" t="0" r="r" b="b"/>
                <a:pathLst>
                  <a:path w="11" h="3">
                    <a:moveTo>
                      <a:pt x="0" y="0"/>
                    </a:moveTo>
                    <a:cubicBezTo>
                      <a:pt x="0" y="0"/>
                      <a:pt x="4" y="0"/>
                      <a:pt x="7" y="1"/>
                    </a:cubicBezTo>
                    <a:cubicBezTo>
                      <a:pt x="9" y="2"/>
                      <a:pt x="9" y="3"/>
                      <a:pt x="11" y="3"/>
                    </a:cubicBez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671" name="Freeform 165"/>
              <p:cNvSpPr/>
              <p:nvPr/>
            </p:nvSpPr>
            <p:spPr bwMode="auto">
              <a:xfrm>
                <a:off x="3788" y="2661"/>
                <a:ext cx="6" cy="1"/>
              </a:xfrm>
              <a:custGeom>
                <a:avLst/>
                <a:gdLst>
                  <a:gd name="T0" fmla="*/ 0 w 5"/>
                  <a:gd name="T1" fmla="*/ 0 h 1"/>
                  <a:gd name="T2" fmla="*/ 5 w 5"/>
                  <a:gd name="T3" fmla="*/ 1 h 1"/>
                </a:gdLst>
                <a:ahLst/>
                <a:cxnLst>
                  <a:cxn ang="0">
                    <a:pos x="T0" y="T1"/>
                  </a:cxn>
                  <a:cxn ang="0">
                    <a:pos x="T2" y="T3"/>
                  </a:cxn>
                </a:cxnLst>
                <a:rect l="0" t="0" r="r" b="b"/>
                <a:pathLst>
                  <a:path w="5" h="1">
                    <a:moveTo>
                      <a:pt x="0" y="0"/>
                    </a:moveTo>
                    <a:cubicBezTo>
                      <a:pt x="0" y="0"/>
                      <a:pt x="4" y="1"/>
                      <a:pt x="5" y="1"/>
                    </a:cubicBez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672" name="Freeform 166"/>
              <p:cNvSpPr/>
              <p:nvPr/>
            </p:nvSpPr>
            <p:spPr bwMode="auto">
              <a:xfrm>
                <a:off x="3791" y="2656"/>
                <a:ext cx="9" cy="5"/>
              </a:xfrm>
              <a:custGeom>
                <a:avLst/>
                <a:gdLst>
                  <a:gd name="T0" fmla="*/ 0 w 7"/>
                  <a:gd name="T1" fmla="*/ 2 h 4"/>
                  <a:gd name="T2" fmla="*/ 4 w 7"/>
                  <a:gd name="T3" fmla="*/ 3 h 4"/>
                  <a:gd name="T4" fmla="*/ 7 w 7"/>
                  <a:gd name="T5" fmla="*/ 0 h 4"/>
                </a:gdLst>
                <a:ahLst/>
                <a:cxnLst>
                  <a:cxn ang="0">
                    <a:pos x="T0" y="T1"/>
                  </a:cxn>
                  <a:cxn ang="0">
                    <a:pos x="T2" y="T3"/>
                  </a:cxn>
                  <a:cxn ang="0">
                    <a:pos x="T4" y="T5"/>
                  </a:cxn>
                </a:cxnLst>
                <a:rect l="0" t="0" r="r" b="b"/>
                <a:pathLst>
                  <a:path w="7" h="4">
                    <a:moveTo>
                      <a:pt x="0" y="2"/>
                    </a:moveTo>
                    <a:cubicBezTo>
                      <a:pt x="0" y="2"/>
                      <a:pt x="3" y="4"/>
                      <a:pt x="4" y="3"/>
                    </a:cubicBezTo>
                    <a:cubicBezTo>
                      <a:pt x="6" y="3"/>
                      <a:pt x="7" y="2"/>
                      <a:pt x="7" y="0"/>
                    </a:cubicBez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673" name="Freeform 167"/>
              <p:cNvSpPr/>
              <p:nvPr/>
            </p:nvSpPr>
            <p:spPr bwMode="auto">
              <a:xfrm>
                <a:off x="3799" y="2656"/>
                <a:ext cx="17" cy="25"/>
              </a:xfrm>
              <a:custGeom>
                <a:avLst/>
                <a:gdLst>
                  <a:gd name="T0" fmla="*/ 0 w 14"/>
                  <a:gd name="T1" fmla="*/ 6 h 21"/>
                  <a:gd name="T2" fmla="*/ 2 w 14"/>
                  <a:gd name="T3" fmla="*/ 7 h 21"/>
                  <a:gd name="T4" fmla="*/ 4 w 14"/>
                  <a:gd name="T5" fmla="*/ 5 h 21"/>
                  <a:gd name="T6" fmla="*/ 6 w 14"/>
                  <a:gd name="T7" fmla="*/ 0 h 21"/>
                  <a:gd name="T8" fmla="*/ 12 w 14"/>
                  <a:gd name="T9" fmla="*/ 8 h 21"/>
                  <a:gd name="T10" fmla="*/ 4 w 14"/>
                  <a:gd name="T11" fmla="*/ 15 h 21"/>
                  <a:gd name="T12" fmla="*/ 8 w 14"/>
                  <a:gd name="T13" fmla="*/ 20 h 21"/>
                  <a:gd name="T14" fmla="*/ 13 w 14"/>
                  <a:gd name="T15" fmla="*/ 16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21">
                    <a:moveTo>
                      <a:pt x="0" y="6"/>
                    </a:moveTo>
                    <a:cubicBezTo>
                      <a:pt x="0" y="6"/>
                      <a:pt x="0" y="8"/>
                      <a:pt x="2" y="7"/>
                    </a:cubicBezTo>
                    <a:cubicBezTo>
                      <a:pt x="4" y="5"/>
                      <a:pt x="4" y="5"/>
                      <a:pt x="4" y="5"/>
                    </a:cubicBezTo>
                    <a:cubicBezTo>
                      <a:pt x="4" y="5"/>
                      <a:pt x="3" y="0"/>
                      <a:pt x="6" y="0"/>
                    </a:cubicBezTo>
                    <a:cubicBezTo>
                      <a:pt x="9" y="0"/>
                      <a:pt x="14" y="4"/>
                      <a:pt x="12" y="8"/>
                    </a:cubicBezTo>
                    <a:cubicBezTo>
                      <a:pt x="10" y="12"/>
                      <a:pt x="4" y="13"/>
                      <a:pt x="4" y="15"/>
                    </a:cubicBezTo>
                    <a:cubicBezTo>
                      <a:pt x="4" y="17"/>
                      <a:pt x="4" y="21"/>
                      <a:pt x="8" y="20"/>
                    </a:cubicBezTo>
                    <a:cubicBezTo>
                      <a:pt x="11" y="19"/>
                      <a:pt x="13" y="18"/>
                      <a:pt x="13" y="16"/>
                    </a:cubicBez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674" name="Freeform 168"/>
              <p:cNvSpPr/>
              <p:nvPr/>
            </p:nvSpPr>
            <p:spPr bwMode="auto">
              <a:xfrm>
                <a:off x="3777" y="2631"/>
                <a:ext cx="40" cy="45"/>
              </a:xfrm>
              <a:custGeom>
                <a:avLst/>
                <a:gdLst>
                  <a:gd name="T0" fmla="*/ 0 w 33"/>
                  <a:gd name="T1" fmla="*/ 3 h 37"/>
                  <a:gd name="T2" fmla="*/ 3 w 33"/>
                  <a:gd name="T3" fmla="*/ 0 h 37"/>
                  <a:gd name="T4" fmla="*/ 4 w 33"/>
                  <a:gd name="T5" fmla="*/ 0 h 37"/>
                  <a:gd name="T6" fmla="*/ 5 w 33"/>
                  <a:gd name="T7" fmla="*/ 0 h 37"/>
                  <a:gd name="T8" fmla="*/ 10 w 33"/>
                  <a:gd name="T9" fmla="*/ 0 h 37"/>
                  <a:gd name="T10" fmla="*/ 12 w 33"/>
                  <a:gd name="T11" fmla="*/ 3 h 37"/>
                  <a:gd name="T12" fmla="*/ 14 w 33"/>
                  <a:gd name="T13" fmla="*/ 3 h 37"/>
                  <a:gd name="T14" fmla="*/ 15 w 33"/>
                  <a:gd name="T15" fmla="*/ 5 h 37"/>
                  <a:gd name="T16" fmla="*/ 16 w 33"/>
                  <a:gd name="T17" fmla="*/ 4 h 37"/>
                  <a:gd name="T18" fmla="*/ 18 w 33"/>
                  <a:gd name="T19" fmla="*/ 5 h 37"/>
                  <a:gd name="T20" fmla="*/ 20 w 33"/>
                  <a:gd name="T21" fmla="*/ 5 h 37"/>
                  <a:gd name="T22" fmla="*/ 22 w 33"/>
                  <a:gd name="T23" fmla="*/ 7 h 37"/>
                  <a:gd name="T24" fmla="*/ 23 w 33"/>
                  <a:gd name="T25" fmla="*/ 7 h 37"/>
                  <a:gd name="T26" fmla="*/ 24 w 33"/>
                  <a:gd name="T27" fmla="*/ 8 h 37"/>
                  <a:gd name="T28" fmla="*/ 25 w 33"/>
                  <a:gd name="T29" fmla="*/ 10 h 37"/>
                  <a:gd name="T30" fmla="*/ 25 w 33"/>
                  <a:gd name="T31" fmla="*/ 13 h 37"/>
                  <a:gd name="T32" fmla="*/ 27 w 33"/>
                  <a:gd name="T33" fmla="*/ 18 h 37"/>
                  <a:gd name="T34" fmla="*/ 32 w 33"/>
                  <a:gd name="T35" fmla="*/ 23 h 37"/>
                  <a:gd name="T36" fmla="*/ 32 w 33"/>
                  <a:gd name="T37" fmla="*/ 31 h 37"/>
                  <a:gd name="T38" fmla="*/ 26 w 33"/>
                  <a:gd name="T39" fmla="*/ 34 h 37"/>
                  <a:gd name="T40" fmla="*/ 24 w 33"/>
                  <a:gd name="T4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 h="37">
                    <a:moveTo>
                      <a:pt x="0" y="3"/>
                    </a:moveTo>
                    <a:cubicBezTo>
                      <a:pt x="0" y="3"/>
                      <a:pt x="2" y="1"/>
                      <a:pt x="3" y="0"/>
                    </a:cubicBezTo>
                    <a:cubicBezTo>
                      <a:pt x="4" y="0"/>
                      <a:pt x="4" y="0"/>
                      <a:pt x="4" y="0"/>
                    </a:cubicBezTo>
                    <a:cubicBezTo>
                      <a:pt x="4" y="0"/>
                      <a:pt x="5" y="0"/>
                      <a:pt x="5" y="0"/>
                    </a:cubicBezTo>
                    <a:cubicBezTo>
                      <a:pt x="6" y="0"/>
                      <a:pt x="9" y="0"/>
                      <a:pt x="10" y="0"/>
                    </a:cubicBezTo>
                    <a:cubicBezTo>
                      <a:pt x="10" y="1"/>
                      <a:pt x="11" y="2"/>
                      <a:pt x="12" y="3"/>
                    </a:cubicBezTo>
                    <a:cubicBezTo>
                      <a:pt x="13" y="3"/>
                      <a:pt x="13" y="2"/>
                      <a:pt x="14" y="3"/>
                    </a:cubicBezTo>
                    <a:cubicBezTo>
                      <a:pt x="14" y="4"/>
                      <a:pt x="15" y="5"/>
                      <a:pt x="15" y="5"/>
                    </a:cubicBezTo>
                    <a:cubicBezTo>
                      <a:pt x="16" y="5"/>
                      <a:pt x="16" y="4"/>
                      <a:pt x="16" y="4"/>
                    </a:cubicBezTo>
                    <a:cubicBezTo>
                      <a:pt x="17" y="4"/>
                      <a:pt x="18" y="5"/>
                      <a:pt x="18" y="5"/>
                    </a:cubicBezTo>
                    <a:cubicBezTo>
                      <a:pt x="18" y="6"/>
                      <a:pt x="18" y="5"/>
                      <a:pt x="20" y="5"/>
                    </a:cubicBezTo>
                    <a:cubicBezTo>
                      <a:pt x="21" y="6"/>
                      <a:pt x="21" y="6"/>
                      <a:pt x="22" y="7"/>
                    </a:cubicBezTo>
                    <a:cubicBezTo>
                      <a:pt x="23" y="7"/>
                      <a:pt x="23" y="7"/>
                      <a:pt x="23" y="7"/>
                    </a:cubicBezTo>
                    <a:cubicBezTo>
                      <a:pt x="24" y="7"/>
                      <a:pt x="24" y="7"/>
                      <a:pt x="24" y="8"/>
                    </a:cubicBezTo>
                    <a:cubicBezTo>
                      <a:pt x="25" y="8"/>
                      <a:pt x="25" y="8"/>
                      <a:pt x="25" y="10"/>
                    </a:cubicBezTo>
                    <a:cubicBezTo>
                      <a:pt x="24" y="11"/>
                      <a:pt x="24" y="11"/>
                      <a:pt x="25" y="13"/>
                    </a:cubicBezTo>
                    <a:cubicBezTo>
                      <a:pt x="25" y="15"/>
                      <a:pt x="26" y="17"/>
                      <a:pt x="27" y="18"/>
                    </a:cubicBezTo>
                    <a:cubicBezTo>
                      <a:pt x="29" y="19"/>
                      <a:pt x="32" y="20"/>
                      <a:pt x="32" y="23"/>
                    </a:cubicBezTo>
                    <a:cubicBezTo>
                      <a:pt x="32" y="27"/>
                      <a:pt x="33" y="29"/>
                      <a:pt x="32" y="31"/>
                    </a:cubicBezTo>
                    <a:cubicBezTo>
                      <a:pt x="30" y="32"/>
                      <a:pt x="29" y="31"/>
                      <a:pt x="26" y="34"/>
                    </a:cubicBezTo>
                    <a:cubicBezTo>
                      <a:pt x="23" y="36"/>
                      <a:pt x="24" y="37"/>
                      <a:pt x="24" y="37"/>
                    </a:cubicBez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675" name="Freeform 169"/>
              <p:cNvSpPr/>
              <p:nvPr/>
            </p:nvSpPr>
            <p:spPr bwMode="auto">
              <a:xfrm>
                <a:off x="3808" y="2670"/>
                <a:ext cx="6" cy="6"/>
              </a:xfrm>
              <a:custGeom>
                <a:avLst/>
                <a:gdLst>
                  <a:gd name="T0" fmla="*/ 5 w 5"/>
                  <a:gd name="T1" fmla="*/ 0 h 5"/>
                  <a:gd name="T2" fmla="*/ 1 w 5"/>
                  <a:gd name="T3" fmla="*/ 4 h 5"/>
                  <a:gd name="T4" fmla="*/ 3 w 5"/>
                  <a:gd name="T5" fmla="*/ 4 h 5"/>
                </a:gdLst>
                <a:ahLst/>
                <a:cxnLst>
                  <a:cxn ang="0">
                    <a:pos x="T0" y="T1"/>
                  </a:cxn>
                  <a:cxn ang="0">
                    <a:pos x="T2" y="T3"/>
                  </a:cxn>
                  <a:cxn ang="0">
                    <a:pos x="T4" y="T5"/>
                  </a:cxn>
                </a:cxnLst>
                <a:rect l="0" t="0" r="r" b="b"/>
                <a:pathLst>
                  <a:path w="5" h="5">
                    <a:moveTo>
                      <a:pt x="5" y="0"/>
                    </a:moveTo>
                    <a:cubicBezTo>
                      <a:pt x="5" y="0"/>
                      <a:pt x="0" y="2"/>
                      <a:pt x="1" y="4"/>
                    </a:cubicBezTo>
                    <a:cubicBezTo>
                      <a:pt x="1" y="5"/>
                      <a:pt x="3" y="5"/>
                      <a:pt x="3" y="4"/>
                    </a:cubicBez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676" name="Freeform 170"/>
              <p:cNvSpPr/>
              <p:nvPr/>
            </p:nvSpPr>
            <p:spPr bwMode="auto">
              <a:xfrm>
                <a:off x="3812" y="2671"/>
                <a:ext cx="4" cy="16"/>
              </a:xfrm>
              <a:custGeom>
                <a:avLst/>
                <a:gdLst>
                  <a:gd name="T0" fmla="*/ 3 w 3"/>
                  <a:gd name="T1" fmla="*/ 0 h 13"/>
                  <a:gd name="T2" fmla="*/ 1 w 3"/>
                  <a:gd name="T3" fmla="*/ 7 h 13"/>
                  <a:gd name="T4" fmla="*/ 1 w 3"/>
                  <a:gd name="T5" fmla="*/ 9 h 13"/>
                  <a:gd name="T6" fmla="*/ 1 w 3"/>
                  <a:gd name="T7" fmla="*/ 13 h 13"/>
                </a:gdLst>
                <a:ahLst/>
                <a:cxnLst>
                  <a:cxn ang="0">
                    <a:pos x="T0" y="T1"/>
                  </a:cxn>
                  <a:cxn ang="0">
                    <a:pos x="T2" y="T3"/>
                  </a:cxn>
                  <a:cxn ang="0">
                    <a:pos x="T4" y="T5"/>
                  </a:cxn>
                  <a:cxn ang="0">
                    <a:pos x="T6" y="T7"/>
                  </a:cxn>
                </a:cxnLst>
                <a:rect l="0" t="0" r="r" b="b"/>
                <a:pathLst>
                  <a:path w="3" h="13">
                    <a:moveTo>
                      <a:pt x="3" y="0"/>
                    </a:moveTo>
                    <a:cubicBezTo>
                      <a:pt x="3" y="0"/>
                      <a:pt x="1" y="6"/>
                      <a:pt x="1" y="7"/>
                    </a:cubicBezTo>
                    <a:cubicBezTo>
                      <a:pt x="0" y="8"/>
                      <a:pt x="2" y="8"/>
                      <a:pt x="1" y="9"/>
                    </a:cubicBezTo>
                    <a:cubicBezTo>
                      <a:pt x="1" y="11"/>
                      <a:pt x="1" y="13"/>
                      <a:pt x="1" y="13"/>
                    </a:cubicBez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677" name="Freeform 171"/>
              <p:cNvSpPr/>
              <p:nvPr/>
            </p:nvSpPr>
            <p:spPr bwMode="auto">
              <a:xfrm>
                <a:off x="3762" y="2640"/>
                <a:ext cx="41" cy="16"/>
              </a:xfrm>
              <a:custGeom>
                <a:avLst/>
                <a:gdLst>
                  <a:gd name="T0" fmla="*/ 34 w 34"/>
                  <a:gd name="T1" fmla="*/ 0 h 13"/>
                  <a:gd name="T2" fmla="*/ 28 w 34"/>
                  <a:gd name="T3" fmla="*/ 5 h 13"/>
                  <a:gd name="T4" fmla="*/ 26 w 34"/>
                  <a:gd name="T5" fmla="*/ 5 h 13"/>
                  <a:gd name="T6" fmla="*/ 22 w 34"/>
                  <a:gd name="T7" fmla="*/ 4 h 13"/>
                  <a:gd name="T8" fmla="*/ 20 w 34"/>
                  <a:gd name="T9" fmla="*/ 2 h 13"/>
                  <a:gd name="T10" fmla="*/ 15 w 34"/>
                  <a:gd name="T11" fmla="*/ 3 h 13"/>
                  <a:gd name="T12" fmla="*/ 9 w 34"/>
                  <a:gd name="T13" fmla="*/ 4 h 13"/>
                  <a:gd name="T14" fmla="*/ 4 w 34"/>
                  <a:gd name="T15" fmla="*/ 7 h 13"/>
                  <a:gd name="T16" fmla="*/ 2 w 34"/>
                  <a:gd name="T17" fmla="*/ 9 h 13"/>
                  <a:gd name="T18" fmla="*/ 2 w 34"/>
                  <a:gd name="T19" fmla="*/ 11 h 13"/>
                  <a:gd name="T20" fmla="*/ 0 w 34"/>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13">
                    <a:moveTo>
                      <a:pt x="34" y="0"/>
                    </a:moveTo>
                    <a:cubicBezTo>
                      <a:pt x="33" y="0"/>
                      <a:pt x="28" y="5"/>
                      <a:pt x="28" y="5"/>
                    </a:cubicBezTo>
                    <a:cubicBezTo>
                      <a:pt x="28" y="5"/>
                      <a:pt x="29" y="6"/>
                      <a:pt x="26" y="5"/>
                    </a:cubicBezTo>
                    <a:cubicBezTo>
                      <a:pt x="24" y="4"/>
                      <a:pt x="23" y="4"/>
                      <a:pt x="22" y="4"/>
                    </a:cubicBezTo>
                    <a:cubicBezTo>
                      <a:pt x="22" y="3"/>
                      <a:pt x="22" y="2"/>
                      <a:pt x="20" y="2"/>
                    </a:cubicBezTo>
                    <a:cubicBezTo>
                      <a:pt x="19" y="2"/>
                      <a:pt x="18" y="3"/>
                      <a:pt x="15" y="3"/>
                    </a:cubicBezTo>
                    <a:cubicBezTo>
                      <a:pt x="13" y="3"/>
                      <a:pt x="13" y="2"/>
                      <a:pt x="9" y="4"/>
                    </a:cubicBezTo>
                    <a:cubicBezTo>
                      <a:pt x="6" y="6"/>
                      <a:pt x="5" y="6"/>
                      <a:pt x="4" y="7"/>
                    </a:cubicBezTo>
                    <a:cubicBezTo>
                      <a:pt x="3" y="8"/>
                      <a:pt x="2" y="9"/>
                      <a:pt x="2" y="9"/>
                    </a:cubicBezTo>
                    <a:cubicBezTo>
                      <a:pt x="2" y="9"/>
                      <a:pt x="2" y="10"/>
                      <a:pt x="2" y="11"/>
                    </a:cubicBezTo>
                    <a:cubicBezTo>
                      <a:pt x="1" y="12"/>
                      <a:pt x="1" y="13"/>
                      <a:pt x="0" y="13"/>
                    </a:cubicBez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678" name="Freeform 172"/>
              <p:cNvSpPr/>
              <p:nvPr/>
            </p:nvSpPr>
            <p:spPr bwMode="auto">
              <a:xfrm>
                <a:off x="3764" y="2640"/>
                <a:ext cx="7" cy="6"/>
              </a:xfrm>
              <a:custGeom>
                <a:avLst/>
                <a:gdLst>
                  <a:gd name="T0" fmla="*/ 0 w 5"/>
                  <a:gd name="T1" fmla="*/ 1 h 5"/>
                  <a:gd name="T2" fmla="*/ 4 w 5"/>
                  <a:gd name="T3" fmla="*/ 3 h 5"/>
                  <a:gd name="T4" fmla="*/ 5 w 5"/>
                  <a:gd name="T5" fmla="*/ 4 h 5"/>
                </a:gdLst>
                <a:ahLst/>
                <a:cxnLst>
                  <a:cxn ang="0">
                    <a:pos x="T0" y="T1"/>
                  </a:cxn>
                  <a:cxn ang="0">
                    <a:pos x="T2" y="T3"/>
                  </a:cxn>
                  <a:cxn ang="0">
                    <a:pos x="T4" y="T5"/>
                  </a:cxn>
                </a:cxnLst>
                <a:rect l="0" t="0" r="r" b="b"/>
                <a:pathLst>
                  <a:path w="5" h="5">
                    <a:moveTo>
                      <a:pt x="0" y="1"/>
                    </a:moveTo>
                    <a:cubicBezTo>
                      <a:pt x="0" y="1"/>
                      <a:pt x="3" y="0"/>
                      <a:pt x="4" y="3"/>
                    </a:cubicBezTo>
                    <a:cubicBezTo>
                      <a:pt x="5" y="5"/>
                      <a:pt x="5" y="4"/>
                      <a:pt x="5" y="4"/>
                    </a:cubicBez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679" name="Freeform 173"/>
              <p:cNvSpPr/>
              <p:nvPr/>
            </p:nvSpPr>
            <p:spPr bwMode="auto">
              <a:xfrm>
                <a:off x="3771" y="2637"/>
                <a:ext cx="6" cy="7"/>
              </a:xfrm>
              <a:custGeom>
                <a:avLst/>
                <a:gdLst>
                  <a:gd name="T0" fmla="*/ 0 w 5"/>
                  <a:gd name="T1" fmla="*/ 0 h 5"/>
                  <a:gd name="T2" fmla="*/ 3 w 5"/>
                  <a:gd name="T3" fmla="*/ 3 h 5"/>
                  <a:gd name="T4" fmla="*/ 5 w 5"/>
                  <a:gd name="T5" fmla="*/ 5 h 5"/>
                </a:gdLst>
                <a:ahLst/>
                <a:cxnLst>
                  <a:cxn ang="0">
                    <a:pos x="T0" y="T1"/>
                  </a:cxn>
                  <a:cxn ang="0">
                    <a:pos x="T2" y="T3"/>
                  </a:cxn>
                  <a:cxn ang="0">
                    <a:pos x="T4" y="T5"/>
                  </a:cxn>
                </a:cxnLst>
                <a:rect l="0" t="0" r="r" b="b"/>
                <a:pathLst>
                  <a:path w="5" h="5">
                    <a:moveTo>
                      <a:pt x="0" y="0"/>
                    </a:moveTo>
                    <a:cubicBezTo>
                      <a:pt x="0" y="0"/>
                      <a:pt x="1" y="2"/>
                      <a:pt x="3" y="3"/>
                    </a:cubicBezTo>
                    <a:cubicBezTo>
                      <a:pt x="5" y="5"/>
                      <a:pt x="5" y="5"/>
                      <a:pt x="5" y="5"/>
                    </a:cubicBez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680" name="Line 174"/>
              <p:cNvSpPr>
                <a:spLocks noChangeShapeType="1"/>
              </p:cNvSpPr>
              <p:nvPr/>
            </p:nvSpPr>
            <p:spPr bwMode="auto">
              <a:xfrm flipH="1">
                <a:off x="3790" y="2637"/>
                <a:ext cx="6" cy="8"/>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681" name="Line 175"/>
              <p:cNvSpPr>
                <a:spLocks noChangeShapeType="1"/>
              </p:cNvSpPr>
              <p:nvPr/>
            </p:nvSpPr>
            <p:spPr bwMode="auto">
              <a:xfrm flipH="1">
                <a:off x="3792" y="2639"/>
                <a:ext cx="8" cy="6"/>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682" name="Freeform 176"/>
              <p:cNvSpPr/>
              <p:nvPr/>
            </p:nvSpPr>
            <p:spPr bwMode="auto">
              <a:xfrm>
                <a:off x="3784" y="2634"/>
                <a:ext cx="7" cy="10"/>
              </a:xfrm>
              <a:custGeom>
                <a:avLst/>
                <a:gdLst>
                  <a:gd name="T0" fmla="*/ 6 w 6"/>
                  <a:gd name="T1" fmla="*/ 0 h 8"/>
                  <a:gd name="T2" fmla="*/ 3 w 6"/>
                  <a:gd name="T3" fmla="*/ 6 h 8"/>
                  <a:gd name="T4" fmla="*/ 0 w 6"/>
                  <a:gd name="T5" fmla="*/ 8 h 8"/>
                </a:gdLst>
                <a:ahLst/>
                <a:cxnLst>
                  <a:cxn ang="0">
                    <a:pos x="T0" y="T1"/>
                  </a:cxn>
                  <a:cxn ang="0">
                    <a:pos x="T2" y="T3"/>
                  </a:cxn>
                  <a:cxn ang="0">
                    <a:pos x="T4" y="T5"/>
                  </a:cxn>
                </a:cxnLst>
                <a:rect l="0" t="0" r="r" b="b"/>
                <a:pathLst>
                  <a:path w="6" h="8">
                    <a:moveTo>
                      <a:pt x="6" y="0"/>
                    </a:moveTo>
                    <a:cubicBezTo>
                      <a:pt x="6" y="0"/>
                      <a:pt x="6" y="5"/>
                      <a:pt x="3" y="6"/>
                    </a:cubicBezTo>
                    <a:cubicBezTo>
                      <a:pt x="0" y="8"/>
                      <a:pt x="0" y="8"/>
                      <a:pt x="0" y="8"/>
                    </a:cubicBez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683" name="Freeform 177"/>
              <p:cNvSpPr/>
              <p:nvPr/>
            </p:nvSpPr>
            <p:spPr bwMode="auto">
              <a:xfrm>
                <a:off x="3800" y="2650"/>
                <a:ext cx="1" cy="7"/>
              </a:xfrm>
              <a:custGeom>
                <a:avLst/>
                <a:gdLst>
                  <a:gd name="T0" fmla="*/ 0 w 1"/>
                  <a:gd name="T1" fmla="*/ 0 h 6"/>
                  <a:gd name="T2" fmla="*/ 0 w 1"/>
                  <a:gd name="T3" fmla="*/ 4 h 6"/>
                  <a:gd name="T4" fmla="*/ 0 w 1"/>
                  <a:gd name="T5" fmla="*/ 6 h 6"/>
                </a:gdLst>
                <a:ahLst/>
                <a:cxnLst>
                  <a:cxn ang="0">
                    <a:pos x="T0" y="T1"/>
                  </a:cxn>
                  <a:cxn ang="0">
                    <a:pos x="T2" y="T3"/>
                  </a:cxn>
                  <a:cxn ang="0">
                    <a:pos x="T4" y="T5"/>
                  </a:cxn>
                </a:cxnLst>
                <a:rect l="0" t="0" r="r" b="b"/>
                <a:pathLst>
                  <a:path w="1" h="6">
                    <a:moveTo>
                      <a:pt x="0" y="0"/>
                    </a:moveTo>
                    <a:cubicBezTo>
                      <a:pt x="0" y="0"/>
                      <a:pt x="1" y="3"/>
                      <a:pt x="0" y="4"/>
                    </a:cubicBezTo>
                    <a:cubicBezTo>
                      <a:pt x="0" y="6"/>
                      <a:pt x="0" y="6"/>
                      <a:pt x="0" y="6"/>
                    </a:cubicBez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684" name="Freeform 178"/>
              <p:cNvSpPr/>
              <p:nvPr/>
            </p:nvSpPr>
            <p:spPr bwMode="auto">
              <a:xfrm>
                <a:off x="3801" y="2650"/>
                <a:ext cx="10" cy="4"/>
              </a:xfrm>
              <a:custGeom>
                <a:avLst/>
                <a:gdLst>
                  <a:gd name="T0" fmla="*/ 0 w 8"/>
                  <a:gd name="T1" fmla="*/ 4 h 4"/>
                  <a:gd name="T2" fmla="*/ 5 w 8"/>
                  <a:gd name="T3" fmla="*/ 1 h 4"/>
                  <a:gd name="T4" fmla="*/ 7 w 8"/>
                  <a:gd name="T5" fmla="*/ 3 h 4"/>
                </a:gdLst>
                <a:ahLst/>
                <a:cxnLst>
                  <a:cxn ang="0">
                    <a:pos x="T0" y="T1"/>
                  </a:cxn>
                  <a:cxn ang="0">
                    <a:pos x="T2" y="T3"/>
                  </a:cxn>
                  <a:cxn ang="0">
                    <a:pos x="T4" y="T5"/>
                  </a:cxn>
                </a:cxnLst>
                <a:rect l="0" t="0" r="r" b="b"/>
                <a:pathLst>
                  <a:path w="8" h="4">
                    <a:moveTo>
                      <a:pt x="0" y="4"/>
                    </a:moveTo>
                    <a:cubicBezTo>
                      <a:pt x="0" y="4"/>
                      <a:pt x="2" y="0"/>
                      <a:pt x="5" y="1"/>
                    </a:cubicBezTo>
                    <a:cubicBezTo>
                      <a:pt x="8" y="2"/>
                      <a:pt x="7" y="3"/>
                      <a:pt x="7" y="3"/>
                    </a:cubicBez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685" name="Freeform 179"/>
              <p:cNvSpPr/>
              <p:nvPr/>
            </p:nvSpPr>
            <p:spPr bwMode="auto">
              <a:xfrm>
                <a:off x="3800" y="2647"/>
                <a:ext cx="6" cy="3"/>
              </a:xfrm>
              <a:custGeom>
                <a:avLst/>
                <a:gdLst>
                  <a:gd name="T0" fmla="*/ 5 w 5"/>
                  <a:gd name="T1" fmla="*/ 0 h 2"/>
                  <a:gd name="T2" fmla="*/ 3 w 5"/>
                  <a:gd name="T3" fmla="*/ 2 h 2"/>
                  <a:gd name="T4" fmla="*/ 0 w 5"/>
                  <a:gd name="T5" fmla="*/ 2 h 2"/>
                </a:gdLst>
                <a:ahLst/>
                <a:cxnLst>
                  <a:cxn ang="0">
                    <a:pos x="T0" y="T1"/>
                  </a:cxn>
                  <a:cxn ang="0">
                    <a:pos x="T2" y="T3"/>
                  </a:cxn>
                  <a:cxn ang="0">
                    <a:pos x="T4" y="T5"/>
                  </a:cxn>
                </a:cxnLst>
                <a:rect l="0" t="0" r="r" b="b"/>
                <a:pathLst>
                  <a:path w="5" h="2">
                    <a:moveTo>
                      <a:pt x="5" y="0"/>
                    </a:moveTo>
                    <a:cubicBezTo>
                      <a:pt x="5" y="0"/>
                      <a:pt x="4" y="1"/>
                      <a:pt x="3" y="2"/>
                    </a:cubicBezTo>
                    <a:cubicBezTo>
                      <a:pt x="1" y="2"/>
                      <a:pt x="0" y="2"/>
                      <a:pt x="0" y="2"/>
                    </a:cubicBez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686" name="Freeform 180"/>
              <p:cNvSpPr/>
              <p:nvPr/>
            </p:nvSpPr>
            <p:spPr bwMode="auto">
              <a:xfrm>
                <a:off x="3805" y="2659"/>
                <a:ext cx="6" cy="9"/>
              </a:xfrm>
              <a:custGeom>
                <a:avLst/>
                <a:gdLst>
                  <a:gd name="T0" fmla="*/ 0 w 5"/>
                  <a:gd name="T1" fmla="*/ 0 h 7"/>
                  <a:gd name="T2" fmla="*/ 4 w 5"/>
                  <a:gd name="T3" fmla="*/ 2 h 7"/>
                  <a:gd name="T4" fmla="*/ 1 w 5"/>
                  <a:gd name="T5" fmla="*/ 7 h 7"/>
                </a:gdLst>
                <a:ahLst/>
                <a:cxnLst>
                  <a:cxn ang="0">
                    <a:pos x="T0" y="T1"/>
                  </a:cxn>
                  <a:cxn ang="0">
                    <a:pos x="T2" y="T3"/>
                  </a:cxn>
                  <a:cxn ang="0">
                    <a:pos x="T4" y="T5"/>
                  </a:cxn>
                </a:cxnLst>
                <a:rect l="0" t="0" r="r" b="b"/>
                <a:pathLst>
                  <a:path w="5" h="7">
                    <a:moveTo>
                      <a:pt x="0" y="0"/>
                    </a:moveTo>
                    <a:cubicBezTo>
                      <a:pt x="0" y="0"/>
                      <a:pt x="3" y="0"/>
                      <a:pt x="4" y="2"/>
                    </a:cubicBezTo>
                    <a:cubicBezTo>
                      <a:pt x="5" y="5"/>
                      <a:pt x="1" y="7"/>
                      <a:pt x="1" y="7"/>
                    </a:cubicBez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687" name="Freeform 181"/>
              <p:cNvSpPr/>
              <p:nvPr/>
            </p:nvSpPr>
            <p:spPr bwMode="auto">
              <a:xfrm>
                <a:off x="3797" y="2665"/>
                <a:ext cx="6" cy="9"/>
              </a:xfrm>
              <a:custGeom>
                <a:avLst/>
                <a:gdLst>
                  <a:gd name="T0" fmla="*/ 0 w 5"/>
                  <a:gd name="T1" fmla="*/ 0 h 7"/>
                  <a:gd name="T2" fmla="*/ 4 w 5"/>
                  <a:gd name="T3" fmla="*/ 3 h 7"/>
                  <a:gd name="T4" fmla="*/ 4 w 5"/>
                  <a:gd name="T5" fmla="*/ 7 h 7"/>
                </a:gdLst>
                <a:ahLst/>
                <a:cxnLst>
                  <a:cxn ang="0">
                    <a:pos x="T0" y="T1"/>
                  </a:cxn>
                  <a:cxn ang="0">
                    <a:pos x="T2" y="T3"/>
                  </a:cxn>
                  <a:cxn ang="0">
                    <a:pos x="T4" y="T5"/>
                  </a:cxn>
                </a:cxnLst>
                <a:rect l="0" t="0" r="r" b="b"/>
                <a:pathLst>
                  <a:path w="5" h="7">
                    <a:moveTo>
                      <a:pt x="0" y="0"/>
                    </a:moveTo>
                    <a:cubicBezTo>
                      <a:pt x="0" y="0"/>
                      <a:pt x="4" y="0"/>
                      <a:pt x="4" y="3"/>
                    </a:cubicBezTo>
                    <a:cubicBezTo>
                      <a:pt x="5" y="5"/>
                      <a:pt x="4" y="7"/>
                      <a:pt x="4" y="7"/>
                    </a:cubicBez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688" name="Freeform 182"/>
              <p:cNvSpPr/>
              <p:nvPr/>
            </p:nvSpPr>
            <p:spPr bwMode="auto">
              <a:xfrm>
                <a:off x="3159" y="2631"/>
                <a:ext cx="60" cy="104"/>
              </a:xfrm>
              <a:custGeom>
                <a:avLst/>
                <a:gdLst>
                  <a:gd name="T0" fmla="*/ 3 w 49"/>
                  <a:gd name="T1" fmla="*/ 10 h 85"/>
                  <a:gd name="T2" fmla="*/ 3 w 49"/>
                  <a:gd name="T3" fmla="*/ 5 h 85"/>
                  <a:gd name="T4" fmla="*/ 6 w 49"/>
                  <a:gd name="T5" fmla="*/ 4 h 85"/>
                  <a:gd name="T6" fmla="*/ 10 w 49"/>
                  <a:gd name="T7" fmla="*/ 1 h 85"/>
                  <a:gd name="T8" fmla="*/ 17 w 49"/>
                  <a:gd name="T9" fmla="*/ 3 h 85"/>
                  <a:gd name="T10" fmla="*/ 20 w 49"/>
                  <a:gd name="T11" fmla="*/ 4 h 85"/>
                  <a:gd name="T12" fmla="*/ 25 w 49"/>
                  <a:gd name="T13" fmla="*/ 6 h 85"/>
                  <a:gd name="T14" fmla="*/ 28 w 49"/>
                  <a:gd name="T15" fmla="*/ 7 h 85"/>
                  <a:gd name="T16" fmla="*/ 29 w 49"/>
                  <a:gd name="T17" fmla="*/ 11 h 85"/>
                  <a:gd name="T18" fmla="*/ 30 w 49"/>
                  <a:gd name="T19" fmla="*/ 12 h 85"/>
                  <a:gd name="T20" fmla="*/ 30 w 49"/>
                  <a:gd name="T21" fmla="*/ 16 h 85"/>
                  <a:gd name="T22" fmla="*/ 31 w 49"/>
                  <a:gd name="T23" fmla="*/ 18 h 85"/>
                  <a:gd name="T24" fmla="*/ 32 w 49"/>
                  <a:gd name="T25" fmla="*/ 21 h 85"/>
                  <a:gd name="T26" fmla="*/ 30 w 49"/>
                  <a:gd name="T27" fmla="*/ 25 h 85"/>
                  <a:gd name="T28" fmla="*/ 30 w 49"/>
                  <a:gd name="T29" fmla="*/ 27 h 85"/>
                  <a:gd name="T30" fmla="*/ 30 w 49"/>
                  <a:gd name="T31" fmla="*/ 28 h 85"/>
                  <a:gd name="T32" fmla="*/ 30 w 49"/>
                  <a:gd name="T33" fmla="*/ 29 h 85"/>
                  <a:gd name="T34" fmla="*/ 29 w 49"/>
                  <a:gd name="T35" fmla="*/ 30 h 85"/>
                  <a:gd name="T36" fmla="*/ 29 w 49"/>
                  <a:gd name="T37" fmla="*/ 32 h 85"/>
                  <a:gd name="T38" fmla="*/ 28 w 49"/>
                  <a:gd name="T39" fmla="*/ 33 h 85"/>
                  <a:gd name="T40" fmla="*/ 30 w 49"/>
                  <a:gd name="T41" fmla="*/ 36 h 85"/>
                  <a:gd name="T42" fmla="*/ 31 w 49"/>
                  <a:gd name="T43" fmla="*/ 40 h 85"/>
                  <a:gd name="T44" fmla="*/ 32 w 49"/>
                  <a:gd name="T45" fmla="*/ 42 h 85"/>
                  <a:gd name="T46" fmla="*/ 34 w 49"/>
                  <a:gd name="T47" fmla="*/ 45 h 85"/>
                  <a:gd name="T48" fmla="*/ 39 w 49"/>
                  <a:gd name="T49" fmla="*/ 50 h 85"/>
                  <a:gd name="T50" fmla="*/ 40 w 49"/>
                  <a:gd name="T51" fmla="*/ 53 h 85"/>
                  <a:gd name="T52" fmla="*/ 41 w 49"/>
                  <a:gd name="T53" fmla="*/ 55 h 85"/>
                  <a:gd name="T54" fmla="*/ 40 w 49"/>
                  <a:gd name="T55" fmla="*/ 57 h 85"/>
                  <a:gd name="T56" fmla="*/ 39 w 49"/>
                  <a:gd name="T57" fmla="*/ 61 h 85"/>
                  <a:gd name="T58" fmla="*/ 40 w 49"/>
                  <a:gd name="T59" fmla="*/ 64 h 85"/>
                  <a:gd name="T60" fmla="*/ 41 w 49"/>
                  <a:gd name="T61" fmla="*/ 66 h 85"/>
                  <a:gd name="T62" fmla="*/ 43 w 49"/>
                  <a:gd name="T63" fmla="*/ 68 h 85"/>
                  <a:gd name="T64" fmla="*/ 43 w 49"/>
                  <a:gd name="T65" fmla="*/ 69 h 85"/>
                  <a:gd name="T66" fmla="*/ 47 w 49"/>
                  <a:gd name="T67" fmla="*/ 69 h 85"/>
                  <a:gd name="T68" fmla="*/ 47 w 49"/>
                  <a:gd name="T69" fmla="*/ 73 h 85"/>
                  <a:gd name="T70" fmla="*/ 49 w 49"/>
                  <a:gd name="T71" fmla="*/ 74 h 85"/>
                  <a:gd name="T72" fmla="*/ 49 w 49"/>
                  <a:gd name="T73" fmla="*/ 81 h 85"/>
                  <a:gd name="T74" fmla="*/ 4 w 49"/>
                  <a:gd name="T75" fmla="*/ 8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9" h="85">
                    <a:moveTo>
                      <a:pt x="3" y="10"/>
                    </a:moveTo>
                    <a:cubicBezTo>
                      <a:pt x="3" y="10"/>
                      <a:pt x="0" y="6"/>
                      <a:pt x="3" y="5"/>
                    </a:cubicBezTo>
                    <a:cubicBezTo>
                      <a:pt x="5" y="4"/>
                      <a:pt x="6" y="4"/>
                      <a:pt x="6" y="4"/>
                    </a:cubicBezTo>
                    <a:cubicBezTo>
                      <a:pt x="6" y="4"/>
                      <a:pt x="6" y="2"/>
                      <a:pt x="10" y="1"/>
                    </a:cubicBezTo>
                    <a:cubicBezTo>
                      <a:pt x="15" y="0"/>
                      <a:pt x="17" y="2"/>
                      <a:pt x="17" y="3"/>
                    </a:cubicBezTo>
                    <a:cubicBezTo>
                      <a:pt x="18" y="4"/>
                      <a:pt x="20" y="4"/>
                      <a:pt x="20" y="4"/>
                    </a:cubicBezTo>
                    <a:cubicBezTo>
                      <a:pt x="21" y="4"/>
                      <a:pt x="24" y="5"/>
                      <a:pt x="25" y="6"/>
                    </a:cubicBezTo>
                    <a:cubicBezTo>
                      <a:pt x="26" y="7"/>
                      <a:pt x="28" y="7"/>
                      <a:pt x="28" y="7"/>
                    </a:cubicBezTo>
                    <a:cubicBezTo>
                      <a:pt x="28" y="7"/>
                      <a:pt x="28" y="9"/>
                      <a:pt x="29" y="11"/>
                    </a:cubicBezTo>
                    <a:cubicBezTo>
                      <a:pt x="30" y="12"/>
                      <a:pt x="30" y="10"/>
                      <a:pt x="30" y="12"/>
                    </a:cubicBezTo>
                    <a:cubicBezTo>
                      <a:pt x="30" y="14"/>
                      <a:pt x="30" y="15"/>
                      <a:pt x="30" y="16"/>
                    </a:cubicBezTo>
                    <a:cubicBezTo>
                      <a:pt x="31" y="17"/>
                      <a:pt x="31" y="17"/>
                      <a:pt x="31" y="18"/>
                    </a:cubicBezTo>
                    <a:cubicBezTo>
                      <a:pt x="31" y="19"/>
                      <a:pt x="33" y="18"/>
                      <a:pt x="32" y="21"/>
                    </a:cubicBezTo>
                    <a:cubicBezTo>
                      <a:pt x="31" y="24"/>
                      <a:pt x="30" y="25"/>
                      <a:pt x="30" y="25"/>
                    </a:cubicBezTo>
                    <a:cubicBezTo>
                      <a:pt x="30" y="27"/>
                      <a:pt x="30" y="27"/>
                      <a:pt x="30" y="27"/>
                    </a:cubicBezTo>
                    <a:cubicBezTo>
                      <a:pt x="30" y="28"/>
                      <a:pt x="30" y="28"/>
                      <a:pt x="30" y="28"/>
                    </a:cubicBezTo>
                    <a:cubicBezTo>
                      <a:pt x="30" y="29"/>
                      <a:pt x="30" y="29"/>
                      <a:pt x="30" y="29"/>
                    </a:cubicBezTo>
                    <a:cubicBezTo>
                      <a:pt x="30" y="29"/>
                      <a:pt x="28" y="28"/>
                      <a:pt x="29" y="30"/>
                    </a:cubicBezTo>
                    <a:cubicBezTo>
                      <a:pt x="29" y="32"/>
                      <a:pt x="30" y="32"/>
                      <a:pt x="29" y="32"/>
                    </a:cubicBezTo>
                    <a:cubicBezTo>
                      <a:pt x="28" y="32"/>
                      <a:pt x="27" y="31"/>
                      <a:pt x="28" y="33"/>
                    </a:cubicBezTo>
                    <a:cubicBezTo>
                      <a:pt x="29" y="35"/>
                      <a:pt x="29" y="35"/>
                      <a:pt x="30" y="36"/>
                    </a:cubicBezTo>
                    <a:cubicBezTo>
                      <a:pt x="30" y="37"/>
                      <a:pt x="31" y="38"/>
                      <a:pt x="31" y="40"/>
                    </a:cubicBezTo>
                    <a:cubicBezTo>
                      <a:pt x="31" y="41"/>
                      <a:pt x="31" y="42"/>
                      <a:pt x="32" y="42"/>
                    </a:cubicBezTo>
                    <a:cubicBezTo>
                      <a:pt x="33" y="43"/>
                      <a:pt x="33" y="44"/>
                      <a:pt x="34" y="45"/>
                    </a:cubicBezTo>
                    <a:cubicBezTo>
                      <a:pt x="36" y="47"/>
                      <a:pt x="37" y="49"/>
                      <a:pt x="39" y="50"/>
                    </a:cubicBezTo>
                    <a:cubicBezTo>
                      <a:pt x="40" y="50"/>
                      <a:pt x="40" y="52"/>
                      <a:pt x="40" y="53"/>
                    </a:cubicBezTo>
                    <a:cubicBezTo>
                      <a:pt x="40" y="55"/>
                      <a:pt x="41" y="55"/>
                      <a:pt x="41" y="55"/>
                    </a:cubicBezTo>
                    <a:cubicBezTo>
                      <a:pt x="41" y="55"/>
                      <a:pt x="41" y="55"/>
                      <a:pt x="40" y="57"/>
                    </a:cubicBezTo>
                    <a:cubicBezTo>
                      <a:pt x="39" y="59"/>
                      <a:pt x="39" y="60"/>
                      <a:pt x="39" y="61"/>
                    </a:cubicBezTo>
                    <a:cubicBezTo>
                      <a:pt x="40" y="63"/>
                      <a:pt x="40" y="64"/>
                      <a:pt x="40" y="64"/>
                    </a:cubicBezTo>
                    <a:cubicBezTo>
                      <a:pt x="40" y="65"/>
                      <a:pt x="40" y="65"/>
                      <a:pt x="41" y="66"/>
                    </a:cubicBezTo>
                    <a:cubicBezTo>
                      <a:pt x="43" y="67"/>
                      <a:pt x="45" y="67"/>
                      <a:pt x="43" y="68"/>
                    </a:cubicBezTo>
                    <a:cubicBezTo>
                      <a:pt x="41" y="68"/>
                      <a:pt x="43" y="69"/>
                      <a:pt x="43" y="69"/>
                    </a:cubicBezTo>
                    <a:cubicBezTo>
                      <a:pt x="47" y="69"/>
                      <a:pt x="47" y="69"/>
                      <a:pt x="47" y="69"/>
                    </a:cubicBezTo>
                    <a:cubicBezTo>
                      <a:pt x="47" y="73"/>
                      <a:pt x="47" y="73"/>
                      <a:pt x="47" y="73"/>
                    </a:cubicBezTo>
                    <a:cubicBezTo>
                      <a:pt x="49" y="74"/>
                      <a:pt x="49" y="74"/>
                      <a:pt x="49" y="74"/>
                    </a:cubicBezTo>
                    <a:cubicBezTo>
                      <a:pt x="49" y="81"/>
                      <a:pt x="49" y="81"/>
                      <a:pt x="49" y="81"/>
                    </a:cubicBezTo>
                    <a:cubicBezTo>
                      <a:pt x="4" y="85"/>
                      <a:pt x="4" y="85"/>
                      <a:pt x="4" y="85"/>
                    </a:cubicBez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689" name="Freeform 183"/>
              <p:cNvSpPr/>
              <p:nvPr/>
            </p:nvSpPr>
            <p:spPr bwMode="auto">
              <a:xfrm>
                <a:off x="3163" y="2730"/>
                <a:ext cx="53" cy="15"/>
              </a:xfrm>
              <a:custGeom>
                <a:avLst/>
                <a:gdLst>
                  <a:gd name="T0" fmla="*/ 53 w 53"/>
                  <a:gd name="T1" fmla="*/ 0 h 15"/>
                  <a:gd name="T2" fmla="*/ 53 w 53"/>
                  <a:gd name="T3" fmla="*/ 9 h 15"/>
                  <a:gd name="T4" fmla="*/ 0 w 53"/>
                  <a:gd name="T5" fmla="*/ 15 h 15"/>
                </a:gdLst>
                <a:ahLst/>
                <a:cxnLst>
                  <a:cxn ang="0">
                    <a:pos x="T0" y="T1"/>
                  </a:cxn>
                  <a:cxn ang="0">
                    <a:pos x="T2" y="T3"/>
                  </a:cxn>
                  <a:cxn ang="0">
                    <a:pos x="T4" y="T5"/>
                  </a:cxn>
                </a:cxnLst>
                <a:rect l="0" t="0" r="r" b="b"/>
                <a:pathLst>
                  <a:path w="53" h="15">
                    <a:moveTo>
                      <a:pt x="53" y="0"/>
                    </a:moveTo>
                    <a:lnTo>
                      <a:pt x="53" y="9"/>
                    </a:lnTo>
                    <a:lnTo>
                      <a:pt x="0" y="15"/>
                    </a:ln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690" name="Freeform 184"/>
              <p:cNvSpPr/>
              <p:nvPr/>
            </p:nvSpPr>
            <p:spPr bwMode="auto">
              <a:xfrm>
                <a:off x="3162" y="2739"/>
                <a:ext cx="57" cy="15"/>
              </a:xfrm>
              <a:custGeom>
                <a:avLst/>
                <a:gdLst>
                  <a:gd name="T0" fmla="*/ 54 w 57"/>
                  <a:gd name="T1" fmla="*/ 0 h 15"/>
                  <a:gd name="T2" fmla="*/ 57 w 57"/>
                  <a:gd name="T3" fmla="*/ 0 h 15"/>
                  <a:gd name="T4" fmla="*/ 56 w 57"/>
                  <a:gd name="T5" fmla="*/ 8 h 15"/>
                  <a:gd name="T6" fmla="*/ 0 w 57"/>
                  <a:gd name="T7" fmla="*/ 15 h 15"/>
                </a:gdLst>
                <a:ahLst/>
                <a:cxnLst>
                  <a:cxn ang="0">
                    <a:pos x="T0" y="T1"/>
                  </a:cxn>
                  <a:cxn ang="0">
                    <a:pos x="T2" y="T3"/>
                  </a:cxn>
                  <a:cxn ang="0">
                    <a:pos x="T4" y="T5"/>
                  </a:cxn>
                  <a:cxn ang="0">
                    <a:pos x="T6" y="T7"/>
                  </a:cxn>
                </a:cxnLst>
                <a:rect l="0" t="0" r="r" b="b"/>
                <a:pathLst>
                  <a:path w="57" h="15">
                    <a:moveTo>
                      <a:pt x="54" y="0"/>
                    </a:moveTo>
                    <a:lnTo>
                      <a:pt x="57" y="0"/>
                    </a:lnTo>
                    <a:lnTo>
                      <a:pt x="56" y="8"/>
                    </a:lnTo>
                    <a:lnTo>
                      <a:pt x="0" y="15"/>
                    </a:ln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691" name="Freeform 185"/>
              <p:cNvSpPr/>
              <p:nvPr/>
            </p:nvSpPr>
            <p:spPr bwMode="auto">
              <a:xfrm>
                <a:off x="3164" y="2724"/>
                <a:ext cx="55" cy="11"/>
              </a:xfrm>
              <a:custGeom>
                <a:avLst/>
                <a:gdLst>
                  <a:gd name="T0" fmla="*/ 0 w 55"/>
                  <a:gd name="T1" fmla="*/ 11 h 11"/>
                  <a:gd name="T2" fmla="*/ 1 w 55"/>
                  <a:gd name="T3" fmla="*/ 2 h 11"/>
                  <a:gd name="T4" fmla="*/ 55 w 55"/>
                  <a:gd name="T5" fmla="*/ 0 h 11"/>
                </a:gdLst>
                <a:ahLst/>
                <a:cxnLst>
                  <a:cxn ang="0">
                    <a:pos x="T0" y="T1"/>
                  </a:cxn>
                  <a:cxn ang="0">
                    <a:pos x="T2" y="T3"/>
                  </a:cxn>
                  <a:cxn ang="0">
                    <a:pos x="T4" y="T5"/>
                  </a:cxn>
                </a:cxnLst>
                <a:rect l="0" t="0" r="r" b="b"/>
                <a:pathLst>
                  <a:path w="55" h="11">
                    <a:moveTo>
                      <a:pt x="0" y="11"/>
                    </a:moveTo>
                    <a:lnTo>
                      <a:pt x="1" y="2"/>
                    </a:lnTo>
                    <a:lnTo>
                      <a:pt x="55" y="0"/>
                    </a:ln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692" name="Freeform 186"/>
              <p:cNvSpPr/>
              <p:nvPr/>
            </p:nvSpPr>
            <p:spPr bwMode="auto">
              <a:xfrm>
                <a:off x="3166" y="2715"/>
                <a:ext cx="50" cy="9"/>
              </a:xfrm>
              <a:custGeom>
                <a:avLst/>
                <a:gdLst>
                  <a:gd name="T0" fmla="*/ 50 w 50"/>
                  <a:gd name="T1" fmla="*/ 5 h 9"/>
                  <a:gd name="T2" fmla="*/ 0 w 50"/>
                  <a:gd name="T3" fmla="*/ 9 h 9"/>
                  <a:gd name="T4" fmla="*/ 0 w 50"/>
                  <a:gd name="T5" fmla="*/ 4 h 9"/>
                  <a:gd name="T6" fmla="*/ 48 w 50"/>
                  <a:gd name="T7" fmla="*/ 0 h 9"/>
                </a:gdLst>
                <a:ahLst/>
                <a:cxnLst>
                  <a:cxn ang="0">
                    <a:pos x="T0" y="T1"/>
                  </a:cxn>
                  <a:cxn ang="0">
                    <a:pos x="T2" y="T3"/>
                  </a:cxn>
                  <a:cxn ang="0">
                    <a:pos x="T4" y="T5"/>
                  </a:cxn>
                  <a:cxn ang="0">
                    <a:pos x="T6" y="T7"/>
                  </a:cxn>
                </a:cxnLst>
                <a:rect l="0" t="0" r="r" b="b"/>
                <a:pathLst>
                  <a:path w="50" h="9">
                    <a:moveTo>
                      <a:pt x="50" y="5"/>
                    </a:moveTo>
                    <a:lnTo>
                      <a:pt x="0" y="9"/>
                    </a:lnTo>
                    <a:lnTo>
                      <a:pt x="0" y="4"/>
                    </a:lnTo>
                    <a:lnTo>
                      <a:pt x="48" y="0"/>
                    </a:ln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693" name="Line 187"/>
              <p:cNvSpPr>
                <a:spLocks noChangeShapeType="1"/>
              </p:cNvSpPr>
              <p:nvPr/>
            </p:nvSpPr>
            <p:spPr bwMode="auto">
              <a:xfrm flipH="1">
                <a:off x="3157" y="2719"/>
                <a:ext cx="9" cy="0"/>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694" name="Freeform 188"/>
              <p:cNvSpPr/>
              <p:nvPr/>
            </p:nvSpPr>
            <p:spPr bwMode="auto">
              <a:xfrm>
                <a:off x="3146" y="2640"/>
                <a:ext cx="36" cy="67"/>
              </a:xfrm>
              <a:custGeom>
                <a:avLst/>
                <a:gdLst>
                  <a:gd name="T0" fmla="*/ 2 w 30"/>
                  <a:gd name="T1" fmla="*/ 55 h 55"/>
                  <a:gd name="T2" fmla="*/ 2 w 30"/>
                  <a:gd name="T3" fmla="*/ 53 h 55"/>
                  <a:gd name="T4" fmla="*/ 3 w 30"/>
                  <a:gd name="T5" fmla="*/ 47 h 55"/>
                  <a:gd name="T6" fmla="*/ 4 w 30"/>
                  <a:gd name="T7" fmla="*/ 42 h 55"/>
                  <a:gd name="T8" fmla="*/ 1 w 30"/>
                  <a:gd name="T9" fmla="*/ 34 h 55"/>
                  <a:gd name="T10" fmla="*/ 2 w 30"/>
                  <a:gd name="T11" fmla="*/ 24 h 55"/>
                  <a:gd name="T12" fmla="*/ 3 w 30"/>
                  <a:gd name="T13" fmla="*/ 23 h 55"/>
                  <a:gd name="T14" fmla="*/ 3 w 30"/>
                  <a:gd name="T15" fmla="*/ 22 h 55"/>
                  <a:gd name="T16" fmla="*/ 5 w 30"/>
                  <a:gd name="T17" fmla="*/ 21 h 55"/>
                  <a:gd name="T18" fmla="*/ 6 w 30"/>
                  <a:gd name="T19" fmla="*/ 19 h 55"/>
                  <a:gd name="T20" fmla="*/ 6 w 30"/>
                  <a:gd name="T21" fmla="*/ 18 h 55"/>
                  <a:gd name="T22" fmla="*/ 5 w 30"/>
                  <a:gd name="T23" fmla="*/ 16 h 55"/>
                  <a:gd name="T24" fmla="*/ 6 w 30"/>
                  <a:gd name="T25" fmla="*/ 14 h 55"/>
                  <a:gd name="T26" fmla="*/ 7 w 30"/>
                  <a:gd name="T27" fmla="*/ 12 h 55"/>
                  <a:gd name="T28" fmla="*/ 7 w 30"/>
                  <a:gd name="T29" fmla="*/ 10 h 55"/>
                  <a:gd name="T30" fmla="*/ 11 w 30"/>
                  <a:gd name="T31" fmla="*/ 5 h 55"/>
                  <a:gd name="T32" fmla="*/ 15 w 30"/>
                  <a:gd name="T33" fmla="*/ 3 h 55"/>
                  <a:gd name="T34" fmla="*/ 17 w 30"/>
                  <a:gd name="T35" fmla="*/ 1 h 55"/>
                  <a:gd name="T36" fmla="*/ 20 w 30"/>
                  <a:gd name="T37" fmla="*/ 1 h 55"/>
                  <a:gd name="T38" fmla="*/ 24 w 30"/>
                  <a:gd name="T39" fmla="*/ 3 h 55"/>
                  <a:gd name="T40" fmla="*/ 26 w 30"/>
                  <a:gd name="T41" fmla="*/ 3 h 55"/>
                  <a:gd name="T42" fmla="*/ 28 w 30"/>
                  <a:gd name="T43" fmla="*/ 4 h 55"/>
                  <a:gd name="T44" fmla="*/ 29 w 30"/>
                  <a:gd name="T45" fmla="*/ 6 h 55"/>
                  <a:gd name="T46" fmla="*/ 30 w 30"/>
                  <a:gd name="T47" fmla="*/ 7 h 55"/>
                  <a:gd name="T48" fmla="*/ 30 w 30"/>
                  <a:gd name="T49" fmla="*/ 10 h 55"/>
                  <a:gd name="T50" fmla="*/ 29 w 30"/>
                  <a:gd name="T51" fmla="*/ 1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 h="55">
                    <a:moveTo>
                      <a:pt x="2" y="55"/>
                    </a:moveTo>
                    <a:cubicBezTo>
                      <a:pt x="2" y="55"/>
                      <a:pt x="2" y="54"/>
                      <a:pt x="2" y="53"/>
                    </a:cubicBezTo>
                    <a:cubicBezTo>
                      <a:pt x="2" y="53"/>
                      <a:pt x="2" y="51"/>
                      <a:pt x="3" y="47"/>
                    </a:cubicBezTo>
                    <a:cubicBezTo>
                      <a:pt x="3" y="43"/>
                      <a:pt x="3" y="46"/>
                      <a:pt x="4" y="42"/>
                    </a:cubicBezTo>
                    <a:cubicBezTo>
                      <a:pt x="5" y="37"/>
                      <a:pt x="3" y="35"/>
                      <a:pt x="1" y="34"/>
                    </a:cubicBezTo>
                    <a:cubicBezTo>
                      <a:pt x="0" y="32"/>
                      <a:pt x="2" y="24"/>
                      <a:pt x="2" y="24"/>
                    </a:cubicBezTo>
                    <a:cubicBezTo>
                      <a:pt x="2" y="24"/>
                      <a:pt x="3" y="23"/>
                      <a:pt x="3" y="23"/>
                    </a:cubicBezTo>
                    <a:cubicBezTo>
                      <a:pt x="4" y="23"/>
                      <a:pt x="3" y="22"/>
                      <a:pt x="3" y="22"/>
                    </a:cubicBezTo>
                    <a:cubicBezTo>
                      <a:pt x="3" y="21"/>
                      <a:pt x="4" y="21"/>
                      <a:pt x="5" y="21"/>
                    </a:cubicBezTo>
                    <a:cubicBezTo>
                      <a:pt x="5" y="21"/>
                      <a:pt x="5" y="20"/>
                      <a:pt x="6" y="19"/>
                    </a:cubicBezTo>
                    <a:cubicBezTo>
                      <a:pt x="7" y="17"/>
                      <a:pt x="6" y="18"/>
                      <a:pt x="6" y="18"/>
                    </a:cubicBezTo>
                    <a:cubicBezTo>
                      <a:pt x="6" y="17"/>
                      <a:pt x="6" y="17"/>
                      <a:pt x="5" y="16"/>
                    </a:cubicBezTo>
                    <a:cubicBezTo>
                      <a:pt x="5" y="15"/>
                      <a:pt x="6" y="14"/>
                      <a:pt x="6" y="14"/>
                    </a:cubicBezTo>
                    <a:cubicBezTo>
                      <a:pt x="6" y="13"/>
                      <a:pt x="6" y="12"/>
                      <a:pt x="7" y="12"/>
                    </a:cubicBezTo>
                    <a:cubicBezTo>
                      <a:pt x="7" y="12"/>
                      <a:pt x="7" y="11"/>
                      <a:pt x="7" y="10"/>
                    </a:cubicBezTo>
                    <a:cubicBezTo>
                      <a:pt x="7" y="8"/>
                      <a:pt x="9" y="7"/>
                      <a:pt x="11" y="5"/>
                    </a:cubicBezTo>
                    <a:cubicBezTo>
                      <a:pt x="13" y="4"/>
                      <a:pt x="13" y="4"/>
                      <a:pt x="15" y="3"/>
                    </a:cubicBezTo>
                    <a:cubicBezTo>
                      <a:pt x="16" y="1"/>
                      <a:pt x="17" y="1"/>
                      <a:pt x="17" y="1"/>
                    </a:cubicBezTo>
                    <a:cubicBezTo>
                      <a:pt x="17" y="1"/>
                      <a:pt x="17" y="0"/>
                      <a:pt x="20" y="1"/>
                    </a:cubicBezTo>
                    <a:cubicBezTo>
                      <a:pt x="22" y="2"/>
                      <a:pt x="24" y="2"/>
                      <a:pt x="24" y="3"/>
                    </a:cubicBezTo>
                    <a:cubicBezTo>
                      <a:pt x="25" y="3"/>
                      <a:pt x="26" y="3"/>
                      <a:pt x="26" y="3"/>
                    </a:cubicBezTo>
                    <a:cubicBezTo>
                      <a:pt x="26" y="3"/>
                      <a:pt x="28" y="3"/>
                      <a:pt x="28" y="4"/>
                    </a:cubicBezTo>
                    <a:cubicBezTo>
                      <a:pt x="28" y="5"/>
                      <a:pt x="28" y="5"/>
                      <a:pt x="29" y="6"/>
                    </a:cubicBezTo>
                    <a:cubicBezTo>
                      <a:pt x="29" y="6"/>
                      <a:pt x="29" y="6"/>
                      <a:pt x="30" y="7"/>
                    </a:cubicBezTo>
                    <a:cubicBezTo>
                      <a:pt x="30" y="7"/>
                      <a:pt x="30" y="8"/>
                      <a:pt x="30" y="10"/>
                    </a:cubicBezTo>
                    <a:cubicBezTo>
                      <a:pt x="30" y="12"/>
                      <a:pt x="29" y="14"/>
                      <a:pt x="29" y="14"/>
                    </a:cubicBez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695" name="Freeform 189"/>
              <p:cNvSpPr/>
              <p:nvPr/>
            </p:nvSpPr>
            <p:spPr bwMode="auto">
              <a:xfrm>
                <a:off x="3155" y="2645"/>
                <a:ext cx="8" cy="11"/>
              </a:xfrm>
              <a:custGeom>
                <a:avLst/>
                <a:gdLst>
                  <a:gd name="T0" fmla="*/ 5 w 6"/>
                  <a:gd name="T1" fmla="*/ 8 h 9"/>
                  <a:gd name="T2" fmla="*/ 3 w 6"/>
                  <a:gd name="T3" fmla="*/ 7 h 9"/>
                  <a:gd name="T4" fmla="*/ 2 w 6"/>
                  <a:gd name="T5" fmla="*/ 8 h 9"/>
                  <a:gd name="T6" fmla="*/ 1 w 6"/>
                  <a:gd name="T7" fmla="*/ 7 h 9"/>
                  <a:gd name="T8" fmla="*/ 0 w 6"/>
                  <a:gd name="T9" fmla="*/ 6 h 9"/>
                  <a:gd name="T10" fmla="*/ 2 w 6"/>
                  <a:gd name="T11" fmla="*/ 5 h 9"/>
                  <a:gd name="T12" fmla="*/ 4 w 6"/>
                  <a:gd name="T13" fmla="*/ 3 h 9"/>
                  <a:gd name="T14" fmla="*/ 6 w 6"/>
                  <a:gd name="T15" fmla="*/ 1 h 9"/>
                  <a:gd name="T16" fmla="*/ 3 w 6"/>
                  <a:gd name="T17"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9">
                    <a:moveTo>
                      <a:pt x="5" y="8"/>
                    </a:moveTo>
                    <a:cubicBezTo>
                      <a:pt x="4" y="8"/>
                      <a:pt x="3" y="7"/>
                      <a:pt x="3" y="7"/>
                    </a:cubicBezTo>
                    <a:cubicBezTo>
                      <a:pt x="3" y="8"/>
                      <a:pt x="4" y="9"/>
                      <a:pt x="2" y="8"/>
                    </a:cubicBezTo>
                    <a:cubicBezTo>
                      <a:pt x="1" y="8"/>
                      <a:pt x="1" y="7"/>
                      <a:pt x="1" y="7"/>
                    </a:cubicBezTo>
                    <a:cubicBezTo>
                      <a:pt x="1" y="7"/>
                      <a:pt x="0" y="6"/>
                      <a:pt x="0" y="6"/>
                    </a:cubicBezTo>
                    <a:cubicBezTo>
                      <a:pt x="1" y="6"/>
                      <a:pt x="1" y="6"/>
                      <a:pt x="2" y="5"/>
                    </a:cubicBezTo>
                    <a:cubicBezTo>
                      <a:pt x="4" y="4"/>
                      <a:pt x="3" y="4"/>
                      <a:pt x="4" y="3"/>
                    </a:cubicBezTo>
                    <a:cubicBezTo>
                      <a:pt x="6" y="2"/>
                      <a:pt x="6" y="1"/>
                      <a:pt x="6" y="1"/>
                    </a:cubicBezTo>
                    <a:cubicBezTo>
                      <a:pt x="6" y="1"/>
                      <a:pt x="3" y="0"/>
                      <a:pt x="3" y="2"/>
                    </a:cubicBez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696" name="Freeform 190"/>
              <p:cNvSpPr/>
              <p:nvPr/>
            </p:nvSpPr>
            <p:spPr bwMode="auto">
              <a:xfrm>
                <a:off x="3166" y="2647"/>
                <a:ext cx="9" cy="4"/>
              </a:xfrm>
              <a:custGeom>
                <a:avLst/>
                <a:gdLst>
                  <a:gd name="T0" fmla="*/ 0 w 7"/>
                  <a:gd name="T1" fmla="*/ 0 h 3"/>
                  <a:gd name="T2" fmla="*/ 4 w 7"/>
                  <a:gd name="T3" fmla="*/ 1 h 3"/>
                  <a:gd name="T4" fmla="*/ 7 w 7"/>
                  <a:gd name="T5" fmla="*/ 1 h 3"/>
                  <a:gd name="T6" fmla="*/ 5 w 7"/>
                  <a:gd name="T7" fmla="*/ 3 h 3"/>
                </a:gdLst>
                <a:ahLst/>
                <a:cxnLst>
                  <a:cxn ang="0">
                    <a:pos x="T0" y="T1"/>
                  </a:cxn>
                  <a:cxn ang="0">
                    <a:pos x="T2" y="T3"/>
                  </a:cxn>
                  <a:cxn ang="0">
                    <a:pos x="T4" y="T5"/>
                  </a:cxn>
                  <a:cxn ang="0">
                    <a:pos x="T6" y="T7"/>
                  </a:cxn>
                </a:cxnLst>
                <a:rect l="0" t="0" r="r" b="b"/>
                <a:pathLst>
                  <a:path w="7" h="3">
                    <a:moveTo>
                      <a:pt x="0" y="0"/>
                    </a:moveTo>
                    <a:cubicBezTo>
                      <a:pt x="1" y="0"/>
                      <a:pt x="3" y="1"/>
                      <a:pt x="4" y="1"/>
                    </a:cubicBezTo>
                    <a:cubicBezTo>
                      <a:pt x="5" y="1"/>
                      <a:pt x="7" y="1"/>
                      <a:pt x="7" y="1"/>
                    </a:cubicBezTo>
                    <a:cubicBezTo>
                      <a:pt x="7" y="1"/>
                      <a:pt x="6" y="3"/>
                      <a:pt x="5" y="3"/>
                    </a:cubicBez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697" name="Freeform 191"/>
              <p:cNvSpPr/>
              <p:nvPr/>
            </p:nvSpPr>
            <p:spPr bwMode="auto">
              <a:xfrm>
                <a:off x="3165" y="2648"/>
                <a:ext cx="5" cy="3"/>
              </a:xfrm>
              <a:custGeom>
                <a:avLst/>
                <a:gdLst>
                  <a:gd name="T0" fmla="*/ 1 w 4"/>
                  <a:gd name="T1" fmla="*/ 0 h 2"/>
                  <a:gd name="T2" fmla="*/ 1 w 4"/>
                  <a:gd name="T3" fmla="*/ 1 h 2"/>
                  <a:gd name="T4" fmla="*/ 0 w 4"/>
                  <a:gd name="T5" fmla="*/ 2 h 2"/>
                  <a:gd name="T6" fmla="*/ 3 w 4"/>
                  <a:gd name="T7" fmla="*/ 2 h 2"/>
                  <a:gd name="T8" fmla="*/ 4 w 4"/>
                  <a:gd name="T9" fmla="*/ 2 h 2"/>
                </a:gdLst>
                <a:ahLst/>
                <a:cxnLst>
                  <a:cxn ang="0">
                    <a:pos x="T0" y="T1"/>
                  </a:cxn>
                  <a:cxn ang="0">
                    <a:pos x="T2" y="T3"/>
                  </a:cxn>
                  <a:cxn ang="0">
                    <a:pos x="T4" y="T5"/>
                  </a:cxn>
                  <a:cxn ang="0">
                    <a:pos x="T6" y="T7"/>
                  </a:cxn>
                  <a:cxn ang="0">
                    <a:pos x="T8" y="T9"/>
                  </a:cxn>
                </a:cxnLst>
                <a:rect l="0" t="0" r="r" b="b"/>
                <a:pathLst>
                  <a:path w="4" h="2">
                    <a:moveTo>
                      <a:pt x="1" y="0"/>
                    </a:moveTo>
                    <a:cubicBezTo>
                      <a:pt x="1" y="0"/>
                      <a:pt x="2" y="1"/>
                      <a:pt x="1" y="1"/>
                    </a:cubicBezTo>
                    <a:cubicBezTo>
                      <a:pt x="0" y="2"/>
                      <a:pt x="0" y="2"/>
                      <a:pt x="0" y="2"/>
                    </a:cubicBezTo>
                    <a:cubicBezTo>
                      <a:pt x="0" y="2"/>
                      <a:pt x="2" y="2"/>
                      <a:pt x="3" y="2"/>
                    </a:cubicBezTo>
                    <a:cubicBezTo>
                      <a:pt x="3" y="2"/>
                      <a:pt x="4" y="2"/>
                      <a:pt x="4" y="2"/>
                    </a:cubicBez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698" name="Freeform 192"/>
              <p:cNvSpPr/>
              <p:nvPr/>
            </p:nvSpPr>
            <p:spPr bwMode="auto">
              <a:xfrm>
                <a:off x="3171" y="2653"/>
                <a:ext cx="5" cy="3"/>
              </a:xfrm>
              <a:custGeom>
                <a:avLst/>
                <a:gdLst>
                  <a:gd name="T0" fmla="*/ 0 w 4"/>
                  <a:gd name="T1" fmla="*/ 0 h 2"/>
                  <a:gd name="T2" fmla="*/ 2 w 4"/>
                  <a:gd name="T3" fmla="*/ 1 h 2"/>
                  <a:gd name="T4" fmla="*/ 4 w 4"/>
                  <a:gd name="T5" fmla="*/ 0 h 2"/>
                </a:gdLst>
                <a:ahLst/>
                <a:cxnLst>
                  <a:cxn ang="0">
                    <a:pos x="T0" y="T1"/>
                  </a:cxn>
                  <a:cxn ang="0">
                    <a:pos x="T2" y="T3"/>
                  </a:cxn>
                  <a:cxn ang="0">
                    <a:pos x="T4" y="T5"/>
                  </a:cxn>
                </a:cxnLst>
                <a:rect l="0" t="0" r="r" b="b"/>
                <a:pathLst>
                  <a:path w="4" h="2">
                    <a:moveTo>
                      <a:pt x="0" y="0"/>
                    </a:moveTo>
                    <a:cubicBezTo>
                      <a:pt x="0" y="0"/>
                      <a:pt x="1" y="2"/>
                      <a:pt x="2" y="1"/>
                    </a:cubicBezTo>
                    <a:cubicBezTo>
                      <a:pt x="3" y="1"/>
                      <a:pt x="4" y="0"/>
                      <a:pt x="4" y="0"/>
                    </a:cubicBez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699" name="Freeform 193"/>
              <p:cNvSpPr/>
              <p:nvPr/>
            </p:nvSpPr>
            <p:spPr bwMode="auto">
              <a:xfrm>
                <a:off x="3176" y="2656"/>
                <a:ext cx="5" cy="3"/>
              </a:xfrm>
              <a:custGeom>
                <a:avLst/>
                <a:gdLst>
                  <a:gd name="T0" fmla="*/ 0 w 4"/>
                  <a:gd name="T1" fmla="*/ 0 h 3"/>
                  <a:gd name="T2" fmla="*/ 1 w 4"/>
                  <a:gd name="T3" fmla="*/ 2 h 3"/>
                  <a:gd name="T4" fmla="*/ 4 w 4"/>
                  <a:gd name="T5" fmla="*/ 1 h 3"/>
                </a:gdLst>
                <a:ahLst/>
                <a:cxnLst>
                  <a:cxn ang="0">
                    <a:pos x="T0" y="T1"/>
                  </a:cxn>
                  <a:cxn ang="0">
                    <a:pos x="T2" y="T3"/>
                  </a:cxn>
                  <a:cxn ang="0">
                    <a:pos x="T4" y="T5"/>
                  </a:cxn>
                </a:cxnLst>
                <a:rect l="0" t="0" r="r" b="b"/>
                <a:pathLst>
                  <a:path w="4" h="3">
                    <a:moveTo>
                      <a:pt x="0" y="0"/>
                    </a:moveTo>
                    <a:cubicBezTo>
                      <a:pt x="0" y="0"/>
                      <a:pt x="0" y="3"/>
                      <a:pt x="1" y="2"/>
                    </a:cubicBezTo>
                    <a:cubicBezTo>
                      <a:pt x="3" y="1"/>
                      <a:pt x="4" y="1"/>
                      <a:pt x="4" y="1"/>
                    </a:cubicBez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700" name="Freeform 194"/>
              <p:cNvSpPr/>
              <p:nvPr/>
            </p:nvSpPr>
            <p:spPr bwMode="auto">
              <a:xfrm>
                <a:off x="3154" y="2658"/>
                <a:ext cx="17" cy="5"/>
              </a:xfrm>
              <a:custGeom>
                <a:avLst/>
                <a:gdLst>
                  <a:gd name="T0" fmla="*/ 0 w 14"/>
                  <a:gd name="T1" fmla="*/ 2 h 4"/>
                  <a:gd name="T2" fmla="*/ 5 w 14"/>
                  <a:gd name="T3" fmla="*/ 1 h 4"/>
                  <a:gd name="T4" fmla="*/ 9 w 14"/>
                  <a:gd name="T5" fmla="*/ 2 h 4"/>
                  <a:gd name="T6" fmla="*/ 13 w 14"/>
                  <a:gd name="T7" fmla="*/ 3 h 4"/>
                  <a:gd name="T8" fmla="*/ 13 w 14"/>
                  <a:gd name="T9" fmla="*/ 4 h 4"/>
                </a:gdLst>
                <a:ahLst/>
                <a:cxnLst>
                  <a:cxn ang="0">
                    <a:pos x="T0" y="T1"/>
                  </a:cxn>
                  <a:cxn ang="0">
                    <a:pos x="T2" y="T3"/>
                  </a:cxn>
                  <a:cxn ang="0">
                    <a:pos x="T4" y="T5"/>
                  </a:cxn>
                  <a:cxn ang="0">
                    <a:pos x="T6" y="T7"/>
                  </a:cxn>
                  <a:cxn ang="0">
                    <a:pos x="T8" y="T9"/>
                  </a:cxn>
                </a:cxnLst>
                <a:rect l="0" t="0" r="r" b="b"/>
                <a:pathLst>
                  <a:path w="14" h="4">
                    <a:moveTo>
                      <a:pt x="0" y="2"/>
                    </a:moveTo>
                    <a:cubicBezTo>
                      <a:pt x="0" y="2"/>
                      <a:pt x="3" y="0"/>
                      <a:pt x="5" y="1"/>
                    </a:cubicBezTo>
                    <a:cubicBezTo>
                      <a:pt x="7" y="1"/>
                      <a:pt x="7" y="2"/>
                      <a:pt x="9" y="2"/>
                    </a:cubicBezTo>
                    <a:cubicBezTo>
                      <a:pt x="10" y="2"/>
                      <a:pt x="12" y="2"/>
                      <a:pt x="13" y="3"/>
                    </a:cubicBezTo>
                    <a:cubicBezTo>
                      <a:pt x="14" y="3"/>
                      <a:pt x="13" y="4"/>
                      <a:pt x="13" y="4"/>
                    </a:cubicBez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701" name="Freeform 195"/>
              <p:cNvSpPr/>
              <p:nvPr/>
            </p:nvSpPr>
            <p:spPr bwMode="auto">
              <a:xfrm>
                <a:off x="2959" y="2415"/>
                <a:ext cx="98" cy="91"/>
              </a:xfrm>
              <a:custGeom>
                <a:avLst/>
                <a:gdLst>
                  <a:gd name="T0" fmla="*/ 11 w 98"/>
                  <a:gd name="T1" fmla="*/ 11 h 91"/>
                  <a:gd name="T2" fmla="*/ 98 w 98"/>
                  <a:gd name="T3" fmla="*/ 0 h 91"/>
                  <a:gd name="T4" fmla="*/ 86 w 98"/>
                  <a:gd name="T5" fmla="*/ 87 h 91"/>
                  <a:gd name="T6" fmla="*/ 0 w 98"/>
                  <a:gd name="T7" fmla="*/ 91 h 91"/>
                  <a:gd name="T8" fmla="*/ 11 w 98"/>
                  <a:gd name="T9" fmla="*/ 11 h 91"/>
                </a:gdLst>
                <a:ahLst/>
                <a:cxnLst>
                  <a:cxn ang="0">
                    <a:pos x="T0" y="T1"/>
                  </a:cxn>
                  <a:cxn ang="0">
                    <a:pos x="T2" y="T3"/>
                  </a:cxn>
                  <a:cxn ang="0">
                    <a:pos x="T4" y="T5"/>
                  </a:cxn>
                  <a:cxn ang="0">
                    <a:pos x="T6" y="T7"/>
                  </a:cxn>
                  <a:cxn ang="0">
                    <a:pos x="T8" y="T9"/>
                  </a:cxn>
                </a:cxnLst>
                <a:rect l="0" t="0" r="r" b="b"/>
                <a:pathLst>
                  <a:path w="98" h="91">
                    <a:moveTo>
                      <a:pt x="11" y="11"/>
                    </a:moveTo>
                    <a:lnTo>
                      <a:pt x="98" y="0"/>
                    </a:lnTo>
                    <a:lnTo>
                      <a:pt x="86" y="87"/>
                    </a:lnTo>
                    <a:lnTo>
                      <a:pt x="0" y="91"/>
                    </a:lnTo>
                    <a:lnTo>
                      <a:pt x="11" y="11"/>
                    </a:lnTo>
                    <a:close/>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702" name="Line 196"/>
              <p:cNvSpPr>
                <a:spLocks noChangeShapeType="1"/>
              </p:cNvSpPr>
              <p:nvPr/>
            </p:nvSpPr>
            <p:spPr bwMode="auto">
              <a:xfrm flipH="1">
                <a:off x="2963" y="2425"/>
                <a:ext cx="13" cy="85"/>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703" name="Freeform 197"/>
              <p:cNvSpPr/>
              <p:nvPr/>
            </p:nvSpPr>
            <p:spPr bwMode="auto">
              <a:xfrm>
                <a:off x="2933" y="2566"/>
                <a:ext cx="103" cy="102"/>
              </a:xfrm>
              <a:custGeom>
                <a:avLst/>
                <a:gdLst>
                  <a:gd name="T0" fmla="*/ 15 w 103"/>
                  <a:gd name="T1" fmla="*/ 2 h 102"/>
                  <a:gd name="T2" fmla="*/ 103 w 103"/>
                  <a:gd name="T3" fmla="*/ 0 h 102"/>
                  <a:gd name="T4" fmla="*/ 84 w 103"/>
                  <a:gd name="T5" fmla="*/ 102 h 102"/>
                  <a:gd name="T6" fmla="*/ 0 w 103"/>
                  <a:gd name="T7" fmla="*/ 99 h 102"/>
                  <a:gd name="T8" fmla="*/ 15 w 103"/>
                  <a:gd name="T9" fmla="*/ 2 h 102"/>
                </a:gdLst>
                <a:ahLst/>
                <a:cxnLst>
                  <a:cxn ang="0">
                    <a:pos x="T0" y="T1"/>
                  </a:cxn>
                  <a:cxn ang="0">
                    <a:pos x="T2" y="T3"/>
                  </a:cxn>
                  <a:cxn ang="0">
                    <a:pos x="T4" y="T5"/>
                  </a:cxn>
                  <a:cxn ang="0">
                    <a:pos x="T6" y="T7"/>
                  </a:cxn>
                  <a:cxn ang="0">
                    <a:pos x="T8" y="T9"/>
                  </a:cxn>
                </a:cxnLst>
                <a:rect l="0" t="0" r="r" b="b"/>
                <a:pathLst>
                  <a:path w="103" h="102">
                    <a:moveTo>
                      <a:pt x="15" y="2"/>
                    </a:moveTo>
                    <a:lnTo>
                      <a:pt x="103" y="0"/>
                    </a:lnTo>
                    <a:lnTo>
                      <a:pt x="84" y="102"/>
                    </a:lnTo>
                    <a:lnTo>
                      <a:pt x="0" y="99"/>
                    </a:lnTo>
                    <a:lnTo>
                      <a:pt x="15" y="2"/>
                    </a:lnTo>
                    <a:close/>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704" name="Line 198"/>
              <p:cNvSpPr>
                <a:spLocks noChangeShapeType="1"/>
              </p:cNvSpPr>
              <p:nvPr/>
            </p:nvSpPr>
            <p:spPr bwMode="auto">
              <a:xfrm flipH="1">
                <a:off x="2937" y="2568"/>
                <a:ext cx="16" cy="97"/>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705" name="Freeform 199"/>
              <p:cNvSpPr/>
              <p:nvPr/>
            </p:nvSpPr>
            <p:spPr bwMode="auto">
              <a:xfrm>
                <a:off x="2713" y="2551"/>
                <a:ext cx="224" cy="10"/>
              </a:xfrm>
              <a:custGeom>
                <a:avLst/>
                <a:gdLst>
                  <a:gd name="T0" fmla="*/ 0 w 224"/>
                  <a:gd name="T1" fmla="*/ 10 h 10"/>
                  <a:gd name="T2" fmla="*/ 146 w 224"/>
                  <a:gd name="T3" fmla="*/ 2 h 10"/>
                  <a:gd name="T4" fmla="*/ 183 w 224"/>
                  <a:gd name="T5" fmla="*/ 4 h 10"/>
                  <a:gd name="T6" fmla="*/ 224 w 224"/>
                  <a:gd name="T7" fmla="*/ 0 h 10"/>
                </a:gdLst>
                <a:ahLst/>
                <a:cxnLst>
                  <a:cxn ang="0">
                    <a:pos x="T0" y="T1"/>
                  </a:cxn>
                  <a:cxn ang="0">
                    <a:pos x="T2" y="T3"/>
                  </a:cxn>
                  <a:cxn ang="0">
                    <a:pos x="T4" y="T5"/>
                  </a:cxn>
                  <a:cxn ang="0">
                    <a:pos x="T6" y="T7"/>
                  </a:cxn>
                </a:cxnLst>
                <a:rect l="0" t="0" r="r" b="b"/>
                <a:pathLst>
                  <a:path w="224" h="10">
                    <a:moveTo>
                      <a:pt x="0" y="10"/>
                    </a:moveTo>
                    <a:lnTo>
                      <a:pt x="146" y="2"/>
                    </a:lnTo>
                    <a:lnTo>
                      <a:pt x="183" y="4"/>
                    </a:lnTo>
                    <a:lnTo>
                      <a:pt x="224" y="0"/>
                    </a:ln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706" name="Freeform 200"/>
              <p:cNvSpPr/>
              <p:nvPr/>
            </p:nvSpPr>
            <p:spPr bwMode="auto">
              <a:xfrm>
                <a:off x="2939" y="2540"/>
                <a:ext cx="187" cy="6"/>
              </a:xfrm>
              <a:custGeom>
                <a:avLst/>
                <a:gdLst>
                  <a:gd name="T0" fmla="*/ 0 w 187"/>
                  <a:gd name="T1" fmla="*/ 6 h 6"/>
                  <a:gd name="T2" fmla="*/ 134 w 187"/>
                  <a:gd name="T3" fmla="*/ 0 h 6"/>
                  <a:gd name="T4" fmla="*/ 187 w 187"/>
                  <a:gd name="T5" fmla="*/ 2 h 6"/>
                </a:gdLst>
                <a:ahLst/>
                <a:cxnLst>
                  <a:cxn ang="0">
                    <a:pos x="T0" y="T1"/>
                  </a:cxn>
                  <a:cxn ang="0">
                    <a:pos x="T2" y="T3"/>
                  </a:cxn>
                  <a:cxn ang="0">
                    <a:pos x="T4" y="T5"/>
                  </a:cxn>
                </a:cxnLst>
                <a:rect l="0" t="0" r="r" b="b"/>
                <a:pathLst>
                  <a:path w="187" h="6">
                    <a:moveTo>
                      <a:pt x="0" y="6"/>
                    </a:moveTo>
                    <a:lnTo>
                      <a:pt x="134" y="0"/>
                    </a:lnTo>
                    <a:lnTo>
                      <a:pt x="187" y="2"/>
                    </a:ln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707" name="Freeform 201"/>
              <p:cNvSpPr/>
              <p:nvPr/>
            </p:nvSpPr>
            <p:spPr bwMode="auto">
              <a:xfrm>
                <a:off x="3036" y="2571"/>
                <a:ext cx="87" cy="2"/>
              </a:xfrm>
              <a:custGeom>
                <a:avLst/>
                <a:gdLst>
                  <a:gd name="T0" fmla="*/ 87 w 87"/>
                  <a:gd name="T1" fmla="*/ 2 h 2"/>
                  <a:gd name="T2" fmla="*/ 33 w 87"/>
                  <a:gd name="T3" fmla="*/ 0 h 2"/>
                  <a:gd name="T4" fmla="*/ 0 w 87"/>
                  <a:gd name="T5" fmla="*/ 2 h 2"/>
                </a:gdLst>
                <a:ahLst/>
                <a:cxnLst>
                  <a:cxn ang="0">
                    <a:pos x="T0" y="T1"/>
                  </a:cxn>
                  <a:cxn ang="0">
                    <a:pos x="T2" y="T3"/>
                  </a:cxn>
                  <a:cxn ang="0">
                    <a:pos x="T4" y="T5"/>
                  </a:cxn>
                </a:cxnLst>
                <a:rect l="0" t="0" r="r" b="b"/>
                <a:pathLst>
                  <a:path w="87" h="2">
                    <a:moveTo>
                      <a:pt x="87" y="2"/>
                    </a:moveTo>
                    <a:lnTo>
                      <a:pt x="33" y="0"/>
                    </a:lnTo>
                    <a:lnTo>
                      <a:pt x="0" y="2"/>
                    </a:ln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708" name="Line 202"/>
              <p:cNvSpPr>
                <a:spLocks noChangeShapeType="1"/>
              </p:cNvSpPr>
              <p:nvPr/>
            </p:nvSpPr>
            <p:spPr bwMode="auto">
              <a:xfrm flipH="1">
                <a:off x="2934" y="2576"/>
                <a:ext cx="12" cy="1"/>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709" name="Freeform 203"/>
              <p:cNvSpPr/>
              <p:nvPr/>
            </p:nvSpPr>
            <p:spPr bwMode="auto">
              <a:xfrm>
                <a:off x="2689" y="2579"/>
                <a:ext cx="244" cy="15"/>
              </a:xfrm>
              <a:custGeom>
                <a:avLst/>
                <a:gdLst>
                  <a:gd name="T0" fmla="*/ 244 w 244"/>
                  <a:gd name="T1" fmla="*/ 0 h 15"/>
                  <a:gd name="T2" fmla="*/ 197 w 244"/>
                  <a:gd name="T3" fmla="*/ 3 h 15"/>
                  <a:gd name="T4" fmla="*/ 163 w 244"/>
                  <a:gd name="T5" fmla="*/ 0 h 15"/>
                  <a:gd name="T6" fmla="*/ 0 w 244"/>
                  <a:gd name="T7" fmla="*/ 15 h 15"/>
                </a:gdLst>
                <a:ahLst/>
                <a:cxnLst>
                  <a:cxn ang="0">
                    <a:pos x="T0" y="T1"/>
                  </a:cxn>
                  <a:cxn ang="0">
                    <a:pos x="T2" y="T3"/>
                  </a:cxn>
                  <a:cxn ang="0">
                    <a:pos x="T4" y="T5"/>
                  </a:cxn>
                  <a:cxn ang="0">
                    <a:pos x="T6" y="T7"/>
                  </a:cxn>
                </a:cxnLst>
                <a:rect l="0" t="0" r="r" b="b"/>
                <a:pathLst>
                  <a:path w="244" h="15">
                    <a:moveTo>
                      <a:pt x="244" y="0"/>
                    </a:moveTo>
                    <a:lnTo>
                      <a:pt x="197" y="3"/>
                    </a:lnTo>
                    <a:lnTo>
                      <a:pt x="163" y="0"/>
                    </a:lnTo>
                    <a:lnTo>
                      <a:pt x="0" y="15"/>
                    </a:ln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710" name="Freeform 204"/>
              <p:cNvSpPr/>
              <p:nvPr/>
            </p:nvSpPr>
            <p:spPr bwMode="auto">
              <a:xfrm>
                <a:off x="3057" y="2413"/>
                <a:ext cx="84" cy="6"/>
              </a:xfrm>
              <a:custGeom>
                <a:avLst/>
                <a:gdLst>
                  <a:gd name="T0" fmla="*/ 84 w 84"/>
                  <a:gd name="T1" fmla="*/ 5 h 6"/>
                  <a:gd name="T2" fmla="*/ 35 w 84"/>
                  <a:gd name="T3" fmla="*/ 0 h 6"/>
                  <a:gd name="T4" fmla="*/ 0 w 84"/>
                  <a:gd name="T5" fmla="*/ 6 h 6"/>
                </a:gdLst>
                <a:ahLst/>
                <a:cxnLst>
                  <a:cxn ang="0">
                    <a:pos x="T0" y="T1"/>
                  </a:cxn>
                  <a:cxn ang="0">
                    <a:pos x="T2" y="T3"/>
                  </a:cxn>
                  <a:cxn ang="0">
                    <a:pos x="T4" y="T5"/>
                  </a:cxn>
                </a:cxnLst>
                <a:rect l="0" t="0" r="r" b="b"/>
                <a:pathLst>
                  <a:path w="84" h="6">
                    <a:moveTo>
                      <a:pt x="84" y="5"/>
                    </a:moveTo>
                    <a:lnTo>
                      <a:pt x="35" y="0"/>
                    </a:lnTo>
                    <a:lnTo>
                      <a:pt x="0" y="6"/>
                    </a:ln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grpSp>
        <p:sp>
          <p:nvSpPr>
            <p:cNvPr id="377" name="Line 206"/>
            <p:cNvSpPr>
              <a:spLocks noChangeShapeType="1"/>
            </p:cNvSpPr>
            <p:nvPr/>
          </p:nvSpPr>
          <p:spPr bwMode="auto">
            <a:xfrm flipH="1">
              <a:off x="2957" y="2432"/>
              <a:ext cx="12" cy="2"/>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378" name="Freeform 207"/>
            <p:cNvSpPr/>
            <p:nvPr/>
          </p:nvSpPr>
          <p:spPr bwMode="auto">
            <a:xfrm>
              <a:off x="2740" y="2437"/>
              <a:ext cx="217" cy="33"/>
            </a:xfrm>
            <a:custGeom>
              <a:avLst/>
              <a:gdLst>
                <a:gd name="T0" fmla="*/ 217 w 217"/>
                <a:gd name="T1" fmla="*/ 0 h 33"/>
                <a:gd name="T2" fmla="*/ 172 w 217"/>
                <a:gd name="T3" fmla="*/ 8 h 33"/>
                <a:gd name="T4" fmla="*/ 139 w 217"/>
                <a:gd name="T5" fmla="*/ 8 h 33"/>
                <a:gd name="T6" fmla="*/ 0 w 217"/>
                <a:gd name="T7" fmla="*/ 33 h 33"/>
              </a:gdLst>
              <a:ahLst/>
              <a:cxnLst>
                <a:cxn ang="0">
                  <a:pos x="T0" y="T1"/>
                </a:cxn>
                <a:cxn ang="0">
                  <a:pos x="T2" y="T3"/>
                </a:cxn>
                <a:cxn ang="0">
                  <a:pos x="T4" y="T5"/>
                </a:cxn>
                <a:cxn ang="0">
                  <a:pos x="T6" y="T7"/>
                </a:cxn>
              </a:cxnLst>
              <a:rect l="0" t="0" r="r" b="b"/>
              <a:pathLst>
                <a:path w="217" h="33">
                  <a:moveTo>
                    <a:pt x="217" y="0"/>
                  </a:moveTo>
                  <a:lnTo>
                    <a:pt x="172" y="8"/>
                  </a:lnTo>
                  <a:lnTo>
                    <a:pt x="139" y="8"/>
                  </a:lnTo>
                  <a:lnTo>
                    <a:pt x="0" y="33"/>
                  </a:ln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379" name="Freeform 208"/>
            <p:cNvSpPr/>
            <p:nvPr/>
          </p:nvSpPr>
          <p:spPr bwMode="auto">
            <a:xfrm>
              <a:off x="2750" y="2408"/>
              <a:ext cx="213" cy="37"/>
            </a:xfrm>
            <a:custGeom>
              <a:avLst/>
              <a:gdLst>
                <a:gd name="T0" fmla="*/ 0 w 175"/>
                <a:gd name="T1" fmla="*/ 30 h 30"/>
                <a:gd name="T2" fmla="*/ 111 w 175"/>
                <a:gd name="T3" fmla="*/ 10 h 30"/>
                <a:gd name="T4" fmla="*/ 137 w 175"/>
                <a:gd name="T5" fmla="*/ 7 h 30"/>
                <a:gd name="T6" fmla="*/ 175 w 175"/>
                <a:gd name="T7" fmla="*/ 0 h 30"/>
              </a:gdLst>
              <a:ahLst/>
              <a:cxnLst>
                <a:cxn ang="0">
                  <a:pos x="T0" y="T1"/>
                </a:cxn>
                <a:cxn ang="0">
                  <a:pos x="T2" y="T3"/>
                </a:cxn>
                <a:cxn ang="0">
                  <a:pos x="T4" y="T5"/>
                </a:cxn>
                <a:cxn ang="0">
                  <a:pos x="T6" y="T7"/>
                </a:cxn>
              </a:cxnLst>
              <a:rect l="0" t="0" r="r" b="b"/>
              <a:pathLst>
                <a:path w="175" h="30">
                  <a:moveTo>
                    <a:pt x="0" y="30"/>
                  </a:moveTo>
                  <a:cubicBezTo>
                    <a:pt x="2" y="30"/>
                    <a:pt x="111" y="10"/>
                    <a:pt x="111" y="10"/>
                  </a:cubicBezTo>
                  <a:cubicBezTo>
                    <a:pt x="137" y="7"/>
                    <a:pt x="137" y="7"/>
                    <a:pt x="137" y="7"/>
                  </a:cubicBezTo>
                  <a:cubicBezTo>
                    <a:pt x="175" y="0"/>
                    <a:pt x="175" y="0"/>
                    <a:pt x="175" y="0"/>
                  </a:cubicBez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380" name="Freeform 209"/>
            <p:cNvSpPr/>
            <p:nvPr/>
          </p:nvSpPr>
          <p:spPr bwMode="auto">
            <a:xfrm>
              <a:off x="2963" y="2384"/>
              <a:ext cx="156" cy="22"/>
            </a:xfrm>
            <a:custGeom>
              <a:avLst/>
              <a:gdLst>
                <a:gd name="T0" fmla="*/ 0 w 156"/>
                <a:gd name="T1" fmla="*/ 22 h 22"/>
                <a:gd name="T2" fmla="*/ 135 w 156"/>
                <a:gd name="T3" fmla="*/ 0 h 22"/>
                <a:gd name="T4" fmla="*/ 156 w 156"/>
                <a:gd name="T5" fmla="*/ 4 h 22"/>
              </a:gdLst>
              <a:ahLst/>
              <a:cxnLst>
                <a:cxn ang="0">
                  <a:pos x="T0" y="T1"/>
                </a:cxn>
                <a:cxn ang="0">
                  <a:pos x="T2" y="T3"/>
                </a:cxn>
                <a:cxn ang="0">
                  <a:pos x="T4" y="T5"/>
                </a:cxn>
              </a:cxnLst>
              <a:rect l="0" t="0" r="r" b="b"/>
              <a:pathLst>
                <a:path w="156" h="22">
                  <a:moveTo>
                    <a:pt x="0" y="22"/>
                  </a:moveTo>
                  <a:lnTo>
                    <a:pt x="135" y="0"/>
                  </a:lnTo>
                  <a:lnTo>
                    <a:pt x="156" y="4"/>
                  </a:ln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381" name="Freeform 210"/>
            <p:cNvSpPr/>
            <p:nvPr/>
          </p:nvSpPr>
          <p:spPr bwMode="auto">
            <a:xfrm>
              <a:off x="2757" y="2239"/>
              <a:ext cx="506" cy="90"/>
            </a:xfrm>
            <a:custGeom>
              <a:avLst/>
              <a:gdLst>
                <a:gd name="T0" fmla="*/ 506 w 506"/>
                <a:gd name="T1" fmla="*/ 48 h 90"/>
                <a:gd name="T2" fmla="*/ 441 w 506"/>
                <a:gd name="T3" fmla="*/ 14 h 90"/>
                <a:gd name="T4" fmla="*/ 363 w 506"/>
                <a:gd name="T5" fmla="*/ 0 h 90"/>
                <a:gd name="T6" fmla="*/ 229 w 506"/>
                <a:gd name="T7" fmla="*/ 38 h 90"/>
                <a:gd name="T8" fmla="*/ 184 w 506"/>
                <a:gd name="T9" fmla="*/ 50 h 90"/>
                <a:gd name="T10" fmla="*/ 152 w 506"/>
                <a:gd name="T11" fmla="*/ 53 h 90"/>
                <a:gd name="T12" fmla="*/ 0 w 506"/>
                <a:gd name="T13" fmla="*/ 90 h 90"/>
              </a:gdLst>
              <a:ahLst/>
              <a:cxnLst>
                <a:cxn ang="0">
                  <a:pos x="T0" y="T1"/>
                </a:cxn>
                <a:cxn ang="0">
                  <a:pos x="T2" y="T3"/>
                </a:cxn>
                <a:cxn ang="0">
                  <a:pos x="T4" y="T5"/>
                </a:cxn>
                <a:cxn ang="0">
                  <a:pos x="T6" y="T7"/>
                </a:cxn>
                <a:cxn ang="0">
                  <a:pos x="T8" y="T9"/>
                </a:cxn>
                <a:cxn ang="0">
                  <a:pos x="T10" y="T11"/>
                </a:cxn>
                <a:cxn ang="0">
                  <a:pos x="T12" y="T13"/>
                </a:cxn>
              </a:cxnLst>
              <a:rect l="0" t="0" r="r" b="b"/>
              <a:pathLst>
                <a:path w="506" h="90">
                  <a:moveTo>
                    <a:pt x="506" y="48"/>
                  </a:moveTo>
                  <a:lnTo>
                    <a:pt x="441" y="14"/>
                  </a:lnTo>
                  <a:lnTo>
                    <a:pt x="363" y="0"/>
                  </a:lnTo>
                  <a:lnTo>
                    <a:pt x="229" y="38"/>
                  </a:lnTo>
                  <a:lnTo>
                    <a:pt x="184" y="50"/>
                  </a:lnTo>
                  <a:lnTo>
                    <a:pt x="152" y="53"/>
                  </a:lnTo>
                  <a:lnTo>
                    <a:pt x="0" y="90"/>
                  </a:ln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382" name="Freeform 211"/>
            <p:cNvSpPr/>
            <p:nvPr/>
          </p:nvSpPr>
          <p:spPr bwMode="auto">
            <a:xfrm>
              <a:off x="2764" y="2267"/>
              <a:ext cx="455" cy="82"/>
            </a:xfrm>
            <a:custGeom>
              <a:avLst/>
              <a:gdLst>
                <a:gd name="T0" fmla="*/ 455 w 455"/>
                <a:gd name="T1" fmla="*/ 30 h 82"/>
                <a:gd name="T2" fmla="*/ 429 w 455"/>
                <a:gd name="T3" fmla="*/ 15 h 82"/>
                <a:gd name="T4" fmla="*/ 351 w 455"/>
                <a:gd name="T5" fmla="*/ 0 h 82"/>
                <a:gd name="T6" fmla="*/ 217 w 455"/>
                <a:gd name="T7" fmla="*/ 33 h 82"/>
                <a:gd name="T8" fmla="*/ 171 w 455"/>
                <a:gd name="T9" fmla="*/ 49 h 82"/>
                <a:gd name="T10" fmla="*/ 139 w 455"/>
                <a:gd name="T11" fmla="*/ 53 h 82"/>
                <a:gd name="T12" fmla="*/ 0 w 455"/>
                <a:gd name="T13" fmla="*/ 82 h 82"/>
              </a:gdLst>
              <a:ahLst/>
              <a:cxnLst>
                <a:cxn ang="0">
                  <a:pos x="T0" y="T1"/>
                </a:cxn>
                <a:cxn ang="0">
                  <a:pos x="T2" y="T3"/>
                </a:cxn>
                <a:cxn ang="0">
                  <a:pos x="T4" y="T5"/>
                </a:cxn>
                <a:cxn ang="0">
                  <a:pos x="T6" y="T7"/>
                </a:cxn>
                <a:cxn ang="0">
                  <a:pos x="T8" y="T9"/>
                </a:cxn>
                <a:cxn ang="0">
                  <a:pos x="T10" y="T11"/>
                </a:cxn>
                <a:cxn ang="0">
                  <a:pos x="T12" y="T13"/>
                </a:cxn>
              </a:cxnLst>
              <a:rect l="0" t="0" r="r" b="b"/>
              <a:pathLst>
                <a:path w="455" h="82">
                  <a:moveTo>
                    <a:pt x="455" y="30"/>
                  </a:moveTo>
                  <a:lnTo>
                    <a:pt x="429" y="15"/>
                  </a:lnTo>
                  <a:lnTo>
                    <a:pt x="351" y="0"/>
                  </a:lnTo>
                  <a:lnTo>
                    <a:pt x="217" y="33"/>
                  </a:lnTo>
                  <a:lnTo>
                    <a:pt x="171" y="49"/>
                  </a:lnTo>
                  <a:lnTo>
                    <a:pt x="139" y="53"/>
                  </a:lnTo>
                  <a:lnTo>
                    <a:pt x="0" y="82"/>
                  </a:ln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383" name="Freeform 212"/>
            <p:cNvSpPr/>
            <p:nvPr/>
          </p:nvSpPr>
          <p:spPr bwMode="auto">
            <a:xfrm>
              <a:off x="2788" y="2101"/>
              <a:ext cx="353" cy="112"/>
            </a:xfrm>
            <a:custGeom>
              <a:avLst/>
              <a:gdLst>
                <a:gd name="T0" fmla="*/ 353 w 353"/>
                <a:gd name="T1" fmla="*/ 0 h 112"/>
                <a:gd name="T2" fmla="*/ 220 w 353"/>
                <a:gd name="T3" fmla="*/ 47 h 112"/>
                <a:gd name="T4" fmla="*/ 176 w 353"/>
                <a:gd name="T5" fmla="*/ 61 h 112"/>
                <a:gd name="T6" fmla="*/ 145 w 353"/>
                <a:gd name="T7" fmla="*/ 68 h 112"/>
                <a:gd name="T8" fmla="*/ 0 w 353"/>
                <a:gd name="T9" fmla="*/ 112 h 112"/>
              </a:gdLst>
              <a:ahLst/>
              <a:cxnLst>
                <a:cxn ang="0">
                  <a:pos x="T0" y="T1"/>
                </a:cxn>
                <a:cxn ang="0">
                  <a:pos x="T2" y="T3"/>
                </a:cxn>
                <a:cxn ang="0">
                  <a:pos x="T4" y="T5"/>
                </a:cxn>
                <a:cxn ang="0">
                  <a:pos x="T6" y="T7"/>
                </a:cxn>
                <a:cxn ang="0">
                  <a:pos x="T8" y="T9"/>
                </a:cxn>
              </a:cxnLst>
              <a:rect l="0" t="0" r="r" b="b"/>
              <a:pathLst>
                <a:path w="353" h="112">
                  <a:moveTo>
                    <a:pt x="353" y="0"/>
                  </a:moveTo>
                  <a:lnTo>
                    <a:pt x="220" y="47"/>
                  </a:lnTo>
                  <a:lnTo>
                    <a:pt x="176" y="61"/>
                  </a:lnTo>
                  <a:lnTo>
                    <a:pt x="145" y="68"/>
                  </a:lnTo>
                  <a:lnTo>
                    <a:pt x="0" y="112"/>
                  </a:ln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384" name="Freeform 213"/>
            <p:cNvSpPr/>
            <p:nvPr/>
          </p:nvSpPr>
          <p:spPr bwMode="auto">
            <a:xfrm>
              <a:off x="2784" y="2129"/>
              <a:ext cx="353" cy="107"/>
            </a:xfrm>
            <a:custGeom>
              <a:avLst/>
              <a:gdLst>
                <a:gd name="T0" fmla="*/ 0 w 353"/>
                <a:gd name="T1" fmla="*/ 107 h 107"/>
                <a:gd name="T2" fmla="*/ 142 w 353"/>
                <a:gd name="T3" fmla="*/ 67 h 107"/>
                <a:gd name="T4" fmla="*/ 175 w 353"/>
                <a:gd name="T5" fmla="*/ 60 h 107"/>
                <a:gd name="T6" fmla="*/ 353 w 353"/>
                <a:gd name="T7" fmla="*/ 0 h 107"/>
              </a:gdLst>
              <a:ahLst/>
              <a:cxnLst>
                <a:cxn ang="0">
                  <a:pos x="T0" y="T1"/>
                </a:cxn>
                <a:cxn ang="0">
                  <a:pos x="T2" y="T3"/>
                </a:cxn>
                <a:cxn ang="0">
                  <a:pos x="T4" y="T5"/>
                </a:cxn>
                <a:cxn ang="0">
                  <a:pos x="T6" y="T7"/>
                </a:cxn>
              </a:cxnLst>
              <a:rect l="0" t="0" r="r" b="b"/>
              <a:pathLst>
                <a:path w="353" h="107">
                  <a:moveTo>
                    <a:pt x="0" y="107"/>
                  </a:moveTo>
                  <a:lnTo>
                    <a:pt x="142" y="67"/>
                  </a:lnTo>
                  <a:lnTo>
                    <a:pt x="175" y="60"/>
                  </a:lnTo>
                  <a:lnTo>
                    <a:pt x="353" y="0"/>
                  </a:ln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385" name="Freeform 214"/>
            <p:cNvSpPr/>
            <p:nvPr/>
          </p:nvSpPr>
          <p:spPr bwMode="auto">
            <a:xfrm>
              <a:off x="2789" y="1975"/>
              <a:ext cx="371" cy="126"/>
            </a:xfrm>
            <a:custGeom>
              <a:avLst/>
              <a:gdLst>
                <a:gd name="T0" fmla="*/ 371 w 371"/>
                <a:gd name="T1" fmla="*/ 0 h 126"/>
                <a:gd name="T2" fmla="*/ 243 w 371"/>
                <a:gd name="T3" fmla="*/ 51 h 126"/>
                <a:gd name="T4" fmla="*/ 201 w 371"/>
                <a:gd name="T5" fmla="*/ 64 h 126"/>
                <a:gd name="T6" fmla="*/ 169 w 371"/>
                <a:gd name="T7" fmla="*/ 72 h 126"/>
                <a:gd name="T8" fmla="*/ 0 w 371"/>
                <a:gd name="T9" fmla="*/ 126 h 126"/>
              </a:gdLst>
              <a:ahLst/>
              <a:cxnLst>
                <a:cxn ang="0">
                  <a:pos x="T0" y="T1"/>
                </a:cxn>
                <a:cxn ang="0">
                  <a:pos x="T2" y="T3"/>
                </a:cxn>
                <a:cxn ang="0">
                  <a:pos x="T4" y="T5"/>
                </a:cxn>
                <a:cxn ang="0">
                  <a:pos x="T6" y="T7"/>
                </a:cxn>
                <a:cxn ang="0">
                  <a:pos x="T8" y="T9"/>
                </a:cxn>
              </a:cxnLst>
              <a:rect l="0" t="0" r="r" b="b"/>
              <a:pathLst>
                <a:path w="371" h="126">
                  <a:moveTo>
                    <a:pt x="371" y="0"/>
                  </a:moveTo>
                  <a:lnTo>
                    <a:pt x="243" y="51"/>
                  </a:lnTo>
                  <a:lnTo>
                    <a:pt x="201" y="64"/>
                  </a:lnTo>
                  <a:lnTo>
                    <a:pt x="169" y="72"/>
                  </a:lnTo>
                  <a:lnTo>
                    <a:pt x="0" y="126"/>
                  </a:ln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386" name="Freeform 215"/>
            <p:cNvSpPr/>
            <p:nvPr/>
          </p:nvSpPr>
          <p:spPr bwMode="auto">
            <a:xfrm>
              <a:off x="2791" y="2003"/>
              <a:ext cx="366" cy="122"/>
            </a:xfrm>
            <a:custGeom>
              <a:avLst/>
              <a:gdLst>
                <a:gd name="T0" fmla="*/ 0 w 366"/>
                <a:gd name="T1" fmla="*/ 122 h 122"/>
                <a:gd name="T2" fmla="*/ 162 w 366"/>
                <a:gd name="T3" fmla="*/ 70 h 122"/>
                <a:gd name="T4" fmla="*/ 194 w 366"/>
                <a:gd name="T5" fmla="*/ 63 h 122"/>
                <a:gd name="T6" fmla="*/ 366 w 366"/>
                <a:gd name="T7" fmla="*/ 0 h 122"/>
              </a:gdLst>
              <a:ahLst/>
              <a:cxnLst>
                <a:cxn ang="0">
                  <a:pos x="T0" y="T1"/>
                </a:cxn>
                <a:cxn ang="0">
                  <a:pos x="T2" y="T3"/>
                </a:cxn>
                <a:cxn ang="0">
                  <a:pos x="T4" y="T5"/>
                </a:cxn>
                <a:cxn ang="0">
                  <a:pos x="T6" y="T7"/>
                </a:cxn>
              </a:cxnLst>
              <a:rect l="0" t="0" r="r" b="b"/>
              <a:pathLst>
                <a:path w="366" h="122">
                  <a:moveTo>
                    <a:pt x="0" y="122"/>
                  </a:moveTo>
                  <a:lnTo>
                    <a:pt x="162" y="70"/>
                  </a:lnTo>
                  <a:lnTo>
                    <a:pt x="194" y="63"/>
                  </a:lnTo>
                  <a:lnTo>
                    <a:pt x="366" y="0"/>
                  </a:ln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387" name="Freeform 216"/>
            <p:cNvSpPr/>
            <p:nvPr/>
          </p:nvSpPr>
          <p:spPr bwMode="auto">
            <a:xfrm>
              <a:off x="2825" y="1946"/>
              <a:ext cx="222" cy="91"/>
            </a:xfrm>
            <a:custGeom>
              <a:avLst/>
              <a:gdLst>
                <a:gd name="T0" fmla="*/ 0 w 222"/>
                <a:gd name="T1" fmla="*/ 91 h 91"/>
                <a:gd name="T2" fmla="*/ 148 w 222"/>
                <a:gd name="T3" fmla="*/ 16 h 91"/>
                <a:gd name="T4" fmla="*/ 179 w 222"/>
                <a:gd name="T5" fmla="*/ 20 h 91"/>
                <a:gd name="T6" fmla="*/ 222 w 222"/>
                <a:gd name="T7" fmla="*/ 0 h 91"/>
              </a:gdLst>
              <a:ahLst/>
              <a:cxnLst>
                <a:cxn ang="0">
                  <a:pos x="T0" y="T1"/>
                </a:cxn>
                <a:cxn ang="0">
                  <a:pos x="T2" y="T3"/>
                </a:cxn>
                <a:cxn ang="0">
                  <a:pos x="T4" y="T5"/>
                </a:cxn>
                <a:cxn ang="0">
                  <a:pos x="T6" y="T7"/>
                </a:cxn>
              </a:cxnLst>
              <a:rect l="0" t="0" r="r" b="b"/>
              <a:pathLst>
                <a:path w="222" h="91">
                  <a:moveTo>
                    <a:pt x="0" y="91"/>
                  </a:moveTo>
                  <a:lnTo>
                    <a:pt x="148" y="16"/>
                  </a:lnTo>
                  <a:lnTo>
                    <a:pt x="179" y="20"/>
                  </a:lnTo>
                  <a:lnTo>
                    <a:pt x="222" y="0"/>
                  </a:ln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388" name="Freeform 217"/>
            <p:cNvSpPr/>
            <p:nvPr/>
          </p:nvSpPr>
          <p:spPr bwMode="auto">
            <a:xfrm>
              <a:off x="3051" y="1855"/>
              <a:ext cx="219" cy="63"/>
            </a:xfrm>
            <a:custGeom>
              <a:avLst/>
              <a:gdLst>
                <a:gd name="T0" fmla="*/ 0 w 219"/>
                <a:gd name="T1" fmla="*/ 63 h 63"/>
                <a:gd name="T2" fmla="*/ 128 w 219"/>
                <a:gd name="T3" fmla="*/ 0 h 63"/>
                <a:gd name="T4" fmla="*/ 203 w 219"/>
                <a:gd name="T5" fmla="*/ 24 h 63"/>
                <a:gd name="T6" fmla="*/ 219 w 219"/>
                <a:gd name="T7" fmla="*/ 48 h 63"/>
              </a:gdLst>
              <a:ahLst/>
              <a:cxnLst>
                <a:cxn ang="0">
                  <a:pos x="T0" y="T1"/>
                </a:cxn>
                <a:cxn ang="0">
                  <a:pos x="T2" y="T3"/>
                </a:cxn>
                <a:cxn ang="0">
                  <a:pos x="T4" y="T5"/>
                </a:cxn>
                <a:cxn ang="0">
                  <a:pos x="T6" y="T7"/>
                </a:cxn>
              </a:cxnLst>
              <a:rect l="0" t="0" r="r" b="b"/>
              <a:pathLst>
                <a:path w="219" h="63">
                  <a:moveTo>
                    <a:pt x="0" y="63"/>
                  </a:moveTo>
                  <a:lnTo>
                    <a:pt x="128" y="0"/>
                  </a:lnTo>
                  <a:lnTo>
                    <a:pt x="203" y="24"/>
                  </a:lnTo>
                  <a:lnTo>
                    <a:pt x="219" y="48"/>
                  </a:ln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389" name="Line 218"/>
            <p:cNvSpPr>
              <a:spLocks noChangeShapeType="1"/>
            </p:cNvSpPr>
            <p:nvPr/>
          </p:nvSpPr>
          <p:spPr bwMode="auto">
            <a:xfrm flipH="1">
              <a:off x="3214" y="1866"/>
              <a:ext cx="62" cy="431"/>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390" name="Line 219"/>
            <p:cNvSpPr>
              <a:spLocks noChangeShapeType="1"/>
            </p:cNvSpPr>
            <p:nvPr/>
          </p:nvSpPr>
          <p:spPr bwMode="auto">
            <a:xfrm>
              <a:off x="3268" y="1923"/>
              <a:ext cx="247" cy="312"/>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391" name="Freeform 220"/>
            <p:cNvSpPr/>
            <p:nvPr/>
          </p:nvSpPr>
          <p:spPr bwMode="auto">
            <a:xfrm>
              <a:off x="3265" y="1949"/>
              <a:ext cx="21" cy="98"/>
            </a:xfrm>
            <a:custGeom>
              <a:avLst/>
              <a:gdLst>
                <a:gd name="T0" fmla="*/ 0 w 21"/>
                <a:gd name="T1" fmla="*/ 0 h 98"/>
                <a:gd name="T2" fmla="*/ 21 w 21"/>
                <a:gd name="T3" fmla="*/ 27 h 98"/>
                <a:gd name="T4" fmla="*/ 9 w 21"/>
                <a:gd name="T5" fmla="*/ 98 h 98"/>
              </a:gdLst>
              <a:ahLst/>
              <a:cxnLst>
                <a:cxn ang="0">
                  <a:pos x="T0" y="T1"/>
                </a:cxn>
                <a:cxn ang="0">
                  <a:pos x="T2" y="T3"/>
                </a:cxn>
                <a:cxn ang="0">
                  <a:pos x="T4" y="T5"/>
                </a:cxn>
              </a:cxnLst>
              <a:rect l="0" t="0" r="r" b="b"/>
              <a:pathLst>
                <a:path w="21" h="98">
                  <a:moveTo>
                    <a:pt x="0" y="0"/>
                  </a:moveTo>
                  <a:lnTo>
                    <a:pt x="21" y="27"/>
                  </a:lnTo>
                  <a:lnTo>
                    <a:pt x="9" y="98"/>
                  </a:ln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392" name="Freeform 221"/>
            <p:cNvSpPr/>
            <p:nvPr/>
          </p:nvSpPr>
          <p:spPr bwMode="auto">
            <a:xfrm>
              <a:off x="3265" y="2045"/>
              <a:ext cx="37" cy="34"/>
            </a:xfrm>
            <a:custGeom>
              <a:avLst/>
              <a:gdLst>
                <a:gd name="T0" fmla="*/ 0 w 37"/>
                <a:gd name="T1" fmla="*/ 3 h 34"/>
                <a:gd name="T2" fmla="*/ 11 w 37"/>
                <a:gd name="T3" fmla="*/ 0 h 34"/>
                <a:gd name="T4" fmla="*/ 37 w 37"/>
                <a:gd name="T5" fmla="*/ 27 h 34"/>
                <a:gd name="T6" fmla="*/ 35 w 37"/>
                <a:gd name="T7" fmla="*/ 31 h 34"/>
                <a:gd name="T8" fmla="*/ 24 w 37"/>
                <a:gd name="T9" fmla="*/ 34 h 34"/>
                <a:gd name="T10" fmla="*/ 0 w 37"/>
                <a:gd name="T11" fmla="*/ 10 h 34"/>
                <a:gd name="T12" fmla="*/ 0 w 37"/>
                <a:gd name="T13" fmla="*/ 2 h 34"/>
              </a:gdLst>
              <a:ahLst/>
              <a:cxnLst>
                <a:cxn ang="0">
                  <a:pos x="T0" y="T1"/>
                </a:cxn>
                <a:cxn ang="0">
                  <a:pos x="T2" y="T3"/>
                </a:cxn>
                <a:cxn ang="0">
                  <a:pos x="T4" y="T5"/>
                </a:cxn>
                <a:cxn ang="0">
                  <a:pos x="T6" y="T7"/>
                </a:cxn>
                <a:cxn ang="0">
                  <a:pos x="T8" y="T9"/>
                </a:cxn>
                <a:cxn ang="0">
                  <a:pos x="T10" y="T11"/>
                </a:cxn>
                <a:cxn ang="0">
                  <a:pos x="T12" y="T13"/>
                </a:cxn>
              </a:cxnLst>
              <a:rect l="0" t="0" r="r" b="b"/>
              <a:pathLst>
                <a:path w="37" h="34">
                  <a:moveTo>
                    <a:pt x="0" y="3"/>
                  </a:moveTo>
                  <a:lnTo>
                    <a:pt x="11" y="0"/>
                  </a:lnTo>
                  <a:lnTo>
                    <a:pt x="37" y="27"/>
                  </a:lnTo>
                  <a:lnTo>
                    <a:pt x="35" y="31"/>
                  </a:lnTo>
                  <a:lnTo>
                    <a:pt x="24" y="34"/>
                  </a:lnTo>
                  <a:lnTo>
                    <a:pt x="0" y="10"/>
                  </a:lnTo>
                  <a:lnTo>
                    <a:pt x="0" y="2"/>
                  </a:ln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393" name="Freeform 222"/>
            <p:cNvSpPr/>
            <p:nvPr/>
          </p:nvSpPr>
          <p:spPr bwMode="auto">
            <a:xfrm>
              <a:off x="3265" y="2049"/>
              <a:ext cx="35" cy="27"/>
            </a:xfrm>
            <a:custGeom>
              <a:avLst/>
              <a:gdLst>
                <a:gd name="T0" fmla="*/ 0 w 35"/>
                <a:gd name="T1" fmla="*/ 5 h 27"/>
                <a:gd name="T2" fmla="*/ 11 w 35"/>
                <a:gd name="T3" fmla="*/ 0 h 27"/>
                <a:gd name="T4" fmla="*/ 35 w 35"/>
                <a:gd name="T5" fmla="*/ 27 h 27"/>
              </a:gdLst>
              <a:ahLst/>
              <a:cxnLst>
                <a:cxn ang="0">
                  <a:pos x="T0" y="T1"/>
                </a:cxn>
                <a:cxn ang="0">
                  <a:pos x="T2" y="T3"/>
                </a:cxn>
                <a:cxn ang="0">
                  <a:pos x="T4" y="T5"/>
                </a:cxn>
              </a:cxnLst>
              <a:rect l="0" t="0" r="r" b="b"/>
              <a:pathLst>
                <a:path w="35" h="27">
                  <a:moveTo>
                    <a:pt x="0" y="5"/>
                  </a:moveTo>
                  <a:lnTo>
                    <a:pt x="11" y="0"/>
                  </a:lnTo>
                  <a:lnTo>
                    <a:pt x="35" y="27"/>
                  </a:ln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394" name="Line 223"/>
            <p:cNvSpPr>
              <a:spLocks noChangeShapeType="1"/>
            </p:cNvSpPr>
            <p:nvPr/>
          </p:nvSpPr>
          <p:spPr bwMode="auto">
            <a:xfrm>
              <a:off x="3276" y="2045"/>
              <a:ext cx="0" cy="4"/>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395" name="Freeform 224"/>
            <p:cNvSpPr/>
            <p:nvPr/>
          </p:nvSpPr>
          <p:spPr bwMode="auto">
            <a:xfrm>
              <a:off x="3348" y="2133"/>
              <a:ext cx="29" cy="26"/>
            </a:xfrm>
            <a:custGeom>
              <a:avLst/>
              <a:gdLst>
                <a:gd name="T0" fmla="*/ 0 w 29"/>
                <a:gd name="T1" fmla="*/ 2 h 26"/>
                <a:gd name="T2" fmla="*/ 8 w 29"/>
                <a:gd name="T3" fmla="*/ 0 h 26"/>
                <a:gd name="T4" fmla="*/ 29 w 29"/>
                <a:gd name="T5" fmla="*/ 22 h 26"/>
                <a:gd name="T6" fmla="*/ 29 w 29"/>
                <a:gd name="T7" fmla="*/ 24 h 26"/>
                <a:gd name="T8" fmla="*/ 21 w 29"/>
                <a:gd name="T9" fmla="*/ 26 h 26"/>
                <a:gd name="T10" fmla="*/ 1 w 29"/>
                <a:gd name="T11" fmla="*/ 8 h 26"/>
                <a:gd name="T12" fmla="*/ 0 w 29"/>
                <a:gd name="T13" fmla="*/ 1 h 26"/>
              </a:gdLst>
              <a:ahLst/>
              <a:cxnLst>
                <a:cxn ang="0">
                  <a:pos x="T0" y="T1"/>
                </a:cxn>
                <a:cxn ang="0">
                  <a:pos x="T2" y="T3"/>
                </a:cxn>
                <a:cxn ang="0">
                  <a:pos x="T4" y="T5"/>
                </a:cxn>
                <a:cxn ang="0">
                  <a:pos x="T6" y="T7"/>
                </a:cxn>
                <a:cxn ang="0">
                  <a:pos x="T8" y="T9"/>
                </a:cxn>
                <a:cxn ang="0">
                  <a:pos x="T10" y="T11"/>
                </a:cxn>
                <a:cxn ang="0">
                  <a:pos x="T12" y="T13"/>
                </a:cxn>
              </a:cxnLst>
              <a:rect l="0" t="0" r="r" b="b"/>
              <a:pathLst>
                <a:path w="29" h="26">
                  <a:moveTo>
                    <a:pt x="0" y="2"/>
                  </a:moveTo>
                  <a:lnTo>
                    <a:pt x="8" y="0"/>
                  </a:lnTo>
                  <a:lnTo>
                    <a:pt x="29" y="22"/>
                  </a:lnTo>
                  <a:lnTo>
                    <a:pt x="29" y="24"/>
                  </a:lnTo>
                  <a:lnTo>
                    <a:pt x="21" y="26"/>
                  </a:lnTo>
                  <a:lnTo>
                    <a:pt x="1" y="8"/>
                  </a:lnTo>
                  <a:lnTo>
                    <a:pt x="0" y="1"/>
                  </a:ln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396" name="Freeform 225"/>
            <p:cNvSpPr/>
            <p:nvPr/>
          </p:nvSpPr>
          <p:spPr bwMode="auto">
            <a:xfrm>
              <a:off x="3348" y="2136"/>
              <a:ext cx="29" cy="21"/>
            </a:xfrm>
            <a:custGeom>
              <a:avLst/>
              <a:gdLst>
                <a:gd name="T0" fmla="*/ 0 w 29"/>
                <a:gd name="T1" fmla="*/ 4 h 21"/>
                <a:gd name="T2" fmla="*/ 8 w 29"/>
                <a:gd name="T3" fmla="*/ 0 h 21"/>
                <a:gd name="T4" fmla="*/ 29 w 29"/>
                <a:gd name="T5" fmla="*/ 21 h 21"/>
              </a:gdLst>
              <a:ahLst/>
              <a:cxnLst>
                <a:cxn ang="0">
                  <a:pos x="T0" y="T1"/>
                </a:cxn>
                <a:cxn ang="0">
                  <a:pos x="T2" y="T3"/>
                </a:cxn>
                <a:cxn ang="0">
                  <a:pos x="T4" y="T5"/>
                </a:cxn>
              </a:cxnLst>
              <a:rect l="0" t="0" r="r" b="b"/>
              <a:pathLst>
                <a:path w="29" h="21">
                  <a:moveTo>
                    <a:pt x="0" y="4"/>
                  </a:moveTo>
                  <a:lnTo>
                    <a:pt x="8" y="0"/>
                  </a:lnTo>
                  <a:lnTo>
                    <a:pt x="29" y="21"/>
                  </a:ln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397" name="Line 226"/>
            <p:cNvSpPr>
              <a:spLocks noChangeShapeType="1"/>
            </p:cNvSpPr>
            <p:nvPr/>
          </p:nvSpPr>
          <p:spPr bwMode="auto">
            <a:xfrm>
              <a:off x="3356" y="2133"/>
              <a:ext cx="2" cy="3"/>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398" name="Freeform 227"/>
            <p:cNvSpPr/>
            <p:nvPr/>
          </p:nvSpPr>
          <p:spPr bwMode="auto">
            <a:xfrm>
              <a:off x="3394" y="2182"/>
              <a:ext cx="25" cy="21"/>
            </a:xfrm>
            <a:custGeom>
              <a:avLst/>
              <a:gdLst>
                <a:gd name="T0" fmla="*/ 1 w 25"/>
                <a:gd name="T1" fmla="*/ 2 h 21"/>
                <a:gd name="T2" fmla="*/ 7 w 25"/>
                <a:gd name="T3" fmla="*/ 0 h 21"/>
                <a:gd name="T4" fmla="*/ 25 w 25"/>
                <a:gd name="T5" fmla="*/ 17 h 21"/>
                <a:gd name="T6" fmla="*/ 23 w 25"/>
                <a:gd name="T7" fmla="*/ 19 h 21"/>
                <a:gd name="T8" fmla="*/ 17 w 25"/>
                <a:gd name="T9" fmla="*/ 21 h 21"/>
                <a:gd name="T10" fmla="*/ 1 w 25"/>
                <a:gd name="T11" fmla="*/ 7 h 21"/>
                <a:gd name="T12" fmla="*/ 0 w 25"/>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25" h="21">
                  <a:moveTo>
                    <a:pt x="1" y="2"/>
                  </a:moveTo>
                  <a:lnTo>
                    <a:pt x="7" y="0"/>
                  </a:lnTo>
                  <a:lnTo>
                    <a:pt x="25" y="17"/>
                  </a:lnTo>
                  <a:lnTo>
                    <a:pt x="23" y="19"/>
                  </a:lnTo>
                  <a:lnTo>
                    <a:pt x="17" y="21"/>
                  </a:lnTo>
                  <a:lnTo>
                    <a:pt x="1" y="7"/>
                  </a:lnTo>
                  <a:lnTo>
                    <a:pt x="0" y="0"/>
                  </a:ln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399" name="Freeform 228"/>
            <p:cNvSpPr/>
            <p:nvPr/>
          </p:nvSpPr>
          <p:spPr bwMode="auto">
            <a:xfrm>
              <a:off x="3395" y="2185"/>
              <a:ext cx="22" cy="17"/>
            </a:xfrm>
            <a:custGeom>
              <a:avLst/>
              <a:gdLst>
                <a:gd name="T0" fmla="*/ 0 w 22"/>
                <a:gd name="T1" fmla="*/ 2 h 17"/>
                <a:gd name="T2" fmla="*/ 6 w 22"/>
                <a:gd name="T3" fmla="*/ 0 h 17"/>
                <a:gd name="T4" fmla="*/ 22 w 22"/>
                <a:gd name="T5" fmla="*/ 17 h 17"/>
              </a:gdLst>
              <a:ahLst/>
              <a:cxnLst>
                <a:cxn ang="0">
                  <a:pos x="T0" y="T1"/>
                </a:cxn>
                <a:cxn ang="0">
                  <a:pos x="T2" y="T3"/>
                </a:cxn>
                <a:cxn ang="0">
                  <a:pos x="T4" y="T5"/>
                </a:cxn>
              </a:cxnLst>
              <a:rect l="0" t="0" r="r" b="b"/>
              <a:pathLst>
                <a:path w="22" h="17">
                  <a:moveTo>
                    <a:pt x="0" y="2"/>
                  </a:moveTo>
                  <a:lnTo>
                    <a:pt x="6" y="0"/>
                  </a:lnTo>
                  <a:lnTo>
                    <a:pt x="22" y="17"/>
                  </a:ln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400" name="Line 229"/>
            <p:cNvSpPr>
              <a:spLocks noChangeShapeType="1"/>
            </p:cNvSpPr>
            <p:nvPr/>
          </p:nvSpPr>
          <p:spPr bwMode="auto">
            <a:xfrm>
              <a:off x="3401" y="2182"/>
              <a:ext cx="0" cy="3"/>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401" name="Freeform 230"/>
            <p:cNvSpPr/>
            <p:nvPr/>
          </p:nvSpPr>
          <p:spPr bwMode="auto">
            <a:xfrm>
              <a:off x="3337" y="2235"/>
              <a:ext cx="28" cy="24"/>
            </a:xfrm>
            <a:custGeom>
              <a:avLst/>
              <a:gdLst>
                <a:gd name="T0" fmla="*/ 0 w 28"/>
                <a:gd name="T1" fmla="*/ 3 h 24"/>
                <a:gd name="T2" fmla="*/ 8 w 28"/>
                <a:gd name="T3" fmla="*/ 0 h 24"/>
                <a:gd name="T4" fmla="*/ 28 w 28"/>
                <a:gd name="T5" fmla="*/ 17 h 24"/>
                <a:gd name="T6" fmla="*/ 28 w 28"/>
                <a:gd name="T7" fmla="*/ 20 h 24"/>
                <a:gd name="T8" fmla="*/ 19 w 28"/>
                <a:gd name="T9" fmla="*/ 24 h 24"/>
                <a:gd name="T10" fmla="*/ 0 w 28"/>
                <a:gd name="T11" fmla="*/ 8 h 24"/>
                <a:gd name="T12" fmla="*/ 0 w 28"/>
                <a:gd name="T13" fmla="*/ 2 h 24"/>
              </a:gdLst>
              <a:ahLst/>
              <a:cxnLst>
                <a:cxn ang="0">
                  <a:pos x="T0" y="T1"/>
                </a:cxn>
                <a:cxn ang="0">
                  <a:pos x="T2" y="T3"/>
                </a:cxn>
                <a:cxn ang="0">
                  <a:pos x="T4" y="T5"/>
                </a:cxn>
                <a:cxn ang="0">
                  <a:pos x="T6" y="T7"/>
                </a:cxn>
                <a:cxn ang="0">
                  <a:pos x="T8" y="T9"/>
                </a:cxn>
                <a:cxn ang="0">
                  <a:pos x="T10" y="T11"/>
                </a:cxn>
                <a:cxn ang="0">
                  <a:pos x="T12" y="T13"/>
                </a:cxn>
              </a:cxnLst>
              <a:rect l="0" t="0" r="r" b="b"/>
              <a:pathLst>
                <a:path w="28" h="24">
                  <a:moveTo>
                    <a:pt x="0" y="3"/>
                  </a:moveTo>
                  <a:lnTo>
                    <a:pt x="8" y="0"/>
                  </a:lnTo>
                  <a:lnTo>
                    <a:pt x="28" y="17"/>
                  </a:lnTo>
                  <a:lnTo>
                    <a:pt x="28" y="20"/>
                  </a:lnTo>
                  <a:lnTo>
                    <a:pt x="19" y="24"/>
                  </a:lnTo>
                  <a:lnTo>
                    <a:pt x="0" y="8"/>
                  </a:lnTo>
                  <a:lnTo>
                    <a:pt x="0" y="2"/>
                  </a:ln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402" name="Freeform 231"/>
            <p:cNvSpPr/>
            <p:nvPr/>
          </p:nvSpPr>
          <p:spPr bwMode="auto">
            <a:xfrm>
              <a:off x="3337" y="2237"/>
              <a:ext cx="28" cy="18"/>
            </a:xfrm>
            <a:custGeom>
              <a:avLst/>
              <a:gdLst>
                <a:gd name="T0" fmla="*/ 0 w 28"/>
                <a:gd name="T1" fmla="*/ 5 h 18"/>
                <a:gd name="T2" fmla="*/ 8 w 28"/>
                <a:gd name="T3" fmla="*/ 0 h 18"/>
                <a:gd name="T4" fmla="*/ 28 w 28"/>
                <a:gd name="T5" fmla="*/ 18 h 18"/>
              </a:gdLst>
              <a:ahLst/>
              <a:cxnLst>
                <a:cxn ang="0">
                  <a:pos x="T0" y="T1"/>
                </a:cxn>
                <a:cxn ang="0">
                  <a:pos x="T2" y="T3"/>
                </a:cxn>
                <a:cxn ang="0">
                  <a:pos x="T4" y="T5"/>
                </a:cxn>
              </a:cxnLst>
              <a:rect l="0" t="0" r="r" b="b"/>
              <a:pathLst>
                <a:path w="28" h="18">
                  <a:moveTo>
                    <a:pt x="0" y="5"/>
                  </a:moveTo>
                  <a:lnTo>
                    <a:pt x="8" y="0"/>
                  </a:lnTo>
                  <a:lnTo>
                    <a:pt x="28" y="18"/>
                  </a:ln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403" name="Line 232"/>
            <p:cNvSpPr>
              <a:spLocks noChangeShapeType="1"/>
            </p:cNvSpPr>
            <p:nvPr/>
          </p:nvSpPr>
          <p:spPr bwMode="auto">
            <a:xfrm>
              <a:off x="3345" y="2235"/>
              <a:ext cx="0" cy="2"/>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404" name="Freeform 233"/>
            <p:cNvSpPr/>
            <p:nvPr/>
          </p:nvSpPr>
          <p:spPr bwMode="auto">
            <a:xfrm>
              <a:off x="3250" y="2162"/>
              <a:ext cx="38" cy="31"/>
            </a:xfrm>
            <a:custGeom>
              <a:avLst/>
              <a:gdLst>
                <a:gd name="T0" fmla="*/ 0 w 38"/>
                <a:gd name="T1" fmla="*/ 3 h 31"/>
                <a:gd name="T2" fmla="*/ 11 w 38"/>
                <a:gd name="T3" fmla="*/ 0 h 31"/>
                <a:gd name="T4" fmla="*/ 38 w 38"/>
                <a:gd name="T5" fmla="*/ 23 h 31"/>
                <a:gd name="T6" fmla="*/ 37 w 38"/>
                <a:gd name="T7" fmla="*/ 27 h 31"/>
                <a:gd name="T8" fmla="*/ 26 w 38"/>
                <a:gd name="T9" fmla="*/ 31 h 31"/>
                <a:gd name="T10" fmla="*/ 0 w 38"/>
                <a:gd name="T11" fmla="*/ 12 h 31"/>
                <a:gd name="T12" fmla="*/ 0 w 38"/>
                <a:gd name="T13" fmla="*/ 2 h 31"/>
              </a:gdLst>
              <a:ahLst/>
              <a:cxnLst>
                <a:cxn ang="0">
                  <a:pos x="T0" y="T1"/>
                </a:cxn>
                <a:cxn ang="0">
                  <a:pos x="T2" y="T3"/>
                </a:cxn>
                <a:cxn ang="0">
                  <a:pos x="T4" y="T5"/>
                </a:cxn>
                <a:cxn ang="0">
                  <a:pos x="T6" y="T7"/>
                </a:cxn>
                <a:cxn ang="0">
                  <a:pos x="T8" y="T9"/>
                </a:cxn>
                <a:cxn ang="0">
                  <a:pos x="T10" y="T11"/>
                </a:cxn>
                <a:cxn ang="0">
                  <a:pos x="T12" y="T13"/>
                </a:cxn>
              </a:cxnLst>
              <a:rect l="0" t="0" r="r" b="b"/>
              <a:pathLst>
                <a:path w="38" h="31">
                  <a:moveTo>
                    <a:pt x="0" y="3"/>
                  </a:moveTo>
                  <a:lnTo>
                    <a:pt x="11" y="0"/>
                  </a:lnTo>
                  <a:lnTo>
                    <a:pt x="38" y="23"/>
                  </a:lnTo>
                  <a:lnTo>
                    <a:pt x="37" y="27"/>
                  </a:lnTo>
                  <a:lnTo>
                    <a:pt x="26" y="31"/>
                  </a:lnTo>
                  <a:lnTo>
                    <a:pt x="0" y="12"/>
                  </a:lnTo>
                  <a:lnTo>
                    <a:pt x="0" y="2"/>
                  </a:ln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405" name="Freeform 234"/>
            <p:cNvSpPr/>
            <p:nvPr/>
          </p:nvSpPr>
          <p:spPr bwMode="auto">
            <a:xfrm>
              <a:off x="3250" y="2165"/>
              <a:ext cx="38" cy="24"/>
            </a:xfrm>
            <a:custGeom>
              <a:avLst/>
              <a:gdLst>
                <a:gd name="T0" fmla="*/ 0 w 38"/>
                <a:gd name="T1" fmla="*/ 7 h 24"/>
                <a:gd name="T2" fmla="*/ 11 w 38"/>
                <a:gd name="T3" fmla="*/ 0 h 24"/>
                <a:gd name="T4" fmla="*/ 38 w 38"/>
                <a:gd name="T5" fmla="*/ 24 h 24"/>
              </a:gdLst>
              <a:ahLst/>
              <a:cxnLst>
                <a:cxn ang="0">
                  <a:pos x="T0" y="T1"/>
                </a:cxn>
                <a:cxn ang="0">
                  <a:pos x="T2" y="T3"/>
                </a:cxn>
                <a:cxn ang="0">
                  <a:pos x="T4" y="T5"/>
                </a:cxn>
              </a:cxnLst>
              <a:rect l="0" t="0" r="r" b="b"/>
              <a:pathLst>
                <a:path w="38" h="24">
                  <a:moveTo>
                    <a:pt x="0" y="7"/>
                  </a:moveTo>
                  <a:lnTo>
                    <a:pt x="11" y="0"/>
                  </a:lnTo>
                  <a:lnTo>
                    <a:pt x="38" y="24"/>
                  </a:ln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406" name="Line 235"/>
            <p:cNvSpPr>
              <a:spLocks noChangeShapeType="1"/>
            </p:cNvSpPr>
            <p:nvPr/>
          </p:nvSpPr>
          <p:spPr bwMode="auto">
            <a:xfrm>
              <a:off x="3261" y="2162"/>
              <a:ext cx="0" cy="3"/>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407" name="Line 236"/>
            <p:cNvSpPr>
              <a:spLocks noChangeShapeType="1"/>
            </p:cNvSpPr>
            <p:nvPr/>
          </p:nvSpPr>
          <p:spPr bwMode="auto">
            <a:xfrm flipH="1" flipV="1">
              <a:off x="3253" y="2036"/>
              <a:ext cx="13" cy="11"/>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408" name="Freeform 237"/>
            <p:cNvSpPr/>
            <p:nvPr/>
          </p:nvSpPr>
          <p:spPr bwMode="auto">
            <a:xfrm>
              <a:off x="3287" y="1971"/>
              <a:ext cx="10" cy="86"/>
            </a:xfrm>
            <a:custGeom>
              <a:avLst/>
              <a:gdLst>
                <a:gd name="T0" fmla="*/ 0 w 10"/>
                <a:gd name="T1" fmla="*/ 0 h 86"/>
                <a:gd name="T2" fmla="*/ 10 w 10"/>
                <a:gd name="T3" fmla="*/ 15 h 86"/>
                <a:gd name="T4" fmla="*/ 1 w 10"/>
                <a:gd name="T5" fmla="*/ 86 h 86"/>
              </a:gdLst>
              <a:ahLst/>
              <a:cxnLst>
                <a:cxn ang="0">
                  <a:pos x="T0" y="T1"/>
                </a:cxn>
                <a:cxn ang="0">
                  <a:pos x="T2" y="T3"/>
                </a:cxn>
                <a:cxn ang="0">
                  <a:pos x="T4" y="T5"/>
                </a:cxn>
              </a:cxnLst>
              <a:rect l="0" t="0" r="r" b="b"/>
              <a:pathLst>
                <a:path w="10" h="86">
                  <a:moveTo>
                    <a:pt x="0" y="0"/>
                  </a:moveTo>
                  <a:lnTo>
                    <a:pt x="10" y="15"/>
                  </a:lnTo>
                  <a:lnTo>
                    <a:pt x="1" y="86"/>
                  </a:ln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409" name="Freeform 238"/>
            <p:cNvSpPr/>
            <p:nvPr/>
          </p:nvSpPr>
          <p:spPr bwMode="auto">
            <a:xfrm>
              <a:off x="3298" y="1982"/>
              <a:ext cx="79" cy="153"/>
            </a:xfrm>
            <a:custGeom>
              <a:avLst/>
              <a:gdLst>
                <a:gd name="T0" fmla="*/ 0 w 79"/>
                <a:gd name="T1" fmla="*/ 3 h 153"/>
                <a:gd name="T2" fmla="*/ 5 w 79"/>
                <a:gd name="T3" fmla="*/ 0 h 153"/>
                <a:gd name="T4" fmla="*/ 12 w 79"/>
                <a:gd name="T5" fmla="*/ 11 h 153"/>
                <a:gd name="T6" fmla="*/ 5 w 79"/>
                <a:gd name="T7" fmla="*/ 79 h 153"/>
                <a:gd name="T8" fmla="*/ 74 w 79"/>
                <a:gd name="T9" fmla="*/ 153 h 153"/>
                <a:gd name="T10" fmla="*/ 79 w 79"/>
                <a:gd name="T11" fmla="*/ 92 h 153"/>
                <a:gd name="T12" fmla="*/ 75 w 79"/>
                <a:gd name="T13" fmla="*/ 94 h 153"/>
                <a:gd name="T14" fmla="*/ 12 w 79"/>
                <a:gd name="T15" fmla="*/ 18 h 1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153">
                  <a:moveTo>
                    <a:pt x="0" y="3"/>
                  </a:moveTo>
                  <a:lnTo>
                    <a:pt x="5" y="0"/>
                  </a:lnTo>
                  <a:lnTo>
                    <a:pt x="12" y="11"/>
                  </a:lnTo>
                  <a:lnTo>
                    <a:pt x="5" y="79"/>
                  </a:lnTo>
                  <a:lnTo>
                    <a:pt x="74" y="153"/>
                  </a:lnTo>
                  <a:lnTo>
                    <a:pt x="79" y="92"/>
                  </a:lnTo>
                  <a:lnTo>
                    <a:pt x="75" y="94"/>
                  </a:lnTo>
                  <a:lnTo>
                    <a:pt x="12" y="18"/>
                  </a:ln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410" name="Line 239"/>
            <p:cNvSpPr>
              <a:spLocks noChangeShapeType="1"/>
            </p:cNvSpPr>
            <p:nvPr/>
          </p:nvSpPr>
          <p:spPr bwMode="auto">
            <a:xfrm flipH="1">
              <a:off x="3313" y="2013"/>
              <a:ext cx="8" cy="61"/>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411" name="Line 240"/>
            <p:cNvSpPr>
              <a:spLocks noChangeShapeType="1"/>
            </p:cNvSpPr>
            <p:nvPr/>
          </p:nvSpPr>
          <p:spPr bwMode="auto">
            <a:xfrm flipH="1">
              <a:off x="3353" y="2060"/>
              <a:ext cx="7" cy="56"/>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412" name="Line 241"/>
            <p:cNvSpPr>
              <a:spLocks noChangeShapeType="1"/>
            </p:cNvSpPr>
            <p:nvPr/>
          </p:nvSpPr>
          <p:spPr bwMode="auto">
            <a:xfrm flipV="1">
              <a:off x="3366" y="2074"/>
              <a:ext cx="6" cy="56"/>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413" name="Freeform 242"/>
            <p:cNvSpPr/>
            <p:nvPr/>
          </p:nvSpPr>
          <p:spPr bwMode="auto">
            <a:xfrm>
              <a:off x="3377" y="2074"/>
              <a:ext cx="32" cy="95"/>
            </a:xfrm>
            <a:custGeom>
              <a:avLst/>
              <a:gdLst>
                <a:gd name="T0" fmla="*/ 0 w 32"/>
                <a:gd name="T1" fmla="*/ 0 h 95"/>
                <a:gd name="T2" fmla="*/ 9 w 32"/>
                <a:gd name="T3" fmla="*/ 9 h 95"/>
                <a:gd name="T4" fmla="*/ 3 w 32"/>
                <a:gd name="T5" fmla="*/ 70 h 95"/>
                <a:gd name="T6" fmla="*/ 28 w 32"/>
                <a:gd name="T7" fmla="*/ 95 h 95"/>
                <a:gd name="T8" fmla="*/ 32 w 32"/>
                <a:gd name="T9" fmla="*/ 47 h 95"/>
                <a:gd name="T10" fmla="*/ 9 w 32"/>
                <a:gd name="T11" fmla="*/ 17 h 95"/>
              </a:gdLst>
              <a:ahLst/>
              <a:cxnLst>
                <a:cxn ang="0">
                  <a:pos x="T0" y="T1"/>
                </a:cxn>
                <a:cxn ang="0">
                  <a:pos x="T2" y="T3"/>
                </a:cxn>
                <a:cxn ang="0">
                  <a:pos x="T4" y="T5"/>
                </a:cxn>
                <a:cxn ang="0">
                  <a:pos x="T6" y="T7"/>
                </a:cxn>
                <a:cxn ang="0">
                  <a:pos x="T8" y="T9"/>
                </a:cxn>
                <a:cxn ang="0">
                  <a:pos x="T10" y="T11"/>
                </a:cxn>
              </a:cxnLst>
              <a:rect l="0" t="0" r="r" b="b"/>
              <a:pathLst>
                <a:path w="32" h="95">
                  <a:moveTo>
                    <a:pt x="0" y="0"/>
                  </a:moveTo>
                  <a:lnTo>
                    <a:pt x="9" y="9"/>
                  </a:lnTo>
                  <a:lnTo>
                    <a:pt x="3" y="70"/>
                  </a:lnTo>
                  <a:lnTo>
                    <a:pt x="28" y="95"/>
                  </a:lnTo>
                  <a:lnTo>
                    <a:pt x="32" y="47"/>
                  </a:lnTo>
                  <a:lnTo>
                    <a:pt x="9" y="17"/>
                  </a:ln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414" name="Freeform 243"/>
            <p:cNvSpPr/>
            <p:nvPr/>
          </p:nvSpPr>
          <p:spPr bwMode="auto">
            <a:xfrm>
              <a:off x="3409" y="2121"/>
              <a:ext cx="55" cy="111"/>
            </a:xfrm>
            <a:custGeom>
              <a:avLst/>
              <a:gdLst>
                <a:gd name="T0" fmla="*/ 0 w 55"/>
                <a:gd name="T1" fmla="*/ 0 h 111"/>
                <a:gd name="T2" fmla="*/ 5 w 55"/>
                <a:gd name="T3" fmla="*/ 7 h 111"/>
                <a:gd name="T4" fmla="*/ 11 w 55"/>
                <a:gd name="T5" fmla="*/ 4 h 111"/>
                <a:gd name="T6" fmla="*/ 16 w 55"/>
                <a:gd name="T7" fmla="*/ 13 h 111"/>
                <a:gd name="T8" fmla="*/ 11 w 55"/>
                <a:gd name="T9" fmla="*/ 70 h 111"/>
                <a:gd name="T10" fmla="*/ 52 w 55"/>
                <a:gd name="T11" fmla="*/ 111 h 111"/>
                <a:gd name="T12" fmla="*/ 55 w 55"/>
                <a:gd name="T13" fmla="*/ 66 h 111"/>
                <a:gd name="T14" fmla="*/ 14 w 55"/>
                <a:gd name="T15" fmla="*/ 18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11">
                  <a:moveTo>
                    <a:pt x="0" y="0"/>
                  </a:moveTo>
                  <a:lnTo>
                    <a:pt x="5" y="7"/>
                  </a:lnTo>
                  <a:lnTo>
                    <a:pt x="11" y="4"/>
                  </a:lnTo>
                  <a:lnTo>
                    <a:pt x="16" y="13"/>
                  </a:lnTo>
                  <a:lnTo>
                    <a:pt x="11" y="70"/>
                  </a:lnTo>
                  <a:lnTo>
                    <a:pt x="52" y="111"/>
                  </a:lnTo>
                  <a:lnTo>
                    <a:pt x="55" y="66"/>
                  </a:lnTo>
                  <a:lnTo>
                    <a:pt x="14" y="18"/>
                  </a:ln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415" name="Line 244"/>
            <p:cNvSpPr>
              <a:spLocks noChangeShapeType="1"/>
            </p:cNvSpPr>
            <p:nvPr/>
          </p:nvSpPr>
          <p:spPr bwMode="auto">
            <a:xfrm flipV="1">
              <a:off x="3409" y="2125"/>
              <a:ext cx="5" cy="61"/>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416" name="Line 245"/>
            <p:cNvSpPr>
              <a:spLocks noChangeShapeType="1"/>
            </p:cNvSpPr>
            <p:nvPr/>
          </p:nvSpPr>
          <p:spPr bwMode="auto">
            <a:xfrm flipH="1">
              <a:off x="3414" y="2127"/>
              <a:ext cx="6" cy="66"/>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417" name="Line 246"/>
            <p:cNvSpPr>
              <a:spLocks noChangeShapeType="1"/>
            </p:cNvSpPr>
            <p:nvPr/>
          </p:nvSpPr>
          <p:spPr bwMode="auto">
            <a:xfrm flipH="1">
              <a:off x="3450" y="2179"/>
              <a:ext cx="4" cy="42"/>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418" name="Freeform 247"/>
            <p:cNvSpPr/>
            <p:nvPr/>
          </p:nvSpPr>
          <p:spPr bwMode="auto">
            <a:xfrm>
              <a:off x="3464" y="2186"/>
              <a:ext cx="11" cy="57"/>
            </a:xfrm>
            <a:custGeom>
              <a:avLst/>
              <a:gdLst>
                <a:gd name="T0" fmla="*/ 0 w 11"/>
                <a:gd name="T1" fmla="*/ 0 h 57"/>
                <a:gd name="T2" fmla="*/ 4 w 11"/>
                <a:gd name="T3" fmla="*/ 0 h 57"/>
                <a:gd name="T4" fmla="*/ 11 w 11"/>
                <a:gd name="T5" fmla="*/ 10 h 57"/>
                <a:gd name="T6" fmla="*/ 9 w 11"/>
                <a:gd name="T7" fmla="*/ 57 h 57"/>
              </a:gdLst>
              <a:ahLst/>
              <a:cxnLst>
                <a:cxn ang="0">
                  <a:pos x="T0" y="T1"/>
                </a:cxn>
                <a:cxn ang="0">
                  <a:pos x="T2" y="T3"/>
                </a:cxn>
                <a:cxn ang="0">
                  <a:pos x="T4" y="T5"/>
                </a:cxn>
                <a:cxn ang="0">
                  <a:pos x="T6" y="T7"/>
                </a:cxn>
              </a:cxnLst>
              <a:rect l="0" t="0" r="r" b="b"/>
              <a:pathLst>
                <a:path w="11" h="57">
                  <a:moveTo>
                    <a:pt x="0" y="0"/>
                  </a:moveTo>
                  <a:lnTo>
                    <a:pt x="4" y="0"/>
                  </a:lnTo>
                  <a:lnTo>
                    <a:pt x="11" y="10"/>
                  </a:lnTo>
                  <a:lnTo>
                    <a:pt x="9" y="57"/>
                  </a:ln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419" name="Line 248"/>
            <p:cNvSpPr>
              <a:spLocks noChangeShapeType="1"/>
            </p:cNvSpPr>
            <p:nvPr/>
          </p:nvSpPr>
          <p:spPr bwMode="auto">
            <a:xfrm>
              <a:off x="3475" y="2202"/>
              <a:ext cx="30" cy="35"/>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420" name="Line 249"/>
            <p:cNvSpPr>
              <a:spLocks noChangeShapeType="1"/>
            </p:cNvSpPr>
            <p:nvPr/>
          </p:nvSpPr>
          <p:spPr bwMode="auto">
            <a:xfrm>
              <a:off x="3496" y="2229"/>
              <a:ext cx="0" cy="8"/>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421" name="Line 250"/>
            <p:cNvSpPr>
              <a:spLocks noChangeShapeType="1"/>
            </p:cNvSpPr>
            <p:nvPr/>
          </p:nvSpPr>
          <p:spPr bwMode="auto">
            <a:xfrm flipH="1">
              <a:off x="3466" y="2187"/>
              <a:ext cx="2" cy="57"/>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422" name="Line 251"/>
            <p:cNvSpPr>
              <a:spLocks noChangeShapeType="1"/>
            </p:cNvSpPr>
            <p:nvPr/>
          </p:nvSpPr>
          <p:spPr bwMode="auto">
            <a:xfrm flipH="1">
              <a:off x="3292" y="1982"/>
              <a:ext cx="11" cy="78"/>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423" name="Line 252"/>
            <p:cNvSpPr>
              <a:spLocks noChangeShapeType="1"/>
            </p:cNvSpPr>
            <p:nvPr/>
          </p:nvSpPr>
          <p:spPr bwMode="auto">
            <a:xfrm>
              <a:off x="3298" y="2078"/>
              <a:ext cx="52" cy="55"/>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424" name="Line 253"/>
            <p:cNvSpPr>
              <a:spLocks noChangeShapeType="1"/>
            </p:cNvSpPr>
            <p:nvPr/>
          </p:nvSpPr>
          <p:spPr bwMode="auto">
            <a:xfrm>
              <a:off x="3373" y="2159"/>
              <a:ext cx="24" cy="23"/>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425" name="Line 254"/>
            <p:cNvSpPr>
              <a:spLocks noChangeShapeType="1"/>
            </p:cNvSpPr>
            <p:nvPr/>
          </p:nvSpPr>
          <p:spPr bwMode="auto">
            <a:xfrm>
              <a:off x="3416" y="2203"/>
              <a:ext cx="42" cy="43"/>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426" name="Freeform 255"/>
            <p:cNvSpPr/>
            <p:nvPr/>
          </p:nvSpPr>
          <p:spPr bwMode="auto">
            <a:xfrm>
              <a:off x="3249" y="2053"/>
              <a:ext cx="39" cy="122"/>
            </a:xfrm>
            <a:custGeom>
              <a:avLst/>
              <a:gdLst>
                <a:gd name="T0" fmla="*/ 0 w 39"/>
                <a:gd name="T1" fmla="*/ 0 h 122"/>
                <a:gd name="T2" fmla="*/ 39 w 39"/>
                <a:gd name="T3" fmla="*/ 37 h 122"/>
                <a:gd name="T4" fmla="*/ 27 w 39"/>
                <a:gd name="T5" fmla="*/ 122 h 122"/>
              </a:gdLst>
              <a:ahLst/>
              <a:cxnLst>
                <a:cxn ang="0">
                  <a:pos x="T0" y="T1"/>
                </a:cxn>
                <a:cxn ang="0">
                  <a:pos x="T2" y="T3"/>
                </a:cxn>
                <a:cxn ang="0">
                  <a:pos x="T4" y="T5"/>
                </a:cxn>
              </a:cxnLst>
              <a:rect l="0" t="0" r="r" b="b"/>
              <a:pathLst>
                <a:path w="39" h="122">
                  <a:moveTo>
                    <a:pt x="0" y="0"/>
                  </a:moveTo>
                  <a:lnTo>
                    <a:pt x="39" y="37"/>
                  </a:lnTo>
                  <a:lnTo>
                    <a:pt x="27" y="122"/>
                  </a:ln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427" name="Freeform 256"/>
            <p:cNvSpPr/>
            <p:nvPr/>
          </p:nvSpPr>
          <p:spPr bwMode="auto">
            <a:xfrm>
              <a:off x="3249" y="2060"/>
              <a:ext cx="33" cy="112"/>
            </a:xfrm>
            <a:custGeom>
              <a:avLst/>
              <a:gdLst>
                <a:gd name="T0" fmla="*/ 25 w 33"/>
                <a:gd name="T1" fmla="*/ 112 h 112"/>
                <a:gd name="T2" fmla="*/ 33 w 33"/>
                <a:gd name="T3" fmla="*/ 31 h 112"/>
                <a:gd name="T4" fmla="*/ 0 w 33"/>
                <a:gd name="T5" fmla="*/ 0 h 112"/>
              </a:gdLst>
              <a:ahLst/>
              <a:cxnLst>
                <a:cxn ang="0">
                  <a:pos x="T0" y="T1"/>
                </a:cxn>
                <a:cxn ang="0">
                  <a:pos x="T2" y="T3"/>
                </a:cxn>
                <a:cxn ang="0">
                  <a:pos x="T4" y="T5"/>
                </a:cxn>
              </a:cxnLst>
              <a:rect l="0" t="0" r="r" b="b"/>
              <a:pathLst>
                <a:path w="33" h="112">
                  <a:moveTo>
                    <a:pt x="25" y="112"/>
                  </a:moveTo>
                  <a:lnTo>
                    <a:pt x="33" y="31"/>
                  </a:lnTo>
                  <a:lnTo>
                    <a:pt x="0" y="0"/>
                  </a:ln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428" name="Line 257"/>
            <p:cNvSpPr>
              <a:spLocks noChangeShapeType="1"/>
            </p:cNvSpPr>
            <p:nvPr/>
          </p:nvSpPr>
          <p:spPr bwMode="auto">
            <a:xfrm flipH="1" flipV="1">
              <a:off x="3239" y="2123"/>
              <a:ext cx="35" cy="32"/>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429" name="Line 258"/>
            <p:cNvSpPr>
              <a:spLocks noChangeShapeType="1"/>
            </p:cNvSpPr>
            <p:nvPr/>
          </p:nvSpPr>
          <p:spPr bwMode="auto">
            <a:xfrm flipH="1">
              <a:off x="3263" y="2082"/>
              <a:ext cx="8" cy="62"/>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430" name="Freeform 259"/>
            <p:cNvSpPr/>
            <p:nvPr/>
          </p:nvSpPr>
          <p:spPr bwMode="auto">
            <a:xfrm>
              <a:off x="3287" y="2101"/>
              <a:ext cx="79" cy="141"/>
            </a:xfrm>
            <a:custGeom>
              <a:avLst/>
              <a:gdLst>
                <a:gd name="T0" fmla="*/ 0 w 79"/>
                <a:gd name="T1" fmla="*/ 83 h 141"/>
                <a:gd name="T2" fmla="*/ 10 w 79"/>
                <a:gd name="T3" fmla="*/ 0 h 141"/>
                <a:gd name="T4" fmla="*/ 79 w 79"/>
                <a:gd name="T5" fmla="*/ 71 h 141"/>
                <a:gd name="T6" fmla="*/ 69 w 79"/>
                <a:gd name="T7" fmla="*/ 141 h 141"/>
              </a:gdLst>
              <a:ahLst/>
              <a:cxnLst>
                <a:cxn ang="0">
                  <a:pos x="T0" y="T1"/>
                </a:cxn>
                <a:cxn ang="0">
                  <a:pos x="T2" y="T3"/>
                </a:cxn>
                <a:cxn ang="0">
                  <a:pos x="T4" y="T5"/>
                </a:cxn>
                <a:cxn ang="0">
                  <a:pos x="T6" y="T7"/>
                </a:cxn>
              </a:cxnLst>
              <a:rect l="0" t="0" r="r" b="b"/>
              <a:pathLst>
                <a:path w="79" h="141">
                  <a:moveTo>
                    <a:pt x="0" y="83"/>
                  </a:moveTo>
                  <a:lnTo>
                    <a:pt x="10" y="0"/>
                  </a:lnTo>
                  <a:lnTo>
                    <a:pt x="79" y="71"/>
                  </a:lnTo>
                  <a:lnTo>
                    <a:pt x="69" y="141"/>
                  </a:ln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431" name="Line 260"/>
            <p:cNvSpPr>
              <a:spLocks noChangeShapeType="1"/>
            </p:cNvSpPr>
            <p:nvPr/>
          </p:nvSpPr>
          <p:spPr bwMode="auto">
            <a:xfrm flipH="1" flipV="1">
              <a:off x="3291" y="2169"/>
              <a:ext cx="68" cy="60"/>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432" name="Freeform 261"/>
            <p:cNvSpPr/>
            <p:nvPr/>
          </p:nvSpPr>
          <p:spPr bwMode="auto">
            <a:xfrm>
              <a:off x="3300" y="2117"/>
              <a:ext cx="49" cy="96"/>
            </a:xfrm>
            <a:custGeom>
              <a:avLst/>
              <a:gdLst>
                <a:gd name="T0" fmla="*/ 0 w 49"/>
                <a:gd name="T1" fmla="*/ 59 h 96"/>
                <a:gd name="T2" fmla="*/ 8 w 49"/>
                <a:gd name="T3" fmla="*/ 0 h 96"/>
                <a:gd name="T4" fmla="*/ 49 w 49"/>
                <a:gd name="T5" fmla="*/ 42 h 96"/>
                <a:gd name="T6" fmla="*/ 42 w 49"/>
                <a:gd name="T7" fmla="*/ 96 h 96"/>
              </a:gdLst>
              <a:ahLst/>
              <a:cxnLst>
                <a:cxn ang="0">
                  <a:pos x="T0" y="T1"/>
                </a:cxn>
                <a:cxn ang="0">
                  <a:pos x="T2" y="T3"/>
                </a:cxn>
                <a:cxn ang="0">
                  <a:pos x="T4" y="T5"/>
                </a:cxn>
                <a:cxn ang="0">
                  <a:pos x="T6" y="T7"/>
                </a:cxn>
              </a:cxnLst>
              <a:rect l="0" t="0" r="r" b="b"/>
              <a:pathLst>
                <a:path w="49" h="96">
                  <a:moveTo>
                    <a:pt x="0" y="59"/>
                  </a:moveTo>
                  <a:lnTo>
                    <a:pt x="8" y="0"/>
                  </a:lnTo>
                  <a:lnTo>
                    <a:pt x="49" y="42"/>
                  </a:lnTo>
                  <a:lnTo>
                    <a:pt x="42" y="96"/>
                  </a:ln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433" name="Freeform 262"/>
            <p:cNvSpPr/>
            <p:nvPr/>
          </p:nvSpPr>
          <p:spPr bwMode="auto">
            <a:xfrm>
              <a:off x="3369" y="2182"/>
              <a:ext cx="26" cy="77"/>
            </a:xfrm>
            <a:custGeom>
              <a:avLst/>
              <a:gdLst>
                <a:gd name="T0" fmla="*/ 7 w 26"/>
                <a:gd name="T1" fmla="*/ 0 h 77"/>
                <a:gd name="T2" fmla="*/ 0 w 26"/>
                <a:gd name="T3" fmla="*/ 56 h 77"/>
                <a:gd name="T4" fmla="*/ 26 w 26"/>
                <a:gd name="T5" fmla="*/ 77 h 77"/>
              </a:gdLst>
              <a:ahLst/>
              <a:cxnLst>
                <a:cxn ang="0">
                  <a:pos x="T0" y="T1"/>
                </a:cxn>
                <a:cxn ang="0">
                  <a:pos x="T2" y="T3"/>
                </a:cxn>
                <a:cxn ang="0">
                  <a:pos x="T4" y="T5"/>
                </a:cxn>
              </a:cxnLst>
              <a:rect l="0" t="0" r="r" b="b"/>
              <a:pathLst>
                <a:path w="26" h="77">
                  <a:moveTo>
                    <a:pt x="7" y="0"/>
                  </a:moveTo>
                  <a:lnTo>
                    <a:pt x="0" y="56"/>
                  </a:lnTo>
                  <a:lnTo>
                    <a:pt x="26" y="77"/>
                  </a:ln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434" name="Freeform 263"/>
            <p:cNvSpPr/>
            <p:nvPr/>
          </p:nvSpPr>
          <p:spPr bwMode="auto">
            <a:xfrm>
              <a:off x="3376" y="2181"/>
              <a:ext cx="33" cy="75"/>
            </a:xfrm>
            <a:custGeom>
              <a:avLst/>
              <a:gdLst>
                <a:gd name="T0" fmla="*/ 28 w 33"/>
                <a:gd name="T1" fmla="*/ 75 h 75"/>
                <a:gd name="T2" fmla="*/ 33 w 33"/>
                <a:gd name="T3" fmla="*/ 33 h 75"/>
                <a:gd name="T4" fmla="*/ 0 w 33"/>
                <a:gd name="T5" fmla="*/ 0 h 75"/>
              </a:gdLst>
              <a:ahLst/>
              <a:cxnLst>
                <a:cxn ang="0">
                  <a:pos x="T0" y="T1"/>
                </a:cxn>
                <a:cxn ang="0">
                  <a:pos x="T2" y="T3"/>
                </a:cxn>
                <a:cxn ang="0">
                  <a:pos x="T4" y="T5"/>
                </a:cxn>
              </a:cxnLst>
              <a:rect l="0" t="0" r="r" b="b"/>
              <a:pathLst>
                <a:path w="33" h="75">
                  <a:moveTo>
                    <a:pt x="28" y="75"/>
                  </a:moveTo>
                  <a:lnTo>
                    <a:pt x="33" y="33"/>
                  </a:lnTo>
                  <a:lnTo>
                    <a:pt x="0" y="0"/>
                  </a:ln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435" name="Freeform 264"/>
            <p:cNvSpPr/>
            <p:nvPr/>
          </p:nvSpPr>
          <p:spPr bwMode="auto">
            <a:xfrm>
              <a:off x="3375" y="2189"/>
              <a:ext cx="24" cy="67"/>
            </a:xfrm>
            <a:custGeom>
              <a:avLst/>
              <a:gdLst>
                <a:gd name="T0" fmla="*/ 0 w 24"/>
                <a:gd name="T1" fmla="*/ 0 h 67"/>
                <a:gd name="T2" fmla="*/ 24 w 24"/>
                <a:gd name="T3" fmla="*/ 21 h 67"/>
                <a:gd name="T4" fmla="*/ 18 w 24"/>
                <a:gd name="T5" fmla="*/ 67 h 67"/>
              </a:gdLst>
              <a:ahLst/>
              <a:cxnLst>
                <a:cxn ang="0">
                  <a:pos x="T0" y="T1"/>
                </a:cxn>
                <a:cxn ang="0">
                  <a:pos x="T2" y="T3"/>
                </a:cxn>
                <a:cxn ang="0">
                  <a:pos x="T4" y="T5"/>
                </a:cxn>
              </a:cxnLst>
              <a:rect l="0" t="0" r="r" b="b"/>
              <a:pathLst>
                <a:path w="24" h="67">
                  <a:moveTo>
                    <a:pt x="0" y="0"/>
                  </a:moveTo>
                  <a:lnTo>
                    <a:pt x="24" y="21"/>
                  </a:lnTo>
                  <a:lnTo>
                    <a:pt x="18" y="67"/>
                  </a:ln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436" name="Freeform 265"/>
            <p:cNvSpPr/>
            <p:nvPr/>
          </p:nvSpPr>
          <p:spPr bwMode="auto">
            <a:xfrm>
              <a:off x="3233" y="2172"/>
              <a:ext cx="39" cy="115"/>
            </a:xfrm>
            <a:custGeom>
              <a:avLst/>
              <a:gdLst>
                <a:gd name="T0" fmla="*/ 0 w 39"/>
                <a:gd name="T1" fmla="*/ 0 h 115"/>
                <a:gd name="T2" fmla="*/ 39 w 39"/>
                <a:gd name="T3" fmla="*/ 32 h 115"/>
                <a:gd name="T4" fmla="*/ 28 w 39"/>
                <a:gd name="T5" fmla="*/ 115 h 115"/>
              </a:gdLst>
              <a:ahLst/>
              <a:cxnLst>
                <a:cxn ang="0">
                  <a:pos x="T0" y="T1"/>
                </a:cxn>
                <a:cxn ang="0">
                  <a:pos x="T2" y="T3"/>
                </a:cxn>
                <a:cxn ang="0">
                  <a:pos x="T4" y="T5"/>
                </a:cxn>
              </a:cxnLst>
              <a:rect l="0" t="0" r="r" b="b"/>
              <a:pathLst>
                <a:path w="39" h="115">
                  <a:moveTo>
                    <a:pt x="0" y="0"/>
                  </a:moveTo>
                  <a:lnTo>
                    <a:pt x="39" y="32"/>
                  </a:lnTo>
                  <a:lnTo>
                    <a:pt x="28" y="115"/>
                  </a:ln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437" name="Freeform 266"/>
            <p:cNvSpPr/>
            <p:nvPr/>
          </p:nvSpPr>
          <p:spPr bwMode="auto">
            <a:xfrm>
              <a:off x="3232" y="2176"/>
              <a:ext cx="22" cy="87"/>
            </a:xfrm>
            <a:custGeom>
              <a:avLst/>
              <a:gdLst>
                <a:gd name="T0" fmla="*/ 0 w 22"/>
                <a:gd name="T1" fmla="*/ 0 h 87"/>
                <a:gd name="T2" fmla="*/ 22 w 22"/>
                <a:gd name="T3" fmla="*/ 20 h 87"/>
                <a:gd name="T4" fmla="*/ 15 w 22"/>
                <a:gd name="T5" fmla="*/ 87 h 87"/>
              </a:gdLst>
              <a:ahLst/>
              <a:cxnLst>
                <a:cxn ang="0">
                  <a:pos x="T0" y="T1"/>
                </a:cxn>
                <a:cxn ang="0">
                  <a:pos x="T2" y="T3"/>
                </a:cxn>
                <a:cxn ang="0">
                  <a:pos x="T4" y="T5"/>
                </a:cxn>
              </a:cxnLst>
              <a:rect l="0" t="0" r="r" b="b"/>
              <a:pathLst>
                <a:path w="22" h="87">
                  <a:moveTo>
                    <a:pt x="0" y="0"/>
                  </a:moveTo>
                  <a:lnTo>
                    <a:pt x="22" y="20"/>
                  </a:lnTo>
                  <a:lnTo>
                    <a:pt x="15" y="87"/>
                  </a:ln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438" name="Line 267"/>
            <p:cNvSpPr>
              <a:spLocks noChangeShapeType="1"/>
            </p:cNvSpPr>
            <p:nvPr/>
          </p:nvSpPr>
          <p:spPr bwMode="auto">
            <a:xfrm>
              <a:off x="3222" y="2244"/>
              <a:ext cx="41" cy="31"/>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439" name="Freeform 268"/>
            <p:cNvSpPr/>
            <p:nvPr/>
          </p:nvSpPr>
          <p:spPr bwMode="auto">
            <a:xfrm>
              <a:off x="3275" y="2213"/>
              <a:ext cx="80" cy="70"/>
            </a:xfrm>
            <a:custGeom>
              <a:avLst/>
              <a:gdLst>
                <a:gd name="T0" fmla="*/ 0 w 80"/>
                <a:gd name="T1" fmla="*/ 70 h 70"/>
                <a:gd name="T2" fmla="*/ 8 w 80"/>
                <a:gd name="T3" fmla="*/ 0 h 70"/>
                <a:gd name="T4" fmla="*/ 80 w 80"/>
                <a:gd name="T5" fmla="*/ 54 h 70"/>
              </a:gdLst>
              <a:ahLst/>
              <a:cxnLst>
                <a:cxn ang="0">
                  <a:pos x="T0" y="T1"/>
                </a:cxn>
                <a:cxn ang="0">
                  <a:pos x="T2" y="T3"/>
                </a:cxn>
                <a:cxn ang="0">
                  <a:pos x="T4" y="T5"/>
                </a:cxn>
              </a:cxnLst>
              <a:rect l="0" t="0" r="r" b="b"/>
              <a:pathLst>
                <a:path w="80" h="70">
                  <a:moveTo>
                    <a:pt x="0" y="70"/>
                  </a:moveTo>
                  <a:lnTo>
                    <a:pt x="8" y="0"/>
                  </a:lnTo>
                  <a:lnTo>
                    <a:pt x="80" y="54"/>
                  </a:ln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440" name="Freeform 269"/>
            <p:cNvSpPr/>
            <p:nvPr/>
          </p:nvSpPr>
          <p:spPr bwMode="auto">
            <a:xfrm>
              <a:off x="3288" y="2227"/>
              <a:ext cx="60" cy="55"/>
            </a:xfrm>
            <a:custGeom>
              <a:avLst/>
              <a:gdLst>
                <a:gd name="T0" fmla="*/ 0 w 60"/>
                <a:gd name="T1" fmla="*/ 55 h 55"/>
                <a:gd name="T2" fmla="*/ 6 w 60"/>
                <a:gd name="T3" fmla="*/ 0 h 55"/>
                <a:gd name="T4" fmla="*/ 50 w 60"/>
                <a:gd name="T5" fmla="*/ 34 h 55"/>
                <a:gd name="T6" fmla="*/ 60 w 60"/>
                <a:gd name="T7" fmla="*/ 40 h 55"/>
              </a:gdLst>
              <a:ahLst/>
              <a:cxnLst>
                <a:cxn ang="0">
                  <a:pos x="T0" y="T1"/>
                </a:cxn>
                <a:cxn ang="0">
                  <a:pos x="T2" y="T3"/>
                </a:cxn>
                <a:cxn ang="0">
                  <a:pos x="T4" y="T5"/>
                </a:cxn>
                <a:cxn ang="0">
                  <a:pos x="T6" y="T7"/>
                </a:cxn>
              </a:cxnLst>
              <a:rect l="0" t="0" r="r" b="b"/>
              <a:pathLst>
                <a:path w="60" h="55">
                  <a:moveTo>
                    <a:pt x="0" y="55"/>
                  </a:moveTo>
                  <a:lnTo>
                    <a:pt x="6" y="0"/>
                  </a:lnTo>
                  <a:lnTo>
                    <a:pt x="50" y="34"/>
                  </a:lnTo>
                  <a:lnTo>
                    <a:pt x="60" y="40"/>
                  </a:ln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441" name="Line 270"/>
            <p:cNvSpPr>
              <a:spLocks noChangeShapeType="1"/>
            </p:cNvSpPr>
            <p:nvPr/>
          </p:nvSpPr>
          <p:spPr bwMode="auto">
            <a:xfrm flipV="1">
              <a:off x="3336" y="2263"/>
              <a:ext cx="1" cy="8"/>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442" name="Freeform 271"/>
            <p:cNvSpPr/>
            <p:nvPr/>
          </p:nvSpPr>
          <p:spPr bwMode="auto">
            <a:xfrm>
              <a:off x="3414" y="2222"/>
              <a:ext cx="30" cy="33"/>
            </a:xfrm>
            <a:custGeom>
              <a:avLst/>
              <a:gdLst>
                <a:gd name="T0" fmla="*/ 30 w 30"/>
                <a:gd name="T1" fmla="*/ 26 h 33"/>
                <a:gd name="T2" fmla="*/ 3 w 30"/>
                <a:gd name="T3" fmla="*/ 0 h 33"/>
                <a:gd name="T4" fmla="*/ 0 w 30"/>
                <a:gd name="T5" fmla="*/ 33 h 33"/>
              </a:gdLst>
              <a:ahLst/>
              <a:cxnLst>
                <a:cxn ang="0">
                  <a:pos x="T0" y="T1"/>
                </a:cxn>
                <a:cxn ang="0">
                  <a:pos x="T2" y="T3"/>
                </a:cxn>
                <a:cxn ang="0">
                  <a:pos x="T4" y="T5"/>
                </a:cxn>
              </a:cxnLst>
              <a:rect l="0" t="0" r="r" b="b"/>
              <a:pathLst>
                <a:path w="30" h="33">
                  <a:moveTo>
                    <a:pt x="30" y="26"/>
                  </a:moveTo>
                  <a:lnTo>
                    <a:pt x="3" y="0"/>
                  </a:lnTo>
                  <a:lnTo>
                    <a:pt x="0" y="33"/>
                  </a:ln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443" name="Freeform 272"/>
            <p:cNvSpPr/>
            <p:nvPr/>
          </p:nvSpPr>
          <p:spPr bwMode="auto">
            <a:xfrm>
              <a:off x="3420" y="2233"/>
              <a:ext cx="19" cy="21"/>
            </a:xfrm>
            <a:custGeom>
              <a:avLst/>
              <a:gdLst>
                <a:gd name="T0" fmla="*/ 0 w 19"/>
                <a:gd name="T1" fmla="*/ 21 h 21"/>
                <a:gd name="T2" fmla="*/ 2 w 19"/>
                <a:gd name="T3" fmla="*/ 0 h 21"/>
                <a:gd name="T4" fmla="*/ 19 w 19"/>
                <a:gd name="T5" fmla="*/ 16 h 21"/>
              </a:gdLst>
              <a:ahLst/>
              <a:cxnLst>
                <a:cxn ang="0">
                  <a:pos x="T0" y="T1"/>
                </a:cxn>
                <a:cxn ang="0">
                  <a:pos x="T2" y="T3"/>
                </a:cxn>
                <a:cxn ang="0">
                  <a:pos x="T4" y="T5"/>
                </a:cxn>
              </a:cxnLst>
              <a:rect l="0" t="0" r="r" b="b"/>
              <a:pathLst>
                <a:path w="19" h="21">
                  <a:moveTo>
                    <a:pt x="0" y="21"/>
                  </a:moveTo>
                  <a:lnTo>
                    <a:pt x="2" y="0"/>
                  </a:lnTo>
                  <a:lnTo>
                    <a:pt x="19" y="16"/>
                  </a:ln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444" name="Line 273"/>
            <p:cNvSpPr>
              <a:spLocks noChangeShapeType="1"/>
            </p:cNvSpPr>
            <p:nvPr/>
          </p:nvSpPr>
          <p:spPr bwMode="auto">
            <a:xfrm>
              <a:off x="3523" y="2206"/>
              <a:ext cx="19" cy="21"/>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445" name="Freeform 274"/>
            <p:cNvSpPr/>
            <p:nvPr/>
          </p:nvSpPr>
          <p:spPr bwMode="auto">
            <a:xfrm>
              <a:off x="3529" y="2191"/>
              <a:ext cx="61" cy="21"/>
            </a:xfrm>
            <a:custGeom>
              <a:avLst/>
              <a:gdLst>
                <a:gd name="T0" fmla="*/ 0 w 50"/>
                <a:gd name="T1" fmla="*/ 17 h 17"/>
                <a:gd name="T2" fmla="*/ 37 w 50"/>
                <a:gd name="T3" fmla="*/ 1 h 17"/>
                <a:gd name="T4" fmla="*/ 50 w 50"/>
                <a:gd name="T5" fmla="*/ 0 h 17"/>
              </a:gdLst>
              <a:ahLst/>
              <a:cxnLst>
                <a:cxn ang="0">
                  <a:pos x="T0" y="T1"/>
                </a:cxn>
                <a:cxn ang="0">
                  <a:pos x="T2" y="T3"/>
                </a:cxn>
                <a:cxn ang="0">
                  <a:pos x="T4" y="T5"/>
                </a:cxn>
              </a:cxnLst>
              <a:rect l="0" t="0" r="r" b="b"/>
              <a:pathLst>
                <a:path w="50" h="17">
                  <a:moveTo>
                    <a:pt x="0" y="17"/>
                  </a:moveTo>
                  <a:cubicBezTo>
                    <a:pt x="0" y="17"/>
                    <a:pt x="25" y="3"/>
                    <a:pt x="37" y="1"/>
                  </a:cubicBezTo>
                  <a:cubicBezTo>
                    <a:pt x="49" y="0"/>
                    <a:pt x="50" y="0"/>
                    <a:pt x="50" y="0"/>
                  </a:cubicBez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446" name="Freeform 275"/>
            <p:cNvSpPr/>
            <p:nvPr/>
          </p:nvSpPr>
          <p:spPr bwMode="auto">
            <a:xfrm>
              <a:off x="3526" y="2185"/>
              <a:ext cx="78" cy="30"/>
            </a:xfrm>
            <a:custGeom>
              <a:avLst/>
              <a:gdLst>
                <a:gd name="T0" fmla="*/ 0 w 64"/>
                <a:gd name="T1" fmla="*/ 17 h 25"/>
                <a:gd name="T2" fmla="*/ 26 w 64"/>
                <a:gd name="T3" fmla="*/ 5 h 25"/>
                <a:gd name="T4" fmla="*/ 50 w 64"/>
                <a:gd name="T5" fmla="*/ 0 h 25"/>
                <a:gd name="T6" fmla="*/ 64 w 64"/>
                <a:gd name="T7" fmla="*/ 25 h 25"/>
              </a:gdLst>
              <a:ahLst/>
              <a:cxnLst>
                <a:cxn ang="0">
                  <a:pos x="T0" y="T1"/>
                </a:cxn>
                <a:cxn ang="0">
                  <a:pos x="T2" y="T3"/>
                </a:cxn>
                <a:cxn ang="0">
                  <a:pos x="T4" y="T5"/>
                </a:cxn>
                <a:cxn ang="0">
                  <a:pos x="T6" y="T7"/>
                </a:cxn>
              </a:cxnLst>
              <a:rect l="0" t="0" r="r" b="b"/>
              <a:pathLst>
                <a:path w="64" h="25">
                  <a:moveTo>
                    <a:pt x="0" y="17"/>
                  </a:moveTo>
                  <a:cubicBezTo>
                    <a:pt x="0" y="17"/>
                    <a:pt x="8" y="10"/>
                    <a:pt x="26" y="5"/>
                  </a:cubicBezTo>
                  <a:cubicBezTo>
                    <a:pt x="44" y="0"/>
                    <a:pt x="50" y="0"/>
                    <a:pt x="50" y="0"/>
                  </a:cubicBezTo>
                  <a:cubicBezTo>
                    <a:pt x="64" y="25"/>
                    <a:pt x="64" y="25"/>
                    <a:pt x="64" y="25"/>
                  </a:cubicBez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447" name="Line 276"/>
            <p:cNvSpPr>
              <a:spLocks noChangeShapeType="1"/>
            </p:cNvSpPr>
            <p:nvPr/>
          </p:nvSpPr>
          <p:spPr bwMode="auto">
            <a:xfrm>
              <a:off x="3582" y="2192"/>
              <a:ext cx="0" cy="28"/>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448" name="Line 277"/>
            <p:cNvSpPr>
              <a:spLocks noChangeShapeType="1"/>
            </p:cNvSpPr>
            <p:nvPr/>
          </p:nvSpPr>
          <p:spPr bwMode="auto">
            <a:xfrm flipH="1">
              <a:off x="3577" y="2192"/>
              <a:ext cx="1" cy="29"/>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449" name="Line 278"/>
            <p:cNvSpPr>
              <a:spLocks noChangeShapeType="1"/>
            </p:cNvSpPr>
            <p:nvPr/>
          </p:nvSpPr>
          <p:spPr bwMode="auto">
            <a:xfrm flipH="1">
              <a:off x="3565" y="2196"/>
              <a:ext cx="1" cy="26"/>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450" name="Line 279"/>
            <p:cNvSpPr>
              <a:spLocks noChangeShapeType="1"/>
            </p:cNvSpPr>
            <p:nvPr/>
          </p:nvSpPr>
          <p:spPr bwMode="auto">
            <a:xfrm flipH="1">
              <a:off x="3550" y="2201"/>
              <a:ext cx="1" cy="25"/>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451" name="Line 280"/>
            <p:cNvSpPr>
              <a:spLocks noChangeShapeType="1"/>
            </p:cNvSpPr>
            <p:nvPr/>
          </p:nvSpPr>
          <p:spPr bwMode="auto">
            <a:xfrm>
              <a:off x="3537" y="2210"/>
              <a:ext cx="1" cy="10"/>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452" name="Line 281"/>
            <p:cNvSpPr>
              <a:spLocks noChangeShapeType="1"/>
            </p:cNvSpPr>
            <p:nvPr/>
          </p:nvSpPr>
          <p:spPr bwMode="auto">
            <a:xfrm flipH="1">
              <a:off x="3584" y="2198"/>
              <a:ext cx="3" cy="21"/>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453" name="Line 282"/>
            <p:cNvSpPr>
              <a:spLocks noChangeShapeType="1"/>
            </p:cNvSpPr>
            <p:nvPr/>
          </p:nvSpPr>
          <p:spPr bwMode="auto">
            <a:xfrm>
              <a:off x="3590" y="2206"/>
              <a:ext cx="0" cy="12"/>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454" name="Line 283"/>
            <p:cNvSpPr>
              <a:spLocks noChangeShapeType="1"/>
            </p:cNvSpPr>
            <p:nvPr/>
          </p:nvSpPr>
          <p:spPr bwMode="auto">
            <a:xfrm flipH="1">
              <a:off x="3594" y="2213"/>
              <a:ext cx="1" cy="3"/>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455" name="Line 284"/>
            <p:cNvSpPr>
              <a:spLocks noChangeShapeType="1"/>
            </p:cNvSpPr>
            <p:nvPr/>
          </p:nvSpPr>
          <p:spPr bwMode="auto">
            <a:xfrm>
              <a:off x="3577" y="2187"/>
              <a:ext cx="19" cy="29"/>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456" name="Freeform 285"/>
            <p:cNvSpPr/>
            <p:nvPr/>
          </p:nvSpPr>
          <p:spPr bwMode="auto">
            <a:xfrm>
              <a:off x="3539" y="2206"/>
              <a:ext cx="50" cy="19"/>
            </a:xfrm>
            <a:custGeom>
              <a:avLst/>
              <a:gdLst>
                <a:gd name="T0" fmla="*/ 41 w 41"/>
                <a:gd name="T1" fmla="*/ 0 h 16"/>
                <a:gd name="T2" fmla="*/ 24 w 41"/>
                <a:gd name="T3" fmla="*/ 4 h 16"/>
                <a:gd name="T4" fmla="*/ 0 w 41"/>
                <a:gd name="T5" fmla="*/ 16 h 16"/>
              </a:gdLst>
              <a:ahLst/>
              <a:cxnLst>
                <a:cxn ang="0">
                  <a:pos x="T0" y="T1"/>
                </a:cxn>
                <a:cxn ang="0">
                  <a:pos x="T2" y="T3"/>
                </a:cxn>
                <a:cxn ang="0">
                  <a:pos x="T4" y="T5"/>
                </a:cxn>
              </a:cxnLst>
              <a:rect l="0" t="0" r="r" b="b"/>
              <a:pathLst>
                <a:path w="41" h="16">
                  <a:moveTo>
                    <a:pt x="41" y="0"/>
                  </a:moveTo>
                  <a:cubicBezTo>
                    <a:pt x="41" y="0"/>
                    <a:pt x="36" y="0"/>
                    <a:pt x="24" y="4"/>
                  </a:cubicBezTo>
                  <a:cubicBezTo>
                    <a:pt x="12" y="9"/>
                    <a:pt x="0" y="16"/>
                    <a:pt x="0" y="16"/>
                  </a:cubicBez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457" name="Line 286"/>
            <p:cNvSpPr>
              <a:spLocks noChangeShapeType="1"/>
            </p:cNvSpPr>
            <p:nvPr/>
          </p:nvSpPr>
          <p:spPr bwMode="auto">
            <a:xfrm>
              <a:off x="4198" y="1710"/>
              <a:ext cx="82" cy="1057"/>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458" name="Freeform 287"/>
            <p:cNvSpPr/>
            <p:nvPr/>
          </p:nvSpPr>
          <p:spPr bwMode="auto">
            <a:xfrm>
              <a:off x="4054" y="1679"/>
              <a:ext cx="938" cy="548"/>
            </a:xfrm>
            <a:custGeom>
              <a:avLst/>
              <a:gdLst>
                <a:gd name="T0" fmla="*/ 0 w 938"/>
                <a:gd name="T1" fmla="*/ 548 h 548"/>
                <a:gd name="T2" fmla="*/ 157 w 938"/>
                <a:gd name="T3" fmla="*/ 200 h 548"/>
                <a:gd name="T4" fmla="*/ 419 w 938"/>
                <a:gd name="T5" fmla="*/ 23 h 548"/>
                <a:gd name="T6" fmla="*/ 938 w 938"/>
                <a:gd name="T7" fmla="*/ 0 h 548"/>
              </a:gdLst>
              <a:ahLst/>
              <a:cxnLst>
                <a:cxn ang="0">
                  <a:pos x="T0" y="T1"/>
                </a:cxn>
                <a:cxn ang="0">
                  <a:pos x="T2" y="T3"/>
                </a:cxn>
                <a:cxn ang="0">
                  <a:pos x="T4" y="T5"/>
                </a:cxn>
                <a:cxn ang="0">
                  <a:pos x="T6" y="T7"/>
                </a:cxn>
              </a:cxnLst>
              <a:rect l="0" t="0" r="r" b="b"/>
              <a:pathLst>
                <a:path w="938" h="548">
                  <a:moveTo>
                    <a:pt x="0" y="548"/>
                  </a:moveTo>
                  <a:lnTo>
                    <a:pt x="157" y="200"/>
                  </a:lnTo>
                  <a:lnTo>
                    <a:pt x="419" y="23"/>
                  </a:lnTo>
                  <a:lnTo>
                    <a:pt x="938" y="0"/>
                  </a:ln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459" name="Freeform 288"/>
            <p:cNvSpPr/>
            <p:nvPr/>
          </p:nvSpPr>
          <p:spPr bwMode="auto">
            <a:xfrm>
              <a:off x="4080" y="1964"/>
              <a:ext cx="111" cy="352"/>
            </a:xfrm>
            <a:custGeom>
              <a:avLst/>
              <a:gdLst>
                <a:gd name="T0" fmla="*/ 0 w 111"/>
                <a:gd name="T1" fmla="*/ 210 h 352"/>
                <a:gd name="T2" fmla="*/ 7 w 111"/>
                <a:gd name="T3" fmla="*/ 352 h 352"/>
                <a:gd name="T4" fmla="*/ 111 w 111"/>
                <a:gd name="T5" fmla="*/ 192 h 352"/>
                <a:gd name="T6" fmla="*/ 92 w 111"/>
                <a:gd name="T7" fmla="*/ 0 h 352"/>
              </a:gdLst>
              <a:ahLst/>
              <a:cxnLst>
                <a:cxn ang="0">
                  <a:pos x="T0" y="T1"/>
                </a:cxn>
                <a:cxn ang="0">
                  <a:pos x="T2" y="T3"/>
                </a:cxn>
                <a:cxn ang="0">
                  <a:pos x="T4" y="T5"/>
                </a:cxn>
                <a:cxn ang="0">
                  <a:pos x="T6" y="T7"/>
                </a:cxn>
              </a:cxnLst>
              <a:rect l="0" t="0" r="r" b="b"/>
              <a:pathLst>
                <a:path w="111" h="352">
                  <a:moveTo>
                    <a:pt x="0" y="210"/>
                  </a:moveTo>
                  <a:lnTo>
                    <a:pt x="7" y="352"/>
                  </a:lnTo>
                  <a:lnTo>
                    <a:pt x="111" y="192"/>
                  </a:lnTo>
                  <a:lnTo>
                    <a:pt x="92" y="0"/>
                  </a:ln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460" name="Line 289"/>
            <p:cNvSpPr>
              <a:spLocks noChangeShapeType="1"/>
            </p:cNvSpPr>
            <p:nvPr/>
          </p:nvSpPr>
          <p:spPr bwMode="auto">
            <a:xfrm flipV="1">
              <a:off x="4080" y="2157"/>
              <a:ext cx="112" cy="22"/>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461" name="Line 290"/>
            <p:cNvSpPr>
              <a:spLocks noChangeShapeType="1"/>
            </p:cNvSpPr>
            <p:nvPr/>
          </p:nvSpPr>
          <p:spPr bwMode="auto">
            <a:xfrm flipV="1">
              <a:off x="4103" y="2021"/>
              <a:ext cx="72" cy="152"/>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462" name="Line 291"/>
            <p:cNvSpPr>
              <a:spLocks noChangeShapeType="1"/>
            </p:cNvSpPr>
            <p:nvPr/>
          </p:nvSpPr>
          <p:spPr bwMode="auto">
            <a:xfrm>
              <a:off x="4087" y="2448"/>
              <a:ext cx="12" cy="325"/>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463" name="Freeform 292"/>
            <p:cNvSpPr/>
            <p:nvPr/>
          </p:nvSpPr>
          <p:spPr bwMode="auto">
            <a:xfrm>
              <a:off x="4058" y="2174"/>
              <a:ext cx="885" cy="301"/>
            </a:xfrm>
            <a:custGeom>
              <a:avLst/>
              <a:gdLst>
                <a:gd name="T0" fmla="*/ 0 w 885"/>
                <a:gd name="T1" fmla="*/ 301 h 301"/>
                <a:gd name="T2" fmla="*/ 185 w 885"/>
                <a:gd name="T3" fmla="*/ 124 h 301"/>
                <a:gd name="T4" fmla="*/ 471 w 885"/>
                <a:gd name="T5" fmla="*/ 22 h 301"/>
                <a:gd name="T6" fmla="*/ 885 w 885"/>
                <a:gd name="T7" fmla="*/ 0 h 301"/>
              </a:gdLst>
              <a:ahLst/>
              <a:cxnLst>
                <a:cxn ang="0">
                  <a:pos x="T0" y="T1"/>
                </a:cxn>
                <a:cxn ang="0">
                  <a:pos x="T2" y="T3"/>
                </a:cxn>
                <a:cxn ang="0">
                  <a:pos x="T4" y="T5"/>
                </a:cxn>
                <a:cxn ang="0">
                  <a:pos x="T6" y="T7"/>
                </a:cxn>
              </a:cxnLst>
              <a:rect l="0" t="0" r="r" b="b"/>
              <a:pathLst>
                <a:path w="885" h="301">
                  <a:moveTo>
                    <a:pt x="0" y="301"/>
                  </a:moveTo>
                  <a:lnTo>
                    <a:pt x="185" y="124"/>
                  </a:lnTo>
                  <a:lnTo>
                    <a:pt x="471" y="22"/>
                  </a:lnTo>
                  <a:lnTo>
                    <a:pt x="885" y="0"/>
                  </a:ln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464" name="Freeform 293"/>
            <p:cNvSpPr/>
            <p:nvPr/>
          </p:nvSpPr>
          <p:spPr bwMode="auto">
            <a:xfrm>
              <a:off x="4057" y="2079"/>
              <a:ext cx="925" cy="356"/>
            </a:xfrm>
            <a:custGeom>
              <a:avLst/>
              <a:gdLst>
                <a:gd name="T0" fmla="*/ 0 w 925"/>
                <a:gd name="T1" fmla="*/ 356 h 356"/>
                <a:gd name="T2" fmla="*/ 184 w 925"/>
                <a:gd name="T3" fmla="*/ 153 h 356"/>
                <a:gd name="T4" fmla="*/ 469 w 925"/>
                <a:gd name="T5" fmla="*/ 42 h 356"/>
                <a:gd name="T6" fmla="*/ 925 w 925"/>
                <a:gd name="T7" fmla="*/ 0 h 356"/>
              </a:gdLst>
              <a:ahLst/>
              <a:cxnLst>
                <a:cxn ang="0">
                  <a:pos x="T0" y="T1"/>
                </a:cxn>
                <a:cxn ang="0">
                  <a:pos x="T2" y="T3"/>
                </a:cxn>
                <a:cxn ang="0">
                  <a:pos x="T4" y="T5"/>
                </a:cxn>
                <a:cxn ang="0">
                  <a:pos x="T6" y="T7"/>
                </a:cxn>
              </a:cxnLst>
              <a:rect l="0" t="0" r="r" b="b"/>
              <a:pathLst>
                <a:path w="925" h="356">
                  <a:moveTo>
                    <a:pt x="0" y="356"/>
                  </a:moveTo>
                  <a:lnTo>
                    <a:pt x="184" y="153"/>
                  </a:lnTo>
                  <a:lnTo>
                    <a:pt x="469" y="42"/>
                  </a:lnTo>
                  <a:lnTo>
                    <a:pt x="925" y="0"/>
                  </a:ln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465" name="Freeform 294"/>
            <p:cNvSpPr/>
            <p:nvPr/>
          </p:nvSpPr>
          <p:spPr bwMode="auto">
            <a:xfrm>
              <a:off x="4090" y="2429"/>
              <a:ext cx="120" cy="18"/>
            </a:xfrm>
            <a:custGeom>
              <a:avLst/>
              <a:gdLst>
                <a:gd name="T0" fmla="*/ 0 w 120"/>
                <a:gd name="T1" fmla="*/ 18 h 18"/>
                <a:gd name="T2" fmla="*/ 91 w 120"/>
                <a:gd name="T3" fmla="*/ 8 h 18"/>
                <a:gd name="T4" fmla="*/ 120 w 120"/>
                <a:gd name="T5" fmla="*/ 0 h 18"/>
              </a:gdLst>
              <a:ahLst/>
              <a:cxnLst>
                <a:cxn ang="0">
                  <a:pos x="T0" y="T1"/>
                </a:cxn>
                <a:cxn ang="0">
                  <a:pos x="T2" y="T3"/>
                </a:cxn>
                <a:cxn ang="0">
                  <a:pos x="T4" y="T5"/>
                </a:cxn>
              </a:cxnLst>
              <a:rect l="0" t="0" r="r" b="b"/>
              <a:pathLst>
                <a:path w="120" h="18">
                  <a:moveTo>
                    <a:pt x="0" y="18"/>
                  </a:moveTo>
                  <a:lnTo>
                    <a:pt x="91" y="8"/>
                  </a:lnTo>
                  <a:lnTo>
                    <a:pt x="120" y="0"/>
                  </a:ln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466" name="Line 295"/>
            <p:cNvSpPr>
              <a:spLocks noChangeShapeType="1"/>
            </p:cNvSpPr>
            <p:nvPr/>
          </p:nvSpPr>
          <p:spPr bwMode="auto">
            <a:xfrm>
              <a:off x="4202" y="2340"/>
              <a:ext cx="29" cy="431"/>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467" name="Line 296"/>
            <p:cNvSpPr>
              <a:spLocks noChangeShapeType="1"/>
            </p:cNvSpPr>
            <p:nvPr/>
          </p:nvSpPr>
          <p:spPr bwMode="auto">
            <a:xfrm>
              <a:off x="4172" y="2448"/>
              <a:ext cx="20" cy="323"/>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468" name="Line 297"/>
            <p:cNvSpPr>
              <a:spLocks noChangeShapeType="1"/>
            </p:cNvSpPr>
            <p:nvPr/>
          </p:nvSpPr>
          <p:spPr bwMode="auto">
            <a:xfrm flipV="1">
              <a:off x="4114" y="2363"/>
              <a:ext cx="91" cy="80"/>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469" name="Line 298"/>
            <p:cNvSpPr>
              <a:spLocks noChangeShapeType="1"/>
            </p:cNvSpPr>
            <p:nvPr/>
          </p:nvSpPr>
          <p:spPr bwMode="auto">
            <a:xfrm flipH="1" flipV="1">
              <a:off x="4172" y="2412"/>
              <a:ext cx="2" cy="26"/>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470" name="Freeform 299"/>
            <p:cNvSpPr/>
            <p:nvPr/>
          </p:nvSpPr>
          <p:spPr bwMode="auto">
            <a:xfrm>
              <a:off x="4152" y="2398"/>
              <a:ext cx="56" cy="16"/>
            </a:xfrm>
            <a:custGeom>
              <a:avLst/>
              <a:gdLst>
                <a:gd name="T0" fmla="*/ 0 w 56"/>
                <a:gd name="T1" fmla="*/ 16 h 16"/>
                <a:gd name="T2" fmla="*/ 20 w 56"/>
                <a:gd name="T3" fmla="*/ 14 h 16"/>
                <a:gd name="T4" fmla="*/ 56 w 56"/>
                <a:gd name="T5" fmla="*/ 0 h 16"/>
              </a:gdLst>
              <a:ahLst/>
              <a:cxnLst>
                <a:cxn ang="0">
                  <a:pos x="T0" y="T1"/>
                </a:cxn>
                <a:cxn ang="0">
                  <a:pos x="T2" y="T3"/>
                </a:cxn>
                <a:cxn ang="0">
                  <a:pos x="T4" y="T5"/>
                </a:cxn>
              </a:cxnLst>
              <a:rect l="0" t="0" r="r" b="b"/>
              <a:pathLst>
                <a:path w="56" h="16">
                  <a:moveTo>
                    <a:pt x="0" y="16"/>
                  </a:moveTo>
                  <a:lnTo>
                    <a:pt x="20" y="14"/>
                  </a:lnTo>
                  <a:lnTo>
                    <a:pt x="56" y="0"/>
                  </a:ln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471" name="Freeform 300"/>
            <p:cNvSpPr/>
            <p:nvPr/>
          </p:nvSpPr>
          <p:spPr bwMode="auto">
            <a:xfrm>
              <a:off x="3928" y="2026"/>
              <a:ext cx="159" cy="121"/>
            </a:xfrm>
            <a:custGeom>
              <a:avLst/>
              <a:gdLst>
                <a:gd name="T0" fmla="*/ 0 w 159"/>
                <a:gd name="T1" fmla="*/ 121 h 121"/>
                <a:gd name="T2" fmla="*/ 7 w 159"/>
                <a:gd name="T3" fmla="*/ 63 h 121"/>
                <a:gd name="T4" fmla="*/ 58 w 159"/>
                <a:gd name="T5" fmla="*/ 22 h 121"/>
                <a:gd name="T6" fmla="*/ 159 w 159"/>
                <a:gd name="T7" fmla="*/ 0 h 121"/>
              </a:gdLst>
              <a:ahLst/>
              <a:cxnLst>
                <a:cxn ang="0">
                  <a:pos x="T0" y="T1"/>
                </a:cxn>
                <a:cxn ang="0">
                  <a:pos x="T2" y="T3"/>
                </a:cxn>
                <a:cxn ang="0">
                  <a:pos x="T4" y="T5"/>
                </a:cxn>
                <a:cxn ang="0">
                  <a:pos x="T6" y="T7"/>
                </a:cxn>
              </a:cxnLst>
              <a:rect l="0" t="0" r="r" b="b"/>
              <a:pathLst>
                <a:path w="159" h="121">
                  <a:moveTo>
                    <a:pt x="0" y="121"/>
                  </a:moveTo>
                  <a:lnTo>
                    <a:pt x="7" y="63"/>
                  </a:lnTo>
                  <a:lnTo>
                    <a:pt x="58" y="22"/>
                  </a:lnTo>
                  <a:lnTo>
                    <a:pt x="159" y="0"/>
                  </a:lnTo>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472" name="Line 301"/>
            <p:cNvSpPr>
              <a:spLocks noChangeShapeType="1"/>
            </p:cNvSpPr>
            <p:nvPr/>
          </p:nvSpPr>
          <p:spPr bwMode="auto">
            <a:xfrm flipH="1">
              <a:off x="4053" y="1983"/>
              <a:ext cx="49" cy="140"/>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473" name="Line 302"/>
            <p:cNvSpPr>
              <a:spLocks noChangeShapeType="1"/>
            </p:cNvSpPr>
            <p:nvPr/>
          </p:nvSpPr>
          <p:spPr bwMode="auto">
            <a:xfrm>
              <a:off x="3984" y="2010"/>
              <a:ext cx="1" cy="39"/>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474" name="Line 303"/>
            <p:cNvSpPr>
              <a:spLocks noChangeShapeType="1"/>
            </p:cNvSpPr>
            <p:nvPr/>
          </p:nvSpPr>
          <p:spPr bwMode="auto">
            <a:xfrm>
              <a:off x="3934" y="2051"/>
              <a:ext cx="0" cy="38"/>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475" name="Freeform 304"/>
            <p:cNvSpPr/>
            <p:nvPr/>
          </p:nvSpPr>
          <p:spPr bwMode="auto">
            <a:xfrm>
              <a:off x="3902" y="2330"/>
              <a:ext cx="20" cy="20"/>
            </a:xfrm>
            <a:custGeom>
              <a:avLst/>
              <a:gdLst>
                <a:gd name="T0" fmla="*/ 8 w 16"/>
                <a:gd name="T1" fmla="*/ 0 h 16"/>
                <a:gd name="T2" fmla="*/ 0 w 16"/>
                <a:gd name="T3" fmla="*/ 7 h 16"/>
                <a:gd name="T4" fmla="*/ 8 w 16"/>
                <a:gd name="T5" fmla="*/ 15 h 16"/>
                <a:gd name="T6" fmla="*/ 15 w 16"/>
                <a:gd name="T7" fmla="*/ 8 h 16"/>
                <a:gd name="T8" fmla="*/ 8 w 16"/>
                <a:gd name="T9" fmla="*/ 0 h 16"/>
              </a:gdLst>
              <a:ahLst/>
              <a:cxnLst>
                <a:cxn ang="0">
                  <a:pos x="T0" y="T1"/>
                </a:cxn>
                <a:cxn ang="0">
                  <a:pos x="T2" y="T3"/>
                </a:cxn>
                <a:cxn ang="0">
                  <a:pos x="T4" y="T5"/>
                </a:cxn>
                <a:cxn ang="0">
                  <a:pos x="T6" y="T7"/>
                </a:cxn>
                <a:cxn ang="0">
                  <a:pos x="T8" y="T9"/>
                </a:cxn>
              </a:cxnLst>
              <a:rect l="0" t="0" r="r" b="b"/>
              <a:pathLst>
                <a:path w="16" h="16">
                  <a:moveTo>
                    <a:pt x="8" y="0"/>
                  </a:moveTo>
                  <a:cubicBezTo>
                    <a:pt x="4" y="0"/>
                    <a:pt x="1" y="1"/>
                    <a:pt x="0" y="7"/>
                  </a:cubicBezTo>
                  <a:cubicBezTo>
                    <a:pt x="0" y="13"/>
                    <a:pt x="5" y="16"/>
                    <a:pt x="8" y="15"/>
                  </a:cubicBezTo>
                  <a:cubicBezTo>
                    <a:pt x="11" y="14"/>
                    <a:pt x="16" y="13"/>
                    <a:pt x="15" y="8"/>
                  </a:cubicBezTo>
                  <a:cubicBezTo>
                    <a:pt x="14" y="3"/>
                    <a:pt x="12" y="0"/>
                    <a:pt x="8" y="0"/>
                  </a:cubicBezTo>
                  <a:close/>
                </a:path>
              </a:pathLst>
            </a:cu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sp>
          <p:nvSpPr>
            <p:cNvPr id="476" name="Freeform 305"/>
            <p:cNvSpPr>
              <a:spLocks noEditPoints="1"/>
            </p:cNvSpPr>
            <p:nvPr/>
          </p:nvSpPr>
          <p:spPr bwMode="auto">
            <a:xfrm>
              <a:off x="3408" y="2275"/>
              <a:ext cx="30" cy="42"/>
            </a:xfrm>
            <a:custGeom>
              <a:avLst/>
              <a:gdLst>
                <a:gd name="T0" fmla="*/ 2 w 25"/>
                <a:gd name="T1" fmla="*/ 12 h 35"/>
                <a:gd name="T2" fmla="*/ 0 w 25"/>
                <a:gd name="T3" fmla="*/ 17 h 35"/>
                <a:gd name="T4" fmla="*/ 0 w 25"/>
                <a:gd name="T5" fmla="*/ 19 h 35"/>
                <a:gd name="T6" fmla="*/ 3 w 25"/>
                <a:gd name="T7" fmla="*/ 20 h 35"/>
                <a:gd name="T8" fmla="*/ 8 w 25"/>
                <a:gd name="T9" fmla="*/ 13 h 35"/>
                <a:gd name="T10" fmla="*/ 11 w 25"/>
                <a:gd name="T11" fmla="*/ 13 h 35"/>
                <a:gd name="T12" fmla="*/ 14 w 25"/>
                <a:gd name="T13" fmla="*/ 11 h 35"/>
                <a:gd name="T14" fmla="*/ 21 w 25"/>
                <a:gd name="T15" fmla="*/ 9 h 35"/>
                <a:gd name="T16" fmla="*/ 20 w 25"/>
                <a:gd name="T17" fmla="*/ 12 h 35"/>
                <a:gd name="T18" fmla="*/ 23 w 25"/>
                <a:gd name="T19" fmla="*/ 14 h 35"/>
                <a:gd name="T20" fmla="*/ 24 w 25"/>
                <a:gd name="T21" fmla="*/ 7 h 35"/>
                <a:gd name="T22" fmla="*/ 21 w 25"/>
                <a:gd name="T23" fmla="*/ 7 h 35"/>
                <a:gd name="T24" fmla="*/ 17 w 25"/>
                <a:gd name="T25" fmla="*/ 8 h 35"/>
                <a:gd name="T26" fmla="*/ 14 w 25"/>
                <a:gd name="T27" fmla="*/ 7 h 35"/>
                <a:gd name="T28" fmla="*/ 18 w 25"/>
                <a:gd name="T29" fmla="*/ 6 h 35"/>
                <a:gd name="T30" fmla="*/ 21 w 25"/>
                <a:gd name="T31" fmla="*/ 2 h 35"/>
                <a:gd name="T32" fmla="*/ 19 w 25"/>
                <a:gd name="T33" fmla="*/ 1 h 35"/>
                <a:gd name="T34" fmla="*/ 18 w 25"/>
                <a:gd name="T35" fmla="*/ 1 h 35"/>
                <a:gd name="T36" fmla="*/ 15 w 25"/>
                <a:gd name="T37" fmla="*/ 5 h 35"/>
                <a:gd name="T38" fmla="*/ 14 w 25"/>
                <a:gd name="T39" fmla="*/ 2 h 35"/>
                <a:gd name="T40" fmla="*/ 10 w 25"/>
                <a:gd name="T41" fmla="*/ 0 h 35"/>
                <a:gd name="T42" fmla="*/ 10 w 25"/>
                <a:gd name="T43" fmla="*/ 5 h 35"/>
                <a:gd name="T44" fmla="*/ 9 w 25"/>
                <a:gd name="T45" fmla="*/ 10 h 35"/>
                <a:gd name="T46" fmla="*/ 9 w 25"/>
                <a:gd name="T47" fmla="*/ 7 h 35"/>
                <a:gd name="T48" fmla="*/ 8 w 25"/>
                <a:gd name="T49" fmla="*/ 6 h 35"/>
                <a:gd name="T50" fmla="*/ 5 w 25"/>
                <a:gd name="T51" fmla="*/ 5 h 35"/>
                <a:gd name="T52" fmla="*/ 7 w 25"/>
                <a:gd name="T53" fmla="*/ 10 h 35"/>
                <a:gd name="T54" fmla="*/ 7 w 25"/>
                <a:gd name="T55" fmla="*/ 11 h 35"/>
                <a:gd name="T56" fmla="*/ 5 w 25"/>
                <a:gd name="T57" fmla="*/ 16 h 35"/>
                <a:gd name="T58" fmla="*/ 8 w 25"/>
                <a:gd name="T59" fmla="*/ 15 h 35"/>
                <a:gd name="T60" fmla="*/ 15 w 25"/>
                <a:gd name="T61" fmla="*/ 12 h 35"/>
                <a:gd name="T62" fmla="*/ 18 w 25"/>
                <a:gd name="T63" fmla="*/ 13 h 35"/>
                <a:gd name="T64" fmla="*/ 17 w 25"/>
                <a:gd name="T65" fmla="*/ 15 h 35"/>
                <a:gd name="T66" fmla="*/ 15 w 25"/>
                <a:gd name="T67" fmla="*/ 21 h 35"/>
                <a:gd name="T68" fmla="*/ 12 w 25"/>
                <a:gd name="T69" fmla="*/ 22 h 35"/>
                <a:gd name="T70" fmla="*/ 14 w 25"/>
                <a:gd name="T71" fmla="*/ 22 h 35"/>
                <a:gd name="T72" fmla="*/ 16 w 25"/>
                <a:gd name="T73" fmla="*/ 22 h 35"/>
                <a:gd name="T74" fmla="*/ 16 w 25"/>
                <a:gd name="T75" fmla="*/ 25 h 35"/>
                <a:gd name="T76" fmla="*/ 12 w 25"/>
                <a:gd name="T77" fmla="*/ 26 h 35"/>
                <a:gd name="T78" fmla="*/ 12 w 25"/>
                <a:gd name="T79" fmla="*/ 29 h 35"/>
                <a:gd name="T80" fmla="*/ 19 w 25"/>
                <a:gd name="T81" fmla="*/ 30 h 35"/>
                <a:gd name="T82" fmla="*/ 13 w 25"/>
                <a:gd name="T83" fmla="*/ 32 h 35"/>
                <a:gd name="T84" fmla="*/ 4 w 25"/>
                <a:gd name="T85" fmla="*/ 35 h 35"/>
                <a:gd name="T86" fmla="*/ 2 w 25"/>
                <a:gd name="T87" fmla="*/ 34 h 35"/>
                <a:gd name="T88" fmla="*/ 1 w 25"/>
                <a:gd name="T89" fmla="*/ 32 h 35"/>
                <a:gd name="T90" fmla="*/ 5 w 25"/>
                <a:gd name="T91" fmla="*/ 31 h 35"/>
                <a:gd name="T92" fmla="*/ 9 w 25"/>
                <a:gd name="T93" fmla="*/ 27 h 35"/>
                <a:gd name="T94" fmla="*/ 5 w 25"/>
                <a:gd name="T95" fmla="*/ 28 h 35"/>
                <a:gd name="T96" fmla="*/ 6 w 25"/>
                <a:gd name="T97" fmla="*/ 26 h 35"/>
                <a:gd name="T98" fmla="*/ 9 w 25"/>
                <a:gd name="T99" fmla="*/ 22 h 35"/>
                <a:gd name="T100" fmla="*/ 8 w 25"/>
                <a:gd name="T101" fmla="*/ 23 h 35"/>
                <a:gd name="T102" fmla="*/ 6 w 25"/>
                <a:gd name="T103" fmla="*/ 23 h 35"/>
                <a:gd name="T104" fmla="*/ 5 w 25"/>
                <a:gd name="T105" fmla="*/ 16 h 35"/>
                <a:gd name="T106" fmla="*/ 11 w 25"/>
                <a:gd name="T107" fmla="*/ 15 h 35"/>
                <a:gd name="T108" fmla="*/ 14 w 25"/>
                <a:gd name="T109" fmla="*/ 14 h 35"/>
                <a:gd name="T110" fmla="*/ 14 w 25"/>
                <a:gd name="T111" fmla="*/ 17 h 35"/>
                <a:gd name="T112" fmla="*/ 10 w 25"/>
                <a:gd name="T113" fmla="*/ 20 h 35"/>
                <a:gd name="T114" fmla="*/ 9 w 25"/>
                <a:gd name="T115" fmla="*/ 1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 h="35">
                  <a:moveTo>
                    <a:pt x="4" y="13"/>
                  </a:moveTo>
                  <a:cubicBezTo>
                    <a:pt x="4" y="13"/>
                    <a:pt x="3" y="12"/>
                    <a:pt x="2" y="12"/>
                  </a:cubicBezTo>
                  <a:cubicBezTo>
                    <a:pt x="1" y="11"/>
                    <a:pt x="1" y="12"/>
                    <a:pt x="1" y="12"/>
                  </a:cubicBezTo>
                  <a:cubicBezTo>
                    <a:pt x="1" y="12"/>
                    <a:pt x="1" y="16"/>
                    <a:pt x="0" y="17"/>
                  </a:cubicBezTo>
                  <a:cubicBezTo>
                    <a:pt x="0" y="17"/>
                    <a:pt x="0" y="18"/>
                    <a:pt x="0" y="18"/>
                  </a:cubicBezTo>
                  <a:cubicBezTo>
                    <a:pt x="0" y="18"/>
                    <a:pt x="0" y="18"/>
                    <a:pt x="0" y="19"/>
                  </a:cubicBezTo>
                  <a:cubicBezTo>
                    <a:pt x="0" y="20"/>
                    <a:pt x="1" y="21"/>
                    <a:pt x="1" y="21"/>
                  </a:cubicBezTo>
                  <a:cubicBezTo>
                    <a:pt x="1" y="21"/>
                    <a:pt x="3" y="21"/>
                    <a:pt x="3" y="20"/>
                  </a:cubicBezTo>
                  <a:cubicBezTo>
                    <a:pt x="3" y="19"/>
                    <a:pt x="3" y="15"/>
                    <a:pt x="3" y="15"/>
                  </a:cubicBezTo>
                  <a:cubicBezTo>
                    <a:pt x="3" y="15"/>
                    <a:pt x="5" y="14"/>
                    <a:pt x="8" y="13"/>
                  </a:cubicBezTo>
                  <a:cubicBezTo>
                    <a:pt x="10" y="12"/>
                    <a:pt x="11" y="12"/>
                    <a:pt x="11" y="12"/>
                  </a:cubicBezTo>
                  <a:cubicBezTo>
                    <a:pt x="11" y="13"/>
                    <a:pt x="11" y="13"/>
                    <a:pt x="11" y="13"/>
                  </a:cubicBezTo>
                  <a:cubicBezTo>
                    <a:pt x="11" y="13"/>
                    <a:pt x="13" y="12"/>
                    <a:pt x="13" y="11"/>
                  </a:cubicBezTo>
                  <a:cubicBezTo>
                    <a:pt x="14" y="11"/>
                    <a:pt x="14" y="11"/>
                    <a:pt x="14" y="11"/>
                  </a:cubicBezTo>
                  <a:cubicBezTo>
                    <a:pt x="14" y="11"/>
                    <a:pt x="17" y="10"/>
                    <a:pt x="19" y="10"/>
                  </a:cubicBezTo>
                  <a:cubicBezTo>
                    <a:pt x="21" y="9"/>
                    <a:pt x="21" y="9"/>
                    <a:pt x="21" y="9"/>
                  </a:cubicBezTo>
                  <a:cubicBezTo>
                    <a:pt x="21" y="9"/>
                    <a:pt x="22" y="10"/>
                    <a:pt x="22" y="11"/>
                  </a:cubicBezTo>
                  <a:cubicBezTo>
                    <a:pt x="21" y="11"/>
                    <a:pt x="20" y="12"/>
                    <a:pt x="20" y="12"/>
                  </a:cubicBezTo>
                  <a:cubicBezTo>
                    <a:pt x="20" y="12"/>
                    <a:pt x="22" y="12"/>
                    <a:pt x="22" y="12"/>
                  </a:cubicBezTo>
                  <a:cubicBezTo>
                    <a:pt x="22" y="12"/>
                    <a:pt x="22" y="14"/>
                    <a:pt x="23" y="14"/>
                  </a:cubicBezTo>
                  <a:cubicBezTo>
                    <a:pt x="24" y="13"/>
                    <a:pt x="25" y="12"/>
                    <a:pt x="25" y="10"/>
                  </a:cubicBezTo>
                  <a:cubicBezTo>
                    <a:pt x="25" y="8"/>
                    <a:pt x="24" y="8"/>
                    <a:pt x="24" y="7"/>
                  </a:cubicBezTo>
                  <a:cubicBezTo>
                    <a:pt x="24" y="6"/>
                    <a:pt x="23" y="6"/>
                    <a:pt x="23" y="6"/>
                  </a:cubicBezTo>
                  <a:cubicBezTo>
                    <a:pt x="23" y="6"/>
                    <a:pt x="22" y="6"/>
                    <a:pt x="21" y="7"/>
                  </a:cubicBezTo>
                  <a:cubicBezTo>
                    <a:pt x="21" y="7"/>
                    <a:pt x="21" y="7"/>
                    <a:pt x="21" y="7"/>
                  </a:cubicBezTo>
                  <a:cubicBezTo>
                    <a:pt x="21" y="7"/>
                    <a:pt x="19" y="7"/>
                    <a:pt x="17" y="8"/>
                  </a:cubicBezTo>
                  <a:cubicBezTo>
                    <a:pt x="15" y="8"/>
                    <a:pt x="14" y="9"/>
                    <a:pt x="14" y="9"/>
                  </a:cubicBezTo>
                  <a:cubicBezTo>
                    <a:pt x="14" y="9"/>
                    <a:pt x="14" y="7"/>
                    <a:pt x="14" y="7"/>
                  </a:cubicBezTo>
                  <a:cubicBezTo>
                    <a:pt x="14" y="6"/>
                    <a:pt x="14" y="6"/>
                    <a:pt x="16" y="5"/>
                  </a:cubicBezTo>
                  <a:cubicBezTo>
                    <a:pt x="17" y="5"/>
                    <a:pt x="18" y="5"/>
                    <a:pt x="18" y="6"/>
                  </a:cubicBezTo>
                  <a:cubicBezTo>
                    <a:pt x="18" y="6"/>
                    <a:pt x="19" y="6"/>
                    <a:pt x="20" y="4"/>
                  </a:cubicBezTo>
                  <a:cubicBezTo>
                    <a:pt x="21" y="3"/>
                    <a:pt x="21" y="3"/>
                    <a:pt x="21" y="2"/>
                  </a:cubicBezTo>
                  <a:cubicBezTo>
                    <a:pt x="20" y="1"/>
                    <a:pt x="19" y="1"/>
                    <a:pt x="19" y="1"/>
                  </a:cubicBezTo>
                  <a:cubicBezTo>
                    <a:pt x="19" y="1"/>
                    <a:pt x="19" y="1"/>
                    <a:pt x="19" y="1"/>
                  </a:cubicBezTo>
                  <a:cubicBezTo>
                    <a:pt x="18" y="1"/>
                    <a:pt x="18" y="1"/>
                    <a:pt x="18" y="1"/>
                  </a:cubicBezTo>
                  <a:cubicBezTo>
                    <a:pt x="18" y="1"/>
                    <a:pt x="18" y="1"/>
                    <a:pt x="18" y="1"/>
                  </a:cubicBezTo>
                  <a:cubicBezTo>
                    <a:pt x="18" y="1"/>
                    <a:pt x="18" y="2"/>
                    <a:pt x="17" y="3"/>
                  </a:cubicBezTo>
                  <a:cubicBezTo>
                    <a:pt x="17" y="3"/>
                    <a:pt x="16" y="4"/>
                    <a:pt x="15" y="5"/>
                  </a:cubicBezTo>
                  <a:cubicBezTo>
                    <a:pt x="15" y="5"/>
                    <a:pt x="14" y="5"/>
                    <a:pt x="14" y="5"/>
                  </a:cubicBezTo>
                  <a:cubicBezTo>
                    <a:pt x="14" y="5"/>
                    <a:pt x="14" y="3"/>
                    <a:pt x="14" y="2"/>
                  </a:cubicBezTo>
                  <a:cubicBezTo>
                    <a:pt x="15" y="1"/>
                    <a:pt x="14" y="1"/>
                    <a:pt x="13" y="0"/>
                  </a:cubicBezTo>
                  <a:cubicBezTo>
                    <a:pt x="12" y="0"/>
                    <a:pt x="10" y="0"/>
                    <a:pt x="10" y="0"/>
                  </a:cubicBezTo>
                  <a:cubicBezTo>
                    <a:pt x="10" y="0"/>
                    <a:pt x="10" y="2"/>
                    <a:pt x="10" y="2"/>
                  </a:cubicBezTo>
                  <a:cubicBezTo>
                    <a:pt x="11" y="2"/>
                    <a:pt x="11" y="4"/>
                    <a:pt x="10" y="5"/>
                  </a:cubicBezTo>
                  <a:cubicBezTo>
                    <a:pt x="10" y="5"/>
                    <a:pt x="11" y="8"/>
                    <a:pt x="10" y="9"/>
                  </a:cubicBezTo>
                  <a:cubicBezTo>
                    <a:pt x="10" y="9"/>
                    <a:pt x="10" y="9"/>
                    <a:pt x="9" y="10"/>
                  </a:cubicBezTo>
                  <a:cubicBezTo>
                    <a:pt x="9" y="10"/>
                    <a:pt x="8" y="10"/>
                    <a:pt x="9" y="9"/>
                  </a:cubicBezTo>
                  <a:cubicBezTo>
                    <a:pt x="9" y="9"/>
                    <a:pt x="9" y="8"/>
                    <a:pt x="9" y="7"/>
                  </a:cubicBezTo>
                  <a:cubicBezTo>
                    <a:pt x="10" y="6"/>
                    <a:pt x="9" y="6"/>
                    <a:pt x="9" y="6"/>
                  </a:cubicBezTo>
                  <a:cubicBezTo>
                    <a:pt x="9" y="6"/>
                    <a:pt x="9" y="6"/>
                    <a:pt x="8" y="6"/>
                  </a:cubicBezTo>
                  <a:cubicBezTo>
                    <a:pt x="8" y="5"/>
                    <a:pt x="7" y="5"/>
                    <a:pt x="7" y="5"/>
                  </a:cubicBezTo>
                  <a:cubicBezTo>
                    <a:pt x="6" y="5"/>
                    <a:pt x="5" y="5"/>
                    <a:pt x="5" y="5"/>
                  </a:cubicBezTo>
                  <a:cubicBezTo>
                    <a:pt x="5" y="6"/>
                    <a:pt x="5" y="7"/>
                    <a:pt x="5" y="8"/>
                  </a:cubicBezTo>
                  <a:cubicBezTo>
                    <a:pt x="6" y="9"/>
                    <a:pt x="7" y="10"/>
                    <a:pt x="7" y="10"/>
                  </a:cubicBezTo>
                  <a:cubicBezTo>
                    <a:pt x="7" y="10"/>
                    <a:pt x="7" y="11"/>
                    <a:pt x="7" y="11"/>
                  </a:cubicBezTo>
                  <a:cubicBezTo>
                    <a:pt x="7" y="11"/>
                    <a:pt x="8" y="10"/>
                    <a:pt x="7" y="11"/>
                  </a:cubicBezTo>
                  <a:cubicBezTo>
                    <a:pt x="7" y="11"/>
                    <a:pt x="4" y="13"/>
                    <a:pt x="4" y="13"/>
                  </a:cubicBezTo>
                  <a:close/>
                  <a:moveTo>
                    <a:pt x="5" y="16"/>
                  </a:moveTo>
                  <a:cubicBezTo>
                    <a:pt x="5" y="16"/>
                    <a:pt x="5" y="15"/>
                    <a:pt x="5" y="15"/>
                  </a:cubicBezTo>
                  <a:cubicBezTo>
                    <a:pt x="6" y="15"/>
                    <a:pt x="7" y="15"/>
                    <a:pt x="8" y="15"/>
                  </a:cubicBezTo>
                  <a:cubicBezTo>
                    <a:pt x="9" y="15"/>
                    <a:pt x="10" y="14"/>
                    <a:pt x="12" y="13"/>
                  </a:cubicBezTo>
                  <a:cubicBezTo>
                    <a:pt x="13" y="12"/>
                    <a:pt x="15" y="12"/>
                    <a:pt x="15" y="12"/>
                  </a:cubicBezTo>
                  <a:cubicBezTo>
                    <a:pt x="15" y="12"/>
                    <a:pt x="15" y="12"/>
                    <a:pt x="16" y="13"/>
                  </a:cubicBezTo>
                  <a:cubicBezTo>
                    <a:pt x="17" y="13"/>
                    <a:pt x="17" y="13"/>
                    <a:pt x="18" y="13"/>
                  </a:cubicBezTo>
                  <a:cubicBezTo>
                    <a:pt x="18" y="13"/>
                    <a:pt x="18" y="13"/>
                    <a:pt x="18" y="14"/>
                  </a:cubicBezTo>
                  <a:cubicBezTo>
                    <a:pt x="18" y="14"/>
                    <a:pt x="18" y="14"/>
                    <a:pt x="17" y="15"/>
                  </a:cubicBezTo>
                  <a:cubicBezTo>
                    <a:pt x="17" y="16"/>
                    <a:pt x="16" y="20"/>
                    <a:pt x="16" y="20"/>
                  </a:cubicBezTo>
                  <a:cubicBezTo>
                    <a:pt x="16" y="20"/>
                    <a:pt x="16" y="21"/>
                    <a:pt x="15" y="21"/>
                  </a:cubicBezTo>
                  <a:cubicBezTo>
                    <a:pt x="14" y="21"/>
                    <a:pt x="12" y="21"/>
                    <a:pt x="12" y="21"/>
                  </a:cubicBezTo>
                  <a:cubicBezTo>
                    <a:pt x="12" y="22"/>
                    <a:pt x="12" y="22"/>
                    <a:pt x="12" y="22"/>
                  </a:cubicBezTo>
                  <a:cubicBezTo>
                    <a:pt x="12" y="23"/>
                    <a:pt x="12" y="23"/>
                    <a:pt x="12" y="23"/>
                  </a:cubicBezTo>
                  <a:cubicBezTo>
                    <a:pt x="12" y="23"/>
                    <a:pt x="13" y="23"/>
                    <a:pt x="14" y="22"/>
                  </a:cubicBezTo>
                  <a:cubicBezTo>
                    <a:pt x="14" y="22"/>
                    <a:pt x="16" y="22"/>
                    <a:pt x="16" y="22"/>
                  </a:cubicBezTo>
                  <a:cubicBezTo>
                    <a:pt x="16" y="22"/>
                    <a:pt x="16" y="22"/>
                    <a:pt x="16" y="22"/>
                  </a:cubicBezTo>
                  <a:cubicBezTo>
                    <a:pt x="16" y="22"/>
                    <a:pt x="17" y="23"/>
                    <a:pt x="17" y="23"/>
                  </a:cubicBezTo>
                  <a:cubicBezTo>
                    <a:pt x="17" y="24"/>
                    <a:pt x="17" y="25"/>
                    <a:pt x="16" y="25"/>
                  </a:cubicBezTo>
                  <a:cubicBezTo>
                    <a:pt x="16" y="25"/>
                    <a:pt x="15" y="25"/>
                    <a:pt x="14" y="26"/>
                  </a:cubicBezTo>
                  <a:cubicBezTo>
                    <a:pt x="12" y="26"/>
                    <a:pt x="12" y="26"/>
                    <a:pt x="12" y="26"/>
                  </a:cubicBezTo>
                  <a:cubicBezTo>
                    <a:pt x="12" y="26"/>
                    <a:pt x="12" y="29"/>
                    <a:pt x="12" y="29"/>
                  </a:cubicBezTo>
                  <a:cubicBezTo>
                    <a:pt x="12" y="29"/>
                    <a:pt x="12" y="29"/>
                    <a:pt x="12" y="29"/>
                  </a:cubicBezTo>
                  <a:cubicBezTo>
                    <a:pt x="12" y="29"/>
                    <a:pt x="16" y="28"/>
                    <a:pt x="16" y="28"/>
                  </a:cubicBezTo>
                  <a:cubicBezTo>
                    <a:pt x="17" y="28"/>
                    <a:pt x="19" y="30"/>
                    <a:pt x="19" y="30"/>
                  </a:cubicBezTo>
                  <a:cubicBezTo>
                    <a:pt x="19" y="31"/>
                    <a:pt x="17" y="33"/>
                    <a:pt x="16" y="33"/>
                  </a:cubicBezTo>
                  <a:cubicBezTo>
                    <a:pt x="15" y="33"/>
                    <a:pt x="15" y="32"/>
                    <a:pt x="13" y="32"/>
                  </a:cubicBezTo>
                  <a:cubicBezTo>
                    <a:pt x="12" y="32"/>
                    <a:pt x="9" y="32"/>
                    <a:pt x="7" y="33"/>
                  </a:cubicBezTo>
                  <a:cubicBezTo>
                    <a:pt x="6" y="34"/>
                    <a:pt x="5" y="35"/>
                    <a:pt x="4" y="35"/>
                  </a:cubicBezTo>
                  <a:cubicBezTo>
                    <a:pt x="4" y="35"/>
                    <a:pt x="3" y="35"/>
                    <a:pt x="3" y="35"/>
                  </a:cubicBezTo>
                  <a:cubicBezTo>
                    <a:pt x="2" y="35"/>
                    <a:pt x="3" y="34"/>
                    <a:pt x="2" y="34"/>
                  </a:cubicBezTo>
                  <a:cubicBezTo>
                    <a:pt x="2" y="34"/>
                    <a:pt x="2" y="34"/>
                    <a:pt x="2" y="33"/>
                  </a:cubicBezTo>
                  <a:cubicBezTo>
                    <a:pt x="1" y="33"/>
                    <a:pt x="1" y="32"/>
                    <a:pt x="1" y="32"/>
                  </a:cubicBezTo>
                  <a:cubicBezTo>
                    <a:pt x="1" y="32"/>
                    <a:pt x="2" y="32"/>
                    <a:pt x="3" y="32"/>
                  </a:cubicBezTo>
                  <a:cubicBezTo>
                    <a:pt x="3" y="32"/>
                    <a:pt x="4" y="31"/>
                    <a:pt x="5" y="31"/>
                  </a:cubicBezTo>
                  <a:cubicBezTo>
                    <a:pt x="7" y="30"/>
                    <a:pt x="9" y="30"/>
                    <a:pt x="9" y="30"/>
                  </a:cubicBezTo>
                  <a:cubicBezTo>
                    <a:pt x="9" y="27"/>
                    <a:pt x="9" y="27"/>
                    <a:pt x="9" y="27"/>
                  </a:cubicBezTo>
                  <a:cubicBezTo>
                    <a:pt x="9" y="27"/>
                    <a:pt x="9" y="27"/>
                    <a:pt x="8" y="27"/>
                  </a:cubicBezTo>
                  <a:cubicBezTo>
                    <a:pt x="7" y="28"/>
                    <a:pt x="6" y="28"/>
                    <a:pt x="5" y="28"/>
                  </a:cubicBezTo>
                  <a:cubicBezTo>
                    <a:pt x="4" y="27"/>
                    <a:pt x="5" y="25"/>
                    <a:pt x="5" y="25"/>
                  </a:cubicBezTo>
                  <a:cubicBezTo>
                    <a:pt x="5" y="25"/>
                    <a:pt x="5" y="26"/>
                    <a:pt x="6" y="26"/>
                  </a:cubicBezTo>
                  <a:cubicBezTo>
                    <a:pt x="7" y="25"/>
                    <a:pt x="9" y="24"/>
                    <a:pt x="9" y="24"/>
                  </a:cubicBezTo>
                  <a:cubicBezTo>
                    <a:pt x="9" y="22"/>
                    <a:pt x="9" y="22"/>
                    <a:pt x="9" y="22"/>
                  </a:cubicBezTo>
                  <a:cubicBezTo>
                    <a:pt x="9" y="23"/>
                    <a:pt x="9" y="23"/>
                    <a:pt x="9" y="23"/>
                  </a:cubicBezTo>
                  <a:cubicBezTo>
                    <a:pt x="9" y="23"/>
                    <a:pt x="9" y="23"/>
                    <a:pt x="8" y="23"/>
                  </a:cubicBezTo>
                  <a:cubicBezTo>
                    <a:pt x="8" y="23"/>
                    <a:pt x="8" y="23"/>
                    <a:pt x="8" y="23"/>
                  </a:cubicBezTo>
                  <a:cubicBezTo>
                    <a:pt x="7" y="23"/>
                    <a:pt x="7" y="23"/>
                    <a:pt x="6" y="23"/>
                  </a:cubicBezTo>
                  <a:cubicBezTo>
                    <a:pt x="6" y="22"/>
                    <a:pt x="6" y="21"/>
                    <a:pt x="6" y="19"/>
                  </a:cubicBezTo>
                  <a:cubicBezTo>
                    <a:pt x="6" y="17"/>
                    <a:pt x="5" y="16"/>
                    <a:pt x="5" y="16"/>
                  </a:cubicBezTo>
                  <a:close/>
                  <a:moveTo>
                    <a:pt x="9" y="16"/>
                  </a:moveTo>
                  <a:cubicBezTo>
                    <a:pt x="9" y="16"/>
                    <a:pt x="10" y="16"/>
                    <a:pt x="11" y="15"/>
                  </a:cubicBezTo>
                  <a:cubicBezTo>
                    <a:pt x="12" y="15"/>
                    <a:pt x="13" y="14"/>
                    <a:pt x="14" y="14"/>
                  </a:cubicBezTo>
                  <a:cubicBezTo>
                    <a:pt x="14" y="14"/>
                    <a:pt x="14" y="14"/>
                    <a:pt x="14" y="14"/>
                  </a:cubicBezTo>
                  <a:cubicBezTo>
                    <a:pt x="15" y="15"/>
                    <a:pt x="15" y="15"/>
                    <a:pt x="15" y="15"/>
                  </a:cubicBezTo>
                  <a:cubicBezTo>
                    <a:pt x="14" y="15"/>
                    <a:pt x="14" y="16"/>
                    <a:pt x="14" y="17"/>
                  </a:cubicBezTo>
                  <a:cubicBezTo>
                    <a:pt x="13" y="17"/>
                    <a:pt x="13" y="18"/>
                    <a:pt x="12" y="19"/>
                  </a:cubicBezTo>
                  <a:cubicBezTo>
                    <a:pt x="12" y="19"/>
                    <a:pt x="11" y="20"/>
                    <a:pt x="10" y="20"/>
                  </a:cubicBezTo>
                  <a:cubicBezTo>
                    <a:pt x="9" y="20"/>
                    <a:pt x="9" y="20"/>
                    <a:pt x="9" y="20"/>
                  </a:cubicBezTo>
                  <a:cubicBezTo>
                    <a:pt x="9" y="19"/>
                    <a:pt x="9" y="16"/>
                    <a:pt x="9" y="16"/>
                  </a:cubicBezTo>
                  <a:close/>
                </a:path>
              </a:pathLst>
            </a:custGeom>
            <a:grpFill/>
            <a:ln w="9525">
              <a:solidFill>
                <a:srgbClr val="1686AE">
                  <a:alpha val="10000"/>
                </a:srgbClr>
              </a:solidFill>
              <a:round/>
            </a:ln>
          </p:spPr>
          <p:txBody>
            <a:bodyPr vert="horz" wrap="square" lIns="91440" tIns="45720" rIns="91440" bIns="45720" numCol="1" anchor="t" anchorCtr="0" compatLnSpc="1"/>
            <a:lstStyle/>
            <a:p>
              <a:endParaRPr lang="zh-CN" altLang="en-US"/>
            </a:p>
          </p:txBody>
        </p:sp>
        <p:sp>
          <p:nvSpPr>
            <p:cNvPr id="477" name="Freeform 306"/>
            <p:cNvSpPr>
              <a:spLocks noEditPoints="1"/>
            </p:cNvSpPr>
            <p:nvPr/>
          </p:nvSpPr>
          <p:spPr bwMode="auto">
            <a:xfrm>
              <a:off x="3484" y="2259"/>
              <a:ext cx="37" cy="41"/>
            </a:xfrm>
            <a:custGeom>
              <a:avLst/>
              <a:gdLst>
                <a:gd name="T0" fmla="*/ 4 w 30"/>
                <a:gd name="T1" fmla="*/ 10 h 34"/>
                <a:gd name="T2" fmla="*/ 4 w 30"/>
                <a:gd name="T3" fmla="*/ 11 h 34"/>
                <a:gd name="T4" fmla="*/ 9 w 30"/>
                <a:gd name="T5" fmla="*/ 8 h 34"/>
                <a:gd name="T6" fmla="*/ 11 w 30"/>
                <a:gd name="T7" fmla="*/ 3 h 34"/>
                <a:gd name="T8" fmla="*/ 8 w 30"/>
                <a:gd name="T9" fmla="*/ 2 h 34"/>
                <a:gd name="T10" fmla="*/ 9 w 30"/>
                <a:gd name="T11" fmla="*/ 12 h 34"/>
                <a:gd name="T12" fmla="*/ 13 w 30"/>
                <a:gd name="T13" fmla="*/ 9 h 34"/>
                <a:gd name="T14" fmla="*/ 15 w 30"/>
                <a:gd name="T15" fmla="*/ 4 h 34"/>
                <a:gd name="T16" fmla="*/ 10 w 30"/>
                <a:gd name="T17" fmla="*/ 10 h 34"/>
                <a:gd name="T18" fmla="*/ 14 w 30"/>
                <a:gd name="T19" fmla="*/ 1 h 34"/>
                <a:gd name="T20" fmla="*/ 16 w 30"/>
                <a:gd name="T21" fmla="*/ 1 h 34"/>
                <a:gd name="T22" fmla="*/ 17 w 30"/>
                <a:gd name="T23" fmla="*/ 3 h 34"/>
                <a:gd name="T24" fmla="*/ 19 w 30"/>
                <a:gd name="T25" fmla="*/ 5 h 34"/>
                <a:gd name="T26" fmla="*/ 15 w 30"/>
                <a:gd name="T27" fmla="*/ 9 h 34"/>
                <a:gd name="T28" fmla="*/ 19 w 30"/>
                <a:gd name="T29" fmla="*/ 9 h 34"/>
                <a:gd name="T30" fmla="*/ 20 w 30"/>
                <a:gd name="T31" fmla="*/ 11 h 34"/>
                <a:gd name="T32" fmla="*/ 27 w 30"/>
                <a:gd name="T33" fmla="*/ 8 h 34"/>
                <a:gd name="T34" fmla="*/ 30 w 30"/>
                <a:gd name="T35" fmla="*/ 12 h 34"/>
                <a:gd name="T36" fmla="*/ 24 w 30"/>
                <a:gd name="T37" fmla="*/ 13 h 34"/>
                <a:gd name="T38" fmla="*/ 21 w 30"/>
                <a:gd name="T39" fmla="*/ 34 h 34"/>
                <a:gd name="T40" fmla="*/ 16 w 30"/>
                <a:gd name="T41" fmla="*/ 30 h 34"/>
                <a:gd name="T42" fmla="*/ 15 w 30"/>
                <a:gd name="T43" fmla="*/ 25 h 34"/>
                <a:gd name="T44" fmla="*/ 13 w 30"/>
                <a:gd name="T45" fmla="*/ 25 h 34"/>
                <a:gd name="T46" fmla="*/ 7 w 30"/>
                <a:gd name="T47" fmla="*/ 31 h 34"/>
                <a:gd name="T48" fmla="*/ 6 w 30"/>
                <a:gd name="T49" fmla="*/ 33 h 34"/>
                <a:gd name="T50" fmla="*/ 4 w 30"/>
                <a:gd name="T51" fmla="*/ 32 h 34"/>
                <a:gd name="T52" fmla="*/ 4 w 30"/>
                <a:gd name="T53" fmla="*/ 21 h 34"/>
                <a:gd name="T54" fmla="*/ 2 w 30"/>
                <a:gd name="T55" fmla="*/ 23 h 34"/>
                <a:gd name="T56" fmla="*/ 0 w 30"/>
                <a:gd name="T57" fmla="*/ 23 h 34"/>
                <a:gd name="T58" fmla="*/ 13 w 30"/>
                <a:gd name="T59" fmla="*/ 13 h 34"/>
                <a:gd name="T60" fmla="*/ 10 w 30"/>
                <a:gd name="T61" fmla="*/ 13 h 34"/>
                <a:gd name="T62" fmla="*/ 10 w 30"/>
                <a:gd name="T63" fmla="*/ 15 h 34"/>
                <a:gd name="T64" fmla="*/ 13 w 30"/>
                <a:gd name="T65" fmla="*/ 13 h 34"/>
                <a:gd name="T66" fmla="*/ 5 w 30"/>
                <a:gd name="T67" fmla="*/ 19 h 34"/>
                <a:gd name="T68" fmla="*/ 8 w 30"/>
                <a:gd name="T69" fmla="*/ 20 h 34"/>
                <a:gd name="T70" fmla="*/ 9 w 30"/>
                <a:gd name="T71" fmla="*/ 23 h 34"/>
                <a:gd name="T72" fmla="*/ 9 w 30"/>
                <a:gd name="T73" fmla="*/ 17 h 34"/>
                <a:gd name="T74" fmla="*/ 8 w 30"/>
                <a:gd name="T75" fmla="*/ 16 h 34"/>
                <a:gd name="T76" fmla="*/ 9 w 30"/>
                <a:gd name="T77" fmla="*/ 25 h 34"/>
                <a:gd name="T78" fmla="*/ 8 w 30"/>
                <a:gd name="T79" fmla="*/ 28 h 34"/>
                <a:gd name="T80" fmla="*/ 16 w 30"/>
                <a:gd name="T81" fmla="*/ 23 h 34"/>
                <a:gd name="T82" fmla="*/ 18 w 30"/>
                <a:gd name="T83" fmla="*/ 25 h 34"/>
                <a:gd name="T84" fmla="*/ 17 w 30"/>
                <a:gd name="T85" fmla="*/ 29 h 34"/>
                <a:gd name="T86" fmla="*/ 20 w 30"/>
                <a:gd name="T87" fmla="*/ 26 h 34"/>
                <a:gd name="T88" fmla="*/ 19 w 30"/>
                <a:gd name="T89" fmla="*/ 15 h 34"/>
                <a:gd name="T90" fmla="*/ 18 w 30"/>
                <a:gd name="T91" fmla="*/ 17 h 34"/>
                <a:gd name="T92" fmla="*/ 20 w 30"/>
                <a:gd name="T93" fmla="*/ 23 h 34"/>
                <a:gd name="T94" fmla="*/ 15 w 30"/>
                <a:gd name="T95" fmla="*/ 13 h 34"/>
                <a:gd name="T96" fmla="*/ 15 w 30"/>
                <a:gd name="T97" fmla="*/ 12 h 34"/>
                <a:gd name="T98" fmla="*/ 13 w 30"/>
                <a:gd name="T99" fmla="*/ 19 h 34"/>
                <a:gd name="T100" fmla="*/ 14 w 30"/>
                <a:gd name="T101" fmla="*/ 16 h 34"/>
                <a:gd name="T102" fmla="*/ 16 w 30"/>
                <a:gd name="T103" fmla="*/ 16 h 34"/>
                <a:gd name="T104" fmla="*/ 20 w 30"/>
                <a:gd name="T105" fmla="*/ 6 h 34"/>
                <a:gd name="T106" fmla="*/ 26 w 30"/>
                <a:gd name="T107" fmla="*/ 4 h 34"/>
                <a:gd name="T108" fmla="*/ 25 w 30"/>
                <a:gd name="T109" fmla="*/ 0 h 34"/>
                <a:gd name="T110" fmla="*/ 11 w 30"/>
                <a:gd name="T111" fmla="*/ 21 h 34"/>
                <a:gd name="T112" fmla="*/ 9 w 30"/>
                <a:gd name="T113" fmla="*/ 23 h 34"/>
                <a:gd name="T114" fmla="*/ 12 w 30"/>
                <a:gd name="T115" fmla="*/ 21 h 34"/>
                <a:gd name="T116" fmla="*/ 11 w 30"/>
                <a:gd name="T117" fmla="*/ 21 h 34"/>
                <a:gd name="T118" fmla="*/ 14 w 30"/>
                <a:gd name="T119" fmla="*/ 20 h 34"/>
                <a:gd name="T120" fmla="*/ 16 w 30"/>
                <a:gd name="T121" fmla="*/ 2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0" h="34">
                  <a:moveTo>
                    <a:pt x="8" y="2"/>
                  </a:moveTo>
                  <a:cubicBezTo>
                    <a:pt x="8" y="2"/>
                    <a:pt x="8" y="4"/>
                    <a:pt x="7" y="5"/>
                  </a:cubicBezTo>
                  <a:cubicBezTo>
                    <a:pt x="7" y="6"/>
                    <a:pt x="5" y="9"/>
                    <a:pt x="4" y="10"/>
                  </a:cubicBezTo>
                  <a:cubicBezTo>
                    <a:pt x="3" y="11"/>
                    <a:pt x="3" y="11"/>
                    <a:pt x="3" y="11"/>
                  </a:cubicBezTo>
                  <a:cubicBezTo>
                    <a:pt x="4" y="11"/>
                    <a:pt x="4" y="11"/>
                    <a:pt x="4" y="11"/>
                  </a:cubicBezTo>
                  <a:cubicBezTo>
                    <a:pt x="4" y="11"/>
                    <a:pt x="4" y="11"/>
                    <a:pt x="4" y="11"/>
                  </a:cubicBezTo>
                  <a:cubicBezTo>
                    <a:pt x="4" y="11"/>
                    <a:pt x="4" y="11"/>
                    <a:pt x="4" y="11"/>
                  </a:cubicBezTo>
                  <a:cubicBezTo>
                    <a:pt x="5" y="11"/>
                    <a:pt x="5" y="12"/>
                    <a:pt x="5" y="11"/>
                  </a:cubicBezTo>
                  <a:cubicBezTo>
                    <a:pt x="6" y="11"/>
                    <a:pt x="8" y="9"/>
                    <a:pt x="9" y="8"/>
                  </a:cubicBezTo>
                  <a:cubicBezTo>
                    <a:pt x="10" y="7"/>
                    <a:pt x="10" y="7"/>
                    <a:pt x="11" y="6"/>
                  </a:cubicBezTo>
                  <a:cubicBezTo>
                    <a:pt x="11" y="5"/>
                    <a:pt x="11" y="4"/>
                    <a:pt x="11" y="4"/>
                  </a:cubicBezTo>
                  <a:cubicBezTo>
                    <a:pt x="11" y="3"/>
                    <a:pt x="11" y="3"/>
                    <a:pt x="11" y="3"/>
                  </a:cubicBezTo>
                  <a:cubicBezTo>
                    <a:pt x="10" y="3"/>
                    <a:pt x="10" y="2"/>
                    <a:pt x="10" y="2"/>
                  </a:cubicBezTo>
                  <a:cubicBezTo>
                    <a:pt x="10" y="2"/>
                    <a:pt x="10" y="2"/>
                    <a:pt x="10" y="2"/>
                  </a:cubicBezTo>
                  <a:cubicBezTo>
                    <a:pt x="9" y="2"/>
                    <a:pt x="8" y="2"/>
                    <a:pt x="8" y="2"/>
                  </a:cubicBezTo>
                  <a:close/>
                  <a:moveTo>
                    <a:pt x="7" y="11"/>
                  </a:moveTo>
                  <a:cubicBezTo>
                    <a:pt x="7" y="12"/>
                    <a:pt x="7" y="12"/>
                    <a:pt x="7" y="12"/>
                  </a:cubicBezTo>
                  <a:cubicBezTo>
                    <a:pt x="7" y="12"/>
                    <a:pt x="8" y="12"/>
                    <a:pt x="9" y="12"/>
                  </a:cubicBezTo>
                  <a:cubicBezTo>
                    <a:pt x="9" y="12"/>
                    <a:pt x="9" y="12"/>
                    <a:pt x="9" y="12"/>
                  </a:cubicBezTo>
                  <a:cubicBezTo>
                    <a:pt x="10" y="12"/>
                    <a:pt x="10" y="12"/>
                    <a:pt x="11" y="12"/>
                  </a:cubicBezTo>
                  <a:cubicBezTo>
                    <a:pt x="12" y="12"/>
                    <a:pt x="12" y="11"/>
                    <a:pt x="13" y="9"/>
                  </a:cubicBezTo>
                  <a:cubicBezTo>
                    <a:pt x="15" y="7"/>
                    <a:pt x="16" y="5"/>
                    <a:pt x="16" y="5"/>
                  </a:cubicBezTo>
                  <a:cubicBezTo>
                    <a:pt x="17" y="5"/>
                    <a:pt x="16" y="5"/>
                    <a:pt x="16" y="5"/>
                  </a:cubicBezTo>
                  <a:cubicBezTo>
                    <a:pt x="15" y="4"/>
                    <a:pt x="15" y="4"/>
                    <a:pt x="15" y="4"/>
                  </a:cubicBezTo>
                  <a:cubicBezTo>
                    <a:pt x="15" y="4"/>
                    <a:pt x="15" y="4"/>
                    <a:pt x="15" y="5"/>
                  </a:cubicBezTo>
                  <a:cubicBezTo>
                    <a:pt x="14" y="6"/>
                    <a:pt x="13" y="7"/>
                    <a:pt x="12" y="9"/>
                  </a:cubicBezTo>
                  <a:cubicBezTo>
                    <a:pt x="10" y="10"/>
                    <a:pt x="10" y="10"/>
                    <a:pt x="10" y="10"/>
                  </a:cubicBezTo>
                  <a:cubicBezTo>
                    <a:pt x="10" y="10"/>
                    <a:pt x="10" y="10"/>
                    <a:pt x="10" y="9"/>
                  </a:cubicBezTo>
                  <a:cubicBezTo>
                    <a:pt x="10" y="9"/>
                    <a:pt x="11" y="7"/>
                    <a:pt x="13" y="5"/>
                  </a:cubicBezTo>
                  <a:cubicBezTo>
                    <a:pt x="14" y="3"/>
                    <a:pt x="14" y="1"/>
                    <a:pt x="14" y="1"/>
                  </a:cubicBezTo>
                  <a:cubicBezTo>
                    <a:pt x="14" y="1"/>
                    <a:pt x="14" y="1"/>
                    <a:pt x="15" y="1"/>
                  </a:cubicBezTo>
                  <a:cubicBezTo>
                    <a:pt x="15" y="1"/>
                    <a:pt x="15" y="1"/>
                    <a:pt x="15" y="1"/>
                  </a:cubicBezTo>
                  <a:cubicBezTo>
                    <a:pt x="15" y="1"/>
                    <a:pt x="15" y="1"/>
                    <a:pt x="16" y="1"/>
                  </a:cubicBezTo>
                  <a:cubicBezTo>
                    <a:pt x="17" y="1"/>
                    <a:pt x="17" y="1"/>
                    <a:pt x="17" y="2"/>
                  </a:cubicBezTo>
                  <a:cubicBezTo>
                    <a:pt x="17" y="2"/>
                    <a:pt x="17" y="3"/>
                    <a:pt x="17" y="3"/>
                  </a:cubicBezTo>
                  <a:cubicBezTo>
                    <a:pt x="17" y="3"/>
                    <a:pt x="17" y="3"/>
                    <a:pt x="17" y="3"/>
                  </a:cubicBezTo>
                  <a:cubicBezTo>
                    <a:pt x="17" y="3"/>
                    <a:pt x="17" y="3"/>
                    <a:pt x="18" y="3"/>
                  </a:cubicBezTo>
                  <a:cubicBezTo>
                    <a:pt x="18" y="2"/>
                    <a:pt x="18" y="2"/>
                    <a:pt x="19" y="3"/>
                  </a:cubicBezTo>
                  <a:cubicBezTo>
                    <a:pt x="19" y="3"/>
                    <a:pt x="19" y="3"/>
                    <a:pt x="19" y="5"/>
                  </a:cubicBezTo>
                  <a:cubicBezTo>
                    <a:pt x="19" y="6"/>
                    <a:pt x="19" y="6"/>
                    <a:pt x="19" y="6"/>
                  </a:cubicBezTo>
                  <a:cubicBezTo>
                    <a:pt x="18" y="6"/>
                    <a:pt x="18" y="7"/>
                    <a:pt x="17" y="8"/>
                  </a:cubicBezTo>
                  <a:cubicBezTo>
                    <a:pt x="15" y="9"/>
                    <a:pt x="15" y="9"/>
                    <a:pt x="15" y="9"/>
                  </a:cubicBezTo>
                  <a:cubicBezTo>
                    <a:pt x="15" y="9"/>
                    <a:pt x="16" y="9"/>
                    <a:pt x="17" y="9"/>
                  </a:cubicBezTo>
                  <a:cubicBezTo>
                    <a:pt x="18" y="8"/>
                    <a:pt x="18" y="9"/>
                    <a:pt x="18" y="9"/>
                  </a:cubicBezTo>
                  <a:cubicBezTo>
                    <a:pt x="19" y="9"/>
                    <a:pt x="19" y="9"/>
                    <a:pt x="19" y="9"/>
                  </a:cubicBezTo>
                  <a:cubicBezTo>
                    <a:pt x="19" y="9"/>
                    <a:pt x="19" y="9"/>
                    <a:pt x="19" y="9"/>
                  </a:cubicBezTo>
                  <a:cubicBezTo>
                    <a:pt x="20" y="9"/>
                    <a:pt x="20" y="10"/>
                    <a:pt x="20" y="10"/>
                  </a:cubicBezTo>
                  <a:cubicBezTo>
                    <a:pt x="20" y="10"/>
                    <a:pt x="20" y="11"/>
                    <a:pt x="20" y="11"/>
                  </a:cubicBezTo>
                  <a:cubicBezTo>
                    <a:pt x="20" y="11"/>
                    <a:pt x="20" y="11"/>
                    <a:pt x="21" y="11"/>
                  </a:cubicBezTo>
                  <a:cubicBezTo>
                    <a:pt x="22" y="10"/>
                    <a:pt x="24" y="9"/>
                    <a:pt x="25" y="9"/>
                  </a:cubicBezTo>
                  <a:cubicBezTo>
                    <a:pt x="26" y="9"/>
                    <a:pt x="27" y="8"/>
                    <a:pt x="27" y="8"/>
                  </a:cubicBezTo>
                  <a:cubicBezTo>
                    <a:pt x="27" y="8"/>
                    <a:pt x="27" y="8"/>
                    <a:pt x="28" y="8"/>
                  </a:cubicBezTo>
                  <a:cubicBezTo>
                    <a:pt x="29" y="8"/>
                    <a:pt x="30" y="9"/>
                    <a:pt x="30" y="10"/>
                  </a:cubicBezTo>
                  <a:cubicBezTo>
                    <a:pt x="30" y="11"/>
                    <a:pt x="30" y="12"/>
                    <a:pt x="30" y="12"/>
                  </a:cubicBezTo>
                  <a:cubicBezTo>
                    <a:pt x="30" y="12"/>
                    <a:pt x="29" y="12"/>
                    <a:pt x="28" y="12"/>
                  </a:cubicBezTo>
                  <a:cubicBezTo>
                    <a:pt x="27" y="12"/>
                    <a:pt x="26" y="12"/>
                    <a:pt x="25" y="13"/>
                  </a:cubicBezTo>
                  <a:cubicBezTo>
                    <a:pt x="24" y="13"/>
                    <a:pt x="24" y="13"/>
                    <a:pt x="24" y="13"/>
                  </a:cubicBezTo>
                  <a:cubicBezTo>
                    <a:pt x="24" y="27"/>
                    <a:pt x="24" y="27"/>
                    <a:pt x="24" y="27"/>
                  </a:cubicBezTo>
                  <a:cubicBezTo>
                    <a:pt x="24" y="27"/>
                    <a:pt x="24" y="27"/>
                    <a:pt x="23" y="29"/>
                  </a:cubicBezTo>
                  <a:cubicBezTo>
                    <a:pt x="23" y="31"/>
                    <a:pt x="21" y="33"/>
                    <a:pt x="21" y="34"/>
                  </a:cubicBezTo>
                  <a:cubicBezTo>
                    <a:pt x="20" y="34"/>
                    <a:pt x="20" y="34"/>
                    <a:pt x="20" y="33"/>
                  </a:cubicBezTo>
                  <a:cubicBezTo>
                    <a:pt x="19" y="33"/>
                    <a:pt x="19" y="33"/>
                    <a:pt x="18" y="32"/>
                  </a:cubicBezTo>
                  <a:cubicBezTo>
                    <a:pt x="18" y="31"/>
                    <a:pt x="16" y="30"/>
                    <a:pt x="16" y="30"/>
                  </a:cubicBezTo>
                  <a:cubicBezTo>
                    <a:pt x="16" y="28"/>
                    <a:pt x="16" y="28"/>
                    <a:pt x="16" y="28"/>
                  </a:cubicBezTo>
                  <a:cubicBezTo>
                    <a:pt x="16" y="28"/>
                    <a:pt x="16" y="28"/>
                    <a:pt x="16" y="28"/>
                  </a:cubicBezTo>
                  <a:cubicBezTo>
                    <a:pt x="16" y="28"/>
                    <a:pt x="15" y="26"/>
                    <a:pt x="15" y="25"/>
                  </a:cubicBezTo>
                  <a:cubicBezTo>
                    <a:pt x="15" y="25"/>
                    <a:pt x="15" y="25"/>
                    <a:pt x="15" y="25"/>
                  </a:cubicBezTo>
                  <a:cubicBezTo>
                    <a:pt x="14" y="24"/>
                    <a:pt x="14" y="24"/>
                    <a:pt x="14" y="24"/>
                  </a:cubicBezTo>
                  <a:cubicBezTo>
                    <a:pt x="14" y="24"/>
                    <a:pt x="14" y="25"/>
                    <a:pt x="13" y="25"/>
                  </a:cubicBezTo>
                  <a:cubicBezTo>
                    <a:pt x="13" y="26"/>
                    <a:pt x="12" y="28"/>
                    <a:pt x="10" y="29"/>
                  </a:cubicBezTo>
                  <a:cubicBezTo>
                    <a:pt x="9" y="30"/>
                    <a:pt x="7" y="30"/>
                    <a:pt x="7" y="30"/>
                  </a:cubicBezTo>
                  <a:cubicBezTo>
                    <a:pt x="7" y="30"/>
                    <a:pt x="7" y="31"/>
                    <a:pt x="7" y="31"/>
                  </a:cubicBezTo>
                  <a:cubicBezTo>
                    <a:pt x="7" y="31"/>
                    <a:pt x="7" y="31"/>
                    <a:pt x="7" y="32"/>
                  </a:cubicBezTo>
                  <a:cubicBezTo>
                    <a:pt x="7" y="32"/>
                    <a:pt x="7" y="32"/>
                    <a:pt x="7" y="33"/>
                  </a:cubicBezTo>
                  <a:cubicBezTo>
                    <a:pt x="7" y="33"/>
                    <a:pt x="7" y="33"/>
                    <a:pt x="6" y="33"/>
                  </a:cubicBezTo>
                  <a:cubicBezTo>
                    <a:pt x="6" y="34"/>
                    <a:pt x="6" y="33"/>
                    <a:pt x="6" y="33"/>
                  </a:cubicBezTo>
                  <a:cubicBezTo>
                    <a:pt x="6" y="33"/>
                    <a:pt x="5" y="33"/>
                    <a:pt x="5" y="33"/>
                  </a:cubicBezTo>
                  <a:cubicBezTo>
                    <a:pt x="4" y="33"/>
                    <a:pt x="5" y="33"/>
                    <a:pt x="4" y="32"/>
                  </a:cubicBezTo>
                  <a:cubicBezTo>
                    <a:pt x="4" y="31"/>
                    <a:pt x="4" y="30"/>
                    <a:pt x="4" y="30"/>
                  </a:cubicBezTo>
                  <a:cubicBezTo>
                    <a:pt x="4" y="30"/>
                    <a:pt x="4" y="30"/>
                    <a:pt x="4" y="30"/>
                  </a:cubicBezTo>
                  <a:cubicBezTo>
                    <a:pt x="4" y="29"/>
                    <a:pt x="4" y="21"/>
                    <a:pt x="4" y="21"/>
                  </a:cubicBezTo>
                  <a:cubicBezTo>
                    <a:pt x="4" y="21"/>
                    <a:pt x="4" y="21"/>
                    <a:pt x="3" y="22"/>
                  </a:cubicBezTo>
                  <a:cubicBezTo>
                    <a:pt x="3" y="22"/>
                    <a:pt x="3" y="22"/>
                    <a:pt x="2" y="23"/>
                  </a:cubicBezTo>
                  <a:cubicBezTo>
                    <a:pt x="2" y="23"/>
                    <a:pt x="2" y="23"/>
                    <a:pt x="2" y="23"/>
                  </a:cubicBezTo>
                  <a:cubicBezTo>
                    <a:pt x="1" y="23"/>
                    <a:pt x="1" y="23"/>
                    <a:pt x="1" y="23"/>
                  </a:cubicBezTo>
                  <a:cubicBezTo>
                    <a:pt x="1" y="23"/>
                    <a:pt x="1" y="23"/>
                    <a:pt x="0" y="23"/>
                  </a:cubicBezTo>
                  <a:cubicBezTo>
                    <a:pt x="0" y="23"/>
                    <a:pt x="0" y="23"/>
                    <a:pt x="0" y="23"/>
                  </a:cubicBezTo>
                  <a:cubicBezTo>
                    <a:pt x="0" y="23"/>
                    <a:pt x="1" y="20"/>
                    <a:pt x="3" y="18"/>
                  </a:cubicBezTo>
                  <a:cubicBezTo>
                    <a:pt x="4" y="16"/>
                    <a:pt x="7" y="11"/>
                    <a:pt x="7" y="11"/>
                  </a:cubicBezTo>
                  <a:close/>
                  <a:moveTo>
                    <a:pt x="13" y="13"/>
                  </a:moveTo>
                  <a:cubicBezTo>
                    <a:pt x="13" y="13"/>
                    <a:pt x="12" y="13"/>
                    <a:pt x="11" y="13"/>
                  </a:cubicBezTo>
                  <a:cubicBezTo>
                    <a:pt x="11" y="13"/>
                    <a:pt x="10" y="13"/>
                    <a:pt x="10" y="13"/>
                  </a:cubicBezTo>
                  <a:cubicBezTo>
                    <a:pt x="10" y="13"/>
                    <a:pt x="10" y="13"/>
                    <a:pt x="10" y="13"/>
                  </a:cubicBezTo>
                  <a:cubicBezTo>
                    <a:pt x="10" y="13"/>
                    <a:pt x="10" y="13"/>
                    <a:pt x="10" y="14"/>
                  </a:cubicBezTo>
                  <a:cubicBezTo>
                    <a:pt x="10" y="14"/>
                    <a:pt x="10" y="14"/>
                    <a:pt x="10" y="14"/>
                  </a:cubicBezTo>
                  <a:cubicBezTo>
                    <a:pt x="10" y="15"/>
                    <a:pt x="10" y="15"/>
                    <a:pt x="10" y="15"/>
                  </a:cubicBezTo>
                  <a:cubicBezTo>
                    <a:pt x="10" y="15"/>
                    <a:pt x="11" y="15"/>
                    <a:pt x="12" y="15"/>
                  </a:cubicBezTo>
                  <a:cubicBezTo>
                    <a:pt x="13" y="15"/>
                    <a:pt x="13" y="15"/>
                    <a:pt x="13" y="15"/>
                  </a:cubicBezTo>
                  <a:cubicBezTo>
                    <a:pt x="13" y="13"/>
                    <a:pt x="13" y="13"/>
                    <a:pt x="13" y="13"/>
                  </a:cubicBezTo>
                  <a:close/>
                  <a:moveTo>
                    <a:pt x="8" y="16"/>
                  </a:moveTo>
                  <a:cubicBezTo>
                    <a:pt x="8" y="16"/>
                    <a:pt x="6" y="18"/>
                    <a:pt x="6" y="18"/>
                  </a:cubicBezTo>
                  <a:cubicBezTo>
                    <a:pt x="6" y="18"/>
                    <a:pt x="5" y="19"/>
                    <a:pt x="5" y="19"/>
                  </a:cubicBezTo>
                  <a:cubicBezTo>
                    <a:pt x="5" y="19"/>
                    <a:pt x="5" y="19"/>
                    <a:pt x="6" y="19"/>
                  </a:cubicBezTo>
                  <a:cubicBezTo>
                    <a:pt x="6" y="19"/>
                    <a:pt x="7" y="19"/>
                    <a:pt x="7" y="20"/>
                  </a:cubicBezTo>
                  <a:cubicBezTo>
                    <a:pt x="8" y="20"/>
                    <a:pt x="8" y="20"/>
                    <a:pt x="8" y="20"/>
                  </a:cubicBezTo>
                  <a:cubicBezTo>
                    <a:pt x="8" y="21"/>
                    <a:pt x="8" y="22"/>
                    <a:pt x="8" y="22"/>
                  </a:cubicBezTo>
                  <a:cubicBezTo>
                    <a:pt x="8" y="23"/>
                    <a:pt x="8" y="23"/>
                    <a:pt x="8" y="23"/>
                  </a:cubicBezTo>
                  <a:cubicBezTo>
                    <a:pt x="9" y="23"/>
                    <a:pt x="9" y="23"/>
                    <a:pt x="9" y="23"/>
                  </a:cubicBezTo>
                  <a:cubicBezTo>
                    <a:pt x="9" y="23"/>
                    <a:pt x="9" y="22"/>
                    <a:pt x="9" y="21"/>
                  </a:cubicBezTo>
                  <a:cubicBezTo>
                    <a:pt x="9" y="19"/>
                    <a:pt x="9" y="18"/>
                    <a:pt x="9" y="18"/>
                  </a:cubicBezTo>
                  <a:cubicBezTo>
                    <a:pt x="9" y="17"/>
                    <a:pt x="9" y="17"/>
                    <a:pt x="9" y="17"/>
                  </a:cubicBezTo>
                  <a:cubicBezTo>
                    <a:pt x="9" y="17"/>
                    <a:pt x="9" y="17"/>
                    <a:pt x="9" y="17"/>
                  </a:cubicBezTo>
                  <a:cubicBezTo>
                    <a:pt x="9" y="16"/>
                    <a:pt x="9" y="17"/>
                    <a:pt x="9" y="16"/>
                  </a:cubicBezTo>
                  <a:cubicBezTo>
                    <a:pt x="9" y="16"/>
                    <a:pt x="8" y="16"/>
                    <a:pt x="8" y="16"/>
                  </a:cubicBezTo>
                  <a:close/>
                  <a:moveTo>
                    <a:pt x="11" y="25"/>
                  </a:moveTo>
                  <a:cubicBezTo>
                    <a:pt x="11" y="25"/>
                    <a:pt x="10" y="25"/>
                    <a:pt x="10" y="25"/>
                  </a:cubicBezTo>
                  <a:cubicBezTo>
                    <a:pt x="9" y="25"/>
                    <a:pt x="9" y="25"/>
                    <a:pt x="9" y="25"/>
                  </a:cubicBezTo>
                  <a:cubicBezTo>
                    <a:pt x="9" y="26"/>
                    <a:pt x="8" y="26"/>
                    <a:pt x="8" y="26"/>
                  </a:cubicBezTo>
                  <a:cubicBezTo>
                    <a:pt x="7" y="30"/>
                    <a:pt x="7" y="30"/>
                    <a:pt x="7" y="30"/>
                  </a:cubicBezTo>
                  <a:cubicBezTo>
                    <a:pt x="7" y="30"/>
                    <a:pt x="7" y="30"/>
                    <a:pt x="8" y="28"/>
                  </a:cubicBezTo>
                  <a:cubicBezTo>
                    <a:pt x="10" y="27"/>
                    <a:pt x="11" y="25"/>
                    <a:pt x="11" y="25"/>
                  </a:cubicBezTo>
                  <a:close/>
                  <a:moveTo>
                    <a:pt x="16" y="23"/>
                  </a:moveTo>
                  <a:cubicBezTo>
                    <a:pt x="16" y="23"/>
                    <a:pt x="16" y="23"/>
                    <a:pt x="16" y="23"/>
                  </a:cubicBezTo>
                  <a:cubicBezTo>
                    <a:pt x="16" y="23"/>
                    <a:pt x="16" y="23"/>
                    <a:pt x="16" y="23"/>
                  </a:cubicBezTo>
                  <a:cubicBezTo>
                    <a:pt x="17" y="23"/>
                    <a:pt x="17" y="24"/>
                    <a:pt x="18" y="24"/>
                  </a:cubicBezTo>
                  <a:cubicBezTo>
                    <a:pt x="18" y="24"/>
                    <a:pt x="18" y="25"/>
                    <a:pt x="18" y="25"/>
                  </a:cubicBezTo>
                  <a:cubicBezTo>
                    <a:pt x="18" y="26"/>
                    <a:pt x="18" y="26"/>
                    <a:pt x="18" y="26"/>
                  </a:cubicBezTo>
                  <a:cubicBezTo>
                    <a:pt x="18" y="27"/>
                    <a:pt x="18" y="27"/>
                    <a:pt x="17" y="28"/>
                  </a:cubicBezTo>
                  <a:cubicBezTo>
                    <a:pt x="17" y="28"/>
                    <a:pt x="17" y="29"/>
                    <a:pt x="17" y="29"/>
                  </a:cubicBezTo>
                  <a:cubicBezTo>
                    <a:pt x="17" y="29"/>
                    <a:pt x="17" y="29"/>
                    <a:pt x="17" y="29"/>
                  </a:cubicBezTo>
                  <a:cubicBezTo>
                    <a:pt x="18" y="29"/>
                    <a:pt x="19" y="29"/>
                    <a:pt x="19" y="29"/>
                  </a:cubicBezTo>
                  <a:cubicBezTo>
                    <a:pt x="20" y="28"/>
                    <a:pt x="20" y="27"/>
                    <a:pt x="20" y="26"/>
                  </a:cubicBezTo>
                  <a:cubicBezTo>
                    <a:pt x="21" y="25"/>
                    <a:pt x="21" y="15"/>
                    <a:pt x="21" y="15"/>
                  </a:cubicBezTo>
                  <a:cubicBezTo>
                    <a:pt x="20" y="15"/>
                    <a:pt x="20" y="15"/>
                    <a:pt x="20" y="15"/>
                  </a:cubicBezTo>
                  <a:cubicBezTo>
                    <a:pt x="19" y="15"/>
                    <a:pt x="19" y="15"/>
                    <a:pt x="19" y="15"/>
                  </a:cubicBezTo>
                  <a:cubicBezTo>
                    <a:pt x="19" y="15"/>
                    <a:pt x="19" y="15"/>
                    <a:pt x="19" y="15"/>
                  </a:cubicBezTo>
                  <a:cubicBezTo>
                    <a:pt x="19" y="15"/>
                    <a:pt x="19" y="16"/>
                    <a:pt x="19" y="16"/>
                  </a:cubicBezTo>
                  <a:cubicBezTo>
                    <a:pt x="19" y="17"/>
                    <a:pt x="19" y="17"/>
                    <a:pt x="18" y="17"/>
                  </a:cubicBezTo>
                  <a:cubicBezTo>
                    <a:pt x="18" y="18"/>
                    <a:pt x="17" y="20"/>
                    <a:pt x="17" y="20"/>
                  </a:cubicBezTo>
                  <a:cubicBezTo>
                    <a:pt x="20" y="20"/>
                    <a:pt x="20" y="20"/>
                    <a:pt x="20" y="20"/>
                  </a:cubicBezTo>
                  <a:cubicBezTo>
                    <a:pt x="20" y="23"/>
                    <a:pt x="20" y="23"/>
                    <a:pt x="20" y="23"/>
                  </a:cubicBezTo>
                  <a:cubicBezTo>
                    <a:pt x="16" y="23"/>
                    <a:pt x="16" y="23"/>
                    <a:pt x="16" y="23"/>
                  </a:cubicBezTo>
                  <a:close/>
                  <a:moveTo>
                    <a:pt x="15" y="12"/>
                  </a:moveTo>
                  <a:cubicBezTo>
                    <a:pt x="15" y="13"/>
                    <a:pt x="15" y="13"/>
                    <a:pt x="15" y="13"/>
                  </a:cubicBezTo>
                  <a:cubicBezTo>
                    <a:pt x="17" y="13"/>
                    <a:pt x="17" y="13"/>
                    <a:pt x="17" y="13"/>
                  </a:cubicBezTo>
                  <a:cubicBezTo>
                    <a:pt x="17" y="12"/>
                    <a:pt x="17" y="12"/>
                    <a:pt x="17" y="12"/>
                  </a:cubicBezTo>
                  <a:cubicBezTo>
                    <a:pt x="15" y="12"/>
                    <a:pt x="15" y="12"/>
                    <a:pt x="15" y="12"/>
                  </a:cubicBezTo>
                  <a:close/>
                  <a:moveTo>
                    <a:pt x="11" y="17"/>
                  </a:moveTo>
                  <a:cubicBezTo>
                    <a:pt x="11" y="19"/>
                    <a:pt x="11" y="19"/>
                    <a:pt x="11" y="19"/>
                  </a:cubicBezTo>
                  <a:cubicBezTo>
                    <a:pt x="13" y="19"/>
                    <a:pt x="13" y="19"/>
                    <a:pt x="13" y="19"/>
                  </a:cubicBezTo>
                  <a:cubicBezTo>
                    <a:pt x="13" y="17"/>
                    <a:pt x="13" y="17"/>
                    <a:pt x="13" y="17"/>
                  </a:cubicBezTo>
                  <a:cubicBezTo>
                    <a:pt x="11" y="17"/>
                    <a:pt x="11" y="17"/>
                    <a:pt x="11" y="17"/>
                  </a:cubicBezTo>
                  <a:close/>
                  <a:moveTo>
                    <a:pt x="14" y="16"/>
                  </a:moveTo>
                  <a:cubicBezTo>
                    <a:pt x="15" y="18"/>
                    <a:pt x="15" y="18"/>
                    <a:pt x="15" y="18"/>
                  </a:cubicBezTo>
                  <a:cubicBezTo>
                    <a:pt x="16" y="18"/>
                    <a:pt x="16" y="18"/>
                    <a:pt x="16" y="18"/>
                  </a:cubicBezTo>
                  <a:cubicBezTo>
                    <a:pt x="16" y="16"/>
                    <a:pt x="16" y="16"/>
                    <a:pt x="16" y="16"/>
                  </a:cubicBezTo>
                  <a:cubicBezTo>
                    <a:pt x="14" y="16"/>
                    <a:pt x="14" y="16"/>
                    <a:pt x="14" y="16"/>
                  </a:cubicBezTo>
                  <a:close/>
                  <a:moveTo>
                    <a:pt x="20" y="3"/>
                  </a:moveTo>
                  <a:cubicBezTo>
                    <a:pt x="20" y="3"/>
                    <a:pt x="20" y="5"/>
                    <a:pt x="20" y="6"/>
                  </a:cubicBezTo>
                  <a:cubicBezTo>
                    <a:pt x="21" y="7"/>
                    <a:pt x="21" y="7"/>
                    <a:pt x="21" y="7"/>
                  </a:cubicBezTo>
                  <a:cubicBezTo>
                    <a:pt x="21" y="7"/>
                    <a:pt x="20" y="7"/>
                    <a:pt x="22" y="6"/>
                  </a:cubicBezTo>
                  <a:cubicBezTo>
                    <a:pt x="23" y="6"/>
                    <a:pt x="24" y="5"/>
                    <a:pt x="26" y="4"/>
                  </a:cubicBezTo>
                  <a:cubicBezTo>
                    <a:pt x="27" y="3"/>
                    <a:pt x="27" y="3"/>
                    <a:pt x="27" y="2"/>
                  </a:cubicBezTo>
                  <a:cubicBezTo>
                    <a:pt x="27" y="2"/>
                    <a:pt x="27" y="1"/>
                    <a:pt x="26" y="0"/>
                  </a:cubicBezTo>
                  <a:cubicBezTo>
                    <a:pt x="26" y="0"/>
                    <a:pt x="25" y="0"/>
                    <a:pt x="25" y="0"/>
                  </a:cubicBezTo>
                  <a:cubicBezTo>
                    <a:pt x="25" y="0"/>
                    <a:pt x="25" y="0"/>
                    <a:pt x="24" y="0"/>
                  </a:cubicBezTo>
                  <a:cubicBezTo>
                    <a:pt x="24" y="1"/>
                    <a:pt x="20" y="3"/>
                    <a:pt x="20" y="3"/>
                  </a:cubicBezTo>
                  <a:close/>
                  <a:moveTo>
                    <a:pt x="11" y="21"/>
                  </a:moveTo>
                  <a:cubicBezTo>
                    <a:pt x="11" y="21"/>
                    <a:pt x="10" y="21"/>
                    <a:pt x="10" y="22"/>
                  </a:cubicBezTo>
                  <a:cubicBezTo>
                    <a:pt x="10" y="22"/>
                    <a:pt x="10" y="22"/>
                    <a:pt x="10" y="22"/>
                  </a:cubicBezTo>
                  <a:cubicBezTo>
                    <a:pt x="10" y="22"/>
                    <a:pt x="9" y="23"/>
                    <a:pt x="9" y="23"/>
                  </a:cubicBezTo>
                  <a:cubicBezTo>
                    <a:pt x="10" y="22"/>
                    <a:pt x="12" y="22"/>
                    <a:pt x="12" y="22"/>
                  </a:cubicBezTo>
                  <a:cubicBezTo>
                    <a:pt x="12" y="22"/>
                    <a:pt x="12" y="21"/>
                    <a:pt x="12" y="21"/>
                  </a:cubicBezTo>
                  <a:cubicBezTo>
                    <a:pt x="12" y="21"/>
                    <a:pt x="12" y="21"/>
                    <a:pt x="12" y="21"/>
                  </a:cubicBezTo>
                  <a:cubicBezTo>
                    <a:pt x="12" y="21"/>
                    <a:pt x="12" y="21"/>
                    <a:pt x="11" y="21"/>
                  </a:cubicBezTo>
                  <a:cubicBezTo>
                    <a:pt x="11" y="21"/>
                    <a:pt x="11" y="21"/>
                    <a:pt x="11" y="21"/>
                  </a:cubicBezTo>
                  <a:cubicBezTo>
                    <a:pt x="11" y="21"/>
                    <a:pt x="11" y="21"/>
                    <a:pt x="11" y="21"/>
                  </a:cubicBezTo>
                  <a:cubicBezTo>
                    <a:pt x="11" y="21"/>
                    <a:pt x="11" y="21"/>
                    <a:pt x="11" y="21"/>
                  </a:cubicBezTo>
                  <a:close/>
                  <a:moveTo>
                    <a:pt x="14" y="20"/>
                  </a:moveTo>
                  <a:cubicBezTo>
                    <a:pt x="14" y="20"/>
                    <a:pt x="14" y="20"/>
                    <a:pt x="14" y="20"/>
                  </a:cubicBezTo>
                  <a:cubicBezTo>
                    <a:pt x="14" y="20"/>
                    <a:pt x="14" y="20"/>
                    <a:pt x="14" y="20"/>
                  </a:cubicBezTo>
                  <a:cubicBezTo>
                    <a:pt x="14" y="20"/>
                    <a:pt x="14" y="20"/>
                    <a:pt x="15" y="20"/>
                  </a:cubicBezTo>
                  <a:cubicBezTo>
                    <a:pt x="15" y="20"/>
                    <a:pt x="16" y="20"/>
                    <a:pt x="16" y="20"/>
                  </a:cubicBezTo>
                  <a:cubicBezTo>
                    <a:pt x="16" y="20"/>
                    <a:pt x="16" y="20"/>
                    <a:pt x="15" y="20"/>
                  </a:cubicBezTo>
                  <a:cubicBezTo>
                    <a:pt x="15" y="20"/>
                    <a:pt x="15" y="20"/>
                    <a:pt x="14" y="20"/>
                  </a:cubicBezTo>
                  <a:close/>
                </a:path>
              </a:pathLst>
            </a:custGeom>
            <a:grpFill/>
            <a:ln w="9525">
              <a:solidFill>
                <a:srgbClr val="1686AE">
                  <a:alpha val="10000"/>
                </a:srgbClr>
              </a:solidFill>
              <a:round/>
            </a:ln>
          </p:spPr>
          <p:txBody>
            <a:bodyPr vert="horz" wrap="square" lIns="91440" tIns="45720" rIns="91440" bIns="45720" numCol="1" anchor="t" anchorCtr="0" compatLnSpc="1"/>
            <a:lstStyle/>
            <a:p>
              <a:endParaRPr lang="zh-CN" altLang="en-US"/>
            </a:p>
          </p:txBody>
        </p:sp>
        <p:sp>
          <p:nvSpPr>
            <p:cNvPr id="478" name="Freeform 307"/>
            <p:cNvSpPr>
              <a:spLocks noEditPoints="1"/>
            </p:cNvSpPr>
            <p:nvPr/>
          </p:nvSpPr>
          <p:spPr bwMode="auto">
            <a:xfrm>
              <a:off x="3571" y="2238"/>
              <a:ext cx="38" cy="49"/>
            </a:xfrm>
            <a:custGeom>
              <a:avLst/>
              <a:gdLst>
                <a:gd name="T0" fmla="*/ 11 w 31"/>
                <a:gd name="T1" fmla="*/ 8 h 40"/>
                <a:gd name="T2" fmla="*/ 10 w 31"/>
                <a:gd name="T3" fmla="*/ 7 h 40"/>
                <a:gd name="T4" fmla="*/ 11 w 31"/>
                <a:gd name="T5" fmla="*/ 4 h 40"/>
                <a:gd name="T6" fmla="*/ 14 w 31"/>
                <a:gd name="T7" fmla="*/ 5 h 40"/>
                <a:gd name="T8" fmla="*/ 14 w 31"/>
                <a:gd name="T9" fmla="*/ 7 h 40"/>
                <a:gd name="T10" fmla="*/ 16 w 31"/>
                <a:gd name="T11" fmla="*/ 8 h 40"/>
                <a:gd name="T12" fmla="*/ 20 w 31"/>
                <a:gd name="T13" fmla="*/ 2 h 40"/>
                <a:gd name="T14" fmla="*/ 23 w 31"/>
                <a:gd name="T15" fmla="*/ 0 h 40"/>
                <a:gd name="T16" fmla="*/ 24 w 31"/>
                <a:gd name="T17" fmla="*/ 4 h 40"/>
                <a:gd name="T18" fmla="*/ 23 w 31"/>
                <a:gd name="T19" fmla="*/ 4 h 40"/>
                <a:gd name="T20" fmla="*/ 21 w 31"/>
                <a:gd name="T21" fmla="*/ 6 h 40"/>
                <a:gd name="T22" fmla="*/ 25 w 31"/>
                <a:gd name="T23" fmla="*/ 6 h 40"/>
                <a:gd name="T24" fmla="*/ 25 w 31"/>
                <a:gd name="T25" fmla="*/ 9 h 40"/>
                <a:gd name="T26" fmla="*/ 21 w 31"/>
                <a:gd name="T27" fmla="*/ 10 h 40"/>
                <a:gd name="T28" fmla="*/ 18 w 31"/>
                <a:gd name="T29" fmla="*/ 11 h 40"/>
                <a:gd name="T30" fmla="*/ 19 w 31"/>
                <a:gd name="T31" fmla="*/ 12 h 40"/>
                <a:gd name="T32" fmla="*/ 22 w 31"/>
                <a:gd name="T33" fmla="*/ 12 h 40"/>
                <a:gd name="T34" fmla="*/ 20 w 31"/>
                <a:gd name="T35" fmla="*/ 15 h 40"/>
                <a:gd name="T36" fmla="*/ 17 w 31"/>
                <a:gd name="T37" fmla="*/ 16 h 40"/>
                <a:gd name="T38" fmla="*/ 19 w 31"/>
                <a:gd name="T39" fmla="*/ 16 h 40"/>
                <a:gd name="T40" fmla="*/ 22 w 31"/>
                <a:gd name="T41" fmla="*/ 16 h 40"/>
                <a:gd name="T42" fmla="*/ 23 w 31"/>
                <a:gd name="T43" fmla="*/ 18 h 40"/>
                <a:gd name="T44" fmla="*/ 21 w 31"/>
                <a:gd name="T45" fmla="*/ 20 h 40"/>
                <a:gd name="T46" fmla="*/ 25 w 31"/>
                <a:gd name="T47" fmla="*/ 21 h 40"/>
                <a:gd name="T48" fmla="*/ 30 w 31"/>
                <a:gd name="T49" fmla="*/ 19 h 40"/>
                <a:gd name="T50" fmla="*/ 30 w 31"/>
                <a:gd name="T51" fmla="*/ 23 h 40"/>
                <a:gd name="T52" fmla="*/ 21 w 31"/>
                <a:gd name="T53" fmla="*/ 23 h 40"/>
                <a:gd name="T54" fmla="*/ 22 w 31"/>
                <a:gd name="T55" fmla="*/ 26 h 40"/>
                <a:gd name="T56" fmla="*/ 22 w 31"/>
                <a:gd name="T57" fmla="*/ 35 h 40"/>
                <a:gd name="T58" fmla="*/ 18 w 31"/>
                <a:gd name="T59" fmla="*/ 36 h 40"/>
                <a:gd name="T60" fmla="*/ 12 w 31"/>
                <a:gd name="T61" fmla="*/ 38 h 40"/>
                <a:gd name="T62" fmla="*/ 9 w 31"/>
                <a:gd name="T63" fmla="*/ 38 h 40"/>
                <a:gd name="T64" fmla="*/ 8 w 31"/>
                <a:gd name="T65" fmla="*/ 30 h 40"/>
                <a:gd name="T66" fmla="*/ 11 w 31"/>
                <a:gd name="T67" fmla="*/ 30 h 40"/>
                <a:gd name="T68" fmla="*/ 15 w 31"/>
                <a:gd name="T69" fmla="*/ 27 h 40"/>
                <a:gd name="T70" fmla="*/ 15 w 31"/>
                <a:gd name="T71" fmla="*/ 25 h 40"/>
                <a:gd name="T72" fmla="*/ 13 w 31"/>
                <a:gd name="T73" fmla="*/ 27 h 40"/>
                <a:gd name="T74" fmla="*/ 10 w 31"/>
                <a:gd name="T75" fmla="*/ 28 h 40"/>
                <a:gd name="T76" fmla="*/ 5 w 31"/>
                <a:gd name="T77" fmla="*/ 29 h 40"/>
                <a:gd name="T78" fmla="*/ 0 w 31"/>
                <a:gd name="T79" fmla="*/ 29 h 40"/>
                <a:gd name="T80" fmla="*/ 9 w 31"/>
                <a:gd name="T81" fmla="*/ 24 h 40"/>
                <a:gd name="T82" fmla="*/ 10 w 31"/>
                <a:gd name="T83" fmla="*/ 23 h 40"/>
                <a:gd name="T84" fmla="*/ 7 w 31"/>
                <a:gd name="T85" fmla="*/ 22 h 40"/>
                <a:gd name="T86" fmla="*/ 11 w 31"/>
                <a:gd name="T87" fmla="*/ 19 h 40"/>
                <a:gd name="T88" fmla="*/ 14 w 31"/>
                <a:gd name="T89" fmla="*/ 17 h 40"/>
                <a:gd name="T90" fmla="*/ 9 w 31"/>
                <a:gd name="T91" fmla="*/ 18 h 40"/>
                <a:gd name="T92" fmla="*/ 8 w 31"/>
                <a:gd name="T93" fmla="*/ 16 h 40"/>
                <a:gd name="T94" fmla="*/ 13 w 31"/>
                <a:gd name="T95" fmla="*/ 14 h 40"/>
                <a:gd name="T96" fmla="*/ 9 w 31"/>
                <a:gd name="T97" fmla="*/ 14 h 40"/>
                <a:gd name="T98" fmla="*/ 6 w 31"/>
                <a:gd name="T99" fmla="*/ 11 h 40"/>
                <a:gd name="T100" fmla="*/ 11 w 31"/>
                <a:gd name="T101" fmla="*/ 10 h 40"/>
                <a:gd name="T102" fmla="*/ 12 w 31"/>
                <a:gd name="T103" fmla="*/ 22 h 40"/>
                <a:gd name="T104" fmla="*/ 14 w 31"/>
                <a:gd name="T105" fmla="*/ 23 h 40"/>
                <a:gd name="T106" fmla="*/ 12 w 31"/>
                <a:gd name="T107" fmla="*/ 22 h 40"/>
                <a:gd name="T108" fmla="*/ 12 w 31"/>
                <a:gd name="T109" fmla="*/ 35 h 40"/>
                <a:gd name="T110" fmla="*/ 13 w 31"/>
                <a:gd name="T111" fmla="*/ 35 h 40"/>
                <a:gd name="T112" fmla="*/ 18 w 31"/>
                <a:gd name="T113" fmla="*/ 34 h 40"/>
                <a:gd name="T114" fmla="*/ 19 w 31"/>
                <a:gd name="T115" fmla="*/ 30 h 40"/>
                <a:gd name="T116" fmla="*/ 18 w 31"/>
                <a:gd name="T117" fmla="*/ 29 h 40"/>
                <a:gd name="T118" fmla="*/ 13 w 31"/>
                <a:gd name="T119" fmla="*/ 3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 h="40">
                  <a:moveTo>
                    <a:pt x="11" y="9"/>
                  </a:moveTo>
                  <a:cubicBezTo>
                    <a:pt x="11" y="9"/>
                    <a:pt x="11" y="8"/>
                    <a:pt x="11" y="8"/>
                  </a:cubicBezTo>
                  <a:cubicBezTo>
                    <a:pt x="10" y="8"/>
                    <a:pt x="10" y="8"/>
                    <a:pt x="10" y="8"/>
                  </a:cubicBezTo>
                  <a:cubicBezTo>
                    <a:pt x="10" y="8"/>
                    <a:pt x="10" y="8"/>
                    <a:pt x="10" y="7"/>
                  </a:cubicBezTo>
                  <a:cubicBezTo>
                    <a:pt x="10" y="6"/>
                    <a:pt x="10" y="6"/>
                    <a:pt x="10" y="5"/>
                  </a:cubicBezTo>
                  <a:cubicBezTo>
                    <a:pt x="10" y="4"/>
                    <a:pt x="10" y="4"/>
                    <a:pt x="11" y="4"/>
                  </a:cubicBezTo>
                  <a:cubicBezTo>
                    <a:pt x="12" y="4"/>
                    <a:pt x="13" y="4"/>
                    <a:pt x="13" y="4"/>
                  </a:cubicBezTo>
                  <a:cubicBezTo>
                    <a:pt x="13" y="4"/>
                    <a:pt x="14" y="5"/>
                    <a:pt x="14" y="5"/>
                  </a:cubicBezTo>
                  <a:cubicBezTo>
                    <a:pt x="14" y="5"/>
                    <a:pt x="15" y="5"/>
                    <a:pt x="14" y="6"/>
                  </a:cubicBezTo>
                  <a:cubicBezTo>
                    <a:pt x="14" y="6"/>
                    <a:pt x="14" y="7"/>
                    <a:pt x="14" y="7"/>
                  </a:cubicBezTo>
                  <a:cubicBezTo>
                    <a:pt x="14" y="8"/>
                    <a:pt x="15" y="8"/>
                    <a:pt x="15" y="8"/>
                  </a:cubicBezTo>
                  <a:cubicBezTo>
                    <a:pt x="15" y="8"/>
                    <a:pt x="15" y="8"/>
                    <a:pt x="16" y="8"/>
                  </a:cubicBezTo>
                  <a:cubicBezTo>
                    <a:pt x="16" y="8"/>
                    <a:pt x="17" y="7"/>
                    <a:pt x="18" y="6"/>
                  </a:cubicBezTo>
                  <a:cubicBezTo>
                    <a:pt x="18" y="5"/>
                    <a:pt x="19" y="3"/>
                    <a:pt x="20" y="2"/>
                  </a:cubicBezTo>
                  <a:cubicBezTo>
                    <a:pt x="20" y="1"/>
                    <a:pt x="20" y="0"/>
                    <a:pt x="20" y="0"/>
                  </a:cubicBezTo>
                  <a:cubicBezTo>
                    <a:pt x="20" y="0"/>
                    <a:pt x="21" y="0"/>
                    <a:pt x="23" y="0"/>
                  </a:cubicBezTo>
                  <a:cubicBezTo>
                    <a:pt x="24" y="1"/>
                    <a:pt x="25" y="2"/>
                    <a:pt x="25" y="3"/>
                  </a:cubicBezTo>
                  <a:cubicBezTo>
                    <a:pt x="25" y="3"/>
                    <a:pt x="24" y="4"/>
                    <a:pt x="24" y="4"/>
                  </a:cubicBezTo>
                  <a:cubicBezTo>
                    <a:pt x="24" y="4"/>
                    <a:pt x="24" y="4"/>
                    <a:pt x="23" y="4"/>
                  </a:cubicBezTo>
                  <a:cubicBezTo>
                    <a:pt x="23" y="4"/>
                    <a:pt x="23" y="3"/>
                    <a:pt x="23" y="4"/>
                  </a:cubicBezTo>
                  <a:cubicBezTo>
                    <a:pt x="23" y="4"/>
                    <a:pt x="22" y="4"/>
                    <a:pt x="22" y="5"/>
                  </a:cubicBezTo>
                  <a:cubicBezTo>
                    <a:pt x="22" y="6"/>
                    <a:pt x="21" y="6"/>
                    <a:pt x="21" y="6"/>
                  </a:cubicBezTo>
                  <a:cubicBezTo>
                    <a:pt x="21" y="6"/>
                    <a:pt x="23" y="6"/>
                    <a:pt x="24" y="6"/>
                  </a:cubicBezTo>
                  <a:cubicBezTo>
                    <a:pt x="24" y="6"/>
                    <a:pt x="24" y="5"/>
                    <a:pt x="25" y="6"/>
                  </a:cubicBezTo>
                  <a:cubicBezTo>
                    <a:pt x="25" y="6"/>
                    <a:pt x="25" y="7"/>
                    <a:pt x="25" y="7"/>
                  </a:cubicBezTo>
                  <a:cubicBezTo>
                    <a:pt x="25" y="7"/>
                    <a:pt x="25" y="9"/>
                    <a:pt x="25" y="9"/>
                  </a:cubicBezTo>
                  <a:cubicBezTo>
                    <a:pt x="25" y="9"/>
                    <a:pt x="25" y="10"/>
                    <a:pt x="24" y="10"/>
                  </a:cubicBezTo>
                  <a:cubicBezTo>
                    <a:pt x="23" y="10"/>
                    <a:pt x="22" y="10"/>
                    <a:pt x="21" y="10"/>
                  </a:cubicBezTo>
                  <a:cubicBezTo>
                    <a:pt x="20" y="10"/>
                    <a:pt x="19" y="11"/>
                    <a:pt x="18" y="11"/>
                  </a:cubicBezTo>
                  <a:cubicBezTo>
                    <a:pt x="18" y="11"/>
                    <a:pt x="18" y="11"/>
                    <a:pt x="18" y="11"/>
                  </a:cubicBezTo>
                  <a:cubicBezTo>
                    <a:pt x="18" y="11"/>
                    <a:pt x="17" y="12"/>
                    <a:pt x="17" y="12"/>
                  </a:cubicBezTo>
                  <a:cubicBezTo>
                    <a:pt x="18" y="12"/>
                    <a:pt x="18" y="12"/>
                    <a:pt x="19" y="12"/>
                  </a:cubicBezTo>
                  <a:cubicBezTo>
                    <a:pt x="20" y="11"/>
                    <a:pt x="21" y="11"/>
                    <a:pt x="21" y="11"/>
                  </a:cubicBezTo>
                  <a:cubicBezTo>
                    <a:pt x="22" y="12"/>
                    <a:pt x="22" y="12"/>
                    <a:pt x="22" y="12"/>
                  </a:cubicBezTo>
                  <a:cubicBezTo>
                    <a:pt x="22" y="13"/>
                    <a:pt x="22" y="13"/>
                    <a:pt x="22" y="13"/>
                  </a:cubicBezTo>
                  <a:cubicBezTo>
                    <a:pt x="22" y="14"/>
                    <a:pt x="21" y="15"/>
                    <a:pt x="20" y="15"/>
                  </a:cubicBezTo>
                  <a:cubicBezTo>
                    <a:pt x="19" y="15"/>
                    <a:pt x="18" y="15"/>
                    <a:pt x="18" y="15"/>
                  </a:cubicBezTo>
                  <a:cubicBezTo>
                    <a:pt x="18" y="16"/>
                    <a:pt x="17" y="16"/>
                    <a:pt x="17" y="16"/>
                  </a:cubicBezTo>
                  <a:cubicBezTo>
                    <a:pt x="18" y="16"/>
                    <a:pt x="18" y="16"/>
                    <a:pt x="18" y="16"/>
                  </a:cubicBezTo>
                  <a:cubicBezTo>
                    <a:pt x="18" y="16"/>
                    <a:pt x="17" y="17"/>
                    <a:pt x="19" y="16"/>
                  </a:cubicBezTo>
                  <a:cubicBezTo>
                    <a:pt x="20" y="16"/>
                    <a:pt x="21" y="16"/>
                    <a:pt x="21" y="16"/>
                  </a:cubicBezTo>
                  <a:cubicBezTo>
                    <a:pt x="21" y="16"/>
                    <a:pt x="21" y="15"/>
                    <a:pt x="22" y="16"/>
                  </a:cubicBezTo>
                  <a:cubicBezTo>
                    <a:pt x="23" y="17"/>
                    <a:pt x="23" y="17"/>
                    <a:pt x="23" y="17"/>
                  </a:cubicBezTo>
                  <a:cubicBezTo>
                    <a:pt x="23" y="18"/>
                    <a:pt x="23" y="18"/>
                    <a:pt x="23" y="18"/>
                  </a:cubicBezTo>
                  <a:cubicBezTo>
                    <a:pt x="23" y="18"/>
                    <a:pt x="22" y="19"/>
                    <a:pt x="22" y="19"/>
                  </a:cubicBezTo>
                  <a:cubicBezTo>
                    <a:pt x="21" y="20"/>
                    <a:pt x="21" y="20"/>
                    <a:pt x="21" y="20"/>
                  </a:cubicBezTo>
                  <a:cubicBezTo>
                    <a:pt x="21" y="20"/>
                    <a:pt x="21" y="21"/>
                    <a:pt x="21" y="21"/>
                  </a:cubicBezTo>
                  <a:cubicBezTo>
                    <a:pt x="22" y="21"/>
                    <a:pt x="24" y="21"/>
                    <a:pt x="25" y="21"/>
                  </a:cubicBezTo>
                  <a:cubicBezTo>
                    <a:pt x="26" y="20"/>
                    <a:pt x="27" y="19"/>
                    <a:pt x="27" y="19"/>
                  </a:cubicBezTo>
                  <a:cubicBezTo>
                    <a:pt x="28" y="19"/>
                    <a:pt x="29" y="19"/>
                    <a:pt x="30" y="19"/>
                  </a:cubicBezTo>
                  <a:cubicBezTo>
                    <a:pt x="31" y="19"/>
                    <a:pt x="31" y="21"/>
                    <a:pt x="31" y="22"/>
                  </a:cubicBezTo>
                  <a:cubicBezTo>
                    <a:pt x="31" y="22"/>
                    <a:pt x="30" y="23"/>
                    <a:pt x="30" y="23"/>
                  </a:cubicBezTo>
                  <a:cubicBezTo>
                    <a:pt x="30" y="23"/>
                    <a:pt x="29" y="23"/>
                    <a:pt x="26" y="23"/>
                  </a:cubicBezTo>
                  <a:cubicBezTo>
                    <a:pt x="24" y="23"/>
                    <a:pt x="21" y="23"/>
                    <a:pt x="21" y="23"/>
                  </a:cubicBezTo>
                  <a:cubicBezTo>
                    <a:pt x="20" y="24"/>
                    <a:pt x="19" y="25"/>
                    <a:pt x="19" y="25"/>
                  </a:cubicBezTo>
                  <a:cubicBezTo>
                    <a:pt x="19" y="25"/>
                    <a:pt x="21" y="26"/>
                    <a:pt x="22" y="26"/>
                  </a:cubicBezTo>
                  <a:cubicBezTo>
                    <a:pt x="23" y="26"/>
                    <a:pt x="24" y="27"/>
                    <a:pt x="24" y="28"/>
                  </a:cubicBezTo>
                  <a:cubicBezTo>
                    <a:pt x="24" y="29"/>
                    <a:pt x="23" y="33"/>
                    <a:pt x="22" y="35"/>
                  </a:cubicBezTo>
                  <a:cubicBezTo>
                    <a:pt x="20" y="37"/>
                    <a:pt x="19" y="38"/>
                    <a:pt x="19" y="38"/>
                  </a:cubicBezTo>
                  <a:cubicBezTo>
                    <a:pt x="18" y="38"/>
                    <a:pt x="18" y="37"/>
                    <a:pt x="18" y="36"/>
                  </a:cubicBezTo>
                  <a:cubicBezTo>
                    <a:pt x="18" y="36"/>
                    <a:pt x="17" y="36"/>
                    <a:pt x="16" y="36"/>
                  </a:cubicBezTo>
                  <a:cubicBezTo>
                    <a:pt x="15" y="37"/>
                    <a:pt x="13" y="38"/>
                    <a:pt x="12" y="38"/>
                  </a:cubicBezTo>
                  <a:cubicBezTo>
                    <a:pt x="12" y="38"/>
                    <a:pt x="11" y="39"/>
                    <a:pt x="11" y="39"/>
                  </a:cubicBezTo>
                  <a:cubicBezTo>
                    <a:pt x="11" y="39"/>
                    <a:pt x="9" y="40"/>
                    <a:pt x="9" y="38"/>
                  </a:cubicBezTo>
                  <a:cubicBezTo>
                    <a:pt x="8" y="37"/>
                    <a:pt x="7" y="32"/>
                    <a:pt x="7" y="31"/>
                  </a:cubicBezTo>
                  <a:cubicBezTo>
                    <a:pt x="6" y="31"/>
                    <a:pt x="7" y="30"/>
                    <a:pt x="8" y="30"/>
                  </a:cubicBezTo>
                  <a:cubicBezTo>
                    <a:pt x="8" y="30"/>
                    <a:pt x="10" y="30"/>
                    <a:pt x="10" y="30"/>
                  </a:cubicBezTo>
                  <a:cubicBezTo>
                    <a:pt x="10" y="30"/>
                    <a:pt x="11" y="30"/>
                    <a:pt x="11" y="30"/>
                  </a:cubicBezTo>
                  <a:cubicBezTo>
                    <a:pt x="11" y="29"/>
                    <a:pt x="12" y="28"/>
                    <a:pt x="13" y="28"/>
                  </a:cubicBezTo>
                  <a:cubicBezTo>
                    <a:pt x="15" y="28"/>
                    <a:pt x="15" y="28"/>
                    <a:pt x="15" y="27"/>
                  </a:cubicBezTo>
                  <a:cubicBezTo>
                    <a:pt x="16" y="27"/>
                    <a:pt x="16" y="26"/>
                    <a:pt x="16" y="26"/>
                  </a:cubicBezTo>
                  <a:cubicBezTo>
                    <a:pt x="15" y="25"/>
                    <a:pt x="15" y="25"/>
                    <a:pt x="15" y="25"/>
                  </a:cubicBezTo>
                  <a:cubicBezTo>
                    <a:pt x="14" y="26"/>
                    <a:pt x="14" y="26"/>
                    <a:pt x="14" y="26"/>
                  </a:cubicBezTo>
                  <a:cubicBezTo>
                    <a:pt x="14" y="26"/>
                    <a:pt x="13" y="27"/>
                    <a:pt x="13" y="27"/>
                  </a:cubicBezTo>
                  <a:cubicBezTo>
                    <a:pt x="14" y="27"/>
                    <a:pt x="14" y="28"/>
                    <a:pt x="13" y="28"/>
                  </a:cubicBezTo>
                  <a:cubicBezTo>
                    <a:pt x="12" y="28"/>
                    <a:pt x="11" y="28"/>
                    <a:pt x="10" y="28"/>
                  </a:cubicBezTo>
                  <a:cubicBezTo>
                    <a:pt x="10" y="27"/>
                    <a:pt x="10" y="27"/>
                    <a:pt x="10" y="27"/>
                  </a:cubicBezTo>
                  <a:cubicBezTo>
                    <a:pt x="9" y="27"/>
                    <a:pt x="7" y="28"/>
                    <a:pt x="5" y="29"/>
                  </a:cubicBezTo>
                  <a:cubicBezTo>
                    <a:pt x="4" y="30"/>
                    <a:pt x="4" y="31"/>
                    <a:pt x="4" y="31"/>
                  </a:cubicBezTo>
                  <a:cubicBezTo>
                    <a:pt x="3" y="31"/>
                    <a:pt x="0" y="30"/>
                    <a:pt x="0" y="29"/>
                  </a:cubicBezTo>
                  <a:cubicBezTo>
                    <a:pt x="0" y="28"/>
                    <a:pt x="0" y="28"/>
                    <a:pt x="1" y="27"/>
                  </a:cubicBezTo>
                  <a:cubicBezTo>
                    <a:pt x="2" y="27"/>
                    <a:pt x="8" y="25"/>
                    <a:pt x="9" y="24"/>
                  </a:cubicBezTo>
                  <a:cubicBezTo>
                    <a:pt x="10" y="24"/>
                    <a:pt x="10" y="24"/>
                    <a:pt x="10" y="24"/>
                  </a:cubicBezTo>
                  <a:cubicBezTo>
                    <a:pt x="10" y="23"/>
                    <a:pt x="10" y="23"/>
                    <a:pt x="10" y="23"/>
                  </a:cubicBezTo>
                  <a:cubicBezTo>
                    <a:pt x="10" y="23"/>
                    <a:pt x="9" y="23"/>
                    <a:pt x="8" y="23"/>
                  </a:cubicBezTo>
                  <a:cubicBezTo>
                    <a:pt x="7" y="23"/>
                    <a:pt x="7" y="23"/>
                    <a:pt x="7" y="22"/>
                  </a:cubicBezTo>
                  <a:cubicBezTo>
                    <a:pt x="7" y="22"/>
                    <a:pt x="6" y="21"/>
                    <a:pt x="7" y="21"/>
                  </a:cubicBezTo>
                  <a:cubicBezTo>
                    <a:pt x="7" y="21"/>
                    <a:pt x="10" y="20"/>
                    <a:pt x="11" y="19"/>
                  </a:cubicBezTo>
                  <a:cubicBezTo>
                    <a:pt x="12" y="18"/>
                    <a:pt x="13" y="18"/>
                    <a:pt x="13" y="18"/>
                  </a:cubicBezTo>
                  <a:cubicBezTo>
                    <a:pt x="14" y="17"/>
                    <a:pt x="14" y="17"/>
                    <a:pt x="14" y="17"/>
                  </a:cubicBezTo>
                  <a:cubicBezTo>
                    <a:pt x="14" y="17"/>
                    <a:pt x="11" y="18"/>
                    <a:pt x="11" y="18"/>
                  </a:cubicBezTo>
                  <a:cubicBezTo>
                    <a:pt x="10" y="18"/>
                    <a:pt x="9" y="18"/>
                    <a:pt x="9" y="18"/>
                  </a:cubicBezTo>
                  <a:cubicBezTo>
                    <a:pt x="9" y="18"/>
                    <a:pt x="9" y="18"/>
                    <a:pt x="8" y="17"/>
                  </a:cubicBezTo>
                  <a:cubicBezTo>
                    <a:pt x="8" y="16"/>
                    <a:pt x="8" y="16"/>
                    <a:pt x="8" y="16"/>
                  </a:cubicBezTo>
                  <a:cubicBezTo>
                    <a:pt x="8" y="16"/>
                    <a:pt x="8" y="17"/>
                    <a:pt x="10" y="15"/>
                  </a:cubicBezTo>
                  <a:cubicBezTo>
                    <a:pt x="13" y="14"/>
                    <a:pt x="12" y="15"/>
                    <a:pt x="13" y="14"/>
                  </a:cubicBezTo>
                  <a:cubicBezTo>
                    <a:pt x="13" y="14"/>
                    <a:pt x="12" y="13"/>
                    <a:pt x="12" y="13"/>
                  </a:cubicBezTo>
                  <a:cubicBezTo>
                    <a:pt x="12" y="13"/>
                    <a:pt x="10" y="14"/>
                    <a:pt x="9" y="14"/>
                  </a:cubicBezTo>
                  <a:cubicBezTo>
                    <a:pt x="8" y="14"/>
                    <a:pt x="8" y="14"/>
                    <a:pt x="7" y="13"/>
                  </a:cubicBezTo>
                  <a:cubicBezTo>
                    <a:pt x="6" y="12"/>
                    <a:pt x="6" y="11"/>
                    <a:pt x="6" y="11"/>
                  </a:cubicBezTo>
                  <a:cubicBezTo>
                    <a:pt x="6" y="11"/>
                    <a:pt x="7" y="11"/>
                    <a:pt x="8" y="11"/>
                  </a:cubicBezTo>
                  <a:cubicBezTo>
                    <a:pt x="10" y="11"/>
                    <a:pt x="10" y="10"/>
                    <a:pt x="11" y="10"/>
                  </a:cubicBezTo>
                  <a:cubicBezTo>
                    <a:pt x="11" y="10"/>
                    <a:pt x="11" y="9"/>
                    <a:pt x="11" y="9"/>
                  </a:cubicBezTo>
                  <a:close/>
                  <a:moveTo>
                    <a:pt x="12" y="22"/>
                  </a:moveTo>
                  <a:cubicBezTo>
                    <a:pt x="12" y="22"/>
                    <a:pt x="13" y="23"/>
                    <a:pt x="13" y="23"/>
                  </a:cubicBezTo>
                  <a:cubicBezTo>
                    <a:pt x="14" y="23"/>
                    <a:pt x="14" y="23"/>
                    <a:pt x="14" y="23"/>
                  </a:cubicBezTo>
                  <a:cubicBezTo>
                    <a:pt x="15" y="22"/>
                    <a:pt x="15" y="22"/>
                    <a:pt x="14" y="22"/>
                  </a:cubicBezTo>
                  <a:cubicBezTo>
                    <a:pt x="14" y="21"/>
                    <a:pt x="13" y="22"/>
                    <a:pt x="12" y="22"/>
                  </a:cubicBezTo>
                  <a:close/>
                  <a:moveTo>
                    <a:pt x="11" y="32"/>
                  </a:moveTo>
                  <a:cubicBezTo>
                    <a:pt x="11" y="32"/>
                    <a:pt x="12" y="35"/>
                    <a:pt x="12" y="35"/>
                  </a:cubicBezTo>
                  <a:cubicBezTo>
                    <a:pt x="12" y="35"/>
                    <a:pt x="12" y="35"/>
                    <a:pt x="12" y="35"/>
                  </a:cubicBezTo>
                  <a:cubicBezTo>
                    <a:pt x="12" y="35"/>
                    <a:pt x="12" y="35"/>
                    <a:pt x="13" y="35"/>
                  </a:cubicBezTo>
                  <a:cubicBezTo>
                    <a:pt x="13" y="34"/>
                    <a:pt x="14" y="34"/>
                    <a:pt x="16" y="34"/>
                  </a:cubicBezTo>
                  <a:cubicBezTo>
                    <a:pt x="17" y="34"/>
                    <a:pt x="18" y="34"/>
                    <a:pt x="18" y="34"/>
                  </a:cubicBezTo>
                  <a:cubicBezTo>
                    <a:pt x="18" y="34"/>
                    <a:pt x="18" y="34"/>
                    <a:pt x="18" y="33"/>
                  </a:cubicBezTo>
                  <a:cubicBezTo>
                    <a:pt x="18" y="33"/>
                    <a:pt x="19" y="30"/>
                    <a:pt x="19" y="30"/>
                  </a:cubicBezTo>
                  <a:cubicBezTo>
                    <a:pt x="19" y="29"/>
                    <a:pt x="19" y="29"/>
                    <a:pt x="19" y="29"/>
                  </a:cubicBezTo>
                  <a:cubicBezTo>
                    <a:pt x="19" y="29"/>
                    <a:pt x="18" y="29"/>
                    <a:pt x="18" y="29"/>
                  </a:cubicBezTo>
                  <a:cubicBezTo>
                    <a:pt x="17" y="29"/>
                    <a:pt x="17" y="29"/>
                    <a:pt x="16" y="30"/>
                  </a:cubicBezTo>
                  <a:cubicBezTo>
                    <a:pt x="15" y="30"/>
                    <a:pt x="14" y="30"/>
                    <a:pt x="13" y="31"/>
                  </a:cubicBezTo>
                  <a:cubicBezTo>
                    <a:pt x="12" y="31"/>
                    <a:pt x="11" y="32"/>
                    <a:pt x="11" y="32"/>
                  </a:cubicBezTo>
                  <a:close/>
                </a:path>
              </a:pathLst>
            </a:custGeom>
            <a:grpFill/>
            <a:ln w="9525">
              <a:solidFill>
                <a:srgbClr val="1686AE">
                  <a:alpha val="10000"/>
                </a:srgbClr>
              </a:solidFill>
              <a:round/>
            </a:ln>
          </p:spPr>
          <p:txBody>
            <a:bodyPr vert="horz" wrap="square" lIns="91440" tIns="45720" rIns="91440" bIns="45720" numCol="1" anchor="t" anchorCtr="0" compatLnSpc="1"/>
            <a:lstStyle/>
            <a:p>
              <a:endParaRPr lang="zh-CN" altLang="en-US"/>
            </a:p>
          </p:txBody>
        </p:sp>
        <p:sp>
          <p:nvSpPr>
            <p:cNvPr id="479" name="Freeform 308"/>
            <p:cNvSpPr>
              <a:spLocks noEditPoints="1"/>
            </p:cNvSpPr>
            <p:nvPr/>
          </p:nvSpPr>
          <p:spPr bwMode="auto">
            <a:xfrm>
              <a:off x="3138" y="1963"/>
              <a:ext cx="82" cy="249"/>
            </a:xfrm>
            <a:custGeom>
              <a:avLst/>
              <a:gdLst>
                <a:gd name="T0" fmla="*/ 5 w 67"/>
                <a:gd name="T1" fmla="*/ 186 h 205"/>
                <a:gd name="T2" fmla="*/ 16 w 67"/>
                <a:gd name="T3" fmla="*/ 173 h 205"/>
                <a:gd name="T4" fmla="*/ 12 w 67"/>
                <a:gd name="T5" fmla="*/ 179 h 205"/>
                <a:gd name="T6" fmla="*/ 18 w 67"/>
                <a:gd name="T7" fmla="*/ 182 h 205"/>
                <a:gd name="T8" fmla="*/ 28 w 67"/>
                <a:gd name="T9" fmla="*/ 178 h 205"/>
                <a:gd name="T10" fmla="*/ 36 w 67"/>
                <a:gd name="T11" fmla="*/ 177 h 205"/>
                <a:gd name="T12" fmla="*/ 19 w 67"/>
                <a:gd name="T13" fmla="*/ 176 h 205"/>
                <a:gd name="T14" fmla="*/ 19 w 67"/>
                <a:gd name="T15" fmla="*/ 182 h 205"/>
                <a:gd name="T16" fmla="*/ 28 w 67"/>
                <a:gd name="T17" fmla="*/ 190 h 205"/>
                <a:gd name="T18" fmla="*/ 38 w 67"/>
                <a:gd name="T19" fmla="*/ 200 h 205"/>
                <a:gd name="T20" fmla="*/ 25 w 67"/>
                <a:gd name="T21" fmla="*/ 190 h 205"/>
                <a:gd name="T22" fmla="*/ 20 w 67"/>
                <a:gd name="T23" fmla="*/ 190 h 205"/>
                <a:gd name="T24" fmla="*/ 20 w 67"/>
                <a:gd name="T25" fmla="*/ 125 h 205"/>
                <a:gd name="T26" fmla="*/ 44 w 67"/>
                <a:gd name="T27" fmla="*/ 132 h 205"/>
                <a:gd name="T28" fmla="*/ 41 w 67"/>
                <a:gd name="T29" fmla="*/ 111 h 205"/>
                <a:gd name="T30" fmla="*/ 40 w 67"/>
                <a:gd name="T31" fmla="*/ 117 h 205"/>
                <a:gd name="T32" fmla="*/ 35 w 67"/>
                <a:gd name="T33" fmla="*/ 118 h 205"/>
                <a:gd name="T34" fmla="*/ 30 w 67"/>
                <a:gd name="T35" fmla="*/ 110 h 205"/>
                <a:gd name="T36" fmla="*/ 29 w 67"/>
                <a:gd name="T37" fmla="*/ 123 h 205"/>
                <a:gd name="T38" fmla="*/ 25 w 67"/>
                <a:gd name="T39" fmla="*/ 124 h 205"/>
                <a:gd name="T40" fmla="*/ 32 w 67"/>
                <a:gd name="T41" fmla="*/ 118 h 205"/>
                <a:gd name="T42" fmla="*/ 32 w 67"/>
                <a:gd name="T43" fmla="*/ 122 h 205"/>
                <a:gd name="T44" fmla="*/ 17 w 67"/>
                <a:gd name="T45" fmla="*/ 122 h 205"/>
                <a:gd name="T46" fmla="*/ 34 w 67"/>
                <a:gd name="T47" fmla="*/ 134 h 205"/>
                <a:gd name="T48" fmla="*/ 38 w 67"/>
                <a:gd name="T49" fmla="*/ 138 h 205"/>
                <a:gd name="T50" fmla="*/ 28 w 67"/>
                <a:gd name="T51" fmla="*/ 143 h 205"/>
                <a:gd name="T52" fmla="*/ 29 w 67"/>
                <a:gd name="T53" fmla="*/ 134 h 205"/>
                <a:gd name="T54" fmla="*/ 24 w 67"/>
                <a:gd name="T55" fmla="*/ 132 h 205"/>
                <a:gd name="T56" fmla="*/ 23 w 67"/>
                <a:gd name="T57" fmla="*/ 70 h 205"/>
                <a:gd name="T58" fmla="*/ 26 w 67"/>
                <a:gd name="T59" fmla="*/ 82 h 205"/>
                <a:gd name="T60" fmla="*/ 33 w 67"/>
                <a:gd name="T61" fmla="*/ 73 h 205"/>
                <a:gd name="T62" fmla="*/ 36 w 67"/>
                <a:gd name="T63" fmla="*/ 62 h 205"/>
                <a:gd name="T64" fmla="*/ 41 w 67"/>
                <a:gd name="T65" fmla="*/ 61 h 205"/>
                <a:gd name="T66" fmla="*/ 48 w 67"/>
                <a:gd name="T67" fmla="*/ 79 h 205"/>
                <a:gd name="T68" fmla="*/ 55 w 67"/>
                <a:gd name="T69" fmla="*/ 89 h 205"/>
                <a:gd name="T70" fmla="*/ 38 w 67"/>
                <a:gd name="T71" fmla="*/ 88 h 205"/>
                <a:gd name="T72" fmla="*/ 39 w 67"/>
                <a:gd name="T73" fmla="*/ 79 h 205"/>
                <a:gd name="T74" fmla="*/ 38 w 67"/>
                <a:gd name="T75" fmla="*/ 65 h 205"/>
                <a:gd name="T76" fmla="*/ 45 w 67"/>
                <a:gd name="T77" fmla="*/ 70 h 205"/>
                <a:gd name="T78" fmla="*/ 42 w 67"/>
                <a:gd name="T79" fmla="*/ 64 h 205"/>
                <a:gd name="T80" fmla="*/ 52 w 67"/>
                <a:gd name="T81" fmla="*/ 71 h 205"/>
                <a:gd name="T82" fmla="*/ 45 w 67"/>
                <a:gd name="T83" fmla="*/ 11 h 205"/>
                <a:gd name="T84" fmla="*/ 61 w 67"/>
                <a:gd name="T85" fmla="*/ 20 h 205"/>
                <a:gd name="T86" fmla="*/ 44 w 67"/>
                <a:gd name="T87" fmla="*/ 22 h 205"/>
                <a:gd name="T88" fmla="*/ 52 w 67"/>
                <a:gd name="T89" fmla="*/ 34 h 205"/>
                <a:gd name="T90" fmla="*/ 40 w 67"/>
                <a:gd name="T91" fmla="*/ 24 h 205"/>
                <a:gd name="T92" fmla="*/ 47 w 67"/>
                <a:gd name="T93" fmla="*/ 32 h 205"/>
                <a:gd name="T94" fmla="*/ 45 w 67"/>
                <a:gd name="T95" fmla="*/ 22 h 205"/>
                <a:gd name="T96" fmla="*/ 48 w 67"/>
                <a:gd name="T97" fmla="*/ 17 h 205"/>
                <a:gd name="T98" fmla="*/ 48 w 67"/>
                <a:gd name="T99" fmla="*/ 15 h 205"/>
                <a:gd name="T100" fmla="*/ 34 w 67"/>
                <a:gd name="T101" fmla="*/ 9 h 205"/>
                <a:gd name="T102" fmla="*/ 42 w 67"/>
                <a:gd name="T103" fmla="*/ 5 h 205"/>
                <a:gd name="T104" fmla="*/ 47 w 67"/>
                <a:gd name="T105" fmla="*/ 6 h 205"/>
                <a:gd name="T106" fmla="*/ 53 w 67"/>
                <a:gd name="T107" fmla="*/ 2 h 205"/>
                <a:gd name="T108" fmla="*/ 54 w 67"/>
                <a:gd name="T109" fmla="*/ 10 h 205"/>
                <a:gd name="T110" fmla="*/ 62 w 67"/>
                <a:gd name="T111" fmla="*/ 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7" h="205">
                  <a:moveTo>
                    <a:pt x="8" y="172"/>
                  </a:moveTo>
                  <a:cubicBezTo>
                    <a:pt x="8" y="172"/>
                    <a:pt x="7" y="169"/>
                    <a:pt x="7" y="170"/>
                  </a:cubicBezTo>
                  <a:cubicBezTo>
                    <a:pt x="6" y="170"/>
                    <a:pt x="5" y="173"/>
                    <a:pt x="5" y="175"/>
                  </a:cubicBezTo>
                  <a:cubicBezTo>
                    <a:pt x="5" y="177"/>
                    <a:pt x="4" y="187"/>
                    <a:pt x="3" y="190"/>
                  </a:cubicBezTo>
                  <a:cubicBezTo>
                    <a:pt x="2" y="194"/>
                    <a:pt x="0" y="196"/>
                    <a:pt x="2" y="198"/>
                  </a:cubicBezTo>
                  <a:cubicBezTo>
                    <a:pt x="3" y="199"/>
                    <a:pt x="4" y="199"/>
                    <a:pt x="4" y="199"/>
                  </a:cubicBezTo>
                  <a:cubicBezTo>
                    <a:pt x="4" y="199"/>
                    <a:pt x="5" y="188"/>
                    <a:pt x="5" y="186"/>
                  </a:cubicBezTo>
                  <a:cubicBezTo>
                    <a:pt x="5" y="184"/>
                    <a:pt x="6" y="181"/>
                    <a:pt x="7" y="178"/>
                  </a:cubicBezTo>
                  <a:cubicBezTo>
                    <a:pt x="8" y="175"/>
                    <a:pt x="8" y="173"/>
                    <a:pt x="8" y="173"/>
                  </a:cubicBezTo>
                  <a:cubicBezTo>
                    <a:pt x="8" y="172"/>
                    <a:pt x="8" y="172"/>
                    <a:pt x="8" y="172"/>
                  </a:cubicBezTo>
                  <a:close/>
                  <a:moveTo>
                    <a:pt x="9" y="173"/>
                  </a:moveTo>
                  <a:cubicBezTo>
                    <a:pt x="9" y="173"/>
                    <a:pt x="9" y="172"/>
                    <a:pt x="10" y="171"/>
                  </a:cubicBezTo>
                  <a:cubicBezTo>
                    <a:pt x="11" y="170"/>
                    <a:pt x="13" y="170"/>
                    <a:pt x="15" y="171"/>
                  </a:cubicBezTo>
                  <a:cubicBezTo>
                    <a:pt x="16" y="171"/>
                    <a:pt x="16" y="172"/>
                    <a:pt x="16" y="173"/>
                  </a:cubicBezTo>
                  <a:cubicBezTo>
                    <a:pt x="15" y="173"/>
                    <a:pt x="14" y="174"/>
                    <a:pt x="13" y="176"/>
                  </a:cubicBezTo>
                  <a:cubicBezTo>
                    <a:pt x="12" y="177"/>
                    <a:pt x="13" y="180"/>
                    <a:pt x="13" y="181"/>
                  </a:cubicBezTo>
                  <a:cubicBezTo>
                    <a:pt x="14" y="182"/>
                    <a:pt x="14" y="184"/>
                    <a:pt x="13" y="184"/>
                  </a:cubicBezTo>
                  <a:cubicBezTo>
                    <a:pt x="12" y="185"/>
                    <a:pt x="12" y="184"/>
                    <a:pt x="10" y="183"/>
                  </a:cubicBezTo>
                  <a:cubicBezTo>
                    <a:pt x="8" y="182"/>
                    <a:pt x="7" y="181"/>
                    <a:pt x="7" y="181"/>
                  </a:cubicBezTo>
                  <a:cubicBezTo>
                    <a:pt x="7" y="181"/>
                    <a:pt x="8" y="181"/>
                    <a:pt x="9" y="181"/>
                  </a:cubicBezTo>
                  <a:cubicBezTo>
                    <a:pt x="11" y="181"/>
                    <a:pt x="13" y="179"/>
                    <a:pt x="12" y="179"/>
                  </a:cubicBezTo>
                  <a:cubicBezTo>
                    <a:pt x="12" y="179"/>
                    <a:pt x="12" y="177"/>
                    <a:pt x="12" y="175"/>
                  </a:cubicBezTo>
                  <a:cubicBezTo>
                    <a:pt x="12" y="173"/>
                    <a:pt x="13" y="173"/>
                    <a:pt x="11" y="173"/>
                  </a:cubicBezTo>
                  <a:cubicBezTo>
                    <a:pt x="10" y="173"/>
                    <a:pt x="9" y="173"/>
                    <a:pt x="9" y="173"/>
                  </a:cubicBezTo>
                  <a:close/>
                  <a:moveTo>
                    <a:pt x="17" y="174"/>
                  </a:moveTo>
                  <a:cubicBezTo>
                    <a:pt x="17" y="174"/>
                    <a:pt x="16" y="175"/>
                    <a:pt x="15" y="177"/>
                  </a:cubicBezTo>
                  <a:cubicBezTo>
                    <a:pt x="14" y="178"/>
                    <a:pt x="14" y="180"/>
                    <a:pt x="15" y="181"/>
                  </a:cubicBezTo>
                  <a:cubicBezTo>
                    <a:pt x="15" y="182"/>
                    <a:pt x="16" y="183"/>
                    <a:pt x="18" y="182"/>
                  </a:cubicBezTo>
                  <a:cubicBezTo>
                    <a:pt x="19" y="180"/>
                    <a:pt x="18" y="179"/>
                    <a:pt x="18" y="177"/>
                  </a:cubicBezTo>
                  <a:cubicBezTo>
                    <a:pt x="18" y="175"/>
                    <a:pt x="17" y="174"/>
                    <a:pt x="17" y="174"/>
                  </a:cubicBezTo>
                  <a:close/>
                  <a:moveTo>
                    <a:pt x="19" y="176"/>
                  </a:moveTo>
                  <a:cubicBezTo>
                    <a:pt x="19" y="176"/>
                    <a:pt x="21" y="177"/>
                    <a:pt x="22" y="177"/>
                  </a:cubicBezTo>
                  <a:cubicBezTo>
                    <a:pt x="23" y="177"/>
                    <a:pt x="24" y="177"/>
                    <a:pt x="24" y="177"/>
                  </a:cubicBezTo>
                  <a:cubicBezTo>
                    <a:pt x="24" y="177"/>
                    <a:pt x="23" y="179"/>
                    <a:pt x="25" y="179"/>
                  </a:cubicBezTo>
                  <a:cubicBezTo>
                    <a:pt x="27" y="179"/>
                    <a:pt x="28" y="178"/>
                    <a:pt x="28" y="178"/>
                  </a:cubicBezTo>
                  <a:cubicBezTo>
                    <a:pt x="28" y="177"/>
                    <a:pt x="28" y="177"/>
                    <a:pt x="28" y="177"/>
                  </a:cubicBezTo>
                  <a:cubicBezTo>
                    <a:pt x="28" y="177"/>
                    <a:pt x="31" y="177"/>
                    <a:pt x="33" y="177"/>
                  </a:cubicBezTo>
                  <a:cubicBezTo>
                    <a:pt x="35" y="177"/>
                    <a:pt x="34" y="178"/>
                    <a:pt x="32" y="179"/>
                  </a:cubicBezTo>
                  <a:cubicBezTo>
                    <a:pt x="31" y="179"/>
                    <a:pt x="29" y="180"/>
                    <a:pt x="29" y="180"/>
                  </a:cubicBezTo>
                  <a:cubicBezTo>
                    <a:pt x="29" y="180"/>
                    <a:pt x="30" y="180"/>
                    <a:pt x="33" y="180"/>
                  </a:cubicBezTo>
                  <a:cubicBezTo>
                    <a:pt x="36" y="180"/>
                    <a:pt x="39" y="182"/>
                    <a:pt x="39" y="181"/>
                  </a:cubicBezTo>
                  <a:cubicBezTo>
                    <a:pt x="39" y="180"/>
                    <a:pt x="38" y="178"/>
                    <a:pt x="36" y="177"/>
                  </a:cubicBezTo>
                  <a:cubicBezTo>
                    <a:pt x="34" y="176"/>
                    <a:pt x="34" y="176"/>
                    <a:pt x="32" y="176"/>
                  </a:cubicBezTo>
                  <a:cubicBezTo>
                    <a:pt x="30" y="176"/>
                    <a:pt x="29" y="175"/>
                    <a:pt x="29" y="175"/>
                  </a:cubicBezTo>
                  <a:cubicBezTo>
                    <a:pt x="29" y="175"/>
                    <a:pt x="29" y="172"/>
                    <a:pt x="27" y="171"/>
                  </a:cubicBezTo>
                  <a:cubicBezTo>
                    <a:pt x="25" y="171"/>
                    <a:pt x="24" y="171"/>
                    <a:pt x="24" y="171"/>
                  </a:cubicBezTo>
                  <a:cubicBezTo>
                    <a:pt x="25" y="175"/>
                    <a:pt x="25" y="175"/>
                    <a:pt x="25" y="175"/>
                  </a:cubicBezTo>
                  <a:cubicBezTo>
                    <a:pt x="25" y="175"/>
                    <a:pt x="23" y="176"/>
                    <a:pt x="21" y="176"/>
                  </a:cubicBezTo>
                  <a:cubicBezTo>
                    <a:pt x="20" y="176"/>
                    <a:pt x="19" y="176"/>
                    <a:pt x="19" y="176"/>
                  </a:cubicBezTo>
                  <a:close/>
                  <a:moveTo>
                    <a:pt x="19" y="182"/>
                  </a:moveTo>
                  <a:cubicBezTo>
                    <a:pt x="19" y="182"/>
                    <a:pt x="20" y="182"/>
                    <a:pt x="23" y="182"/>
                  </a:cubicBezTo>
                  <a:cubicBezTo>
                    <a:pt x="26" y="181"/>
                    <a:pt x="26" y="181"/>
                    <a:pt x="27" y="181"/>
                  </a:cubicBezTo>
                  <a:cubicBezTo>
                    <a:pt x="29" y="182"/>
                    <a:pt x="29" y="184"/>
                    <a:pt x="29" y="184"/>
                  </a:cubicBezTo>
                  <a:cubicBezTo>
                    <a:pt x="29" y="184"/>
                    <a:pt x="28" y="184"/>
                    <a:pt x="26" y="184"/>
                  </a:cubicBezTo>
                  <a:cubicBezTo>
                    <a:pt x="25" y="185"/>
                    <a:pt x="24" y="185"/>
                    <a:pt x="22" y="185"/>
                  </a:cubicBezTo>
                  <a:cubicBezTo>
                    <a:pt x="21" y="184"/>
                    <a:pt x="19" y="182"/>
                    <a:pt x="19" y="182"/>
                  </a:cubicBezTo>
                  <a:close/>
                  <a:moveTo>
                    <a:pt x="16" y="189"/>
                  </a:moveTo>
                  <a:cubicBezTo>
                    <a:pt x="16" y="188"/>
                    <a:pt x="18" y="188"/>
                    <a:pt x="21" y="188"/>
                  </a:cubicBezTo>
                  <a:cubicBezTo>
                    <a:pt x="24" y="187"/>
                    <a:pt x="28" y="187"/>
                    <a:pt x="29" y="187"/>
                  </a:cubicBezTo>
                  <a:cubicBezTo>
                    <a:pt x="31" y="187"/>
                    <a:pt x="31" y="188"/>
                    <a:pt x="31" y="189"/>
                  </a:cubicBezTo>
                  <a:cubicBezTo>
                    <a:pt x="31" y="190"/>
                    <a:pt x="31" y="190"/>
                    <a:pt x="30" y="190"/>
                  </a:cubicBezTo>
                  <a:cubicBezTo>
                    <a:pt x="30" y="190"/>
                    <a:pt x="29" y="191"/>
                    <a:pt x="29" y="190"/>
                  </a:cubicBezTo>
                  <a:cubicBezTo>
                    <a:pt x="28" y="190"/>
                    <a:pt x="28" y="190"/>
                    <a:pt x="28" y="190"/>
                  </a:cubicBezTo>
                  <a:cubicBezTo>
                    <a:pt x="28" y="190"/>
                    <a:pt x="27" y="191"/>
                    <a:pt x="28" y="191"/>
                  </a:cubicBezTo>
                  <a:cubicBezTo>
                    <a:pt x="29" y="192"/>
                    <a:pt x="29" y="193"/>
                    <a:pt x="29" y="193"/>
                  </a:cubicBezTo>
                  <a:cubicBezTo>
                    <a:pt x="29" y="193"/>
                    <a:pt x="28" y="193"/>
                    <a:pt x="27" y="193"/>
                  </a:cubicBezTo>
                  <a:cubicBezTo>
                    <a:pt x="27" y="194"/>
                    <a:pt x="26" y="194"/>
                    <a:pt x="26" y="195"/>
                  </a:cubicBezTo>
                  <a:cubicBezTo>
                    <a:pt x="26" y="196"/>
                    <a:pt x="26" y="200"/>
                    <a:pt x="26" y="200"/>
                  </a:cubicBezTo>
                  <a:cubicBezTo>
                    <a:pt x="26" y="201"/>
                    <a:pt x="30" y="202"/>
                    <a:pt x="33" y="202"/>
                  </a:cubicBezTo>
                  <a:cubicBezTo>
                    <a:pt x="37" y="202"/>
                    <a:pt x="37" y="201"/>
                    <a:pt x="38" y="200"/>
                  </a:cubicBezTo>
                  <a:cubicBezTo>
                    <a:pt x="38" y="199"/>
                    <a:pt x="40" y="194"/>
                    <a:pt x="40" y="194"/>
                  </a:cubicBezTo>
                  <a:cubicBezTo>
                    <a:pt x="40" y="194"/>
                    <a:pt x="40" y="200"/>
                    <a:pt x="40" y="202"/>
                  </a:cubicBezTo>
                  <a:cubicBezTo>
                    <a:pt x="40" y="204"/>
                    <a:pt x="39" y="205"/>
                    <a:pt x="36" y="205"/>
                  </a:cubicBezTo>
                  <a:cubicBezTo>
                    <a:pt x="32" y="205"/>
                    <a:pt x="28" y="204"/>
                    <a:pt x="26" y="203"/>
                  </a:cubicBezTo>
                  <a:cubicBezTo>
                    <a:pt x="25" y="202"/>
                    <a:pt x="24" y="201"/>
                    <a:pt x="24" y="198"/>
                  </a:cubicBezTo>
                  <a:cubicBezTo>
                    <a:pt x="24" y="196"/>
                    <a:pt x="25" y="193"/>
                    <a:pt x="25" y="192"/>
                  </a:cubicBezTo>
                  <a:cubicBezTo>
                    <a:pt x="26" y="191"/>
                    <a:pt x="25" y="190"/>
                    <a:pt x="25" y="190"/>
                  </a:cubicBezTo>
                  <a:cubicBezTo>
                    <a:pt x="25" y="190"/>
                    <a:pt x="25" y="190"/>
                    <a:pt x="25" y="190"/>
                  </a:cubicBezTo>
                  <a:cubicBezTo>
                    <a:pt x="25" y="190"/>
                    <a:pt x="22" y="193"/>
                    <a:pt x="19" y="196"/>
                  </a:cubicBezTo>
                  <a:cubicBezTo>
                    <a:pt x="15" y="198"/>
                    <a:pt x="14" y="199"/>
                    <a:pt x="12" y="199"/>
                  </a:cubicBezTo>
                  <a:cubicBezTo>
                    <a:pt x="11" y="199"/>
                    <a:pt x="11" y="199"/>
                    <a:pt x="11" y="199"/>
                  </a:cubicBezTo>
                  <a:cubicBezTo>
                    <a:pt x="10" y="199"/>
                    <a:pt x="10" y="198"/>
                    <a:pt x="10" y="198"/>
                  </a:cubicBezTo>
                  <a:cubicBezTo>
                    <a:pt x="10" y="198"/>
                    <a:pt x="14" y="197"/>
                    <a:pt x="15" y="195"/>
                  </a:cubicBezTo>
                  <a:cubicBezTo>
                    <a:pt x="17" y="193"/>
                    <a:pt x="20" y="190"/>
                    <a:pt x="20" y="190"/>
                  </a:cubicBezTo>
                  <a:cubicBezTo>
                    <a:pt x="20" y="190"/>
                    <a:pt x="20" y="190"/>
                    <a:pt x="18" y="190"/>
                  </a:cubicBezTo>
                  <a:cubicBezTo>
                    <a:pt x="17" y="190"/>
                    <a:pt x="16" y="189"/>
                    <a:pt x="16" y="189"/>
                  </a:cubicBezTo>
                  <a:close/>
                  <a:moveTo>
                    <a:pt x="21" y="112"/>
                  </a:moveTo>
                  <a:cubicBezTo>
                    <a:pt x="21" y="112"/>
                    <a:pt x="21" y="117"/>
                    <a:pt x="21" y="119"/>
                  </a:cubicBezTo>
                  <a:cubicBezTo>
                    <a:pt x="22" y="121"/>
                    <a:pt x="23" y="124"/>
                    <a:pt x="23" y="124"/>
                  </a:cubicBezTo>
                  <a:cubicBezTo>
                    <a:pt x="23" y="124"/>
                    <a:pt x="21" y="124"/>
                    <a:pt x="20" y="124"/>
                  </a:cubicBezTo>
                  <a:cubicBezTo>
                    <a:pt x="20" y="124"/>
                    <a:pt x="20" y="125"/>
                    <a:pt x="20" y="125"/>
                  </a:cubicBezTo>
                  <a:cubicBezTo>
                    <a:pt x="21" y="126"/>
                    <a:pt x="22" y="127"/>
                    <a:pt x="23" y="127"/>
                  </a:cubicBezTo>
                  <a:cubicBezTo>
                    <a:pt x="25" y="127"/>
                    <a:pt x="30" y="126"/>
                    <a:pt x="33" y="126"/>
                  </a:cubicBezTo>
                  <a:cubicBezTo>
                    <a:pt x="36" y="127"/>
                    <a:pt x="37" y="127"/>
                    <a:pt x="38" y="127"/>
                  </a:cubicBezTo>
                  <a:cubicBezTo>
                    <a:pt x="39" y="127"/>
                    <a:pt x="41" y="127"/>
                    <a:pt x="42" y="128"/>
                  </a:cubicBezTo>
                  <a:cubicBezTo>
                    <a:pt x="43" y="128"/>
                    <a:pt x="45" y="129"/>
                    <a:pt x="44" y="129"/>
                  </a:cubicBezTo>
                  <a:cubicBezTo>
                    <a:pt x="43" y="130"/>
                    <a:pt x="40" y="130"/>
                    <a:pt x="40" y="130"/>
                  </a:cubicBezTo>
                  <a:cubicBezTo>
                    <a:pt x="40" y="130"/>
                    <a:pt x="42" y="131"/>
                    <a:pt x="44" y="132"/>
                  </a:cubicBezTo>
                  <a:cubicBezTo>
                    <a:pt x="46" y="132"/>
                    <a:pt x="47" y="133"/>
                    <a:pt x="48" y="134"/>
                  </a:cubicBezTo>
                  <a:cubicBezTo>
                    <a:pt x="49" y="134"/>
                    <a:pt x="50" y="132"/>
                    <a:pt x="49" y="130"/>
                  </a:cubicBezTo>
                  <a:cubicBezTo>
                    <a:pt x="48" y="129"/>
                    <a:pt x="43" y="127"/>
                    <a:pt x="41" y="126"/>
                  </a:cubicBezTo>
                  <a:cubicBezTo>
                    <a:pt x="39" y="126"/>
                    <a:pt x="39" y="126"/>
                    <a:pt x="39" y="126"/>
                  </a:cubicBezTo>
                  <a:cubicBezTo>
                    <a:pt x="39" y="125"/>
                    <a:pt x="41" y="119"/>
                    <a:pt x="43" y="117"/>
                  </a:cubicBezTo>
                  <a:cubicBezTo>
                    <a:pt x="44" y="114"/>
                    <a:pt x="45" y="114"/>
                    <a:pt x="44" y="114"/>
                  </a:cubicBezTo>
                  <a:cubicBezTo>
                    <a:pt x="44" y="113"/>
                    <a:pt x="43" y="112"/>
                    <a:pt x="41" y="111"/>
                  </a:cubicBezTo>
                  <a:cubicBezTo>
                    <a:pt x="40" y="111"/>
                    <a:pt x="39" y="111"/>
                    <a:pt x="39" y="111"/>
                  </a:cubicBezTo>
                  <a:cubicBezTo>
                    <a:pt x="39" y="111"/>
                    <a:pt x="38" y="112"/>
                    <a:pt x="39" y="113"/>
                  </a:cubicBezTo>
                  <a:cubicBezTo>
                    <a:pt x="39" y="113"/>
                    <a:pt x="40" y="112"/>
                    <a:pt x="41" y="113"/>
                  </a:cubicBezTo>
                  <a:cubicBezTo>
                    <a:pt x="41" y="113"/>
                    <a:pt x="41" y="114"/>
                    <a:pt x="40" y="115"/>
                  </a:cubicBezTo>
                  <a:cubicBezTo>
                    <a:pt x="40" y="115"/>
                    <a:pt x="38" y="114"/>
                    <a:pt x="38" y="115"/>
                  </a:cubicBezTo>
                  <a:cubicBezTo>
                    <a:pt x="38" y="115"/>
                    <a:pt x="37" y="117"/>
                    <a:pt x="38" y="117"/>
                  </a:cubicBezTo>
                  <a:cubicBezTo>
                    <a:pt x="39" y="117"/>
                    <a:pt x="40" y="117"/>
                    <a:pt x="40" y="117"/>
                  </a:cubicBezTo>
                  <a:cubicBezTo>
                    <a:pt x="39" y="118"/>
                    <a:pt x="39" y="118"/>
                    <a:pt x="38" y="118"/>
                  </a:cubicBezTo>
                  <a:cubicBezTo>
                    <a:pt x="37" y="118"/>
                    <a:pt x="36" y="119"/>
                    <a:pt x="36" y="120"/>
                  </a:cubicBezTo>
                  <a:cubicBezTo>
                    <a:pt x="37" y="121"/>
                    <a:pt x="38" y="120"/>
                    <a:pt x="37" y="122"/>
                  </a:cubicBezTo>
                  <a:cubicBezTo>
                    <a:pt x="37" y="123"/>
                    <a:pt x="37" y="125"/>
                    <a:pt x="37" y="125"/>
                  </a:cubicBezTo>
                  <a:cubicBezTo>
                    <a:pt x="36" y="125"/>
                    <a:pt x="36" y="126"/>
                    <a:pt x="35" y="124"/>
                  </a:cubicBezTo>
                  <a:cubicBezTo>
                    <a:pt x="34" y="122"/>
                    <a:pt x="34" y="122"/>
                    <a:pt x="34" y="121"/>
                  </a:cubicBezTo>
                  <a:cubicBezTo>
                    <a:pt x="35" y="120"/>
                    <a:pt x="35" y="118"/>
                    <a:pt x="35" y="118"/>
                  </a:cubicBezTo>
                  <a:cubicBezTo>
                    <a:pt x="35" y="118"/>
                    <a:pt x="35" y="118"/>
                    <a:pt x="36" y="117"/>
                  </a:cubicBezTo>
                  <a:cubicBezTo>
                    <a:pt x="36" y="116"/>
                    <a:pt x="36" y="115"/>
                    <a:pt x="36" y="115"/>
                  </a:cubicBezTo>
                  <a:cubicBezTo>
                    <a:pt x="35" y="114"/>
                    <a:pt x="35" y="114"/>
                    <a:pt x="35" y="114"/>
                  </a:cubicBezTo>
                  <a:cubicBezTo>
                    <a:pt x="35" y="114"/>
                    <a:pt x="36" y="113"/>
                    <a:pt x="37" y="112"/>
                  </a:cubicBezTo>
                  <a:cubicBezTo>
                    <a:pt x="37" y="111"/>
                    <a:pt x="36" y="110"/>
                    <a:pt x="36" y="110"/>
                  </a:cubicBezTo>
                  <a:cubicBezTo>
                    <a:pt x="36" y="110"/>
                    <a:pt x="34" y="113"/>
                    <a:pt x="33" y="112"/>
                  </a:cubicBezTo>
                  <a:cubicBezTo>
                    <a:pt x="32" y="111"/>
                    <a:pt x="30" y="110"/>
                    <a:pt x="30" y="110"/>
                  </a:cubicBezTo>
                  <a:cubicBezTo>
                    <a:pt x="30" y="111"/>
                    <a:pt x="30" y="111"/>
                    <a:pt x="30" y="111"/>
                  </a:cubicBezTo>
                  <a:cubicBezTo>
                    <a:pt x="30" y="111"/>
                    <a:pt x="29" y="112"/>
                    <a:pt x="30" y="113"/>
                  </a:cubicBezTo>
                  <a:cubicBezTo>
                    <a:pt x="31" y="114"/>
                    <a:pt x="32" y="114"/>
                    <a:pt x="32" y="114"/>
                  </a:cubicBezTo>
                  <a:cubicBezTo>
                    <a:pt x="32" y="114"/>
                    <a:pt x="31" y="114"/>
                    <a:pt x="30" y="115"/>
                  </a:cubicBezTo>
                  <a:cubicBezTo>
                    <a:pt x="29" y="117"/>
                    <a:pt x="28" y="117"/>
                    <a:pt x="29" y="118"/>
                  </a:cubicBezTo>
                  <a:cubicBezTo>
                    <a:pt x="30" y="119"/>
                    <a:pt x="32" y="121"/>
                    <a:pt x="31" y="121"/>
                  </a:cubicBezTo>
                  <a:cubicBezTo>
                    <a:pt x="31" y="122"/>
                    <a:pt x="30" y="122"/>
                    <a:pt x="29" y="123"/>
                  </a:cubicBezTo>
                  <a:cubicBezTo>
                    <a:pt x="29" y="123"/>
                    <a:pt x="29" y="124"/>
                    <a:pt x="29" y="124"/>
                  </a:cubicBezTo>
                  <a:cubicBezTo>
                    <a:pt x="29" y="124"/>
                    <a:pt x="28" y="124"/>
                    <a:pt x="28" y="124"/>
                  </a:cubicBezTo>
                  <a:cubicBezTo>
                    <a:pt x="28" y="123"/>
                    <a:pt x="28" y="111"/>
                    <a:pt x="28" y="110"/>
                  </a:cubicBezTo>
                  <a:cubicBezTo>
                    <a:pt x="28" y="110"/>
                    <a:pt x="27" y="110"/>
                    <a:pt x="26" y="110"/>
                  </a:cubicBezTo>
                  <a:cubicBezTo>
                    <a:pt x="25" y="109"/>
                    <a:pt x="26" y="113"/>
                    <a:pt x="26" y="116"/>
                  </a:cubicBezTo>
                  <a:cubicBezTo>
                    <a:pt x="26" y="118"/>
                    <a:pt x="26" y="125"/>
                    <a:pt x="26" y="125"/>
                  </a:cubicBezTo>
                  <a:cubicBezTo>
                    <a:pt x="26" y="125"/>
                    <a:pt x="25" y="125"/>
                    <a:pt x="25" y="124"/>
                  </a:cubicBezTo>
                  <a:cubicBezTo>
                    <a:pt x="24" y="124"/>
                    <a:pt x="24" y="121"/>
                    <a:pt x="24" y="117"/>
                  </a:cubicBezTo>
                  <a:cubicBezTo>
                    <a:pt x="24" y="114"/>
                    <a:pt x="23" y="113"/>
                    <a:pt x="23" y="112"/>
                  </a:cubicBezTo>
                  <a:cubicBezTo>
                    <a:pt x="22" y="112"/>
                    <a:pt x="21" y="112"/>
                    <a:pt x="21" y="112"/>
                  </a:cubicBezTo>
                  <a:cubicBezTo>
                    <a:pt x="21" y="112"/>
                    <a:pt x="21" y="112"/>
                    <a:pt x="21" y="112"/>
                  </a:cubicBezTo>
                  <a:close/>
                  <a:moveTo>
                    <a:pt x="33" y="116"/>
                  </a:moveTo>
                  <a:cubicBezTo>
                    <a:pt x="33" y="116"/>
                    <a:pt x="34" y="117"/>
                    <a:pt x="33" y="118"/>
                  </a:cubicBezTo>
                  <a:cubicBezTo>
                    <a:pt x="33" y="119"/>
                    <a:pt x="33" y="118"/>
                    <a:pt x="32" y="118"/>
                  </a:cubicBezTo>
                  <a:cubicBezTo>
                    <a:pt x="32" y="118"/>
                    <a:pt x="31" y="118"/>
                    <a:pt x="31" y="118"/>
                  </a:cubicBezTo>
                  <a:cubicBezTo>
                    <a:pt x="31" y="117"/>
                    <a:pt x="33" y="116"/>
                    <a:pt x="33" y="116"/>
                  </a:cubicBezTo>
                  <a:close/>
                  <a:moveTo>
                    <a:pt x="32" y="122"/>
                  </a:moveTo>
                  <a:cubicBezTo>
                    <a:pt x="33" y="123"/>
                    <a:pt x="34" y="125"/>
                    <a:pt x="34" y="125"/>
                  </a:cubicBezTo>
                  <a:cubicBezTo>
                    <a:pt x="34" y="125"/>
                    <a:pt x="33" y="125"/>
                    <a:pt x="32" y="125"/>
                  </a:cubicBezTo>
                  <a:cubicBezTo>
                    <a:pt x="30" y="125"/>
                    <a:pt x="30" y="124"/>
                    <a:pt x="30" y="124"/>
                  </a:cubicBezTo>
                  <a:cubicBezTo>
                    <a:pt x="30" y="124"/>
                    <a:pt x="32" y="122"/>
                    <a:pt x="32" y="122"/>
                  </a:cubicBezTo>
                  <a:close/>
                  <a:moveTo>
                    <a:pt x="17" y="122"/>
                  </a:moveTo>
                  <a:cubicBezTo>
                    <a:pt x="17" y="122"/>
                    <a:pt x="19" y="123"/>
                    <a:pt x="19" y="124"/>
                  </a:cubicBezTo>
                  <a:cubicBezTo>
                    <a:pt x="20" y="125"/>
                    <a:pt x="18" y="128"/>
                    <a:pt x="17" y="129"/>
                  </a:cubicBezTo>
                  <a:cubicBezTo>
                    <a:pt x="16" y="130"/>
                    <a:pt x="14" y="131"/>
                    <a:pt x="13" y="130"/>
                  </a:cubicBezTo>
                  <a:cubicBezTo>
                    <a:pt x="12" y="130"/>
                    <a:pt x="12" y="127"/>
                    <a:pt x="12" y="126"/>
                  </a:cubicBezTo>
                  <a:cubicBezTo>
                    <a:pt x="13" y="125"/>
                    <a:pt x="15" y="123"/>
                    <a:pt x="16" y="122"/>
                  </a:cubicBezTo>
                  <a:cubicBezTo>
                    <a:pt x="16" y="122"/>
                    <a:pt x="16" y="122"/>
                    <a:pt x="17" y="122"/>
                  </a:cubicBezTo>
                  <a:close/>
                  <a:moveTo>
                    <a:pt x="23" y="129"/>
                  </a:moveTo>
                  <a:cubicBezTo>
                    <a:pt x="23" y="128"/>
                    <a:pt x="24" y="129"/>
                    <a:pt x="26" y="129"/>
                  </a:cubicBezTo>
                  <a:cubicBezTo>
                    <a:pt x="27" y="129"/>
                    <a:pt x="30" y="128"/>
                    <a:pt x="32" y="128"/>
                  </a:cubicBezTo>
                  <a:cubicBezTo>
                    <a:pt x="34" y="128"/>
                    <a:pt x="35" y="128"/>
                    <a:pt x="37" y="129"/>
                  </a:cubicBezTo>
                  <a:cubicBezTo>
                    <a:pt x="38" y="130"/>
                    <a:pt x="38" y="130"/>
                    <a:pt x="38" y="130"/>
                  </a:cubicBezTo>
                  <a:cubicBezTo>
                    <a:pt x="38" y="130"/>
                    <a:pt x="38" y="132"/>
                    <a:pt x="37" y="132"/>
                  </a:cubicBezTo>
                  <a:cubicBezTo>
                    <a:pt x="37" y="133"/>
                    <a:pt x="35" y="134"/>
                    <a:pt x="34" y="134"/>
                  </a:cubicBezTo>
                  <a:cubicBezTo>
                    <a:pt x="33" y="134"/>
                    <a:pt x="32" y="135"/>
                    <a:pt x="32" y="135"/>
                  </a:cubicBezTo>
                  <a:cubicBezTo>
                    <a:pt x="33" y="135"/>
                    <a:pt x="33" y="135"/>
                    <a:pt x="33" y="135"/>
                  </a:cubicBezTo>
                  <a:cubicBezTo>
                    <a:pt x="34" y="136"/>
                    <a:pt x="34" y="136"/>
                    <a:pt x="34" y="136"/>
                  </a:cubicBezTo>
                  <a:cubicBezTo>
                    <a:pt x="34" y="136"/>
                    <a:pt x="38" y="136"/>
                    <a:pt x="40" y="136"/>
                  </a:cubicBezTo>
                  <a:cubicBezTo>
                    <a:pt x="42" y="137"/>
                    <a:pt x="43" y="138"/>
                    <a:pt x="43" y="139"/>
                  </a:cubicBezTo>
                  <a:cubicBezTo>
                    <a:pt x="43" y="140"/>
                    <a:pt x="41" y="140"/>
                    <a:pt x="40" y="140"/>
                  </a:cubicBezTo>
                  <a:cubicBezTo>
                    <a:pt x="39" y="140"/>
                    <a:pt x="39" y="138"/>
                    <a:pt x="38" y="138"/>
                  </a:cubicBezTo>
                  <a:cubicBezTo>
                    <a:pt x="37" y="137"/>
                    <a:pt x="33" y="137"/>
                    <a:pt x="33" y="137"/>
                  </a:cubicBezTo>
                  <a:cubicBezTo>
                    <a:pt x="33" y="137"/>
                    <a:pt x="33" y="137"/>
                    <a:pt x="33" y="139"/>
                  </a:cubicBezTo>
                  <a:cubicBezTo>
                    <a:pt x="33" y="141"/>
                    <a:pt x="33" y="146"/>
                    <a:pt x="32" y="147"/>
                  </a:cubicBezTo>
                  <a:cubicBezTo>
                    <a:pt x="32" y="148"/>
                    <a:pt x="29" y="149"/>
                    <a:pt x="26" y="148"/>
                  </a:cubicBezTo>
                  <a:cubicBezTo>
                    <a:pt x="22" y="147"/>
                    <a:pt x="19" y="145"/>
                    <a:pt x="19" y="145"/>
                  </a:cubicBezTo>
                  <a:cubicBezTo>
                    <a:pt x="19" y="145"/>
                    <a:pt x="20" y="145"/>
                    <a:pt x="23" y="145"/>
                  </a:cubicBezTo>
                  <a:cubicBezTo>
                    <a:pt x="26" y="145"/>
                    <a:pt x="28" y="144"/>
                    <a:pt x="28" y="143"/>
                  </a:cubicBezTo>
                  <a:cubicBezTo>
                    <a:pt x="29" y="142"/>
                    <a:pt x="30" y="138"/>
                    <a:pt x="30" y="138"/>
                  </a:cubicBezTo>
                  <a:cubicBezTo>
                    <a:pt x="30" y="138"/>
                    <a:pt x="27" y="138"/>
                    <a:pt x="23" y="138"/>
                  </a:cubicBezTo>
                  <a:cubicBezTo>
                    <a:pt x="18" y="138"/>
                    <a:pt x="19" y="139"/>
                    <a:pt x="17" y="138"/>
                  </a:cubicBezTo>
                  <a:cubicBezTo>
                    <a:pt x="16" y="138"/>
                    <a:pt x="16" y="136"/>
                    <a:pt x="16" y="136"/>
                  </a:cubicBezTo>
                  <a:cubicBezTo>
                    <a:pt x="16" y="136"/>
                    <a:pt x="18" y="136"/>
                    <a:pt x="23" y="136"/>
                  </a:cubicBezTo>
                  <a:cubicBezTo>
                    <a:pt x="28" y="135"/>
                    <a:pt x="29" y="135"/>
                    <a:pt x="29" y="135"/>
                  </a:cubicBezTo>
                  <a:cubicBezTo>
                    <a:pt x="29" y="135"/>
                    <a:pt x="29" y="134"/>
                    <a:pt x="29" y="134"/>
                  </a:cubicBezTo>
                  <a:cubicBezTo>
                    <a:pt x="28" y="133"/>
                    <a:pt x="29" y="133"/>
                    <a:pt x="29" y="133"/>
                  </a:cubicBezTo>
                  <a:cubicBezTo>
                    <a:pt x="31" y="133"/>
                    <a:pt x="31" y="133"/>
                    <a:pt x="31" y="133"/>
                  </a:cubicBezTo>
                  <a:cubicBezTo>
                    <a:pt x="31" y="133"/>
                    <a:pt x="32" y="133"/>
                    <a:pt x="33" y="132"/>
                  </a:cubicBezTo>
                  <a:cubicBezTo>
                    <a:pt x="34" y="131"/>
                    <a:pt x="34" y="130"/>
                    <a:pt x="34" y="130"/>
                  </a:cubicBezTo>
                  <a:cubicBezTo>
                    <a:pt x="34" y="130"/>
                    <a:pt x="34" y="129"/>
                    <a:pt x="31" y="130"/>
                  </a:cubicBezTo>
                  <a:cubicBezTo>
                    <a:pt x="29" y="130"/>
                    <a:pt x="27" y="131"/>
                    <a:pt x="26" y="132"/>
                  </a:cubicBezTo>
                  <a:cubicBezTo>
                    <a:pt x="25" y="132"/>
                    <a:pt x="25" y="132"/>
                    <a:pt x="24" y="132"/>
                  </a:cubicBezTo>
                  <a:cubicBezTo>
                    <a:pt x="22" y="131"/>
                    <a:pt x="22" y="129"/>
                    <a:pt x="23" y="129"/>
                  </a:cubicBezTo>
                  <a:close/>
                  <a:moveTo>
                    <a:pt x="26" y="61"/>
                  </a:moveTo>
                  <a:cubicBezTo>
                    <a:pt x="25" y="61"/>
                    <a:pt x="26" y="62"/>
                    <a:pt x="27" y="63"/>
                  </a:cubicBezTo>
                  <a:cubicBezTo>
                    <a:pt x="28" y="64"/>
                    <a:pt x="29" y="64"/>
                    <a:pt x="29" y="64"/>
                  </a:cubicBezTo>
                  <a:cubicBezTo>
                    <a:pt x="29" y="69"/>
                    <a:pt x="29" y="69"/>
                    <a:pt x="29" y="69"/>
                  </a:cubicBezTo>
                  <a:cubicBezTo>
                    <a:pt x="29" y="69"/>
                    <a:pt x="27" y="70"/>
                    <a:pt x="26" y="70"/>
                  </a:cubicBezTo>
                  <a:cubicBezTo>
                    <a:pt x="25" y="70"/>
                    <a:pt x="23" y="70"/>
                    <a:pt x="23" y="70"/>
                  </a:cubicBezTo>
                  <a:cubicBezTo>
                    <a:pt x="23" y="70"/>
                    <a:pt x="23" y="71"/>
                    <a:pt x="24" y="72"/>
                  </a:cubicBezTo>
                  <a:cubicBezTo>
                    <a:pt x="26" y="73"/>
                    <a:pt x="28" y="73"/>
                    <a:pt x="28" y="73"/>
                  </a:cubicBezTo>
                  <a:cubicBezTo>
                    <a:pt x="28" y="79"/>
                    <a:pt x="28" y="79"/>
                    <a:pt x="28" y="79"/>
                  </a:cubicBezTo>
                  <a:cubicBezTo>
                    <a:pt x="28" y="79"/>
                    <a:pt x="24" y="80"/>
                    <a:pt x="23" y="80"/>
                  </a:cubicBezTo>
                  <a:cubicBezTo>
                    <a:pt x="22" y="80"/>
                    <a:pt x="21" y="80"/>
                    <a:pt x="20" y="80"/>
                  </a:cubicBezTo>
                  <a:cubicBezTo>
                    <a:pt x="20" y="79"/>
                    <a:pt x="20" y="82"/>
                    <a:pt x="21" y="82"/>
                  </a:cubicBezTo>
                  <a:cubicBezTo>
                    <a:pt x="22" y="83"/>
                    <a:pt x="23" y="83"/>
                    <a:pt x="26" y="82"/>
                  </a:cubicBezTo>
                  <a:cubicBezTo>
                    <a:pt x="28" y="82"/>
                    <a:pt x="29" y="81"/>
                    <a:pt x="31" y="81"/>
                  </a:cubicBezTo>
                  <a:cubicBezTo>
                    <a:pt x="32" y="81"/>
                    <a:pt x="36" y="80"/>
                    <a:pt x="36" y="79"/>
                  </a:cubicBezTo>
                  <a:cubicBezTo>
                    <a:pt x="37" y="78"/>
                    <a:pt x="37" y="78"/>
                    <a:pt x="37" y="78"/>
                  </a:cubicBezTo>
                  <a:cubicBezTo>
                    <a:pt x="37" y="78"/>
                    <a:pt x="33" y="78"/>
                    <a:pt x="32" y="78"/>
                  </a:cubicBezTo>
                  <a:cubicBezTo>
                    <a:pt x="31" y="78"/>
                    <a:pt x="31" y="78"/>
                    <a:pt x="31" y="78"/>
                  </a:cubicBezTo>
                  <a:cubicBezTo>
                    <a:pt x="31" y="78"/>
                    <a:pt x="30" y="74"/>
                    <a:pt x="31" y="73"/>
                  </a:cubicBezTo>
                  <a:cubicBezTo>
                    <a:pt x="32" y="73"/>
                    <a:pt x="32" y="73"/>
                    <a:pt x="33" y="73"/>
                  </a:cubicBezTo>
                  <a:cubicBezTo>
                    <a:pt x="34" y="72"/>
                    <a:pt x="35" y="72"/>
                    <a:pt x="35" y="72"/>
                  </a:cubicBezTo>
                  <a:cubicBezTo>
                    <a:pt x="35" y="72"/>
                    <a:pt x="35" y="70"/>
                    <a:pt x="33" y="70"/>
                  </a:cubicBezTo>
                  <a:cubicBezTo>
                    <a:pt x="32" y="69"/>
                    <a:pt x="31" y="69"/>
                    <a:pt x="31" y="69"/>
                  </a:cubicBezTo>
                  <a:cubicBezTo>
                    <a:pt x="31" y="69"/>
                    <a:pt x="31" y="67"/>
                    <a:pt x="31" y="66"/>
                  </a:cubicBezTo>
                  <a:cubicBezTo>
                    <a:pt x="31" y="65"/>
                    <a:pt x="32" y="65"/>
                    <a:pt x="34" y="64"/>
                  </a:cubicBezTo>
                  <a:cubicBezTo>
                    <a:pt x="35" y="64"/>
                    <a:pt x="36" y="63"/>
                    <a:pt x="36" y="63"/>
                  </a:cubicBezTo>
                  <a:cubicBezTo>
                    <a:pt x="36" y="62"/>
                    <a:pt x="36" y="62"/>
                    <a:pt x="36" y="62"/>
                  </a:cubicBezTo>
                  <a:cubicBezTo>
                    <a:pt x="36" y="62"/>
                    <a:pt x="36" y="61"/>
                    <a:pt x="34" y="60"/>
                  </a:cubicBezTo>
                  <a:cubicBezTo>
                    <a:pt x="32" y="60"/>
                    <a:pt x="30" y="60"/>
                    <a:pt x="30" y="60"/>
                  </a:cubicBezTo>
                  <a:cubicBezTo>
                    <a:pt x="29" y="60"/>
                    <a:pt x="26" y="61"/>
                    <a:pt x="26" y="61"/>
                  </a:cubicBezTo>
                  <a:close/>
                  <a:moveTo>
                    <a:pt x="38" y="63"/>
                  </a:moveTo>
                  <a:cubicBezTo>
                    <a:pt x="41" y="63"/>
                    <a:pt x="41" y="63"/>
                    <a:pt x="41" y="63"/>
                  </a:cubicBezTo>
                  <a:cubicBezTo>
                    <a:pt x="41" y="63"/>
                    <a:pt x="41" y="62"/>
                    <a:pt x="41" y="62"/>
                  </a:cubicBezTo>
                  <a:cubicBezTo>
                    <a:pt x="40" y="62"/>
                    <a:pt x="41" y="61"/>
                    <a:pt x="41" y="61"/>
                  </a:cubicBezTo>
                  <a:cubicBezTo>
                    <a:pt x="41" y="61"/>
                    <a:pt x="42" y="61"/>
                    <a:pt x="47" y="61"/>
                  </a:cubicBezTo>
                  <a:cubicBezTo>
                    <a:pt x="52" y="61"/>
                    <a:pt x="53" y="62"/>
                    <a:pt x="56" y="64"/>
                  </a:cubicBezTo>
                  <a:cubicBezTo>
                    <a:pt x="59" y="66"/>
                    <a:pt x="58" y="67"/>
                    <a:pt x="57" y="70"/>
                  </a:cubicBezTo>
                  <a:cubicBezTo>
                    <a:pt x="57" y="72"/>
                    <a:pt x="52" y="78"/>
                    <a:pt x="52" y="78"/>
                  </a:cubicBezTo>
                  <a:cubicBezTo>
                    <a:pt x="52" y="78"/>
                    <a:pt x="51" y="77"/>
                    <a:pt x="50" y="76"/>
                  </a:cubicBezTo>
                  <a:cubicBezTo>
                    <a:pt x="49" y="75"/>
                    <a:pt x="48" y="76"/>
                    <a:pt x="48" y="76"/>
                  </a:cubicBezTo>
                  <a:cubicBezTo>
                    <a:pt x="48" y="79"/>
                    <a:pt x="48" y="79"/>
                    <a:pt x="48" y="79"/>
                  </a:cubicBezTo>
                  <a:cubicBezTo>
                    <a:pt x="48" y="79"/>
                    <a:pt x="50" y="79"/>
                    <a:pt x="51" y="80"/>
                  </a:cubicBezTo>
                  <a:cubicBezTo>
                    <a:pt x="52" y="81"/>
                    <a:pt x="52" y="81"/>
                    <a:pt x="52" y="82"/>
                  </a:cubicBezTo>
                  <a:cubicBezTo>
                    <a:pt x="52" y="83"/>
                    <a:pt x="51" y="82"/>
                    <a:pt x="50" y="82"/>
                  </a:cubicBezTo>
                  <a:cubicBezTo>
                    <a:pt x="49" y="82"/>
                    <a:pt x="48" y="82"/>
                    <a:pt x="48" y="82"/>
                  </a:cubicBezTo>
                  <a:cubicBezTo>
                    <a:pt x="47" y="86"/>
                    <a:pt x="47" y="86"/>
                    <a:pt x="47" y="86"/>
                  </a:cubicBezTo>
                  <a:cubicBezTo>
                    <a:pt x="47" y="86"/>
                    <a:pt x="49" y="86"/>
                    <a:pt x="51" y="87"/>
                  </a:cubicBezTo>
                  <a:cubicBezTo>
                    <a:pt x="52" y="87"/>
                    <a:pt x="54" y="88"/>
                    <a:pt x="55" y="89"/>
                  </a:cubicBezTo>
                  <a:cubicBezTo>
                    <a:pt x="56" y="89"/>
                    <a:pt x="56" y="91"/>
                    <a:pt x="56" y="91"/>
                  </a:cubicBezTo>
                  <a:cubicBezTo>
                    <a:pt x="55" y="92"/>
                    <a:pt x="54" y="92"/>
                    <a:pt x="54" y="92"/>
                  </a:cubicBezTo>
                  <a:cubicBezTo>
                    <a:pt x="53" y="92"/>
                    <a:pt x="53" y="91"/>
                    <a:pt x="51" y="91"/>
                  </a:cubicBezTo>
                  <a:cubicBezTo>
                    <a:pt x="49" y="90"/>
                    <a:pt x="47" y="89"/>
                    <a:pt x="47" y="89"/>
                  </a:cubicBezTo>
                  <a:cubicBezTo>
                    <a:pt x="46" y="89"/>
                    <a:pt x="46" y="89"/>
                    <a:pt x="44" y="89"/>
                  </a:cubicBezTo>
                  <a:cubicBezTo>
                    <a:pt x="43" y="89"/>
                    <a:pt x="44" y="89"/>
                    <a:pt x="43" y="89"/>
                  </a:cubicBezTo>
                  <a:cubicBezTo>
                    <a:pt x="42" y="88"/>
                    <a:pt x="39" y="88"/>
                    <a:pt x="38" y="88"/>
                  </a:cubicBezTo>
                  <a:cubicBezTo>
                    <a:pt x="36" y="88"/>
                    <a:pt x="36" y="88"/>
                    <a:pt x="35" y="87"/>
                  </a:cubicBezTo>
                  <a:cubicBezTo>
                    <a:pt x="33" y="86"/>
                    <a:pt x="34" y="85"/>
                    <a:pt x="34" y="85"/>
                  </a:cubicBezTo>
                  <a:cubicBezTo>
                    <a:pt x="34" y="85"/>
                    <a:pt x="37" y="85"/>
                    <a:pt x="38" y="85"/>
                  </a:cubicBezTo>
                  <a:cubicBezTo>
                    <a:pt x="40" y="85"/>
                    <a:pt x="44" y="85"/>
                    <a:pt x="44" y="85"/>
                  </a:cubicBezTo>
                  <a:cubicBezTo>
                    <a:pt x="44" y="82"/>
                    <a:pt x="44" y="82"/>
                    <a:pt x="44" y="82"/>
                  </a:cubicBezTo>
                  <a:cubicBezTo>
                    <a:pt x="44" y="82"/>
                    <a:pt x="41" y="82"/>
                    <a:pt x="40" y="81"/>
                  </a:cubicBezTo>
                  <a:cubicBezTo>
                    <a:pt x="39" y="81"/>
                    <a:pt x="39" y="79"/>
                    <a:pt x="39" y="79"/>
                  </a:cubicBezTo>
                  <a:cubicBezTo>
                    <a:pt x="39" y="79"/>
                    <a:pt x="39" y="79"/>
                    <a:pt x="40" y="79"/>
                  </a:cubicBezTo>
                  <a:cubicBezTo>
                    <a:pt x="41" y="80"/>
                    <a:pt x="44" y="79"/>
                    <a:pt x="44" y="79"/>
                  </a:cubicBezTo>
                  <a:cubicBezTo>
                    <a:pt x="45" y="78"/>
                    <a:pt x="45" y="78"/>
                    <a:pt x="45" y="78"/>
                  </a:cubicBezTo>
                  <a:cubicBezTo>
                    <a:pt x="44" y="76"/>
                    <a:pt x="44" y="76"/>
                    <a:pt x="44" y="76"/>
                  </a:cubicBezTo>
                  <a:cubicBezTo>
                    <a:pt x="44" y="76"/>
                    <a:pt x="42" y="76"/>
                    <a:pt x="41" y="76"/>
                  </a:cubicBezTo>
                  <a:cubicBezTo>
                    <a:pt x="41" y="76"/>
                    <a:pt x="40" y="76"/>
                    <a:pt x="40" y="75"/>
                  </a:cubicBezTo>
                  <a:cubicBezTo>
                    <a:pt x="39" y="73"/>
                    <a:pt x="38" y="67"/>
                    <a:pt x="38" y="65"/>
                  </a:cubicBezTo>
                  <a:cubicBezTo>
                    <a:pt x="37" y="64"/>
                    <a:pt x="38" y="63"/>
                    <a:pt x="38" y="63"/>
                  </a:cubicBezTo>
                  <a:close/>
                  <a:moveTo>
                    <a:pt x="42" y="64"/>
                  </a:moveTo>
                  <a:cubicBezTo>
                    <a:pt x="41" y="63"/>
                    <a:pt x="41" y="63"/>
                    <a:pt x="41" y="63"/>
                  </a:cubicBezTo>
                  <a:cubicBezTo>
                    <a:pt x="41" y="63"/>
                    <a:pt x="41" y="65"/>
                    <a:pt x="41" y="67"/>
                  </a:cubicBezTo>
                  <a:cubicBezTo>
                    <a:pt x="41" y="70"/>
                    <a:pt x="42" y="72"/>
                    <a:pt x="43" y="73"/>
                  </a:cubicBezTo>
                  <a:cubicBezTo>
                    <a:pt x="44" y="74"/>
                    <a:pt x="45" y="74"/>
                    <a:pt x="45" y="74"/>
                  </a:cubicBezTo>
                  <a:cubicBezTo>
                    <a:pt x="45" y="70"/>
                    <a:pt x="45" y="70"/>
                    <a:pt x="45" y="70"/>
                  </a:cubicBezTo>
                  <a:cubicBezTo>
                    <a:pt x="45" y="70"/>
                    <a:pt x="44" y="70"/>
                    <a:pt x="43" y="69"/>
                  </a:cubicBezTo>
                  <a:cubicBezTo>
                    <a:pt x="43" y="68"/>
                    <a:pt x="43" y="68"/>
                    <a:pt x="43" y="68"/>
                  </a:cubicBezTo>
                  <a:cubicBezTo>
                    <a:pt x="43" y="68"/>
                    <a:pt x="44" y="67"/>
                    <a:pt x="44" y="67"/>
                  </a:cubicBezTo>
                  <a:cubicBezTo>
                    <a:pt x="45" y="68"/>
                    <a:pt x="46" y="67"/>
                    <a:pt x="46" y="67"/>
                  </a:cubicBezTo>
                  <a:cubicBezTo>
                    <a:pt x="46" y="64"/>
                    <a:pt x="46" y="64"/>
                    <a:pt x="46" y="64"/>
                  </a:cubicBezTo>
                  <a:cubicBezTo>
                    <a:pt x="46" y="64"/>
                    <a:pt x="45" y="64"/>
                    <a:pt x="43" y="64"/>
                  </a:cubicBezTo>
                  <a:cubicBezTo>
                    <a:pt x="42" y="64"/>
                    <a:pt x="42" y="64"/>
                    <a:pt x="42" y="64"/>
                  </a:cubicBezTo>
                  <a:close/>
                  <a:moveTo>
                    <a:pt x="49" y="63"/>
                  </a:moveTo>
                  <a:cubicBezTo>
                    <a:pt x="49" y="63"/>
                    <a:pt x="48" y="67"/>
                    <a:pt x="49" y="67"/>
                  </a:cubicBezTo>
                  <a:cubicBezTo>
                    <a:pt x="49" y="68"/>
                    <a:pt x="51" y="68"/>
                    <a:pt x="51" y="69"/>
                  </a:cubicBezTo>
                  <a:cubicBezTo>
                    <a:pt x="51" y="70"/>
                    <a:pt x="50" y="70"/>
                    <a:pt x="50" y="70"/>
                  </a:cubicBezTo>
                  <a:cubicBezTo>
                    <a:pt x="48" y="70"/>
                    <a:pt x="48" y="70"/>
                    <a:pt x="48" y="70"/>
                  </a:cubicBezTo>
                  <a:cubicBezTo>
                    <a:pt x="48" y="74"/>
                    <a:pt x="48" y="74"/>
                    <a:pt x="48" y="74"/>
                  </a:cubicBezTo>
                  <a:cubicBezTo>
                    <a:pt x="48" y="74"/>
                    <a:pt x="51" y="73"/>
                    <a:pt x="52" y="71"/>
                  </a:cubicBezTo>
                  <a:cubicBezTo>
                    <a:pt x="53" y="68"/>
                    <a:pt x="54" y="66"/>
                    <a:pt x="53" y="65"/>
                  </a:cubicBezTo>
                  <a:cubicBezTo>
                    <a:pt x="52" y="64"/>
                    <a:pt x="49" y="63"/>
                    <a:pt x="49" y="63"/>
                  </a:cubicBezTo>
                  <a:close/>
                  <a:moveTo>
                    <a:pt x="34" y="9"/>
                  </a:moveTo>
                  <a:cubicBezTo>
                    <a:pt x="34" y="9"/>
                    <a:pt x="35" y="10"/>
                    <a:pt x="36" y="11"/>
                  </a:cubicBezTo>
                  <a:cubicBezTo>
                    <a:pt x="37" y="12"/>
                    <a:pt x="37" y="12"/>
                    <a:pt x="37" y="12"/>
                  </a:cubicBezTo>
                  <a:cubicBezTo>
                    <a:pt x="37" y="12"/>
                    <a:pt x="41" y="11"/>
                    <a:pt x="43" y="11"/>
                  </a:cubicBezTo>
                  <a:cubicBezTo>
                    <a:pt x="45" y="12"/>
                    <a:pt x="45" y="11"/>
                    <a:pt x="45" y="11"/>
                  </a:cubicBezTo>
                  <a:cubicBezTo>
                    <a:pt x="45" y="11"/>
                    <a:pt x="45" y="10"/>
                    <a:pt x="47" y="10"/>
                  </a:cubicBezTo>
                  <a:cubicBezTo>
                    <a:pt x="48" y="10"/>
                    <a:pt x="49" y="10"/>
                    <a:pt x="50" y="11"/>
                  </a:cubicBezTo>
                  <a:cubicBezTo>
                    <a:pt x="50" y="12"/>
                    <a:pt x="51" y="12"/>
                    <a:pt x="51" y="12"/>
                  </a:cubicBezTo>
                  <a:cubicBezTo>
                    <a:pt x="51" y="12"/>
                    <a:pt x="55" y="13"/>
                    <a:pt x="61" y="15"/>
                  </a:cubicBezTo>
                  <a:cubicBezTo>
                    <a:pt x="67" y="17"/>
                    <a:pt x="67" y="19"/>
                    <a:pt x="67" y="20"/>
                  </a:cubicBezTo>
                  <a:cubicBezTo>
                    <a:pt x="67" y="21"/>
                    <a:pt x="66" y="22"/>
                    <a:pt x="66" y="22"/>
                  </a:cubicBezTo>
                  <a:cubicBezTo>
                    <a:pt x="66" y="22"/>
                    <a:pt x="65" y="22"/>
                    <a:pt x="61" y="20"/>
                  </a:cubicBezTo>
                  <a:cubicBezTo>
                    <a:pt x="56" y="19"/>
                    <a:pt x="55" y="18"/>
                    <a:pt x="55" y="18"/>
                  </a:cubicBezTo>
                  <a:cubicBezTo>
                    <a:pt x="55" y="18"/>
                    <a:pt x="54" y="18"/>
                    <a:pt x="55" y="19"/>
                  </a:cubicBezTo>
                  <a:cubicBezTo>
                    <a:pt x="55" y="20"/>
                    <a:pt x="55" y="20"/>
                    <a:pt x="55" y="21"/>
                  </a:cubicBezTo>
                  <a:cubicBezTo>
                    <a:pt x="54" y="21"/>
                    <a:pt x="52" y="22"/>
                    <a:pt x="52" y="22"/>
                  </a:cubicBezTo>
                  <a:cubicBezTo>
                    <a:pt x="52" y="22"/>
                    <a:pt x="52" y="23"/>
                    <a:pt x="52" y="24"/>
                  </a:cubicBezTo>
                  <a:cubicBezTo>
                    <a:pt x="52" y="25"/>
                    <a:pt x="50" y="25"/>
                    <a:pt x="48" y="25"/>
                  </a:cubicBezTo>
                  <a:cubicBezTo>
                    <a:pt x="46" y="25"/>
                    <a:pt x="44" y="22"/>
                    <a:pt x="44" y="22"/>
                  </a:cubicBezTo>
                  <a:cubicBezTo>
                    <a:pt x="44" y="26"/>
                    <a:pt x="44" y="26"/>
                    <a:pt x="44" y="26"/>
                  </a:cubicBezTo>
                  <a:cubicBezTo>
                    <a:pt x="44" y="26"/>
                    <a:pt x="44" y="26"/>
                    <a:pt x="44" y="26"/>
                  </a:cubicBezTo>
                  <a:cubicBezTo>
                    <a:pt x="44" y="26"/>
                    <a:pt x="51" y="27"/>
                    <a:pt x="51" y="27"/>
                  </a:cubicBezTo>
                  <a:cubicBezTo>
                    <a:pt x="52" y="27"/>
                    <a:pt x="54" y="28"/>
                    <a:pt x="54" y="30"/>
                  </a:cubicBezTo>
                  <a:cubicBezTo>
                    <a:pt x="55" y="32"/>
                    <a:pt x="54" y="32"/>
                    <a:pt x="54" y="32"/>
                  </a:cubicBezTo>
                  <a:cubicBezTo>
                    <a:pt x="54" y="32"/>
                    <a:pt x="53" y="32"/>
                    <a:pt x="52" y="33"/>
                  </a:cubicBezTo>
                  <a:cubicBezTo>
                    <a:pt x="52" y="33"/>
                    <a:pt x="52" y="34"/>
                    <a:pt x="52" y="34"/>
                  </a:cubicBezTo>
                  <a:cubicBezTo>
                    <a:pt x="52" y="34"/>
                    <a:pt x="53" y="34"/>
                    <a:pt x="53" y="35"/>
                  </a:cubicBezTo>
                  <a:cubicBezTo>
                    <a:pt x="53" y="36"/>
                    <a:pt x="53" y="38"/>
                    <a:pt x="52" y="37"/>
                  </a:cubicBezTo>
                  <a:cubicBezTo>
                    <a:pt x="51" y="37"/>
                    <a:pt x="49" y="35"/>
                    <a:pt x="46" y="35"/>
                  </a:cubicBezTo>
                  <a:cubicBezTo>
                    <a:pt x="43" y="35"/>
                    <a:pt x="42" y="35"/>
                    <a:pt x="42" y="35"/>
                  </a:cubicBezTo>
                  <a:cubicBezTo>
                    <a:pt x="42" y="35"/>
                    <a:pt x="42" y="37"/>
                    <a:pt x="41" y="37"/>
                  </a:cubicBezTo>
                  <a:cubicBezTo>
                    <a:pt x="40" y="37"/>
                    <a:pt x="39" y="37"/>
                    <a:pt x="39" y="37"/>
                  </a:cubicBezTo>
                  <a:cubicBezTo>
                    <a:pt x="39" y="37"/>
                    <a:pt x="40" y="27"/>
                    <a:pt x="40" y="24"/>
                  </a:cubicBezTo>
                  <a:cubicBezTo>
                    <a:pt x="40" y="21"/>
                    <a:pt x="40" y="20"/>
                    <a:pt x="40" y="19"/>
                  </a:cubicBezTo>
                  <a:cubicBezTo>
                    <a:pt x="41" y="17"/>
                    <a:pt x="41" y="16"/>
                    <a:pt x="41" y="16"/>
                  </a:cubicBezTo>
                  <a:cubicBezTo>
                    <a:pt x="41" y="16"/>
                    <a:pt x="42" y="16"/>
                    <a:pt x="43" y="17"/>
                  </a:cubicBezTo>
                  <a:cubicBezTo>
                    <a:pt x="44" y="18"/>
                    <a:pt x="44" y="19"/>
                    <a:pt x="44" y="20"/>
                  </a:cubicBezTo>
                  <a:cubicBezTo>
                    <a:pt x="43" y="21"/>
                    <a:pt x="42" y="26"/>
                    <a:pt x="42" y="29"/>
                  </a:cubicBezTo>
                  <a:cubicBezTo>
                    <a:pt x="42" y="32"/>
                    <a:pt x="41" y="33"/>
                    <a:pt x="42" y="33"/>
                  </a:cubicBezTo>
                  <a:cubicBezTo>
                    <a:pt x="43" y="33"/>
                    <a:pt x="45" y="33"/>
                    <a:pt x="47" y="32"/>
                  </a:cubicBezTo>
                  <a:cubicBezTo>
                    <a:pt x="48" y="31"/>
                    <a:pt x="48" y="30"/>
                    <a:pt x="48" y="29"/>
                  </a:cubicBezTo>
                  <a:cubicBezTo>
                    <a:pt x="48" y="28"/>
                    <a:pt x="48" y="28"/>
                    <a:pt x="47" y="28"/>
                  </a:cubicBezTo>
                  <a:cubicBezTo>
                    <a:pt x="46" y="28"/>
                    <a:pt x="43" y="28"/>
                    <a:pt x="43" y="28"/>
                  </a:cubicBezTo>
                  <a:cubicBezTo>
                    <a:pt x="43" y="28"/>
                    <a:pt x="43" y="28"/>
                    <a:pt x="43" y="28"/>
                  </a:cubicBezTo>
                  <a:cubicBezTo>
                    <a:pt x="34" y="9"/>
                    <a:pt x="34" y="9"/>
                    <a:pt x="34" y="9"/>
                  </a:cubicBezTo>
                  <a:close/>
                  <a:moveTo>
                    <a:pt x="45" y="17"/>
                  </a:moveTo>
                  <a:cubicBezTo>
                    <a:pt x="45" y="22"/>
                    <a:pt x="45" y="22"/>
                    <a:pt x="45" y="22"/>
                  </a:cubicBezTo>
                  <a:cubicBezTo>
                    <a:pt x="45" y="23"/>
                    <a:pt x="47" y="22"/>
                    <a:pt x="49" y="21"/>
                  </a:cubicBezTo>
                  <a:cubicBezTo>
                    <a:pt x="50" y="20"/>
                    <a:pt x="50" y="18"/>
                    <a:pt x="50" y="18"/>
                  </a:cubicBezTo>
                  <a:cubicBezTo>
                    <a:pt x="50" y="18"/>
                    <a:pt x="47" y="19"/>
                    <a:pt x="46" y="19"/>
                  </a:cubicBezTo>
                  <a:cubicBezTo>
                    <a:pt x="44" y="19"/>
                    <a:pt x="45" y="17"/>
                    <a:pt x="45" y="17"/>
                  </a:cubicBezTo>
                  <a:close/>
                  <a:moveTo>
                    <a:pt x="34" y="9"/>
                  </a:moveTo>
                  <a:cubicBezTo>
                    <a:pt x="45" y="17"/>
                    <a:pt x="45" y="17"/>
                    <a:pt x="45" y="17"/>
                  </a:cubicBezTo>
                  <a:cubicBezTo>
                    <a:pt x="45" y="17"/>
                    <a:pt x="46" y="17"/>
                    <a:pt x="48" y="17"/>
                  </a:cubicBezTo>
                  <a:cubicBezTo>
                    <a:pt x="49" y="17"/>
                    <a:pt x="50" y="17"/>
                    <a:pt x="52" y="18"/>
                  </a:cubicBezTo>
                  <a:cubicBezTo>
                    <a:pt x="54" y="18"/>
                    <a:pt x="53" y="18"/>
                    <a:pt x="53" y="18"/>
                  </a:cubicBezTo>
                  <a:cubicBezTo>
                    <a:pt x="54" y="18"/>
                    <a:pt x="55" y="17"/>
                    <a:pt x="55" y="17"/>
                  </a:cubicBezTo>
                  <a:cubicBezTo>
                    <a:pt x="55" y="17"/>
                    <a:pt x="57" y="17"/>
                    <a:pt x="59" y="17"/>
                  </a:cubicBezTo>
                  <a:cubicBezTo>
                    <a:pt x="61" y="17"/>
                    <a:pt x="60" y="16"/>
                    <a:pt x="58" y="16"/>
                  </a:cubicBezTo>
                  <a:cubicBezTo>
                    <a:pt x="56" y="15"/>
                    <a:pt x="52" y="14"/>
                    <a:pt x="51" y="14"/>
                  </a:cubicBezTo>
                  <a:cubicBezTo>
                    <a:pt x="50" y="14"/>
                    <a:pt x="49" y="15"/>
                    <a:pt x="48" y="15"/>
                  </a:cubicBezTo>
                  <a:cubicBezTo>
                    <a:pt x="46" y="15"/>
                    <a:pt x="47" y="15"/>
                    <a:pt x="46" y="14"/>
                  </a:cubicBezTo>
                  <a:cubicBezTo>
                    <a:pt x="45" y="13"/>
                    <a:pt x="40" y="13"/>
                    <a:pt x="38" y="13"/>
                  </a:cubicBezTo>
                  <a:cubicBezTo>
                    <a:pt x="37" y="13"/>
                    <a:pt x="36" y="13"/>
                    <a:pt x="36" y="13"/>
                  </a:cubicBezTo>
                  <a:cubicBezTo>
                    <a:pt x="36" y="13"/>
                    <a:pt x="36" y="15"/>
                    <a:pt x="34" y="16"/>
                  </a:cubicBezTo>
                  <a:cubicBezTo>
                    <a:pt x="33" y="17"/>
                    <a:pt x="31" y="17"/>
                    <a:pt x="30" y="16"/>
                  </a:cubicBezTo>
                  <a:cubicBezTo>
                    <a:pt x="29" y="16"/>
                    <a:pt x="29" y="14"/>
                    <a:pt x="29" y="12"/>
                  </a:cubicBezTo>
                  <a:cubicBezTo>
                    <a:pt x="30" y="11"/>
                    <a:pt x="34" y="9"/>
                    <a:pt x="34" y="9"/>
                  </a:cubicBezTo>
                  <a:close/>
                  <a:moveTo>
                    <a:pt x="41" y="0"/>
                  </a:moveTo>
                  <a:cubicBezTo>
                    <a:pt x="41" y="0"/>
                    <a:pt x="39" y="3"/>
                    <a:pt x="38" y="4"/>
                  </a:cubicBezTo>
                  <a:cubicBezTo>
                    <a:pt x="37" y="5"/>
                    <a:pt x="36" y="5"/>
                    <a:pt x="36" y="6"/>
                  </a:cubicBezTo>
                  <a:cubicBezTo>
                    <a:pt x="37" y="6"/>
                    <a:pt x="37" y="6"/>
                    <a:pt x="38" y="6"/>
                  </a:cubicBezTo>
                  <a:cubicBezTo>
                    <a:pt x="38" y="6"/>
                    <a:pt x="39" y="6"/>
                    <a:pt x="39" y="6"/>
                  </a:cubicBezTo>
                  <a:cubicBezTo>
                    <a:pt x="39" y="6"/>
                    <a:pt x="39" y="7"/>
                    <a:pt x="40" y="7"/>
                  </a:cubicBezTo>
                  <a:cubicBezTo>
                    <a:pt x="41" y="6"/>
                    <a:pt x="42" y="5"/>
                    <a:pt x="42" y="5"/>
                  </a:cubicBezTo>
                  <a:cubicBezTo>
                    <a:pt x="42" y="5"/>
                    <a:pt x="42" y="7"/>
                    <a:pt x="42" y="8"/>
                  </a:cubicBezTo>
                  <a:cubicBezTo>
                    <a:pt x="43" y="9"/>
                    <a:pt x="43" y="9"/>
                    <a:pt x="44" y="9"/>
                  </a:cubicBezTo>
                  <a:cubicBezTo>
                    <a:pt x="46" y="9"/>
                    <a:pt x="46" y="8"/>
                    <a:pt x="46" y="8"/>
                  </a:cubicBezTo>
                  <a:cubicBezTo>
                    <a:pt x="46" y="8"/>
                    <a:pt x="45" y="6"/>
                    <a:pt x="44" y="5"/>
                  </a:cubicBezTo>
                  <a:cubicBezTo>
                    <a:pt x="43" y="5"/>
                    <a:pt x="43" y="4"/>
                    <a:pt x="43" y="4"/>
                  </a:cubicBezTo>
                  <a:cubicBezTo>
                    <a:pt x="43" y="4"/>
                    <a:pt x="43" y="4"/>
                    <a:pt x="44" y="4"/>
                  </a:cubicBezTo>
                  <a:cubicBezTo>
                    <a:pt x="45" y="5"/>
                    <a:pt x="46" y="6"/>
                    <a:pt x="47" y="6"/>
                  </a:cubicBezTo>
                  <a:cubicBezTo>
                    <a:pt x="49" y="6"/>
                    <a:pt x="50" y="4"/>
                    <a:pt x="50" y="4"/>
                  </a:cubicBezTo>
                  <a:cubicBezTo>
                    <a:pt x="49" y="3"/>
                    <a:pt x="48" y="3"/>
                    <a:pt x="48" y="3"/>
                  </a:cubicBezTo>
                  <a:cubicBezTo>
                    <a:pt x="47" y="2"/>
                    <a:pt x="47" y="2"/>
                    <a:pt x="46" y="2"/>
                  </a:cubicBezTo>
                  <a:cubicBezTo>
                    <a:pt x="45" y="2"/>
                    <a:pt x="44" y="2"/>
                    <a:pt x="44" y="2"/>
                  </a:cubicBezTo>
                  <a:cubicBezTo>
                    <a:pt x="43" y="2"/>
                    <a:pt x="43" y="2"/>
                    <a:pt x="42" y="1"/>
                  </a:cubicBezTo>
                  <a:cubicBezTo>
                    <a:pt x="42" y="1"/>
                    <a:pt x="41" y="0"/>
                    <a:pt x="41" y="0"/>
                  </a:cubicBezTo>
                  <a:close/>
                  <a:moveTo>
                    <a:pt x="53" y="2"/>
                  </a:moveTo>
                  <a:cubicBezTo>
                    <a:pt x="53" y="2"/>
                    <a:pt x="51" y="5"/>
                    <a:pt x="50" y="6"/>
                  </a:cubicBezTo>
                  <a:cubicBezTo>
                    <a:pt x="49" y="7"/>
                    <a:pt x="48" y="7"/>
                    <a:pt x="48" y="8"/>
                  </a:cubicBezTo>
                  <a:cubicBezTo>
                    <a:pt x="49" y="8"/>
                    <a:pt x="49" y="8"/>
                    <a:pt x="49" y="8"/>
                  </a:cubicBezTo>
                  <a:cubicBezTo>
                    <a:pt x="50" y="8"/>
                    <a:pt x="50" y="8"/>
                    <a:pt x="51" y="8"/>
                  </a:cubicBezTo>
                  <a:cubicBezTo>
                    <a:pt x="51" y="8"/>
                    <a:pt x="51" y="9"/>
                    <a:pt x="52" y="9"/>
                  </a:cubicBezTo>
                  <a:cubicBezTo>
                    <a:pt x="53" y="8"/>
                    <a:pt x="54" y="7"/>
                    <a:pt x="54" y="7"/>
                  </a:cubicBezTo>
                  <a:cubicBezTo>
                    <a:pt x="54" y="7"/>
                    <a:pt x="53" y="9"/>
                    <a:pt x="54" y="10"/>
                  </a:cubicBezTo>
                  <a:cubicBezTo>
                    <a:pt x="55" y="11"/>
                    <a:pt x="55" y="11"/>
                    <a:pt x="56" y="11"/>
                  </a:cubicBezTo>
                  <a:cubicBezTo>
                    <a:pt x="57" y="11"/>
                    <a:pt x="58" y="10"/>
                    <a:pt x="58" y="10"/>
                  </a:cubicBezTo>
                  <a:cubicBezTo>
                    <a:pt x="58" y="10"/>
                    <a:pt x="57" y="8"/>
                    <a:pt x="56" y="7"/>
                  </a:cubicBezTo>
                  <a:cubicBezTo>
                    <a:pt x="55" y="7"/>
                    <a:pt x="55" y="6"/>
                    <a:pt x="55" y="6"/>
                  </a:cubicBezTo>
                  <a:cubicBezTo>
                    <a:pt x="55" y="6"/>
                    <a:pt x="56" y="5"/>
                    <a:pt x="57" y="6"/>
                  </a:cubicBezTo>
                  <a:cubicBezTo>
                    <a:pt x="58" y="6"/>
                    <a:pt x="59" y="7"/>
                    <a:pt x="60" y="7"/>
                  </a:cubicBezTo>
                  <a:cubicBezTo>
                    <a:pt x="61" y="7"/>
                    <a:pt x="63" y="6"/>
                    <a:pt x="62" y="5"/>
                  </a:cubicBezTo>
                  <a:cubicBezTo>
                    <a:pt x="62" y="4"/>
                    <a:pt x="60" y="4"/>
                    <a:pt x="60" y="4"/>
                  </a:cubicBezTo>
                  <a:cubicBezTo>
                    <a:pt x="60" y="4"/>
                    <a:pt x="59" y="4"/>
                    <a:pt x="58" y="4"/>
                  </a:cubicBezTo>
                  <a:cubicBezTo>
                    <a:pt x="57" y="4"/>
                    <a:pt x="57" y="3"/>
                    <a:pt x="56" y="3"/>
                  </a:cubicBezTo>
                  <a:cubicBezTo>
                    <a:pt x="56" y="4"/>
                    <a:pt x="55" y="3"/>
                    <a:pt x="54" y="3"/>
                  </a:cubicBezTo>
                  <a:cubicBezTo>
                    <a:pt x="54" y="2"/>
                    <a:pt x="53" y="2"/>
                    <a:pt x="53" y="2"/>
                  </a:cubicBezTo>
                  <a:close/>
                </a:path>
              </a:pathLst>
            </a:custGeom>
            <a:grpFill/>
            <a:ln w="9525">
              <a:solidFill>
                <a:srgbClr val="1686AE">
                  <a:alpha val="10000"/>
                </a:srgbClr>
              </a:solidFill>
              <a:round/>
            </a:ln>
          </p:spPr>
          <p:txBody>
            <a:bodyPr vert="horz" wrap="square" lIns="91440" tIns="45720" rIns="91440" bIns="45720" numCol="1" anchor="t" anchorCtr="0" compatLnSpc="1"/>
            <a:lstStyle/>
            <a:p>
              <a:endParaRPr lang="zh-CN" altLang="en-US"/>
            </a:p>
          </p:txBody>
        </p:sp>
        <p:sp>
          <p:nvSpPr>
            <p:cNvPr id="480" name="Freeform 309"/>
            <p:cNvSpPr>
              <a:spLocks noEditPoints="1"/>
            </p:cNvSpPr>
            <p:nvPr/>
          </p:nvSpPr>
          <p:spPr bwMode="auto">
            <a:xfrm>
              <a:off x="3219" y="1908"/>
              <a:ext cx="6" cy="6"/>
            </a:xfrm>
            <a:custGeom>
              <a:avLst/>
              <a:gdLst>
                <a:gd name="T0" fmla="*/ 1 w 5"/>
                <a:gd name="T1" fmla="*/ 2 h 5"/>
                <a:gd name="T2" fmla="*/ 2 w 5"/>
                <a:gd name="T3" fmla="*/ 2 h 5"/>
                <a:gd name="T4" fmla="*/ 2 w 5"/>
                <a:gd name="T5" fmla="*/ 3 h 5"/>
                <a:gd name="T6" fmla="*/ 3 w 5"/>
                <a:gd name="T7" fmla="*/ 3 h 5"/>
                <a:gd name="T8" fmla="*/ 3 w 5"/>
                <a:gd name="T9" fmla="*/ 4 h 5"/>
                <a:gd name="T10" fmla="*/ 2 w 5"/>
                <a:gd name="T11" fmla="*/ 3 h 5"/>
                <a:gd name="T12" fmla="*/ 1 w 5"/>
                <a:gd name="T13" fmla="*/ 2 h 5"/>
                <a:gd name="T14" fmla="*/ 2 w 5"/>
                <a:gd name="T15" fmla="*/ 3 h 5"/>
                <a:gd name="T16" fmla="*/ 1 w 5"/>
                <a:gd name="T17" fmla="*/ 3 h 5"/>
                <a:gd name="T18" fmla="*/ 0 w 5"/>
                <a:gd name="T19" fmla="*/ 2 h 5"/>
                <a:gd name="T20" fmla="*/ 1 w 5"/>
                <a:gd name="T21" fmla="*/ 4 h 5"/>
                <a:gd name="T22" fmla="*/ 0 w 5"/>
                <a:gd name="T23" fmla="*/ 4 h 5"/>
                <a:gd name="T24" fmla="*/ 1 w 5"/>
                <a:gd name="T25" fmla="*/ 5 h 5"/>
                <a:gd name="T26" fmla="*/ 3 w 5"/>
                <a:gd name="T27" fmla="*/ 5 h 5"/>
                <a:gd name="T28" fmla="*/ 3 w 5"/>
                <a:gd name="T29" fmla="*/ 4 h 5"/>
                <a:gd name="T30" fmla="*/ 2 w 5"/>
                <a:gd name="T31" fmla="*/ 4 h 5"/>
                <a:gd name="T32" fmla="*/ 3 w 5"/>
                <a:gd name="T33" fmla="*/ 4 h 5"/>
                <a:gd name="T34" fmla="*/ 4 w 5"/>
                <a:gd name="T35" fmla="*/ 5 h 5"/>
                <a:gd name="T36" fmla="*/ 4 w 5"/>
                <a:gd name="T37" fmla="*/ 3 h 5"/>
                <a:gd name="T38" fmla="*/ 4 w 5"/>
                <a:gd name="T39" fmla="*/ 3 h 5"/>
                <a:gd name="T40" fmla="*/ 5 w 5"/>
                <a:gd name="T41" fmla="*/ 2 h 5"/>
                <a:gd name="T42" fmla="*/ 4 w 5"/>
                <a:gd name="T43" fmla="*/ 2 h 5"/>
                <a:gd name="T44" fmla="*/ 4 w 5"/>
                <a:gd name="T45" fmla="*/ 2 h 5"/>
                <a:gd name="T46" fmla="*/ 4 w 5"/>
                <a:gd name="T47" fmla="*/ 2 h 5"/>
                <a:gd name="T48" fmla="*/ 4 w 5"/>
                <a:gd name="T49" fmla="*/ 1 h 5"/>
                <a:gd name="T50" fmla="*/ 3 w 5"/>
                <a:gd name="T51" fmla="*/ 1 h 5"/>
                <a:gd name="T52" fmla="*/ 3 w 5"/>
                <a:gd name="T53" fmla="*/ 0 h 5"/>
                <a:gd name="T54" fmla="*/ 2 w 5"/>
                <a:gd name="T55" fmla="*/ 2 h 5"/>
                <a:gd name="T56" fmla="*/ 2 w 5"/>
                <a:gd name="T57" fmla="*/ 1 h 5"/>
                <a:gd name="T58" fmla="*/ 2 w 5"/>
                <a:gd name="T59" fmla="*/ 0 h 5"/>
                <a:gd name="T60" fmla="*/ 1 w 5"/>
                <a:gd name="T61" fmla="*/ 1 h 5"/>
                <a:gd name="T62" fmla="*/ 0 w 5"/>
                <a:gd name="T63" fmla="*/ 1 h 5"/>
                <a:gd name="T64" fmla="*/ 0 w 5"/>
                <a:gd name="T65" fmla="*/ 2 h 5"/>
                <a:gd name="T66" fmla="*/ 4 w 5"/>
                <a:gd name="T67" fmla="*/ 3 h 5"/>
                <a:gd name="T68" fmla="*/ 4 w 5"/>
                <a:gd name="T69" fmla="*/ 3 h 5"/>
                <a:gd name="T70" fmla="*/ 3 w 5"/>
                <a:gd name="T71" fmla="*/ 3 h 5"/>
                <a:gd name="T72" fmla="*/ 3 w 5"/>
                <a:gd name="T73" fmla="*/ 3 h 5"/>
                <a:gd name="T74" fmla="*/ 3 w 5"/>
                <a:gd name="T75" fmla="*/ 3 h 5"/>
                <a:gd name="T76" fmla="*/ 3 w 5"/>
                <a:gd name="T77" fmla="*/ 2 h 5"/>
                <a:gd name="T78" fmla="*/ 3 w 5"/>
                <a:gd name="T79" fmla="*/ 2 h 5"/>
                <a:gd name="T80" fmla="*/ 3 w 5"/>
                <a:gd name="T81" fmla="*/ 1 h 5"/>
                <a:gd name="T82" fmla="*/ 3 w 5"/>
                <a:gd name="T83" fmla="*/ 1 h 5"/>
                <a:gd name="T84" fmla="*/ 3 w 5"/>
                <a:gd name="T85" fmla="*/ 1 h 5"/>
                <a:gd name="T86" fmla="*/ 3 w 5"/>
                <a:gd name="T87" fmla="*/ 2 h 5"/>
                <a:gd name="T88" fmla="*/ 3 w 5"/>
                <a:gd name="T89" fmla="*/ 2 h 5"/>
                <a:gd name="T90" fmla="*/ 2 w 5"/>
                <a:gd name="T91" fmla="*/ 2 h 5"/>
                <a:gd name="T92" fmla="*/ 2 w 5"/>
                <a:gd name="T9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 h="5">
                  <a:moveTo>
                    <a:pt x="0" y="2"/>
                  </a:moveTo>
                  <a:cubicBezTo>
                    <a:pt x="0" y="2"/>
                    <a:pt x="0" y="2"/>
                    <a:pt x="0" y="2"/>
                  </a:cubicBezTo>
                  <a:cubicBezTo>
                    <a:pt x="1" y="2"/>
                    <a:pt x="1" y="2"/>
                    <a:pt x="1" y="2"/>
                  </a:cubicBezTo>
                  <a:cubicBezTo>
                    <a:pt x="1" y="2"/>
                    <a:pt x="1" y="2"/>
                    <a:pt x="1" y="2"/>
                  </a:cubicBezTo>
                  <a:cubicBezTo>
                    <a:pt x="1" y="2"/>
                    <a:pt x="1" y="2"/>
                    <a:pt x="2" y="2"/>
                  </a:cubicBezTo>
                  <a:cubicBezTo>
                    <a:pt x="2" y="2"/>
                    <a:pt x="2" y="2"/>
                    <a:pt x="2" y="2"/>
                  </a:cubicBezTo>
                  <a:cubicBezTo>
                    <a:pt x="2" y="2"/>
                    <a:pt x="2" y="2"/>
                    <a:pt x="2" y="2"/>
                  </a:cubicBezTo>
                  <a:cubicBezTo>
                    <a:pt x="2" y="2"/>
                    <a:pt x="2" y="2"/>
                    <a:pt x="2" y="2"/>
                  </a:cubicBezTo>
                  <a:cubicBezTo>
                    <a:pt x="2" y="2"/>
                    <a:pt x="2" y="3"/>
                    <a:pt x="2" y="3"/>
                  </a:cubicBezTo>
                  <a:cubicBezTo>
                    <a:pt x="2" y="3"/>
                    <a:pt x="3" y="3"/>
                    <a:pt x="3" y="3"/>
                  </a:cubicBezTo>
                  <a:cubicBezTo>
                    <a:pt x="3" y="3"/>
                    <a:pt x="3" y="3"/>
                    <a:pt x="3" y="3"/>
                  </a:cubicBezTo>
                  <a:cubicBezTo>
                    <a:pt x="3" y="3"/>
                    <a:pt x="3" y="3"/>
                    <a:pt x="3" y="3"/>
                  </a:cubicBezTo>
                  <a:cubicBezTo>
                    <a:pt x="3" y="4"/>
                    <a:pt x="3" y="4"/>
                    <a:pt x="3" y="4"/>
                  </a:cubicBezTo>
                  <a:cubicBezTo>
                    <a:pt x="3" y="4"/>
                    <a:pt x="3" y="4"/>
                    <a:pt x="3" y="4"/>
                  </a:cubicBezTo>
                  <a:cubicBezTo>
                    <a:pt x="3" y="4"/>
                    <a:pt x="3" y="4"/>
                    <a:pt x="3" y="4"/>
                  </a:cubicBezTo>
                  <a:cubicBezTo>
                    <a:pt x="3" y="3"/>
                    <a:pt x="3" y="3"/>
                    <a:pt x="3" y="3"/>
                  </a:cubicBezTo>
                  <a:cubicBezTo>
                    <a:pt x="3" y="3"/>
                    <a:pt x="3" y="3"/>
                    <a:pt x="2" y="3"/>
                  </a:cubicBezTo>
                  <a:cubicBezTo>
                    <a:pt x="2" y="3"/>
                    <a:pt x="2" y="3"/>
                    <a:pt x="2" y="3"/>
                  </a:cubicBezTo>
                  <a:cubicBezTo>
                    <a:pt x="2" y="3"/>
                    <a:pt x="2" y="2"/>
                    <a:pt x="2" y="2"/>
                  </a:cubicBezTo>
                  <a:cubicBezTo>
                    <a:pt x="1" y="2"/>
                    <a:pt x="1" y="2"/>
                    <a:pt x="1" y="2"/>
                  </a:cubicBezTo>
                  <a:cubicBezTo>
                    <a:pt x="1" y="2"/>
                    <a:pt x="1" y="2"/>
                    <a:pt x="1" y="2"/>
                  </a:cubicBezTo>
                  <a:cubicBezTo>
                    <a:pt x="1" y="2"/>
                    <a:pt x="1" y="3"/>
                    <a:pt x="1" y="3"/>
                  </a:cubicBezTo>
                  <a:cubicBezTo>
                    <a:pt x="2" y="3"/>
                    <a:pt x="2" y="3"/>
                    <a:pt x="2" y="3"/>
                  </a:cubicBezTo>
                  <a:cubicBezTo>
                    <a:pt x="2" y="3"/>
                    <a:pt x="2" y="3"/>
                    <a:pt x="2" y="3"/>
                  </a:cubicBezTo>
                  <a:cubicBezTo>
                    <a:pt x="2" y="3"/>
                    <a:pt x="2" y="3"/>
                    <a:pt x="2" y="3"/>
                  </a:cubicBezTo>
                  <a:cubicBezTo>
                    <a:pt x="2" y="3"/>
                    <a:pt x="2" y="3"/>
                    <a:pt x="1" y="3"/>
                  </a:cubicBezTo>
                  <a:cubicBezTo>
                    <a:pt x="1" y="3"/>
                    <a:pt x="1" y="3"/>
                    <a:pt x="1" y="3"/>
                  </a:cubicBezTo>
                  <a:cubicBezTo>
                    <a:pt x="1" y="3"/>
                    <a:pt x="1" y="3"/>
                    <a:pt x="1" y="3"/>
                  </a:cubicBezTo>
                  <a:cubicBezTo>
                    <a:pt x="1" y="3"/>
                    <a:pt x="1" y="2"/>
                    <a:pt x="0" y="2"/>
                  </a:cubicBezTo>
                  <a:cubicBezTo>
                    <a:pt x="0" y="2"/>
                    <a:pt x="0" y="2"/>
                    <a:pt x="0" y="2"/>
                  </a:cubicBezTo>
                  <a:cubicBezTo>
                    <a:pt x="0" y="3"/>
                    <a:pt x="0" y="3"/>
                    <a:pt x="0" y="3"/>
                  </a:cubicBezTo>
                  <a:cubicBezTo>
                    <a:pt x="0" y="3"/>
                    <a:pt x="1" y="3"/>
                    <a:pt x="1" y="4"/>
                  </a:cubicBezTo>
                  <a:cubicBezTo>
                    <a:pt x="1" y="4"/>
                    <a:pt x="1" y="4"/>
                    <a:pt x="1" y="4"/>
                  </a:cubicBezTo>
                  <a:cubicBezTo>
                    <a:pt x="1" y="4"/>
                    <a:pt x="1" y="4"/>
                    <a:pt x="1" y="4"/>
                  </a:cubicBezTo>
                  <a:cubicBezTo>
                    <a:pt x="1" y="4"/>
                    <a:pt x="0" y="3"/>
                    <a:pt x="0" y="3"/>
                  </a:cubicBezTo>
                  <a:cubicBezTo>
                    <a:pt x="0" y="4"/>
                    <a:pt x="0" y="4"/>
                    <a:pt x="0" y="4"/>
                  </a:cubicBezTo>
                  <a:cubicBezTo>
                    <a:pt x="0" y="4"/>
                    <a:pt x="0" y="5"/>
                    <a:pt x="0" y="5"/>
                  </a:cubicBezTo>
                  <a:cubicBezTo>
                    <a:pt x="0" y="5"/>
                    <a:pt x="0" y="5"/>
                    <a:pt x="1" y="5"/>
                  </a:cubicBezTo>
                  <a:cubicBezTo>
                    <a:pt x="1" y="5"/>
                    <a:pt x="1" y="5"/>
                    <a:pt x="1" y="5"/>
                  </a:cubicBezTo>
                  <a:cubicBezTo>
                    <a:pt x="1" y="5"/>
                    <a:pt x="2" y="4"/>
                    <a:pt x="2" y="4"/>
                  </a:cubicBezTo>
                  <a:cubicBezTo>
                    <a:pt x="2" y="5"/>
                    <a:pt x="2" y="5"/>
                    <a:pt x="2" y="5"/>
                  </a:cubicBezTo>
                  <a:cubicBezTo>
                    <a:pt x="2" y="5"/>
                    <a:pt x="3" y="5"/>
                    <a:pt x="3" y="5"/>
                  </a:cubicBezTo>
                  <a:cubicBezTo>
                    <a:pt x="3" y="5"/>
                    <a:pt x="3" y="5"/>
                    <a:pt x="3" y="5"/>
                  </a:cubicBezTo>
                  <a:cubicBezTo>
                    <a:pt x="3" y="5"/>
                    <a:pt x="3" y="5"/>
                    <a:pt x="3" y="5"/>
                  </a:cubicBezTo>
                  <a:cubicBezTo>
                    <a:pt x="3" y="5"/>
                    <a:pt x="3" y="5"/>
                    <a:pt x="3" y="4"/>
                  </a:cubicBezTo>
                  <a:cubicBezTo>
                    <a:pt x="3" y="4"/>
                    <a:pt x="3" y="4"/>
                    <a:pt x="3" y="4"/>
                  </a:cubicBezTo>
                  <a:cubicBezTo>
                    <a:pt x="2" y="4"/>
                    <a:pt x="2" y="4"/>
                    <a:pt x="2" y="4"/>
                  </a:cubicBezTo>
                  <a:cubicBezTo>
                    <a:pt x="2" y="4"/>
                    <a:pt x="2" y="4"/>
                    <a:pt x="2" y="4"/>
                  </a:cubicBezTo>
                  <a:cubicBezTo>
                    <a:pt x="2" y="4"/>
                    <a:pt x="2" y="4"/>
                    <a:pt x="2" y="4"/>
                  </a:cubicBezTo>
                  <a:cubicBezTo>
                    <a:pt x="2" y="4"/>
                    <a:pt x="3" y="4"/>
                    <a:pt x="3" y="4"/>
                  </a:cubicBezTo>
                  <a:cubicBezTo>
                    <a:pt x="3" y="4"/>
                    <a:pt x="3" y="4"/>
                    <a:pt x="3" y="4"/>
                  </a:cubicBezTo>
                  <a:cubicBezTo>
                    <a:pt x="3" y="4"/>
                    <a:pt x="3" y="4"/>
                    <a:pt x="3" y="4"/>
                  </a:cubicBezTo>
                  <a:cubicBezTo>
                    <a:pt x="3" y="4"/>
                    <a:pt x="3" y="4"/>
                    <a:pt x="3" y="4"/>
                  </a:cubicBezTo>
                  <a:cubicBezTo>
                    <a:pt x="3" y="4"/>
                    <a:pt x="3" y="4"/>
                    <a:pt x="4" y="5"/>
                  </a:cubicBezTo>
                  <a:cubicBezTo>
                    <a:pt x="4" y="5"/>
                    <a:pt x="4" y="5"/>
                    <a:pt x="4" y="5"/>
                  </a:cubicBezTo>
                  <a:cubicBezTo>
                    <a:pt x="4" y="5"/>
                    <a:pt x="4" y="4"/>
                    <a:pt x="4" y="4"/>
                  </a:cubicBezTo>
                  <a:cubicBezTo>
                    <a:pt x="4" y="4"/>
                    <a:pt x="4" y="4"/>
                    <a:pt x="4" y="3"/>
                  </a:cubicBezTo>
                  <a:cubicBezTo>
                    <a:pt x="4" y="3"/>
                    <a:pt x="4" y="3"/>
                    <a:pt x="4" y="3"/>
                  </a:cubicBezTo>
                  <a:cubicBezTo>
                    <a:pt x="4" y="3"/>
                    <a:pt x="4" y="3"/>
                    <a:pt x="4" y="3"/>
                  </a:cubicBezTo>
                  <a:cubicBezTo>
                    <a:pt x="4" y="3"/>
                    <a:pt x="4" y="3"/>
                    <a:pt x="4" y="3"/>
                  </a:cubicBezTo>
                  <a:cubicBezTo>
                    <a:pt x="4" y="3"/>
                    <a:pt x="4" y="3"/>
                    <a:pt x="5" y="3"/>
                  </a:cubicBezTo>
                  <a:cubicBezTo>
                    <a:pt x="5" y="3"/>
                    <a:pt x="5" y="3"/>
                    <a:pt x="5" y="3"/>
                  </a:cubicBezTo>
                  <a:cubicBezTo>
                    <a:pt x="5" y="3"/>
                    <a:pt x="5" y="3"/>
                    <a:pt x="5" y="2"/>
                  </a:cubicBezTo>
                  <a:cubicBezTo>
                    <a:pt x="5" y="2"/>
                    <a:pt x="4" y="2"/>
                    <a:pt x="4" y="2"/>
                  </a:cubicBezTo>
                  <a:cubicBezTo>
                    <a:pt x="4" y="2"/>
                    <a:pt x="4" y="2"/>
                    <a:pt x="4" y="2"/>
                  </a:cubicBezTo>
                  <a:cubicBezTo>
                    <a:pt x="4" y="2"/>
                    <a:pt x="4" y="2"/>
                    <a:pt x="4" y="2"/>
                  </a:cubicBezTo>
                  <a:cubicBezTo>
                    <a:pt x="4" y="2"/>
                    <a:pt x="4" y="3"/>
                    <a:pt x="4" y="3"/>
                  </a:cubicBezTo>
                  <a:cubicBezTo>
                    <a:pt x="4" y="3"/>
                    <a:pt x="4" y="3"/>
                    <a:pt x="4" y="3"/>
                  </a:cubicBezTo>
                  <a:cubicBezTo>
                    <a:pt x="4" y="3"/>
                    <a:pt x="4" y="2"/>
                    <a:pt x="4" y="2"/>
                  </a:cubicBezTo>
                  <a:cubicBezTo>
                    <a:pt x="4" y="2"/>
                    <a:pt x="4" y="2"/>
                    <a:pt x="4" y="2"/>
                  </a:cubicBezTo>
                  <a:cubicBezTo>
                    <a:pt x="4" y="2"/>
                    <a:pt x="4" y="2"/>
                    <a:pt x="4" y="2"/>
                  </a:cubicBezTo>
                  <a:cubicBezTo>
                    <a:pt x="4" y="2"/>
                    <a:pt x="4" y="2"/>
                    <a:pt x="4" y="2"/>
                  </a:cubicBezTo>
                  <a:cubicBezTo>
                    <a:pt x="4" y="1"/>
                    <a:pt x="4" y="1"/>
                    <a:pt x="4" y="1"/>
                  </a:cubicBezTo>
                  <a:cubicBezTo>
                    <a:pt x="4" y="1"/>
                    <a:pt x="4" y="1"/>
                    <a:pt x="4" y="1"/>
                  </a:cubicBezTo>
                  <a:cubicBezTo>
                    <a:pt x="4" y="1"/>
                    <a:pt x="4" y="1"/>
                    <a:pt x="4" y="1"/>
                  </a:cubicBezTo>
                  <a:cubicBezTo>
                    <a:pt x="4" y="1"/>
                    <a:pt x="4" y="1"/>
                    <a:pt x="4" y="1"/>
                  </a:cubicBezTo>
                  <a:cubicBezTo>
                    <a:pt x="4" y="1"/>
                    <a:pt x="4" y="1"/>
                    <a:pt x="3" y="1"/>
                  </a:cubicBezTo>
                  <a:cubicBezTo>
                    <a:pt x="3" y="1"/>
                    <a:pt x="3" y="1"/>
                    <a:pt x="3" y="1"/>
                  </a:cubicBezTo>
                  <a:cubicBezTo>
                    <a:pt x="3" y="1"/>
                    <a:pt x="3" y="1"/>
                    <a:pt x="3" y="1"/>
                  </a:cubicBezTo>
                  <a:cubicBezTo>
                    <a:pt x="3" y="0"/>
                    <a:pt x="3" y="0"/>
                    <a:pt x="3" y="0"/>
                  </a:cubicBezTo>
                  <a:cubicBezTo>
                    <a:pt x="3" y="0"/>
                    <a:pt x="3" y="0"/>
                    <a:pt x="3" y="0"/>
                  </a:cubicBezTo>
                  <a:cubicBezTo>
                    <a:pt x="3" y="0"/>
                    <a:pt x="3" y="1"/>
                    <a:pt x="3" y="1"/>
                  </a:cubicBezTo>
                  <a:cubicBezTo>
                    <a:pt x="3" y="1"/>
                    <a:pt x="3" y="1"/>
                    <a:pt x="2" y="1"/>
                  </a:cubicBezTo>
                  <a:cubicBezTo>
                    <a:pt x="2" y="1"/>
                    <a:pt x="2" y="1"/>
                    <a:pt x="2" y="2"/>
                  </a:cubicBezTo>
                  <a:cubicBezTo>
                    <a:pt x="2" y="2"/>
                    <a:pt x="2" y="1"/>
                    <a:pt x="2" y="1"/>
                  </a:cubicBezTo>
                  <a:cubicBezTo>
                    <a:pt x="2" y="1"/>
                    <a:pt x="2" y="1"/>
                    <a:pt x="2" y="1"/>
                  </a:cubicBezTo>
                  <a:cubicBezTo>
                    <a:pt x="2" y="1"/>
                    <a:pt x="2" y="1"/>
                    <a:pt x="2" y="1"/>
                  </a:cubicBezTo>
                  <a:cubicBezTo>
                    <a:pt x="2" y="0"/>
                    <a:pt x="2" y="0"/>
                    <a:pt x="2" y="0"/>
                  </a:cubicBezTo>
                  <a:cubicBezTo>
                    <a:pt x="2" y="0"/>
                    <a:pt x="2" y="0"/>
                    <a:pt x="2" y="0"/>
                  </a:cubicBezTo>
                  <a:cubicBezTo>
                    <a:pt x="2" y="0"/>
                    <a:pt x="2" y="0"/>
                    <a:pt x="2" y="0"/>
                  </a:cubicBezTo>
                  <a:cubicBezTo>
                    <a:pt x="2" y="1"/>
                    <a:pt x="1" y="1"/>
                    <a:pt x="1" y="1"/>
                  </a:cubicBezTo>
                  <a:cubicBezTo>
                    <a:pt x="1" y="1"/>
                    <a:pt x="1" y="1"/>
                    <a:pt x="1" y="1"/>
                  </a:cubicBezTo>
                  <a:cubicBezTo>
                    <a:pt x="1" y="1"/>
                    <a:pt x="1" y="1"/>
                    <a:pt x="1" y="1"/>
                  </a:cubicBezTo>
                  <a:cubicBezTo>
                    <a:pt x="1" y="1"/>
                    <a:pt x="1" y="1"/>
                    <a:pt x="1" y="1"/>
                  </a:cubicBezTo>
                  <a:cubicBezTo>
                    <a:pt x="0" y="1"/>
                    <a:pt x="0" y="1"/>
                    <a:pt x="0" y="1"/>
                  </a:cubicBezTo>
                  <a:cubicBezTo>
                    <a:pt x="0" y="1"/>
                    <a:pt x="0" y="1"/>
                    <a:pt x="0" y="1"/>
                  </a:cubicBezTo>
                  <a:cubicBezTo>
                    <a:pt x="0" y="1"/>
                    <a:pt x="0" y="1"/>
                    <a:pt x="0" y="1"/>
                  </a:cubicBezTo>
                  <a:cubicBezTo>
                    <a:pt x="0" y="1"/>
                    <a:pt x="0" y="2"/>
                    <a:pt x="0" y="2"/>
                  </a:cubicBezTo>
                  <a:cubicBezTo>
                    <a:pt x="0" y="2"/>
                    <a:pt x="0" y="2"/>
                    <a:pt x="0" y="2"/>
                  </a:cubicBezTo>
                  <a:close/>
                  <a:moveTo>
                    <a:pt x="4" y="2"/>
                  </a:moveTo>
                  <a:cubicBezTo>
                    <a:pt x="4" y="2"/>
                    <a:pt x="4" y="2"/>
                    <a:pt x="4" y="2"/>
                  </a:cubicBezTo>
                  <a:cubicBezTo>
                    <a:pt x="4" y="2"/>
                    <a:pt x="4" y="3"/>
                    <a:pt x="4" y="3"/>
                  </a:cubicBezTo>
                  <a:cubicBezTo>
                    <a:pt x="4" y="3"/>
                    <a:pt x="4" y="3"/>
                    <a:pt x="4" y="3"/>
                  </a:cubicBezTo>
                  <a:cubicBezTo>
                    <a:pt x="4" y="3"/>
                    <a:pt x="4" y="3"/>
                    <a:pt x="4" y="3"/>
                  </a:cubicBezTo>
                  <a:cubicBezTo>
                    <a:pt x="4" y="3"/>
                    <a:pt x="4" y="3"/>
                    <a:pt x="4" y="3"/>
                  </a:cubicBezTo>
                  <a:cubicBezTo>
                    <a:pt x="4" y="2"/>
                    <a:pt x="4" y="2"/>
                    <a:pt x="4" y="2"/>
                  </a:cubicBezTo>
                  <a:cubicBezTo>
                    <a:pt x="4" y="2"/>
                    <a:pt x="4" y="2"/>
                    <a:pt x="4" y="2"/>
                  </a:cubicBezTo>
                  <a:close/>
                  <a:moveTo>
                    <a:pt x="3" y="3"/>
                  </a:moveTo>
                  <a:cubicBezTo>
                    <a:pt x="3" y="3"/>
                    <a:pt x="3" y="3"/>
                    <a:pt x="3" y="3"/>
                  </a:cubicBezTo>
                  <a:cubicBezTo>
                    <a:pt x="3" y="3"/>
                    <a:pt x="3" y="3"/>
                    <a:pt x="3" y="3"/>
                  </a:cubicBezTo>
                  <a:cubicBezTo>
                    <a:pt x="3" y="3"/>
                    <a:pt x="3" y="3"/>
                    <a:pt x="3" y="3"/>
                  </a:cubicBezTo>
                  <a:cubicBezTo>
                    <a:pt x="3" y="3"/>
                    <a:pt x="3" y="3"/>
                    <a:pt x="3" y="3"/>
                  </a:cubicBezTo>
                  <a:cubicBezTo>
                    <a:pt x="3" y="3"/>
                    <a:pt x="3" y="3"/>
                    <a:pt x="3" y="3"/>
                  </a:cubicBezTo>
                  <a:cubicBezTo>
                    <a:pt x="3" y="3"/>
                    <a:pt x="3" y="3"/>
                    <a:pt x="3" y="3"/>
                  </a:cubicBezTo>
                  <a:close/>
                  <a:moveTo>
                    <a:pt x="3" y="2"/>
                  </a:moveTo>
                  <a:cubicBezTo>
                    <a:pt x="3" y="2"/>
                    <a:pt x="3" y="2"/>
                    <a:pt x="3" y="2"/>
                  </a:cubicBezTo>
                  <a:cubicBezTo>
                    <a:pt x="3" y="2"/>
                    <a:pt x="3" y="2"/>
                    <a:pt x="3" y="2"/>
                  </a:cubicBezTo>
                  <a:cubicBezTo>
                    <a:pt x="3" y="2"/>
                    <a:pt x="3" y="2"/>
                    <a:pt x="3" y="2"/>
                  </a:cubicBezTo>
                  <a:cubicBezTo>
                    <a:pt x="3" y="2"/>
                    <a:pt x="3" y="2"/>
                    <a:pt x="3" y="2"/>
                  </a:cubicBezTo>
                  <a:cubicBezTo>
                    <a:pt x="3" y="2"/>
                    <a:pt x="3" y="2"/>
                    <a:pt x="3" y="2"/>
                  </a:cubicBezTo>
                  <a:close/>
                  <a:moveTo>
                    <a:pt x="3" y="1"/>
                  </a:move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lose/>
                  <a:moveTo>
                    <a:pt x="3" y="2"/>
                  </a:moveTo>
                  <a:cubicBezTo>
                    <a:pt x="3" y="2"/>
                    <a:pt x="3" y="2"/>
                    <a:pt x="3" y="2"/>
                  </a:cubicBezTo>
                  <a:cubicBezTo>
                    <a:pt x="3" y="2"/>
                    <a:pt x="3" y="2"/>
                    <a:pt x="3" y="2"/>
                  </a:cubicBezTo>
                  <a:cubicBezTo>
                    <a:pt x="3" y="3"/>
                    <a:pt x="3" y="3"/>
                    <a:pt x="3" y="3"/>
                  </a:cubicBezTo>
                  <a:cubicBezTo>
                    <a:pt x="3" y="3"/>
                    <a:pt x="3" y="3"/>
                    <a:pt x="3" y="3"/>
                  </a:cubicBezTo>
                  <a:cubicBezTo>
                    <a:pt x="3" y="3"/>
                    <a:pt x="3" y="2"/>
                    <a:pt x="3" y="2"/>
                  </a:cubicBezTo>
                  <a:cubicBezTo>
                    <a:pt x="3" y="2"/>
                    <a:pt x="3" y="2"/>
                    <a:pt x="3" y="2"/>
                  </a:cubicBezTo>
                  <a:close/>
                  <a:moveTo>
                    <a:pt x="2" y="2"/>
                  </a:moveTo>
                  <a:cubicBezTo>
                    <a:pt x="2" y="2"/>
                    <a:pt x="2" y="2"/>
                    <a:pt x="2" y="2"/>
                  </a:cubicBezTo>
                  <a:cubicBezTo>
                    <a:pt x="2" y="2"/>
                    <a:pt x="3" y="2"/>
                    <a:pt x="3" y="2"/>
                  </a:cubicBezTo>
                  <a:cubicBezTo>
                    <a:pt x="3" y="2"/>
                    <a:pt x="3" y="2"/>
                    <a:pt x="3" y="2"/>
                  </a:cubicBezTo>
                  <a:cubicBezTo>
                    <a:pt x="3" y="2"/>
                    <a:pt x="2" y="2"/>
                    <a:pt x="2" y="2"/>
                  </a:cubicBezTo>
                  <a:cubicBezTo>
                    <a:pt x="2" y="2"/>
                    <a:pt x="2" y="2"/>
                    <a:pt x="2" y="2"/>
                  </a:cubicBezTo>
                  <a:cubicBezTo>
                    <a:pt x="2" y="2"/>
                    <a:pt x="2" y="2"/>
                    <a:pt x="2" y="2"/>
                  </a:cubicBezTo>
                  <a:close/>
                </a:path>
              </a:pathLst>
            </a:custGeom>
            <a:grpFill/>
            <a:ln w="9525">
              <a:solidFill>
                <a:srgbClr val="1686AE">
                  <a:alpha val="10000"/>
                </a:srgbClr>
              </a:solidFill>
              <a:round/>
            </a:ln>
          </p:spPr>
          <p:txBody>
            <a:bodyPr vert="horz" wrap="square" lIns="91440" tIns="45720" rIns="91440" bIns="45720" numCol="1" anchor="t" anchorCtr="0" compatLnSpc="1"/>
            <a:lstStyle/>
            <a:p>
              <a:endParaRPr lang="zh-CN" altLang="en-US"/>
            </a:p>
          </p:txBody>
        </p:sp>
        <p:sp>
          <p:nvSpPr>
            <p:cNvPr id="481" name="Freeform 310"/>
            <p:cNvSpPr/>
            <p:nvPr/>
          </p:nvSpPr>
          <p:spPr bwMode="auto">
            <a:xfrm>
              <a:off x="3211" y="1902"/>
              <a:ext cx="7" cy="7"/>
            </a:xfrm>
            <a:custGeom>
              <a:avLst/>
              <a:gdLst>
                <a:gd name="T0" fmla="*/ 1 w 5"/>
                <a:gd name="T1" fmla="*/ 3 h 6"/>
                <a:gd name="T2" fmla="*/ 1 w 5"/>
                <a:gd name="T3" fmla="*/ 3 h 6"/>
                <a:gd name="T4" fmla="*/ 2 w 5"/>
                <a:gd name="T5" fmla="*/ 2 h 6"/>
                <a:gd name="T6" fmla="*/ 3 w 5"/>
                <a:gd name="T7" fmla="*/ 2 h 6"/>
                <a:gd name="T8" fmla="*/ 3 w 5"/>
                <a:gd name="T9" fmla="*/ 5 h 6"/>
                <a:gd name="T10" fmla="*/ 5 w 5"/>
                <a:gd name="T11" fmla="*/ 6 h 6"/>
                <a:gd name="T12" fmla="*/ 4 w 5"/>
                <a:gd name="T13" fmla="*/ 5 h 6"/>
                <a:gd name="T14" fmla="*/ 4 w 5"/>
                <a:gd name="T15" fmla="*/ 4 h 6"/>
                <a:gd name="T16" fmla="*/ 3 w 5"/>
                <a:gd name="T17" fmla="*/ 2 h 6"/>
                <a:gd name="T18" fmla="*/ 4 w 5"/>
                <a:gd name="T19" fmla="*/ 2 h 6"/>
                <a:gd name="T20" fmla="*/ 4 w 5"/>
                <a:gd name="T21" fmla="*/ 2 h 6"/>
                <a:gd name="T22" fmla="*/ 4 w 5"/>
                <a:gd name="T23" fmla="*/ 2 h 6"/>
                <a:gd name="T24" fmla="*/ 4 w 5"/>
                <a:gd name="T25" fmla="*/ 1 h 6"/>
                <a:gd name="T26" fmla="*/ 3 w 5"/>
                <a:gd name="T27" fmla="*/ 1 h 6"/>
                <a:gd name="T28" fmla="*/ 3 w 5"/>
                <a:gd name="T29" fmla="*/ 1 h 6"/>
                <a:gd name="T30" fmla="*/ 4 w 5"/>
                <a:gd name="T31" fmla="*/ 0 h 6"/>
                <a:gd name="T32" fmla="*/ 3 w 5"/>
                <a:gd name="T33" fmla="*/ 0 h 6"/>
                <a:gd name="T34" fmla="*/ 3 w 5"/>
                <a:gd name="T35" fmla="*/ 0 h 6"/>
                <a:gd name="T36" fmla="*/ 3 w 5"/>
                <a:gd name="T37" fmla="*/ 0 h 6"/>
                <a:gd name="T38" fmla="*/ 2 w 5"/>
                <a:gd name="T39" fmla="*/ 1 h 6"/>
                <a:gd name="T40" fmla="*/ 2 w 5"/>
                <a:gd name="T41" fmla="*/ 1 h 6"/>
                <a:gd name="T42" fmla="*/ 2 w 5"/>
                <a:gd name="T43" fmla="*/ 0 h 6"/>
                <a:gd name="T44" fmla="*/ 1 w 5"/>
                <a:gd name="T45" fmla="*/ 1 h 6"/>
                <a:gd name="T46" fmla="*/ 2 w 5"/>
                <a:gd name="T47" fmla="*/ 2 h 6"/>
                <a:gd name="T48" fmla="*/ 1 w 5"/>
                <a:gd name="T49" fmla="*/ 2 h 6"/>
                <a:gd name="T50" fmla="*/ 0 w 5"/>
                <a:gd name="T51" fmla="*/ 2 h 6"/>
                <a:gd name="T52" fmla="*/ 0 w 5"/>
                <a:gd name="T53" fmla="*/ 2 h 6"/>
                <a:gd name="T54" fmla="*/ 1 w 5"/>
                <a:gd name="T55"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 h="6">
                  <a:moveTo>
                    <a:pt x="1" y="3"/>
                  </a:moveTo>
                  <a:cubicBezTo>
                    <a:pt x="1" y="3"/>
                    <a:pt x="1" y="3"/>
                    <a:pt x="1" y="3"/>
                  </a:cubicBezTo>
                  <a:cubicBezTo>
                    <a:pt x="2" y="3"/>
                    <a:pt x="2" y="3"/>
                    <a:pt x="2" y="2"/>
                  </a:cubicBezTo>
                  <a:cubicBezTo>
                    <a:pt x="2" y="2"/>
                    <a:pt x="3" y="2"/>
                    <a:pt x="3" y="2"/>
                  </a:cubicBezTo>
                  <a:cubicBezTo>
                    <a:pt x="3" y="3"/>
                    <a:pt x="3" y="5"/>
                    <a:pt x="3" y="5"/>
                  </a:cubicBezTo>
                  <a:cubicBezTo>
                    <a:pt x="4" y="5"/>
                    <a:pt x="5" y="6"/>
                    <a:pt x="5" y="6"/>
                  </a:cubicBezTo>
                  <a:cubicBezTo>
                    <a:pt x="5" y="6"/>
                    <a:pt x="5" y="5"/>
                    <a:pt x="4" y="5"/>
                  </a:cubicBezTo>
                  <a:cubicBezTo>
                    <a:pt x="4" y="5"/>
                    <a:pt x="4" y="5"/>
                    <a:pt x="4" y="4"/>
                  </a:cubicBezTo>
                  <a:cubicBezTo>
                    <a:pt x="3" y="4"/>
                    <a:pt x="3" y="3"/>
                    <a:pt x="3" y="2"/>
                  </a:cubicBezTo>
                  <a:cubicBezTo>
                    <a:pt x="3" y="2"/>
                    <a:pt x="3" y="2"/>
                    <a:pt x="4" y="2"/>
                  </a:cubicBezTo>
                  <a:cubicBezTo>
                    <a:pt x="4" y="2"/>
                    <a:pt x="4" y="2"/>
                    <a:pt x="4" y="2"/>
                  </a:cubicBezTo>
                  <a:cubicBezTo>
                    <a:pt x="4" y="2"/>
                    <a:pt x="4" y="2"/>
                    <a:pt x="4" y="2"/>
                  </a:cubicBezTo>
                  <a:cubicBezTo>
                    <a:pt x="4" y="1"/>
                    <a:pt x="4" y="1"/>
                    <a:pt x="4" y="1"/>
                  </a:cubicBezTo>
                  <a:cubicBezTo>
                    <a:pt x="4" y="1"/>
                    <a:pt x="4" y="1"/>
                    <a:pt x="3" y="1"/>
                  </a:cubicBezTo>
                  <a:cubicBezTo>
                    <a:pt x="3" y="1"/>
                    <a:pt x="3" y="1"/>
                    <a:pt x="3" y="1"/>
                  </a:cubicBezTo>
                  <a:cubicBezTo>
                    <a:pt x="4" y="0"/>
                    <a:pt x="4" y="0"/>
                    <a:pt x="4" y="0"/>
                  </a:cubicBezTo>
                  <a:cubicBezTo>
                    <a:pt x="3" y="0"/>
                    <a:pt x="3" y="0"/>
                    <a:pt x="3" y="0"/>
                  </a:cubicBezTo>
                  <a:cubicBezTo>
                    <a:pt x="3" y="0"/>
                    <a:pt x="3" y="0"/>
                    <a:pt x="3" y="0"/>
                  </a:cubicBezTo>
                  <a:cubicBezTo>
                    <a:pt x="3" y="0"/>
                    <a:pt x="3" y="0"/>
                    <a:pt x="3" y="0"/>
                  </a:cubicBezTo>
                  <a:cubicBezTo>
                    <a:pt x="3" y="0"/>
                    <a:pt x="3" y="1"/>
                    <a:pt x="2" y="1"/>
                  </a:cubicBezTo>
                  <a:cubicBezTo>
                    <a:pt x="2" y="1"/>
                    <a:pt x="2" y="1"/>
                    <a:pt x="2" y="1"/>
                  </a:cubicBezTo>
                  <a:cubicBezTo>
                    <a:pt x="2" y="1"/>
                    <a:pt x="2" y="0"/>
                    <a:pt x="2" y="0"/>
                  </a:cubicBezTo>
                  <a:cubicBezTo>
                    <a:pt x="1" y="0"/>
                    <a:pt x="1" y="0"/>
                    <a:pt x="1" y="1"/>
                  </a:cubicBezTo>
                  <a:cubicBezTo>
                    <a:pt x="1" y="1"/>
                    <a:pt x="1" y="1"/>
                    <a:pt x="2" y="2"/>
                  </a:cubicBezTo>
                  <a:cubicBezTo>
                    <a:pt x="2" y="2"/>
                    <a:pt x="2" y="2"/>
                    <a:pt x="1" y="2"/>
                  </a:cubicBezTo>
                  <a:cubicBezTo>
                    <a:pt x="1" y="2"/>
                    <a:pt x="1" y="3"/>
                    <a:pt x="0" y="2"/>
                  </a:cubicBezTo>
                  <a:cubicBezTo>
                    <a:pt x="0" y="2"/>
                    <a:pt x="0" y="2"/>
                    <a:pt x="0" y="2"/>
                  </a:cubicBezTo>
                  <a:cubicBezTo>
                    <a:pt x="0" y="3"/>
                    <a:pt x="1" y="3"/>
                    <a:pt x="1" y="3"/>
                  </a:cubicBezTo>
                  <a:close/>
                </a:path>
              </a:pathLst>
            </a:custGeom>
            <a:grpFill/>
            <a:ln w="9525">
              <a:solidFill>
                <a:srgbClr val="1686AE">
                  <a:alpha val="10000"/>
                </a:srgbClr>
              </a:solidFill>
              <a:round/>
            </a:ln>
          </p:spPr>
          <p:txBody>
            <a:bodyPr vert="horz" wrap="square" lIns="91440" tIns="45720" rIns="91440" bIns="45720" numCol="1" anchor="t" anchorCtr="0" compatLnSpc="1"/>
            <a:lstStyle/>
            <a:p>
              <a:endParaRPr lang="zh-CN" altLang="en-US"/>
            </a:p>
          </p:txBody>
        </p:sp>
        <p:sp>
          <p:nvSpPr>
            <p:cNvPr id="482" name="Freeform 311"/>
            <p:cNvSpPr/>
            <p:nvPr/>
          </p:nvSpPr>
          <p:spPr bwMode="auto">
            <a:xfrm>
              <a:off x="3204" y="1900"/>
              <a:ext cx="5" cy="6"/>
            </a:xfrm>
            <a:custGeom>
              <a:avLst/>
              <a:gdLst>
                <a:gd name="T0" fmla="*/ 1 w 4"/>
                <a:gd name="T1" fmla="*/ 4 h 5"/>
                <a:gd name="T2" fmla="*/ 1 w 4"/>
                <a:gd name="T3" fmla="*/ 5 h 5"/>
                <a:gd name="T4" fmla="*/ 1 w 4"/>
                <a:gd name="T5" fmla="*/ 5 h 5"/>
                <a:gd name="T6" fmla="*/ 1 w 4"/>
                <a:gd name="T7" fmla="*/ 5 h 5"/>
                <a:gd name="T8" fmla="*/ 2 w 4"/>
                <a:gd name="T9" fmla="*/ 4 h 5"/>
                <a:gd name="T10" fmla="*/ 3 w 4"/>
                <a:gd name="T11" fmla="*/ 4 h 5"/>
                <a:gd name="T12" fmla="*/ 3 w 4"/>
                <a:gd name="T13" fmla="*/ 4 h 5"/>
                <a:gd name="T14" fmla="*/ 3 w 4"/>
                <a:gd name="T15" fmla="*/ 3 h 5"/>
                <a:gd name="T16" fmla="*/ 3 w 4"/>
                <a:gd name="T17" fmla="*/ 4 h 5"/>
                <a:gd name="T18" fmla="*/ 4 w 4"/>
                <a:gd name="T19" fmla="*/ 4 h 5"/>
                <a:gd name="T20" fmla="*/ 4 w 4"/>
                <a:gd name="T21" fmla="*/ 4 h 5"/>
                <a:gd name="T22" fmla="*/ 4 w 4"/>
                <a:gd name="T23" fmla="*/ 3 h 5"/>
                <a:gd name="T24" fmla="*/ 4 w 4"/>
                <a:gd name="T25" fmla="*/ 2 h 5"/>
                <a:gd name="T26" fmla="*/ 3 w 4"/>
                <a:gd name="T27" fmla="*/ 2 h 5"/>
                <a:gd name="T28" fmla="*/ 3 w 4"/>
                <a:gd name="T29" fmla="*/ 3 h 5"/>
                <a:gd name="T30" fmla="*/ 2 w 4"/>
                <a:gd name="T31" fmla="*/ 3 h 5"/>
                <a:gd name="T32" fmla="*/ 2 w 4"/>
                <a:gd name="T33" fmla="*/ 2 h 5"/>
                <a:gd name="T34" fmla="*/ 2 w 4"/>
                <a:gd name="T35" fmla="*/ 1 h 5"/>
                <a:gd name="T36" fmla="*/ 1 w 4"/>
                <a:gd name="T37" fmla="*/ 0 h 5"/>
                <a:gd name="T38" fmla="*/ 1 w 4"/>
                <a:gd name="T39" fmla="*/ 1 h 5"/>
                <a:gd name="T40" fmla="*/ 1 w 4"/>
                <a:gd name="T41" fmla="*/ 1 h 5"/>
                <a:gd name="T42" fmla="*/ 2 w 4"/>
                <a:gd name="T43" fmla="*/ 3 h 5"/>
                <a:gd name="T44" fmla="*/ 2 w 4"/>
                <a:gd name="T45" fmla="*/ 4 h 5"/>
                <a:gd name="T46" fmla="*/ 1 w 4"/>
                <a:gd name="T47" fmla="*/ 4 h 5"/>
                <a:gd name="T48" fmla="*/ 1 w 4"/>
                <a:gd name="T49" fmla="*/ 3 h 5"/>
                <a:gd name="T50" fmla="*/ 0 w 4"/>
                <a:gd name="T51" fmla="*/ 3 h 5"/>
                <a:gd name="T52" fmla="*/ 0 w 4"/>
                <a:gd name="T53" fmla="*/ 3 h 5"/>
                <a:gd name="T54" fmla="*/ 1 w 4"/>
                <a:gd name="T55"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 h="5">
                  <a:moveTo>
                    <a:pt x="1" y="4"/>
                  </a:moveTo>
                  <a:cubicBezTo>
                    <a:pt x="1" y="4"/>
                    <a:pt x="1" y="4"/>
                    <a:pt x="1" y="5"/>
                  </a:cubicBezTo>
                  <a:cubicBezTo>
                    <a:pt x="1" y="5"/>
                    <a:pt x="1" y="5"/>
                    <a:pt x="1" y="5"/>
                  </a:cubicBezTo>
                  <a:cubicBezTo>
                    <a:pt x="1" y="5"/>
                    <a:pt x="1" y="5"/>
                    <a:pt x="1" y="5"/>
                  </a:cubicBezTo>
                  <a:cubicBezTo>
                    <a:pt x="1" y="5"/>
                    <a:pt x="2" y="4"/>
                    <a:pt x="2" y="4"/>
                  </a:cubicBezTo>
                  <a:cubicBezTo>
                    <a:pt x="2" y="4"/>
                    <a:pt x="2" y="4"/>
                    <a:pt x="3" y="4"/>
                  </a:cubicBezTo>
                  <a:cubicBezTo>
                    <a:pt x="3" y="4"/>
                    <a:pt x="3" y="4"/>
                    <a:pt x="3" y="4"/>
                  </a:cubicBezTo>
                  <a:cubicBezTo>
                    <a:pt x="3" y="4"/>
                    <a:pt x="3" y="4"/>
                    <a:pt x="3" y="3"/>
                  </a:cubicBezTo>
                  <a:cubicBezTo>
                    <a:pt x="3" y="4"/>
                    <a:pt x="3" y="4"/>
                    <a:pt x="3" y="4"/>
                  </a:cubicBezTo>
                  <a:cubicBezTo>
                    <a:pt x="3" y="4"/>
                    <a:pt x="4" y="4"/>
                    <a:pt x="4" y="4"/>
                  </a:cubicBezTo>
                  <a:cubicBezTo>
                    <a:pt x="4" y="4"/>
                    <a:pt x="4" y="4"/>
                    <a:pt x="4" y="4"/>
                  </a:cubicBezTo>
                  <a:cubicBezTo>
                    <a:pt x="4" y="4"/>
                    <a:pt x="4" y="3"/>
                    <a:pt x="4" y="3"/>
                  </a:cubicBezTo>
                  <a:cubicBezTo>
                    <a:pt x="4" y="3"/>
                    <a:pt x="4" y="2"/>
                    <a:pt x="4" y="2"/>
                  </a:cubicBezTo>
                  <a:cubicBezTo>
                    <a:pt x="4" y="2"/>
                    <a:pt x="3" y="2"/>
                    <a:pt x="3" y="2"/>
                  </a:cubicBezTo>
                  <a:cubicBezTo>
                    <a:pt x="3" y="2"/>
                    <a:pt x="3" y="3"/>
                    <a:pt x="3" y="3"/>
                  </a:cubicBezTo>
                  <a:cubicBezTo>
                    <a:pt x="3" y="3"/>
                    <a:pt x="2" y="3"/>
                    <a:pt x="2" y="3"/>
                  </a:cubicBezTo>
                  <a:cubicBezTo>
                    <a:pt x="2" y="3"/>
                    <a:pt x="2" y="2"/>
                    <a:pt x="2" y="2"/>
                  </a:cubicBezTo>
                  <a:cubicBezTo>
                    <a:pt x="2" y="2"/>
                    <a:pt x="2" y="1"/>
                    <a:pt x="2" y="1"/>
                  </a:cubicBezTo>
                  <a:cubicBezTo>
                    <a:pt x="2" y="1"/>
                    <a:pt x="1" y="0"/>
                    <a:pt x="1" y="0"/>
                  </a:cubicBezTo>
                  <a:cubicBezTo>
                    <a:pt x="1" y="0"/>
                    <a:pt x="1" y="1"/>
                    <a:pt x="1" y="1"/>
                  </a:cubicBezTo>
                  <a:cubicBezTo>
                    <a:pt x="1" y="1"/>
                    <a:pt x="1" y="1"/>
                    <a:pt x="1" y="1"/>
                  </a:cubicBezTo>
                  <a:cubicBezTo>
                    <a:pt x="1" y="1"/>
                    <a:pt x="2" y="3"/>
                    <a:pt x="2" y="3"/>
                  </a:cubicBezTo>
                  <a:cubicBezTo>
                    <a:pt x="2" y="4"/>
                    <a:pt x="2" y="4"/>
                    <a:pt x="2" y="4"/>
                  </a:cubicBezTo>
                  <a:cubicBezTo>
                    <a:pt x="1" y="4"/>
                    <a:pt x="1" y="4"/>
                    <a:pt x="1" y="4"/>
                  </a:cubicBezTo>
                  <a:cubicBezTo>
                    <a:pt x="1" y="3"/>
                    <a:pt x="1" y="3"/>
                    <a:pt x="1" y="3"/>
                  </a:cubicBezTo>
                  <a:cubicBezTo>
                    <a:pt x="1" y="3"/>
                    <a:pt x="1" y="3"/>
                    <a:pt x="0" y="3"/>
                  </a:cubicBezTo>
                  <a:cubicBezTo>
                    <a:pt x="0" y="3"/>
                    <a:pt x="0" y="3"/>
                    <a:pt x="0" y="3"/>
                  </a:cubicBezTo>
                  <a:cubicBezTo>
                    <a:pt x="0" y="3"/>
                    <a:pt x="1" y="4"/>
                    <a:pt x="1" y="4"/>
                  </a:cubicBezTo>
                  <a:close/>
                </a:path>
              </a:pathLst>
            </a:custGeom>
            <a:grpFill/>
            <a:ln w="9525">
              <a:solidFill>
                <a:srgbClr val="1686AE">
                  <a:alpha val="10000"/>
                </a:srgbClr>
              </a:solidFill>
              <a:round/>
            </a:ln>
          </p:spPr>
          <p:txBody>
            <a:bodyPr vert="horz" wrap="square" lIns="91440" tIns="45720" rIns="91440" bIns="45720" numCol="1" anchor="t" anchorCtr="0" compatLnSpc="1"/>
            <a:lstStyle/>
            <a:p>
              <a:endParaRPr lang="zh-CN" altLang="en-US"/>
            </a:p>
          </p:txBody>
        </p:sp>
        <p:sp>
          <p:nvSpPr>
            <p:cNvPr id="483" name="Freeform 312"/>
            <p:cNvSpPr>
              <a:spLocks noEditPoints="1"/>
            </p:cNvSpPr>
            <p:nvPr/>
          </p:nvSpPr>
          <p:spPr bwMode="auto">
            <a:xfrm>
              <a:off x="3198" y="1902"/>
              <a:ext cx="5" cy="7"/>
            </a:xfrm>
            <a:custGeom>
              <a:avLst/>
              <a:gdLst>
                <a:gd name="T0" fmla="*/ 0 w 4"/>
                <a:gd name="T1" fmla="*/ 1 h 6"/>
                <a:gd name="T2" fmla="*/ 0 w 4"/>
                <a:gd name="T3" fmla="*/ 1 h 6"/>
                <a:gd name="T4" fmla="*/ 0 w 4"/>
                <a:gd name="T5" fmla="*/ 1 h 6"/>
                <a:gd name="T6" fmla="*/ 0 w 4"/>
                <a:gd name="T7" fmla="*/ 2 h 6"/>
                <a:gd name="T8" fmla="*/ 0 w 4"/>
                <a:gd name="T9" fmla="*/ 2 h 6"/>
                <a:gd name="T10" fmla="*/ 0 w 4"/>
                <a:gd name="T11" fmla="*/ 3 h 6"/>
                <a:gd name="T12" fmla="*/ 0 w 4"/>
                <a:gd name="T13" fmla="*/ 3 h 6"/>
                <a:gd name="T14" fmla="*/ 0 w 4"/>
                <a:gd name="T15" fmla="*/ 4 h 6"/>
                <a:gd name="T16" fmla="*/ 0 w 4"/>
                <a:gd name="T17" fmla="*/ 4 h 6"/>
                <a:gd name="T18" fmla="*/ 1 w 4"/>
                <a:gd name="T19" fmla="*/ 4 h 6"/>
                <a:gd name="T20" fmla="*/ 1 w 4"/>
                <a:gd name="T21" fmla="*/ 4 h 6"/>
                <a:gd name="T22" fmla="*/ 1 w 4"/>
                <a:gd name="T23" fmla="*/ 5 h 6"/>
                <a:gd name="T24" fmla="*/ 1 w 4"/>
                <a:gd name="T25" fmla="*/ 4 h 6"/>
                <a:gd name="T26" fmla="*/ 2 w 4"/>
                <a:gd name="T27" fmla="*/ 4 h 6"/>
                <a:gd name="T28" fmla="*/ 2 w 4"/>
                <a:gd name="T29" fmla="*/ 4 h 6"/>
                <a:gd name="T30" fmla="*/ 2 w 4"/>
                <a:gd name="T31" fmla="*/ 4 h 6"/>
                <a:gd name="T32" fmla="*/ 2 w 4"/>
                <a:gd name="T33" fmla="*/ 3 h 6"/>
                <a:gd name="T34" fmla="*/ 3 w 4"/>
                <a:gd name="T35" fmla="*/ 5 h 6"/>
                <a:gd name="T36" fmla="*/ 4 w 4"/>
                <a:gd name="T37" fmla="*/ 6 h 6"/>
                <a:gd name="T38" fmla="*/ 4 w 4"/>
                <a:gd name="T39" fmla="*/ 5 h 6"/>
                <a:gd name="T40" fmla="*/ 2 w 4"/>
                <a:gd name="T41" fmla="*/ 3 h 6"/>
                <a:gd name="T42" fmla="*/ 3 w 4"/>
                <a:gd name="T43" fmla="*/ 2 h 6"/>
                <a:gd name="T44" fmla="*/ 3 w 4"/>
                <a:gd name="T45" fmla="*/ 2 h 6"/>
                <a:gd name="T46" fmla="*/ 3 w 4"/>
                <a:gd name="T47" fmla="*/ 1 h 6"/>
                <a:gd name="T48" fmla="*/ 2 w 4"/>
                <a:gd name="T49" fmla="*/ 1 h 6"/>
                <a:gd name="T50" fmla="*/ 2 w 4"/>
                <a:gd name="T51" fmla="*/ 1 h 6"/>
                <a:gd name="T52" fmla="*/ 2 w 4"/>
                <a:gd name="T53" fmla="*/ 0 h 6"/>
                <a:gd name="T54" fmla="*/ 2 w 4"/>
                <a:gd name="T55" fmla="*/ 0 h 6"/>
                <a:gd name="T56" fmla="*/ 2 w 4"/>
                <a:gd name="T57" fmla="*/ 0 h 6"/>
                <a:gd name="T58" fmla="*/ 2 w 4"/>
                <a:gd name="T59" fmla="*/ 0 h 6"/>
                <a:gd name="T60" fmla="*/ 1 w 4"/>
                <a:gd name="T61" fmla="*/ 0 h 6"/>
                <a:gd name="T62" fmla="*/ 1 w 4"/>
                <a:gd name="T63" fmla="*/ 1 h 6"/>
                <a:gd name="T64" fmla="*/ 1 w 4"/>
                <a:gd name="T65" fmla="*/ 1 h 6"/>
                <a:gd name="T66" fmla="*/ 0 w 4"/>
                <a:gd name="T67" fmla="*/ 0 h 6"/>
                <a:gd name="T68" fmla="*/ 0 w 4"/>
                <a:gd name="T69" fmla="*/ 0 h 6"/>
                <a:gd name="T70" fmla="*/ 0 w 4"/>
                <a:gd name="T71" fmla="*/ 0 h 6"/>
                <a:gd name="T72" fmla="*/ 0 w 4"/>
                <a:gd name="T73" fmla="*/ 0 h 6"/>
                <a:gd name="T74" fmla="*/ 0 w 4"/>
                <a:gd name="T75" fmla="*/ 1 h 6"/>
                <a:gd name="T76" fmla="*/ 2 w 4"/>
                <a:gd name="T77" fmla="*/ 1 h 6"/>
                <a:gd name="T78" fmla="*/ 2 w 4"/>
                <a:gd name="T79" fmla="*/ 1 h 6"/>
                <a:gd name="T80" fmla="*/ 2 w 4"/>
                <a:gd name="T81" fmla="*/ 1 h 6"/>
                <a:gd name="T82" fmla="*/ 2 w 4"/>
                <a:gd name="T83" fmla="*/ 2 h 6"/>
                <a:gd name="T84" fmla="*/ 2 w 4"/>
                <a:gd name="T85" fmla="*/ 2 h 6"/>
                <a:gd name="T86" fmla="*/ 1 w 4"/>
                <a:gd name="T87" fmla="*/ 1 h 6"/>
                <a:gd name="T88" fmla="*/ 2 w 4"/>
                <a:gd name="T89" fmla="*/ 1 h 6"/>
                <a:gd name="T90" fmla="*/ 1 w 4"/>
                <a:gd name="T91" fmla="*/ 2 h 6"/>
                <a:gd name="T92" fmla="*/ 1 w 4"/>
                <a:gd name="T93" fmla="*/ 2 h 6"/>
                <a:gd name="T94" fmla="*/ 1 w 4"/>
                <a:gd name="T95" fmla="*/ 2 h 6"/>
                <a:gd name="T96" fmla="*/ 1 w 4"/>
                <a:gd name="T97" fmla="*/ 3 h 6"/>
                <a:gd name="T98" fmla="*/ 1 w 4"/>
                <a:gd name="T99" fmla="*/ 3 h 6"/>
                <a:gd name="T100" fmla="*/ 1 w 4"/>
                <a:gd name="T101" fmla="*/ 3 h 6"/>
                <a:gd name="T102" fmla="*/ 1 w 4"/>
                <a:gd name="T103" fmla="*/ 3 h 6"/>
                <a:gd name="T104" fmla="*/ 1 w 4"/>
                <a:gd name="T105"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 h="6">
                  <a:moveTo>
                    <a:pt x="0" y="1"/>
                  </a:moveTo>
                  <a:cubicBezTo>
                    <a:pt x="0" y="1"/>
                    <a:pt x="0" y="1"/>
                    <a:pt x="0" y="1"/>
                  </a:cubicBezTo>
                  <a:cubicBezTo>
                    <a:pt x="0" y="1"/>
                    <a:pt x="0" y="1"/>
                    <a:pt x="0" y="1"/>
                  </a:cubicBezTo>
                  <a:cubicBezTo>
                    <a:pt x="0" y="2"/>
                    <a:pt x="0" y="2"/>
                    <a:pt x="0" y="2"/>
                  </a:cubicBezTo>
                  <a:cubicBezTo>
                    <a:pt x="0" y="2"/>
                    <a:pt x="0" y="2"/>
                    <a:pt x="0" y="2"/>
                  </a:cubicBezTo>
                  <a:cubicBezTo>
                    <a:pt x="0" y="2"/>
                    <a:pt x="0" y="3"/>
                    <a:pt x="0" y="3"/>
                  </a:cubicBezTo>
                  <a:cubicBezTo>
                    <a:pt x="0" y="3"/>
                    <a:pt x="0" y="3"/>
                    <a:pt x="0" y="3"/>
                  </a:cubicBezTo>
                  <a:cubicBezTo>
                    <a:pt x="0" y="3"/>
                    <a:pt x="0" y="3"/>
                    <a:pt x="0" y="4"/>
                  </a:cubicBezTo>
                  <a:cubicBezTo>
                    <a:pt x="0" y="4"/>
                    <a:pt x="0" y="4"/>
                    <a:pt x="0" y="4"/>
                  </a:cubicBezTo>
                  <a:cubicBezTo>
                    <a:pt x="0" y="4"/>
                    <a:pt x="1" y="4"/>
                    <a:pt x="1" y="4"/>
                  </a:cubicBezTo>
                  <a:cubicBezTo>
                    <a:pt x="1" y="4"/>
                    <a:pt x="1" y="4"/>
                    <a:pt x="1" y="4"/>
                  </a:cubicBezTo>
                  <a:cubicBezTo>
                    <a:pt x="1" y="4"/>
                    <a:pt x="1" y="5"/>
                    <a:pt x="1" y="5"/>
                  </a:cubicBezTo>
                  <a:cubicBezTo>
                    <a:pt x="1" y="5"/>
                    <a:pt x="1" y="5"/>
                    <a:pt x="1" y="4"/>
                  </a:cubicBezTo>
                  <a:cubicBezTo>
                    <a:pt x="2" y="4"/>
                    <a:pt x="2" y="4"/>
                    <a:pt x="2" y="4"/>
                  </a:cubicBezTo>
                  <a:cubicBezTo>
                    <a:pt x="2" y="4"/>
                    <a:pt x="2" y="4"/>
                    <a:pt x="2" y="4"/>
                  </a:cubicBezTo>
                  <a:cubicBezTo>
                    <a:pt x="2" y="4"/>
                    <a:pt x="2" y="4"/>
                    <a:pt x="2" y="4"/>
                  </a:cubicBezTo>
                  <a:cubicBezTo>
                    <a:pt x="2" y="4"/>
                    <a:pt x="2" y="4"/>
                    <a:pt x="2" y="3"/>
                  </a:cubicBezTo>
                  <a:cubicBezTo>
                    <a:pt x="3" y="5"/>
                    <a:pt x="3" y="5"/>
                    <a:pt x="3" y="5"/>
                  </a:cubicBezTo>
                  <a:cubicBezTo>
                    <a:pt x="4" y="6"/>
                    <a:pt x="4" y="6"/>
                    <a:pt x="4" y="6"/>
                  </a:cubicBezTo>
                  <a:cubicBezTo>
                    <a:pt x="4" y="6"/>
                    <a:pt x="4" y="6"/>
                    <a:pt x="4" y="5"/>
                  </a:cubicBezTo>
                  <a:cubicBezTo>
                    <a:pt x="3" y="4"/>
                    <a:pt x="3" y="4"/>
                    <a:pt x="2" y="3"/>
                  </a:cubicBezTo>
                  <a:cubicBezTo>
                    <a:pt x="2" y="2"/>
                    <a:pt x="3" y="2"/>
                    <a:pt x="3" y="2"/>
                  </a:cubicBezTo>
                  <a:cubicBezTo>
                    <a:pt x="3" y="2"/>
                    <a:pt x="3" y="2"/>
                    <a:pt x="3" y="2"/>
                  </a:cubicBezTo>
                  <a:cubicBezTo>
                    <a:pt x="3" y="2"/>
                    <a:pt x="3" y="1"/>
                    <a:pt x="3" y="1"/>
                  </a:cubicBezTo>
                  <a:cubicBezTo>
                    <a:pt x="3" y="1"/>
                    <a:pt x="3" y="1"/>
                    <a:pt x="2" y="1"/>
                  </a:cubicBezTo>
                  <a:cubicBezTo>
                    <a:pt x="2" y="1"/>
                    <a:pt x="2" y="1"/>
                    <a:pt x="2" y="1"/>
                  </a:cubicBezTo>
                  <a:cubicBezTo>
                    <a:pt x="2" y="0"/>
                    <a:pt x="2" y="0"/>
                    <a:pt x="2" y="0"/>
                  </a:cubicBezTo>
                  <a:cubicBezTo>
                    <a:pt x="3" y="0"/>
                    <a:pt x="2" y="0"/>
                    <a:pt x="2" y="0"/>
                  </a:cubicBezTo>
                  <a:cubicBezTo>
                    <a:pt x="2" y="0"/>
                    <a:pt x="2" y="0"/>
                    <a:pt x="2" y="0"/>
                  </a:cubicBezTo>
                  <a:cubicBezTo>
                    <a:pt x="2" y="0"/>
                    <a:pt x="2" y="0"/>
                    <a:pt x="2" y="0"/>
                  </a:cubicBezTo>
                  <a:cubicBezTo>
                    <a:pt x="1" y="0"/>
                    <a:pt x="1" y="0"/>
                    <a:pt x="1" y="0"/>
                  </a:cubicBezTo>
                  <a:cubicBezTo>
                    <a:pt x="1" y="0"/>
                    <a:pt x="1" y="1"/>
                    <a:pt x="1" y="1"/>
                  </a:cubicBezTo>
                  <a:cubicBezTo>
                    <a:pt x="1" y="1"/>
                    <a:pt x="1" y="1"/>
                    <a:pt x="1" y="1"/>
                  </a:cubicBezTo>
                  <a:cubicBezTo>
                    <a:pt x="1" y="0"/>
                    <a:pt x="1" y="0"/>
                    <a:pt x="0" y="0"/>
                  </a:cubicBezTo>
                  <a:cubicBezTo>
                    <a:pt x="0" y="0"/>
                    <a:pt x="0" y="0"/>
                    <a:pt x="0" y="0"/>
                  </a:cubicBezTo>
                  <a:cubicBezTo>
                    <a:pt x="0" y="0"/>
                    <a:pt x="0" y="0"/>
                    <a:pt x="0" y="0"/>
                  </a:cubicBezTo>
                  <a:cubicBezTo>
                    <a:pt x="0" y="0"/>
                    <a:pt x="0" y="0"/>
                    <a:pt x="0" y="0"/>
                  </a:cubicBezTo>
                  <a:cubicBezTo>
                    <a:pt x="0" y="0"/>
                    <a:pt x="0" y="1"/>
                    <a:pt x="0" y="1"/>
                  </a:cubicBezTo>
                  <a:close/>
                  <a:moveTo>
                    <a:pt x="2" y="1"/>
                  </a:moveTo>
                  <a:cubicBezTo>
                    <a:pt x="2" y="1"/>
                    <a:pt x="2" y="1"/>
                    <a:pt x="2" y="1"/>
                  </a:cubicBezTo>
                  <a:cubicBezTo>
                    <a:pt x="2" y="1"/>
                    <a:pt x="2" y="1"/>
                    <a:pt x="2" y="1"/>
                  </a:cubicBezTo>
                  <a:cubicBezTo>
                    <a:pt x="2" y="1"/>
                    <a:pt x="2" y="2"/>
                    <a:pt x="2" y="2"/>
                  </a:cubicBezTo>
                  <a:cubicBezTo>
                    <a:pt x="2" y="2"/>
                    <a:pt x="2" y="2"/>
                    <a:pt x="2" y="2"/>
                  </a:cubicBezTo>
                  <a:cubicBezTo>
                    <a:pt x="1" y="1"/>
                    <a:pt x="1" y="1"/>
                    <a:pt x="1" y="1"/>
                  </a:cubicBezTo>
                  <a:cubicBezTo>
                    <a:pt x="1" y="1"/>
                    <a:pt x="1" y="1"/>
                    <a:pt x="2" y="1"/>
                  </a:cubicBezTo>
                  <a:close/>
                  <a:moveTo>
                    <a:pt x="1" y="2"/>
                  </a:moveTo>
                  <a:cubicBezTo>
                    <a:pt x="1" y="2"/>
                    <a:pt x="1" y="2"/>
                    <a:pt x="1" y="2"/>
                  </a:cubicBezTo>
                  <a:cubicBezTo>
                    <a:pt x="1" y="2"/>
                    <a:pt x="1" y="2"/>
                    <a:pt x="1" y="2"/>
                  </a:cubicBezTo>
                  <a:cubicBezTo>
                    <a:pt x="1" y="2"/>
                    <a:pt x="1" y="3"/>
                    <a:pt x="1" y="3"/>
                  </a:cubicBezTo>
                  <a:cubicBezTo>
                    <a:pt x="1" y="3"/>
                    <a:pt x="1" y="3"/>
                    <a:pt x="1" y="3"/>
                  </a:cubicBezTo>
                  <a:cubicBezTo>
                    <a:pt x="1" y="3"/>
                    <a:pt x="1" y="3"/>
                    <a:pt x="1" y="3"/>
                  </a:cubicBezTo>
                  <a:cubicBezTo>
                    <a:pt x="1" y="3"/>
                    <a:pt x="0" y="3"/>
                    <a:pt x="1" y="3"/>
                  </a:cubicBezTo>
                  <a:cubicBezTo>
                    <a:pt x="1" y="3"/>
                    <a:pt x="1" y="2"/>
                    <a:pt x="1" y="2"/>
                  </a:cubicBezTo>
                  <a:close/>
                </a:path>
              </a:pathLst>
            </a:custGeom>
            <a:grpFill/>
            <a:ln w="9525">
              <a:solidFill>
                <a:srgbClr val="1686AE">
                  <a:alpha val="10000"/>
                </a:srgbClr>
              </a:solidFill>
              <a:round/>
            </a:ln>
          </p:spPr>
          <p:txBody>
            <a:bodyPr vert="horz" wrap="square" lIns="91440" tIns="45720" rIns="91440" bIns="45720" numCol="1" anchor="t" anchorCtr="0" compatLnSpc="1"/>
            <a:lstStyle/>
            <a:p>
              <a:endParaRPr lang="zh-CN" altLang="en-US"/>
            </a:p>
          </p:txBody>
        </p:sp>
        <p:sp>
          <p:nvSpPr>
            <p:cNvPr id="484" name="Freeform 313"/>
            <p:cNvSpPr>
              <a:spLocks noEditPoints="1"/>
            </p:cNvSpPr>
            <p:nvPr/>
          </p:nvSpPr>
          <p:spPr bwMode="auto">
            <a:xfrm>
              <a:off x="3188" y="1894"/>
              <a:ext cx="44" cy="53"/>
            </a:xfrm>
            <a:custGeom>
              <a:avLst/>
              <a:gdLst>
                <a:gd name="T0" fmla="*/ 19 w 36"/>
                <a:gd name="T1" fmla="*/ 3 h 44"/>
                <a:gd name="T2" fmla="*/ 1 w 36"/>
                <a:gd name="T3" fmla="*/ 17 h 44"/>
                <a:gd name="T4" fmla="*/ 18 w 36"/>
                <a:gd name="T5" fmla="*/ 41 h 44"/>
                <a:gd name="T6" fmla="*/ 36 w 36"/>
                <a:gd name="T7" fmla="*/ 27 h 44"/>
                <a:gd name="T8" fmla="*/ 19 w 36"/>
                <a:gd name="T9" fmla="*/ 3 h 44"/>
                <a:gd name="T10" fmla="*/ 18 w 36"/>
                <a:gd name="T11" fmla="*/ 40 h 44"/>
                <a:gd name="T12" fmla="*/ 1 w 36"/>
                <a:gd name="T13" fmla="*/ 17 h 44"/>
                <a:gd name="T14" fmla="*/ 19 w 36"/>
                <a:gd name="T15" fmla="*/ 4 h 44"/>
                <a:gd name="T16" fmla="*/ 35 w 36"/>
                <a:gd name="T17" fmla="*/ 26 h 44"/>
                <a:gd name="T18" fmla="*/ 18 w 36"/>
                <a:gd name="T19" fmla="*/ 4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44">
                  <a:moveTo>
                    <a:pt x="19" y="3"/>
                  </a:moveTo>
                  <a:cubicBezTo>
                    <a:pt x="9" y="0"/>
                    <a:pt x="1" y="7"/>
                    <a:pt x="1" y="17"/>
                  </a:cubicBezTo>
                  <a:cubicBezTo>
                    <a:pt x="0" y="28"/>
                    <a:pt x="8" y="38"/>
                    <a:pt x="18" y="41"/>
                  </a:cubicBezTo>
                  <a:cubicBezTo>
                    <a:pt x="27" y="44"/>
                    <a:pt x="36" y="37"/>
                    <a:pt x="36" y="27"/>
                  </a:cubicBezTo>
                  <a:cubicBezTo>
                    <a:pt x="36" y="16"/>
                    <a:pt x="28" y="5"/>
                    <a:pt x="19" y="3"/>
                  </a:cubicBezTo>
                  <a:close/>
                  <a:moveTo>
                    <a:pt x="18" y="40"/>
                  </a:moveTo>
                  <a:cubicBezTo>
                    <a:pt x="8" y="38"/>
                    <a:pt x="1" y="28"/>
                    <a:pt x="1" y="17"/>
                  </a:cubicBezTo>
                  <a:cubicBezTo>
                    <a:pt x="2" y="7"/>
                    <a:pt x="9" y="1"/>
                    <a:pt x="19" y="4"/>
                  </a:cubicBezTo>
                  <a:cubicBezTo>
                    <a:pt x="28" y="6"/>
                    <a:pt x="35" y="16"/>
                    <a:pt x="35" y="26"/>
                  </a:cubicBezTo>
                  <a:cubicBezTo>
                    <a:pt x="35" y="36"/>
                    <a:pt x="27" y="43"/>
                    <a:pt x="18" y="40"/>
                  </a:cubicBezTo>
                  <a:close/>
                </a:path>
              </a:pathLst>
            </a:custGeom>
            <a:grpFill/>
            <a:ln w="9525">
              <a:solidFill>
                <a:srgbClr val="1686AE">
                  <a:alpha val="10000"/>
                </a:srgbClr>
              </a:solidFill>
              <a:round/>
            </a:ln>
          </p:spPr>
          <p:txBody>
            <a:bodyPr vert="horz" wrap="square" lIns="91440" tIns="45720" rIns="91440" bIns="45720" numCol="1" anchor="t" anchorCtr="0" compatLnSpc="1"/>
            <a:lstStyle/>
            <a:p>
              <a:endParaRPr lang="zh-CN" altLang="en-US"/>
            </a:p>
          </p:txBody>
        </p:sp>
        <p:sp>
          <p:nvSpPr>
            <p:cNvPr id="485" name="Freeform 314"/>
            <p:cNvSpPr/>
            <p:nvPr/>
          </p:nvSpPr>
          <p:spPr bwMode="auto">
            <a:xfrm>
              <a:off x="3193" y="1908"/>
              <a:ext cx="4" cy="5"/>
            </a:xfrm>
            <a:custGeom>
              <a:avLst/>
              <a:gdLst>
                <a:gd name="T0" fmla="*/ 1 w 3"/>
                <a:gd name="T1" fmla="*/ 3 h 4"/>
                <a:gd name="T2" fmla="*/ 1 w 3"/>
                <a:gd name="T3" fmla="*/ 3 h 4"/>
                <a:gd name="T4" fmla="*/ 2 w 3"/>
                <a:gd name="T5" fmla="*/ 3 h 4"/>
                <a:gd name="T6" fmla="*/ 2 w 3"/>
                <a:gd name="T7" fmla="*/ 2 h 4"/>
                <a:gd name="T8" fmla="*/ 3 w 3"/>
                <a:gd name="T9" fmla="*/ 2 h 4"/>
                <a:gd name="T10" fmla="*/ 3 w 3"/>
                <a:gd name="T11" fmla="*/ 2 h 4"/>
                <a:gd name="T12" fmla="*/ 3 w 3"/>
                <a:gd name="T13" fmla="*/ 3 h 4"/>
                <a:gd name="T14" fmla="*/ 3 w 3"/>
                <a:gd name="T15" fmla="*/ 3 h 4"/>
                <a:gd name="T16" fmla="*/ 3 w 3"/>
                <a:gd name="T17" fmla="*/ 3 h 4"/>
                <a:gd name="T18" fmla="*/ 2 w 3"/>
                <a:gd name="T19" fmla="*/ 3 h 4"/>
                <a:gd name="T20" fmla="*/ 2 w 3"/>
                <a:gd name="T21" fmla="*/ 3 h 4"/>
                <a:gd name="T22" fmla="*/ 3 w 3"/>
                <a:gd name="T23" fmla="*/ 4 h 4"/>
                <a:gd name="T24" fmla="*/ 3 w 3"/>
                <a:gd name="T25" fmla="*/ 4 h 4"/>
                <a:gd name="T26" fmla="*/ 3 w 3"/>
                <a:gd name="T27" fmla="*/ 4 h 4"/>
                <a:gd name="T28" fmla="*/ 3 w 3"/>
                <a:gd name="T29" fmla="*/ 4 h 4"/>
                <a:gd name="T30" fmla="*/ 3 w 3"/>
                <a:gd name="T31" fmla="*/ 3 h 4"/>
                <a:gd name="T32" fmla="*/ 3 w 3"/>
                <a:gd name="T33" fmla="*/ 3 h 4"/>
                <a:gd name="T34" fmla="*/ 3 w 3"/>
                <a:gd name="T35" fmla="*/ 3 h 4"/>
                <a:gd name="T36" fmla="*/ 3 w 3"/>
                <a:gd name="T37" fmla="*/ 2 h 4"/>
                <a:gd name="T38" fmla="*/ 3 w 3"/>
                <a:gd name="T39" fmla="*/ 2 h 4"/>
                <a:gd name="T40" fmla="*/ 2 w 3"/>
                <a:gd name="T41" fmla="*/ 2 h 4"/>
                <a:gd name="T42" fmla="*/ 2 w 3"/>
                <a:gd name="T43" fmla="*/ 2 h 4"/>
                <a:gd name="T44" fmla="*/ 1 w 3"/>
                <a:gd name="T45" fmla="*/ 2 h 4"/>
                <a:gd name="T46" fmla="*/ 1 w 3"/>
                <a:gd name="T47" fmla="*/ 2 h 4"/>
                <a:gd name="T48" fmla="*/ 1 w 3"/>
                <a:gd name="T49" fmla="*/ 2 h 4"/>
                <a:gd name="T50" fmla="*/ 1 w 3"/>
                <a:gd name="T51" fmla="*/ 2 h 4"/>
                <a:gd name="T52" fmla="*/ 0 w 3"/>
                <a:gd name="T53" fmla="*/ 2 h 4"/>
                <a:gd name="T54" fmla="*/ 0 w 3"/>
                <a:gd name="T55" fmla="*/ 1 h 4"/>
                <a:gd name="T56" fmla="*/ 1 w 3"/>
                <a:gd name="T57" fmla="*/ 1 h 4"/>
                <a:gd name="T58" fmla="*/ 2 w 3"/>
                <a:gd name="T59" fmla="*/ 1 h 4"/>
                <a:gd name="T60" fmla="*/ 2 w 3"/>
                <a:gd name="T61" fmla="*/ 1 h 4"/>
                <a:gd name="T62" fmla="*/ 1 w 3"/>
                <a:gd name="T63" fmla="*/ 0 h 4"/>
                <a:gd name="T64" fmla="*/ 1 w 3"/>
                <a:gd name="T65" fmla="*/ 0 h 4"/>
                <a:gd name="T66" fmla="*/ 1 w 3"/>
                <a:gd name="T67" fmla="*/ 1 h 4"/>
                <a:gd name="T68" fmla="*/ 1 w 3"/>
                <a:gd name="T69" fmla="*/ 1 h 4"/>
                <a:gd name="T70" fmla="*/ 1 w 3"/>
                <a:gd name="T71" fmla="*/ 1 h 4"/>
                <a:gd name="T72" fmla="*/ 0 w 3"/>
                <a:gd name="T73" fmla="*/ 1 h 4"/>
                <a:gd name="T74" fmla="*/ 0 w 3"/>
                <a:gd name="T75" fmla="*/ 1 h 4"/>
                <a:gd name="T76" fmla="*/ 0 w 3"/>
                <a:gd name="T77" fmla="*/ 2 h 4"/>
                <a:gd name="T78" fmla="*/ 1 w 3"/>
                <a:gd name="T79"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 h="4">
                  <a:moveTo>
                    <a:pt x="1" y="3"/>
                  </a:moveTo>
                  <a:cubicBezTo>
                    <a:pt x="1" y="3"/>
                    <a:pt x="1" y="3"/>
                    <a:pt x="1" y="3"/>
                  </a:cubicBezTo>
                  <a:cubicBezTo>
                    <a:pt x="1" y="3"/>
                    <a:pt x="2" y="3"/>
                    <a:pt x="2" y="3"/>
                  </a:cubicBezTo>
                  <a:cubicBezTo>
                    <a:pt x="2" y="2"/>
                    <a:pt x="2" y="2"/>
                    <a:pt x="2" y="2"/>
                  </a:cubicBezTo>
                  <a:cubicBezTo>
                    <a:pt x="2" y="2"/>
                    <a:pt x="3" y="2"/>
                    <a:pt x="3" y="2"/>
                  </a:cubicBezTo>
                  <a:cubicBezTo>
                    <a:pt x="3" y="2"/>
                    <a:pt x="3" y="2"/>
                    <a:pt x="3" y="2"/>
                  </a:cubicBezTo>
                  <a:cubicBezTo>
                    <a:pt x="3" y="2"/>
                    <a:pt x="3" y="2"/>
                    <a:pt x="3" y="3"/>
                  </a:cubicBezTo>
                  <a:cubicBezTo>
                    <a:pt x="3" y="3"/>
                    <a:pt x="3" y="3"/>
                    <a:pt x="3" y="3"/>
                  </a:cubicBezTo>
                  <a:cubicBezTo>
                    <a:pt x="3" y="3"/>
                    <a:pt x="3" y="3"/>
                    <a:pt x="3" y="3"/>
                  </a:cubicBezTo>
                  <a:cubicBezTo>
                    <a:pt x="2" y="3"/>
                    <a:pt x="2" y="3"/>
                    <a:pt x="2" y="3"/>
                  </a:cubicBezTo>
                  <a:cubicBezTo>
                    <a:pt x="2" y="3"/>
                    <a:pt x="2" y="3"/>
                    <a:pt x="2" y="3"/>
                  </a:cubicBezTo>
                  <a:cubicBezTo>
                    <a:pt x="3" y="4"/>
                    <a:pt x="3" y="4"/>
                    <a:pt x="3" y="4"/>
                  </a:cubicBezTo>
                  <a:cubicBezTo>
                    <a:pt x="3" y="4"/>
                    <a:pt x="3" y="4"/>
                    <a:pt x="3" y="4"/>
                  </a:cubicBezTo>
                  <a:cubicBezTo>
                    <a:pt x="3" y="4"/>
                    <a:pt x="3" y="4"/>
                    <a:pt x="3" y="4"/>
                  </a:cubicBezTo>
                  <a:cubicBezTo>
                    <a:pt x="3" y="4"/>
                    <a:pt x="3" y="4"/>
                    <a:pt x="3" y="4"/>
                  </a:cubicBezTo>
                  <a:cubicBezTo>
                    <a:pt x="3" y="4"/>
                    <a:pt x="3" y="3"/>
                    <a:pt x="3" y="3"/>
                  </a:cubicBezTo>
                  <a:cubicBezTo>
                    <a:pt x="3" y="3"/>
                    <a:pt x="3" y="3"/>
                    <a:pt x="3" y="3"/>
                  </a:cubicBezTo>
                  <a:cubicBezTo>
                    <a:pt x="3" y="3"/>
                    <a:pt x="3" y="3"/>
                    <a:pt x="3" y="3"/>
                  </a:cubicBezTo>
                  <a:cubicBezTo>
                    <a:pt x="3" y="3"/>
                    <a:pt x="3" y="2"/>
                    <a:pt x="3" y="2"/>
                  </a:cubicBezTo>
                  <a:cubicBezTo>
                    <a:pt x="3" y="2"/>
                    <a:pt x="3" y="2"/>
                    <a:pt x="3" y="2"/>
                  </a:cubicBezTo>
                  <a:cubicBezTo>
                    <a:pt x="3" y="2"/>
                    <a:pt x="2" y="2"/>
                    <a:pt x="2" y="2"/>
                  </a:cubicBezTo>
                  <a:cubicBezTo>
                    <a:pt x="2" y="2"/>
                    <a:pt x="2" y="2"/>
                    <a:pt x="2" y="2"/>
                  </a:cubicBezTo>
                  <a:cubicBezTo>
                    <a:pt x="2" y="2"/>
                    <a:pt x="2" y="2"/>
                    <a:pt x="1" y="2"/>
                  </a:cubicBezTo>
                  <a:cubicBezTo>
                    <a:pt x="1" y="2"/>
                    <a:pt x="1" y="2"/>
                    <a:pt x="1" y="2"/>
                  </a:cubicBezTo>
                  <a:cubicBezTo>
                    <a:pt x="1" y="2"/>
                    <a:pt x="1" y="2"/>
                    <a:pt x="1" y="2"/>
                  </a:cubicBezTo>
                  <a:cubicBezTo>
                    <a:pt x="1" y="2"/>
                    <a:pt x="1" y="2"/>
                    <a:pt x="1" y="2"/>
                  </a:cubicBezTo>
                  <a:cubicBezTo>
                    <a:pt x="1" y="2"/>
                    <a:pt x="0" y="2"/>
                    <a:pt x="0" y="2"/>
                  </a:cubicBezTo>
                  <a:cubicBezTo>
                    <a:pt x="0" y="2"/>
                    <a:pt x="0" y="2"/>
                    <a:pt x="0" y="1"/>
                  </a:cubicBezTo>
                  <a:cubicBezTo>
                    <a:pt x="0" y="1"/>
                    <a:pt x="1" y="1"/>
                    <a:pt x="1" y="1"/>
                  </a:cubicBezTo>
                  <a:cubicBezTo>
                    <a:pt x="1" y="1"/>
                    <a:pt x="1" y="1"/>
                    <a:pt x="2" y="1"/>
                  </a:cubicBezTo>
                  <a:cubicBezTo>
                    <a:pt x="2" y="1"/>
                    <a:pt x="2" y="1"/>
                    <a:pt x="2" y="1"/>
                  </a:cubicBezTo>
                  <a:cubicBezTo>
                    <a:pt x="1" y="0"/>
                    <a:pt x="1" y="0"/>
                    <a:pt x="1" y="0"/>
                  </a:cubicBezTo>
                  <a:cubicBezTo>
                    <a:pt x="1" y="0"/>
                    <a:pt x="1" y="0"/>
                    <a:pt x="1" y="0"/>
                  </a:cubicBezTo>
                  <a:cubicBezTo>
                    <a:pt x="1" y="1"/>
                    <a:pt x="1" y="1"/>
                    <a:pt x="1" y="1"/>
                  </a:cubicBezTo>
                  <a:cubicBezTo>
                    <a:pt x="1" y="1"/>
                    <a:pt x="1" y="1"/>
                    <a:pt x="1" y="1"/>
                  </a:cubicBezTo>
                  <a:cubicBezTo>
                    <a:pt x="1" y="1"/>
                    <a:pt x="1" y="1"/>
                    <a:pt x="1" y="1"/>
                  </a:cubicBezTo>
                  <a:cubicBezTo>
                    <a:pt x="0" y="1"/>
                    <a:pt x="0" y="1"/>
                    <a:pt x="0" y="1"/>
                  </a:cubicBezTo>
                  <a:cubicBezTo>
                    <a:pt x="0" y="1"/>
                    <a:pt x="0" y="1"/>
                    <a:pt x="0" y="1"/>
                  </a:cubicBezTo>
                  <a:cubicBezTo>
                    <a:pt x="0" y="2"/>
                    <a:pt x="0" y="2"/>
                    <a:pt x="0" y="2"/>
                  </a:cubicBezTo>
                  <a:cubicBezTo>
                    <a:pt x="0" y="3"/>
                    <a:pt x="1" y="3"/>
                    <a:pt x="1" y="3"/>
                  </a:cubicBezTo>
                  <a:close/>
                </a:path>
              </a:pathLst>
            </a:custGeom>
            <a:grpFill/>
            <a:ln w="9525">
              <a:solidFill>
                <a:srgbClr val="1686AE">
                  <a:alpha val="10000"/>
                </a:srgbClr>
              </a:solidFill>
              <a:round/>
            </a:ln>
          </p:spPr>
          <p:txBody>
            <a:bodyPr vert="horz" wrap="square" lIns="91440" tIns="45720" rIns="91440" bIns="45720" numCol="1" anchor="t" anchorCtr="0" compatLnSpc="1"/>
            <a:lstStyle/>
            <a:p>
              <a:endParaRPr lang="zh-CN" altLang="en-US"/>
            </a:p>
          </p:txBody>
        </p:sp>
        <p:sp>
          <p:nvSpPr>
            <p:cNvPr id="486" name="Freeform 315"/>
            <p:cNvSpPr/>
            <p:nvPr/>
          </p:nvSpPr>
          <p:spPr bwMode="auto">
            <a:xfrm>
              <a:off x="3192" y="1912"/>
              <a:ext cx="5" cy="8"/>
            </a:xfrm>
            <a:custGeom>
              <a:avLst/>
              <a:gdLst>
                <a:gd name="T0" fmla="*/ 3 w 4"/>
                <a:gd name="T1" fmla="*/ 6 h 7"/>
                <a:gd name="T2" fmla="*/ 3 w 4"/>
                <a:gd name="T3" fmla="*/ 6 h 7"/>
                <a:gd name="T4" fmla="*/ 3 w 4"/>
                <a:gd name="T5" fmla="*/ 7 h 7"/>
                <a:gd name="T6" fmla="*/ 3 w 4"/>
                <a:gd name="T7" fmla="*/ 7 h 7"/>
                <a:gd name="T8" fmla="*/ 3 w 4"/>
                <a:gd name="T9" fmla="*/ 6 h 7"/>
                <a:gd name="T10" fmla="*/ 3 w 4"/>
                <a:gd name="T11" fmla="*/ 6 h 7"/>
                <a:gd name="T12" fmla="*/ 3 w 4"/>
                <a:gd name="T13" fmla="*/ 6 h 7"/>
                <a:gd name="T14" fmla="*/ 3 w 4"/>
                <a:gd name="T15" fmla="*/ 6 h 7"/>
                <a:gd name="T16" fmla="*/ 2 w 4"/>
                <a:gd name="T17" fmla="*/ 6 h 7"/>
                <a:gd name="T18" fmla="*/ 3 w 4"/>
                <a:gd name="T19" fmla="*/ 5 h 7"/>
                <a:gd name="T20" fmla="*/ 3 w 4"/>
                <a:gd name="T21" fmla="*/ 4 h 7"/>
                <a:gd name="T22" fmla="*/ 3 w 4"/>
                <a:gd name="T23" fmla="*/ 3 h 7"/>
                <a:gd name="T24" fmla="*/ 3 w 4"/>
                <a:gd name="T25" fmla="*/ 3 h 7"/>
                <a:gd name="T26" fmla="*/ 3 w 4"/>
                <a:gd name="T27" fmla="*/ 3 h 7"/>
                <a:gd name="T28" fmla="*/ 3 w 4"/>
                <a:gd name="T29" fmla="*/ 3 h 7"/>
                <a:gd name="T30" fmla="*/ 3 w 4"/>
                <a:gd name="T31" fmla="*/ 3 h 7"/>
                <a:gd name="T32" fmla="*/ 2 w 4"/>
                <a:gd name="T33" fmla="*/ 3 h 7"/>
                <a:gd name="T34" fmla="*/ 1 w 4"/>
                <a:gd name="T35" fmla="*/ 2 h 7"/>
                <a:gd name="T36" fmla="*/ 1 w 4"/>
                <a:gd name="T37" fmla="*/ 2 h 7"/>
                <a:gd name="T38" fmla="*/ 1 w 4"/>
                <a:gd name="T39" fmla="*/ 2 h 7"/>
                <a:gd name="T40" fmla="*/ 1 w 4"/>
                <a:gd name="T41" fmla="*/ 1 h 7"/>
                <a:gd name="T42" fmla="*/ 1 w 4"/>
                <a:gd name="T43" fmla="*/ 1 h 7"/>
                <a:gd name="T44" fmla="*/ 2 w 4"/>
                <a:gd name="T45" fmla="*/ 1 h 7"/>
                <a:gd name="T46" fmla="*/ 3 w 4"/>
                <a:gd name="T47" fmla="*/ 2 h 7"/>
                <a:gd name="T48" fmla="*/ 3 w 4"/>
                <a:gd name="T49" fmla="*/ 2 h 7"/>
                <a:gd name="T50" fmla="*/ 3 w 4"/>
                <a:gd name="T51" fmla="*/ 2 h 7"/>
                <a:gd name="T52" fmla="*/ 3 w 4"/>
                <a:gd name="T53" fmla="*/ 2 h 7"/>
                <a:gd name="T54" fmla="*/ 3 w 4"/>
                <a:gd name="T55" fmla="*/ 2 h 7"/>
                <a:gd name="T56" fmla="*/ 4 w 4"/>
                <a:gd name="T57" fmla="*/ 2 h 7"/>
                <a:gd name="T58" fmla="*/ 4 w 4"/>
                <a:gd name="T59" fmla="*/ 1 h 7"/>
                <a:gd name="T60" fmla="*/ 4 w 4"/>
                <a:gd name="T61" fmla="*/ 1 h 7"/>
                <a:gd name="T62" fmla="*/ 4 w 4"/>
                <a:gd name="T63" fmla="*/ 1 h 7"/>
                <a:gd name="T64" fmla="*/ 3 w 4"/>
                <a:gd name="T65" fmla="*/ 1 h 7"/>
                <a:gd name="T66" fmla="*/ 3 w 4"/>
                <a:gd name="T67" fmla="*/ 1 h 7"/>
                <a:gd name="T68" fmla="*/ 2 w 4"/>
                <a:gd name="T69" fmla="*/ 1 h 7"/>
                <a:gd name="T70" fmla="*/ 1 w 4"/>
                <a:gd name="T71" fmla="*/ 0 h 7"/>
                <a:gd name="T72" fmla="*/ 1 w 4"/>
                <a:gd name="T73" fmla="*/ 1 h 7"/>
                <a:gd name="T74" fmla="*/ 1 w 4"/>
                <a:gd name="T75" fmla="*/ 1 h 7"/>
                <a:gd name="T76" fmla="*/ 1 w 4"/>
                <a:gd name="T77" fmla="*/ 2 h 7"/>
                <a:gd name="T78" fmla="*/ 1 w 4"/>
                <a:gd name="T79" fmla="*/ 3 h 7"/>
                <a:gd name="T80" fmla="*/ 2 w 4"/>
                <a:gd name="T81" fmla="*/ 3 h 7"/>
                <a:gd name="T82" fmla="*/ 3 w 4"/>
                <a:gd name="T83" fmla="*/ 3 h 7"/>
                <a:gd name="T84" fmla="*/ 3 w 4"/>
                <a:gd name="T85" fmla="*/ 4 h 7"/>
                <a:gd name="T86" fmla="*/ 3 w 4"/>
                <a:gd name="T87" fmla="*/ 4 h 7"/>
                <a:gd name="T88" fmla="*/ 3 w 4"/>
                <a:gd name="T89" fmla="*/ 4 h 7"/>
                <a:gd name="T90" fmla="*/ 3 w 4"/>
                <a:gd name="T91" fmla="*/ 4 h 7"/>
                <a:gd name="T92" fmla="*/ 3 w 4"/>
                <a:gd name="T93" fmla="*/ 4 h 7"/>
                <a:gd name="T94" fmla="*/ 1 w 4"/>
                <a:gd name="T95" fmla="*/ 3 h 7"/>
                <a:gd name="T96" fmla="*/ 1 w 4"/>
                <a:gd name="T97" fmla="*/ 3 h 7"/>
                <a:gd name="T98" fmla="*/ 0 w 4"/>
                <a:gd name="T99" fmla="*/ 3 h 7"/>
                <a:gd name="T100" fmla="*/ 0 w 4"/>
                <a:gd name="T101" fmla="*/ 3 h 7"/>
                <a:gd name="T102" fmla="*/ 0 w 4"/>
                <a:gd name="T103" fmla="*/ 4 h 7"/>
                <a:gd name="T104" fmla="*/ 0 w 4"/>
                <a:gd name="T105" fmla="*/ 4 h 7"/>
                <a:gd name="T106" fmla="*/ 0 w 4"/>
                <a:gd name="T107" fmla="*/ 4 h 7"/>
                <a:gd name="T108" fmla="*/ 1 w 4"/>
                <a:gd name="T109" fmla="*/ 4 h 7"/>
                <a:gd name="T110" fmla="*/ 1 w 4"/>
                <a:gd name="T111" fmla="*/ 4 h 7"/>
                <a:gd name="T112" fmla="*/ 3 w 4"/>
                <a:gd name="T113" fmla="*/ 4 h 7"/>
                <a:gd name="T114" fmla="*/ 0 w 4"/>
                <a:gd name="T115" fmla="*/ 6 h 7"/>
                <a:gd name="T116" fmla="*/ 0 w 4"/>
                <a:gd name="T117" fmla="*/ 6 h 7"/>
                <a:gd name="T118" fmla="*/ 3 w 4"/>
                <a:gd name="T119" fmla="*/ 6 h 7"/>
                <a:gd name="T120" fmla="*/ 3 w 4"/>
                <a:gd name="T121"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 h="7">
                  <a:moveTo>
                    <a:pt x="3" y="6"/>
                  </a:moveTo>
                  <a:cubicBezTo>
                    <a:pt x="3" y="6"/>
                    <a:pt x="3" y="6"/>
                    <a:pt x="3" y="6"/>
                  </a:cubicBezTo>
                  <a:cubicBezTo>
                    <a:pt x="3" y="7"/>
                    <a:pt x="3" y="7"/>
                    <a:pt x="3" y="7"/>
                  </a:cubicBezTo>
                  <a:cubicBezTo>
                    <a:pt x="3" y="7"/>
                    <a:pt x="3" y="7"/>
                    <a:pt x="3" y="7"/>
                  </a:cubicBezTo>
                  <a:cubicBezTo>
                    <a:pt x="3" y="6"/>
                    <a:pt x="3" y="6"/>
                    <a:pt x="3" y="6"/>
                  </a:cubicBezTo>
                  <a:cubicBezTo>
                    <a:pt x="3" y="6"/>
                    <a:pt x="3" y="6"/>
                    <a:pt x="3" y="6"/>
                  </a:cubicBezTo>
                  <a:cubicBezTo>
                    <a:pt x="3" y="6"/>
                    <a:pt x="3" y="6"/>
                    <a:pt x="3" y="6"/>
                  </a:cubicBezTo>
                  <a:cubicBezTo>
                    <a:pt x="3" y="6"/>
                    <a:pt x="3" y="6"/>
                    <a:pt x="3" y="6"/>
                  </a:cubicBezTo>
                  <a:cubicBezTo>
                    <a:pt x="2" y="6"/>
                    <a:pt x="2" y="6"/>
                    <a:pt x="2" y="6"/>
                  </a:cubicBezTo>
                  <a:cubicBezTo>
                    <a:pt x="3" y="5"/>
                    <a:pt x="3" y="5"/>
                    <a:pt x="3" y="5"/>
                  </a:cubicBezTo>
                  <a:cubicBezTo>
                    <a:pt x="3" y="4"/>
                    <a:pt x="3" y="4"/>
                    <a:pt x="3" y="4"/>
                  </a:cubicBezTo>
                  <a:cubicBezTo>
                    <a:pt x="3" y="3"/>
                    <a:pt x="3" y="3"/>
                    <a:pt x="3" y="3"/>
                  </a:cubicBezTo>
                  <a:cubicBezTo>
                    <a:pt x="3" y="3"/>
                    <a:pt x="3" y="3"/>
                    <a:pt x="3" y="3"/>
                  </a:cubicBezTo>
                  <a:cubicBezTo>
                    <a:pt x="3" y="3"/>
                    <a:pt x="3" y="3"/>
                    <a:pt x="3" y="3"/>
                  </a:cubicBezTo>
                  <a:cubicBezTo>
                    <a:pt x="3" y="3"/>
                    <a:pt x="3" y="3"/>
                    <a:pt x="3" y="3"/>
                  </a:cubicBezTo>
                  <a:cubicBezTo>
                    <a:pt x="3" y="3"/>
                    <a:pt x="3" y="3"/>
                    <a:pt x="3" y="3"/>
                  </a:cubicBezTo>
                  <a:cubicBezTo>
                    <a:pt x="2" y="3"/>
                    <a:pt x="2" y="3"/>
                    <a:pt x="2" y="3"/>
                  </a:cubicBezTo>
                  <a:cubicBezTo>
                    <a:pt x="1" y="3"/>
                    <a:pt x="1" y="2"/>
                    <a:pt x="1" y="2"/>
                  </a:cubicBezTo>
                  <a:cubicBezTo>
                    <a:pt x="1" y="2"/>
                    <a:pt x="1" y="2"/>
                    <a:pt x="1" y="2"/>
                  </a:cubicBezTo>
                  <a:cubicBezTo>
                    <a:pt x="1" y="2"/>
                    <a:pt x="1" y="2"/>
                    <a:pt x="1" y="2"/>
                  </a:cubicBezTo>
                  <a:cubicBezTo>
                    <a:pt x="1" y="1"/>
                    <a:pt x="1" y="1"/>
                    <a:pt x="1" y="1"/>
                  </a:cubicBezTo>
                  <a:cubicBezTo>
                    <a:pt x="1" y="1"/>
                    <a:pt x="1" y="1"/>
                    <a:pt x="1" y="1"/>
                  </a:cubicBezTo>
                  <a:cubicBezTo>
                    <a:pt x="1" y="1"/>
                    <a:pt x="1" y="1"/>
                    <a:pt x="2" y="1"/>
                  </a:cubicBezTo>
                  <a:cubicBezTo>
                    <a:pt x="3" y="2"/>
                    <a:pt x="3" y="2"/>
                    <a:pt x="3" y="2"/>
                  </a:cubicBezTo>
                  <a:cubicBezTo>
                    <a:pt x="3" y="2"/>
                    <a:pt x="3" y="2"/>
                    <a:pt x="3" y="2"/>
                  </a:cubicBezTo>
                  <a:cubicBezTo>
                    <a:pt x="3" y="2"/>
                    <a:pt x="3" y="2"/>
                    <a:pt x="3" y="2"/>
                  </a:cubicBezTo>
                  <a:cubicBezTo>
                    <a:pt x="3" y="2"/>
                    <a:pt x="3" y="2"/>
                    <a:pt x="3" y="2"/>
                  </a:cubicBezTo>
                  <a:cubicBezTo>
                    <a:pt x="3" y="2"/>
                    <a:pt x="3" y="2"/>
                    <a:pt x="3" y="2"/>
                  </a:cubicBezTo>
                  <a:cubicBezTo>
                    <a:pt x="4" y="2"/>
                    <a:pt x="4" y="2"/>
                    <a:pt x="4" y="2"/>
                  </a:cubicBezTo>
                  <a:cubicBezTo>
                    <a:pt x="4" y="1"/>
                    <a:pt x="4" y="1"/>
                    <a:pt x="4" y="1"/>
                  </a:cubicBezTo>
                  <a:cubicBezTo>
                    <a:pt x="4" y="1"/>
                    <a:pt x="4" y="1"/>
                    <a:pt x="4" y="1"/>
                  </a:cubicBezTo>
                  <a:cubicBezTo>
                    <a:pt x="4" y="1"/>
                    <a:pt x="4" y="1"/>
                    <a:pt x="4" y="1"/>
                  </a:cubicBezTo>
                  <a:cubicBezTo>
                    <a:pt x="4" y="1"/>
                    <a:pt x="4" y="1"/>
                    <a:pt x="3" y="1"/>
                  </a:cubicBezTo>
                  <a:cubicBezTo>
                    <a:pt x="3" y="1"/>
                    <a:pt x="3" y="1"/>
                    <a:pt x="3" y="1"/>
                  </a:cubicBezTo>
                  <a:cubicBezTo>
                    <a:pt x="2" y="1"/>
                    <a:pt x="2" y="1"/>
                    <a:pt x="2" y="1"/>
                  </a:cubicBezTo>
                  <a:cubicBezTo>
                    <a:pt x="2" y="0"/>
                    <a:pt x="1" y="0"/>
                    <a:pt x="1" y="0"/>
                  </a:cubicBezTo>
                  <a:cubicBezTo>
                    <a:pt x="1" y="0"/>
                    <a:pt x="1" y="1"/>
                    <a:pt x="1" y="1"/>
                  </a:cubicBezTo>
                  <a:cubicBezTo>
                    <a:pt x="1" y="1"/>
                    <a:pt x="1" y="1"/>
                    <a:pt x="1" y="1"/>
                  </a:cubicBezTo>
                  <a:cubicBezTo>
                    <a:pt x="1" y="2"/>
                    <a:pt x="1" y="2"/>
                    <a:pt x="1" y="2"/>
                  </a:cubicBezTo>
                  <a:cubicBezTo>
                    <a:pt x="1" y="2"/>
                    <a:pt x="1" y="2"/>
                    <a:pt x="1" y="3"/>
                  </a:cubicBezTo>
                  <a:cubicBezTo>
                    <a:pt x="1" y="3"/>
                    <a:pt x="1" y="3"/>
                    <a:pt x="2" y="3"/>
                  </a:cubicBezTo>
                  <a:cubicBezTo>
                    <a:pt x="3" y="3"/>
                    <a:pt x="3" y="3"/>
                    <a:pt x="3" y="3"/>
                  </a:cubicBezTo>
                  <a:cubicBezTo>
                    <a:pt x="3" y="3"/>
                    <a:pt x="3" y="3"/>
                    <a:pt x="3" y="4"/>
                  </a:cubicBezTo>
                  <a:cubicBezTo>
                    <a:pt x="3" y="4"/>
                    <a:pt x="3" y="4"/>
                    <a:pt x="3" y="4"/>
                  </a:cubicBezTo>
                  <a:cubicBezTo>
                    <a:pt x="3" y="4"/>
                    <a:pt x="3" y="4"/>
                    <a:pt x="3" y="4"/>
                  </a:cubicBezTo>
                  <a:cubicBezTo>
                    <a:pt x="3" y="4"/>
                    <a:pt x="3" y="4"/>
                    <a:pt x="3" y="4"/>
                  </a:cubicBezTo>
                  <a:cubicBezTo>
                    <a:pt x="3" y="4"/>
                    <a:pt x="3" y="4"/>
                    <a:pt x="3" y="4"/>
                  </a:cubicBezTo>
                  <a:cubicBezTo>
                    <a:pt x="1" y="3"/>
                    <a:pt x="1" y="3"/>
                    <a:pt x="1" y="3"/>
                  </a:cubicBezTo>
                  <a:cubicBezTo>
                    <a:pt x="1" y="3"/>
                    <a:pt x="1" y="3"/>
                    <a:pt x="1" y="3"/>
                  </a:cubicBezTo>
                  <a:cubicBezTo>
                    <a:pt x="1" y="3"/>
                    <a:pt x="0" y="3"/>
                    <a:pt x="0" y="3"/>
                  </a:cubicBezTo>
                  <a:cubicBezTo>
                    <a:pt x="0" y="3"/>
                    <a:pt x="0" y="3"/>
                    <a:pt x="0" y="3"/>
                  </a:cubicBezTo>
                  <a:cubicBezTo>
                    <a:pt x="0" y="4"/>
                    <a:pt x="0" y="4"/>
                    <a:pt x="0" y="4"/>
                  </a:cubicBezTo>
                  <a:cubicBezTo>
                    <a:pt x="0" y="4"/>
                    <a:pt x="0" y="4"/>
                    <a:pt x="0" y="4"/>
                  </a:cubicBezTo>
                  <a:cubicBezTo>
                    <a:pt x="0" y="4"/>
                    <a:pt x="0" y="4"/>
                    <a:pt x="0" y="4"/>
                  </a:cubicBezTo>
                  <a:cubicBezTo>
                    <a:pt x="0" y="4"/>
                    <a:pt x="1" y="4"/>
                    <a:pt x="1" y="4"/>
                  </a:cubicBezTo>
                  <a:cubicBezTo>
                    <a:pt x="1" y="4"/>
                    <a:pt x="1" y="4"/>
                    <a:pt x="1" y="4"/>
                  </a:cubicBezTo>
                  <a:cubicBezTo>
                    <a:pt x="3" y="4"/>
                    <a:pt x="3" y="4"/>
                    <a:pt x="3" y="4"/>
                  </a:cubicBezTo>
                  <a:cubicBezTo>
                    <a:pt x="0" y="6"/>
                    <a:pt x="0" y="6"/>
                    <a:pt x="0" y="6"/>
                  </a:cubicBezTo>
                  <a:cubicBezTo>
                    <a:pt x="0" y="6"/>
                    <a:pt x="0" y="6"/>
                    <a:pt x="0" y="6"/>
                  </a:cubicBezTo>
                  <a:cubicBezTo>
                    <a:pt x="3" y="6"/>
                    <a:pt x="3" y="6"/>
                    <a:pt x="3" y="6"/>
                  </a:cubicBezTo>
                  <a:cubicBezTo>
                    <a:pt x="3" y="6"/>
                    <a:pt x="3" y="6"/>
                    <a:pt x="3" y="6"/>
                  </a:cubicBezTo>
                  <a:close/>
                </a:path>
              </a:pathLst>
            </a:custGeom>
            <a:grpFill/>
            <a:ln w="9525">
              <a:solidFill>
                <a:srgbClr val="1686AE">
                  <a:alpha val="10000"/>
                </a:srgbClr>
              </a:solidFill>
              <a:round/>
            </a:ln>
          </p:spPr>
          <p:txBody>
            <a:bodyPr vert="horz" wrap="square" lIns="91440" tIns="45720" rIns="91440" bIns="45720" numCol="1" anchor="t" anchorCtr="0" compatLnSpc="1"/>
            <a:lstStyle/>
            <a:p>
              <a:endParaRPr lang="zh-CN" altLang="en-US"/>
            </a:p>
          </p:txBody>
        </p:sp>
        <p:sp>
          <p:nvSpPr>
            <p:cNvPr id="487" name="Freeform 316"/>
            <p:cNvSpPr/>
            <p:nvPr/>
          </p:nvSpPr>
          <p:spPr bwMode="auto">
            <a:xfrm>
              <a:off x="3193" y="1922"/>
              <a:ext cx="5" cy="3"/>
            </a:xfrm>
            <a:custGeom>
              <a:avLst/>
              <a:gdLst>
                <a:gd name="T0" fmla="*/ 1 w 4"/>
                <a:gd name="T1" fmla="*/ 2 h 3"/>
                <a:gd name="T2" fmla="*/ 1 w 4"/>
                <a:gd name="T3" fmla="*/ 2 h 3"/>
                <a:gd name="T4" fmla="*/ 1 w 4"/>
                <a:gd name="T5" fmla="*/ 2 h 3"/>
                <a:gd name="T6" fmla="*/ 1 w 4"/>
                <a:gd name="T7" fmla="*/ 2 h 3"/>
                <a:gd name="T8" fmla="*/ 3 w 4"/>
                <a:gd name="T9" fmla="*/ 2 h 3"/>
                <a:gd name="T10" fmla="*/ 3 w 4"/>
                <a:gd name="T11" fmla="*/ 3 h 3"/>
                <a:gd name="T12" fmla="*/ 3 w 4"/>
                <a:gd name="T13" fmla="*/ 3 h 3"/>
                <a:gd name="T14" fmla="*/ 4 w 4"/>
                <a:gd name="T15" fmla="*/ 3 h 3"/>
                <a:gd name="T16" fmla="*/ 3 w 4"/>
                <a:gd name="T17" fmla="*/ 2 h 3"/>
                <a:gd name="T18" fmla="*/ 3 w 4"/>
                <a:gd name="T19" fmla="*/ 2 h 3"/>
                <a:gd name="T20" fmla="*/ 3 w 4"/>
                <a:gd name="T21" fmla="*/ 2 h 3"/>
                <a:gd name="T22" fmla="*/ 3 w 4"/>
                <a:gd name="T23" fmla="*/ 2 h 3"/>
                <a:gd name="T24" fmla="*/ 3 w 4"/>
                <a:gd name="T25" fmla="*/ 2 h 3"/>
                <a:gd name="T26" fmla="*/ 2 w 4"/>
                <a:gd name="T27" fmla="*/ 2 h 3"/>
                <a:gd name="T28" fmla="*/ 2 w 4"/>
                <a:gd name="T29" fmla="*/ 1 h 3"/>
                <a:gd name="T30" fmla="*/ 3 w 4"/>
                <a:gd name="T31" fmla="*/ 1 h 3"/>
                <a:gd name="T32" fmla="*/ 3 w 4"/>
                <a:gd name="T33" fmla="*/ 1 h 3"/>
                <a:gd name="T34" fmla="*/ 3 w 4"/>
                <a:gd name="T35" fmla="*/ 1 h 3"/>
                <a:gd name="T36" fmla="*/ 3 w 4"/>
                <a:gd name="T37" fmla="*/ 1 h 3"/>
                <a:gd name="T38" fmla="*/ 3 w 4"/>
                <a:gd name="T39" fmla="*/ 1 h 3"/>
                <a:gd name="T40" fmla="*/ 2 w 4"/>
                <a:gd name="T41" fmla="*/ 0 h 3"/>
                <a:gd name="T42" fmla="*/ 2 w 4"/>
                <a:gd name="T43" fmla="*/ 0 h 3"/>
                <a:gd name="T44" fmla="*/ 2 w 4"/>
                <a:gd name="T45" fmla="*/ 0 h 3"/>
                <a:gd name="T46" fmla="*/ 2 w 4"/>
                <a:gd name="T47" fmla="*/ 0 h 3"/>
                <a:gd name="T48" fmla="*/ 1 w 4"/>
                <a:gd name="T49" fmla="*/ 1 h 3"/>
                <a:gd name="T50" fmla="*/ 1 w 4"/>
                <a:gd name="T51" fmla="*/ 1 h 3"/>
                <a:gd name="T52" fmla="*/ 0 w 4"/>
                <a:gd name="T53" fmla="*/ 1 h 3"/>
                <a:gd name="T54" fmla="*/ 0 w 4"/>
                <a:gd name="T55" fmla="*/ 1 h 3"/>
                <a:gd name="T56" fmla="*/ 0 w 4"/>
                <a:gd name="T57" fmla="*/ 1 h 3"/>
                <a:gd name="T58" fmla="*/ 0 w 4"/>
                <a:gd name="T59" fmla="*/ 1 h 3"/>
                <a:gd name="T60" fmla="*/ 0 w 4"/>
                <a:gd name="T61" fmla="*/ 1 h 3"/>
                <a:gd name="T62" fmla="*/ 1 w 4"/>
                <a:gd name="T63" fmla="*/ 3 h 3"/>
                <a:gd name="T64" fmla="*/ 1 w 4"/>
                <a:gd name="T65" fmla="*/ 3 h 3"/>
                <a:gd name="T66" fmla="*/ 1 w 4"/>
                <a:gd name="T67" fmla="*/ 2 h 3"/>
                <a:gd name="T68" fmla="*/ 1 w 4"/>
                <a:gd name="T69"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 h="3">
                  <a:moveTo>
                    <a:pt x="1" y="2"/>
                  </a:moveTo>
                  <a:cubicBezTo>
                    <a:pt x="1" y="2"/>
                    <a:pt x="1" y="2"/>
                    <a:pt x="1" y="2"/>
                  </a:cubicBezTo>
                  <a:cubicBezTo>
                    <a:pt x="1" y="2"/>
                    <a:pt x="1" y="2"/>
                    <a:pt x="1" y="2"/>
                  </a:cubicBezTo>
                  <a:cubicBezTo>
                    <a:pt x="1" y="2"/>
                    <a:pt x="1" y="2"/>
                    <a:pt x="1" y="2"/>
                  </a:cubicBezTo>
                  <a:cubicBezTo>
                    <a:pt x="3" y="2"/>
                    <a:pt x="3" y="2"/>
                    <a:pt x="3" y="2"/>
                  </a:cubicBezTo>
                  <a:cubicBezTo>
                    <a:pt x="3" y="3"/>
                    <a:pt x="3" y="3"/>
                    <a:pt x="3" y="3"/>
                  </a:cubicBezTo>
                  <a:cubicBezTo>
                    <a:pt x="3" y="3"/>
                    <a:pt x="3" y="3"/>
                    <a:pt x="3" y="3"/>
                  </a:cubicBezTo>
                  <a:cubicBezTo>
                    <a:pt x="4" y="3"/>
                    <a:pt x="4" y="3"/>
                    <a:pt x="4" y="3"/>
                  </a:cubicBezTo>
                  <a:cubicBezTo>
                    <a:pt x="3" y="2"/>
                    <a:pt x="3" y="2"/>
                    <a:pt x="3" y="2"/>
                  </a:cubicBezTo>
                  <a:cubicBezTo>
                    <a:pt x="3" y="2"/>
                    <a:pt x="3" y="2"/>
                    <a:pt x="3" y="2"/>
                  </a:cubicBezTo>
                  <a:cubicBezTo>
                    <a:pt x="3" y="2"/>
                    <a:pt x="3" y="2"/>
                    <a:pt x="3" y="2"/>
                  </a:cubicBezTo>
                  <a:cubicBezTo>
                    <a:pt x="3" y="2"/>
                    <a:pt x="3" y="2"/>
                    <a:pt x="3" y="2"/>
                  </a:cubicBezTo>
                  <a:cubicBezTo>
                    <a:pt x="3" y="2"/>
                    <a:pt x="3" y="2"/>
                    <a:pt x="3" y="2"/>
                  </a:cubicBezTo>
                  <a:cubicBezTo>
                    <a:pt x="2" y="2"/>
                    <a:pt x="2" y="2"/>
                    <a:pt x="2" y="2"/>
                  </a:cubicBezTo>
                  <a:cubicBezTo>
                    <a:pt x="2" y="1"/>
                    <a:pt x="2" y="1"/>
                    <a:pt x="2" y="1"/>
                  </a:cubicBezTo>
                  <a:cubicBezTo>
                    <a:pt x="2" y="1"/>
                    <a:pt x="3" y="1"/>
                    <a:pt x="3" y="1"/>
                  </a:cubicBezTo>
                  <a:cubicBezTo>
                    <a:pt x="3" y="1"/>
                    <a:pt x="3" y="1"/>
                    <a:pt x="3" y="1"/>
                  </a:cubicBezTo>
                  <a:cubicBezTo>
                    <a:pt x="3" y="1"/>
                    <a:pt x="3" y="1"/>
                    <a:pt x="3" y="1"/>
                  </a:cubicBezTo>
                  <a:cubicBezTo>
                    <a:pt x="3" y="1"/>
                    <a:pt x="3" y="1"/>
                    <a:pt x="3" y="1"/>
                  </a:cubicBezTo>
                  <a:cubicBezTo>
                    <a:pt x="3" y="1"/>
                    <a:pt x="3" y="1"/>
                    <a:pt x="3" y="1"/>
                  </a:cubicBezTo>
                  <a:cubicBezTo>
                    <a:pt x="2" y="0"/>
                    <a:pt x="2" y="0"/>
                    <a:pt x="2" y="0"/>
                  </a:cubicBezTo>
                  <a:cubicBezTo>
                    <a:pt x="2" y="0"/>
                    <a:pt x="2" y="0"/>
                    <a:pt x="2" y="0"/>
                  </a:cubicBezTo>
                  <a:cubicBezTo>
                    <a:pt x="2" y="0"/>
                    <a:pt x="2" y="0"/>
                    <a:pt x="2" y="0"/>
                  </a:cubicBezTo>
                  <a:cubicBezTo>
                    <a:pt x="2" y="0"/>
                    <a:pt x="2" y="0"/>
                    <a:pt x="2" y="0"/>
                  </a:cubicBezTo>
                  <a:cubicBezTo>
                    <a:pt x="1" y="1"/>
                    <a:pt x="1" y="1"/>
                    <a:pt x="1" y="1"/>
                  </a:cubicBezTo>
                  <a:cubicBezTo>
                    <a:pt x="1" y="1"/>
                    <a:pt x="1" y="1"/>
                    <a:pt x="1"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1" y="3"/>
                    <a:pt x="1" y="3"/>
                    <a:pt x="1" y="3"/>
                  </a:cubicBezTo>
                  <a:cubicBezTo>
                    <a:pt x="1" y="3"/>
                    <a:pt x="1" y="3"/>
                    <a:pt x="1" y="3"/>
                  </a:cubicBezTo>
                  <a:cubicBezTo>
                    <a:pt x="1" y="2"/>
                    <a:pt x="1" y="2"/>
                    <a:pt x="1" y="2"/>
                  </a:cubicBezTo>
                  <a:cubicBezTo>
                    <a:pt x="1" y="2"/>
                    <a:pt x="1" y="2"/>
                    <a:pt x="1" y="2"/>
                  </a:cubicBezTo>
                  <a:close/>
                </a:path>
              </a:pathLst>
            </a:custGeom>
            <a:grpFill/>
            <a:ln w="9525">
              <a:solidFill>
                <a:srgbClr val="1686AE">
                  <a:alpha val="10000"/>
                </a:srgbClr>
              </a:solidFill>
              <a:round/>
            </a:ln>
          </p:spPr>
          <p:txBody>
            <a:bodyPr vert="horz" wrap="square" lIns="91440" tIns="45720" rIns="91440" bIns="45720" numCol="1" anchor="t" anchorCtr="0" compatLnSpc="1"/>
            <a:lstStyle/>
            <a:p>
              <a:endParaRPr lang="zh-CN" altLang="en-US"/>
            </a:p>
          </p:txBody>
        </p:sp>
        <p:sp>
          <p:nvSpPr>
            <p:cNvPr id="488" name="Freeform 317"/>
            <p:cNvSpPr>
              <a:spLocks noEditPoints="1"/>
            </p:cNvSpPr>
            <p:nvPr/>
          </p:nvSpPr>
          <p:spPr bwMode="auto">
            <a:xfrm>
              <a:off x="3194" y="1925"/>
              <a:ext cx="4" cy="4"/>
            </a:xfrm>
            <a:custGeom>
              <a:avLst/>
              <a:gdLst>
                <a:gd name="T0" fmla="*/ 3 w 3"/>
                <a:gd name="T1" fmla="*/ 1 h 3"/>
                <a:gd name="T2" fmla="*/ 3 w 3"/>
                <a:gd name="T3" fmla="*/ 1 h 3"/>
                <a:gd name="T4" fmla="*/ 0 w 3"/>
                <a:gd name="T5" fmla="*/ 0 h 3"/>
                <a:gd name="T6" fmla="*/ 0 w 3"/>
                <a:gd name="T7" fmla="*/ 0 h 3"/>
                <a:gd name="T8" fmla="*/ 0 w 3"/>
                <a:gd name="T9" fmla="*/ 0 h 3"/>
                <a:gd name="T10" fmla="*/ 0 w 3"/>
                <a:gd name="T11" fmla="*/ 0 h 3"/>
                <a:gd name="T12" fmla="*/ 0 w 3"/>
                <a:gd name="T13" fmla="*/ 1 h 3"/>
                <a:gd name="T14" fmla="*/ 0 w 3"/>
                <a:gd name="T15" fmla="*/ 1 h 3"/>
                <a:gd name="T16" fmla="*/ 0 w 3"/>
                <a:gd name="T17" fmla="*/ 1 h 3"/>
                <a:gd name="T18" fmla="*/ 0 w 3"/>
                <a:gd name="T19" fmla="*/ 0 h 3"/>
                <a:gd name="T20" fmla="*/ 0 w 3"/>
                <a:gd name="T21" fmla="*/ 0 h 3"/>
                <a:gd name="T22" fmla="*/ 1 w 3"/>
                <a:gd name="T23" fmla="*/ 0 h 3"/>
                <a:gd name="T24" fmla="*/ 1 w 3"/>
                <a:gd name="T25" fmla="*/ 2 h 3"/>
                <a:gd name="T26" fmla="*/ 1 w 3"/>
                <a:gd name="T27" fmla="*/ 2 h 3"/>
                <a:gd name="T28" fmla="*/ 1 w 3"/>
                <a:gd name="T29" fmla="*/ 2 h 3"/>
                <a:gd name="T30" fmla="*/ 1 w 3"/>
                <a:gd name="T31" fmla="*/ 2 h 3"/>
                <a:gd name="T32" fmla="*/ 1 w 3"/>
                <a:gd name="T33" fmla="*/ 2 h 3"/>
                <a:gd name="T34" fmla="*/ 1 w 3"/>
                <a:gd name="T35" fmla="*/ 2 h 3"/>
                <a:gd name="T36" fmla="*/ 1 w 3"/>
                <a:gd name="T37" fmla="*/ 2 h 3"/>
                <a:gd name="T38" fmla="*/ 0 w 3"/>
                <a:gd name="T39" fmla="*/ 2 h 3"/>
                <a:gd name="T40" fmla="*/ 1 w 3"/>
                <a:gd name="T41" fmla="*/ 3 h 3"/>
                <a:gd name="T42" fmla="*/ 1 w 3"/>
                <a:gd name="T43" fmla="*/ 3 h 3"/>
                <a:gd name="T44" fmla="*/ 1 w 3"/>
                <a:gd name="T45" fmla="*/ 3 h 3"/>
                <a:gd name="T46" fmla="*/ 1 w 3"/>
                <a:gd name="T47" fmla="*/ 3 h 3"/>
                <a:gd name="T48" fmla="*/ 3 w 3"/>
                <a:gd name="T49" fmla="*/ 1 h 3"/>
                <a:gd name="T50" fmla="*/ 1 w 3"/>
                <a:gd name="T51" fmla="*/ 0 h 3"/>
                <a:gd name="T52" fmla="*/ 2 w 3"/>
                <a:gd name="T53" fmla="*/ 1 h 3"/>
                <a:gd name="T54" fmla="*/ 1 w 3"/>
                <a:gd name="T55" fmla="*/ 1 h 3"/>
                <a:gd name="T56" fmla="*/ 1 w 3"/>
                <a:gd name="T5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 h="3">
                  <a:moveTo>
                    <a:pt x="3" y="1"/>
                  </a:moveTo>
                  <a:cubicBezTo>
                    <a:pt x="3" y="1"/>
                    <a:pt x="3" y="1"/>
                    <a:pt x="3" y="1"/>
                  </a:cubicBez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0" y="1"/>
                    <a:pt x="0" y="1"/>
                    <a:pt x="0" y="1"/>
                  </a:cubicBezTo>
                  <a:cubicBezTo>
                    <a:pt x="0" y="1"/>
                    <a:pt x="0" y="1"/>
                    <a:pt x="0" y="1"/>
                  </a:cubicBezTo>
                  <a:cubicBezTo>
                    <a:pt x="0" y="1"/>
                    <a:pt x="0" y="0"/>
                    <a:pt x="0" y="0"/>
                  </a:cubicBezTo>
                  <a:cubicBezTo>
                    <a:pt x="0" y="0"/>
                    <a:pt x="0" y="0"/>
                    <a:pt x="0" y="0"/>
                  </a:cubicBezTo>
                  <a:cubicBezTo>
                    <a:pt x="1" y="0"/>
                    <a:pt x="1" y="0"/>
                    <a:pt x="1" y="0"/>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0" y="2"/>
                    <a:pt x="0" y="2"/>
                    <a:pt x="0" y="2"/>
                  </a:cubicBezTo>
                  <a:cubicBezTo>
                    <a:pt x="1" y="3"/>
                    <a:pt x="1" y="3"/>
                    <a:pt x="1" y="3"/>
                  </a:cubicBezTo>
                  <a:cubicBezTo>
                    <a:pt x="1" y="3"/>
                    <a:pt x="1" y="3"/>
                    <a:pt x="1" y="3"/>
                  </a:cubicBezTo>
                  <a:cubicBezTo>
                    <a:pt x="1" y="3"/>
                    <a:pt x="1" y="3"/>
                    <a:pt x="1" y="3"/>
                  </a:cubicBezTo>
                  <a:cubicBezTo>
                    <a:pt x="1" y="3"/>
                    <a:pt x="1" y="3"/>
                    <a:pt x="1" y="3"/>
                  </a:cubicBezTo>
                  <a:cubicBezTo>
                    <a:pt x="3" y="1"/>
                    <a:pt x="3" y="1"/>
                    <a:pt x="3" y="1"/>
                  </a:cubicBezTo>
                  <a:close/>
                  <a:moveTo>
                    <a:pt x="1" y="0"/>
                  </a:moveTo>
                  <a:cubicBezTo>
                    <a:pt x="2" y="1"/>
                    <a:pt x="2" y="1"/>
                    <a:pt x="2" y="1"/>
                  </a:cubicBezTo>
                  <a:cubicBezTo>
                    <a:pt x="1" y="1"/>
                    <a:pt x="1" y="1"/>
                    <a:pt x="1" y="1"/>
                  </a:cubicBezTo>
                  <a:lnTo>
                    <a:pt x="1" y="0"/>
                  </a:lnTo>
                  <a:close/>
                </a:path>
              </a:pathLst>
            </a:custGeom>
            <a:grpFill/>
            <a:ln w="9525">
              <a:solidFill>
                <a:srgbClr val="1686AE">
                  <a:alpha val="10000"/>
                </a:srgbClr>
              </a:solidFill>
              <a:round/>
            </a:ln>
          </p:spPr>
          <p:txBody>
            <a:bodyPr vert="horz" wrap="square" lIns="91440" tIns="45720" rIns="91440" bIns="45720" numCol="1" anchor="t" anchorCtr="0" compatLnSpc="1"/>
            <a:lstStyle/>
            <a:p>
              <a:endParaRPr lang="zh-CN" altLang="en-US"/>
            </a:p>
          </p:txBody>
        </p:sp>
        <p:sp>
          <p:nvSpPr>
            <p:cNvPr id="489" name="Freeform 318"/>
            <p:cNvSpPr/>
            <p:nvPr/>
          </p:nvSpPr>
          <p:spPr bwMode="auto">
            <a:xfrm>
              <a:off x="3196" y="1926"/>
              <a:ext cx="5" cy="5"/>
            </a:xfrm>
            <a:custGeom>
              <a:avLst/>
              <a:gdLst>
                <a:gd name="T0" fmla="*/ 2 w 4"/>
                <a:gd name="T1" fmla="*/ 3 h 4"/>
                <a:gd name="T2" fmla="*/ 3 w 4"/>
                <a:gd name="T3" fmla="*/ 2 h 4"/>
                <a:gd name="T4" fmla="*/ 3 w 4"/>
                <a:gd name="T5" fmla="*/ 2 h 4"/>
                <a:gd name="T6" fmla="*/ 4 w 4"/>
                <a:gd name="T7" fmla="*/ 3 h 4"/>
                <a:gd name="T8" fmla="*/ 4 w 4"/>
                <a:gd name="T9" fmla="*/ 3 h 4"/>
                <a:gd name="T10" fmla="*/ 3 w 4"/>
                <a:gd name="T11" fmla="*/ 3 h 4"/>
                <a:gd name="T12" fmla="*/ 3 w 4"/>
                <a:gd name="T13" fmla="*/ 3 h 4"/>
                <a:gd name="T14" fmla="*/ 4 w 4"/>
                <a:gd name="T15" fmla="*/ 3 h 4"/>
                <a:gd name="T16" fmla="*/ 2 w 4"/>
                <a:gd name="T17" fmla="*/ 0 h 4"/>
                <a:gd name="T18" fmla="*/ 2 w 4"/>
                <a:gd name="T19" fmla="*/ 1 h 4"/>
                <a:gd name="T20" fmla="*/ 2 w 4"/>
                <a:gd name="T21" fmla="*/ 1 h 4"/>
                <a:gd name="T22" fmla="*/ 2 w 4"/>
                <a:gd name="T23" fmla="*/ 1 h 4"/>
                <a:gd name="T24" fmla="*/ 3 w 4"/>
                <a:gd name="T25" fmla="*/ 1 h 4"/>
                <a:gd name="T26" fmla="*/ 3 w 4"/>
                <a:gd name="T27" fmla="*/ 1 h 4"/>
                <a:gd name="T28" fmla="*/ 1 w 4"/>
                <a:gd name="T29" fmla="*/ 3 h 4"/>
                <a:gd name="T30" fmla="*/ 1 w 4"/>
                <a:gd name="T31" fmla="*/ 3 h 4"/>
                <a:gd name="T32" fmla="*/ 1 w 4"/>
                <a:gd name="T33" fmla="*/ 3 h 4"/>
                <a:gd name="T34" fmla="*/ 1 w 4"/>
                <a:gd name="T35" fmla="*/ 3 h 4"/>
                <a:gd name="T36" fmla="*/ 1 w 4"/>
                <a:gd name="T37" fmla="*/ 2 h 4"/>
                <a:gd name="T38" fmla="*/ 0 w 4"/>
                <a:gd name="T39" fmla="*/ 3 h 4"/>
                <a:gd name="T40" fmla="*/ 1 w 4"/>
                <a:gd name="T41" fmla="*/ 4 h 4"/>
                <a:gd name="T42" fmla="*/ 2 w 4"/>
                <a:gd name="T43" fmla="*/ 4 h 4"/>
                <a:gd name="T44" fmla="*/ 1 w 4"/>
                <a:gd name="T45" fmla="*/ 4 h 4"/>
                <a:gd name="T46" fmla="*/ 1 w 4"/>
                <a:gd name="T47" fmla="*/ 4 h 4"/>
                <a:gd name="T48" fmla="*/ 1 w 4"/>
                <a:gd name="T49" fmla="*/ 4 h 4"/>
                <a:gd name="T50" fmla="*/ 2 w 4"/>
                <a:gd name="T51"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 h="4">
                  <a:moveTo>
                    <a:pt x="2" y="3"/>
                  </a:moveTo>
                  <a:cubicBezTo>
                    <a:pt x="3" y="2"/>
                    <a:pt x="3" y="2"/>
                    <a:pt x="3" y="2"/>
                  </a:cubicBezTo>
                  <a:cubicBezTo>
                    <a:pt x="3" y="2"/>
                    <a:pt x="3" y="2"/>
                    <a:pt x="3" y="2"/>
                  </a:cubicBezTo>
                  <a:cubicBezTo>
                    <a:pt x="3" y="2"/>
                    <a:pt x="4" y="3"/>
                    <a:pt x="4" y="3"/>
                  </a:cubicBezTo>
                  <a:cubicBezTo>
                    <a:pt x="4" y="3"/>
                    <a:pt x="4" y="3"/>
                    <a:pt x="4" y="3"/>
                  </a:cubicBezTo>
                  <a:cubicBezTo>
                    <a:pt x="4" y="3"/>
                    <a:pt x="3" y="3"/>
                    <a:pt x="3" y="3"/>
                  </a:cubicBezTo>
                  <a:cubicBezTo>
                    <a:pt x="3" y="3"/>
                    <a:pt x="3" y="3"/>
                    <a:pt x="3" y="3"/>
                  </a:cubicBezTo>
                  <a:cubicBezTo>
                    <a:pt x="4" y="3"/>
                    <a:pt x="4" y="3"/>
                    <a:pt x="4" y="3"/>
                  </a:cubicBezTo>
                  <a:cubicBezTo>
                    <a:pt x="2" y="0"/>
                    <a:pt x="2" y="0"/>
                    <a:pt x="2" y="0"/>
                  </a:cubicBezTo>
                  <a:cubicBezTo>
                    <a:pt x="2" y="1"/>
                    <a:pt x="2" y="1"/>
                    <a:pt x="2" y="1"/>
                  </a:cubicBezTo>
                  <a:cubicBezTo>
                    <a:pt x="2" y="1"/>
                    <a:pt x="2" y="1"/>
                    <a:pt x="2" y="1"/>
                  </a:cubicBezTo>
                  <a:cubicBezTo>
                    <a:pt x="2" y="1"/>
                    <a:pt x="2" y="1"/>
                    <a:pt x="2" y="1"/>
                  </a:cubicBezTo>
                  <a:cubicBezTo>
                    <a:pt x="2" y="1"/>
                    <a:pt x="3" y="1"/>
                    <a:pt x="3" y="1"/>
                  </a:cubicBezTo>
                  <a:cubicBezTo>
                    <a:pt x="3" y="1"/>
                    <a:pt x="3" y="1"/>
                    <a:pt x="3" y="1"/>
                  </a:cubicBezTo>
                  <a:cubicBezTo>
                    <a:pt x="1" y="3"/>
                    <a:pt x="1" y="3"/>
                    <a:pt x="1" y="3"/>
                  </a:cubicBezTo>
                  <a:cubicBezTo>
                    <a:pt x="1" y="3"/>
                    <a:pt x="1" y="3"/>
                    <a:pt x="1" y="3"/>
                  </a:cubicBezTo>
                  <a:cubicBezTo>
                    <a:pt x="1" y="3"/>
                    <a:pt x="1" y="3"/>
                    <a:pt x="1" y="3"/>
                  </a:cubicBezTo>
                  <a:cubicBezTo>
                    <a:pt x="1" y="3"/>
                    <a:pt x="1" y="3"/>
                    <a:pt x="1" y="3"/>
                  </a:cubicBezTo>
                  <a:cubicBezTo>
                    <a:pt x="1" y="2"/>
                    <a:pt x="1" y="2"/>
                    <a:pt x="1" y="2"/>
                  </a:cubicBezTo>
                  <a:cubicBezTo>
                    <a:pt x="0" y="3"/>
                    <a:pt x="0" y="3"/>
                    <a:pt x="0" y="3"/>
                  </a:cubicBezTo>
                  <a:cubicBezTo>
                    <a:pt x="1" y="4"/>
                    <a:pt x="1" y="4"/>
                    <a:pt x="1" y="4"/>
                  </a:cubicBezTo>
                  <a:cubicBezTo>
                    <a:pt x="2" y="4"/>
                    <a:pt x="2" y="4"/>
                    <a:pt x="2" y="4"/>
                  </a:cubicBezTo>
                  <a:cubicBezTo>
                    <a:pt x="1" y="4"/>
                    <a:pt x="1" y="4"/>
                    <a:pt x="1" y="4"/>
                  </a:cubicBezTo>
                  <a:cubicBezTo>
                    <a:pt x="1" y="4"/>
                    <a:pt x="1" y="4"/>
                    <a:pt x="1" y="4"/>
                  </a:cubicBezTo>
                  <a:cubicBezTo>
                    <a:pt x="1" y="4"/>
                    <a:pt x="1" y="4"/>
                    <a:pt x="1" y="4"/>
                  </a:cubicBezTo>
                  <a:cubicBezTo>
                    <a:pt x="1" y="3"/>
                    <a:pt x="1" y="3"/>
                    <a:pt x="2" y="3"/>
                  </a:cubicBezTo>
                  <a:close/>
                </a:path>
              </a:pathLst>
            </a:custGeom>
            <a:grpFill/>
            <a:ln w="9525">
              <a:solidFill>
                <a:srgbClr val="1686AE">
                  <a:alpha val="10000"/>
                </a:srgbClr>
              </a:solidFill>
              <a:round/>
            </a:ln>
          </p:spPr>
          <p:txBody>
            <a:bodyPr vert="horz" wrap="square" lIns="91440" tIns="45720" rIns="91440" bIns="45720" numCol="1" anchor="t" anchorCtr="0" compatLnSpc="1"/>
            <a:lstStyle/>
            <a:p>
              <a:endParaRPr lang="zh-CN" altLang="en-US"/>
            </a:p>
          </p:txBody>
        </p:sp>
        <p:sp>
          <p:nvSpPr>
            <p:cNvPr id="490" name="Freeform 319"/>
            <p:cNvSpPr/>
            <p:nvPr/>
          </p:nvSpPr>
          <p:spPr bwMode="auto">
            <a:xfrm>
              <a:off x="3199" y="1931"/>
              <a:ext cx="2" cy="1"/>
            </a:xfrm>
            <a:custGeom>
              <a:avLst/>
              <a:gdLst>
                <a:gd name="T0" fmla="*/ 2 w 2"/>
                <a:gd name="T1" fmla="*/ 1 h 1"/>
                <a:gd name="T2" fmla="*/ 0 w 2"/>
                <a:gd name="T3" fmla="*/ 0 h 1"/>
                <a:gd name="T4" fmla="*/ 0 w 2"/>
                <a:gd name="T5" fmla="*/ 0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0"/>
                  </a:lnTo>
                  <a:lnTo>
                    <a:pt x="2" y="1"/>
                  </a:lnTo>
                  <a:lnTo>
                    <a:pt x="2" y="1"/>
                  </a:lnTo>
                  <a:close/>
                </a:path>
              </a:pathLst>
            </a:custGeom>
            <a:grpFill/>
            <a:ln w="9525">
              <a:solidFill>
                <a:srgbClr val="1686AE">
                  <a:alpha val="10000"/>
                </a:srgbClr>
              </a:solidFill>
              <a:round/>
            </a:ln>
          </p:spPr>
          <p:txBody>
            <a:bodyPr vert="horz" wrap="square" lIns="91440" tIns="45720" rIns="91440" bIns="45720" numCol="1" anchor="t" anchorCtr="0" compatLnSpc="1"/>
            <a:lstStyle/>
            <a:p>
              <a:endParaRPr lang="zh-CN" altLang="en-US"/>
            </a:p>
          </p:txBody>
        </p:sp>
        <p:sp>
          <p:nvSpPr>
            <p:cNvPr id="491" name="Freeform 320"/>
            <p:cNvSpPr/>
            <p:nvPr/>
          </p:nvSpPr>
          <p:spPr bwMode="auto">
            <a:xfrm>
              <a:off x="3199" y="1931"/>
              <a:ext cx="10" cy="9"/>
            </a:xfrm>
            <a:custGeom>
              <a:avLst/>
              <a:gdLst>
                <a:gd name="T0" fmla="*/ 8 w 8"/>
                <a:gd name="T1" fmla="*/ 4 h 7"/>
                <a:gd name="T2" fmla="*/ 8 w 8"/>
                <a:gd name="T3" fmla="*/ 6 h 7"/>
                <a:gd name="T4" fmla="*/ 6 w 8"/>
                <a:gd name="T5" fmla="*/ 3 h 7"/>
                <a:gd name="T6" fmla="*/ 3 w 8"/>
                <a:gd name="T7" fmla="*/ 1 h 7"/>
                <a:gd name="T8" fmla="*/ 3 w 8"/>
                <a:gd name="T9" fmla="*/ 1 h 7"/>
                <a:gd name="T10" fmla="*/ 3 w 8"/>
                <a:gd name="T11" fmla="*/ 1 h 7"/>
                <a:gd name="T12" fmla="*/ 3 w 8"/>
                <a:gd name="T13" fmla="*/ 1 h 7"/>
                <a:gd name="T14" fmla="*/ 2 w 8"/>
                <a:gd name="T15" fmla="*/ 0 h 7"/>
                <a:gd name="T16" fmla="*/ 1 w 8"/>
                <a:gd name="T17" fmla="*/ 1 h 7"/>
                <a:gd name="T18" fmla="*/ 2 w 8"/>
                <a:gd name="T19" fmla="*/ 2 h 7"/>
                <a:gd name="T20" fmla="*/ 2 w 8"/>
                <a:gd name="T21" fmla="*/ 3 h 7"/>
                <a:gd name="T22" fmla="*/ 2 w 8"/>
                <a:gd name="T23" fmla="*/ 3 h 7"/>
                <a:gd name="T24" fmla="*/ 1 w 8"/>
                <a:gd name="T25" fmla="*/ 2 h 7"/>
                <a:gd name="T26" fmla="*/ 1 w 8"/>
                <a:gd name="T27" fmla="*/ 1 h 7"/>
                <a:gd name="T28" fmla="*/ 0 w 8"/>
                <a:gd name="T29" fmla="*/ 2 h 7"/>
                <a:gd name="T30" fmla="*/ 1 w 8"/>
                <a:gd name="T31" fmla="*/ 2 h 7"/>
                <a:gd name="T32" fmla="*/ 1 w 8"/>
                <a:gd name="T33" fmla="*/ 3 h 7"/>
                <a:gd name="T34" fmla="*/ 2 w 8"/>
                <a:gd name="T35" fmla="*/ 3 h 7"/>
                <a:gd name="T36" fmla="*/ 2 w 8"/>
                <a:gd name="T37" fmla="*/ 2 h 7"/>
                <a:gd name="T38" fmla="*/ 2 w 8"/>
                <a:gd name="T39" fmla="*/ 1 h 7"/>
                <a:gd name="T40" fmla="*/ 2 w 8"/>
                <a:gd name="T41" fmla="*/ 1 h 7"/>
                <a:gd name="T42" fmla="*/ 3 w 8"/>
                <a:gd name="T43" fmla="*/ 1 h 7"/>
                <a:gd name="T44" fmla="*/ 3 w 8"/>
                <a:gd name="T45" fmla="*/ 2 h 7"/>
                <a:gd name="T46" fmla="*/ 3 w 8"/>
                <a:gd name="T47" fmla="*/ 1 h 7"/>
                <a:gd name="T48" fmla="*/ 3 w 8"/>
                <a:gd name="T49" fmla="*/ 1 h 7"/>
                <a:gd name="T50" fmla="*/ 4 w 8"/>
                <a:gd name="T51" fmla="*/ 2 h 7"/>
                <a:gd name="T52" fmla="*/ 3 w 8"/>
                <a:gd name="T53" fmla="*/ 4 h 7"/>
                <a:gd name="T54" fmla="*/ 2 w 8"/>
                <a:gd name="T55" fmla="*/ 4 h 7"/>
                <a:gd name="T56" fmla="*/ 2 w 8"/>
                <a:gd name="T57" fmla="*/ 4 h 7"/>
                <a:gd name="T58" fmla="*/ 4 w 8"/>
                <a:gd name="T59" fmla="*/ 6 h 7"/>
                <a:gd name="T60" fmla="*/ 5 w 8"/>
                <a:gd name="T61" fmla="*/ 5 h 7"/>
                <a:gd name="T62" fmla="*/ 4 w 8"/>
                <a:gd name="T63" fmla="*/ 5 h 7"/>
                <a:gd name="T64" fmla="*/ 3 w 8"/>
                <a:gd name="T65" fmla="*/ 4 h 7"/>
                <a:gd name="T66" fmla="*/ 3 w 8"/>
                <a:gd name="T67" fmla="*/ 4 h 7"/>
                <a:gd name="T68" fmla="*/ 4 w 8"/>
                <a:gd name="T69" fmla="*/ 4 h 7"/>
                <a:gd name="T70" fmla="*/ 4 w 8"/>
                <a:gd name="T71" fmla="*/ 4 h 7"/>
                <a:gd name="T72" fmla="*/ 5 w 8"/>
                <a:gd name="T73" fmla="*/ 3 h 7"/>
                <a:gd name="T74" fmla="*/ 4 w 8"/>
                <a:gd name="T75" fmla="*/ 3 h 7"/>
                <a:gd name="T76" fmla="*/ 4 w 8"/>
                <a:gd name="T77" fmla="*/ 3 h 7"/>
                <a:gd name="T78" fmla="*/ 5 w 8"/>
                <a:gd name="T79" fmla="*/ 2 h 7"/>
                <a:gd name="T80" fmla="*/ 5 w 8"/>
                <a:gd name="T81" fmla="*/ 3 h 7"/>
                <a:gd name="T82" fmla="*/ 5 w 8"/>
                <a:gd name="T83" fmla="*/ 4 h 7"/>
                <a:gd name="T84" fmla="*/ 5 w 8"/>
                <a:gd name="T85" fmla="*/ 3 h 7"/>
                <a:gd name="T86" fmla="*/ 6 w 8"/>
                <a:gd name="T87" fmla="*/ 3 h 7"/>
                <a:gd name="T88" fmla="*/ 5 w 8"/>
                <a:gd name="T89" fmla="*/ 6 h 7"/>
                <a:gd name="T90" fmla="*/ 5 w 8"/>
                <a:gd name="T91" fmla="*/ 6 h 7"/>
                <a:gd name="T92" fmla="*/ 6 w 8"/>
                <a:gd name="T93" fmla="*/ 6 h 7"/>
                <a:gd name="T94" fmla="*/ 6 w 8"/>
                <a:gd name="T95" fmla="*/ 6 h 7"/>
                <a:gd name="T96" fmla="*/ 6 w 8"/>
                <a:gd name="T97" fmla="*/ 6 h 7"/>
                <a:gd name="T98" fmla="*/ 7 w 8"/>
                <a:gd name="T99" fmla="*/ 7 h 7"/>
                <a:gd name="T100" fmla="*/ 8 w 8"/>
                <a:gd name="T101" fmla="*/ 5 h 7"/>
                <a:gd name="T102" fmla="*/ 8 w 8"/>
                <a:gd name="T103" fmla="*/ 4 h 7"/>
                <a:gd name="T104" fmla="*/ 8 w 8"/>
                <a:gd name="T105"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 h="7">
                  <a:moveTo>
                    <a:pt x="7" y="4"/>
                  </a:moveTo>
                  <a:cubicBezTo>
                    <a:pt x="8" y="4"/>
                    <a:pt x="8" y="4"/>
                    <a:pt x="8" y="4"/>
                  </a:cubicBezTo>
                  <a:cubicBezTo>
                    <a:pt x="8" y="4"/>
                    <a:pt x="8" y="4"/>
                    <a:pt x="8" y="5"/>
                  </a:cubicBezTo>
                  <a:cubicBezTo>
                    <a:pt x="8" y="6"/>
                    <a:pt x="8" y="6"/>
                    <a:pt x="8" y="6"/>
                  </a:cubicBezTo>
                  <a:cubicBezTo>
                    <a:pt x="6" y="3"/>
                    <a:pt x="6" y="3"/>
                    <a:pt x="6" y="3"/>
                  </a:cubicBezTo>
                  <a:cubicBezTo>
                    <a:pt x="6" y="3"/>
                    <a:pt x="6" y="3"/>
                    <a:pt x="6" y="3"/>
                  </a:cubicBezTo>
                  <a:cubicBezTo>
                    <a:pt x="6" y="3"/>
                    <a:pt x="6" y="3"/>
                    <a:pt x="6" y="3"/>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0"/>
                  </a:cubicBezTo>
                  <a:cubicBezTo>
                    <a:pt x="2" y="0"/>
                    <a:pt x="2" y="0"/>
                    <a:pt x="2" y="0"/>
                  </a:cubicBezTo>
                  <a:cubicBezTo>
                    <a:pt x="2" y="0"/>
                    <a:pt x="1" y="0"/>
                    <a:pt x="1" y="0"/>
                  </a:cubicBezTo>
                  <a:cubicBezTo>
                    <a:pt x="1" y="0"/>
                    <a:pt x="1" y="1"/>
                    <a:pt x="1" y="1"/>
                  </a:cubicBezTo>
                  <a:cubicBezTo>
                    <a:pt x="1" y="1"/>
                    <a:pt x="1" y="1"/>
                    <a:pt x="1" y="1"/>
                  </a:cubicBezTo>
                  <a:cubicBezTo>
                    <a:pt x="1" y="1"/>
                    <a:pt x="1" y="2"/>
                    <a:pt x="2" y="2"/>
                  </a:cubicBezTo>
                  <a:cubicBezTo>
                    <a:pt x="2" y="2"/>
                    <a:pt x="2" y="2"/>
                    <a:pt x="2" y="2"/>
                  </a:cubicBezTo>
                  <a:cubicBezTo>
                    <a:pt x="2" y="3"/>
                    <a:pt x="2" y="3"/>
                    <a:pt x="2" y="3"/>
                  </a:cubicBezTo>
                  <a:cubicBezTo>
                    <a:pt x="2" y="3"/>
                    <a:pt x="2" y="3"/>
                    <a:pt x="2" y="3"/>
                  </a:cubicBezTo>
                  <a:cubicBezTo>
                    <a:pt x="2" y="3"/>
                    <a:pt x="2" y="3"/>
                    <a:pt x="2" y="3"/>
                  </a:cubicBezTo>
                  <a:cubicBezTo>
                    <a:pt x="1" y="3"/>
                    <a:pt x="1" y="3"/>
                    <a:pt x="1" y="3"/>
                  </a:cubicBezTo>
                  <a:cubicBezTo>
                    <a:pt x="1" y="3"/>
                    <a:pt x="1" y="2"/>
                    <a:pt x="1" y="2"/>
                  </a:cubicBezTo>
                  <a:cubicBezTo>
                    <a:pt x="1" y="2"/>
                    <a:pt x="1" y="2"/>
                    <a:pt x="1" y="1"/>
                  </a:cubicBezTo>
                  <a:cubicBezTo>
                    <a:pt x="1" y="1"/>
                    <a:pt x="1" y="1"/>
                    <a:pt x="1" y="1"/>
                  </a:cubicBezTo>
                  <a:cubicBezTo>
                    <a:pt x="0" y="2"/>
                    <a:pt x="0" y="2"/>
                    <a:pt x="0" y="2"/>
                  </a:cubicBezTo>
                  <a:cubicBezTo>
                    <a:pt x="0" y="2"/>
                    <a:pt x="0" y="2"/>
                    <a:pt x="0" y="2"/>
                  </a:cubicBezTo>
                  <a:cubicBezTo>
                    <a:pt x="0" y="2"/>
                    <a:pt x="0" y="2"/>
                    <a:pt x="0" y="2"/>
                  </a:cubicBezTo>
                  <a:cubicBezTo>
                    <a:pt x="0" y="2"/>
                    <a:pt x="0" y="2"/>
                    <a:pt x="1" y="2"/>
                  </a:cubicBezTo>
                  <a:cubicBezTo>
                    <a:pt x="1" y="2"/>
                    <a:pt x="1" y="2"/>
                    <a:pt x="1" y="2"/>
                  </a:cubicBezTo>
                  <a:cubicBezTo>
                    <a:pt x="1" y="3"/>
                    <a:pt x="1" y="3"/>
                    <a:pt x="1" y="3"/>
                  </a:cubicBezTo>
                  <a:cubicBezTo>
                    <a:pt x="1" y="3"/>
                    <a:pt x="1" y="3"/>
                    <a:pt x="1" y="3"/>
                  </a:cubicBezTo>
                  <a:cubicBezTo>
                    <a:pt x="1" y="3"/>
                    <a:pt x="2" y="3"/>
                    <a:pt x="2" y="3"/>
                  </a:cubicBezTo>
                  <a:cubicBezTo>
                    <a:pt x="2" y="3"/>
                    <a:pt x="2" y="3"/>
                    <a:pt x="2" y="3"/>
                  </a:cubicBezTo>
                  <a:cubicBezTo>
                    <a:pt x="2" y="3"/>
                    <a:pt x="3" y="3"/>
                    <a:pt x="2" y="2"/>
                  </a:cubicBezTo>
                  <a:cubicBezTo>
                    <a:pt x="2" y="2"/>
                    <a:pt x="2" y="2"/>
                    <a:pt x="2" y="2"/>
                  </a:cubicBezTo>
                  <a:cubicBezTo>
                    <a:pt x="2" y="1"/>
                    <a:pt x="2" y="1"/>
                    <a:pt x="2" y="1"/>
                  </a:cubicBezTo>
                  <a:cubicBezTo>
                    <a:pt x="2" y="1"/>
                    <a:pt x="2" y="1"/>
                    <a:pt x="2" y="1"/>
                  </a:cubicBezTo>
                  <a:cubicBezTo>
                    <a:pt x="2" y="1"/>
                    <a:pt x="2" y="1"/>
                    <a:pt x="2" y="1"/>
                  </a:cubicBezTo>
                  <a:cubicBezTo>
                    <a:pt x="2" y="0"/>
                    <a:pt x="2" y="0"/>
                    <a:pt x="2" y="0"/>
                  </a:cubicBezTo>
                  <a:cubicBezTo>
                    <a:pt x="2" y="0"/>
                    <a:pt x="2" y="0"/>
                    <a:pt x="3" y="1"/>
                  </a:cubicBezTo>
                  <a:cubicBezTo>
                    <a:pt x="3" y="1"/>
                    <a:pt x="3" y="1"/>
                    <a:pt x="3" y="1"/>
                  </a:cubicBezTo>
                  <a:cubicBezTo>
                    <a:pt x="3" y="1"/>
                    <a:pt x="3" y="2"/>
                    <a:pt x="3" y="2"/>
                  </a:cubicBezTo>
                  <a:cubicBezTo>
                    <a:pt x="3" y="2"/>
                    <a:pt x="3" y="2"/>
                    <a:pt x="3" y="2"/>
                  </a:cubicBezTo>
                  <a:cubicBezTo>
                    <a:pt x="3" y="1"/>
                    <a:pt x="3" y="1"/>
                    <a:pt x="3" y="1"/>
                  </a:cubicBezTo>
                  <a:cubicBezTo>
                    <a:pt x="3" y="1"/>
                    <a:pt x="3" y="1"/>
                    <a:pt x="3" y="1"/>
                  </a:cubicBezTo>
                  <a:cubicBezTo>
                    <a:pt x="3" y="1"/>
                    <a:pt x="3" y="1"/>
                    <a:pt x="3" y="1"/>
                  </a:cubicBezTo>
                  <a:cubicBezTo>
                    <a:pt x="3" y="1"/>
                    <a:pt x="4" y="2"/>
                    <a:pt x="4" y="2"/>
                  </a:cubicBezTo>
                  <a:cubicBezTo>
                    <a:pt x="4" y="2"/>
                    <a:pt x="4" y="2"/>
                    <a:pt x="4" y="2"/>
                  </a:cubicBezTo>
                  <a:cubicBezTo>
                    <a:pt x="4" y="2"/>
                    <a:pt x="4" y="2"/>
                    <a:pt x="3" y="2"/>
                  </a:cubicBezTo>
                  <a:cubicBezTo>
                    <a:pt x="3" y="4"/>
                    <a:pt x="3" y="4"/>
                    <a:pt x="3" y="4"/>
                  </a:cubicBezTo>
                  <a:cubicBezTo>
                    <a:pt x="3" y="4"/>
                    <a:pt x="3" y="4"/>
                    <a:pt x="3" y="4"/>
                  </a:cubicBezTo>
                  <a:cubicBezTo>
                    <a:pt x="3" y="4"/>
                    <a:pt x="3" y="4"/>
                    <a:pt x="2" y="4"/>
                  </a:cubicBezTo>
                  <a:cubicBezTo>
                    <a:pt x="2" y="4"/>
                    <a:pt x="2" y="4"/>
                    <a:pt x="2" y="4"/>
                  </a:cubicBezTo>
                  <a:cubicBezTo>
                    <a:pt x="2" y="4"/>
                    <a:pt x="2" y="4"/>
                    <a:pt x="2" y="4"/>
                  </a:cubicBezTo>
                  <a:cubicBezTo>
                    <a:pt x="2" y="4"/>
                    <a:pt x="2" y="4"/>
                    <a:pt x="2" y="4"/>
                  </a:cubicBezTo>
                  <a:cubicBezTo>
                    <a:pt x="4" y="6"/>
                    <a:pt x="4" y="6"/>
                    <a:pt x="4" y="6"/>
                  </a:cubicBezTo>
                  <a:cubicBezTo>
                    <a:pt x="5" y="5"/>
                    <a:pt x="5" y="5"/>
                    <a:pt x="5" y="5"/>
                  </a:cubicBezTo>
                  <a:cubicBezTo>
                    <a:pt x="5" y="5"/>
                    <a:pt x="5" y="5"/>
                    <a:pt x="5" y="5"/>
                  </a:cubicBezTo>
                  <a:cubicBezTo>
                    <a:pt x="5" y="5"/>
                    <a:pt x="5" y="5"/>
                    <a:pt x="4" y="5"/>
                  </a:cubicBezTo>
                  <a:cubicBezTo>
                    <a:pt x="4" y="5"/>
                    <a:pt x="4" y="5"/>
                    <a:pt x="4" y="5"/>
                  </a:cubicBezTo>
                  <a:cubicBezTo>
                    <a:pt x="3" y="5"/>
                    <a:pt x="3" y="5"/>
                    <a:pt x="3" y="5"/>
                  </a:cubicBezTo>
                  <a:cubicBezTo>
                    <a:pt x="3" y="5"/>
                    <a:pt x="3" y="5"/>
                    <a:pt x="3" y="4"/>
                  </a:cubicBezTo>
                  <a:cubicBezTo>
                    <a:pt x="3" y="4"/>
                    <a:pt x="3" y="4"/>
                    <a:pt x="3" y="4"/>
                  </a:cubicBezTo>
                  <a:cubicBezTo>
                    <a:pt x="3" y="4"/>
                    <a:pt x="3" y="4"/>
                    <a:pt x="3" y="4"/>
                  </a:cubicBezTo>
                  <a:cubicBezTo>
                    <a:pt x="4" y="3"/>
                    <a:pt x="4" y="3"/>
                    <a:pt x="4" y="3"/>
                  </a:cubicBezTo>
                  <a:cubicBezTo>
                    <a:pt x="4" y="3"/>
                    <a:pt x="4" y="4"/>
                    <a:pt x="4" y="4"/>
                  </a:cubicBezTo>
                  <a:cubicBezTo>
                    <a:pt x="4" y="4"/>
                    <a:pt x="4" y="4"/>
                    <a:pt x="4" y="4"/>
                  </a:cubicBezTo>
                  <a:cubicBezTo>
                    <a:pt x="4" y="4"/>
                    <a:pt x="4" y="4"/>
                    <a:pt x="4" y="4"/>
                  </a:cubicBezTo>
                  <a:cubicBezTo>
                    <a:pt x="4" y="4"/>
                    <a:pt x="4" y="4"/>
                    <a:pt x="4" y="4"/>
                  </a:cubicBezTo>
                  <a:cubicBezTo>
                    <a:pt x="5" y="3"/>
                    <a:pt x="5" y="3"/>
                    <a:pt x="5" y="3"/>
                  </a:cubicBezTo>
                  <a:cubicBezTo>
                    <a:pt x="5" y="3"/>
                    <a:pt x="5" y="3"/>
                    <a:pt x="5" y="3"/>
                  </a:cubicBezTo>
                  <a:cubicBezTo>
                    <a:pt x="5" y="3"/>
                    <a:pt x="4" y="3"/>
                    <a:pt x="4" y="3"/>
                  </a:cubicBezTo>
                  <a:cubicBezTo>
                    <a:pt x="4" y="3"/>
                    <a:pt x="4" y="3"/>
                    <a:pt x="4" y="3"/>
                  </a:cubicBezTo>
                  <a:cubicBezTo>
                    <a:pt x="4" y="3"/>
                    <a:pt x="4" y="3"/>
                    <a:pt x="4" y="3"/>
                  </a:cubicBezTo>
                  <a:cubicBezTo>
                    <a:pt x="4" y="2"/>
                    <a:pt x="4" y="2"/>
                    <a:pt x="4" y="2"/>
                  </a:cubicBezTo>
                  <a:cubicBezTo>
                    <a:pt x="5" y="2"/>
                    <a:pt x="5" y="2"/>
                    <a:pt x="5" y="2"/>
                  </a:cubicBezTo>
                  <a:cubicBezTo>
                    <a:pt x="5" y="2"/>
                    <a:pt x="5" y="3"/>
                    <a:pt x="5" y="3"/>
                  </a:cubicBezTo>
                  <a:cubicBezTo>
                    <a:pt x="5" y="3"/>
                    <a:pt x="5" y="3"/>
                    <a:pt x="5" y="3"/>
                  </a:cubicBezTo>
                  <a:cubicBezTo>
                    <a:pt x="5" y="3"/>
                    <a:pt x="5" y="3"/>
                    <a:pt x="5" y="4"/>
                  </a:cubicBezTo>
                  <a:cubicBezTo>
                    <a:pt x="5" y="4"/>
                    <a:pt x="5" y="4"/>
                    <a:pt x="5" y="4"/>
                  </a:cubicBezTo>
                  <a:cubicBezTo>
                    <a:pt x="5" y="3"/>
                    <a:pt x="5" y="3"/>
                    <a:pt x="5" y="3"/>
                  </a:cubicBezTo>
                  <a:cubicBezTo>
                    <a:pt x="5" y="3"/>
                    <a:pt x="5" y="3"/>
                    <a:pt x="5" y="3"/>
                  </a:cubicBezTo>
                  <a:cubicBezTo>
                    <a:pt x="6" y="3"/>
                    <a:pt x="6" y="3"/>
                    <a:pt x="6" y="3"/>
                  </a:cubicBezTo>
                  <a:cubicBezTo>
                    <a:pt x="6" y="3"/>
                    <a:pt x="6" y="3"/>
                    <a:pt x="6" y="3"/>
                  </a:cubicBezTo>
                  <a:cubicBezTo>
                    <a:pt x="6" y="3"/>
                    <a:pt x="6" y="3"/>
                    <a:pt x="6" y="3"/>
                  </a:cubicBezTo>
                  <a:cubicBezTo>
                    <a:pt x="5" y="6"/>
                    <a:pt x="5" y="6"/>
                    <a:pt x="5" y="6"/>
                  </a:cubicBezTo>
                  <a:cubicBezTo>
                    <a:pt x="5" y="6"/>
                    <a:pt x="5" y="6"/>
                    <a:pt x="5" y="6"/>
                  </a:cubicBezTo>
                  <a:cubicBezTo>
                    <a:pt x="5" y="6"/>
                    <a:pt x="5" y="6"/>
                    <a:pt x="5" y="6"/>
                  </a:cubicBezTo>
                  <a:cubicBezTo>
                    <a:pt x="5" y="6"/>
                    <a:pt x="5" y="6"/>
                    <a:pt x="5" y="6"/>
                  </a:cubicBezTo>
                  <a:cubicBezTo>
                    <a:pt x="6" y="6"/>
                    <a:pt x="6" y="6"/>
                    <a:pt x="6" y="6"/>
                  </a:cubicBezTo>
                  <a:cubicBezTo>
                    <a:pt x="6" y="6"/>
                    <a:pt x="6" y="6"/>
                    <a:pt x="6" y="6"/>
                  </a:cubicBezTo>
                  <a:cubicBezTo>
                    <a:pt x="6" y="6"/>
                    <a:pt x="6" y="6"/>
                    <a:pt x="6" y="6"/>
                  </a:cubicBezTo>
                  <a:cubicBezTo>
                    <a:pt x="6" y="6"/>
                    <a:pt x="6" y="6"/>
                    <a:pt x="6" y="6"/>
                  </a:cubicBezTo>
                  <a:cubicBezTo>
                    <a:pt x="6" y="6"/>
                    <a:pt x="6" y="6"/>
                    <a:pt x="6" y="6"/>
                  </a:cubicBezTo>
                  <a:cubicBezTo>
                    <a:pt x="6" y="4"/>
                    <a:pt x="6" y="4"/>
                    <a:pt x="6" y="4"/>
                  </a:cubicBezTo>
                  <a:cubicBezTo>
                    <a:pt x="7" y="7"/>
                    <a:pt x="7" y="7"/>
                    <a:pt x="7" y="7"/>
                  </a:cubicBezTo>
                  <a:cubicBezTo>
                    <a:pt x="7" y="7"/>
                    <a:pt x="7" y="7"/>
                    <a:pt x="7" y="7"/>
                  </a:cubicBezTo>
                  <a:cubicBezTo>
                    <a:pt x="8" y="5"/>
                    <a:pt x="8" y="5"/>
                    <a:pt x="8" y="5"/>
                  </a:cubicBezTo>
                  <a:cubicBezTo>
                    <a:pt x="8" y="4"/>
                    <a:pt x="8" y="4"/>
                    <a:pt x="8" y="4"/>
                  </a:cubicBezTo>
                  <a:cubicBezTo>
                    <a:pt x="8" y="4"/>
                    <a:pt x="8" y="4"/>
                    <a:pt x="8" y="4"/>
                  </a:cubicBezTo>
                  <a:cubicBezTo>
                    <a:pt x="8" y="4"/>
                    <a:pt x="8" y="4"/>
                    <a:pt x="8" y="4"/>
                  </a:cubicBezTo>
                  <a:cubicBezTo>
                    <a:pt x="8" y="4"/>
                    <a:pt x="8" y="4"/>
                    <a:pt x="8" y="4"/>
                  </a:cubicBezTo>
                  <a:cubicBezTo>
                    <a:pt x="7" y="4"/>
                    <a:pt x="7" y="4"/>
                    <a:pt x="7" y="4"/>
                  </a:cubicBezTo>
                  <a:close/>
                </a:path>
              </a:pathLst>
            </a:custGeom>
            <a:grpFill/>
            <a:ln w="9525">
              <a:solidFill>
                <a:srgbClr val="1686AE">
                  <a:alpha val="10000"/>
                </a:srgbClr>
              </a:solidFill>
              <a:round/>
            </a:ln>
          </p:spPr>
          <p:txBody>
            <a:bodyPr vert="horz" wrap="square" lIns="91440" tIns="45720" rIns="91440" bIns="45720" numCol="1" anchor="t" anchorCtr="0" compatLnSpc="1"/>
            <a:lstStyle/>
            <a:p>
              <a:endParaRPr lang="zh-CN" altLang="en-US"/>
            </a:p>
          </p:txBody>
        </p:sp>
        <p:sp>
          <p:nvSpPr>
            <p:cNvPr id="492" name="Freeform 321"/>
            <p:cNvSpPr/>
            <p:nvPr/>
          </p:nvSpPr>
          <p:spPr bwMode="auto">
            <a:xfrm>
              <a:off x="3210" y="1932"/>
              <a:ext cx="16" cy="9"/>
            </a:xfrm>
            <a:custGeom>
              <a:avLst/>
              <a:gdLst>
                <a:gd name="T0" fmla="*/ 12 w 13"/>
                <a:gd name="T1" fmla="*/ 3 h 7"/>
                <a:gd name="T2" fmla="*/ 12 w 13"/>
                <a:gd name="T3" fmla="*/ 3 h 7"/>
                <a:gd name="T4" fmla="*/ 11 w 13"/>
                <a:gd name="T5" fmla="*/ 2 h 7"/>
                <a:gd name="T6" fmla="*/ 12 w 13"/>
                <a:gd name="T7" fmla="*/ 2 h 7"/>
                <a:gd name="T8" fmla="*/ 11 w 13"/>
                <a:gd name="T9" fmla="*/ 2 h 7"/>
                <a:gd name="T10" fmla="*/ 10 w 13"/>
                <a:gd name="T11" fmla="*/ 1 h 7"/>
                <a:gd name="T12" fmla="*/ 11 w 13"/>
                <a:gd name="T13" fmla="*/ 0 h 7"/>
                <a:gd name="T14" fmla="*/ 11 w 13"/>
                <a:gd name="T15" fmla="*/ 0 h 7"/>
                <a:gd name="T16" fmla="*/ 9 w 13"/>
                <a:gd name="T17" fmla="*/ 2 h 7"/>
                <a:gd name="T18" fmla="*/ 9 w 13"/>
                <a:gd name="T19" fmla="*/ 2 h 7"/>
                <a:gd name="T20" fmla="*/ 10 w 13"/>
                <a:gd name="T21" fmla="*/ 4 h 7"/>
                <a:gd name="T22" fmla="*/ 8 w 13"/>
                <a:gd name="T23" fmla="*/ 3 h 7"/>
                <a:gd name="T24" fmla="*/ 8 w 13"/>
                <a:gd name="T25" fmla="*/ 2 h 7"/>
                <a:gd name="T26" fmla="*/ 7 w 13"/>
                <a:gd name="T27" fmla="*/ 3 h 7"/>
                <a:gd name="T28" fmla="*/ 5 w 13"/>
                <a:gd name="T29" fmla="*/ 4 h 7"/>
                <a:gd name="T30" fmla="*/ 5 w 13"/>
                <a:gd name="T31" fmla="*/ 4 h 7"/>
                <a:gd name="T32" fmla="*/ 3 w 13"/>
                <a:gd name="T33" fmla="*/ 4 h 7"/>
                <a:gd name="T34" fmla="*/ 3 w 13"/>
                <a:gd name="T35" fmla="*/ 4 h 7"/>
                <a:gd name="T36" fmla="*/ 3 w 13"/>
                <a:gd name="T37" fmla="*/ 6 h 7"/>
                <a:gd name="T38" fmla="*/ 2 w 13"/>
                <a:gd name="T39" fmla="*/ 7 h 7"/>
                <a:gd name="T40" fmla="*/ 2 w 13"/>
                <a:gd name="T41" fmla="*/ 6 h 7"/>
                <a:gd name="T42" fmla="*/ 1 w 13"/>
                <a:gd name="T43" fmla="*/ 4 h 7"/>
                <a:gd name="T44" fmla="*/ 2 w 13"/>
                <a:gd name="T45" fmla="*/ 4 h 7"/>
                <a:gd name="T46" fmla="*/ 1 w 13"/>
                <a:gd name="T47" fmla="*/ 4 h 7"/>
                <a:gd name="T48" fmla="*/ 1 w 13"/>
                <a:gd name="T49" fmla="*/ 6 h 7"/>
                <a:gd name="T50" fmla="*/ 2 w 13"/>
                <a:gd name="T51" fmla="*/ 7 h 7"/>
                <a:gd name="T52" fmla="*/ 3 w 13"/>
                <a:gd name="T53" fmla="*/ 6 h 7"/>
                <a:gd name="T54" fmla="*/ 3 w 13"/>
                <a:gd name="T55" fmla="*/ 4 h 7"/>
                <a:gd name="T56" fmla="*/ 3 w 13"/>
                <a:gd name="T57" fmla="*/ 4 h 7"/>
                <a:gd name="T58" fmla="*/ 4 w 13"/>
                <a:gd name="T59" fmla="*/ 7 h 7"/>
                <a:gd name="T60" fmla="*/ 5 w 13"/>
                <a:gd name="T61" fmla="*/ 7 h 7"/>
                <a:gd name="T62" fmla="*/ 4 w 13"/>
                <a:gd name="T63" fmla="*/ 7 h 7"/>
                <a:gd name="T64" fmla="*/ 6 w 13"/>
                <a:gd name="T65" fmla="*/ 7 h 7"/>
                <a:gd name="T66" fmla="*/ 6 w 13"/>
                <a:gd name="T67" fmla="*/ 4 h 7"/>
                <a:gd name="T68" fmla="*/ 6 w 13"/>
                <a:gd name="T69" fmla="*/ 3 h 7"/>
                <a:gd name="T70" fmla="*/ 6 w 13"/>
                <a:gd name="T71" fmla="*/ 3 h 7"/>
                <a:gd name="T72" fmla="*/ 7 w 13"/>
                <a:gd name="T73" fmla="*/ 6 h 7"/>
                <a:gd name="T74" fmla="*/ 7 w 13"/>
                <a:gd name="T75" fmla="*/ 6 h 7"/>
                <a:gd name="T76" fmla="*/ 8 w 13"/>
                <a:gd name="T77" fmla="*/ 6 h 7"/>
                <a:gd name="T78" fmla="*/ 8 w 13"/>
                <a:gd name="T79" fmla="*/ 6 h 7"/>
                <a:gd name="T80" fmla="*/ 7 w 13"/>
                <a:gd name="T81" fmla="*/ 3 h 7"/>
                <a:gd name="T82" fmla="*/ 7 w 13"/>
                <a:gd name="T83" fmla="*/ 3 h 7"/>
                <a:gd name="T84" fmla="*/ 10 w 13"/>
                <a:gd name="T85" fmla="*/ 5 h 7"/>
                <a:gd name="T86" fmla="*/ 9 w 13"/>
                <a:gd name="T87" fmla="*/ 2 h 7"/>
                <a:gd name="T88" fmla="*/ 9 w 13"/>
                <a:gd name="T89" fmla="*/ 2 h 7"/>
                <a:gd name="T90" fmla="*/ 11 w 13"/>
                <a:gd name="T91" fmla="*/ 3 h 7"/>
                <a:gd name="T92" fmla="*/ 11 w 13"/>
                <a:gd name="T93" fmla="*/ 4 h 7"/>
                <a:gd name="T94" fmla="*/ 13 w 13"/>
                <a:gd name="T95"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 h="7">
                  <a:moveTo>
                    <a:pt x="12" y="2"/>
                  </a:moveTo>
                  <a:cubicBezTo>
                    <a:pt x="12" y="2"/>
                    <a:pt x="13" y="2"/>
                    <a:pt x="13" y="2"/>
                  </a:cubicBezTo>
                  <a:cubicBezTo>
                    <a:pt x="13" y="3"/>
                    <a:pt x="12" y="3"/>
                    <a:pt x="12" y="3"/>
                  </a:cubicBezTo>
                  <a:cubicBezTo>
                    <a:pt x="12" y="3"/>
                    <a:pt x="12" y="3"/>
                    <a:pt x="12" y="3"/>
                  </a:cubicBezTo>
                  <a:cubicBezTo>
                    <a:pt x="12" y="3"/>
                    <a:pt x="12" y="3"/>
                    <a:pt x="12" y="3"/>
                  </a:cubicBezTo>
                  <a:cubicBezTo>
                    <a:pt x="12" y="3"/>
                    <a:pt x="12" y="3"/>
                    <a:pt x="12" y="3"/>
                  </a:cubicBezTo>
                  <a:cubicBezTo>
                    <a:pt x="12" y="3"/>
                    <a:pt x="12" y="3"/>
                    <a:pt x="12" y="3"/>
                  </a:cubicBezTo>
                  <a:cubicBezTo>
                    <a:pt x="11" y="2"/>
                    <a:pt x="11" y="2"/>
                    <a:pt x="11" y="2"/>
                  </a:cubicBezTo>
                  <a:cubicBezTo>
                    <a:pt x="11" y="2"/>
                    <a:pt x="11" y="2"/>
                    <a:pt x="11" y="2"/>
                  </a:cubicBezTo>
                  <a:cubicBezTo>
                    <a:pt x="11" y="2"/>
                    <a:pt x="11" y="2"/>
                    <a:pt x="12" y="2"/>
                  </a:cubicBezTo>
                  <a:cubicBezTo>
                    <a:pt x="12" y="2"/>
                    <a:pt x="12" y="2"/>
                    <a:pt x="12" y="2"/>
                  </a:cubicBezTo>
                  <a:cubicBezTo>
                    <a:pt x="12" y="2"/>
                    <a:pt x="12" y="2"/>
                    <a:pt x="12" y="2"/>
                  </a:cubicBezTo>
                  <a:cubicBezTo>
                    <a:pt x="11" y="1"/>
                    <a:pt x="11" y="1"/>
                    <a:pt x="11" y="1"/>
                  </a:cubicBezTo>
                  <a:cubicBezTo>
                    <a:pt x="11" y="1"/>
                    <a:pt x="11" y="1"/>
                    <a:pt x="11" y="1"/>
                  </a:cubicBezTo>
                  <a:cubicBezTo>
                    <a:pt x="11" y="1"/>
                    <a:pt x="11" y="1"/>
                    <a:pt x="11" y="2"/>
                  </a:cubicBezTo>
                  <a:cubicBezTo>
                    <a:pt x="11" y="2"/>
                    <a:pt x="11" y="2"/>
                    <a:pt x="11" y="2"/>
                  </a:cubicBezTo>
                  <a:cubicBezTo>
                    <a:pt x="11" y="2"/>
                    <a:pt x="11" y="2"/>
                    <a:pt x="11" y="2"/>
                  </a:cubicBezTo>
                  <a:cubicBezTo>
                    <a:pt x="10" y="1"/>
                    <a:pt x="10" y="1"/>
                    <a:pt x="10" y="1"/>
                  </a:cubicBezTo>
                  <a:cubicBezTo>
                    <a:pt x="10" y="1"/>
                    <a:pt x="10" y="1"/>
                    <a:pt x="10" y="1"/>
                  </a:cubicBezTo>
                  <a:cubicBezTo>
                    <a:pt x="10" y="1"/>
                    <a:pt x="10" y="1"/>
                    <a:pt x="10" y="1"/>
                  </a:cubicBezTo>
                  <a:cubicBezTo>
                    <a:pt x="11" y="0"/>
                    <a:pt x="11" y="0"/>
                    <a:pt x="11" y="0"/>
                  </a:cubicBezTo>
                  <a:cubicBezTo>
                    <a:pt x="11" y="1"/>
                    <a:pt x="11" y="1"/>
                    <a:pt x="11" y="1"/>
                  </a:cubicBezTo>
                  <a:cubicBezTo>
                    <a:pt x="11" y="1"/>
                    <a:pt x="11" y="1"/>
                    <a:pt x="11" y="1"/>
                  </a:cubicBezTo>
                  <a:cubicBezTo>
                    <a:pt x="11" y="0"/>
                    <a:pt x="11" y="0"/>
                    <a:pt x="11" y="0"/>
                  </a:cubicBezTo>
                  <a:cubicBezTo>
                    <a:pt x="9" y="2"/>
                    <a:pt x="9" y="2"/>
                    <a:pt x="9" y="2"/>
                  </a:cubicBezTo>
                  <a:cubicBezTo>
                    <a:pt x="9" y="2"/>
                    <a:pt x="9" y="2"/>
                    <a:pt x="9" y="2"/>
                  </a:cubicBezTo>
                  <a:cubicBezTo>
                    <a:pt x="9" y="2"/>
                    <a:pt x="9" y="2"/>
                    <a:pt x="9" y="2"/>
                  </a:cubicBezTo>
                  <a:cubicBezTo>
                    <a:pt x="9" y="2"/>
                    <a:pt x="9" y="2"/>
                    <a:pt x="9" y="2"/>
                  </a:cubicBezTo>
                  <a:cubicBezTo>
                    <a:pt x="9" y="2"/>
                    <a:pt x="9" y="2"/>
                    <a:pt x="9" y="2"/>
                  </a:cubicBezTo>
                  <a:cubicBezTo>
                    <a:pt x="9" y="2"/>
                    <a:pt x="9" y="2"/>
                    <a:pt x="9" y="2"/>
                  </a:cubicBezTo>
                  <a:cubicBezTo>
                    <a:pt x="9" y="2"/>
                    <a:pt x="9" y="2"/>
                    <a:pt x="9" y="2"/>
                  </a:cubicBezTo>
                  <a:cubicBezTo>
                    <a:pt x="9" y="2"/>
                    <a:pt x="9" y="2"/>
                    <a:pt x="9" y="3"/>
                  </a:cubicBezTo>
                  <a:cubicBezTo>
                    <a:pt x="10" y="4"/>
                    <a:pt x="10" y="4"/>
                    <a:pt x="10" y="4"/>
                  </a:cubicBezTo>
                  <a:cubicBezTo>
                    <a:pt x="8" y="3"/>
                    <a:pt x="8" y="3"/>
                    <a:pt x="8" y="3"/>
                  </a:cubicBezTo>
                  <a:cubicBezTo>
                    <a:pt x="8" y="3"/>
                    <a:pt x="8" y="3"/>
                    <a:pt x="8" y="3"/>
                  </a:cubicBezTo>
                  <a:cubicBezTo>
                    <a:pt x="8" y="3"/>
                    <a:pt x="8" y="3"/>
                    <a:pt x="8" y="3"/>
                  </a:cubicBezTo>
                  <a:cubicBezTo>
                    <a:pt x="8" y="3"/>
                    <a:pt x="8" y="3"/>
                    <a:pt x="8" y="3"/>
                  </a:cubicBezTo>
                  <a:cubicBezTo>
                    <a:pt x="8" y="3"/>
                    <a:pt x="8" y="3"/>
                    <a:pt x="8" y="2"/>
                  </a:cubicBezTo>
                  <a:cubicBezTo>
                    <a:pt x="8" y="2"/>
                    <a:pt x="8" y="2"/>
                    <a:pt x="8" y="2"/>
                  </a:cubicBezTo>
                  <a:cubicBezTo>
                    <a:pt x="8" y="2"/>
                    <a:pt x="8" y="2"/>
                    <a:pt x="8" y="2"/>
                  </a:cubicBezTo>
                  <a:cubicBezTo>
                    <a:pt x="7" y="3"/>
                    <a:pt x="7" y="3"/>
                    <a:pt x="7" y="3"/>
                  </a:cubicBezTo>
                  <a:cubicBezTo>
                    <a:pt x="7" y="3"/>
                    <a:pt x="7" y="3"/>
                    <a:pt x="7" y="3"/>
                  </a:cubicBezTo>
                  <a:cubicBezTo>
                    <a:pt x="6" y="3"/>
                    <a:pt x="6" y="3"/>
                    <a:pt x="6" y="3"/>
                  </a:cubicBezTo>
                  <a:cubicBezTo>
                    <a:pt x="6" y="3"/>
                    <a:pt x="6" y="3"/>
                    <a:pt x="6" y="3"/>
                  </a:cubicBezTo>
                  <a:cubicBezTo>
                    <a:pt x="5" y="4"/>
                    <a:pt x="5" y="4"/>
                    <a:pt x="5" y="4"/>
                  </a:cubicBezTo>
                  <a:cubicBezTo>
                    <a:pt x="5" y="4"/>
                    <a:pt x="5" y="4"/>
                    <a:pt x="5" y="4"/>
                  </a:cubicBezTo>
                  <a:cubicBezTo>
                    <a:pt x="5" y="4"/>
                    <a:pt x="5" y="4"/>
                    <a:pt x="5" y="4"/>
                  </a:cubicBezTo>
                  <a:cubicBezTo>
                    <a:pt x="5" y="4"/>
                    <a:pt x="5" y="4"/>
                    <a:pt x="5" y="4"/>
                  </a:cubicBezTo>
                  <a:cubicBezTo>
                    <a:pt x="6" y="5"/>
                    <a:pt x="6" y="5"/>
                    <a:pt x="6" y="5"/>
                  </a:cubicBezTo>
                  <a:cubicBezTo>
                    <a:pt x="4" y="4"/>
                    <a:pt x="4" y="4"/>
                    <a:pt x="4" y="4"/>
                  </a:cubicBezTo>
                  <a:cubicBezTo>
                    <a:pt x="3" y="4"/>
                    <a:pt x="3" y="4"/>
                    <a:pt x="3" y="4"/>
                  </a:cubicBezTo>
                  <a:cubicBezTo>
                    <a:pt x="2" y="4"/>
                    <a:pt x="2" y="4"/>
                    <a:pt x="2" y="4"/>
                  </a:cubicBezTo>
                  <a:cubicBezTo>
                    <a:pt x="2" y="4"/>
                    <a:pt x="2" y="4"/>
                    <a:pt x="2" y="4"/>
                  </a:cubicBezTo>
                  <a:cubicBezTo>
                    <a:pt x="2" y="4"/>
                    <a:pt x="2" y="4"/>
                    <a:pt x="3" y="4"/>
                  </a:cubicBezTo>
                  <a:cubicBezTo>
                    <a:pt x="3" y="4"/>
                    <a:pt x="3" y="4"/>
                    <a:pt x="3" y="4"/>
                  </a:cubicBezTo>
                  <a:cubicBezTo>
                    <a:pt x="3" y="4"/>
                    <a:pt x="3" y="4"/>
                    <a:pt x="3" y="4"/>
                  </a:cubicBezTo>
                  <a:cubicBezTo>
                    <a:pt x="3" y="6"/>
                    <a:pt x="3" y="6"/>
                    <a:pt x="3" y="6"/>
                  </a:cubicBezTo>
                  <a:cubicBezTo>
                    <a:pt x="3" y="6"/>
                    <a:pt x="3" y="6"/>
                    <a:pt x="3" y="6"/>
                  </a:cubicBezTo>
                  <a:cubicBezTo>
                    <a:pt x="3" y="6"/>
                    <a:pt x="3" y="7"/>
                    <a:pt x="3" y="7"/>
                  </a:cubicBezTo>
                  <a:cubicBezTo>
                    <a:pt x="3" y="7"/>
                    <a:pt x="2" y="7"/>
                    <a:pt x="2" y="7"/>
                  </a:cubicBezTo>
                  <a:cubicBezTo>
                    <a:pt x="2" y="7"/>
                    <a:pt x="2" y="7"/>
                    <a:pt x="2" y="7"/>
                  </a:cubicBezTo>
                  <a:cubicBezTo>
                    <a:pt x="2" y="6"/>
                    <a:pt x="2" y="6"/>
                    <a:pt x="2" y="6"/>
                  </a:cubicBezTo>
                  <a:cubicBezTo>
                    <a:pt x="2" y="6"/>
                    <a:pt x="2" y="6"/>
                    <a:pt x="2" y="6"/>
                  </a:cubicBezTo>
                  <a:cubicBezTo>
                    <a:pt x="1" y="4"/>
                    <a:pt x="1" y="4"/>
                    <a:pt x="1" y="4"/>
                  </a:cubicBezTo>
                  <a:cubicBezTo>
                    <a:pt x="1" y="4"/>
                    <a:pt x="1" y="4"/>
                    <a:pt x="1" y="4"/>
                  </a:cubicBezTo>
                  <a:cubicBezTo>
                    <a:pt x="1" y="4"/>
                    <a:pt x="1" y="4"/>
                    <a:pt x="1" y="4"/>
                  </a:cubicBezTo>
                  <a:cubicBezTo>
                    <a:pt x="1" y="4"/>
                    <a:pt x="2" y="4"/>
                    <a:pt x="2" y="4"/>
                  </a:cubicBezTo>
                  <a:cubicBezTo>
                    <a:pt x="2" y="4"/>
                    <a:pt x="2" y="4"/>
                    <a:pt x="2" y="4"/>
                  </a:cubicBezTo>
                  <a:cubicBezTo>
                    <a:pt x="2" y="4"/>
                    <a:pt x="2" y="4"/>
                    <a:pt x="2" y="4"/>
                  </a:cubicBezTo>
                  <a:cubicBezTo>
                    <a:pt x="0" y="3"/>
                    <a:pt x="0" y="3"/>
                    <a:pt x="0" y="3"/>
                  </a:cubicBezTo>
                  <a:cubicBezTo>
                    <a:pt x="0" y="4"/>
                    <a:pt x="0" y="4"/>
                    <a:pt x="0" y="4"/>
                  </a:cubicBezTo>
                  <a:cubicBezTo>
                    <a:pt x="0" y="4"/>
                    <a:pt x="0" y="4"/>
                    <a:pt x="1" y="4"/>
                  </a:cubicBezTo>
                  <a:cubicBezTo>
                    <a:pt x="1" y="4"/>
                    <a:pt x="1" y="4"/>
                    <a:pt x="1" y="4"/>
                  </a:cubicBezTo>
                  <a:cubicBezTo>
                    <a:pt x="1" y="4"/>
                    <a:pt x="1" y="4"/>
                    <a:pt x="1" y="4"/>
                  </a:cubicBezTo>
                  <a:cubicBezTo>
                    <a:pt x="1" y="6"/>
                    <a:pt x="1" y="6"/>
                    <a:pt x="1" y="6"/>
                  </a:cubicBezTo>
                  <a:cubicBezTo>
                    <a:pt x="1" y="6"/>
                    <a:pt x="1" y="6"/>
                    <a:pt x="1" y="6"/>
                  </a:cubicBezTo>
                  <a:cubicBezTo>
                    <a:pt x="1" y="6"/>
                    <a:pt x="1" y="7"/>
                    <a:pt x="1" y="7"/>
                  </a:cubicBezTo>
                  <a:cubicBezTo>
                    <a:pt x="2" y="7"/>
                    <a:pt x="2" y="7"/>
                    <a:pt x="2" y="7"/>
                  </a:cubicBezTo>
                  <a:cubicBezTo>
                    <a:pt x="2" y="7"/>
                    <a:pt x="3" y="7"/>
                    <a:pt x="3" y="7"/>
                  </a:cubicBezTo>
                  <a:cubicBezTo>
                    <a:pt x="3" y="7"/>
                    <a:pt x="3" y="7"/>
                    <a:pt x="3" y="6"/>
                  </a:cubicBezTo>
                  <a:cubicBezTo>
                    <a:pt x="3" y="6"/>
                    <a:pt x="3" y="6"/>
                    <a:pt x="3" y="6"/>
                  </a:cubicBezTo>
                  <a:cubicBezTo>
                    <a:pt x="3" y="4"/>
                    <a:pt x="3" y="4"/>
                    <a:pt x="3" y="4"/>
                  </a:cubicBezTo>
                  <a:cubicBezTo>
                    <a:pt x="3" y="4"/>
                    <a:pt x="3" y="4"/>
                    <a:pt x="3" y="4"/>
                  </a:cubicBezTo>
                  <a:cubicBezTo>
                    <a:pt x="3" y="4"/>
                    <a:pt x="3" y="4"/>
                    <a:pt x="3" y="4"/>
                  </a:cubicBezTo>
                  <a:cubicBezTo>
                    <a:pt x="3" y="4"/>
                    <a:pt x="3" y="4"/>
                    <a:pt x="3" y="4"/>
                  </a:cubicBezTo>
                  <a:cubicBezTo>
                    <a:pt x="3" y="4"/>
                    <a:pt x="3" y="4"/>
                    <a:pt x="3" y="4"/>
                  </a:cubicBezTo>
                  <a:cubicBezTo>
                    <a:pt x="3" y="4"/>
                    <a:pt x="3" y="4"/>
                    <a:pt x="3" y="4"/>
                  </a:cubicBezTo>
                  <a:cubicBezTo>
                    <a:pt x="3" y="4"/>
                    <a:pt x="3" y="4"/>
                    <a:pt x="3" y="4"/>
                  </a:cubicBezTo>
                  <a:cubicBezTo>
                    <a:pt x="4" y="6"/>
                    <a:pt x="4" y="6"/>
                    <a:pt x="4" y="6"/>
                  </a:cubicBezTo>
                  <a:cubicBezTo>
                    <a:pt x="4" y="7"/>
                    <a:pt x="4" y="7"/>
                    <a:pt x="4" y="7"/>
                  </a:cubicBezTo>
                  <a:cubicBezTo>
                    <a:pt x="4" y="7"/>
                    <a:pt x="4" y="7"/>
                    <a:pt x="4" y="7"/>
                  </a:cubicBezTo>
                  <a:cubicBezTo>
                    <a:pt x="4" y="7"/>
                    <a:pt x="4" y="7"/>
                    <a:pt x="4" y="7"/>
                  </a:cubicBezTo>
                  <a:cubicBezTo>
                    <a:pt x="5" y="7"/>
                    <a:pt x="5" y="7"/>
                    <a:pt x="5" y="7"/>
                  </a:cubicBezTo>
                  <a:cubicBezTo>
                    <a:pt x="5" y="7"/>
                    <a:pt x="5" y="7"/>
                    <a:pt x="5" y="7"/>
                  </a:cubicBezTo>
                  <a:cubicBezTo>
                    <a:pt x="5" y="7"/>
                    <a:pt x="5" y="7"/>
                    <a:pt x="5" y="7"/>
                  </a:cubicBezTo>
                  <a:cubicBezTo>
                    <a:pt x="5" y="7"/>
                    <a:pt x="5" y="7"/>
                    <a:pt x="4" y="7"/>
                  </a:cubicBezTo>
                  <a:cubicBezTo>
                    <a:pt x="4" y="7"/>
                    <a:pt x="4" y="7"/>
                    <a:pt x="4" y="6"/>
                  </a:cubicBezTo>
                  <a:cubicBezTo>
                    <a:pt x="4" y="4"/>
                    <a:pt x="4" y="4"/>
                    <a:pt x="4" y="4"/>
                  </a:cubicBezTo>
                  <a:cubicBezTo>
                    <a:pt x="6" y="7"/>
                    <a:pt x="6" y="7"/>
                    <a:pt x="6" y="7"/>
                  </a:cubicBezTo>
                  <a:cubicBezTo>
                    <a:pt x="6" y="7"/>
                    <a:pt x="6" y="7"/>
                    <a:pt x="6" y="7"/>
                  </a:cubicBezTo>
                  <a:cubicBezTo>
                    <a:pt x="6" y="4"/>
                    <a:pt x="6" y="4"/>
                    <a:pt x="6" y="4"/>
                  </a:cubicBezTo>
                  <a:cubicBezTo>
                    <a:pt x="6" y="4"/>
                    <a:pt x="6" y="4"/>
                    <a:pt x="6" y="4"/>
                  </a:cubicBezTo>
                  <a:cubicBezTo>
                    <a:pt x="6" y="4"/>
                    <a:pt x="6" y="4"/>
                    <a:pt x="6" y="4"/>
                  </a:cubicBezTo>
                  <a:cubicBezTo>
                    <a:pt x="6" y="4"/>
                    <a:pt x="6" y="4"/>
                    <a:pt x="6" y="3"/>
                  </a:cubicBezTo>
                  <a:cubicBezTo>
                    <a:pt x="6" y="3"/>
                    <a:pt x="6" y="3"/>
                    <a:pt x="6" y="3"/>
                  </a:cubicBezTo>
                  <a:cubicBezTo>
                    <a:pt x="6" y="3"/>
                    <a:pt x="6" y="3"/>
                    <a:pt x="6" y="3"/>
                  </a:cubicBezTo>
                  <a:cubicBezTo>
                    <a:pt x="6" y="3"/>
                    <a:pt x="6" y="3"/>
                    <a:pt x="6" y="3"/>
                  </a:cubicBezTo>
                  <a:cubicBezTo>
                    <a:pt x="6" y="3"/>
                    <a:pt x="6" y="3"/>
                    <a:pt x="6" y="3"/>
                  </a:cubicBezTo>
                  <a:cubicBezTo>
                    <a:pt x="6" y="4"/>
                    <a:pt x="6" y="4"/>
                    <a:pt x="6" y="4"/>
                  </a:cubicBezTo>
                  <a:cubicBezTo>
                    <a:pt x="7" y="6"/>
                    <a:pt x="7" y="6"/>
                    <a:pt x="7" y="6"/>
                  </a:cubicBezTo>
                  <a:cubicBezTo>
                    <a:pt x="7" y="6"/>
                    <a:pt x="7" y="6"/>
                    <a:pt x="7" y="6"/>
                  </a:cubicBezTo>
                  <a:cubicBezTo>
                    <a:pt x="7" y="6"/>
                    <a:pt x="7" y="6"/>
                    <a:pt x="7" y="6"/>
                  </a:cubicBezTo>
                  <a:cubicBezTo>
                    <a:pt x="7" y="6"/>
                    <a:pt x="7" y="6"/>
                    <a:pt x="7" y="6"/>
                  </a:cubicBezTo>
                  <a:cubicBezTo>
                    <a:pt x="7" y="6"/>
                    <a:pt x="7" y="6"/>
                    <a:pt x="7" y="6"/>
                  </a:cubicBezTo>
                  <a:cubicBezTo>
                    <a:pt x="7" y="6"/>
                    <a:pt x="7" y="6"/>
                    <a:pt x="7" y="6"/>
                  </a:cubicBezTo>
                  <a:cubicBezTo>
                    <a:pt x="8" y="6"/>
                    <a:pt x="8" y="6"/>
                    <a:pt x="8" y="6"/>
                  </a:cubicBezTo>
                  <a:cubicBezTo>
                    <a:pt x="8" y="6"/>
                    <a:pt x="8" y="6"/>
                    <a:pt x="8" y="6"/>
                  </a:cubicBezTo>
                  <a:cubicBezTo>
                    <a:pt x="8" y="6"/>
                    <a:pt x="8" y="6"/>
                    <a:pt x="8" y="6"/>
                  </a:cubicBezTo>
                  <a:cubicBezTo>
                    <a:pt x="8" y="6"/>
                    <a:pt x="8" y="6"/>
                    <a:pt x="8" y="6"/>
                  </a:cubicBezTo>
                  <a:cubicBezTo>
                    <a:pt x="8" y="6"/>
                    <a:pt x="8" y="6"/>
                    <a:pt x="8" y="6"/>
                  </a:cubicBezTo>
                  <a:cubicBezTo>
                    <a:pt x="8" y="6"/>
                    <a:pt x="8" y="6"/>
                    <a:pt x="8" y="6"/>
                  </a:cubicBezTo>
                  <a:cubicBezTo>
                    <a:pt x="7" y="4"/>
                    <a:pt x="7" y="4"/>
                    <a:pt x="7" y="4"/>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8" y="3"/>
                  </a:cubicBezTo>
                  <a:cubicBezTo>
                    <a:pt x="10" y="5"/>
                    <a:pt x="10" y="5"/>
                    <a:pt x="10" y="5"/>
                  </a:cubicBezTo>
                  <a:cubicBezTo>
                    <a:pt x="10" y="5"/>
                    <a:pt x="10" y="5"/>
                    <a:pt x="10" y="5"/>
                  </a:cubicBezTo>
                  <a:cubicBezTo>
                    <a:pt x="9" y="3"/>
                    <a:pt x="9" y="3"/>
                    <a:pt x="9" y="3"/>
                  </a:cubicBezTo>
                  <a:cubicBezTo>
                    <a:pt x="9" y="2"/>
                    <a:pt x="9" y="2"/>
                    <a:pt x="9" y="2"/>
                  </a:cubicBezTo>
                  <a:cubicBezTo>
                    <a:pt x="9" y="2"/>
                    <a:pt x="9" y="2"/>
                    <a:pt x="9" y="2"/>
                  </a:cubicBezTo>
                  <a:cubicBezTo>
                    <a:pt x="9" y="2"/>
                    <a:pt x="9" y="2"/>
                    <a:pt x="9" y="2"/>
                  </a:cubicBezTo>
                  <a:cubicBezTo>
                    <a:pt x="9" y="2"/>
                    <a:pt x="9" y="2"/>
                    <a:pt x="9" y="2"/>
                  </a:cubicBezTo>
                  <a:cubicBezTo>
                    <a:pt x="10" y="2"/>
                    <a:pt x="10" y="2"/>
                    <a:pt x="10" y="2"/>
                  </a:cubicBezTo>
                  <a:cubicBezTo>
                    <a:pt x="10" y="2"/>
                    <a:pt x="10" y="2"/>
                    <a:pt x="10" y="2"/>
                  </a:cubicBezTo>
                  <a:cubicBezTo>
                    <a:pt x="11" y="3"/>
                    <a:pt x="11" y="3"/>
                    <a:pt x="11" y="3"/>
                  </a:cubicBezTo>
                  <a:cubicBezTo>
                    <a:pt x="11" y="4"/>
                    <a:pt x="11" y="4"/>
                    <a:pt x="12" y="4"/>
                  </a:cubicBezTo>
                  <a:cubicBezTo>
                    <a:pt x="12" y="4"/>
                    <a:pt x="12" y="4"/>
                    <a:pt x="12" y="4"/>
                  </a:cubicBezTo>
                  <a:cubicBezTo>
                    <a:pt x="12" y="4"/>
                    <a:pt x="11" y="4"/>
                    <a:pt x="11" y="4"/>
                  </a:cubicBezTo>
                  <a:cubicBezTo>
                    <a:pt x="11" y="4"/>
                    <a:pt x="11" y="4"/>
                    <a:pt x="11" y="4"/>
                  </a:cubicBezTo>
                  <a:cubicBezTo>
                    <a:pt x="11" y="4"/>
                    <a:pt x="11" y="4"/>
                    <a:pt x="11" y="4"/>
                  </a:cubicBezTo>
                  <a:cubicBezTo>
                    <a:pt x="13" y="2"/>
                    <a:pt x="13" y="2"/>
                    <a:pt x="13" y="2"/>
                  </a:cubicBezTo>
                  <a:cubicBezTo>
                    <a:pt x="12" y="2"/>
                    <a:pt x="12" y="2"/>
                    <a:pt x="12" y="2"/>
                  </a:cubicBezTo>
                  <a:close/>
                </a:path>
              </a:pathLst>
            </a:custGeom>
            <a:grpFill/>
            <a:ln w="9525">
              <a:solidFill>
                <a:srgbClr val="1686AE">
                  <a:alpha val="10000"/>
                </a:srgbClr>
              </a:solidFill>
              <a:round/>
            </a:ln>
          </p:spPr>
          <p:txBody>
            <a:bodyPr vert="horz" wrap="square" lIns="91440" tIns="45720" rIns="91440" bIns="45720" numCol="1" anchor="t" anchorCtr="0" compatLnSpc="1"/>
            <a:lstStyle/>
            <a:p>
              <a:endParaRPr lang="zh-CN" altLang="en-US"/>
            </a:p>
          </p:txBody>
        </p:sp>
        <p:sp>
          <p:nvSpPr>
            <p:cNvPr id="493" name="Freeform 322"/>
            <p:cNvSpPr>
              <a:spLocks noEditPoints="1"/>
            </p:cNvSpPr>
            <p:nvPr/>
          </p:nvSpPr>
          <p:spPr bwMode="auto">
            <a:xfrm>
              <a:off x="3224" y="1930"/>
              <a:ext cx="5" cy="5"/>
            </a:xfrm>
            <a:custGeom>
              <a:avLst/>
              <a:gdLst>
                <a:gd name="T0" fmla="*/ 3 w 4"/>
                <a:gd name="T1" fmla="*/ 1 h 4"/>
                <a:gd name="T2" fmla="*/ 3 w 4"/>
                <a:gd name="T3" fmla="*/ 1 h 4"/>
                <a:gd name="T4" fmla="*/ 2 w 4"/>
                <a:gd name="T5" fmla="*/ 1 h 4"/>
                <a:gd name="T6" fmla="*/ 2 w 4"/>
                <a:gd name="T7" fmla="*/ 1 h 4"/>
                <a:gd name="T8" fmla="*/ 2 w 4"/>
                <a:gd name="T9" fmla="*/ 0 h 4"/>
                <a:gd name="T10" fmla="*/ 1 w 4"/>
                <a:gd name="T11" fmla="*/ 0 h 4"/>
                <a:gd name="T12" fmla="*/ 1 w 4"/>
                <a:gd name="T13" fmla="*/ 0 h 4"/>
                <a:gd name="T14" fmla="*/ 0 w 4"/>
                <a:gd name="T15" fmla="*/ 1 h 4"/>
                <a:gd name="T16" fmla="*/ 0 w 4"/>
                <a:gd name="T17" fmla="*/ 2 h 4"/>
                <a:gd name="T18" fmla="*/ 0 w 4"/>
                <a:gd name="T19" fmla="*/ 2 h 4"/>
                <a:gd name="T20" fmla="*/ 0 w 4"/>
                <a:gd name="T21" fmla="*/ 2 h 4"/>
                <a:gd name="T22" fmla="*/ 0 w 4"/>
                <a:gd name="T23" fmla="*/ 2 h 4"/>
                <a:gd name="T24" fmla="*/ 0 w 4"/>
                <a:gd name="T25" fmla="*/ 2 h 4"/>
                <a:gd name="T26" fmla="*/ 2 w 4"/>
                <a:gd name="T27" fmla="*/ 3 h 4"/>
                <a:gd name="T28" fmla="*/ 2 w 4"/>
                <a:gd name="T29" fmla="*/ 3 h 4"/>
                <a:gd name="T30" fmla="*/ 2 w 4"/>
                <a:gd name="T31" fmla="*/ 4 h 4"/>
                <a:gd name="T32" fmla="*/ 2 w 4"/>
                <a:gd name="T33" fmla="*/ 4 h 4"/>
                <a:gd name="T34" fmla="*/ 2 w 4"/>
                <a:gd name="T35" fmla="*/ 4 h 4"/>
                <a:gd name="T36" fmla="*/ 3 w 4"/>
                <a:gd name="T37" fmla="*/ 2 h 4"/>
                <a:gd name="T38" fmla="*/ 3 w 4"/>
                <a:gd name="T39" fmla="*/ 2 h 4"/>
                <a:gd name="T40" fmla="*/ 3 w 4"/>
                <a:gd name="T41" fmla="*/ 3 h 4"/>
                <a:gd name="T42" fmla="*/ 3 w 4"/>
                <a:gd name="T43" fmla="*/ 3 h 4"/>
                <a:gd name="T44" fmla="*/ 2 w 4"/>
                <a:gd name="T45" fmla="*/ 3 h 4"/>
                <a:gd name="T46" fmla="*/ 2 w 4"/>
                <a:gd name="T47" fmla="*/ 2 h 4"/>
                <a:gd name="T48" fmla="*/ 2 w 4"/>
                <a:gd name="T49" fmla="*/ 2 h 4"/>
                <a:gd name="T50" fmla="*/ 3 w 4"/>
                <a:gd name="T51" fmla="*/ 2 h 4"/>
                <a:gd name="T52" fmla="*/ 4 w 4"/>
                <a:gd name="T53" fmla="*/ 1 h 4"/>
                <a:gd name="T54" fmla="*/ 4 w 4"/>
                <a:gd name="T55" fmla="*/ 1 h 4"/>
                <a:gd name="T56" fmla="*/ 3 w 4"/>
                <a:gd name="T57" fmla="*/ 1 h 4"/>
                <a:gd name="T58" fmla="*/ 2 w 4"/>
                <a:gd name="T59" fmla="*/ 2 h 4"/>
                <a:gd name="T60" fmla="*/ 1 w 4"/>
                <a:gd name="T61" fmla="*/ 2 h 4"/>
                <a:gd name="T62" fmla="*/ 0 w 4"/>
                <a:gd name="T63" fmla="*/ 1 h 4"/>
                <a:gd name="T64" fmla="*/ 0 w 4"/>
                <a:gd name="T65" fmla="*/ 1 h 4"/>
                <a:gd name="T66" fmla="*/ 1 w 4"/>
                <a:gd name="T67" fmla="*/ 1 h 4"/>
                <a:gd name="T68" fmla="*/ 1 w 4"/>
                <a:gd name="T69" fmla="*/ 1 h 4"/>
                <a:gd name="T70" fmla="*/ 2 w 4"/>
                <a:gd name="T71" fmla="*/ 1 h 4"/>
                <a:gd name="T72" fmla="*/ 2 w 4"/>
                <a:gd name="T73" fmla="*/ 1 h 4"/>
                <a:gd name="T74" fmla="*/ 2 w 4"/>
                <a:gd name="T7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 h="4">
                  <a:moveTo>
                    <a:pt x="3" y="1"/>
                  </a:moveTo>
                  <a:cubicBezTo>
                    <a:pt x="3" y="1"/>
                    <a:pt x="3" y="1"/>
                    <a:pt x="3" y="1"/>
                  </a:cubicBezTo>
                  <a:cubicBezTo>
                    <a:pt x="2" y="1"/>
                    <a:pt x="2" y="1"/>
                    <a:pt x="2" y="1"/>
                  </a:cubicBezTo>
                  <a:cubicBezTo>
                    <a:pt x="2" y="1"/>
                    <a:pt x="2" y="1"/>
                    <a:pt x="2" y="1"/>
                  </a:cubicBezTo>
                  <a:cubicBezTo>
                    <a:pt x="2" y="0"/>
                    <a:pt x="2" y="0"/>
                    <a:pt x="2" y="0"/>
                  </a:cubicBezTo>
                  <a:cubicBezTo>
                    <a:pt x="1" y="0"/>
                    <a:pt x="1" y="0"/>
                    <a:pt x="1" y="0"/>
                  </a:cubicBezTo>
                  <a:cubicBezTo>
                    <a:pt x="1" y="0"/>
                    <a:pt x="1" y="0"/>
                    <a:pt x="1" y="0"/>
                  </a:cubicBezTo>
                  <a:cubicBezTo>
                    <a:pt x="1" y="0"/>
                    <a:pt x="0" y="0"/>
                    <a:pt x="0" y="1"/>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2" y="3"/>
                    <a:pt x="2" y="3"/>
                    <a:pt x="2" y="3"/>
                  </a:cubicBezTo>
                  <a:cubicBezTo>
                    <a:pt x="2" y="3"/>
                    <a:pt x="2" y="3"/>
                    <a:pt x="2" y="3"/>
                  </a:cubicBezTo>
                  <a:cubicBezTo>
                    <a:pt x="2" y="3"/>
                    <a:pt x="2" y="3"/>
                    <a:pt x="2" y="4"/>
                  </a:cubicBezTo>
                  <a:cubicBezTo>
                    <a:pt x="2" y="4"/>
                    <a:pt x="2" y="4"/>
                    <a:pt x="2" y="4"/>
                  </a:cubicBezTo>
                  <a:cubicBezTo>
                    <a:pt x="2" y="4"/>
                    <a:pt x="2" y="4"/>
                    <a:pt x="2" y="4"/>
                  </a:cubicBezTo>
                  <a:cubicBezTo>
                    <a:pt x="3" y="2"/>
                    <a:pt x="3" y="2"/>
                    <a:pt x="3" y="2"/>
                  </a:cubicBezTo>
                  <a:cubicBezTo>
                    <a:pt x="3" y="2"/>
                    <a:pt x="3" y="2"/>
                    <a:pt x="3" y="2"/>
                  </a:cubicBezTo>
                  <a:cubicBezTo>
                    <a:pt x="3" y="3"/>
                    <a:pt x="3" y="3"/>
                    <a:pt x="3" y="3"/>
                  </a:cubicBezTo>
                  <a:cubicBezTo>
                    <a:pt x="3" y="3"/>
                    <a:pt x="3" y="3"/>
                    <a:pt x="3" y="3"/>
                  </a:cubicBezTo>
                  <a:cubicBezTo>
                    <a:pt x="3" y="3"/>
                    <a:pt x="3" y="3"/>
                    <a:pt x="2" y="3"/>
                  </a:cubicBezTo>
                  <a:cubicBezTo>
                    <a:pt x="2" y="2"/>
                    <a:pt x="2" y="2"/>
                    <a:pt x="2" y="2"/>
                  </a:cubicBezTo>
                  <a:cubicBezTo>
                    <a:pt x="2" y="2"/>
                    <a:pt x="2" y="2"/>
                    <a:pt x="2" y="2"/>
                  </a:cubicBezTo>
                  <a:cubicBezTo>
                    <a:pt x="3" y="2"/>
                    <a:pt x="3" y="2"/>
                    <a:pt x="3" y="2"/>
                  </a:cubicBezTo>
                  <a:cubicBezTo>
                    <a:pt x="4" y="1"/>
                    <a:pt x="4" y="1"/>
                    <a:pt x="4" y="1"/>
                  </a:cubicBezTo>
                  <a:cubicBezTo>
                    <a:pt x="4" y="1"/>
                    <a:pt x="4" y="1"/>
                    <a:pt x="4" y="1"/>
                  </a:cubicBezTo>
                  <a:cubicBezTo>
                    <a:pt x="4" y="1"/>
                    <a:pt x="3" y="1"/>
                    <a:pt x="3" y="1"/>
                  </a:cubicBezTo>
                  <a:close/>
                  <a:moveTo>
                    <a:pt x="2" y="2"/>
                  </a:moveTo>
                  <a:cubicBezTo>
                    <a:pt x="1" y="2"/>
                    <a:pt x="1" y="2"/>
                    <a:pt x="1" y="2"/>
                  </a:cubicBezTo>
                  <a:cubicBezTo>
                    <a:pt x="0" y="1"/>
                    <a:pt x="0" y="1"/>
                    <a:pt x="0" y="1"/>
                  </a:cubicBezTo>
                  <a:cubicBezTo>
                    <a:pt x="0" y="1"/>
                    <a:pt x="0" y="1"/>
                    <a:pt x="0" y="1"/>
                  </a:cubicBezTo>
                  <a:cubicBezTo>
                    <a:pt x="1" y="1"/>
                    <a:pt x="1" y="1"/>
                    <a:pt x="1" y="1"/>
                  </a:cubicBezTo>
                  <a:cubicBezTo>
                    <a:pt x="1" y="0"/>
                    <a:pt x="1" y="1"/>
                    <a:pt x="1" y="1"/>
                  </a:cubicBezTo>
                  <a:cubicBezTo>
                    <a:pt x="1" y="1"/>
                    <a:pt x="2" y="1"/>
                    <a:pt x="2" y="1"/>
                  </a:cubicBezTo>
                  <a:cubicBezTo>
                    <a:pt x="2" y="1"/>
                    <a:pt x="2" y="1"/>
                    <a:pt x="2" y="1"/>
                  </a:cubicBezTo>
                  <a:cubicBezTo>
                    <a:pt x="2" y="1"/>
                    <a:pt x="2" y="2"/>
                    <a:pt x="2" y="2"/>
                  </a:cubicBezTo>
                  <a:close/>
                </a:path>
              </a:pathLst>
            </a:custGeom>
            <a:grpFill/>
            <a:ln w="9525">
              <a:solidFill>
                <a:srgbClr val="1686AE">
                  <a:alpha val="10000"/>
                </a:srgbClr>
              </a:solidFill>
              <a:round/>
            </a:ln>
          </p:spPr>
          <p:txBody>
            <a:bodyPr vert="horz" wrap="square" lIns="91440" tIns="45720" rIns="91440" bIns="45720" numCol="1" anchor="t" anchorCtr="0" compatLnSpc="1"/>
            <a:lstStyle/>
            <a:p>
              <a:endParaRPr lang="zh-CN" altLang="en-US"/>
            </a:p>
          </p:txBody>
        </p:sp>
        <p:sp>
          <p:nvSpPr>
            <p:cNvPr id="494" name="Freeform 323"/>
            <p:cNvSpPr/>
            <p:nvPr/>
          </p:nvSpPr>
          <p:spPr bwMode="auto">
            <a:xfrm>
              <a:off x="3225" y="1928"/>
              <a:ext cx="4" cy="3"/>
            </a:xfrm>
            <a:custGeom>
              <a:avLst/>
              <a:gdLst>
                <a:gd name="T0" fmla="*/ 2 w 3"/>
                <a:gd name="T1" fmla="*/ 0 h 3"/>
                <a:gd name="T2" fmla="*/ 2 w 3"/>
                <a:gd name="T3" fmla="*/ 0 h 3"/>
                <a:gd name="T4" fmla="*/ 1 w 3"/>
                <a:gd name="T5" fmla="*/ 1 h 3"/>
                <a:gd name="T6" fmla="*/ 1 w 3"/>
                <a:gd name="T7" fmla="*/ 1 h 3"/>
                <a:gd name="T8" fmla="*/ 1 w 3"/>
                <a:gd name="T9" fmla="*/ 1 h 3"/>
                <a:gd name="T10" fmla="*/ 0 w 3"/>
                <a:gd name="T11" fmla="*/ 1 h 3"/>
                <a:gd name="T12" fmla="*/ 0 w 3"/>
                <a:gd name="T13" fmla="*/ 1 h 3"/>
                <a:gd name="T14" fmla="*/ 0 w 3"/>
                <a:gd name="T15" fmla="*/ 0 h 3"/>
                <a:gd name="T16" fmla="*/ 0 w 3"/>
                <a:gd name="T17" fmla="*/ 0 h 3"/>
                <a:gd name="T18" fmla="*/ 1 w 3"/>
                <a:gd name="T19" fmla="*/ 0 h 3"/>
                <a:gd name="T20" fmla="*/ 1 w 3"/>
                <a:gd name="T21" fmla="*/ 0 h 3"/>
                <a:gd name="T22" fmla="*/ 0 w 3"/>
                <a:gd name="T23" fmla="*/ 0 h 3"/>
                <a:gd name="T24" fmla="*/ 0 w 3"/>
                <a:gd name="T25" fmla="*/ 0 h 3"/>
                <a:gd name="T26" fmla="*/ 0 w 3"/>
                <a:gd name="T27" fmla="*/ 0 h 3"/>
                <a:gd name="T28" fmla="*/ 0 w 3"/>
                <a:gd name="T29" fmla="*/ 0 h 3"/>
                <a:gd name="T30" fmla="*/ 0 w 3"/>
                <a:gd name="T31" fmla="*/ 0 h 3"/>
                <a:gd name="T32" fmla="*/ 0 w 3"/>
                <a:gd name="T33" fmla="*/ 0 h 3"/>
                <a:gd name="T34" fmla="*/ 0 w 3"/>
                <a:gd name="T35" fmla="*/ 0 h 3"/>
                <a:gd name="T36" fmla="*/ 0 w 3"/>
                <a:gd name="T37" fmla="*/ 1 h 3"/>
                <a:gd name="T38" fmla="*/ 1 w 3"/>
                <a:gd name="T39" fmla="*/ 2 h 3"/>
                <a:gd name="T40" fmla="*/ 1 w 3"/>
                <a:gd name="T41" fmla="*/ 2 h 3"/>
                <a:gd name="T42" fmla="*/ 1 w 3"/>
                <a:gd name="T43" fmla="*/ 2 h 3"/>
                <a:gd name="T44" fmla="*/ 2 w 3"/>
                <a:gd name="T45" fmla="*/ 1 h 3"/>
                <a:gd name="T46" fmla="*/ 2 w 3"/>
                <a:gd name="T47" fmla="*/ 1 h 3"/>
                <a:gd name="T48" fmla="*/ 2 w 3"/>
                <a:gd name="T49" fmla="*/ 1 h 3"/>
                <a:gd name="T50" fmla="*/ 2 w 3"/>
                <a:gd name="T51" fmla="*/ 1 h 3"/>
                <a:gd name="T52" fmla="*/ 3 w 3"/>
                <a:gd name="T53" fmla="*/ 1 h 3"/>
                <a:gd name="T54" fmla="*/ 3 w 3"/>
                <a:gd name="T55" fmla="*/ 2 h 3"/>
                <a:gd name="T56" fmla="*/ 2 w 3"/>
                <a:gd name="T57" fmla="*/ 2 h 3"/>
                <a:gd name="T58" fmla="*/ 2 w 3"/>
                <a:gd name="T59" fmla="*/ 2 h 3"/>
                <a:gd name="T60" fmla="*/ 2 w 3"/>
                <a:gd name="T61" fmla="*/ 2 h 3"/>
                <a:gd name="T62" fmla="*/ 3 w 3"/>
                <a:gd name="T63" fmla="*/ 3 h 3"/>
                <a:gd name="T64" fmla="*/ 3 w 3"/>
                <a:gd name="T65" fmla="*/ 3 h 3"/>
                <a:gd name="T66" fmla="*/ 3 w 3"/>
                <a:gd name="T67" fmla="*/ 2 h 3"/>
                <a:gd name="T68" fmla="*/ 3 w 3"/>
                <a:gd name="T69" fmla="*/ 2 h 3"/>
                <a:gd name="T70" fmla="*/ 3 w 3"/>
                <a:gd name="T71" fmla="*/ 2 h 3"/>
                <a:gd name="T72" fmla="*/ 3 w 3"/>
                <a:gd name="T73" fmla="*/ 2 h 3"/>
                <a:gd name="T74" fmla="*/ 3 w 3"/>
                <a:gd name="T75" fmla="*/ 2 h 3"/>
                <a:gd name="T76" fmla="*/ 3 w 3"/>
                <a:gd name="T77" fmla="*/ 1 h 3"/>
                <a:gd name="T78" fmla="*/ 2 w 3"/>
                <a:gd name="T7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 h="3">
                  <a:moveTo>
                    <a:pt x="2" y="0"/>
                  </a:moveTo>
                  <a:cubicBezTo>
                    <a:pt x="2" y="0"/>
                    <a:pt x="2" y="0"/>
                    <a:pt x="2" y="0"/>
                  </a:cubicBezTo>
                  <a:cubicBezTo>
                    <a:pt x="2" y="0"/>
                    <a:pt x="1" y="0"/>
                    <a:pt x="1" y="1"/>
                  </a:cubicBezTo>
                  <a:cubicBezTo>
                    <a:pt x="1" y="1"/>
                    <a:pt x="1" y="1"/>
                    <a:pt x="1" y="1"/>
                  </a:cubicBezTo>
                  <a:cubicBezTo>
                    <a:pt x="1" y="1"/>
                    <a:pt x="1" y="1"/>
                    <a:pt x="1" y="1"/>
                  </a:cubicBezTo>
                  <a:cubicBezTo>
                    <a:pt x="0" y="1"/>
                    <a:pt x="0" y="1"/>
                    <a:pt x="0" y="1"/>
                  </a:cubicBezTo>
                  <a:cubicBezTo>
                    <a:pt x="0" y="1"/>
                    <a:pt x="0" y="1"/>
                    <a:pt x="0" y="1"/>
                  </a:cubicBezTo>
                  <a:cubicBezTo>
                    <a:pt x="0" y="1"/>
                    <a:pt x="0" y="1"/>
                    <a:pt x="0" y="0"/>
                  </a:cubicBezTo>
                  <a:cubicBezTo>
                    <a:pt x="0" y="0"/>
                    <a:pt x="0" y="0"/>
                    <a:pt x="0" y="0"/>
                  </a:cubicBezTo>
                  <a:cubicBezTo>
                    <a:pt x="1" y="0"/>
                    <a:pt x="1" y="0"/>
                    <a:pt x="1" y="0"/>
                  </a:cubicBezTo>
                  <a:cubicBezTo>
                    <a:pt x="1" y="0"/>
                    <a:pt x="1" y="0"/>
                    <a:pt x="1"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0" y="1"/>
                    <a:pt x="0" y="2"/>
                    <a:pt x="1" y="2"/>
                  </a:cubicBezTo>
                  <a:cubicBezTo>
                    <a:pt x="1" y="2"/>
                    <a:pt x="1" y="2"/>
                    <a:pt x="1" y="2"/>
                  </a:cubicBezTo>
                  <a:cubicBezTo>
                    <a:pt x="1" y="2"/>
                    <a:pt x="1" y="2"/>
                    <a:pt x="1" y="2"/>
                  </a:cubicBezTo>
                  <a:cubicBezTo>
                    <a:pt x="1" y="2"/>
                    <a:pt x="2" y="1"/>
                    <a:pt x="2" y="1"/>
                  </a:cubicBezTo>
                  <a:cubicBezTo>
                    <a:pt x="2" y="1"/>
                    <a:pt x="2" y="1"/>
                    <a:pt x="2" y="1"/>
                  </a:cubicBezTo>
                  <a:cubicBezTo>
                    <a:pt x="2" y="1"/>
                    <a:pt x="2" y="1"/>
                    <a:pt x="2" y="1"/>
                  </a:cubicBezTo>
                  <a:cubicBezTo>
                    <a:pt x="2" y="1"/>
                    <a:pt x="2" y="1"/>
                    <a:pt x="2" y="1"/>
                  </a:cubicBezTo>
                  <a:cubicBezTo>
                    <a:pt x="3" y="1"/>
                    <a:pt x="3" y="1"/>
                    <a:pt x="3" y="1"/>
                  </a:cubicBezTo>
                  <a:cubicBezTo>
                    <a:pt x="3" y="1"/>
                    <a:pt x="3" y="1"/>
                    <a:pt x="3" y="2"/>
                  </a:cubicBezTo>
                  <a:cubicBezTo>
                    <a:pt x="3" y="2"/>
                    <a:pt x="3" y="2"/>
                    <a:pt x="2" y="2"/>
                  </a:cubicBezTo>
                  <a:cubicBezTo>
                    <a:pt x="2" y="2"/>
                    <a:pt x="2" y="2"/>
                    <a:pt x="2" y="2"/>
                  </a:cubicBezTo>
                  <a:cubicBezTo>
                    <a:pt x="2" y="2"/>
                    <a:pt x="2" y="2"/>
                    <a:pt x="2" y="2"/>
                  </a:cubicBezTo>
                  <a:cubicBezTo>
                    <a:pt x="3" y="3"/>
                    <a:pt x="3" y="3"/>
                    <a:pt x="3" y="3"/>
                  </a:cubicBezTo>
                  <a:cubicBezTo>
                    <a:pt x="3" y="3"/>
                    <a:pt x="3" y="3"/>
                    <a:pt x="3" y="3"/>
                  </a:cubicBezTo>
                  <a:cubicBezTo>
                    <a:pt x="3" y="3"/>
                    <a:pt x="3" y="3"/>
                    <a:pt x="3" y="2"/>
                  </a:cubicBezTo>
                  <a:cubicBezTo>
                    <a:pt x="3" y="2"/>
                    <a:pt x="3" y="2"/>
                    <a:pt x="3" y="2"/>
                  </a:cubicBezTo>
                  <a:cubicBezTo>
                    <a:pt x="3" y="2"/>
                    <a:pt x="3" y="2"/>
                    <a:pt x="3" y="2"/>
                  </a:cubicBezTo>
                  <a:cubicBezTo>
                    <a:pt x="3" y="2"/>
                    <a:pt x="3" y="2"/>
                    <a:pt x="3" y="2"/>
                  </a:cubicBezTo>
                  <a:cubicBezTo>
                    <a:pt x="3" y="2"/>
                    <a:pt x="3" y="2"/>
                    <a:pt x="3" y="2"/>
                  </a:cubicBezTo>
                  <a:cubicBezTo>
                    <a:pt x="3" y="1"/>
                    <a:pt x="3" y="1"/>
                    <a:pt x="3" y="1"/>
                  </a:cubicBezTo>
                  <a:cubicBezTo>
                    <a:pt x="3" y="1"/>
                    <a:pt x="2" y="0"/>
                    <a:pt x="2" y="0"/>
                  </a:cubicBezTo>
                  <a:close/>
                </a:path>
              </a:pathLst>
            </a:custGeom>
            <a:grpFill/>
            <a:ln w="9525">
              <a:solidFill>
                <a:srgbClr val="1686AE">
                  <a:alpha val="10000"/>
                </a:srgbClr>
              </a:solidFill>
              <a:round/>
            </a:ln>
          </p:spPr>
          <p:txBody>
            <a:bodyPr vert="horz" wrap="square" lIns="91440" tIns="45720" rIns="91440" bIns="45720" numCol="1" anchor="t" anchorCtr="0" compatLnSpc="1"/>
            <a:lstStyle/>
            <a:p>
              <a:endParaRPr lang="zh-CN" altLang="en-US"/>
            </a:p>
          </p:txBody>
        </p:sp>
        <p:sp>
          <p:nvSpPr>
            <p:cNvPr id="495" name="Freeform 324"/>
            <p:cNvSpPr/>
            <p:nvPr/>
          </p:nvSpPr>
          <p:spPr bwMode="auto">
            <a:xfrm>
              <a:off x="3225" y="1925"/>
              <a:ext cx="4" cy="3"/>
            </a:xfrm>
            <a:custGeom>
              <a:avLst/>
              <a:gdLst>
                <a:gd name="T0" fmla="*/ 3 w 3"/>
                <a:gd name="T1" fmla="*/ 1 h 2"/>
                <a:gd name="T2" fmla="*/ 3 w 3"/>
                <a:gd name="T3" fmla="*/ 1 h 2"/>
                <a:gd name="T4" fmla="*/ 3 w 3"/>
                <a:gd name="T5" fmla="*/ 1 h 2"/>
                <a:gd name="T6" fmla="*/ 3 w 3"/>
                <a:gd name="T7" fmla="*/ 1 h 2"/>
                <a:gd name="T8" fmla="*/ 1 w 3"/>
                <a:gd name="T9" fmla="*/ 0 h 2"/>
                <a:gd name="T10" fmla="*/ 1 w 3"/>
                <a:gd name="T11" fmla="*/ 0 h 2"/>
                <a:gd name="T12" fmla="*/ 1 w 3"/>
                <a:gd name="T13" fmla="*/ 0 h 2"/>
                <a:gd name="T14" fmla="*/ 0 w 3"/>
                <a:gd name="T15" fmla="*/ 0 h 2"/>
                <a:gd name="T16" fmla="*/ 0 w 3"/>
                <a:gd name="T17" fmla="*/ 0 h 2"/>
                <a:gd name="T18" fmla="*/ 0 w 3"/>
                <a:gd name="T19" fmla="*/ 0 h 2"/>
                <a:gd name="T20" fmla="*/ 0 w 3"/>
                <a:gd name="T21" fmla="*/ 1 h 2"/>
                <a:gd name="T22" fmla="*/ 0 w 3"/>
                <a:gd name="T23" fmla="*/ 1 h 2"/>
                <a:gd name="T24" fmla="*/ 0 w 3"/>
                <a:gd name="T25" fmla="*/ 1 h 2"/>
                <a:gd name="T26" fmla="*/ 0 w 3"/>
                <a:gd name="T27" fmla="*/ 1 h 2"/>
                <a:gd name="T28" fmla="*/ 1 w 3"/>
                <a:gd name="T29" fmla="*/ 1 h 2"/>
                <a:gd name="T30" fmla="*/ 1 w 3"/>
                <a:gd name="T31" fmla="*/ 1 h 2"/>
                <a:gd name="T32" fmla="*/ 3 w 3"/>
                <a:gd name="T33" fmla="*/ 2 h 2"/>
                <a:gd name="T34" fmla="*/ 3 w 3"/>
                <a:gd name="T35" fmla="*/ 2 h 2"/>
                <a:gd name="T36" fmla="*/ 3 w 3"/>
                <a:gd name="T37" fmla="*/ 2 h 2"/>
                <a:gd name="T38" fmla="*/ 3 w 3"/>
                <a:gd name="T39" fmla="*/ 2 h 2"/>
                <a:gd name="T40" fmla="*/ 3 w 3"/>
                <a:gd name="T41" fmla="*/ 2 h 2"/>
                <a:gd name="T42" fmla="*/ 3 w 3"/>
                <a:gd name="T43" fmla="*/ 2 h 2"/>
                <a:gd name="T44" fmla="*/ 3 w 3"/>
                <a:gd name="T45" fmla="*/ 1 h 2"/>
                <a:gd name="T46" fmla="*/ 3 w 3"/>
                <a:gd name="T47" fmla="*/ 0 h 2"/>
                <a:gd name="T48" fmla="*/ 3 w 3"/>
                <a:gd name="T49"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 h="2">
                  <a:moveTo>
                    <a:pt x="3" y="1"/>
                  </a:moveTo>
                  <a:cubicBezTo>
                    <a:pt x="3" y="1"/>
                    <a:pt x="3" y="1"/>
                    <a:pt x="3" y="1"/>
                  </a:cubicBezTo>
                  <a:cubicBezTo>
                    <a:pt x="3" y="1"/>
                    <a:pt x="3" y="1"/>
                    <a:pt x="3" y="1"/>
                  </a:cubicBezTo>
                  <a:cubicBezTo>
                    <a:pt x="3" y="1"/>
                    <a:pt x="3" y="1"/>
                    <a:pt x="3" y="1"/>
                  </a:cubicBezTo>
                  <a:cubicBezTo>
                    <a:pt x="1" y="0"/>
                    <a:pt x="1" y="0"/>
                    <a:pt x="1" y="0"/>
                  </a:cubicBezTo>
                  <a:cubicBezTo>
                    <a:pt x="1" y="0"/>
                    <a:pt x="1" y="0"/>
                    <a:pt x="1" y="0"/>
                  </a:cubicBezTo>
                  <a:cubicBezTo>
                    <a:pt x="1" y="0"/>
                    <a:pt x="1" y="0"/>
                    <a:pt x="1" y="0"/>
                  </a:cubicBezTo>
                  <a:cubicBezTo>
                    <a:pt x="0" y="0"/>
                    <a:pt x="0" y="0"/>
                    <a:pt x="0" y="0"/>
                  </a:cubicBezTo>
                  <a:cubicBezTo>
                    <a:pt x="0" y="0"/>
                    <a:pt x="0" y="0"/>
                    <a:pt x="0" y="0"/>
                  </a:cubicBezTo>
                  <a:cubicBezTo>
                    <a:pt x="0" y="0"/>
                    <a:pt x="0" y="0"/>
                    <a:pt x="0" y="0"/>
                  </a:cubicBezTo>
                  <a:cubicBezTo>
                    <a:pt x="0" y="1"/>
                    <a:pt x="0" y="1"/>
                    <a:pt x="0" y="1"/>
                  </a:cubicBezTo>
                  <a:cubicBezTo>
                    <a:pt x="0" y="1"/>
                    <a:pt x="0" y="1"/>
                    <a:pt x="0" y="1"/>
                  </a:cubicBezTo>
                  <a:cubicBezTo>
                    <a:pt x="0" y="1"/>
                    <a:pt x="0" y="1"/>
                    <a:pt x="0" y="1"/>
                  </a:cubicBezTo>
                  <a:cubicBezTo>
                    <a:pt x="0" y="1"/>
                    <a:pt x="0" y="1"/>
                    <a:pt x="0" y="1"/>
                  </a:cubicBezTo>
                  <a:cubicBezTo>
                    <a:pt x="1" y="1"/>
                    <a:pt x="1" y="1"/>
                    <a:pt x="1" y="1"/>
                  </a:cubicBezTo>
                  <a:cubicBezTo>
                    <a:pt x="1" y="1"/>
                    <a:pt x="1" y="1"/>
                    <a:pt x="1" y="1"/>
                  </a:cubicBezTo>
                  <a:cubicBezTo>
                    <a:pt x="3" y="2"/>
                    <a:pt x="3" y="2"/>
                    <a:pt x="3" y="2"/>
                  </a:cubicBezTo>
                  <a:cubicBezTo>
                    <a:pt x="3" y="2"/>
                    <a:pt x="3" y="2"/>
                    <a:pt x="3" y="2"/>
                  </a:cubicBezTo>
                  <a:cubicBezTo>
                    <a:pt x="3" y="2"/>
                    <a:pt x="3" y="2"/>
                    <a:pt x="3" y="2"/>
                  </a:cubicBezTo>
                  <a:cubicBezTo>
                    <a:pt x="3" y="2"/>
                    <a:pt x="3" y="2"/>
                    <a:pt x="3" y="2"/>
                  </a:cubicBezTo>
                  <a:cubicBezTo>
                    <a:pt x="3" y="2"/>
                    <a:pt x="3" y="2"/>
                    <a:pt x="3" y="2"/>
                  </a:cubicBezTo>
                  <a:cubicBezTo>
                    <a:pt x="3" y="2"/>
                    <a:pt x="3" y="2"/>
                    <a:pt x="3" y="2"/>
                  </a:cubicBezTo>
                  <a:cubicBezTo>
                    <a:pt x="3" y="1"/>
                    <a:pt x="3" y="1"/>
                    <a:pt x="3" y="1"/>
                  </a:cubicBezTo>
                  <a:cubicBezTo>
                    <a:pt x="3" y="0"/>
                    <a:pt x="3" y="0"/>
                    <a:pt x="3" y="0"/>
                  </a:cubicBezTo>
                  <a:lnTo>
                    <a:pt x="3" y="1"/>
                  </a:lnTo>
                  <a:close/>
                </a:path>
              </a:pathLst>
            </a:custGeom>
            <a:grpFill/>
            <a:ln w="9525">
              <a:solidFill>
                <a:srgbClr val="1686AE">
                  <a:alpha val="10000"/>
                </a:srgbClr>
              </a:solidFill>
              <a:round/>
            </a:ln>
          </p:spPr>
          <p:txBody>
            <a:bodyPr vert="horz" wrap="square" lIns="91440" tIns="45720" rIns="91440" bIns="45720" numCol="1" anchor="t" anchorCtr="0" compatLnSpc="1"/>
            <a:lstStyle/>
            <a:p>
              <a:endParaRPr lang="zh-CN" altLang="en-US"/>
            </a:p>
          </p:txBody>
        </p:sp>
        <p:sp>
          <p:nvSpPr>
            <p:cNvPr id="496" name="Freeform 325"/>
            <p:cNvSpPr/>
            <p:nvPr/>
          </p:nvSpPr>
          <p:spPr bwMode="auto">
            <a:xfrm>
              <a:off x="3225" y="1922"/>
              <a:ext cx="4" cy="3"/>
            </a:xfrm>
            <a:custGeom>
              <a:avLst/>
              <a:gdLst>
                <a:gd name="T0" fmla="*/ 3 w 3"/>
                <a:gd name="T1" fmla="*/ 1 h 3"/>
                <a:gd name="T2" fmla="*/ 3 w 3"/>
                <a:gd name="T3" fmla="*/ 1 h 3"/>
                <a:gd name="T4" fmla="*/ 3 w 3"/>
                <a:gd name="T5" fmla="*/ 1 h 3"/>
                <a:gd name="T6" fmla="*/ 3 w 3"/>
                <a:gd name="T7" fmla="*/ 1 h 3"/>
                <a:gd name="T8" fmla="*/ 3 w 3"/>
                <a:gd name="T9" fmla="*/ 1 h 3"/>
                <a:gd name="T10" fmla="*/ 3 w 3"/>
                <a:gd name="T11" fmla="*/ 1 h 3"/>
                <a:gd name="T12" fmla="*/ 1 w 3"/>
                <a:gd name="T13" fmla="*/ 1 h 3"/>
                <a:gd name="T14" fmla="*/ 1 w 3"/>
                <a:gd name="T15" fmla="*/ 1 h 3"/>
                <a:gd name="T16" fmla="*/ 1 w 3"/>
                <a:gd name="T17" fmla="*/ 0 h 3"/>
                <a:gd name="T18" fmla="*/ 1 w 3"/>
                <a:gd name="T19" fmla="*/ 0 h 3"/>
                <a:gd name="T20" fmla="*/ 1 w 3"/>
                <a:gd name="T21" fmla="*/ 0 h 3"/>
                <a:gd name="T22" fmla="*/ 1 w 3"/>
                <a:gd name="T23" fmla="*/ 0 h 3"/>
                <a:gd name="T24" fmla="*/ 0 w 3"/>
                <a:gd name="T25" fmla="*/ 0 h 3"/>
                <a:gd name="T26" fmla="*/ 1 w 3"/>
                <a:gd name="T27" fmla="*/ 3 h 3"/>
                <a:gd name="T28" fmla="*/ 1 w 3"/>
                <a:gd name="T29" fmla="*/ 3 h 3"/>
                <a:gd name="T30" fmla="*/ 1 w 3"/>
                <a:gd name="T31" fmla="*/ 3 h 3"/>
                <a:gd name="T32" fmla="*/ 1 w 3"/>
                <a:gd name="T33" fmla="*/ 2 h 3"/>
                <a:gd name="T34" fmla="*/ 1 w 3"/>
                <a:gd name="T35" fmla="*/ 2 h 3"/>
                <a:gd name="T36" fmla="*/ 1 w 3"/>
                <a:gd name="T37" fmla="*/ 2 h 3"/>
                <a:gd name="T38" fmla="*/ 3 w 3"/>
                <a:gd name="T39" fmla="*/ 2 h 3"/>
                <a:gd name="T40" fmla="*/ 3 w 3"/>
                <a:gd name="T41" fmla="*/ 2 h 3"/>
                <a:gd name="T42" fmla="*/ 3 w 3"/>
                <a:gd name="T43" fmla="*/ 2 h 3"/>
                <a:gd name="T44" fmla="*/ 3 w 3"/>
                <a:gd name="T45" fmla="*/ 2 h 3"/>
                <a:gd name="T46" fmla="*/ 3 w 3"/>
                <a:gd name="T47" fmla="*/ 2 h 3"/>
                <a:gd name="T48" fmla="*/ 3 w 3"/>
                <a:gd name="T49" fmla="*/ 2 h 3"/>
                <a:gd name="T50" fmla="*/ 3 w 3"/>
                <a:gd name="T51"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 h="3">
                  <a:moveTo>
                    <a:pt x="3" y="1"/>
                  </a:move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1" y="1"/>
                    <a:pt x="1" y="1"/>
                    <a:pt x="1" y="1"/>
                  </a:cubicBezTo>
                  <a:cubicBezTo>
                    <a:pt x="1" y="1"/>
                    <a:pt x="1" y="1"/>
                    <a:pt x="1" y="1"/>
                  </a:cubicBezTo>
                  <a:cubicBezTo>
                    <a:pt x="1" y="0"/>
                    <a:pt x="1" y="0"/>
                    <a:pt x="1" y="0"/>
                  </a:cubicBezTo>
                  <a:cubicBezTo>
                    <a:pt x="1" y="0"/>
                    <a:pt x="1" y="0"/>
                    <a:pt x="1" y="0"/>
                  </a:cubicBezTo>
                  <a:cubicBezTo>
                    <a:pt x="1" y="0"/>
                    <a:pt x="1" y="0"/>
                    <a:pt x="1" y="0"/>
                  </a:cubicBezTo>
                  <a:cubicBezTo>
                    <a:pt x="1" y="0"/>
                    <a:pt x="1" y="0"/>
                    <a:pt x="1" y="0"/>
                  </a:cubicBezTo>
                  <a:cubicBezTo>
                    <a:pt x="0" y="0"/>
                    <a:pt x="0" y="0"/>
                    <a:pt x="0" y="0"/>
                  </a:cubicBezTo>
                  <a:cubicBezTo>
                    <a:pt x="1" y="3"/>
                    <a:pt x="1" y="3"/>
                    <a:pt x="1" y="3"/>
                  </a:cubicBezTo>
                  <a:cubicBezTo>
                    <a:pt x="1" y="3"/>
                    <a:pt x="1" y="3"/>
                    <a:pt x="1" y="3"/>
                  </a:cubicBezTo>
                  <a:cubicBezTo>
                    <a:pt x="1" y="3"/>
                    <a:pt x="1" y="3"/>
                    <a:pt x="1" y="3"/>
                  </a:cubicBezTo>
                  <a:cubicBezTo>
                    <a:pt x="1" y="3"/>
                    <a:pt x="1" y="2"/>
                    <a:pt x="1" y="2"/>
                  </a:cubicBezTo>
                  <a:cubicBezTo>
                    <a:pt x="1" y="2"/>
                    <a:pt x="1" y="2"/>
                    <a:pt x="1" y="2"/>
                  </a:cubicBezTo>
                  <a:cubicBezTo>
                    <a:pt x="1" y="2"/>
                    <a:pt x="1" y="2"/>
                    <a:pt x="1" y="2"/>
                  </a:cubicBezTo>
                  <a:cubicBezTo>
                    <a:pt x="3" y="2"/>
                    <a:pt x="3" y="2"/>
                    <a:pt x="3" y="2"/>
                  </a:cubicBezTo>
                  <a:cubicBezTo>
                    <a:pt x="3" y="2"/>
                    <a:pt x="3" y="2"/>
                    <a:pt x="3" y="2"/>
                  </a:cubicBezTo>
                  <a:cubicBezTo>
                    <a:pt x="3" y="2"/>
                    <a:pt x="3" y="2"/>
                    <a:pt x="3" y="2"/>
                  </a:cubicBezTo>
                  <a:cubicBezTo>
                    <a:pt x="3" y="2"/>
                    <a:pt x="3" y="2"/>
                    <a:pt x="3" y="2"/>
                  </a:cubicBezTo>
                  <a:cubicBezTo>
                    <a:pt x="3" y="2"/>
                    <a:pt x="3" y="2"/>
                    <a:pt x="3" y="2"/>
                  </a:cubicBezTo>
                  <a:cubicBezTo>
                    <a:pt x="3" y="2"/>
                    <a:pt x="3" y="2"/>
                    <a:pt x="3" y="2"/>
                  </a:cubicBezTo>
                  <a:lnTo>
                    <a:pt x="3" y="1"/>
                  </a:lnTo>
                  <a:close/>
                </a:path>
              </a:pathLst>
            </a:custGeom>
            <a:grpFill/>
            <a:ln w="9525">
              <a:solidFill>
                <a:srgbClr val="1686AE">
                  <a:alpha val="10000"/>
                </a:srgbClr>
              </a:solidFill>
              <a:round/>
            </a:ln>
          </p:spPr>
          <p:txBody>
            <a:bodyPr vert="horz" wrap="square" lIns="91440" tIns="45720" rIns="91440" bIns="45720" numCol="1" anchor="t" anchorCtr="0" compatLnSpc="1"/>
            <a:lstStyle/>
            <a:p>
              <a:endParaRPr lang="zh-CN" altLang="en-US"/>
            </a:p>
          </p:txBody>
        </p:sp>
        <p:sp>
          <p:nvSpPr>
            <p:cNvPr id="497" name="Freeform 326"/>
            <p:cNvSpPr/>
            <p:nvPr/>
          </p:nvSpPr>
          <p:spPr bwMode="auto">
            <a:xfrm>
              <a:off x="3225" y="1917"/>
              <a:ext cx="4" cy="5"/>
            </a:xfrm>
            <a:custGeom>
              <a:avLst/>
              <a:gdLst>
                <a:gd name="T0" fmla="*/ 0 w 3"/>
                <a:gd name="T1" fmla="*/ 0 h 4"/>
                <a:gd name="T2" fmla="*/ 0 w 3"/>
                <a:gd name="T3" fmla="*/ 0 h 4"/>
                <a:gd name="T4" fmla="*/ 0 w 3"/>
                <a:gd name="T5" fmla="*/ 1 h 4"/>
                <a:gd name="T6" fmla="*/ 0 w 3"/>
                <a:gd name="T7" fmla="*/ 1 h 4"/>
                <a:gd name="T8" fmla="*/ 0 w 3"/>
                <a:gd name="T9" fmla="*/ 1 h 4"/>
                <a:gd name="T10" fmla="*/ 0 w 3"/>
                <a:gd name="T11" fmla="*/ 1 h 4"/>
                <a:gd name="T12" fmla="*/ 0 w 3"/>
                <a:gd name="T13" fmla="*/ 1 h 4"/>
                <a:gd name="T14" fmla="*/ 1 w 3"/>
                <a:gd name="T15" fmla="*/ 2 h 4"/>
                <a:gd name="T16" fmla="*/ 1 w 3"/>
                <a:gd name="T17" fmla="*/ 2 h 4"/>
                <a:gd name="T18" fmla="*/ 0 w 3"/>
                <a:gd name="T19" fmla="*/ 2 h 4"/>
                <a:gd name="T20" fmla="*/ 0 w 3"/>
                <a:gd name="T21" fmla="*/ 2 h 4"/>
                <a:gd name="T22" fmla="*/ 0 w 3"/>
                <a:gd name="T23" fmla="*/ 2 h 4"/>
                <a:gd name="T24" fmla="*/ 0 w 3"/>
                <a:gd name="T25" fmla="*/ 2 h 4"/>
                <a:gd name="T26" fmla="*/ 0 w 3"/>
                <a:gd name="T27" fmla="*/ 2 h 4"/>
                <a:gd name="T28" fmla="*/ 0 w 3"/>
                <a:gd name="T29" fmla="*/ 4 h 4"/>
                <a:gd name="T30" fmla="*/ 0 w 3"/>
                <a:gd name="T31" fmla="*/ 4 h 4"/>
                <a:gd name="T32" fmla="*/ 0 w 3"/>
                <a:gd name="T33" fmla="*/ 3 h 4"/>
                <a:gd name="T34" fmla="*/ 1 w 3"/>
                <a:gd name="T35" fmla="*/ 3 h 4"/>
                <a:gd name="T36" fmla="*/ 2 w 3"/>
                <a:gd name="T37" fmla="*/ 2 h 4"/>
                <a:gd name="T38" fmla="*/ 2 w 3"/>
                <a:gd name="T39" fmla="*/ 2 h 4"/>
                <a:gd name="T40" fmla="*/ 3 w 3"/>
                <a:gd name="T41" fmla="*/ 2 h 4"/>
                <a:gd name="T42" fmla="*/ 3 w 3"/>
                <a:gd name="T43" fmla="*/ 2 h 4"/>
                <a:gd name="T44" fmla="*/ 3 w 3"/>
                <a:gd name="T45" fmla="*/ 3 h 4"/>
                <a:gd name="T46" fmla="*/ 3 w 3"/>
                <a:gd name="T47" fmla="*/ 3 h 4"/>
                <a:gd name="T48" fmla="*/ 3 w 3"/>
                <a:gd name="T49" fmla="*/ 3 h 4"/>
                <a:gd name="T50" fmla="*/ 3 w 3"/>
                <a:gd name="T51" fmla="*/ 1 h 4"/>
                <a:gd name="T52" fmla="*/ 2 w 3"/>
                <a:gd name="T53" fmla="*/ 1 h 4"/>
                <a:gd name="T54" fmla="*/ 2 w 3"/>
                <a:gd name="T55" fmla="*/ 1 h 4"/>
                <a:gd name="T56" fmla="*/ 2 w 3"/>
                <a:gd name="T57" fmla="*/ 1 h 4"/>
                <a:gd name="T58" fmla="*/ 2 w 3"/>
                <a:gd name="T59" fmla="*/ 1 h 4"/>
                <a:gd name="T60" fmla="*/ 2 w 3"/>
                <a:gd name="T61" fmla="*/ 1 h 4"/>
                <a:gd name="T62" fmla="*/ 1 w 3"/>
                <a:gd name="T63" fmla="*/ 1 h 4"/>
                <a:gd name="T64" fmla="*/ 0 w 3"/>
                <a:gd name="T65" fmla="*/ 1 h 4"/>
                <a:gd name="T66" fmla="*/ 0 w 3"/>
                <a:gd name="T67" fmla="*/ 0 h 4"/>
                <a:gd name="T68" fmla="*/ 0 w 3"/>
                <a:gd name="T6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 h="4">
                  <a:moveTo>
                    <a:pt x="0" y="0"/>
                  </a:moveTo>
                  <a:cubicBezTo>
                    <a:pt x="0" y="0"/>
                    <a:pt x="0" y="0"/>
                    <a:pt x="0" y="0"/>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1" y="2"/>
                    <a:pt x="1" y="2"/>
                    <a:pt x="1" y="2"/>
                  </a:cubicBezTo>
                  <a:cubicBezTo>
                    <a:pt x="1" y="2"/>
                    <a:pt x="1" y="2"/>
                    <a:pt x="1"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4"/>
                    <a:pt x="0" y="4"/>
                    <a:pt x="0" y="4"/>
                  </a:cubicBezTo>
                  <a:cubicBezTo>
                    <a:pt x="0" y="4"/>
                    <a:pt x="0" y="4"/>
                    <a:pt x="0" y="4"/>
                  </a:cubicBezTo>
                  <a:cubicBezTo>
                    <a:pt x="0" y="4"/>
                    <a:pt x="0" y="3"/>
                    <a:pt x="0" y="3"/>
                  </a:cubicBezTo>
                  <a:cubicBezTo>
                    <a:pt x="0" y="3"/>
                    <a:pt x="1" y="3"/>
                    <a:pt x="1" y="3"/>
                  </a:cubicBezTo>
                  <a:cubicBezTo>
                    <a:pt x="2" y="2"/>
                    <a:pt x="2" y="2"/>
                    <a:pt x="2" y="2"/>
                  </a:cubicBezTo>
                  <a:cubicBezTo>
                    <a:pt x="2" y="2"/>
                    <a:pt x="2" y="2"/>
                    <a:pt x="2" y="2"/>
                  </a:cubicBezTo>
                  <a:cubicBezTo>
                    <a:pt x="2" y="2"/>
                    <a:pt x="3" y="2"/>
                    <a:pt x="3" y="2"/>
                  </a:cubicBezTo>
                  <a:cubicBezTo>
                    <a:pt x="3" y="2"/>
                    <a:pt x="3" y="2"/>
                    <a:pt x="3" y="2"/>
                  </a:cubicBezTo>
                  <a:cubicBezTo>
                    <a:pt x="3" y="2"/>
                    <a:pt x="3" y="2"/>
                    <a:pt x="3" y="3"/>
                  </a:cubicBezTo>
                  <a:cubicBezTo>
                    <a:pt x="3" y="3"/>
                    <a:pt x="3" y="3"/>
                    <a:pt x="3" y="3"/>
                  </a:cubicBezTo>
                  <a:cubicBezTo>
                    <a:pt x="3" y="3"/>
                    <a:pt x="3" y="3"/>
                    <a:pt x="3" y="3"/>
                  </a:cubicBezTo>
                  <a:cubicBezTo>
                    <a:pt x="3" y="1"/>
                    <a:pt x="3" y="1"/>
                    <a:pt x="3" y="1"/>
                  </a:cubicBezTo>
                  <a:cubicBezTo>
                    <a:pt x="2" y="1"/>
                    <a:pt x="2" y="1"/>
                    <a:pt x="2" y="1"/>
                  </a:cubicBezTo>
                  <a:cubicBezTo>
                    <a:pt x="2" y="1"/>
                    <a:pt x="2" y="1"/>
                    <a:pt x="2" y="1"/>
                  </a:cubicBezTo>
                  <a:cubicBezTo>
                    <a:pt x="3" y="1"/>
                    <a:pt x="3" y="1"/>
                    <a:pt x="2" y="1"/>
                  </a:cubicBezTo>
                  <a:cubicBezTo>
                    <a:pt x="2" y="1"/>
                    <a:pt x="2" y="1"/>
                    <a:pt x="2" y="1"/>
                  </a:cubicBezTo>
                  <a:cubicBezTo>
                    <a:pt x="2" y="1"/>
                    <a:pt x="2" y="1"/>
                    <a:pt x="2" y="1"/>
                  </a:cubicBezTo>
                  <a:cubicBezTo>
                    <a:pt x="1" y="1"/>
                    <a:pt x="1" y="1"/>
                    <a:pt x="1" y="1"/>
                  </a:cubicBezTo>
                  <a:cubicBezTo>
                    <a:pt x="0" y="1"/>
                    <a:pt x="0" y="1"/>
                    <a:pt x="0" y="1"/>
                  </a:cubicBezTo>
                  <a:cubicBezTo>
                    <a:pt x="0" y="1"/>
                    <a:pt x="0" y="1"/>
                    <a:pt x="0" y="0"/>
                  </a:cubicBezTo>
                  <a:cubicBezTo>
                    <a:pt x="0" y="0"/>
                    <a:pt x="0" y="0"/>
                    <a:pt x="0" y="0"/>
                  </a:cubicBezTo>
                  <a:close/>
                </a:path>
              </a:pathLst>
            </a:custGeom>
            <a:grpFill/>
            <a:ln w="9525">
              <a:solidFill>
                <a:srgbClr val="1686AE">
                  <a:alpha val="10000"/>
                </a:srgbClr>
              </a:solidFill>
              <a:round/>
            </a:ln>
          </p:spPr>
          <p:txBody>
            <a:bodyPr vert="horz" wrap="square" lIns="91440" tIns="45720" rIns="91440" bIns="45720" numCol="1" anchor="t" anchorCtr="0" compatLnSpc="1"/>
            <a:lstStyle/>
            <a:p>
              <a:endParaRPr lang="zh-CN" altLang="en-US"/>
            </a:p>
          </p:txBody>
        </p:sp>
        <p:sp>
          <p:nvSpPr>
            <p:cNvPr id="498" name="Freeform 327"/>
            <p:cNvSpPr/>
            <p:nvPr/>
          </p:nvSpPr>
          <p:spPr bwMode="auto">
            <a:xfrm>
              <a:off x="3210" y="1929"/>
              <a:ext cx="1" cy="1"/>
            </a:xfrm>
            <a:custGeom>
              <a:avLst/>
              <a:gdLst>
                <a:gd name="T0" fmla="*/ 0 w 1"/>
                <a:gd name="T1" fmla="*/ 1 h 1"/>
                <a:gd name="T2" fmla="*/ 1 w 1"/>
                <a:gd name="T3" fmla="*/ 1 h 1"/>
                <a:gd name="T4" fmla="*/ 1 w 1"/>
                <a:gd name="T5" fmla="*/ 1 h 1"/>
                <a:gd name="T6" fmla="*/ 0 w 1"/>
                <a:gd name="T7" fmla="*/ 1 h 1"/>
                <a:gd name="T8" fmla="*/ 1 w 1"/>
                <a:gd name="T9" fmla="*/ 0 h 1"/>
                <a:gd name="T10" fmla="*/ 1 w 1"/>
                <a:gd name="T11" fmla="*/ 0 h 1"/>
                <a:gd name="T12" fmla="*/ 0 w 1"/>
                <a:gd name="T13" fmla="*/ 0 h 1"/>
                <a:gd name="T14" fmla="*/ 0 w 1"/>
                <a:gd name="T15" fmla="*/ 0 h 1"/>
                <a:gd name="T16" fmla="*/ 0 w 1"/>
                <a:gd name="T17" fmla="*/ 0 h 1"/>
                <a:gd name="T18" fmla="*/ 0 w 1"/>
                <a:gd name="T19" fmla="*/ 0 h 1"/>
                <a:gd name="T20" fmla="*/ 0 w 1"/>
                <a:gd name="T21" fmla="*/ 0 h 1"/>
                <a:gd name="T22" fmla="*/ 0 w 1"/>
                <a:gd name="T23" fmla="*/ 0 h 1"/>
                <a:gd name="T24" fmla="*/ 0 w 1"/>
                <a:gd name="T25" fmla="*/ 0 h 1"/>
                <a:gd name="T26" fmla="*/ 0 w 1"/>
                <a:gd name="T27"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 h="1">
                  <a:moveTo>
                    <a:pt x="0" y="1"/>
                  </a:moveTo>
                  <a:lnTo>
                    <a:pt x="1" y="1"/>
                  </a:lnTo>
                  <a:lnTo>
                    <a:pt x="1" y="1"/>
                  </a:lnTo>
                  <a:lnTo>
                    <a:pt x="0" y="1"/>
                  </a:lnTo>
                  <a:lnTo>
                    <a:pt x="1" y="0"/>
                  </a:lnTo>
                  <a:lnTo>
                    <a:pt x="1" y="0"/>
                  </a:lnTo>
                  <a:lnTo>
                    <a:pt x="0" y="0"/>
                  </a:lnTo>
                  <a:lnTo>
                    <a:pt x="0" y="0"/>
                  </a:lnTo>
                  <a:lnTo>
                    <a:pt x="0" y="0"/>
                  </a:lnTo>
                  <a:lnTo>
                    <a:pt x="0" y="0"/>
                  </a:lnTo>
                  <a:lnTo>
                    <a:pt x="0" y="0"/>
                  </a:lnTo>
                  <a:lnTo>
                    <a:pt x="0" y="0"/>
                  </a:lnTo>
                  <a:lnTo>
                    <a:pt x="0" y="0"/>
                  </a:lnTo>
                  <a:lnTo>
                    <a:pt x="0" y="1"/>
                  </a:lnTo>
                  <a:close/>
                </a:path>
              </a:pathLst>
            </a:custGeom>
            <a:grpFill/>
            <a:ln w="9525">
              <a:solidFill>
                <a:srgbClr val="1686AE">
                  <a:alpha val="10000"/>
                </a:srgbClr>
              </a:solidFill>
              <a:round/>
            </a:ln>
          </p:spPr>
          <p:txBody>
            <a:bodyPr vert="horz" wrap="square" lIns="91440" tIns="45720" rIns="91440" bIns="45720" numCol="1" anchor="t" anchorCtr="0" compatLnSpc="1"/>
            <a:lstStyle/>
            <a:p>
              <a:endParaRPr lang="zh-CN" altLang="en-US"/>
            </a:p>
          </p:txBody>
        </p:sp>
        <p:sp>
          <p:nvSpPr>
            <p:cNvPr id="499" name="Freeform 328"/>
            <p:cNvSpPr/>
            <p:nvPr/>
          </p:nvSpPr>
          <p:spPr bwMode="auto">
            <a:xfrm>
              <a:off x="3208" y="1929"/>
              <a:ext cx="1" cy="0"/>
            </a:xfrm>
            <a:custGeom>
              <a:avLst/>
              <a:gdLst>
                <a:gd name="T0" fmla="*/ 1 w 1"/>
                <a:gd name="T1" fmla="*/ 1 w 1"/>
                <a:gd name="T2" fmla="*/ 0 w 1"/>
                <a:gd name="T3" fmla="*/ 1 w 1"/>
                <a:gd name="T4" fmla="*/ 1 w 1"/>
              </a:gdLst>
              <a:ahLst/>
              <a:cxnLst>
                <a:cxn ang="0">
                  <a:pos x="T0" y="0"/>
                </a:cxn>
                <a:cxn ang="0">
                  <a:pos x="T1" y="0"/>
                </a:cxn>
                <a:cxn ang="0">
                  <a:pos x="T2" y="0"/>
                </a:cxn>
                <a:cxn ang="0">
                  <a:pos x="T3" y="0"/>
                </a:cxn>
                <a:cxn ang="0">
                  <a:pos x="T4" y="0"/>
                </a:cxn>
              </a:cxnLst>
              <a:rect l="0" t="0" r="r" b="b"/>
              <a:pathLst>
                <a:path w="1">
                  <a:moveTo>
                    <a:pt x="1" y="0"/>
                  </a:moveTo>
                  <a:lnTo>
                    <a:pt x="1" y="0"/>
                  </a:lnTo>
                  <a:lnTo>
                    <a:pt x="0" y="0"/>
                  </a:lnTo>
                  <a:lnTo>
                    <a:pt x="1" y="0"/>
                  </a:lnTo>
                  <a:lnTo>
                    <a:pt x="1" y="0"/>
                  </a:lnTo>
                  <a:close/>
                </a:path>
              </a:pathLst>
            </a:custGeom>
            <a:grpFill/>
            <a:ln w="9525">
              <a:solidFill>
                <a:srgbClr val="1686AE">
                  <a:alpha val="10000"/>
                </a:srgbClr>
              </a:solidFill>
              <a:round/>
            </a:ln>
          </p:spPr>
          <p:txBody>
            <a:bodyPr vert="horz" wrap="square" lIns="91440" tIns="45720" rIns="91440" bIns="45720" numCol="1" anchor="t" anchorCtr="0" compatLnSpc="1"/>
            <a:lstStyle/>
            <a:p>
              <a:endParaRPr lang="zh-CN" altLang="en-US"/>
            </a:p>
          </p:txBody>
        </p:sp>
        <p:sp>
          <p:nvSpPr>
            <p:cNvPr id="500" name="Freeform 329"/>
            <p:cNvSpPr>
              <a:spLocks noEditPoints="1"/>
            </p:cNvSpPr>
            <p:nvPr/>
          </p:nvSpPr>
          <p:spPr bwMode="auto">
            <a:xfrm>
              <a:off x="3211" y="1929"/>
              <a:ext cx="2" cy="1"/>
            </a:xfrm>
            <a:custGeom>
              <a:avLst/>
              <a:gdLst>
                <a:gd name="T0" fmla="*/ 0 w 2"/>
                <a:gd name="T1" fmla="*/ 1 h 1"/>
                <a:gd name="T2" fmla="*/ 0 w 2"/>
                <a:gd name="T3" fmla="*/ 1 h 1"/>
                <a:gd name="T4" fmla="*/ 2 w 2"/>
                <a:gd name="T5" fmla="*/ 1 h 1"/>
                <a:gd name="T6" fmla="*/ 2 w 2"/>
                <a:gd name="T7" fmla="*/ 1 h 1"/>
                <a:gd name="T8" fmla="*/ 2 w 2"/>
                <a:gd name="T9" fmla="*/ 1 h 1"/>
                <a:gd name="T10" fmla="*/ 2 w 2"/>
                <a:gd name="T11" fmla="*/ 1 h 1"/>
                <a:gd name="T12" fmla="*/ 0 w 2"/>
                <a:gd name="T13" fmla="*/ 1 h 1"/>
                <a:gd name="T14" fmla="*/ 0 w 2"/>
                <a:gd name="T15" fmla="*/ 0 h 1"/>
                <a:gd name="T16" fmla="*/ 0 w 2"/>
                <a:gd name="T17" fmla="*/ 0 h 1"/>
                <a:gd name="T18" fmla="*/ 0 w 2"/>
                <a:gd name="T19" fmla="*/ 0 h 1"/>
                <a:gd name="T20" fmla="*/ 0 w 2"/>
                <a:gd name="T21" fmla="*/ 1 h 1"/>
                <a:gd name="T22" fmla="*/ 0 w 2"/>
                <a:gd name="T23" fmla="*/ 1 h 1"/>
                <a:gd name="T24" fmla="*/ 0 w 2"/>
                <a:gd name="T25" fmla="*/ 1 h 1"/>
                <a:gd name="T26" fmla="*/ 0 w 2"/>
                <a:gd name="T27" fmla="*/ 0 h 1"/>
                <a:gd name="T28" fmla="*/ 0 w 2"/>
                <a:gd name="T29" fmla="*/ 1 h 1"/>
                <a:gd name="T30" fmla="*/ 0 w 2"/>
                <a:gd name="T31" fmla="*/ 1 h 1"/>
                <a:gd name="T32" fmla="*/ 0 w 2"/>
                <a:gd name="T33"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1">
                  <a:moveTo>
                    <a:pt x="0" y="1"/>
                  </a:moveTo>
                  <a:lnTo>
                    <a:pt x="0" y="1"/>
                  </a:lnTo>
                  <a:lnTo>
                    <a:pt x="2" y="1"/>
                  </a:lnTo>
                  <a:lnTo>
                    <a:pt x="2" y="1"/>
                  </a:lnTo>
                  <a:lnTo>
                    <a:pt x="2" y="1"/>
                  </a:lnTo>
                  <a:lnTo>
                    <a:pt x="2" y="1"/>
                  </a:lnTo>
                  <a:lnTo>
                    <a:pt x="0" y="1"/>
                  </a:lnTo>
                  <a:lnTo>
                    <a:pt x="0" y="0"/>
                  </a:lnTo>
                  <a:lnTo>
                    <a:pt x="0" y="0"/>
                  </a:lnTo>
                  <a:lnTo>
                    <a:pt x="0" y="0"/>
                  </a:lnTo>
                  <a:lnTo>
                    <a:pt x="0" y="1"/>
                  </a:lnTo>
                  <a:lnTo>
                    <a:pt x="0" y="1"/>
                  </a:lnTo>
                  <a:lnTo>
                    <a:pt x="0" y="1"/>
                  </a:lnTo>
                  <a:close/>
                  <a:moveTo>
                    <a:pt x="0" y="0"/>
                  </a:moveTo>
                  <a:lnTo>
                    <a:pt x="0" y="1"/>
                  </a:lnTo>
                  <a:lnTo>
                    <a:pt x="0" y="1"/>
                  </a:lnTo>
                  <a:lnTo>
                    <a:pt x="0" y="0"/>
                  </a:lnTo>
                  <a:close/>
                </a:path>
              </a:pathLst>
            </a:custGeom>
            <a:grpFill/>
            <a:ln w="9525">
              <a:solidFill>
                <a:srgbClr val="1686AE">
                  <a:alpha val="10000"/>
                </a:srgbClr>
              </a:solidFill>
              <a:round/>
            </a:ln>
          </p:spPr>
          <p:txBody>
            <a:bodyPr vert="horz" wrap="square" lIns="91440" tIns="45720" rIns="91440" bIns="45720" numCol="1" anchor="t" anchorCtr="0" compatLnSpc="1"/>
            <a:lstStyle/>
            <a:p>
              <a:endParaRPr lang="zh-CN" altLang="en-US"/>
            </a:p>
          </p:txBody>
        </p:sp>
        <p:sp>
          <p:nvSpPr>
            <p:cNvPr id="501" name="Freeform 330"/>
            <p:cNvSpPr>
              <a:spLocks noEditPoints="1"/>
            </p:cNvSpPr>
            <p:nvPr/>
          </p:nvSpPr>
          <p:spPr bwMode="auto">
            <a:xfrm>
              <a:off x="3209" y="1929"/>
              <a:ext cx="1" cy="1"/>
            </a:xfrm>
            <a:custGeom>
              <a:avLst/>
              <a:gdLst>
                <a:gd name="T0" fmla="*/ 1 w 1"/>
                <a:gd name="T1" fmla="*/ 0 h 1"/>
                <a:gd name="T2" fmla="*/ 0 w 1"/>
                <a:gd name="T3" fmla="*/ 0 h 1"/>
                <a:gd name="T4" fmla="*/ 0 w 1"/>
                <a:gd name="T5" fmla="*/ 0 h 1"/>
                <a:gd name="T6" fmla="*/ 1 w 1"/>
                <a:gd name="T7" fmla="*/ 0 h 1"/>
                <a:gd name="T8" fmla="*/ 1 w 1"/>
                <a:gd name="T9" fmla="*/ 0 h 1"/>
                <a:gd name="T10" fmla="*/ 0 w 1"/>
                <a:gd name="T11" fmla="*/ 0 h 1"/>
                <a:gd name="T12" fmla="*/ 0 w 1"/>
                <a:gd name="T13" fmla="*/ 0 h 1"/>
                <a:gd name="T14" fmla="*/ 1 w 1"/>
                <a:gd name="T15" fmla="*/ 1 h 1"/>
                <a:gd name="T16" fmla="*/ 1 w 1"/>
                <a:gd name="T17" fmla="*/ 0 h 1"/>
                <a:gd name="T18" fmla="*/ 1 w 1"/>
                <a:gd name="T19" fmla="*/ 0 h 1"/>
                <a:gd name="T20" fmla="*/ 1 w 1"/>
                <a:gd name="T21" fmla="*/ 0 h 1"/>
                <a:gd name="T22" fmla="*/ 0 w 1"/>
                <a:gd name="T23" fmla="*/ 0 h 1"/>
                <a:gd name="T24" fmla="*/ 0 w 1"/>
                <a:gd name="T25" fmla="*/ 0 h 1"/>
                <a:gd name="T26" fmla="*/ 1 w 1"/>
                <a:gd name="T27" fmla="*/ 0 h 1"/>
                <a:gd name="T28" fmla="*/ 1 w 1"/>
                <a:gd name="T29"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 h="1">
                  <a:moveTo>
                    <a:pt x="1" y="0"/>
                  </a:moveTo>
                  <a:lnTo>
                    <a:pt x="0" y="0"/>
                  </a:lnTo>
                  <a:lnTo>
                    <a:pt x="0" y="0"/>
                  </a:lnTo>
                  <a:lnTo>
                    <a:pt x="1" y="0"/>
                  </a:lnTo>
                  <a:lnTo>
                    <a:pt x="1" y="0"/>
                  </a:lnTo>
                  <a:lnTo>
                    <a:pt x="0" y="0"/>
                  </a:lnTo>
                  <a:lnTo>
                    <a:pt x="0" y="0"/>
                  </a:lnTo>
                  <a:lnTo>
                    <a:pt x="1" y="1"/>
                  </a:lnTo>
                  <a:lnTo>
                    <a:pt x="1" y="0"/>
                  </a:lnTo>
                  <a:lnTo>
                    <a:pt x="1" y="0"/>
                  </a:lnTo>
                  <a:close/>
                  <a:moveTo>
                    <a:pt x="1" y="0"/>
                  </a:moveTo>
                  <a:lnTo>
                    <a:pt x="0" y="0"/>
                  </a:lnTo>
                  <a:lnTo>
                    <a:pt x="0" y="0"/>
                  </a:lnTo>
                  <a:lnTo>
                    <a:pt x="1" y="0"/>
                  </a:lnTo>
                  <a:lnTo>
                    <a:pt x="1" y="0"/>
                  </a:lnTo>
                  <a:close/>
                </a:path>
              </a:pathLst>
            </a:custGeom>
            <a:grpFill/>
            <a:ln w="9525">
              <a:solidFill>
                <a:srgbClr val="1686AE">
                  <a:alpha val="10000"/>
                </a:srgbClr>
              </a:solidFill>
              <a:round/>
            </a:ln>
          </p:spPr>
          <p:txBody>
            <a:bodyPr vert="horz" wrap="square" lIns="91440" tIns="45720" rIns="91440" bIns="45720" numCol="1" anchor="t" anchorCtr="0" compatLnSpc="1"/>
            <a:lstStyle/>
            <a:p>
              <a:endParaRPr lang="zh-CN" altLang="en-US"/>
            </a:p>
          </p:txBody>
        </p:sp>
        <p:sp>
          <p:nvSpPr>
            <p:cNvPr id="502" name="Freeform 331"/>
            <p:cNvSpPr>
              <a:spLocks noEditPoints="1"/>
            </p:cNvSpPr>
            <p:nvPr/>
          </p:nvSpPr>
          <p:spPr bwMode="auto">
            <a:xfrm>
              <a:off x="3201" y="1911"/>
              <a:ext cx="20" cy="20"/>
            </a:xfrm>
            <a:custGeom>
              <a:avLst/>
              <a:gdLst>
                <a:gd name="T0" fmla="*/ 17 w 17"/>
                <a:gd name="T1" fmla="*/ 11 h 17"/>
                <a:gd name="T2" fmla="*/ 12 w 17"/>
                <a:gd name="T3" fmla="*/ 5 h 17"/>
                <a:gd name="T4" fmla="*/ 8 w 17"/>
                <a:gd name="T5" fmla="*/ 0 h 17"/>
                <a:gd name="T6" fmla="*/ 4 w 17"/>
                <a:gd name="T7" fmla="*/ 3 h 17"/>
                <a:gd name="T8" fmla="*/ 0 w 17"/>
                <a:gd name="T9" fmla="*/ 6 h 17"/>
                <a:gd name="T10" fmla="*/ 5 w 17"/>
                <a:gd name="T11" fmla="*/ 13 h 17"/>
                <a:gd name="T12" fmla="*/ 11 w 17"/>
                <a:gd name="T13" fmla="*/ 14 h 17"/>
                <a:gd name="T14" fmla="*/ 12 w 17"/>
                <a:gd name="T15" fmla="*/ 11 h 17"/>
                <a:gd name="T16" fmla="*/ 13 w 17"/>
                <a:gd name="T17" fmla="*/ 11 h 17"/>
                <a:gd name="T18" fmla="*/ 3 w 17"/>
                <a:gd name="T19" fmla="*/ 8 h 17"/>
                <a:gd name="T20" fmla="*/ 7 w 17"/>
                <a:gd name="T21" fmla="*/ 8 h 17"/>
                <a:gd name="T22" fmla="*/ 1 w 17"/>
                <a:gd name="T23" fmla="*/ 5 h 17"/>
                <a:gd name="T24" fmla="*/ 4 w 17"/>
                <a:gd name="T25" fmla="*/ 3 h 17"/>
                <a:gd name="T26" fmla="*/ 5 w 17"/>
                <a:gd name="T27" fmla="*/ 3 h 17"/>
                <a:gd name="T28" fmla="*/ 8 w 17"/>
                <a:gd name="T29" fmla="*/ 1 h 17"/>
                <a:gd name="T30" fmla="*/ 11 w 17"/>
                <a:gd name="T31" fmla="*/ 5 h 17"/>
                <a:gd name="T32" fmla="*/ 16 w 17"/>
                <a:gd name="T33" fmla="*/ 9 h 17"/>
                <a:gd name="T34" fmla="*/ 13 w 17"/>
                <a:gd name="T35" fmla="*/ 10 h 17"/>
                <a:gd name="T36" fmla="*/ 9 w 17"/>
                <a:gd name="T37" fmla="*/ 9 h 17"/>
                <a:gd name="T38" fmla="*/ 13 w 17"/>
                <a:gd name="T39" fmla="*/ 11 h 17"/>
                <a:gd name="T40" fmla="*/ 9 w 17"/>
                <a:gd name="T41" fmla="*/ 10 h 17"/>
                <a:gd name="T42" fmla="*/ 11 w 17"/>
                <a:gd name="T43" fmla="*/ 10 h 17"/>
                <a:gd name="T44" fmla="*/ 10 w 17"/>
                <a:gd name="T45" fmla="*/ 15 h 17"/>
                <a:gd name="T46" fmla="*/ 10 w 17"/>
                <a:gd name="T47" fmla="*/ 12 h 17"/>
                <a:gd name="T48" fmla="*/ 10 w 17"/>
                <a:gd name="T49" fmla="*/ 12 h 17"/>
                <a:gd name="T50" fmla="*/ 9 w 17"/>
                <a:gd name="T51" fmla="*/ 12 h 17"/>
                <a:gd name="T52" fmla="*/ 8 w 17"/>
                <a:gd name="T53" fmla="*/ 11 h 17"/>
                <a:gd name="T54" fmla="*/ 9 w 17"/>
                <a:gd name="T55" fmla="*/ 11 h 17"/>
                <a:gd name="T56" fmla="*/ 8 w 17"/>
                <a:gd name="T57" fmla="*/ 11 h 17"/>
                <a:gd name="T58" fmla="*/ 8 w 17"/>
                <a:gd name="T59" fmla="*/ 11 h 17"/>
                <a:gd name="T60" fmla="*/ 7 w 17"/>
                <a:gd name="T61" fmla="*/ 11 h 17"/>
                <a:gd name="T62" fmla="*/ 6 w 17"/>
                <a:gd name="T63" fmla="*/ 11 h 17"/>
                <a:gd name="T64" fmla="*/ 7 w 17"/>
                <a:gd name="T65" fmla="*/ 14 h 17"/>
                <a:gd name="T66" fmla="*/ 6 w 17"/>
                <a:gd name="T67" fmla="*/ 10 h 17"/>
                <a:gd name="T68" fmla="*/ 7 w 17"/>
                <a:gd name="T69" fmla="*/ 9 h 17"/>
                <a:gd name="T70" fmla="*/ 3 w 17"/>
                <a:gd name="T71" fmla="*/ 8 h 17"/>
                <a:gd name="T72" fmla="*/ 3 w 17"/>
                <a:gd name="T73" fmla="*/ 8 h 17"/>
                <a:gd name="T74" fmla="*/ 9 w 17"/>
                <a:gd name="T75" fmla="*/ 14 h 17"/>
                <a:gd name="T76" fmla="*/ 7 w 17"/>
                <a:gd name="T77" fmla="*/ 12 h 17"/>
                <a:gd name="T78" fmla="*/ 9 w 17"/>
                <a:gd name="T79" fmla="*/ 13 h 17"/>
                <a:gd name="T80" fmla="*/ 3 w 17"/>
                <a:gd name="T81" fmla="*/ 8 h 17"/>
                <a:gd name="T82" fmla="*/ 4 w 17"/>
                <a:gd name="T83" fmla="*/ 9 h 17"/>
                <a:gd name="T84" fmla="*/ 5 w 17"/>
                <a:gd name="T85" fmla="*/ 9 h 17"/>
                <a:gd name="T86" fmla="*/ 6 w 17"/>
                <a:gd name="T87" fmla="*/ 11 h 17"/>
                <a:gd name="T88" fmla="*/ 5 w 17"/>
                <a:gd name="T89" fmla="*/ 11 h 17"/>
                <a:gd name="T90" fmla="*/ 6 w 17"/>
                <a:gd name="T91" fmla="*/ 12 h 17"/>
                <a:gd name="T92" fmla="*/ 5 w 17"/>
                <a:gd name="T93" fmla="*/ 13 h 17"/>
                <a:gd name="T94" fmla="*/ 5 w 17"/>
                <a:gd name="T95" fmla="*/ 11 h 17"/>
                <a:gd name="T96" fmla="*/ 8 w 17"/>
                <a:gd name="T97" fmla="*/ 17 h 17"/>
                <a:gd name="T98" fmla="*/ 11 w 17"/>
                <a:gd name="T99" fmla="*/ 15 h 17"/>
                <a:gd name="T100" fmla="*/ 11 w 17"/>
                <a:gd name="T101" fmla="*/ 14 h 17"/>
                <a:gd name="T102" fmla="*/ 11 w 17"/>
                <a:gd name="T103" fmla="*/ 15 h 17"/>
                <a:gd name="T104" fmla="*/ 10 w 17"/>
                <a:gd name="T105" fmla="*/ 13 h 17"/>
                <a:gd name="T106" fmla="*/ 11 w 17"/>
                <a:gd name="T107" fmla="*/ 14 h 17"/>
                <a:gd name="T108" fmla="*/ 10 w 17"/>
                <a:gd name="T109" fmla="*/ 11 h 17"/>
                <a:gd name="T110" fmla="*/ 12 w 17"/>
                <a:gd name="T111" fmla="*/ 11 h 17"/>
                <a:gd name="T112" fmla="*/ 11 w 17"/>
                <a:gd name="T113" fmla="*/ 1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 h="17">
                  <a:moveTo>
                    <a:pt x="12" y="14"/>
                  </a:moveTo>
                  <a:cubicBezTo>
                    <a:pt x="14" y="15"/>
                    <a:pt x="16" y="14"/>
                    <a:pt x="17" y="11"/>
                  </a:cubicBezTo>
                  <a:cubicBezTo>
                    <a:pt x="17" y="8"/>
                    <a:pt x="15" y="5"/>
                    <a:pt x="12" y="5"/>
                  </a:cubicBezTo>
                  <a:cubicBezTo>
                    <a:pt x="12" y="5"/>
                    <a:pt x="12" y="5"/>
                    <a:pt x="12" y="5"/>
                  </a:cubicBezTo>
                  <a:cubicBezTo>
                    <a:pt x="12" y="5"/>
                    <a:pt x="12" y="5"/>
                    <a:pt x="12" y="5"/>
                  </a:cubicBezTo>
                  <a:cubicBezTo>
                    <a:pt x="12" y="3"/>
                    <a:pt x="10" y="1"/>
                    <a:pt x="8" y="0"/>
                  </a:cubicBezTo>
                  <a:cubicBezTo>
                    <a:pt x="7" y="0"/>
                    <a:pt x="5" y="1"/>
                    <a:pt x="5" y="3"/>
                  </a:cubicBezTo>
                  <a:cubicBezTo>
                    <a:pt x="4" y="3"/>
                    <a:pt x="4" y="3"/>
                    <a:pt x="4" y="3"/>
                  </a:cubicBezTo>
                  <a:cubicBezTo>
                    <a:pt x="4" y="3"/>
                    <a:pt x="4" y="3"/>
                    <a:pt x="4" y="3"/>
                  </a:cubicBezTo>
                  <a:cubicBezTo>
                    <a:pt x="2" y="2"/>
                    <a:pt x="0" y="4"/>
                    <a:pt x="0" y="6"/>
                  </a:cubicBezTo>
                  <a:cubicBezTo>
                    <a:pt x="0" y="9"/>
                    <a:pt x="2" y="12"/>
                    <a:pt x="4" y="12"/>
                  </a:cubicBezTo>
                  <a:cubicBezTo>
                    <a:pt x="5" y="13"/>
                    <a:pt x="5" y="13"/>
                    <a:pt x="5" y="13"/>
                  </a:cubicBezTo>
                  <a:cubicBezTo>
                    <a:pt x="5" y="15"/>
                    <a:pt x="6" y="16"/>
                    <a:pt x="8" y="17"/>
                  </a:cubicBezTo>
                  <a:cubicBezTo>
                    <a:pt x="10" y="17"/>
                    <a:pt x="11" y="16"/>
                    <a:pt x="11" y="14"/>
                  </a:cubicBezTo>
                  <a:cubicBezTo>
                    <a:pt x="12" y="14"/>
                    <a:pt x="12" y="14"/>
                    <a:pt x="12" y="14"/>
                  </a:cubicBezTo>
                  <a:close/>
                  <a:moveTo>
                    <a:pt x="12" y="11"/>
                  </a:moveTo>
                  <a:cubicBezTo>
                    <a:pt x="12" y="11"/>
                    <a:pt x="11" y="11"/>
                    <a:pt x="11" y="10"/>
                  </a:cubicBezTo>
                  <a:cubicBezTo>
                    <a:pt x="13" y="11"/>
                    <a:pt x="13" y="11"/>
                    <a:pt x="13" y="11"/>
                  </a:cubicBezTo>
                  <a:cubicBezTo>
                    <a:pt x="13" y="11"/>
                    <a:pt x="12" y="11"/>
                    <a:pt x="12" y="11"/>
                  </a:cubicBezTo>
                  <a:close/>
                  <a:moveTo>
                    <a:pt x="3" y="8"/>
                  </a:moveTo>
                  <a:cubicBezTo>
                    <a:pt x="7" y="9"/>
                    <a:pt x="7" y="9"/>
                    <a:pt x="7" y="9"/>
                  </a:cubicBezTo>
                  <a:cubicBezTo>
                    <a:pt x="7" y="8"/>
                    <a:pt x="7" y="8"/>
                    <a:pt x="7" y="8"/>
                  </a:cubicBezTo>
                  <a:cubicBezTo>
                    <a:pt x="3" y="7"/>
                    <a:pt x="3" y="7"/>
                    <a:pt x="3" y="7"/>
                  </a:cubicBezTo>
                  <a:cubicBezTo>
                    <a:pt x="3" y="6"/>
                    <a:pt x="2" y="5"/>
                    <a:pt x="1" y="5"/>
                  </a:cubicBezTo>
                  <a:cubicBezTo>
                    <a:pt x="1" y="5"/>
                    <a:pt x="1" y="5"/>
                    <a:pt x="1" y="5"/>
                  </a:cubicBezTo>
                  <a:cubicBezTo>
                    <a:pt x="1" y="3"/>
                    <a:pt x="3" y="3"/>
                    <a:pt x="4" y="3"/>
                  </a:cubicBezTo>
                  <a:cubicBezTo>
                    <a:pt x="5" y="3"/>
                    <a:pt x="5" y="3"/>
                    <a:pt x="5" y="3"/>
                  </a:cubicBezTo>
                  <a:cubicBezTo>
                    <a:pt x="5" y="3"/>
                    <a:pt x="5" y="3"/>
                    <a:pt x="5" y="3"/>
                  </a:cubicBezTo>
                  <a:cubicBezTo>
                    <a:pt x="5" y="3"/>
                    <a:pt x="5" y="3"/>
                    <a:pt x="5" y="3"/>
                  </a:cubicBezTo>
                  <a:cubicBezTo>
                    <a:pt x="5" y="1"/>
                    <a:pt x="7" y="0"/>
                    <a:pt x="8" y="1"/>
                  </a:cubicBezTo>
                  <a:cubicBezTo>
                    <a:pt x="10" y="1"/>
                    <a:pt x="11" y="3"/>
                    <a:pt x="11" y="5"/>
                  </a:cubicBezTo>
                  <a:cubicBezTo>
                    <a:pt x="11" y="5"/>
                    <a:pt x="11" y="5"/>
                    <a:pt x="11" y="5"/>
                  </a:cubicBezTo>
                  <a:cubicBezTo>
                    <a:pt x="12" y="5"/>
                    <a:pt x="12" y="5"/>
                    <a:pt x="12" y="5"/>
                  </a:cubicBezTo>
                  <a:cubicBezTo>
                    <a:pt x="14" y="6"/>
                    <a:pt x="15" y="7"/>
                    <a:pt x="16" y="9"/>
                  </a:cubicBezTo>
                  <a:cubicBezTo>
                    <a:pt x="16" y="9"/>
                    <a:pt x="16" y="9"/>
                    <a:pt x="16" y="9"/>
                  </a:cubicBezTo>
                  <a:cubicBezTo>
                    <a:pt x="14" y="9"/>
                    <a:pt x="14" y="9"/>
                    <a:pt x="13" y="10"/>
                  </a:cubicBezTo>
                  <a:cubicBezTo>
                    <a:pt x="9" y="9"/>
                    <a:pt x="9" y="9"/>
                    <a:pt x="9" y="9"/>
                  </a:cubicBezTo>
                  <a:cubicBezTo>
                    <a:pt x="9" y="9"/>
                    <a:pt x="9" y="9"/>
                    <a:pt x="9" y="9"/>
                  </a:cubicBezTo>
                  <a:cubicBezTo>
                    <a:pt x="13" y="10"/>
                    <a:pt x="13" y="10"/>
                    <a:pt x="13" y="10"/>
                  </a:cubicBezTo>
                  <a:cubicBezTo>
                    <a:pt x="13" y="11"/>
                    <a:pt x="13" y="11"/>
                    <a:pt x="13" y="11"/>
                  </a:cubicBezTo>
                  <a:cubicBezTo>
                    <a:pt x="13" y="11"/>
                    <a:pt x="13" y="11"/>
                    <a:pt x="13" y="11"/>
                  </a:cubicBezTo>
                  <a:cubicBezTo>
                    <a:pt x="9" y="10"/>
                    <a:pt x="9" y="10"/>
                    <a:pt x="9" y="10"/>
                  </a:cubicBezTo>
                  <a:cubicBezTo>
                    <a:pt x="9" y="10"/>
                    <a:pt x="9" y="10"/>
                    <a:pt x="9" y="10"/>
                  </a:cubicBezTo>
                  <a:cubicBezTo>
                    <a:pt x="11" y="10"/>
                    <a:pt x="11" y="10"/>
                    <a:pt x="11" y="10"/>
                  </a:cubicBezTo>
                  <a:cubicBezTo>
                    <a:pt x="11" y="10"/>
                    <a:pt x="10" y="11"/>
                    <a:pt x="10" y="11"/>
                  </a:cubicBezTo>
                  <a:cubicBezTo>
                    <a:pt x="10" y="15"/>
                    <a:pt x="10" y="15"/>
                    <a:pt x="10" y="15"/>
                  </a:cubicBezTo>
                  <a:cubicBezTo>
                    <a:pt x="10" y="15"/>
                    <a:pt x="10" y="15"/>
                    <a:pt x="10" y="15"/>
                  </a:cubicBezTo>
                  <a:cubicBezTo>
                    <a:pt x="10" y="12"/>
                    <a:pt x="10" y="12"/>
                    <a:pt x="10" y="12"/>
                  </a:cubicBezTo>
                  <a:cubicBezTo>
                    <a:pt x="10" y="12"/>
                    <a:pt x="10" y="12"/>
                    <a:pt x="10" y="12"/>
                  </a:cubicBezTo>
                  <a:cubicBezTo>
                    <a:pt x="10" y="12"/>
                    <a:pt x="10" y="12"/>
                    <a:pt x="10" y="12"/>
                  </a:cubicBezTo>
                  <a:cubicBezTo>
                    <a:pt x="9" y="11"/>
                    <a:pt x="9" y="11"/>
                    <a:pt x="9" y="11"/>
                  </a:cubicBezTo>
                  <a:cubicBezTo>
                    <a:pt x="9" y="12"/>
                    <a:pt x="9" y="12"/>
                    <a:pt x="9" y="12"/>
                  </a:cubicBezTo>
                  <a:cubicBezTo>
                    <a:pt x="9" y="12"/>
                    <a:pt x="9" y="12"/>
                    <a:pt x="8" y="12"/>
                  </a:cubicBezTo>
                  <a:cubicBezTo>
                    <a:pt x="8" y="11"/>
                    <a:pt x="8" y="11"/>
                    <a:pt x="8" y="11"/>
                  </a:cubicBezTo>
                  <a:cubicBezTo>
                    <a:pt x="9" y="11"/>
                    <a:pt x="9" y="11"/>
                    <a:pt x="9" y="11"/>
                  </a:cubicBezTo>
                  <a:cubicBezTo>
                    <a:pt x="9" y="11"/>
                    <a:pt x="9" y="11"/>
                    <a:pt x="9" y="11"/>
                  </a:cubicBezTo>
                  <a:cubicBezTo>
                    <a:pt x="8" y="11"/>
                    <a:pt x="8" y="11"/>
                    <a:pt x="8" y="11"/>
                  </a:cubicBezTo>
                  <a:cubicBezTo>
                    <a:pt x="8" y="11"/>
                    <a:pt x="8" y="11"/>
                    <a:pt x="8" y="11"/>
                  </a:cubicBezTo>
                  <a:cubicBezTo>
                    <a:pt x="8" y="11"/>
                    <a:pt x="8" y="11"/>
                    <a:pt x="8" y="11"/>
                  </a:cubicBezTo>
                  <a:cubicBezTo>
                    <a:pt x="8" y="11"/>
                    <a:pt x="8" y="11"/>
                    <a:pt x="8" y="11"/>
                  </a:cubicBezTo>
                  <a:cubicBezTo>
                    <a:pt x="8" y="11"/>
                    <a:pt x="7" y="12"/>
                    <a:pt x="7" y="12"/>
                  </a:cubicBezTo>
                  <a:cubicBezTo>
                    <a:pt x="7" y="11"/>
                    <a:pt x="7" y="11"/>
                    <a:pt x="7" y="11"/>
                  </a:cubicBezTo>
                  <a:cubicBezTo>
                    <a:pt x="6" y="11"/>
                    <a:pt x="6" y="11"/>
                    <a:pt x="6" y="11"/>
                  </a:cubicBezTo>
                  <a:cubicBezTo>
                    <a:pt x="6" y="11"/>
                    <a:pt x="6" y="11"/>
                    <a:pt x="6" y="11"/>
                  </a:cubicBezTo>
                  <a:cubicBezTo>
                    <a:pt x="7" y="11"/>
                    <a:pt x="7" y="11"/>
                    <a:pt x="7" y="11"/>
                  </a:cubicBezTo>
                  <a:cubicBezTo>
                    <a:pt x="7" y="14"/>
                    <a:pt x="7" y="14"/>
                    <a:pt x="7" y="14"/>
                  </a:cubicBezTo>
                  <a:cubicBezTo>
                    <a:pt x="6" y="14"/>
                    <a:pt x="6" y="14"/>
                    <a:pt x="6" y="14"/>
                  </a:cubicBezTo>
                  <a:cubicBezTo>
                    <a:pt x="6" y="10"/>
                    <a:pt x="6" y="10"/>
                    <a:pt x="6" y="10"/>
                  </a:cubicBezTo>
                  <a:cubicBezTo>
                    <a:pt x="6" y="10"/>
                    <a:pt x="6" y="9"/>
                    <a:pt x="5" y="9"/>
                  </a:cubicBezTo>
                  <a:cubicBezTo>
                    <a:pt x="7" y="9"/>
                    <a:pt x="7" y="9"/>
                    <a:pt x="7" y="9"/>
                  </a:cubicBezTo>
                  <a:cubicBezTo>
                    <a:pt x="7" y="9"/>
                    <a:pt x="7" y="9"/>
                    <a:pt x="7" y="9"/>
                  </a:cubicBezTo>
                  <a:cubicBezTo>
                    <a:pt x="3" y="8"/>
                    <a:pt x="3" y="8"/>
                    <a:pt x="3" y="8"/>
                  </a:cubicBezTo>
                  <a:cubicBezTo>
                    <a:pt x="3" y="8"/>
                    <a:pt x="3" y="8"/>
                    <a:pt x="3" y="8"/>
                  </a:cubicBezTo>
                  <a:cubicBezTo>
                    <a:pt x="3" y="8"/>
                    <a:pt x="3" y="8"/>
                    <a:pt x="3" y="8"/>
                  </a:cubicBezTo>
                  <a:close/>
                  <a:moveTo>
                    <a:pt x="9" y="13"/>
                  </a:moveTo>
                  <a:cubicBezTo>
                    <a:pt x="9" y="14"/>
                    <a:pt x="9" y="14"/>
                    <a:pt x="9" y="14"/>
                  </a:cubicBezTo>
                  <a:cubicBezTo>
                    <a:pt x="7" y="14"/>
                    <a:pt x="7" y="14"/>
                    <a:pt x="7" y="14"/>
                  </a:cubicBezTo>
                  <a:cubicBezTo>
                    <a:pt x="7" y="12"/>
                    <a:pt x="7" y="12"/>
                    <a:pt x="7" y="12"/>
                  </a:cubicBezTo>
                  <a:cubicBezTo>
                    <a:pt x="7" y="12"/>
                    <a:pt x="8" y="12"/>
                    <a:pt x="8" y="12"/>
                  </a:cubicBezTo>
                  <a:cubicBezTo>
                    <a:pt x="9" y="12"/>
                    <a:pt x="9" y="12"/>
                    <a:pt x="9" y="13"/>
                  </a:cubicBezTo>
                  <a:close/>
                  <a:moveTo>
                    <a:pt x="4" y="9"/>
                  </a:moveTo>
                  <a:cubicBezTo>
                    <a:pt x="4" y="9"/>
                    <a:pt x="4" y="9"/>
                    <a:pt x="3" y="8"/>
                  </a:cubicBezTo>
                  <a:cubicBezTo>
                    <a:pt x="5" y="9"/>
                    <a:pt x="5" y="9"/>
                    <a:pt x="5" y="9"/>
                  </a:cubicBezTo>
                  <a:cubicBezTo>
                    <a:pt x="5" y="9"/>
                    <a:pt x="5" y="9"/>
                    <a:pt x="4" y="9"/>
                  </a:cubicBezTo>
                  <a:close/>
                  <a:moveTo>
                    <a:pt x="5" y="9"/>
                  </a:moveTo>
                  <a:cubicBezTo>
                    <a:pt x="5" y="9"/>
                    <a:pt x="5" y="9"/>
                    <a:pt x="5" y="9"/>
                  </a:cubicBezTo>
                  <a:cubicBezTo>
                    <a:pt x="6" y="9"/>
                    <a:pt x="6" y="10"/>
                    <a:pt x="6" y="10"/>
                  </a:cubicBezTo>
                  <a:cubicBezTo>
                    <a:pt x="6" y="11"/>
                    <a:pt x="6" y="11"/>
                    <a:pt x="6" y="11"/>
                  </a:cubicBezTo>
                  <a:cubicBezTo>
                    <a:pt x="5" y="11"/>
                    <a:pt x="5" y="11"/>
                    <a:pt x="5" y="11"/>
                  </a:cubicBezTo>
                  <a:cubicBezTo>
                    <a:pt x="5" y="11"/>
                    <a:pt x="5" y="11"/>
                    <a:pt x="5" y="11"/>
                  </a:cubicBezTo>
                  <a:cubicBezTo>
                    <a:pt x="5" y="10"/>
                    <a:pt x="5" y="10"/>
                    <a:pt x="5" y="9"/>
                  </a:cubicBezTo>
                  <a:close/>
                  <a:moveTo>
                    <a:pt x="6" y="12"/>
                  </a:moveTo>
                  <a:cubicBezTo>
                    <a:pt x="6" y="14"/>
                    <a:pt x="6" y="14"/>
                    <a:pt x="6" y="14"/>
                  </a:cubicBezTo>
                  <a:cubicBezTo>
                    <a:pt x="5" y="13"/>
                    <a:pt x="5" y="13"/>
                    <a:pt x="5" y="13"/>
                  </a:cubicBezTo>
                  <a:cubicBezTo>
                    <a:pt x="5" y="12"/>
                    <a:pt x="5" y="12"/>
                    <a:pt x="5" y="12"/>
                  </a:cubicBezTo>
                  <a:cubicBezTo>
                    <a:pt x="5" y="12"/>
                    <a:pt x="5" y="12"/>
                    <a:pt x="5" y="11"/>
                  </a:cubicBezTo>
                  <a:cubicBezTo>
                    <a:pt x="6" y="12"/>
                    <a:pt x="6" y="12"/>
                    <a:pt x="6" y="12"/>
                  </a:cubicBezTo>
                  <a:close/>
                  <a:moveTo>
                    <a:pt x="8" y="17"/>
                  </a:moveTo>
                  <a:cubicBezTo>
                    <a:pt x="7" y="16"/>
                    <a:pt x="6" y="15"/>
                    <a:pt x="5" y="14"/>
                  </a:cubicBezTo>
                  <a:cubicBezTo>
                    <a:pt x="11" y="15"/>
                    <a:pt x="11" y="15"/>
                    <a:pt x="11" y="15"/>
                  </a:cubicBezTo>
                  <a:cubicBezTo>
                    <a:pt x="10" y="16"/>
                    <a:pt x="9" y="17"/>
                    <a:pt x="8" y="17"/>
                  </a:cubicBezTo>
                  <a:close/>
                  <a:moveTo>
                    <a:pt x="11" y="14"/>
                  </a:moveTo>
                  <a:cubicBezTo>
                    <a:pt x="11" y="14"/>
                    <a:pt x="11" y="14"/>
                    <a:pt x="11" y="14"/>
                  </a:cubicBezTo>
                  <a:cubicBezTo>
                    <a:pt x="11" y="15"/>
                    <a:pt x="11" y="15"/>
                    <a:pt x="11" y="15"/>
                  </a:cubicBezTo>
                  <a:cubicBezTo>
                    <a:pt x="10" y="15"/>
                    <a:pt x="10" y="15"/>
                    <a:pt x="10" y="15"/>
                  </a:cubicBezTo>
                  <a:cubicBezTo>
                    <a:pt x="10" y="13"/>
                    <a:pt x="10" y="13"/>
                    <a:pt x="10" y="13"/>
                  </a:cubicBezTo>
                  <a:cubicBezTo>
                    <a:pt x="11" y="13"/>
                    <a:pt x="11" y="13"/>
                    <a:pt x="11" y="13"/>
                  </a:cubicBezTo>
                  <a:cubicBezTo>
                    <a:pt x="11" y="13"/>
                    <a:pt x="11" y="13"/>
                    <a:pt x="11" y="14"/>
                  </a:cubicBezTo>
                  <a:close/>
                  <a:moveTo>
                    <a:pt x="10" y="12"/>
                  </a:moveTo>
                  <a:cubicBezTo>
                    <a:pt x="10" y="11"/>
                    <a:pt x="10" y="11"/>
                    <a:pt x="10" y="11"/>
                  </a:cubicBezTo>
                  <a:cubicBezTo>
                    <a:pt x="10" y="11"/>
                    <a:pt x="11" y="11"/>
                    <a:pt x="11" y="11"/>
                  </a:cubicBezTo>
                  <a:cubicBezTo>
                    <a:pt x="11" y="11"/>
                    <a:pt x="12" y="11"/>
                    <a:pt x="12" y="11"/>
                  </a:cubicBezTo>
                  <a:cubicBezTo>
                    <a:pt x="11" y="12"/>
                    <a:pt x="11" y="12"/>
                    <a:pt x="11" y="13"/>
                  </a:cubicBezTo>
                  <a:cubicBezTo>
                    <a:pt x="11" y="13"/>
                    <a:pt x="11" y="13"/>
                    <a:pt x="11" y="13"/>
                  </a:cubicBezTo>
                  <a:lnTo>
                    <a:pt x="10" y="12"/>
                  </a:lnTo>
                  <a:close/>
                </a:path>
              </a:pathLst>
            </a:custGeom>
            <a:grpFill/>
            <a:ln w="9525">
              <a:solidFill>
                <a:srgbClr val="1686AE">
                  <a:alpha val="10000"/>
                </a:srgbClr>
              </a:solidFill>
              <a:round/>
            </a:ln>
          </p:spPr>
          <p:txBody>
            <a:bodyPr vert="horz" wrap="square" lIns="91440" tIns="45720" rIns="91440" bIns="45720" numCol="1" anchor="t" anchorCtr="0" compatLnSpc="1"/>
            <a:lstStyle/>
            <a:p>
              <a:endParaRPr lang="zh-CN" altLang="en-US"/>
            </a:p>
          </p:txBody>
        </p:sp>
        <p:sp>
          <p:nvSpPr>
            <p:cNvPr id="503" name="Freeform 332"/>
            <p:cNvSpPr>
              <a:spLocks noEditPoints="1"/>
            </p:cNvSpPr>
            <p:nvPr/>
          </p:nvSpPr>
          <p:spPr bwMode="auto">
            <a:xfrm>
              <a:off x="3209" y="1912"/>
              <a:ext cx="4" cy="5"/>
            </a:xfrm>
            <a:custGeom>
              <a:avLst/>
              <a:gdLst>
                <a:gd name="T0" fmla="*/ 3 w 3"/>
                <a:gd name="T1" fmla="*/ 4 h 4"/>
                <a:gd name="T2" fmla="*/ 2 w 3"/>
                <a:gd name="T3" fmla="*/ 4 h 4"/>
                <a:gd name="T4" fmla="*/ 2 w 3"/>
                <a:gd name="T5" fmla="*/ 3 h 4"/>
                <a:gd name="T6" fmla="*/ 2 w 3"/>
                <a:gd name="T7" fmla="*/ 3 h 4"/>
                <a:gd name="T8" fmla="*/ 2 w 3"/>
                <a:gd name="T9" fmla="*/ 3 h 4"/>
                <a:gd name="T10" fmla="*/ 2 w 3"/>
                <a:gd name="T11" fmla="*/ 3 h 4"/>
                <a:gd name="T12" fmla="*/ 2 w 3"/>
                <a:gd name="T13" fmla="*/ 2 h 4"/>
                <a:gd name="T14" fmla="*/ 2 w 3"/>
                <a:gd name="T15" fmla="*/ 2 h 4"/>
                <a:gd name="T16" fmla="*/ 2 w 3"/>
                <a:gd name="T17" fmla="*/ 2 h 4"/>
                <a:gd name="T18" fmla="*/ 2 w 3"/>
                <a:gd name="T19" fmla="*/ 2 h 4"/>
                <a:gd name="T20" fmla="*/ 2 w 3"/>
                <a:gd name="T21" fmla="*/ 2 h 4"/>
                <a:gd name="T22" fmla="*/ 1 w 3"/>
                <a:gd name="T23" fmla="*/ 1 h 4"/>
                <a:gd name="T24" fmla="*/ 1 w 3"/>
                <a:gd name="T25" fmla="*/ 1 h 4"/>
                <a:gd name="T26" fmla="*/ 1 w 3"/>
                <a:gd name="T27" fmla="*/ 0 h 4"/>
                <a:gd name="T28" fmla="*/ 1 w 3"/>
                <a:gd name="T29" fmla="*/ 1 h 4"/>
                <a:gd name="T30" fmla="*/ 1 w 3"/>
                <a:gd name="T31" fmla="*/ 2 h 4"/>
                <a:gd name="T32" fmla="*/ 1 w 3"/>
                <a:gd name="T33" fmla="*/ 2 h 4"/>
                <a:gd name="T34" fmla="*/ 1 w 3"/>
                <a:gd name="T35" fmla="*/ 2 h 4"/>
                <a:gd name="T36" fmla="*/ 1 w 3"/>
                <a:gd name="T37" fmla="*/ 2 h 4"/>
                <a:gd name="T38" fmla="*/ 1 w 3"/>
                <a:gd name="T39" fmla="*/ 2 h 4"/>
                <a:gd name="T40" fmla="*/ 1 w 3"/>
                <a:gd name="T41" fmla="*/ 2 h 4"/>
                <a:gd name="T42" fmla="*/ 1 w 3"/>
                <a:gd name="T43" fmla="*/ 2 h 4"/>
                <a:gd name="T44" fmla="*/ 1 w 3"/>
                <a:gd name="T45" fmla="*/ 3 h 4"/>
                <a:gd name="T46" fmla="*/ 0 w 3"/>
                <a:gd name="T47" fmla="*/ 3 h 4"/>
                <a:gd name="T48" fmla="*/ 0 w 3"/>
                <a:gd name="T49" fmla="*/ 3 h 4"/>
                <a:gd name="T50" fmla="*/ 0 w 3"/>
                <a:gd name="T51" fmla="*/ 3 h 4"/>
                <a:gd name="T52" fmla="*/ 0 w 3"/>
                <a:gd name="T53" fmla="*/ 3 h 4"/>
                <a:gd name="T54" fmla="*/ 3 w 3"/>
                <a:gd name="T55" fmla="*/ 4 h 4"/>
                <a:gd name="T56" fmla="*/ 3 w 3"/>
                <a:gd name="T57" fmla="*/ 4 h 4"/>
                <a:gd name="T58" fmla="*/ 1 w 3"/>
                <a:gd name="T59" fmla="*/ 3 h 4"/>
                <a:gd name="T60" fmla="*/ 1 w 3"/>
                <a:gd name="T61" fmla="*/ 3 h 4"/>
                <a:gd name="T62" fmla="*/ 1 w 3"/>
                <a:gd name="T63" fmla="*/ 2 h 4"/>
                <a:gd name="T64" fmla="*/ 1 w 3"/>
                <a:gd name="T65" fmla="*/ 2 h 4"/>
                <a:gd name="T66" fmla="*/ 1 w 3"/>
                <a:gd name="T67" fmla="*/ 3 h 4"/>
                <a:gd name="T68" fmla="*/ 2 w 3"/>
                <a:gd name="T69" fmla="*/ 3 h 4"/>
                <a:gd name="T70" fmla="*/ 1 w 3"/>
                <a:gd name="T71" fmla="*/ 3 h 4"/>
                <a:gd name="T72" fmla="*/ 1 w 3"/>
                <a:gd name="T73" fmla="*/ 2 h 4"/>
                <a:gd name="T74" fmla="*/ 2 w 3"/>
                <a:gd name="T75" fmla="*/ 2 h 4"/>
                <a:gd name="T76" fmla="*/ 2 w 3"/>
                <a:gd name="T7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 h="4">
                  <a:moveTo>
                    <a:pt x="3" y="4"/>
                  </a:moveTo>
                  <a:cubicBezTo>
                    <a:pt x="2" y="4"/>
                    <a:pt x="2" y="4"/>
                    <a:pt x="2" y="4"/>
                  </a:cubicBezTo>
                  <a:cubicBezTo>
                    <a:pt x="2" y="3"/>
                    <a:pt x="2" y="3"/>
                    <a:pt x="2" y="3"/>
                  </a:cubicBezTo>
                  <a:cubicBezTo>
                    <a:pt x="2" y="3"/>
                    <a:pt x="2" y="3"/>
                    <a:pt x="2" y="3"/>
                  </a:cubicBezTo>
                  <a:cubicBezTo>
                    <a:pt x="2" y="3"/>
                    <a:pt x="2" y="3"/>
                    <a:pt x="2" y="3"/>
                  </a:cubicBezTo>
                  <a:cubicBezTo>
                    <a:pt x="2" y="3"/>
                    <a:pt x="2" y="3"/>
                    <a:pt x="2" y="3"/>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1"/>
                    <a:pt x="1" y="1"/>
                  </a:cubicBezTo>
                  <a:cubicBezTo>
                    <a:pt x="1" y="1"/>
                    <a:pt x="1" y="1"/>
                    <a:pt x="1" y="1"/>
                  </a:cubicBezTo>
                  <a:cubicBezTo>
                    <a:pt x="1" y="0"/>
                    <a:pt x="1" y="0"/>
                    <a:pt x="1" y="0"/>
                  </a:cubicBezTo>
                  <a:cubicBezTo>
                    <a:pt x="1" y="1"/>
                    <a:pt x="1" y="1"/>
                    <a:pt x="1" y="1"/>
                  </a:cubicBezTo>
                  <a:cubicBezTo>
                    <a:pt x="1" y="1"/>
                    <a:pt x="1" y="1"/>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3"/>
                    <a:pt x="1" y="3"/>
                    <a:pt x="1" y="3"/>
                  </a:cubicBezTo>
                  <a:cubicBezTo>
                    <a:pt x="0" y="3"/>
                    <a:pt x="0" y="3"/>
                    <a:pt x="0" y="3"/>
                  </a:cubicBezTo>
                  <a:cubicBezTo>
                    <a:pt x="0" y="3"/>
                    <a:pt x="0" y="3"/>
                    <a:pt x="0" y="3"/>
                  </a:cubicBezTo>
                  <a:cubicBezTo>
                    <a:pt x="0" y="3"/>
                    <a:pt x="0" y="3"/>
                    <a:pt x="0" y="3"/>
                  </a:cubicBezTo>
                  <a:cubicBezTo>
                    <a:pt x="0" y="3"/>
                    <a:pt x="0" y="3"/>
                    <a:pt x="0" y="3"/>
                  </a:cubicBezTo>
                  <a:cubicBezTo>
                    <a:pt x="3" y="4"/>
                    <a:pt x="3" y="4"/>
                    <a:pt x="3" y="4"/>
                  </a:cubicBezTo>
                  <a:cubicBezTo>
                    <a:pt x="3" y="4"/>
                    <a:pt x="3" y="4"/>
                    <a:pt x="3" y="4"/>
                  </a:cubicBezTo>
                  <a:close/>
                  <a:moveTo>
                    <a:pt x="1" y="3"/>
                  </a:moveTo>
                  <a:cubicBezTo>
                    <a:pt x="1" y="3"/>
                    <a:pt x="1" y="3"/>
                    <a:pt x="1" y="3"/>
                  </a:cubicBezTo>
                  <a:cubicBezTo>
                    <a:pt x="1" y="2"/>
                    <a:pt x="1" y="2"/>
                    <a:pt x="1" y="2"/>
                  </a:cubicBezTo>
                  <a:cubicBezTo>
                    <a:pt x="1" y="2"/>
                    <a:pt x="1" y="2"/>
                    <a:pt x="1" y="2"/>
                  </a:cubicBezTo>
                  <a:cubicBezTo>
                    <a:pt x="1" y="3"/>
                    <a:pt x="1" y="3"/>
                    <a:pt x="1" y="3"/>
                  </a:cubicBezTo>
                  <a:close/>
                  <a:moveTo>
                    <a:pt x="2" y="3"/>
                  </a:moveTo>
                  <a:cubicBezTo>
                    <a:pt x="1" y="3"/>
                    <a:pt x="1" y="3"/>
                    <a:pt x="1" y="3"/>
                  </a:cubicBezTo>
                  <a:cubicBezTo>
                    <a:pt x="1" y="2"/>
                    <a:pt x="1" y="2"/>
                    <a:pt x="1" y="2"/>
                  </a:cubicBezTo>
                  <a:cubicBezTo>
                    <a:pt x="2" y="2"/>
                    <a:pt x="2" y="2"/>
                    <a:pt x="2" y="2"/>
                  </a:cubicBezTo>
                  <a:lnTo>
                    <a:pt x="2" y="3"/>
                  </a:lnTo>
                  <a:close/>
                </a:path>
              </a:pathLst>
            </a:custGeom>
            <a:grpFill/>
            <a:ln w="9525">
              <a:solidFill>
                <a:srgbClr val="1686AE">
                  <a:alpha val="10000"/>
                </a:srgbClr>
              </a:solidFill>
              <a:round/>
            </a:ln>
          </p:spPr>
          <p:txBody>
            <a:bodyPr vert="horz" wrap="square" lIns="91440" tIns="45720" rIns="91440" bIns="45720" numCol="1" anchor="t" anchorCtr="0" compatLnSpc="1"/>
            <a:lstStyle/>
            <a:p>
              <a:endParaRPr lang="zh-CN" altLang="en-US"/>
            </a:p>
          </p:txBody>
        </p:sp>
        <p:sp>
          <p:nvSpPr>
            <p:cNvPr id="504" name="Freeform 333"/>
            <p:cNvSpPr>
              <a:spLocks noEditPoints="1"/>
            </p:cNvSpPr>
            <p:nvPr/>
          </p:nvSpPr>
          <p:spPr bwMode="auto">
            <a:xfrm>
              <a:off x="3199" y="1909"/>
              <a:ext cx="23" cy="25"/>
            </a:xfrm>
            <a:custGeom>
              <a:avLst/>
              <a:gdLst>
                <a:gd name="T0" fmla="*/ 9 w 19"/>
                <a:gd name="T1" fmla="*/ 19 h 20"/>
                <a:gd name="T2" fmla="*/ 12 w 19"/>
                <a:gd name="T3" fmla="*/ 18 h 20"/>
                <a:gd name="T4" fmla="*/ 11 w 19"/>
                <a:gd name="T5" fmla="*/ 18 h 20"/>
                <a:gd name="T6" fmla="*/ 11 w 19"/>
                <a:gd name="T7" fmla="*/ 18 h 20"/>
                <a:gd name="T8" fmla="*/ 10 w 19"/>
                <a:gd name="T9" fmla="*/ 18 h 20"/>
                <a:gd name="T10" fmla="*/ 9 w 19"/>
                <a:gd name="T11" fmla="*/ 18 h 20"/>
                <a:gd name="T12" fmla="*/ 8 w 19"/>
                <a:gd name="T13" fmla="*/ 18 h 20"/>
                <a:gd name="T14" fmla="*/ 8 w 19"/>
                <a:gd name="T15" fmla="*/ 18 h 20"/>
                <a:gd name="T16" fmla="*/ 7 w 19"/>
                <a:gd name="T17" fmla="*/ 17 h 20"/>
                <a:gd name="T18" fmla="*/ 7 w 19"/>
                <a:gd name="T19" fmla="*/ 17 h 20"/>
                <a:gd name="T20" fmla="*/ 6 w 19"/>
                <a:gd name="T21" fmla="*/ 16 h 20"/>
                <a:gd name="T22" fmla="*/ 6 w 19"/>
                <a:gd name="T23" fmla="*/ 15 h 20"/>
                <a:gd name="T24" fmla="*/ 4 w 19"/>
                <a:gd name="T25" fmla="*/ 14 h 20"/>
                <a:gd name="T26" fmla="*/ 4 w 19"/>
                <a:gd name="T27" fmla="*/ 13 h 20"/>
                <a:gd name="T28" fmla="*/ 3 w 19"/>
                <a:gd name="T29" fmla="*/ 13 h 20"/>
                <a:gd name="T30" fmla="*/ 2 w 19"/>
                <a:gd name="T31" fmla="*/ 12 h 20"/>
                <a:gd name="T32" fmla="*/ 1 w 19"/>
                <a:gd name="T33" fmla="*/ 11 h 20"/>
                <a:gd name="T34" fmla="*/ 1 w 19"/>
                <a:gd name="T35" fmla="*/ 10 h 20"/>
                <a:gd name="T36" fmla="*/ 1 w 19"/>
                <a:gd name="T37" fmla="*/ 9 h 20"/>
                <a:gd name="T38" fmla="*/ 0 w 19"/>
                <a:gd name="T39" fmla="*/ 8 h 20"/>
                <a:gd name="T40" fmla="*/ 1 w 19"/>
                <a:gd name="T41" fmla="*/ 7 h 20"/>
                <a:gd name="T42" fmla="*/ 1 w 19"/>
                <a:gd name="T43" fmla="*/ 6 h 20"/>
                <a:gd name="T44" fmla="*/ 1 w 19"/>
                <a:gd name="T45" fmla="*/ 5 h 20"/>
                <a:gd name="T46" fmla="*/ 2 w 19"/>
                <a:gd name="T47" fmla="*/ 4 h 20"/>
                <a:gd name="T48" fmla="*/ 2 w 19"/>
                <a:gd name="T49" fmla="*/ 4 h 20"/>
                <a:gd name="T50" fmla="*/ 3 w 19"/>
                <a:gd name="T51" fmla="*/ 3 h 20"/>
                <a:gd name="T52" fmla="*/ 4 w 19"/>
                <a:gd name="T53" fmla="*/ 3 h 20"/>
                <a:gd name="T54" fmla="*/ 5 w 19"/>
                <a:gd name="T55" fmla="*/ 3 h 20"/>
                <a:gd name="T56" fmla="*/ 6 w 19"/>
                <a:gd name="T57" fmla="*/ 2 h 20"/>
                <a:gd name="T58" fmla="*/ 7 w 19"/>
                <a:gd name="T59" fmla="*/ 2 h 20"/>
                <a:gd name="T60" fmla="*/ 7 w 19"/>
                <a:gd name="T61" fmla="*/ 1 h 20"/>
                <a:gd name="T62" fmla="*/ 8 w 19"/>
                <a:gd name="T63" fmla="*/ 1 h 20"/>
                <a:gd name="T64" fmla="*/ 8 w 19"/>
                <a:gd name="T65" fmla="*/ 1 h 20"/>
                <a:gd name="T66" fmla="*/ 9 w 19"/>
                <a:gd name="T67" fmla="*/ 1 h 20"/>
                <a:gd name="T68" fmla="*/ 10 w 19"/>
                <a:gd name="T69" fmla="*/ 1 h 20"/>
                <a:gd name="T70" fmla="*/ 11 w 19"/>
                <a:gd name="T71" fmla="*/ 2 h 20"/>
                <a:gd name="T72" fmla="*/ 11 w 19"/>
                <a:gd name="T73" fmla="*/ 2 h 20"/>
                <a:gd name="T74" fmla="*/ 12 w 19"/>
                <a:gd name="T75" fmla="*/ 3 h 20"/>
                <a:gd name="T76" fmla="*/ 12 w 19"/>
                <a:gd name="T77" fmla="*/ 3 h 20"/>
                <a:gd name="T78" fmla="*/ 13 w 19"/>
                <a:gd name="T79" fmla="*/ 4 h 20"/>
                <a:gd name="T80" fmla="*/ 14 w 19"/>
                <a:gd name="T81" fmla="*/ 6 h 20"/>
                <a:gd name="T82" fmla="*/ 15 w 19"/>
                <a:gd name="T83" fmla="*/ 6 h 20"/>
                <a:gd name="T84" fmla="*/ 16 w 19"/>
                <a:gd name="T85" fmla="*/ 7 h 20"/>
                <a:gd name="T86" fmla="*/ 16 w 19"/>
                <a:gd name="T87" fmla="*/ 8 h 20"/>
                <a:gd name="T88" fmla="*/ 17 w 19"/>
                <a:gd name="T89" fmla="*/ 9 h 20"/>
                <a:gd name="T90" fmla="*/ 18 w 19"/>
                <a:gd name="T91" fmla="*/ 10 h 20"/>
                <a:gd name="T92" fmla="*/ 18 w 19"/>
                <a:gd name="T93" fmla="*/ 11 h 20"/>
                <a:gd name="T94" fmla="*/ 18 w 19"/>
                <a:gd name="T95" fmla="*/ 12 h 20"/>
                <a:gd name="T96" fmla="*/ 18 w 19"/>
                <a:gd name="T97" fmla="*/ 13 h 20"/>
                <a:gd name="T98" fmla="*/ 18 w 19"/>
                <a:gd name="T99" fmla="*/ 14 h 20"/>
                <a:gd name="T100" fmla="*/ 17 w 19"/>
                <a:gd name="T101" fmla="*/ 15 h 20"/>
                <a:gd name="T102" fmla="*/ 16 w 19"/>
                <a:gd name="T103" fmla="*/ 15 h 20"/>
                <a:gd name="T104" fmla="*/ 16 w 19"/>
                <a:gd name="T105" fmla="*/ 16 h 20"/>
                <a:gd name="T106" fmla="*/ 15 w 19"/>
                <a:gd name="T107" fmla="*/ 16 h 20"/>
                <a:gd name="T108" fmla="*/ 14 w 19"/>
                <a:gd name="T109" fmla="*/ 16 h 20"/>
                <a:gd name="T110" fmla="*/ 12 w 19"/>
                <a:gd name="T111" fmla="*/ 1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 h="20">
                  <a:moveTo>
                    <a:pt x="13" y="17"/>
                  </a:moveTo>
                  <a:cubicBezTo>
                    <a:pt x="16" y="17"/>
                    <a:pt x="19" y="15"/>
                    <a:pt x="19" y="12"/>
                  </a:cubicBezTo>
                  <a:cubicBezTo>
                    <a:pt x="19" y="9"/>
                    <a:pt x="17" y="6"/>
                    <a:pt x="14" y="5"/>
                  </a:cubicBezTo>
                  <a:cubicBezTo>
                    <a:pt x="13" y="3"/>
                    <a:pt x="11" y="1"/>
                    <a:pt x="9" y="0"/>
                  </a:cubicBezTo>
                  <a:cubicBezTo>
                    <a:pt x="7" y="0"/>
                    <a:pt x="6" y="1"/>
                    <a:pt x="5" y="2"/>
                  </a:cubicBezTo>
                  <a:cubicBezTo>
                    <a:pt x="2" y="2"/>
                    <a:pt x="0" y="4"/>
                    <a:pt x="0" y="7"/>
                  </a:cubicBezTo>
                  <a:cubicBezTo>
                    <a:pt x="0" y="10"/>
                    <a:pt x="2" y="14"/>
                    <a:pt x="5" y="15"/>
                  </a:cubicBezTo>
                  <a:cubicBezTo>
                    <a:pt x="5" y="17"/>
                    <a:pt x="7" y="19"/>
                    <a:pt x="9" y="19"/>
                  </a:cubicBezTo>
                  <a:cubicBezTo>
                    <a:pt x="11" y="20"/>
                    <a:pt x="13" y="19"/>
                    <a:pt x="13" y="17"/>
                  </a:cubicBezTo>
                  <a:close/>
                  <a:moveTo>
                    <a:pt x="12" y="17"/>
                  </a:moveTo>
                  <a:cubicBezTo>
                    <a:pt x="12" y="17"/>
                    <a:pt x="12" y="17"/>
                    <a:pt x="12" y="17"/>
                  </a:cubicBezTo>
                  <a:cubicBezTo>
                    <a:pt x="12" y="17"/>
                    <a:pt x="12" y="17"/>
                    <a:pt x="12" y="17"/>
                  </a:cubicBezTo>
                  <a:cubicBezTo>
                    <a:pt x="12" y="17"/>
                    <a:pt x="12" y="17"/>
                    <a:pt x="12" y="17"/>
                  </a:cubicBezTo>
                  <a:cubicBezTo>
                    <a:pt x="12" y="17"/>
                    <a:pt x="12" y="17"/>
                    <a:pt x="12" y="17"/>
                  </a:cubicBezTo>
                  <a:cubicBezTo>
                    <a:pt x="12" y="18"/>
                    <a:pt x="12" y="18"/>
                    <a:pt x="12" y="18"/>
                  </a:cubicBezTo>
                  <a:cubicBezTo>
                    <a:pt x="12" y="18"/>
                    <a:pt x="12" y="18"/>
                    <a:pt x="12" y="18"/>
                  </a:cubicBezTo>
                  <a:cubicBezTo>
                    <a:pt x="12" y="18"/>
                    <a:pt x="12" y="18"/>
                    <a:pt x="12" y="18"/>
                  </a:cubicBezTo>
                  <a:cubicBezTo>
                    <a:pt x="12" y="18"/>
                    <a:pt x="12" y="18"/>
                    <a:pt x="12" y="18"/>
                  </a:cubicBezTo>
                  <a:cubicBezTo>
                    <a:pt x="12" y="18"/>
                    <a:pt x="12" y="18"/>
                    <a:pt x="12" y="18"/>
                  </a:cubicBezTo>
                  <a:cubicBezTo>
                    <a:pt x="12" y="18"/>
                    <a:pt x="12" y="18"/>
                    <a:pt x="12" y="18"/>
                  </a:cubicBezTo>
                  <a:cubicBezTo>
                    <a:pt x="11" y="18"/>
                    <a:pt x="11" y="18"/>
                    <a:pt x="11" y="18"/>
                  </a:cubicBezTo>
                  <a:cubicBezTo>
                    <a:pt x="11" y="18"/>
                    <a:pt x="11" y="18"/>
                    <a:pt x="11" y="18"/>
                  </a:cubicBezTo>
                  <a:cubicBezTo>
                    <a:pt x="11" y="18"/>
                    <a:pt x="11" y="18"/>
                    <a:pt x="11" y="18"/>
                  </a:cubicBezTo>
                  <a:cubicBezTo>
                    <a:pt x="11" y="18"/>
                    <a:pt x="11" y="18"/>
                    <a:pt x="11" y="18"/>
                  </a:cubicBezTo>
                  <a:cubicBezTo>
                    <a:pt x="11" y="18"/>
                    <a:pt x="11" y="18"/>
                    <a:pt x="11" y="18"/>
                  </a:cubicBezTo>
                  <a:cubicBezTo>
                    <a:pt x="11" y="18"/>
                    <a:pt x="11" y="18"/>
                    <a:pt x="11" y="18"/>
                  </a:cubicBezTo>
                  <a:cubicBezTo>
                    <a:pt x="11" y="18"/>
                    <a:pt x="11" y="18"/>
                    <a:pt x="11" y="18"/>
                  </a:cubicBezTo>
                  <a:cubicBezTo>
                    <a:pt x="11" y="18"/>
                    <a:pt x="11" y="18"/>
                    <a:pt x="11" y="18"/>
                  </a:cubicBezTo>
                  <a:cubicBezTo>
                    <a:pt x="11" y="18"/>
                    <a:pt x="11" y="18"/>
                    <a:pt x="11" y="18"/>
                  </a:cubicBezTo>
                  <a:cubicBezTo>
                    <a:pt x="11" y="18"/>
                    <a:pt x="11" y="18"/>
                    <a:pt x="11" y="18"/>
                  </a:cubicBezTo>
                  <a:cubicBezTo>
                    <a:pt x="11" y="18"/>
                    <a:pt x="11" y="18"/>
                    <a:pt x="11" y="18"/>
                  </a:cubicBezTo>
                  <a:cubicBezTo>
                    <a:pt x="11" y="18"/>
                    <a:pt x="11" y="18"/>
                    <a:pt x="11" y="18"/>
                  </a:cubicBezTo>
                  <a:cubicBezTo>
                    <a:pt x="11" y="18"/>
                    <a:pt x="11" y="18"/>
                    <a:pt x="11" y="18"/>
                  </a:cubicBezTo>
                  <a:cubicBezTo>
                    <a:pt x="11" y="18"/>
                    <a:pt x="11" y="18"/>
                    <a:pt x="11" y="18"/>
                  </a:cubicBezTo>
                  <a:cubicBezTo>
                    <a:pt x="10" y="18"/>
                    <a:pt x="10" y="18"/>
                    <a:pt x="10" y="18"/>
                  </a:cubicBezTo>
                  <a:cubicBezTo>
                    <a:pt x="10" y="18"/>
                    <a:pt x="10" y="18"/>
                    <a:pt x="10" y="18"/>
                  </a:cubicBezTo>
                  <a:cubicBezTo>
                    <a:pt x="10" y="18"/>
                    <a:pt x="10" y="18"/>
                    <a:pt x="10" y="18"/>
                  </a:cubicBezTo>
                  <a:cubicBezTo>
                    <a:pt x="10" y="18"/>
                    <a:pt x="10" y="18"/>
                    <a:pt x="10" y="18"/>
                  </a:cubicBezTo>
                  <a:cubicBezTo>
                    <a:pt x="10" y="18"/>
                    <a:pt x="10" y="18"/>
                    <a:pt x="10" y="18"/>
                  </a:cubicBezTo>
                  <a:cubicBezTo>
                    <a:pt x="10" y="18"/>
                    <a:pt x="10" y="18"/>
                    <a:pt x="10" y="18"/>
                  </a:cubicBezTo>
                  <a:cubicBezTo>
                    <a:pt x="10" y="18"/>
                    <a:pt x="10" y="18"/>
                    <a:pt x="10" y="18"/>
                  </a:cubicBezTo>
                  <a:cubicBezTo>
                    <a:pt x="10" y="18"/>
                    <a:pt x="10" y="18"/>
                    <a:pt x="10" y="18"/>
                  </a:cubicBezTo>
                  <a:cubicBezTo>
                    <a:pt x="10" y="18"/>
                    <a:pt x="10" y="18"/>
                    <a:pt x="10" y="18"/>
                  </a:cubicBezTo>
                  <a:cubicBezTo>
                    <a:pt x="10" y="18"/>
                    <a:pt x="10" y="18"/>
                    <a:pt x="10" y="18"/>
                  </a:cubicBezTo>
                  <a:cubicBezTo>
                    <a:pt x="10" y="18"/>
                    <a:pt x="10" y="18"/>
                    <a:pt x="10" y="18"/>
                  </a:cubicBezTo>
                  <a:cubicBezTo>
                    <a:pt x="10" y="18"/>
                    <a:pt x="10" y="18"/>
                    <a:pt x="9" y="18"/>
                  </a:cubicBezTo>
                  <a:cubicBezTo>
                    <a:pt x="9" y="18"/>
                    <a:pt x="9" y="18"/>
                    <a:pt x="9" y="18"/>
                  </a:cubicBezTo>
                  <a:cubicBezTo>
                    <a:pt x="9" y="18"/>
                    <a:pt x="9" y="18"/>
                    <a:pt x="9" y="18"/>
                  </a:cubicBezTo>
                  <a:cubicBezTo>
                    <a:pt x="9" y="18"/>
                    <a:pt x="9" y="18"/>
                    <a:pt x="9" y="18"/>
                  </a:cubicBezTo>
                  <a:cubicBezTo>
                    <a:pt x="9" y="18"/>
                    <a:pt x="9" y="18"/>
                    <a:pt x="9" y="18"/>
                  </a:cubicBezTo>
                  <a:cubicBezTo>
                    <a:pt x="9" y="18"/>
                    <a:pt x="9" y="18"/>
                    <a:pt x="9" y="18"/>
                  </a:cubicBezTo>
                  <a:cubicBezTo>
                    <a:pt x="9" y="18"/>
                    <a:pt x="9" y="18"/>
                    <a:pt x="9" y="18"/>
                  </a:cubicBezTo>
                  <a:cubicBezTo>
                    <a:pt x="9" y="18"/>
                    <a:pt x="9" y="18"/>
                    <a:pt x="9" y="18"/>
                  </a:cubicBezTo>
                  <a:cubicBezTo>
                    <a:pt x="9" y="18"/>
                    <a:pt x="9" y="18"/>
                    <a:pt x="9" y="18"/>
                  </a:cubicBezTo>
                  <a:cubicBezTo>
                    <a:pt x="9" y="18"/>
                    <a:pt x="9" y="18"/>
                    <a:pt x="9" y="18"/>
                  </a:cubicBezTo>
                  <a:cubicBezTo>
                    <a:pt x="9" y="18"/>
                    <a:pt x="8" y="18"/>
                    <a:pt x="8" y="18"/>
                  </a:cubicBezTo>
                  <a:cubicBezTo>
                    <a:pt x="8" y="18"/>
                    <a:pt x="8" y="18"/>
                    <a:pt x="8" y="18"/>
                  </a:cubicBezTo>
                  <a:cubicBezTo>
                    <a:pt x="8" y="18"/>
                    <a:pt x="8" y="18"/>
                    <a:pt x="8" y="18"/>
                  </a:cubicBezTo>
                  <a:cubicBezTo>
                    <a:pt x="8" y="18"/>
                    <a:pt x="8" y="18"/>
                    <a:pt x="8" y="18"/>
                  </a:cubicBezTo>
                  <a:cubicBezTo>
                    <a:pt x="8" y="18"/>
                    <a:pt x="8" y="18"/>
                    <a:pt x="8" y="18"/>
                  </a:cubicBezTo>
                  <a:cubicBezTo>
                    <a:pt x="8" y="18"/>
                    <a:pt x="8" y="18"/>
                    <a:pt x="8" y="18"/>
                  </a:cubicBezTo>
                  <a:cubicBezTo>
                    <a:pt x="8" y="18"/>
                    <a:pt x="8" y="18"/>
                    <a:pt x="8" y="18"/>
                  </a:cubicBezTo>
                  <a:cubicBezTo>
                    <a:pt x="8" y="18"/>
                    <a:pt x="8" y="18"/>
                    <a:pt x="8" y="18"/>
                  </a:cubicBezTo>
                  <a:cubicBezTo>
                    <a:pt x="8" y="18"/>
                    <a:pt x="8" y="18"/>
                    <a:pt x="8" y="18"/>
                  </a:cubicBezTo>
                  <a:cubicBezTo>
                    <a:pt x="8" y="18"/>
                    <a:pt x="8" y="18"/>
                    <a:pt x="8" y="18"/>
                  </a:cubicBezTo>
                  <a:cubicBezTo>
                    <a:pt x="8" y="18"/>
                    <a:pt x="8" y="18"/>
                    <a:pt x="8" y="18"/>
                  </a:cubicBezTo>
                  <a:cubicBezTo>
                    <a:pt x="8" y="18"/>
                    <a:pt x="8" y="18"/>
                    <a:pt x="8" y="18"/>
                  </a:cubicBezTo>
                  <a:cubicBezTo>
                    <a:pt x="8" y="18"/>
                    <a:pt x="7" y="18"/>
                    <a:pt x="7" y="18"/>
                  </a:cubicBezTo>
                  <a:cubicBezTo>
                    <a:pt x="7" y="17"/>
                    <a:pt x="7" y="17"/>
                    <a:pt x="7" y="17"/>
                  </a:cubicBezTo>
                  <a:cubicBezTo>
                    <a:pt x="7" y="17"/>
                    <a:pt x="7" y="17"/>
                    <a:pt x="7" y="17"/>
                  </a:cubicBezTo>
                  <a:cubicBezTo>
                    <a:pt x="7" y="17"/>
                    <a:pt x="7" y="17"/>
                    <a:pt x="7" y="17"/>
                  </a:cubicBezTo>
                  <a:cubicBezTo>
                    <a:pt x="7" y="17"/>
                    <a:pt x="7" y="17"/>
                    <a:pt x="7" y="17"/>
                  </a:cubicBezTo>
                  <a:cubicBezTo>
                    <a:pt x="7" y="17"/>
                    <a:pt x="7" y="17"/>
                    <a:pt x="7" y="17"/>
                  </a:cubicBezTo>
                  <a:cubicBezTo>
                    <a:pt x="7" y="17"/>
                    <a:pt x="7" y="17"/>
                    <a:pt x="7" y="17"/>
                  </a:cubicBezTo>
                  <a:cubicBezTo>
                    <a:pt x="7" y="17"/>
                    <a:pt x="7" y="17"/>
                    <a:pt x="7" y="17"/>
                  </a:cubicBezTo>
                  <a:cubicBezTo>
                    <a:pt x="7" y="17"/>
                    <a:pt x="7" y="17"/>
                    <a:pt x="7" y="17"/>
                  </a:cubicBezTo>
                  <a:cubicBezTo>
                    <a:pt x="7" y="17"/>
                    <a:pt x="7" y="17"/>
                    <a:pt x="7" y="17"/>
                  </a:cubicBezTo>
                  <a:cubicBezTo>
                    <a:pt x="7" y="17"/>
                    <a:pt x="7" y="17"/>
                    <a:pt x="7" y="17"/>
                  </a:cubicBezTo>
                  <a:cubicBezTo>
                    <a:pt x="7" y="17"/>
                    <a:pt x="7" y="17"/>
                    <a:pt x="7" y="17"/>
                  </a:cubicBezTo>
                  <a:cubicBezTo>
                    <a:pt x="7" y="17"/>
                    <a:pt x="7" y="17"/>
                    <a:pt x="7" y="17"/>
                  </a:cubicBezTo>
                  <a:cubicBezTo>
                    <a:pt x="7" y="17"/>
                    <a:pt x="7" y="17"/>
                    <a:pt x="7" y="17"/>
                  </a:cubicBezTo>
                  <a:cubicBezTo>
                    <a:pt x="7" y="17"/>
                    <a:pt x="7" y="17"/>
                    <a:pt x="6" y="17"/>
                  </a:cubicBezTo>
                  <a:cubicBezTo>
                    <a:pt x="6" y="16"/>
                    <a:pt x="6" y="16"/>
                    <a:pt x="6" y="16"/>
                  </a:cubicBezTo>
                  <a:cubicBezTo>
                    <a:pt x="6" y="16"/>
                    <a:pt x="6" y="16"/>
                    <a:pt x="6" y="16"/>
                  </a:cubicBezTo>
                  <a:cubicBezTo>
                    <a:pt x="6" y="16"/>
                    <a:pt x="6" y="16"/>
                    <a:pt x="6" y="16"/>
                  </a:cubicBezTo>
                  <a:cubicBezTo>
                    <a:pt x="6" y="16"/>
                    <a:pt x="6" y="16"/>
                    <a:pt x="6" y="16"/>
                  </a:cubicBezTo>
                  <a:cubicBezTo>
                    <a:pt x="6" y="16"/>
                    <a:pt x="6" y="16"/>
                    <a:pt x="6" y="16"/>
                  </a:cubicBezTo>
                  <a:cubicBezTo>
                    <a:pt x="6" y="16"/>
                    <a:pt x="6" y="16"/>
                    <a:pt x="6" y="16"/>
                  </a:cubicBezTo>
                  <a:cubicBezTo>
                    <a:pt x="6" y="16"/>
                    <a:pt x="6" y="16"/>
                    <a:pt x="6" y="16"/>
                  </a:cubicBezTo>
                  <a:cubicBezTo>
                    <a:pt x="6" y="16"/>
                    <a:pt x="6" y="16"/>
                    <a:pt x="6" y="16"/>
                  </a:cubicBezTo>
                  <a:cubicBezTo>
                    <a:pt x="6" y="16"/>
                    <a:pt x="6" y="16"/>
                    <a:pt x="6" y="16"/>
                  </a:cubicBezTo>
                  <a:cubicBezTo>
                    <a:pt x="6" y="16"/>
                    <a:pt x="6" y="16"/>
                    <a:pt x="6" y="16"/>
                  </a:cubicBezTo>
                  <a:cubicBezTo>
                    <a:pt x="6" y="16"/>
                    <a:pt x="6" y="16"/>
                    <a:pt x="6" y="15"/>
                  </a:cubicBezTo>
                  <a:cubicBezTo>
                    <a:pt x="6" y="15"/>
                    <a:pt x="6" y="15"/>
                    <a:pt x="6" y="15"/>
                  </a:cubicBezTo>
                  <a:cubicBezTo>
                    <a:pt x="6" y="15"/>
                    <a:pt x="6" y="15"/>
                    <a:pt x="6" y="15"/>
                  </a:cubicBezTo>
                  <a:cubicBezTo>
                    <a:pt x="6" y="15"/>
                    <a:pt x="6" y="15"/>
                    <a:pt x="6" y="15"/>
                  </a:cubicBezTo>
                  <a:cubicBezTo>
                    <a:pt x="6" y="15"/>
                    <a:pt x="6" y="15"/>
                    <a:pt x="6" y="15"/>
                  </a:cubicBezTo>
                  <a:cubicBezTo>
                    <a:pt x="6" y="15"/>
                    <a:pt x="6" y="15"/>
                    <a:pt x="6" y="15"/>
                  </a:cubicBezTo>
                  <a:cubicBezTo>
                    <a:pt x="6" y="15"/>
                    <a:pt x="6" y="15"/>
                    <a:pt x="6" y="15"/>
                  </a:cubicBezTo>
                  <a:cubicBezTo>
                    <a:pt x="6" y="15"/>
                    <a:pt x="6" y="15"/>
                    <a:pt x="6" y="15"/>
                  </a:cubicBezTo>
                  <a:cubicBezTo>
                    <a:pt x="6" y="15"/>
                    <a:pt x="6" y="14"/>
                    <a:pt x="5" y="14"/>
                  </a:cubicBezTo>
                  <a:cubicBezTo>
                    <a:pt x="5" y="14"/>
                    <a:pt x="5" y="14"/>
                    <a:pt x="5" y="14"/>
                  </a:cubicBezTo>
                  <a:cubicBezTo>
                    <a:pt x="5" y="14"/>
                    <a:pt x="5" y="14"/>
                    <a:pt x="5" y="14"/>
                  </a:cubicBezTo>
                  <a:cubicBezTo>
                    <a:pt x="5" y="14"/>
                    <a:pt x="5" y="14"/>
                    <a:pt x="4" y="14"/>
                  </a:cubicBezTo>
                  <a:cubicBezTo>
                    <a:pt x="4" y="14"/>
                    <a:pt x="4" y="14"/>
                    <a:pt x="4" y="14"/>
                  </a:cubicBezTo>
                  <a:cubicBezTo>
                    <a:pt x="4" y="14"/>
                    <a:pt x="4" y="14"/>
                    <a:pt x="4" y="14"/>
                  </a:cubicBezTo>
                  <a:cubicBezTo>
                    <a:pt x="4" y="14"/>
                    <a:pt x="4" y="13"/>
                    <a:pt x="4" y="13"/>
                  </a:cubicBezTo>
                  <a:cubicBezTo>
                    <a:pt x="4" y="13"/>
                    <a:pt x="4" y="13"/>
                    <a:pt x="4" y="13"/>
                  </a:cubicBezTo>
                  <a:cubicBezTo>
                    <a:pt x="4" y="13"/>
                    <a:pt x="4" y="13"/>
                    <a:pt x="4" y="13"/>
                  </a:cubicBezTo>
                  <a:cubicBezTo>
                    <a:pt x="4" y="13"/>
                    <a:pt x="4" y="13"/>
                    <a:pt x="4" y="13"/>
                  </a:cubicBezTo>
                  <a:cubicBezTo>
                    <a:pt x="4" y="13"/>
                    <a:pt x="4" y="13"/>
                    <a:pt x="4" y="13"/>
                  </a:cubicBezTo>
                  <a:cubicBezTo>
                    <a:pt x="4" y="13"/>
                    <a:pt x="4" y="13"/>
                    <a:pt x="4" y="13"/>
                  </a:cubicBezTo>
                  <a:cubicBezTo>
                    <a:pt x="4" y="13"/>
                    <a:pt x="4" y="13"/>
                    <a:pt x="3" y="13"/>
                  </a:cubicBezTo>
                  <a:cubicBezTo>
                    <a:pt x="3" y="13"/>
                    <a:pt x="3" y="13"/>
                    <a:pt x="3" y="13"/>
                  </a:cubicBezTo>
                  <a:cubicBezTo>
                    <a:pt x="3" y="13"/>
                    <a:pt x="3" y="13"/>
                    <a:pt x="3" y="13"/>
                  </a:cubicBezTo>
                  <a:cubicBezTo>
                    <a:pt x="3" y="13"/>
                    <a:pt x="3" y="13"/>
                    <a:pt x="3" y="13"/>
                  </a:cubicBezTo>
                  <a:cubicBezTo>
                    <a:pt x="3" y="13"/>
                    <a:pt x="3" y="13"/>
                    <a:pt x="3" y="13"/>
                  </a:cubicBezTo>
                  <a:cubicBezTo>
                    <a:pt x="3" y="13"/>
                    <a:pt x="3" y="13"/>
                    <a:pt x="3" y="13"/>
                  </a:cubicBezTo>
                  <a:cubicBezTo>
                    <a:pt x="3" y="13"/>
                    <a:pt x="3" y="13"/>
                    <a:pt x="3" y="13"/>
                  </a:cubicBezTo>
                  <a:cubicBezTo>
                    <a:pt x="3" y="13"/>
                    <a:pt x="3" y="13"/>
                    <a:pt x="3" y="13"/>
                  </a:cubicBezTo>
                  <a:cubicBezTo>
                    <a:pt x="3" y="12"/>
                    <a:pt x="3" y="12"/>
                    <a:pt x="3" y="12"/>
                  </a:cubicBezTo>
                  <a:cubicBezTo>
                    <a:pt x="3" y="12"/>
                    <a:pt x="3" y="12"/>
                    <a:pt x="3" y="12"/>
                  </a:cubicBezTo>
                  <a:cubicBezTo>
                    <a:pt x="3" y="12"/>
                    <a:pt x="3" y="12"/>
                    <a:pt x="2" y="12"/>
                  </a:cubicBezTo>
                  <a:cubicBezTo>
                    <a:pt x="2" y="12"/>
                    <a:pt x="2" y="12"/>
                    <a:pt x="2" y="12"/>
                  </a:cubicBezTo>
                  <a:cubicBezTo>
                    <a:pt x="2" y="12"/>
                    <a:pt x="2" y="12"/>
                    <a:pt x="2" y="12"/>
                  </a:cubicBezTo>
                  <a:cubicBezTo>
                    <a:pt x="2" y="12"/>
                    <a:pt x="2" y="12"/>
                    <a:pt x="2" y="12"/>
                  </a:cubicBezTo>
                  <a:cubicBezTo>
                    <a:pt x="2" y="12"/>
                    <a:pt x="2" y="12"/>
                    <a:pt x="2" y="12"/>
                  </a:cubicBezTo>
                  <a:cubicBezTo>
                    <a:pt x="2" y="12"/>
                    <a:pt x="2" y="12"/>
                    <a:pt x="2" y="12"/>
                  </a:cubicBezTo>
                  <a:cubicBezTo>
                    <a:pt x="2" y="12"/>
                    <a:pt x="2" y="12"/>
                    <a:pt x="2" y="12"/>
                  </a:cubicBezTo>
                  <a:cubicBezTo>
                    <a:pt x="2" y="12"/>
                    <a:pt x="2" y="12"/>
                    <a:pt x="2" y="12"/>
                  </a:cubicBezTo>
                  <a:cubicBezTo>
                    <a:pt x="2" y="11"/>
                    <a:pt x="2" y="11"/>
                    <a:pt x="2" y="11"/>
                  </a:cubicBezTo>
                  <a:cubicBezTo>
                    <a:pt x="2" y="11"/>
                    <a:pt x="2" y="11"/>
                    <a:pt x="2" y="11"/>
                  </a:cubicBezTo>
                  <a:cubicBezTo>
                    <a:pt x="2" y="11"/>
                    <a:pt x="2" y="11"/>
                    <a:pt x="2" y="11"/>
                  </a:cubicBezTo>
                  <a:cubicBezTo>
                    <a:pt x="2" y="11"/>
                    <a:pt x="2" y="11"/>
                    <a:pt x="2" y="11"/>
                  </a:cubicBezTo>
                  <a:cubicBezTo>
                    <a:pt x="1" y="11"/>
                    <a:pt x="1" y="11"/>
                    <a:pt x="1" y="11"/>
                  </a:cubicBezTo>
                  <a:cubicBezTo>
                    <a:pt x="1" y="11"/>
                    <a:pt x="1" y="11"/>
                    <a:pt x="1" y="11"/>
                  </a:cubicBezTo>
                  <a:cubicBezTo>
                    <a:pt x="1" y="11"/>
                    <a:pt x="1" y="11"/>
                    <a:pt x="1" y="11"/>
                  </a:cubicBezTo>
                  <a:cubicBezTo>
                    <a:pt x="1" y="11"/>
                    <a:pt x="1" y="11"/>
                    <a:pt x="1" y="11"/>
                  </a:cubicBezTo>
                  <a:cubicBezTo>
                    <a:pt x="1" y="10"/>
                    <a:pt x="1" y="10"/>
                    <a:pt x="1" y="10"/>
                  </a:cubicBezTo>
                  <a:cubicBezTo>
                    <a:pt x="1" y="10"/>
                    <a:pt x="1" y="10"/>
                    <a:pt x="1" y="10"/>
                  </a:cubicBezTo>
                  <a:cubicBezTo>
                    <a:pt x="1" y="10"/>
                    <a:pt x="1" y="10"/>
                    <a:pt x="1" y="10"/>
                  </a:cubicBezTo>
                  <a:cubicBezTo>
                    <a:pt x="1" y="10"/>
                    <a:pt x="1" y="10"/>
                    <a:pt x="1" y="10"/>
                  </a:cubicBezTo>
                  <a:cubicBezTo>
                    <a:pt x="1" y="10"/>
                    <a:pt x="1" y="10"/>
                    <a:pt x="1" y="10"/>
                  </a:cubicBezTo>
                  <a:cubicBezTo>
                    <a:pt x="1" y="10"/>
                    <a:pt x="1" y="10"/>
                    <a:pt x="1" y="10"/>
                  </a:cubicBezTo>
                  <a:cubicBezTo>
                    <a:pt x="1" y="10"/>
                    <a:pt x="1" y="10"/>
                    <a:pt x="1" y="10"/>
                  </a:cubicBezTo>
                  <a:cubicBezTo>
                    <a:pt x="1" y="10"/>
                    <a:pt x="1" y="10"/>
                    <a:pt x="1" y="10"/>
                  </a:cubicBezTo>
                  <a:cubicBezTo>
                    <a:pt x="1" y="9"/>
                    <a:pt x="1" y="9"/>
                    <a:pt x="1" y="9"/>
                  </a:cubicBezTo>
                  <a:cubicBezTo>
                    <a:pt x="1" y="9"/>
                    <a:pt x="1" y="9"/>
                    <a:pt x="1" y="9"/>
                  </a:cubicBezTo>
                  <a:cubicBezTo>
                    <a:pt x="1" y="9"/>
                    <a:pt x="1" y="9"/>
                    <a:pt x="1" y="9"/>
                  </a:cubicBezTo>
                  <a:cubicBezTo>
                    <a:pt x="1" y="9"/>
                    <a:pt x="1" y="9"/>
                    <a:pt x="1" y="9"/>
                  </a:cubicBezTo>
                  <a:cubicBezTo>
                    <a:pt x="1" y="9"/>
                    <a:pt x="1" y="9"/>
                    <a:pt x="1" y="9"/>
                  </a:cubicBezTo>
                  <a:cubicBezTo>
                    <a:pt x="1" y="9"/>
                    <a:pt x="1" y="9"/>
                    <a:pt x="1" y="9"/>
                  </a:cubicBezTo>
                  <a:cubicBezTo>
                    <a:pt x="1" y="9"/>
                    <a:pt x="1" y="9"/>
                    <a:pt x="1" y="9"/>
                  </a:cubicBezTo>
                  <a:cubicBezTo>
                    <a:pt x="1" y="9"/>
                    <a:pt x="1" y="9"/>
                    <a:pt x="1" y="8"/>
                  </a:cubicBezTo>
                  <a:cubicBezTo>
                    <a:pt x="1" y="8"/>
                    <a:pt x="1" y="8"/>
                    <a:pt x="1" y="8"/>
                  </a:cubicBezTo>
                  <a:cubicBezTo>
                    <a:pt x="1" y="8"/>
                    <a:pt x="1" y="8"/>
                    <a:pt x="1" y="8"/>
                  </a:cubicBezTo>
                  <a:cubicBezTo>
                    <a:pt x="1" y="8"/>
                    <a:pt x="1" y="8"/>
                    <a:pt x="1" y="8"/>
                  </a:cubicBezTo>
                  <a:cubicBezTo>
                    <a:pt x="0" y="8"/>
                    <a:pt x="0" y="8"/>
                    <a:pt x="0" y="8"/>
                  </a:cubicBezTo>
                  <a:cubicBezTo>
                    <a:pt x="0" y="8"/>
                    <a:pt x="0" y="8"/>
                    <a:pt x="0" y="8"/>
                  </a:cubicBezTo>
                  <a:cubicBezTo>
                    <a:pt x="0" y="8"/>
                    <a:pt x="0" y="8"/>
                    <a:pt x="0" y="8"/>
                  </a:cubicBezTo>
                  <a:cubicBezTo>
                    <a:pt x="0" y="8"/>
                    <a:pt x="0" y="8"/>
                    <a:pt x="0" y="8"/>
                  </a:cubicBezTo>
                  <a:cubicBezTo>
                    <a:pt x="0" y="7"/>
                    <a:pt x="0" y="7"/>
                    <a:pt x="0" y="7"/>
                  </a:cubicBezTo>
                  <a:cubicBezTo>
                    <a:pt x="0" y="7"/>
                    <a:pt x="0" y="7"/>
                    <a:pt x="0" y="7"/>
                  </a:cubicBezTo>
                  <a:cubicBezTo>
                    <a:pt x="0" y="7"/>
                    <a:pt x="0" y="7"/>
                    <a:pt x="0" y="7"/>
                  </a:cubicBezTo>
                  <a:cubicBezTo>
                    <a:pt x="0" y="7"/>
                    <a:pt x="0" y="7"/>
                    <a:pt x="0" y="7"/>
                  </a:cubicBezTo>
                  <a:cubicBezTo>
                    <a:pt x="0" y="7"/>
                    <a:pt x="0" y="7"/>
                    <a:pt x="0" y="7"/>
                  </a:cubicBezTo>
                  <a:cubicBezTo>
                    <a:pt x="1" y="7"/>
                    <a:pt x="1" y="7"/>
                    <a:pt x="1" y="7"/>
                  </a:cubicBezTo>
                  <a:cubicBezTo>
                    <a:pt x="1" y="7"/>
                    <a:pt x="1" y="7"/>
                    <a:pt x="1" y="7"/>
                  </a:cubicBezTo>
                  <a:cubicBezTo>
                    <a:pt x="1" y="7"/>
                    <a:pt x="1" y="7"/>
                    <a:pt x="1" y="7"/>
                  </a:cubicBezTo>
                  <a:cubicBezTo>
                    <a:pt x="1" y="6"/>
                    <a:pt x="1" y="6"/>
                    <a:pt x="1" y="6"/>
                  </a:cubicBezTo>
                  <a:cubicBezTo>
                    <a:pt x="1" y="6"/>
                    <a:pt x="1" y="6"/>
                    <a:pt x="1" y="6"/>
                  </a:cubicBezTo>
                  <a:cubicBezTo>
                    <a:pt x="1" y="6"/>
                    <a:pt x="1" y="6"/>
                    <a:pt x="1" y="6"/>
                  </a:cubicBezTo>
                  <a:cubicBezTo>
                    <a:pt x="1" y="6"/>
                    <a:pt x="1" y="6"/>
                    <a:pt x="1" y="6"/>
                  </a:cubicBezTo>
                  <a:cubicBezTo>
                    <a:pt x="1" y="6"/>
                    <a:pt x="1" y="6"/>
                    <a:pt x="1" y="6"/>
                  </a:cubicBezTo>
                  <a:cubicBezTo>
                    <a:pt x="1" y="6"/>
                    <a:pt x="1" y="6"/>
                    <a:pt x="1" y="6"/>
                  </a:cubicBezTo>
                  <a:cubicBezTo>
                    <a:pt x="1" y="6"/>
                    <a:pt x="1" y="6"/>
                    <a:pt x="1" y="6"/>
                  </a:cubicBezTo>
                  <a:cubicBezTo>
                    <a:pt x="1" y="6"/>
                    <a:pt x="1" y="6"/>
                    <a:pt x="1" y="6"/>
                  </a:cubicBezTo>
                  <a:cubicBezTo>
                    <a:pt x="1" y="6"/>
                    <a:pt x="1" y="6"/>
                    <a:pt x="1" y="6"/>
                  </a:cubicBezTo>
                  <a:cubicBezTo>
                    <a:pt x="1" y="5"/>
                    <a:pt x="1" y="5"/>
                    <a:pt x="1" y="5"/>
                  </a:cubicBezTo>
                  <a:cubicBezTo>
                    <a:pt x="1" y="5"/>
                    <a:pt x="1" y="5"/>
                    <a:pt x="1" y="5"/>
                  </a:cubicBezTo>
                  <a:cubicBezTo>
                    <a:pt x="1" y="5"/>
                    <a:pt x="1" y="5"/>
                    <a:pt x="1" y="5"/>
                  </a:cubicBezTo>
                  <a:cubicBezTo>
                    <a:pt x="1" y="5"/>
                    <a:pt x="1" y="5"/>
                    <a:pt x="1" y="5"/>
                  </a:cubicBezTo>
                  <a:cubicBezTo>
                    <a:pt x="1" y="5"/>
                    <a:pt x="1" y="5"/>
                    <a:pt x="1" y="5"/>
                  </a:cubicBezTo>
                  <a:cubicBezTo>
                    <a:pt x="1" y="5"/>
                    <a:pt x="1" y="5"/>
                    <a:pt x="1" y="5"/>
                  </a:cubicBezTo>
                  <a:cubicBezTo>
                    <a:pt x="1" y="5"/>
                    <a:pt x="1" y="5"/>
                    <a:pt x="1" y="5"/>
                  </a:cubicBezTo>
                  <a:cubicBezTo>
                    <a:pt x="1" y="5"/>
                    <a:pt x="1" y="5"/>
                    <a:pt x="1" y="5"/>
                  </a:cubicBezTo>
                  <a:cubicBezTo>
                    <a:pt x="1" y="5"/>
                    <a:pt x="1" y="5"/>
                    <a:pt x="1" y="5"/>
                  </a:cubicBezTo>
                  <a:cubicBezTo>
                    <a:pt x="1" y="5"/>
                    <a:pt x="1" y="5"/>
                    <a:pt x="1" y="5"/>
                  </a:cubicBezTo>
                  <a:cubicBezTo>
                    <a:pt x="1" y="5"/>
                    <a:pt x="1" y="4"/>
                    <a:pt x="1" y="4"/>
                  </a:cubicBezTo>
                  <a:cubicBezTo>
                    <a:pt x="1" y="4"/>
                    <a:pt x="2" y="4"/>
                    <a:pt x="2" y="4"/>
                  </a:cubicBezTo>
                  <a:cubicBezTo>
                    <a:pt x="2" y="4"/>
                    <a:pt x="2" y="4"/>
                    <a:pt x="2" y="4"/>
                  </a:cubicBezTo>
                  <a:cubicBezTo>
                    <a:pt x="2" y="4"/>
                    <a:pt x="2" y="4"/>
                    <a:pt x="2" y="4"/>
                  </a:cubicBezTo>
                  <a:cubicBezTo>
                    <a:pt x="2" y="4"/>
                    <a:pt x="2" y="4"/>
                    <a:pt x="2" y="4"/>
                  </a:cubicBezTo>
                  <a:cubicBezTo>
                    <a:pt x="2" y="4"/>
                    <a:pt x="2" y="4"/>
                    <a:pt x="2" y="4"/>
                  </a:cubicBezTo>
                  <a:cubicBezTo>
                    <a:pt x="2" y="4"/>
                    <a:pt x="2" y="4"/>
                    <a:pt x="2" y="4"/>
                  </a:cubicBezTo>
                  <a:cubicBezTo>
                    <a:pt x="2" y="4"/>
                    <a:pt x="2" y="4"/>
                    <a:pt x="2" y="4"/>
                  </a:cubicBezTo>
                  <a:cubicBezTo>
                    <a:pt x="2" y="4"/>
                    <a:pt x="2" y="4"/>
                    <a:pt x="2" y="4"/>
                  </a:cubicBezTo>
                  <a:cubicBezTo>
                    <a:pt x="2" y="4"/>
                    <a:pt x="2" y="4"/>
                    <a:pt x="2" y="4"/>
                  </a:cubicBezTo>
                  <a:cubicBezTo>
                    <a:pt x="2" y="4"/>
                    <a:pt x="2" y="4"/>
                    <a:pt x="2" y="4"/>
                  </a:cubicBezTo>
                  <a:cubicBezTo>
                    <a:pt x="2" y="4"/>
                    <a:pt x="2" y="4"/>
                    <a:pt x="2" y="4"/>
                  </a:cubicBezTo>
                  <a:cubicBezTo>
                    <a:pt x="2" y="4"/>
                    <a:pt x="2" y="4"/>
                    <a:pt x="3" y="4"/>
                  </a:cubicBezTo>
                  <a:cubicBezTo>
                    <a:pt x="3" y="4"/>
                    <a:pt x="3" y="4"/>
                    <a:pt x="3" y="4"/>
                  </a:cubicBezTo>
                  <a:cubicBezTo>
                    <a:pt x="3" y="4"/>
                    <a:pt x="3" y="4"/>
                    <a:pt x="3" y="3"/>
                  </a:cubicBezTo>
                  <a:cubicBezTo>
                    <a:pt x="3" y="3"/>
                    <a:pt x="3" y="3"/>
                    <a:pt x="3" y="3"/>
                  </a:cubicBezTo>
                  <a:cubicBezTo>
                    <a:pt x="3" y="3"/>
                    <a:pt x="3" y="3"/>
                    <a:pt x="3" y="3"/>
                  </a:cubicBezTo>
                  <a:cubicBezTo>
                    <a:pt x="3" y="3"/>
                    <a:pt x="3" y="3"/>
                    <a:pt x="3" y="3"/>
                  </a:cubicBezTo>
                  <a:cubicBezTo>
                    <a:pt x="3" y="3"/>
                    <a:pt x="3" y="3"/>
                    <a:pt x="3" y="3"/>
                  </a:cubicBezTo>
                  <a:cubicBezTo>
                    <a:pt x="3" y="3"/>
                    <a:pt x="3" y="3"/>
                    <a:pt x="3" y="3"/>
                  </a:cubicBezTo>
                  <a:cubicBezTo>
                    <a:pt x="3" y="3"/>
                    <a:pt x="3" y="3"/>
                    <a:pt x="3" y="3"/>
                  </a:cubicBezTo>
                  <a:cubicBezTo>
                    <a:pt x="3" y="3"/>
                    <a:pt x="3" y="3"/>
                    <a:pt x="3" y="3"/>
                  </a:cubicBezTo>
                  <a:cubicBezTo>
                    <a:pt x="3" y="3"/>
                    <a:pt x="3"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5" y="3"/>
                  </a:cubicBezTo>
                  <a:cubicBezTo>
                    <a:pt x="5" y="3"/>
                    <a:pt x="5" y="3"/>
                    <a:pt x="5" y="3"/>
                  </a:cubicBezTo>
                  <a:cubicBezTo>
                    <a:pt x="5" y="3"/>
                    <a:pt x="5" y="3"/>
                    <a:pt x="5" y="3"/>
                  </a:cubicBezTo>
                  <a:cubicBezTo>
                    <a:pt x="5" y="3"/>
                    <a:pt x="5" y="3"/>
                    <a:pt x="5" y="3"/>
                  </a:cubicBezTo>
                  <a:cubicBezTo>
                    <a:pt x="5" y="3"/>
                    <a:pt x="5" y="3"/>
                    <a:pt x="5" y="3"/>
                  </a:cubicBezTo>
                  <a:cubicBezTo>
                    <a:pt x="6" y="3"/>
                    <a:pt x="6" y="3"/>
                    <a:pt x="6" y="3"/>
                  </a:cubicBezTo>
                  <a:cubicBezTo>
                    <a:pt x="6" y="3"/>
                    <a:pt x="6" y="2"/>
                    <a:pt x="6" y="2"/>
                  </a:cubicBezTo>
                  <a:cubicBezTo>
                    <a:pt x="6" y="2"/>
                    <a:pt x="6" y="2"/>
                    <a:pt x="6" y="2"/>
                  </a:cubicBezTo>
                  <a:cubicBezTo>
                    <a:pt x="6" y="2"/>
                    <a:pt x="6" y="2"/>
                    <a:pt x="6" y="2"/>
                  </a:cubicBezTo>
                  <a:cubicBezTo>
                    <a:pt x="6" y="2"/>
                    <a:pt x="6" y="2"/>
                    <a:pt x="6" y="2"/>
                  </a:cubicBezTo>
                  <a:cubicBezTo>
                    <a:pt x="6" y="2"/>
                    <a:pt x="6" y="2"/>
                    <a:pt x="6" y="2"/>
                  </a:cubicBezTo>
                  <a:cubicBezTo>
                    <a:pt x="6" y="2"/>
                    <a:pt x="6" y="2"/>
                    <a:pt x="6" y="2"/>
                  </a:cubicBezTo>
                  <a:cubicBezTo>
                    <a:pt x="6" y="2"/>
                    <a:pt x="6" y="2"/>
                    <a:pt x="6" y="2"/>
                  </a:cubicBezTo>
                  <a:cubicBezTo>
                    <a:pt x="6" y="2"/>
                    <a:pt x="6" y="2"/>
                    <a:pt x="6" y="2"/>
                  </a:cubicBezTo>
                  <a:cubicBezTo>
                    <a:pt x="6" y="2"/>
                    <a:pt x="6" y="2"/>
                    <a:pt x="6" y="2"/>
                  </a:cubicBezTo>
                  <a:cubicBezTo>
                    <a:pt x="6" y="2"/>
                    <a:pt x="6" y="2"/>
                    <a:pt x="6" y="2"/>
                  </a:cubicBezTo>
                  <a:cubicBezTo>
                    <a:pt x="6" y="2"/>
                    <a:pt x="6" y="2"/>
                    <a:pt x="6" y="2"/>
                  </a:cubicBezTo>
                  <a:cubicBezTo>
                    <a:pt x="6" y="2"/>
                    <a:pt x="7" y="2"/>
                    <a:pt x="7" y="2"/>
                  </a:cubicBezTo>
                  <a:cubicBezTo>
                    <a:pt x="7" y="2"/>
                    <a:pt x="7" y="2"/>
                    <a:pt x="7" y="2"/>
                  </a:cubicBezTo>
                  <a:cubicBezTo>
                    <a:pt x="7" y="2"/>
                    <a:pt x="7" y="2"/>
                    <a:pt x="7" y="2"/>
                  </a:cubicBezTo>
                  <a:cubicBezTo>
                    <a:pt x="7" y="2"/>
                    <a:pt x="7" y="2"/>
                    <a:pt x="7" y="2"/>
                  </a:cubicBezTo>
                  <a:cubicBezTo>
                    <a:pt x="7" y="2"/>
                    <a:pt x="7" y="2"/>
                    <a:pt x="7" y="1"/>
                  </a:cubicBezTo>
                  <a:cubicBezTo>
                    <a:pt x="7" y="1"/>
                    <a:pt x="7" y="1"/>
                    <a:pt x="7" y="1"/>
                  </a:cubicBezTo>
                  <a:cubicBezTo>
                    <a:pt x="7" y="1"/>
                    <a:pt x="7" y="1"/>
                    <a:pt x="7" y="1"/>
                  </a:cubicBezTo>
                  <a:cubicBezTo>
                    <a:pt x="7" y="1"/>
                    <a:pt x="7" y="1"/>
                    <a:pt x="7" y="1"/>
                  </a:cubicBezTo>
                  <a:cubicBezTo>
                    <a:pt x="7" y="1"/>
                    <a:pt x="7" y="1"/>
                    <a:pt x="7" y="1"/>
                  </a:cubicBezTo>
                  <a:cubicBezTo>
                    <a:pt x="7" y="1"/>
                    <a:pt x="7" y="1"/>
                    <a:pt x="7" y="1"/>
                  </a:cubicBezTo>
                  <a:cubicBezTo>
                    <a:pt x="7" y="1"/>
                    <a:pt x="7" y="1"/>
                    <a:pt x="7" y="1"/>
                  </a:cubicBezTo>
                  <a:cubicBezTo>
                    <a:pt x="7" y="1"/>
                    <a:pt x="7" y="1"/>
                    <a:pt x="7" y="1"/>
                  </a:cubicBezTo>
                  <a:cubicBezTo>
                    <a:pt x="7" y="1"/>
                    <a:pt x="7" y="1"/>
                    <a:pt x="7" y="1"/>
                  </a:cubicBezTo>
                  <a:cubicBezTo>
                    <a:pt x="7" y="1"/>
                    <a:pt x="7" y="1"/>
                    <a:pt x="7" y="1"/>
                  </a:cubicBezTo>
                  <a:cubicBezTo>
                    <a:pt x="7" y="1"/>
                    <a:pt x="7" y="1"/>
                    <a:pt x="7" y="1"/>
                  </a:cubicBezTo>
                  <a:cubicBezTo>
                    <a:pt x="7" y="1"/>
                    <a:pt x="7"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9" y="1"/>
                    <a:pt x="9" y="1"/>
                    <a:pt x="9" y="1"/>
                  </a:cubicBezTo>
                  <a:cubicBezTo>
                    <a:pt x="9" y="1"/>
                    <a:pt x="9" y="1"/>
                    <a:pt x="9" y="1"/>
                  </a:cubicBezTo>
                  <a:cubicBezTo>
                    <a:pt x="9" y="1"/>
                    <a:pt x="9" y="1"/>
                    <a:pt x="9" y="1"/>
                  </a:cubicBezTo>
                  <a:cubicBezTo>
                    <a:pt x="9" y="1"/>
                    <a:pt x="9" y="1"/>
                    <a:pt x="9" y="1"/>
                  </a:cubicBezTo>
                  <a:cubicBezTo>
                    <a:pt x="9" y="1"/>
                    <a:pt x="9" y="1"/>
                    <a:pt x="9" y="1"/>
                  </a:cubicBezTo>
                  <a:cubicBezTo>
                    <a:pt x="9" y="1"/>
                    <a:pt x="9" y="1"/>
                    <a:pt x="9" y="1"/>
                  </a:cubicBezTo>
                  <a:cubicBezTo>
                    <a:pt x="9" y="1"/>
                    <a:pt x="9" y="1"/>
                    <a:pt x="9" y="1"/>
                  </a:cubicBezTo>
                  <a:cubicBezTo>
                    <a:pt x="9" y="1"/>
                    <a:pt x="9" y="1"/>
                    <a:pt x="9" y="1"/>
                  </a:cubicBezTo>
                  <a:cubicBezTo>
                    <a:pt x="9" y="1"/>
                    <a:pt x="9" y="1"/>
                    <a:pt x="9" y="1"/>
                  </a:cubicBezTo>
                  <a:cubicBezTo>
                    <a:pt x="9" y="1"/>
                    <a:pt x="9" y="1"/>
                    <a:pt x="9" y="1"/>
                  </a:cubicBezTo>
                  <a:cubicBezTo>
                    <a:pt x="9" y="1"/>
                    <a:pt x="10" y="1"/>
                    <a:pt x="10" y="1"/>
                  </a:cubicBezTo>
                  <a:cubicBezTo>
                    <a:pt x="10" y="1"/>
                    <a:pt x="10" y="1"/>
                    <a:pt x="10" y="1"/>
                  </a:cubicBezTo>
                  <a:cubicBezTo>
                    <a:pt x="10" y="1"/>
                    <a:pt x="10" y="1"/>
                    <a:pt x="10" y="1"/>
                  </a:cubicBezTo>
                  <a:cubicBezTo>
                    <a:pt x="10" y="1"/>
                    <a:pt x="10" y="1"/>
                    <a:pt x="10" y="1"/>
                  </a:cubicBezTo>
                  <a:cubicBezTo>
                    <a:pt x="10" y="1"/>
                    <a:pt x="10" y="1"/>
                    <a:pt x="10" y="1"/>
                  </a:cubicBezTo>
                  <a:cubicBezTo>
                    <a:pt x="10" y="1"/>
                    <a:pt x="10" y="1"/>
                    <a:pt x="10" y="1"/>
                  </a:cubicBezTo>
                  <a:cubicBezTo>
                    <a:pt x="10" y="1"/>
                    <a:pt x="10" y="1"/>
                    <a:pt x="10" y="1"/>
                  </a:cubicBezTo>
                  <a:cubicBezTo>
                    <a:pt x="10" y="1"/>
                    <a:pt x="10" y="1"/>
                    <a:pt x="10" y="1"/>
                  </a:cubicBezTo>
                  <a:cubicBezTo>
                    <a:pt x="10" y="1"/>
                    <a:pt x="10" y="1"/>
                    <a:pt x="10" y="1"/>
                  </a:cubicBezTo>
                  <a:cubicBezTo>
                    <a:pt x="10" y="1"/>
                    <a:pt x="10" y="1"/>
                    <a:pt x="10" y="1"/>
                  </a:cubicBezTo>
                  <a:cubicBezTo>
                    <a:pt x="10" y="1"/>
                    <a:pt x="10" y="1"/>
                    <a:pt x="10" y="1"/>
                  </a:cubicBezTo>
                  <a:cubicBezTo>
                    <a:pt x="10" y="1"/>
                    <a:pt x="10" y="1"/>
                    <a:pt x="11" y="1"/>
                  </a:cubicBezTo>
                  <a:cubicBezTo>
                    <a:pt x="11" y="1"/>
                    <a:pt x="11" y="1"/>
                    <a:pt x="11" y="2"/>
                  </a:cubicBezTo>
                  <a:cubicBezTo>
                    <a:pt x="11" y="2"/>
                    <a:pt x="11" y="2"/>
                    <a:pt x="11" y="2"/>
                  </a:cubicBezTo>
                  <a:cubicBezTo>
                    <a:pt x="11" y="2"/>
                    <a:pt x="11" y="2"/>
                    <a:pt x="11" y="2"/>
                  </a:cubicBezTo>
                  <a:cubicBezTo>
                    <a:pt x="11" y="2"/>
                    <a:pt x="11" y="2"/>
                    <a:pt x="11" y="2"/>
                  </a:cubicBezTo>
                  <a:cubicBezTo>
                    <a:pt x="11" y="2"/>
                    <a:pt x="11" y="2"/>
                    <a:pt x="11" y="2"/>
                  </a:cubicBezTo>
                  <a:cubicBezTo>
                    <a:pt x="11" y="2"/>
                    <a:pt x="11" y="2"/>
                    <a:pt x="11" y="2"/>
                  </a:cubicBezTo>
                  <a:cubicBezTo>
                    <a:pt x="11" y="2"/>
                    <a:pt x="11" y="2"/>
                    <a:pt x="11" y="2"/>
                  </a:cubicBezTo>
                  <a:cubicBezTo>
                    <a:pt x="11" y="2"/>
                    <a:pt x="11" y="2"/>
                    <a:pt x="11" y="2"/>
                  </a:cubicBezTo>
                  <a:cubicBezTo>
                    <a:pt x="11" y="2"/>
                    <a:pt x="11" y="2"/>
                    <a:pt x="11" y="2"/>
                  </a:cubicBezTo>
                  <a:cubicBezTo>
                    <a:pt x="11" y="2"/>
                    <a:pt x="11" y="2"/>
                    <a:pt x="11" y="2"/>
                  </a:cubicBezTo>
                  <a:cubicBezTo>
                    <a:pt x="11" y="2"/>
                    <a:pt x="11" y="2"/>
                    <a:pt x="11" y="2"/>
                  </a:cubicBezTo>
                  <a:cubicBezTo>
                    <a:pt x="11" y="2"/>
                    <a:pt x="11" y="2"/>
                    <a:pt x="11" y="2"/>
                  </a:cubicBezTo>
                  <a:cubicBezTo>
                    <a:pt x="11" y="2"/>
                    <a:pt x="12" y="2"/>
                    <a:pt x="12" y="2"/>
                  </a:cubicBezTo>
                  <a:cubicBezTo>
                    <a:pt x="12" y="2"/>
                    <a:pt x="12" y="2"/>
                    <a:pt x="12" y="2"/>
                  </a:cubicBezTo>
                  <a:cubicBezTo>
                    <a:pt x="12" y="2"/>
                    <a:pt x="12" y="2"/>
                    <a:pt x="12" y="2"/>
                  </a:cubicBezTo>
                  <a:cubicBezTo>
                    <a:pt x="12" y="2"/>
                    <a:pt x="12" y="2"/>
                    <a:pt x="12" y="2"/>
                  </a:cubicBezTo>
                  <a:cubicBezTo>
                    <a:pt x="12" y="3"/>
                    <a:pt x="12" y="3"/>
                    <a:pt x="12" y="3"/>
                  </a:cubicBezTo>
                  <a:cubicBezTo>
                    <a:pt x="12" y="3"/>
                    <a:pt x="12" y="3"/>
                    <a:pt x="12" y="3"/>
                  </a:cubicBezTo>
                  <a:cubicBezTo>
                    <a:pt x="12" y="3"/>
                    <a:pt x="12" y="3"/>
                    <a:pt x="12" y="3"/>
                  </a:cubicBezTo>
                  <a:cubicBezTo>
                    <a:pt x="12" y="3"/>
                    <a:pt x="12" y="3"/>
                    <a:pt x="12" y="3"/>
                  </a:cubicBezTo>
                  <a:cubicBezTo>
                    <a:pt x="12" y="3"/>
                    <a:pt x="12" y="3"/>
                    <a:pt x="12" y="3"/>
                  </a:cubicBezTo>
                  <a:cubicBezTo>
                    <a:pt x="12" y="3"/>
                    <a:pt x="12" y="3"/>
                    <a:pt x="12" y="3"/>
                  </a:cubicBezTo>
                  <a:cubicBezTo>
                    <a:pt x="12" y="3"/>
                    <a:pt x="12" y="3"/>
                    <a:pt x="12" y="3"/>
                  </a:cubicBezTo>
                  <a:cubicBezTo>
                    <a:pt x="12" y="3"/>
                    <a:pt x="12" y="3"/>
                    <a:pt x="12" y="3"/>
                  </a:cubicBezTo>
                  <a:cubicBezTo>
                    <a:pt x="12" y="3"/>
                    <a:pt x="12" y="3"/>
                    <a:pt x="12" y="3"/>
                  </a:cubicBezTo>
                  <a:cubicBezTo>
                    <a:pt x="12" y="3"/>
                    <a:pt x="12" y="3"/>
                    <a:pt x="12" y="3"/>
                  </a:cubicBezTo>
                  <a:cubicBezTo>
                    <a:pt x="12" y="3"/>
                    <a:pt x="12" y="3"/>
                    <a:pt x="12" y="3"/>
                  </a:cubicBezTo>
                  <a:cubicBezTo>
                    <a:pt x="12" y="3"/>
                    <a:pt x="12" y="3"/>
                    <a:pt x="12" y="3"/>
                  </a:cubicBezTo>
                  <a:cubicBezTo>
                    <a:pt x="12" y="4"/>
                    <a:pt x="12" y="4"/>
                    <a:pt x="12" y="4"/>
                  </a:cubicBezTo>
                  <a:cubicBezTo>
                    <a:pt x="12" y="4"/>
                    <a:pt x="12" y="4"/>
                    <a:pt x="12" y="4"/>
                  </a:cubicBezTo>
                  <a:cubicBezTo>
                    <a:pt x="12" y="4"/>
                    <a:pt x="13" y="4"/>
                    <a:pt x="13" y="4"/>
                  </a:cubicBezTo>
                  <a:cubicBezTo>
                    <a:pt x="13" y="4"/>
                    <a:pt x="13" y="4"/>
                    <a:pt x="13" y="4"/>
                  </a:cubicBezTo>
                  <a:cubicBezTo>
                    <a:pt x="13" y="4"/>
                    <a:pt x="13" y="4"/>
                    <a:pt x="13" y="4"/>
                  </a:cubicBezTo>
                  <a:cubicBezTo>
                    <a:pt x="13" y="4"/>
                    <a:pt x="13" y="4"/>
                    <a:pt x="13" y="4"/>
                  </a:cubicBezTo>
                  <a:cubicBezTo>
                    <a:pt x="13" y="4"/>
                    <a:pt x="13" y="4"/>
                    <a:pt x="13" y="4"/>
                  </a:cubicBezTo>
                  <a:cubicBezTo>
                    <a:pt x="13" y="4"/>
                    <a:pt x="13" y="4"/>
                    <a:pt x="13" y="4"/>
                  </a:cubicBezTo>
                  <a:cubicBezTo>
                    <a:pt x="13" y="4"/>
                    <a:pt x="13" y="4"/>
                    <a:pt x="13" y="4"/>
                  </a:cubicBezTo>
                  <a:cubicBezTo>
                    <a:pt x="13" y="5"/>
                    <a:pt x="13" y="5"/>
                    <a:pt x="13" y="5"/>
                  </a:cubicBezTo>
                  <a:cubicBezTo>
                    <a:pt x="13" y="5"/>
                    <a:pt x="13" y="5"/>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7"/>
                    <a:pt x="15" y="7"/>
                    <a:pt x="15" y="7"/>
                  </a:cubicBezTo>
                  <a:cubicBezTo>
                    <a:pt x="15" y="7"/>
                    <a:pt x="16" y="7"/>
                    <a:pt x="16" y="7"/>
                  </a:cubicBezTo>
                  <a:cubicBezTo>
                    <a:pt x="16" y="7"/>
                    <a:pt x="16" y="7"/>
                    <a:pt x="16" y="7"/>
                  </a:cubicBezTo>
                  <a:cubicBezTo>
                    <a:pt x="16" y="7"/>
                    <a:pt x="16" y="7"/>
                    <a:pt x="16" y="7"/>
                  </a:cubicBezTo>
                  <a:cubicBezTo>
                    <a:pt x="16" y="7"/>
                    <a:pt x="16" y="7"/>
                    <a:pt x="16" y="7"/>
                  </a:cubicBezTo>
                  <a:cubicBezTo>
                    <a:pt x="16" y="7"/>
                    <a:pt x="16" y="7"/>
                    <a:pt x="16" y="7"/>
                  </a:cubicBezTo>
                  <a:cubicBezTo>
                    <a:pt x="16" y="7"/>
                    <a:pt x="16" y="7"/>
                    <a:pt x="16" y="7"/>
                  </a:cubicBezTo>
                  <a:cubicBezTo>
                    <a:pt x="16" y="7"/>
                    <a:pt x="16" y="7"/>
                    <a:pt x="16" y="7"/>
                  </a:cubicBezTo>
                  <a:cubicBezTo>
                    <a:pt x="16" y="7"/>
                    <a:pt x="16" y="7"/>
                    <a:pt x="16" y="7"/>
                  </a:cubicBezTo>
                  <a:cubicBezTo>
                    <a:pt x="16" y="7"/>
                    <a:pt x="16" y="7"/>
                    <a:pt x="16" y="7"/>
                  </a:cubicBezTo>
                  <a:cubicBezTo>
                    <a:pt x="16" y="7"/>
                    <a:pt x="16" y="7"/>
                    <a:pt x="16" y="8"/>
                  </a:cubicBezTo>
                  <a:cubicBezTo>
                    <a:pt x="16" y="8"/>
                    <a:pt x="16" y="8"/>
                    <a:pt x="16" y="8"/>
                  </a:cubicBezTo>
                  <a:cubicBezTo>
                    <a:pt x="16" y="8"/>
                    <a:pt x="17" y="8"/>
                    <a:pt x="17" y="8"/>
                  </a:cubicBezTo>
                  <a:cubicBezTo>
                    <a:pt x="17" y="8"/>
                    <a:pt x="17" y="8"/>
                    <a:pt x="17" y="8"/>
                  </a:cubicBezTo>
                  <a:cubicBezTo>
                    <a:pt x="17" y="8"/>
                    <a:pt x="17" y="8"/>
                    <a:pt x="17" y="8"/>
                  </a:cubicBezTo>
                  <a:cubicBezTo>
                    <a:pt x="17" y="8"/>
                    <a:pt x="17" y="8"/>
                    <a:pt x="17" y="8"/>
                  </a:cubicBezTo>
                  <a:cubicBezTo>
                    <a:pt x="17" y="8"/>
                    <a:pt x="17" y="8"/>
                    <a:pt x="17" y="8"/>
                  </a:cubicBezTo>
                  <a:cubicBezTo>
                    <a:pt x="17" y="8"/>
                    <a:pt x="17" y="8"/>
                    <a:pt x="17" y="8"/>
                  </a:cubicBezTo>
                  <a:cubicBezTo>
                    <a:pt x="17" y="8"/>
                    <a:pt x="17" y="8"/>
                    <a:pt x="17" y="9"/>
                  </a:cubicBezTo>
                  <a:cubicBezTo>
                    <a:pt x="17" y="9"/>
                    <a:pt x="17" y="9"/>
                    <a:pt x="17" y="9"/>
                  </a:cubicBezTo>
                  <a:cubicBezTo>
                    <a:pt x="17" y="9"/>
                    <a:pt x="17" y="9"/>
                    <a:pt x="17" y="9"/>
                  </a:cubicBezTo>
                  <a:cubicBezTo>
                    <a:pt x="17" y="9"/>
                    <a:pt x="17" y="9"/>
                    <a:pt x="17" y="9"/>
                  </a:cubicBezTo>
                  <a:cubicBezTo>
                    <a:pt x="17" y="9"/>
                    <a:pt x="17" y="9"/>
                    <a:pt x="17" y="9"/>
                  </a:cubicBezTo>
                  <a:cubicBezTo>
                    <a:pt x="17" y="9"/>
                    <a:pt x="17" y="9"/>
                    <a:pt x="17" y="9"/>
                  </a:cubicBezTo>
                  <a:cubicBezTo>
                    <a:pt x="17" y="9"/>
                    <a:pt x="17" y="9"/>
                    <a:pt x="17" y="9"/>
                  </a:cubicBezTo>
                  <a:cubicBezTo>
                    <a:pt x="17" y="9"/>
                    <a:pt x="17" y="9"/>
                    <a:pt x="17" y="9"/>
                  </a:cubicBezTo>
                  <a:cubicBezTo>
                    <a:pt x="17" y="9"/>
                    <a:pt x="17" y="9"/>
                    <a:pt x="17" y="9"/>
                  </a:cubicBezTo>
                  <a:cubicBezTo>
                    <a:pt x="18" y="10"/>
                    <a:pt x="18" y="10"/>
                    <a:pt x="18" y="10"/>
                  </a:cubicBezTo>
                  <a:cubicBezTo>
                    <a:pt x="18" y="10"/>
                    <a:pt x="18" y="10"/>
                    <a:pt x="18" y="10"/>
                  </a:cubicBezTo>
                  <a:cubicBezTo>
                    <a:pt x="18" y="10"/>
                    <a:pt x="18" y="10"/>
                    <a:pt x="18" y="10"/>
                  </a:cubicBezTo>
                  <a:cubicBezTo>
                    <a:pt x="18" y="10"/>
                    <a:pt x="18" y="10"/>
                    <a:pt x="18" y="10"/>
                  </a:cubicBezTo>
                  <a:cubicBezTo>
                    <a:pt x="18" y="10"/>
                    <a:pt x="18" y="10"/>
                    <a:pt x="18" y="10"/>
                  </a:cubicBezTo>
                  <a:cubicBezTo>
                    <a:pt x="18" y="10"/>
                    <a:pt x="18" y="10"/>
                    <a:pt x="18" y="10"/>
                  </a:cubicBezTo>
                  <a:cubicBezTo>
                    <a:pt x="18" y="10"/>
                    <a:pt x="18" y="10"/>
                    <a:pt x="18" y="10"/>
                  </a:cubicBezTo>
                  <a:cubicBezTo>
                    <a:pt x="18" y="10"/>
                    <a:pt x="18" y="10"/>
                    <a:pt x="18" y="11"/>
                  </a:cubicBezTo>
                  <a:cubicBezTo>
                    <a:pt x="18" y="11"/>
                    <a:pt x="18" y="11"/>
                    <a:pt x="18" y="11"/>
                  </a:cubicBezTo>
                  <a:cubicBezTo>
                    <a:pt x="18" y="11"/>
                    <a:pt x="18" y="11"/>
                    <a:pt x="18" y="11"/>
                  </a:cubicBezTo>
                  <a:cubicBezTo>
                    <a:pt x="18" y="11"/>
                    <a:pt x="18" y="11"/>
                    <a:pt x="18" y="11"/>
                  </a:cubicBezTo>
                  <a:cubicBezTo>
                    <a:pt x="18" y="11"/>
                    <a:pt x="18" y="11"/>
                    <a:pt x="18" y="11"/>
                  </a:cubicBezTo>
                  <a:cubicBezTo>
                    <a:pt x="18" y="11"/>
                    <a:pt x="18" y="11"/>
                    <a:pt x="18" y="11"/>
                  </a:cubicBezTo>
                  <a:cubicBezTo>
                    <a:pt x="18" y="11"/>
                    <a:pt x="18" y="11"/>
                    <a:pt x="18" y="11"/>
                  </a:cubicBezTo>
                  <a:cubicBezTo>
                    <a:pt x="18" y="11"/>
                    <a:pt x="18" y="11"/>
                    <a:pt x="18" y="11"/>
                  </a:cubicBezTo>
                  <a:cubicBezTo>
                    <a:pt x="18" y="11"/>
                    <a:pt x="18" y="12"/>
                    <a:pt x="18" y="12"/>
                  </a:cubicBezTo>
                  <a:cubicBezTo>
                    <a:pt x="18" y="12"/>
                    <a:pt x="18" y="12"/>
                    <a:pt x="18" y="12"/>
                  </a:cubicBezTo>
                  <a:cubicBezTo>
                    <a:pt x="18" y="12"/>
                    <a:pt x="18" y="12"/>
                    <a:pt x="18" y="12"/>
                  </a:cubicBezTo>
                  <a:cubicBezTo>
                    <a:pt x="18" y="12"/>
                    <a:pt x="18" y="12"/>
                    <a:pt x="18" y="12"/>
                  </a:cubicBezTo>
                  <a:cubicBezTo>
                    <a:pt x="18" y="12"/>
                    <a:pt x="18" y="12"/>
                    <a:pt x="18" y="12"/>
                  </a:cubicBezTo>
                  <a:cubicBezTo>
                    <a:pt x="18" y="12"/>
                    <a:pt x="18" y="12"/>
                    <a:pt x="18" y="12"/>
                  </a:cubicBezTo>
                  <a:cubicBezTo>
                    <a:pt x="18" y="12"/>
                    <a:pt x="18" y="13"/>
                    <a:pt x="18" y="13"/>
                  </a:cubicBezTo>
                  <a:cubicBezTo>
                    <a:pt x="18" y="13"/>
                    <a:pt x="18" y="13"/>
                    <a:pt x="18" y="13"/>
                  </a:cubicBezTo>
                  <a:cubicBezTo>
                    <a:pt x="18" y="13"/>
                    <a:pt x="18" y="13"/>
                    <a:pt x="18" y="13"/>
                  </a:cubicBezTo>
                  <a:cubicBezTo>
                    <a:pt x="18" y="13"/>
                    <a:pt x="18" y="13"/>
                    <a:pt x="18" y="13"/>
                  </a:cubicBezTo>
                  <a:cubicBezTo>
                    <a:pt x="18" y="13"/>
                    <a:pt x="18" y="13"/>
                    <a:pt x="18" y="13"/>
                  </a:cubicBezTo>
                  <a:cubicBezTo>
                    <a:pt x="18" y="13"/>
                    <a:pt x="18" y="13"/>
                    <a:pt x="18" y="13"/>
                  </a:cubicBezTo>
                  <a:cubicBezTo>
                    <a:pt x="18" y="13"/>
                    <a:pt x="18" y="13"/>
                    <a:pt x="18" y="13"/>
                  </a:cubicBezTo>
                  <a:cubicBezTo>
                    <a:pt x="18" y="13"/>
                    <a:pt x="18" y="13"/>
                    <a:pt x="18" y="13"/>
                  </a:cubicBezTo>
                  <a:cubicBezTo>
                    <a:pt x="18" y="13"/>
                    <a:pt x="18" y="13"/>
                    <a:pt x="18" y="14"/>
                  </a:cubicBezTo>
                  <a:cubicBezTo>
                    <a:pt x="18" y="14"/>
                    <a:pt x="18" y="14"/>
                    <a:pt x="18" y="14"/>
                  </a:cubicBezTo>
                  <a:cubicBezTo>
                    <a:pt x="18" y="14"/>
                    <a:pt x="18" y="14"/>
                    <a:pt x="18" y="14"/>
                  </a:cubicBezTo>
                  <a:cubicBezTo>
                    <a:pt x="18" y="14"/>
                    <a:pt x="18" y="14"/>
                    <a:pt x="18" y="14"/>
                  </a:cubicBezTo>
                  <a:cubicBezTo>
                    <a:pt x="17" y="14"/>
                    <a:pt x="17" y="14"/>
                    <a:pt x="17" y="14"/>
                  </a:cubicBezTo>
                  <a:cubicBezTo>
                    <a:pt x="17" y="14"/>
                    <a:pt x="17" y="14"/>
                    <a:pt x="17" y="14"/>
                  </a:cubicBezTo>
                  <a:cubicBezTo>
                    <a:pt x="17" y="14"/>
                    <a:pt x="17" y="14"/>
                    <a:pt x="17" y="14"/>
                  </a:cubicBezTo>
                  <a:cubicBezTo>
                    <a:pt x="17" y="14"/>
                    <a:pt x="17" y="14"/>
                    <a:pt x="17" y="14"/>
                  </a:cubicBezTo>
                  <a:cubicBezTo>
                    <a:pt x="17" y="14"/>
                    <a:pt x="17" y="14"/>
                    <a:pt x="17" y="14"/>
                  </a:cubicBezTo>
                  <a:cubicBezTo>
                    <a:pt x="17" y="14"/>
                    <a:pt x="17" y="14"/>
                    <a:pt x="17" y="14"/>
                  </a:cubicBezTo>
                  <a:cubicBezTo>
                    <a:pt x="17" y="14"/>
                    <a:pt x="17" y="14"/>
                    <a:pt x="17" y="15"/>
                  </a:cubicBezTo>
                  <a:cubicBezTo>
                    <a:pt x="17" y="15"/>
                    <a:pt x="17" y="15"/>
                    <a:pt x="17" y="15"/>
                  </a:cubicBezTo>
                  <a:cubicBezTo>
                    <a:pt x="17" y="15"/>
                    <a:pt x="17" y="15"/>
                    <a:pt x="17" y="15"/>
                  </a:cubicBezTo>
                  <a:cubicBezTo>
                    <a:pt x="17" y="15"/>
                    <a:pt x="17" y="15"/>
                    <a:pt x="17" y="15"/>
                  </a:cubicBezTo>
                  <a:cubicBezTo>
                    <a:pt x="17" y="15"/>
                    <a:pt x="17" y="15"/>
                    <a:pt x="17" y="15"/>
                  </a:cubicBezTo>
                  <a:cubicBezTo>
                    <a:pt x="17" y="15"/>
                    <a:pt x="17" y="15"/>
                    <a:pt x="17" y="15"/>
                  </a:cubicBezTo>
                  <a:cubicBezTo>
                    <a:pt x="17" y="15"/>
                    <a:pt x="17" y="15"/>
                    <a:pt x="17" y="15"/>
                  </a:cubicBezTo>
                  <a:cubicBezTo>
                    <a:pt x="17" y="15"/>
                    <a:pt x="17" y="15"/>
                    <a:pt x="17" y="15"/>
                  </a:cubicBezTo>
                  <a:cubicBezTo>
                    <a:pt x="17" y="15"/>
                    <a:pt x="17" y="15"/>
                    <a:pt x="17" y="15"/>
                  </a:cubicBezTo>
                  <a:cubicBezTo>
                    <a:pt x="17" y="15"/>
                    <a:pt x="16" y="15"/>
                    <a:pt x="16" y="15"/>
                  </a:cubicBezTo>
                  <a:cubicBezTo>
                    <a:pt x="16" y="15"/>
                    <a:pt x="16" y="15"/>
                    <a:pt x="16" y="15"/>
                  </a:cubicBezTo>
                  <a:cubicBezTo>
                    <a:pt x="16" y="15"/>
                    <a:pt x="16" y="15"/>
                    <a:pt x="16" y="15"/>
                  </a:cubicBezTo>
                  <a:cubicBezTo>
                    <a:pt x="16" y="15"/>
                    <a:pt x="16" y="15"/>
                    <a:pt x="16" y="15"/>
                  </a:cubicBezTo>
                  <a:cubicBezTo>
                    <a:pt x="16" y="16"/>
                    <a:pt x="16" y="16"/>
                    <a:pt x="16" y="16"/>
                  </a:cubicBezTo>
                  <a:cubicBezTo>
                    <a:pt x="16" y="16"/>
                    <a:pt x="16" y="16"/>
                    <a:pt x="16" y="16"/>
                  </a:cubicBezTo>
                  <a:cubicBezTo>
                    <a:pt x="16" y="16"/>
                    <a:pt x="16" y="16"/>
                    <a:pt x="16" y="16"/>
                  </a:cubicBezTo>
                  <a:cubicBezTo>
                    <a:pt x="16" y="16"/>
                    <a:pt x="16" y="16"/>
                    <a:pt x="16" y="16"/>
                  </a:cubicBezTo>
                  <a:cubicBezTo>
                    <a:pt x="16" y="16"/>
                    <a:pt x="16" y="16"/>
                    <a:pt x="16" y="16"/>
                  </a:cubicBezTo>
                  <a:cubicBezTo>
                    <a:pt x="16" y="16"/>
                    <a:pt x="16" y="16"/>
                    <a:pt x="16" y="16"/>
                  </a:cubicBezTo>
                  <a:cubicBezTo>
                    <a:pt x="16" y="16"/>
                    <a:pt x="16" y="16"/>
                    <a:pt x="16" y="16"/>
                  </a:cubicBezTo>
                  <a:cubicBezTo>
                    <a:pt x="15" y="16"/>
                    <a:pt x="15" y="16"/>
                    <a:pt x="15" y="16"/>
                  </a:cubicBezTo>
                  <a:cubicBezTo>
                    <a:pt x="15" y="16"/>
                    <a:pt x="15" y="16"/>
                    <a:pt x="15" y="16"/>
                  </a:cubicBezTo>
                  <a:cubicBezTo>
                    <a:pt x="15" y="16"/>
                    <a:pt x="15" y="16"/>
                    <a:pt x="15" y="16"/>
                  </a:cubicBezTo>
                  <a:cubicBezTo>
                    <a:pt x="15" y="16"/>
                    <a:pt x="15" y="16"/>
                    <a:pt x="15" y="16"/>
                  </a:cubicBezTo>
                  <a:cubicBezTo>
                    <a:pt x="15" y="16"/>
                    <a:pt x="15" y="16"/>
                    <a:pt x="15" y="16"/>
                  </a:cubicBezTo>
                  <a:cubicBezTo>
                    <a:pt x="15" y="16"/>
                    <a:pt x="15" y="16"/>
                    <a:pt x="15" y="16"/>
                  </a:cubicBezTo>
                  <a:cubicBezTo>
                    <a:pt x="15" y="16"/>
                    <a:pt x="15" y="16"/>
                    <a:pt x="15" y="16"/>
                  </a:cubicBezTo>
                  <a:cubicBezTo>
                    <a:pt x="15" y="16"/>
                    <a:pt x="15" y="16"/>
                    <a:pt x="15" y="16"/>
                  </a:cubicBezTo>
                  <a:cubicBezTo>
                    <a:pt x="15" y="16"/>
                    <a:pt x="15" y="16"/>
                    <a:pt x="15" y="16"/>
                  </a:cubicBezTo>
                  <a:cubicBezTo>
                    <a:pt x="15" y="16"/>
                    <a:pt x="14" y="16"/>
                    <a:pt x="14" y="16"/>
                  </a:cubicBezTo>
                  <a:cubicBezTo>
                    <a:pt x="14" y="16"/>
                    <a:pt x="14" y="16"/>
                    <a:pt x="14" y="16"/>
                  </a:cubicBezTo>
                  <a:cubicBezTo>
                    <a:pt x="14" y="16"/>
                    <a:pt x="14" y="16"/>
                    <a:pt x="14" y="16"/>
                  </a:cubicBezTo>
                  <a:cubicBezTo>
                    <a:pt x="14" y="16"/>
                    <a:pt x="14" y="16"/>
                    <a:pt x="14" y="16"/>
                  </a:cubicBezTo>
                  <a:cubicBezTo>
                    <a:pt x="14" y="16"/>
                    <a:pt x="14" y="16"/>
                    <a:pt x="14" y="16"/>
                  </a:cubicBezTo>
                  <a:cubicBezTo>
                    <a:pt x="14" y="16"/>
                    <a:pt x="14" y="16"/>
                    <a:pt x="14" y="16"/>
                  </a:cubicBezTo>
                  <a:cubicBezTo>
                    <a:pt x="14" y="16"/>
                    <a:pt x="14" y="16"/>
                    <a:pt x="14" y="16"/>
                  </a:cubicBezTo>
                  <a:cubicBezTo>
                    <a:pt x="14" y="16"/>
                    <a:pt x="14" y="16"/>
                    <a:pt x="14" y="16"/>
                  </a:cubicBezTo>
                  <a:cubicBezTo>
                    <a:pt x="14" y="16"/>
                    <a:pt x="14" y="16"/>
                    <a:pt x="14" y="16"/>
                  </a:cubicBezTo>
                  <a:cubicBezTo>
                    <a:pt x="13" y="16"/>
                    <a:pt x="13" y="16"/>
                    <a:pt x="13" y="16"/>
                  </a:cubicBezTo>
                  <a:cubicBezTo>
                    <a:pt x="13" y="16"/>
                    <a:pt x="13" y="16"/>
                    <a:pt x="13" y="16"/>
                  </a:cubicBezTo>
                  <a:cubicBezTo>
                    <a:pt x="13" y="16"/>
                    <a:pt x="13" y="16"/>
                    <a:pt x="12" y="17"/>
                  </a:cubicBezTo>
                  <a:cubicBezTo>
                    <a:pt x="12" y="17"/>
                    <a:pt x="12" y="17"/>
                    <a:pt x="12" y="17"/>
                  </a:cubicBezTo>
                  <a:cubicBezTo>
                    <a:pt x="12" y="17"/>
                    <a:pt x="12" y="17"/>
                    <a:pt x="12" y="17"/>
                  </a:cubicBezTo>
                  <a:cubicBezTo>
                    <a:pt x="12" y="17"/>
                    <a:pt x="12" y="17"/>
                    <a:pt x="12" y="17"/>
                  </a:cubicBezTo>
                  <a:cubicBezTo>
                    <a:pt x="12" y="17"/>
                    <a:pt x="12" y="17"/>
                    <a:pt x="12" y="17"/>
                  </a:cubicBezTo>
                  <a:cubicBezTo>
                    <a:pt x="12" y="17"/>
                    <a:pt x="12" y="17"/>
                    <a:pt x="12" y="17"/>
                  </a:cubicBezTo>
                  <a:cubicBezTo>
                    <a:pt x="12" y="17"/>
                    <a:pt x="12" y="17"/>
                    <a:pt x="12" y="17"/>
                  </a:cubicBezTo>
                  <a:cubicBezTo>
                    <a:pt x="12" y="17"/>
                    <a:pt x="12" y="17"/>
                    <a:pt x="12" y="17"/>
                  </a:cubicBezTo>
                  <a:cubicBezTo>
                    <a:pt x="12" y="17"/>
                    <a:pt x="12" y="17"/>
                    <a:pt x="12" y="17"/>
                  </a:cubicBezTo>
                  <a:close/>
                </a:path>
              </a:pathLst>
            </a:custGeom>
            <a:grpFill/>
            <a:ln w="9525">
              <a:solidFill>
                <a:srgbClr val="1686AE">
                  <a:alpha val="10000"/>
                </a:srgbClr>
              </a:solidFill>
              <a:round/>
            </a:ln>
          </p:spPr>
          <p:txBody>
            <a:bodyPr vert="horz" wrap="square" lIns="91440" tIns="45720" rIns="91440" bIns="45720" numCol="1" anchor="t" anchorCtr="0" compatLnSpc="1"/>
            <a:lstStyle/>
            <a:p>
              <a:endParaRPr lang="zh-CN" altLang="en-US"/>
            </a:p>
          </p:txBody>
        </p:sp>
        <p:sp>
          <p:nvSpPr>
            <p:cNvPr id="505" name="Freeform 334"/>
            <p:cNvSpPr>
              <a:spLocks noEditPoints="1"/>
            </p:cNvSpPr>
            <p:nvPr/>
          </p:nvSpPr>
          <p:spPr bwMode="auto">
            <a:xfrm>
              <a:off x="3209" y="1917"/>
              <a:ext cx="4" cy="7"/>
            </a:xfrm>
            <a:custGeom>
              <a:avLst/>
              <a:gdLst>
                <a:gd name="T0" fmla="*/ 0 w 3"/>
                <a:gd name="T1" fmla="*/ 6 h 6"/>
                <a:gd name="T2" fmla="*/ 3 w 3"/>
                <a:gd name="T3" fmla="*/ 6 h 6"/>
                <a:gd name="T4" fmla="*/ 3 w 3"/>
                <a:gd name="T5" fmla="*/ 6 h 6"/>
                <a:gd name="T6" fmla="*/ 2 w 3"/>
                <a:gd name="T7" fmla="*/ 6 h 6"/>
                <a:gd name="T8" fmla="*/ 2 w 3"/>
                <a:gd name="T9" fmla="*/ 0 h 6"/>
                <a:gd name="T10" fmla="*/ 2 w 3"/>
                <a:gd name="T11" fmla="*/ 0 h 6"/>
                <a:gd name="T12" fmla="*/ 2 w 3"/>
                <a:gd name="T13" fmla="*/ 2 h 6"/>
                <a:gd name="T14" fmla="*/ 1 w 3"/>
                <a:gd name="T15" fmla="*/ 2 h 6"/>
                <a:gd name="T16" fmla="*/ 1 w 3"/>
                <a:gd name="T17" fmla="*/ 2 h 6"/>
                <a:gd name="T18" fmla="*/ 1 w 3"/>
                <a:gd name="T19" fmla="*/ 2 h 6"/>
                <a:gd name="T20" fmla="*/ 1 w 3"/>
                <a:gd name="T21" fmla="*/ 2 h 6"/>
                <a:gd name="T22" fmla="*/ 1 w 3"/>
                <a:gd name="T23" fmla="*/ 0 h 6"/>
                <a:gd name="T24" fmla="*/ 0 w 3"/>
                <a:gd name="T25" fmla="*/ 0 h 6"/>
                <a:gd name="T26" fmla="*/ 0 w 3"/>
                <a:gd name="T27" fmla="*/ 5 h 6"/>
                <a:gd name="T28" fmla="*/ 0 w 3"/>
                <a:gd name="T29" fmla="*/ 5 h 6"/>
                <a:gd name="T30" fmla="*/ 0 w 3"/>
                <a:gd name="T31" fmla="*/ 6 h 6"/>
                <a:gd name="T32" fmla="*/ 1 w 3"/>
                <a:gd name="T33" fmla="*/ 2 h 6"/>
                <a:gd name="T34" fmla="*/ 1 w 3"/>
                <a:gd name="T35" fmla="*/ 2 h 6"/>
                <a:gd name="T36" fmla="*/ 1 w 3"/>
                <a:gd name="T37" fmla="*/ 2 h 6"/>
                <a:gd name="T38" fmla="*/ 1 w 3"/>
                <a:gd name="T39" fmla="*/ 2 h 6"/>
                <a:gd name="T40" fmla="*/ 2 w 3"/>
                <a:gd name="T41" fmla="*/ 2 h 6"/>
                <a:gd name="T42" fmla="*/ 2 w 3"/>
                <a:gd name="T43" fmla="*/ 4 h 6"/>
                <a:gd name="T44" fmla="*/ 1 w 3"/>
                <a:gd name="T45" fmla="*/ 4 h 6"/>
                <a:gd name="T46" fmla="*/ 1 w 3"/>
                <a:gd name="T47" fmla="*/ 2 h 6"/>
                <a:gd name="T48" fmla="*/ 1 w 3"/>
                <a:gd name="T49" fmla="*/ 5 h 6"/>
                <a:gd name="T50" fmla="*/ 2 w 3"/>
                <a:gd name="T51" fmla="*/ 5 h 6"/>
                <a:gd name="T52" fmla="*/ 2 w 3"/>
                <a:gd name="T53" fmla="*/ 5 h 6"/>
                <a:gd name="T54" fmla="*/ 1 w 3"/>
                <a:gd name="T55"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 h="6">
                  <a:moveTo>
                    <a:pt x="0" y="6"/>
                  </a:moveTo>
                  <a:cubicBezTo>
                    <a:pt x="3" y="6"/>
                    <a:pt x="3" y="6"/>
                    <a:pt x="3" y="6"/>
                  </a:cubicBezTo>
                  <a:cubicBezTo>
                    <a:pt x="3" y="6"/>
                    <a:pt x="3" y="6"/>
                    <a:pt x="3" y="6"/>
                  </a:cubicBezTo>
                  <a:cubicBezTo>
                    <a:pt x="2" y="6"/>
                    <a:pt x="2" y="6"/>
                    <a:pt x="2" y="6"/>
                  </a:cubicBezTo>
                  <a:cubicBezTo>
                    <a:pt x="2" y="0"/>
                    <a:pt x="2" y="0"/>
                    <a:pt x="2" y="0"/>
                  </a:cubicBezTo>
                  <a:cubicBezTo>
                    <a:pt x="2" y="0"/>
                    <a:pt x="2" y="0"/>
                    <a:pt x="2" y="0"/>
                  </a:cubicBezTo>
                  <a:cubicBezTo>
                    <a:pt x="2" y="2"/>
                    <a:pt x="2" y="2"/>
                    <a:pt x="2" y="2"/>
                  </a:cubicBezTo>
                  <a:cubicBezTo>
                    <a:pt x="1" y="2"/>
                    <a:pt x="1" y="2"/>
                    <a:pt x="1" y="2"/>
                  </a:cubicBezTo>
                  <a:cubicBezTo>
                    <a:pt x="1" y="2"/>
                    <a:pt x="1" y="2"/>
                    <a:pt x="1" y="2"/>
                  </a:cubicBezTo>
                  <a:cubicBezTo>
                    <a:pt x="1" y="2"/>
                    <a:pt x="1" y="2"/>
                    <a:pt x="1" y="2"/>
                  </a:cubicBezTo>
                  <a:cubicBezTo>
                    <a:pt x="1" y="2"/>
                    <a:pt x="1" y="2"/>
                    <a:pt x="1" y="2"/>
                  </a:cubicBezTo>
                  <a:cubicBezTo>
                    <a:pt x="1" y="0"/>
                    <a:pt x="1" y="0"/>
                    <a:pt x="1" y="0"/>
                  </a:cubicBezTo>
                  <a:cubicBezTo>
                    <a:pt x="0" y="0"/>
                    <a:pt x="0" y="0"/>
                    <a:pt x="0" y="0"/>
                  </a:cubicBezTo>
                  <a:cubicBezTo>
                    <a:pt x="0" y="5"/>
                    <a:pt x="0" y="5"/>
                    <a:pt x="0" y="5"/>
                  </a:cubicBezTo>
                  <a:cubicBezTo>
                    <a:pt x="0" y="5"/>
                    <a:pt x="0" y="5"/>
                    <a:pt x="0" y="5"/>
                  </a:cubicBezTo>
                  <a:cubicBezTo>
                    <a:pt x="0" y="6"/>
                    <a:pt x="0" y="6"/>
                    <a:pt x="0" y="6"/>
                  </a:cubicBezTo>
                  <a:close/>
                  <a:moveTo>
                    <a:pt x="1" y="2"/>
                  </a:moveTo>
                  <a:cubicBezTo>
                    <a:pt x="1" y="2"/>
                    <a:pt x="1" y="2"/>
                    <a:pt x="1" y="2"/>
                  </a:cubicBezTo>
                  <a:cubicBezTo>
                    <a:pt x="1" y="2"/>
                    <a:pt x="1" y="2"/>
                    <a:pt x="1" y="2"/>
                  </a:cubicBezTo>
                  <a:cubicBezTo>
                    <a:pt x="1" y="2"/>
                    <a:pt x="1" y="2"/>
                    <a:pt x="1" y="2"/>
                  </a:cubicBezTo>
                  <a:cubicBezTo>
                    <a:pt x="2" y="2"/>
                    <a:pt x="2" y="2"/>
                    <a:pt x="2" y="2"/>
                  </a:cubicBezTo>
                  <a:cubicBezTo>
                    <a:pt x="2" y="4"/>
                    <a:pt x="2" y="4"/>
                    <a:pt x="2" y="4"/>
                  </a:cubicBezTo>
                  <a:cubicBezTo>
                    <a:pt x="1" y="4"/>
                    <a:pt x="1" y="4"/>
                    <a:pt x="1" y="4"/>
                  </a:cubicBezTo>
                  <a:cubicBezTo>
                    <a:pt x="1" y="2"/>
                    <a:pt x="1" y="2"/>
                    <a:pt x="1" y="2"/>
                  </a:cubicBezTo>
                  <a:close/>
                  <a:moveTo>
                    <a:pt x="1" y="5"/>
                  </a:moveTo>
                  <a:cubicBezTo>
                    <a:pt x="2" y="5"/>
                    <a:pt x="2" y="5"/>
                    <a:pt x="2" y="5"/>
                  </a:cubicBezTo>
                  <a:cubicBezTo>
                    <a:pt x="2" y="5"/>
                    <a:pt x="2" y="5"/>
                    <a:pt x="2" y="5"/>
                  </a:cubicBezTo>
                  <a:cubicBezTo>
                    <a:pt x="1" y="5"/>
                    <a:pt x="1" y="5"/>
                    <a:pt x="1" y="5"/>
                  </a:cubicBezTo>
                  <a:close/>
                </a:path>
              </a:pathLst>
            </a:custGeom>
            <a:grpFill/>
            <a:ln w="9525">
              <a:solidFill>
                <a:srgbClr val="1686AE">
                  <a:alpha val="10000"/>
                </a:srgbClr>
              </a:solidFill>
              <a:round/>
            </a:ln>
          </p:spPr>
          <p:txBody>
            <a:bodyPr vert="horz" wrap="square" lIns="91440" tIns="45720" rIns="91440" bIns="45720" numCol="1" anchor="t" anchorCtr="0" compatLnSpc="1"/>
            <a:lstStyle/>
            <a:p>
              <a:endParaRPr lang="zh-CN" altLang="en-US"/>
            </a:p>
          </p:txBody>
        </p:sp>
        <p:sp>
          <p:nvSpPr>
            <p:cNvPr id="506" name="Oval 335"/>
            <p:cNvSpPr>
              <a:spLocks noChangeArrowheads="1"/>
            </p:cNvSpPr>
            <p:nvPr/>
          </p:nvSpPr>
          <p:spPr bwMode="auto">
            <a:xfrm>
              <a:off x="3210" y="1917"/>
              <a:ext cx="1" cy="1"/>
            </a:xfrm>
            <a:prstGeom prst="ellipse">
              <a:avLst/>
            </a:prstGeom>
            <a:grpFill/>
            <a:ln w="9525">
              <a:solidFill>
                <a:srgbClr val="1686AE">
                  <a:alpha val="10000"/>
                </a:srgbClr>
              </a:solidFill>
              <a:round/>
            </a:ln>
          </p:spPr>
          <p:txBody>
            <a:bodyPr vert="horz" wrap="square" lIns="91440" tIns="45720" rIns="91440" bIns="45720" numCol="1" anchor="t" anchorCtr="0" compatLnSpc="1"/>
            <a:lstStyle/>
            <a:p>
              <a:endParaRPr lang="zh-CN" altLang="en-US"/>
            </a:p>
          </p:txBody>
        </p:sp>
        <p:sp>
          <p:nvSpPr>
            <p:cNvPr id="507" name="Freeform 336"/>
            <p:cNvSpPr/>
            <p:nvPr/>
          </p:nvSpPr>
          <p:spPr bwMode="auto">
            <a:xfrm>
              <a:off x="3210" y="1919"/>
              <a:ext cx="0" cy="3"/>
            </a:xfrm>
            <a:custGeom>
              <a:avLst/>
              <a:gdLst>
                <a:gd name="T0" fmla="*/ 0 h 2"/>
                <a:gd name="T1" fmla="*/ 1 h 2"/>
                <a:gd name="T2" fmla="*/ 2 h 2"/>
                <a:gd name="T3" fmla="*/ 2 h 2"/>
                <a:gd name="T4" fmla="*/ 2 h 2"/>
                <a:gd name="T5" fmla="*/ 1 h 2"/>
                <a:gd name="T6" fmla="*/ 0 h 2"/>
              </a:gdLst>
              <a:ahLst/>
              <a:cxnLst>
                <a:cxn ang="0">
                  <a:pos x="0" y="T0"/>
                </a:cxn>
                <a:cxn ang="0">
                  <a:pos x="0" y="T1"/>
                </a:cxn>
                <a:cxn ang="0">
                  <a:pos x="0" y="T2"/>
                </a:cxn>
                <a:cxn ang="0">
                  <a:pos x="0" y="T3"/>
                </a:cxn>
                <a:cxn ang="0">
                  <a:pos x="0" y="T4"/>
                </a:cxn>
                <a:cxn ang="0">
                  <a:pos x="0" y="T5"/>
                </a:cxn>
                <a:cxn ang="0">
                  <a:pos x="0" y="T6"/>
                </a:cxn>
              </a:cxnLst>
              <a:rect l="0" t="0" r="r" b="b"/>
              <a:pathLst>
                <a:path h="2">
                  <a:moveTo>
                    <a:pt x="0" y="0"/>
                  </a:moveTo>
                  <a:cubicBezTo>
                    <a:pt x="0" y="0"/>
                    <a:pt x="0" y="1"/>
                    <a:pt x="0" y="1"/>
                  </a:cubicBezTo>
                  <a:cubicBezTo>
                    <a:pt x="0" y="2"/>
                    <a:pt x="0" y="2"/>
                    <a:pt x="0" y="2"/>
                  </a:cubicBezTo>
                  <a:cubicBezTo>
                    <a:pt x="0" y="2"/>
                    <a:pt x="0" y="2"/>
                    <a:pt x="0" y="2"/>
                  </a:cubicBezTo>
                  <a:cubicBezTo>
                    <a:pt x="0" y="2"/>
                    <a:pt x="0" y="2"/>
                    <a:pt x="0" y="2"/>
                  </a:cubicBezTo>
                  <a:cubicBezTo>
                    <a:pt x="0" y="1"/>
                    <a:pt x="0" y="1"/>
                    <a:pt x="0" y="1"/>
                  </a:cubicBezTo>
                  <a:cubicBezTo>
                    <a:pt x="0" y="1"/>
                    <a:pt x="0" y="1"/>
                    <a:pt x="0" y="0"/>
                  </a:cubicBezTo>
                  <a:close/>
                </a:path>
              </a:pathLst>
            </a:custGeom>
            <a:grpFill/>
            <a:ln w="9525">
              <a:solidFill>
                <a:srgbClr val="1686AE">
                  <a:alpha val="10000"/>
                </a:srgbClr>
              </a:solidFill>
              <a:round/>
            </a:ln>
          </p:spPr>
          <p:txBody>
            <a:bodyPr vert="horz" wrap="square" lIns="91440" tIns="45720" rIns="91440" bIns="45720" numCol="1" anchor="t" anchorCtr="0" compatLnSpc="1"/>
            <a:lstStyle/>
            <a:p>
              <a:endParaRPr lang="zh-CN" altLang="en-US"/>
            </a:p>
          </p:txBody>
        </p:sp>
        <p:sp>
          <p:nvSpPr>
            <p:cNvPr id="508" name="Freeform 337"/>
            <p:cNvSpPr>
              <a:spLocks noEditPoints="1"/>
            </p:cNvSpPr>
            <p:nvPr/>
          </p:nvSpPr>
          <p:spPr bwMode="auto">
            <a:xfrm>
              <a:off x="3483" y="2511"/>
              <a:ext cx="54" cy="28"/>
            </a:xfrm>
            <a:custGeom>
              <a:avLst/>
              <a:gdLst>
                <a:gd name="T0" fmla="*/ 7 w 44"/>
                <a:gd name="T1" fmla="*/ 8 h 23"/>
                <a:gd name="T2" fmla="*/ 5 w 44"/>
                <a:gd name="T3" fmla="*/ 6 h 23"/>
                <a:gd name="T4" fmla="*/ 3 w 44"/>
                <a:gd name="T5" fmla="*/ 5 h 23"/>
                <a:gd name="T6" fmla="*/ 6 w 44"/>
                <a:gd name="T7" fmla="*/ 4 h 23"/>
                <a:gd name="T8" fmla="*/ 8 w 44"/>
                <a:gd name="T9" fmla="*/ 3 h 23"/>
                <a:gd name="T10" fmla="*/ 8 w 44"/>
                <a:gd name="T11" fmla="*/ 7 h 23"/>
                <a:gd name="T12" fmla="*/ 14 w 44"/>
                <a:gd name="T13" fmla="*/ 8 h 23"/>
                <a:gd name="T14" fmla="*/ 17 w 44"/>
                <a:gd name="T15" fmla="*/ 11 h 23"/>
                <a:gd name="T16" fmla="*/ 14 w 44"/>
                <a:gd name="T17" fmla="*/ 11 h 23"/>
                <a:gd name="T18" fmla="*/ 11 w 44"/>
                <a:gd name="T19" fmla="*/ 15 h 23"/>
                <a:gd name="T20" fmla="*/ 9 w 44"/>
                <a:gd name="T21" fmla="*/ 15 h 23"/>
                <a:gd name="T22" fmla="*/ 7 w 44"/>
                <a:gd name="T23" fmla="*/ 18 h 23"/>
                <a:gd name="T24" fmla="*/ 13 w 44"/>
                <a:gd name="T25" fmla="*/ 19 h 23"/>
                <a:gd name="T26" fmla="*/ 9 w 44"/>
                <a:gd name="T27" fmla="*/ 22 h 23"/>
                <a:gd name="T28" fmla="*/ 6 w 44"/>
                <a:gd name="T29" fmla="*/ 22 h 23"/>
                <a:gd name="T30" fmla="*/ 5 w 44"/>
                <a:gd name="T31" fmla="*/ 18 h 23"/>
                <a:gd name="T32" fmla="*/ 5 w 44"/>
                <a:gd name="T33" fmla="*/ 13 h 23"/>
                <a:gd name="T34" fmla="*/ 7 w 44"/>
                <a:gd name="T35" fmla="*/ 12 h 23"/>
                <a:gd name="T36" fmla="*/ 14 w 44"/>
                <a:gd name="T37" fmla="*/ 10 h 23"/>
                <a:gd name="T38" fmla="*/ 10 w 44"/>
                <a:gd name="T39" fmla="*/ 9 h 23"/>
                <a:gd name="T40" fmla="*/ 3 w 44"/>
                <a:gd name="T41" fmla="*/ 11 h 23"/>
                <a:gd name="T42" fmla="*/ 2 w 44"/>
                <a:gd name="T43" fmla="*/ 15 h 23"/>
                <a:gd name="T44" fmla="*/ 1 w 44"/>
                <a:gd name="T45" fmla="*/ 11 h 23"/>
                <a:gd name="T46" fmla="*/ 6 w 44"/>
                <a:gd name="T47" fmla="*/ 20 h 23"/>
                <a:gd name="T48" fmla="*/ 8 w 44"/>
                <a:gd name="T49" fmla="*/ 21 h 23"/>
                <a:gd name="T50" fmla="*/ 10 w 44"/>
                <a:gd name="T51" fmla="*/ 18 h 23"/>
                <a:gd name="T52" fmla="*/ 11 w 44"/>
                <a:gd name="T53" fmla="*/ 12 h 23"/>
                <a:gd name="T54" fmla="*/ 7 w 44"/>
                <a:gd name="T55" fmla="*/ 12 h 23"/>
                <a:gd name="T56" fmla="*/ 11 w 44"/>
                <a:gd name="T57" fmla="*/ 7 h 23"/>
                <a:gd name="T58" fmla="*/ 13 w 44"/>
                <a:gd name="T59" fmla="*/ 4 h 23"/>
                <a:gd name="T60" fmla="*/ 15 w 44"/>
                <a:gd name="T61" fmla="*/ 2 h 23"/>
                <a:gd name="T62" fmla="*/ 10 w 44"/>
                <a:gd name="T63" fmla="*/ 0 h 23"/>
                <a:gd name="T64" fmla="*/ 10 w 44"/>
                <a:gd name="T65" fmla="*/ 4 h 23"/>
                <a:gd name="T66" fmla="*/ 12 w 44"/>
                <a:gd name="T67" fmla="*/ 5 h 23"/>
                <a:gd name="T68" fmla="*/ 32 w 44"/>
                <a:gd name="T69" fmla="*/ 14 h 23"/>
                <a:gd name="T70" fmla="*/ 25 w 44"/>
                <a:gd name="T71" fmla="*/ 20 h 23"/>
                <a:gd name="T72" fmla="*/ 26 w 44"/>
                <a:gd name="T73" fmla="*/ 14 h 23"/>
                <a:gd name="T74" fmla="*/ 27 w 44"/>
                <a:gd name="T75" fmla="*/ 13 h 23"/>
                <a:gd name="T76" fmla="*/ 26 w 44"/>
                <a:gd name="T77" fmla="*/ 11 h 23"/>
                <a:gd name="T78" fmla="*/ 27 w 44"/>
                <a:gd name="T79" fmla="*/ 7 h 23"/>
                <a:gd name="T80" fmla="*/ 29 w 44"/>
                <a:gd name="T81" fmla="*/ 4 h 23"/>
                <a:gd name="T82" fmla="*/ 31 w 44"/>
                <a:gd name="T83" fmla="*/ 7 h 23"/>
                <a:gd name="T84" fmla="*/ 31 w 44"/>
                <a:gd name="T85" fmla="*/ 12 h 23"/>
                <a:gd name="T86" fmla="*/ 32 w 44"/>
                <a:gd name="T87" fmla="*/ 5 h 23"/>
                <a:gd name="T88" fmla="*/ 36 w 44"/>
                <a:gd name="T89" fmla="*/ 4 h 23"/>
                <a:gd name="T90" fmla="*/ 42 w 44"/>
                <a:gd name="T91" fmla="*/ 3 h 23"/>
                <a:gd name="T92" fmla="*/ 42 w 44"/>
                <a:gd name="T93" fmla="*/ 10 h 23"/>
                <a:gd name="T94" fmla="*/ 39 w 44"/>
                <a:gd name="T95" fmla="*/ 15 h 23"/>
                <a:gd name="T96" fmla="*/ 38 w 44"/>
                <a:gd name="T97" fmla="*/ 19 h 23"/>
                <a:gd name="T98" fmla="*/ 43 w 44"/>
                <a:gd name="T99" fmla="*/ 19 h 23"/>
                <a:gd name="T100" fmla="*/ 42 w 44"/>
                <a:gd name="T101" fmla="*/ 21 h 23"/>
                <a:gd name="T102" fmla="*/ 33 w 44"/>
                <a:gd name="T103" fmla="*/ 22 h 23"/>
                <a:gd name="T104" fmla="*/ 36 w 44"/>
                <a:gd name="T105" fmla="*/ 18 h 23"/>
                <a:gd name="T106" fmla="*/ 37 w 44"/>
                <a:gd name="T107" fmla="*/ 14 h 23"/>
                <a:gd name="T108" fmla="*/ 34 w 44"/>
                <a:gd name="T109" fmla="*/ 12 h 23"/>
                <a:gd name="T110" fmla="*/ 36 w 44"/>
                <a:gd name="T111" fmla="*/ 6 h 23"/>
                <a:gd name="T112" fmla="*/ 34 w 44"/>
                <a:gd name="T113" fmla="*/ 8 h 23"/>
                <a:gd name="T114" fmla="*/ 35 w 44"/>
                <a:gd name="T115" fmla="*/ 11 h 23"/>
                <a:gd name="T116" fmla="*/ 36 w 44"/>
                <a:gd name="T117" fmla="*/ 10 h 23"/>
                <a:gd name="T118" fmla="*/ 42 w 44"/>
                <a:gd name="T119" fmla="*/ 5 h 23"/>
                <a:gd name="T120" fmla="*/ 39 w 44"/>
                <a:gd name="T121" fmla="*/ 7 h 23"/>
                <a:gd name="T122" fmla="*/ 39 w 44"/>
                <a:gd name="T123"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4" h="23">
                  <a:moveTo>
                    <a:pt x="1" y="9"/>
                  </a:moveTo>
                  <a:cubicBezTo>
                    <a:pt x="1" y="9"/>
                    <a:pt x="1" y="9"/>
                    <a:pt x="1" y="9"/>
                  </a:cubicBezTo>
                  <a:cubicBezTo>
                    <a:pt x="1" y="9"/>
                    <a:pt x="1" y="9"/>
                    <a:pt x="1" y="9"/>
                  </a:cubicBezTo>
                  <a:cubicBezTo>
                    <a:pt x="2" y="9"/>
                    <a:pt x="2" y="9"/>
                    <a:pt x="2" y="9"/>
                  </a:cubicBezTo>
                  <a:cubicBezTo>
                    <a:pt x="3" y="10"/>
                    <a:pt x="3" y="10"/>
                    <a:pt x="3" y="10"/>
                  </a:cubicBezTo>
                  <a:cubicBezTo>
                    <a:pt x="3" y="10"/>
                    <a:pt x="3" y="10"/>
                    <a:pt x="3" y="9"/>
                  </a:cubicBezTo>
                  <a:cubicBezTo>
                    <a:pt x="4" y="9"/>
                    <a:pt x="4" y="9"/>
                    <a:pt x="5" y="9"/>
                  </a:cubicBezTo>
                  <a:cubicBezTo>
                    <a:pt x="6" y="9"/>
                    <a:pt x="7" y="9"/>
                    <a:pt x="7" y="8"/>
                  </a:cubicBezTo>
                  <a:cubicBezTo>
                    <a:pt x="7" y="8"/>
                    <a:pt x="7" y="8"/>
                    <a:pt x="7" y="8"/>
                  </a:cubicBezTo>
                  <a:cubicBezTo>
                    <a:pt x="7" y="8"/>
                    <a:pt x="7" y="8"/>
                    <a:pt x="7" y="8"/>
                  </a:cubicBezTo>
                  <a:cubicBezTo>
                    <a:pt x="7" y="8"/>
                    <a:pt x="7" y="8"/>
                    <a:pt x="7" y="8"/>
                  </a:cubicBezTo>
                  <a:cubicBezTo>
                    <a:pt x="7" y="8"/>
                    <a:pt x="7" y="8"/>
                    <a:pt x="7" y="8"/>
                  </a:cubicBezTo>
                  <a:cubicBezTo>
                    <a:pt x="6" y="8"/>
                    <a:pt x="6" y="8"/>
                    <a:pt x="6" y="8"/>
                  </a:cubicBezTo>
                  <a:cubicBezTo>
                    <a:pt x="6" y="8"/>
                    <a:pt x="6" y="8"/>
                    <a:pt x="6" y="8"/>
                  </a:cubicBezTo>
                  <a:cubicBezTo>
                    <a:pt x="6" y="7"/>
                    <a:pt x="6" y="7"/>
                    <a:pt x="5" y="7"/>
                  </a:cubicBezTo>
                  <a:cubicBezTo>
                    <a:pt x="5" y="7"/>
                    <a:pt x="5" y="6"/>
                    <a:pt x="5" y="6"/>
                  </a:cubicBezTo>
                  <a:cubicBezTo>
                    <a:pt x="5" y="6"/>
                    <a:pt x="4" y="6"/>
                    <a:pt x="4" y="7"/>
                  </a:cubicBezTo>
                  <a:cubicBezTo>
                    <a:pt x="3" y="8"/>
                    <a:pt x="3" y="8"/>
                    <a:pt x="3" y="8"/>
                  </a:cubicBezTo>
                  <a:cubicBezTo>
                    <a:pt x="3" y="8"/>
                    <a:pt x="2" y="8"/>
                    <a:pt x="2" y="8"/>
                  </a:cubicBezTo>
                  <a:cubicBezTo>
                    <a:pt x="2" y="8"/>
                    <a:pt x="2" y="8"/>
                    <a:pt x="2" y="8"/>
                  </a:cubicBezTo>
                  <a:cubicBezTo>
                    <a:pt x="2" y="8"/>
                    <a:pt x="2" y="8"/>
                    <a:pt x="2" y="7"/>
                  </a:cubicBezTo>
                  <a:cubicBezTo>
                    <a:pt x="2" y="6"/>
                    <a:pt x="2" y="6"/>
                    <a:pt x="2" y="6"/>
                  </a:cubicBezTo>
                  <a:cubicBezTo>
                    <a:pt x="2" y="6"/>
                    <a:pt x="2" y="6"/>
                    <a:pt x="2" y="6"/>
                  </a:cubicBezTo>
                  <a:cubicBezTo>
                    <a:pt x="2" y="6"/>
                    <a:pt x="3" y="6"/>
                    <a:pt x="3" y="5"/>
                  </a:cubicBezTo>
                  <a:cubicBezTo>
                    <a:pt x="3" y="5"/>
                    <a:pt x="3" y="5"/>
                    <a:pt x="3" y="5"/>
                  </a:cubicBezTo>
                  <a:cubicBezTo>
                    <a:pt x="3" y="5"/>
                    <a:pt x="3" y="5"/>
                    <a:pt x="3" y="5"/>
                  </a:cubicBezTo>
                  <a:cubicBezTo>
                    <a:pt x="4" y="5"/>
                    <a:pt x="4" y="4"/>
                    <a:pt x="4" y="4"/>
                  </a:cubicBezTo>
                  <a:cubicBezTo>
                    <a:pt x="4" y="4"/>
                    <a:pt x="4" y="4"/>
                    <a:pt x="4" y="3"/>
                  </a:cubicBezTo>
                  <a:cubicBezTo>
                    <a:pt x="4" y="3"/>
                    <a:pt x="4" y="3"/>
                    <a:pt x="4" y="3"/>
                  </a:cubicBezTo>
                  <a:cubicBezTo>
                    <a:pt x="4" y="3"/>
                    <a:pt x="4" y="3"/>
                    <a:pt x="4" y="3"/>
                  </a:cubicBezTo>
                  <a:cubicBezTo>
                    <a:pt x="5" y="3"/>
                    <a:pt x="5" y="3"/>
                    <a:pt x="5" y="3"/>
                  </a:cubicBezTo>
                  <a:cubicBezTo>
                    <a:pt x="6" y="3"/>
                    <a:pt x="6" y="3"/>
                    <a:pt x="6" y="4"/>
                  </a:cubicBezTo>
                  <a:cubicBezTo>
                    <a:pt x="6" y="4"/>
                    <a:pt x="6" y="4"/>
                    <a:pt x="6" y="4"/>
                  </a:cubicBezTo>
                  <a:cubicBezTo>
                    <a:pt x="6" y="4"/>
                    <a:pt x="6" y="4"/>
                    <a:pt x="6" y="5"/>
                  </a:cubicBezTo>
                  <a:cubicBezTo>
                    <a:pt x="6" y="5"/>
                    <a:pt x="6" y="5"/>
                    <a:pt x="6" y="5"/>
                  </a:cubicBezTo>
                  <a:cubicBezTo>
                    <a:pt x="6" y="5"/>
                    <a:pt x="6" y="5"/>
                    <a:pt x="6" y="5"/>
                  </a:cubicBezTo>
                  <a:cubicBezTo>
                    <a:pt x="6" y="5"/>
                    <a:pt x="6" y="5"/>
                    <a:pt x="6" y="5"/>
                  </a:cubicBezTo>
                  <a:cubicBezTo>
                    <a:pt x="7" y="5"/>
                    <a:pt x="7" y="5"/>
                    <a:pt x="7" y="4"/>
                  </a:cubicBezTo>
                  <a:cubicBezTo>
                    <a:pt x="8" y="3"/>
                    <a:pt x="8" y="3"/>
                    <a:pt x="8" y="3"/>
                  </a:cubicBezTo>
                  <a:cubicBezTo>
                    <a:pt x="8" y="3"/>
                    <a:pt x="8" y="3"/>
                    <a:pt x="8" y="3"/>
                  </a:cubicBezTo>
                  <a:cubicBezTo>
                    <a:pt x="8" y="4"/>
                    <a:pt x="8" y="4"/>
                    <a:pt x="8" y="4"/>
                  </a:cubicBezTo>
                  <a:cubicBezTo>
                    <a:pt x="8" y="4"/>
                    <a:pt x="8" y="4"/>
                    <a:pt x="8" y="4"/>
                  </a:cubicBezTo>
                  <a:cubicBezTo>
                    <a:pt x="8" y="4"/>
                    <a:pt x="8" y="5"/>
                    <a:pt x="8" y="5"/>
                  </a:cubicBezTo>
                  <a:cubicBezTo>
                    <a:pt x="7" y="5"/>
                    <a:pt x="7" y="6"/>
                    <a:pt x="7" y="6"/>
                  </a:cubicBezTo>
                  <a:cubicBezTo>
                    <a:pt x="7" y="6"/>
                    <a:pt x="7" y="6"/>
                    <a:pt x="7" y="6"/>
                  </a:cubicBezTo>
                  <a:cubicBezTo>
                    <a:pt x="7" y="6"/>
                    <a:pt x="7" y="6"/>
                    <a:pt x="7" y="6"/>
                  </a:cubicBezTo>
                  <a:cubicBezTo>
                    <a:pt x="7" y="7"/>
                    <a:pt x="7" y="7"/>
                    <a:pt x="7" y="7"/>
                  </a:cubicBezTo>
                  <a:cubicBezTo>
                    <a:pt x="7" y="7"/>
                    <a:pt x="8" y="7"/>
                    <a:pt x="8" y="7"/>
                  </a:cubicBezTo>
                  <a:cubicBezTo>
                    <a:pt x="8" y="7"/>
                    <a:pt x="8" y="7"/>
                    <a:pt x="9" y="7"/>
                  </a:cubicBezTo>
                  <a:cubicBezTo>
                    <a:pt x="9" y="7"/>
                    <a:pt x="9" y="7"/>
                    <a:pt x="9" y="7"/>
                  </a:cubicBezTo>
                  <a:cubicBezTo>
                    <a:pt x="9" y="8"/>
                    <a:pt x="9" y="8"/>
                    <a:pt x="9" y="8"/>
                  </a:cubicBezTo>
                  <a:cubicBezTo>
                    <a:pt x="10" y="8"/>
                    <a:pt x="10" y="8"/>
                    <a:pt x="10" y="8"/>
                  </a:cubicBezTo>
                  <a:cubicBezTo>
                    <a:pt x="12" y="8"/>
                    <a:pt x="12" y="8"/>
                    <a:pt x="12" y="8"/>
                  </a:cubicBezTo>
                  <a:cubicBezTo>
                    <a:pt x="12" y="8"/>
                    <a:pt x="12" y="8"/>
                    <a:pt x="12" y="8"/>
                  </a:cubicBezTo>
                  <a:cubicBezTo>
                    <a:pt x="13" y="8"/>
                    <a:pt x="13" y="8"/>
                    <a:pt x="14" y="8"/>
                  </a:cubicBezTo>
                  <a:cubicBezTo>
                    <a:pt x="14" y="8"/>
                    <a:pt x="14" y="8"/>
                    <a:pt x="14" y="8"/>
                  </a:cubicBezTo>
                  <a:cubicBezTo>
                    <a:pt x="15" y="8"/>
                    <a:pt x="15" y="8"/>
                    <a:pt x="15" y="8"/>
                  </a:cubicBezTo>
                  <a:cubicBezTo>
                    <a:pt x="16" y="8"/>
                    <a:pt x="16" y="8"/>
                    <a:pt x="16" y="8"/>
                  </a:cubicBezTo>
                  <a:cubicBezTo>
                    <a:pt x="16" y="8"/>
                    <a:pt x="16" y="8"/>
                    <a:pt x="17" y="9"/>
                  </a:cubicBezTo>
                  <a:cubicBezTo>
                    <a:pt x="17" y="9"/>
                    <a:pt x="18" y="10"/>
                    <a:pt x="18" y="10"/>
                  </a:cubicBezTo>
                  <a:cubicBezTo>
                    <a:pt x="18" y="10"/>
                    <a:pt x="18" y="10"/>
                    <a:pt x="18" y="10"/>
                  </a:cubicBezTo>
                  <a:cubicBezTo>
                    <a:pt x="18" y="10"/>
                    <a:pt x="18" y="11"/>
                    <a:pt x="18" y="11"/>
                  </a:cubicBezTo>
                  <a:cubicBezTo>
                    <a:pt x="18" y="11"/>
                    <a:pt x="17" y="11"/>
                    <a:pt x="17" y="11"/>
                  </a:cubicBezTo>
                  <a:cubicBezTo>
                    <a:pt x="17" y="11"/>
                    <a:pt x="17" y="11"/>
                    <a:pt x="17" y="11"/>
                  </a:cubicBezTo>
                  <a:cubicBezTo>
                    <a:pt x="16" y="11"/>
                    <a:pt x="16" y="11"/>
                    <a:pt x="16" y="11"/>
                  </a:cubicBezTo>
                  <a:cubicBezTo>
                    <a:pt x="16" y="11"/>
                    <a:pt x="16" y="11"/>
                    <a:pt x="16" y="11"/>
                  </a:cubicBezTo>
                  <a:cubicBezTo>
                    <a:pt x="15" y="11"/>
                    <a:pt x="15" y="11"/>
                    <a:pt x="15" y="11"/>
                  </a:cubicBezTo>
                  <a:cubicBezTo>
                    <a:pt x="15" y="11"/>
                    <a:pt x="15" y="11"/>
                    <a:pt x="15" y="11"/>
                  </a:cubicBezTo>
                  <a:cubicBezTo>
                    <a:pt x="15" y="11"/>
                    <a:pt x="15" y="11"/>
                    <a:pt x="15" y="11"/>
                  </a:cubicBezTo>
                  <a:cubicBezTo>
                    <a:pt x="14" y="11"/>
                    <a:pt x="14" y="11"/>
                    <a:pt x="14" y="11"/>
                  </a:cubicBezTo>
                  <a:cubicBezTo>
                    <a:pt x="14" y="11"/>
                    <a:pt x="14" y="11"/>
                    <a:pt x="14" y="11"/>
                  </a:cubicBezTo>
                  <a:cubicBezTo>
                    <a:pt x="14" y="11"/>
                    <a:pt x="14" y="11"/>
                    <a:pt x="14" y="11"/>
                  </a:cubicBezTo>
                  <a:cubicBezTo>
                    <a:pt x="13" y="11"/>
                    <a:pt x="13" y="11"/>
                    <a:pt x="13" y="11"/>
                  </a:cubicBezTo>
                  <a:cubicBezTo>
                    <a:pt x="13" y="11"/>
                    <a:pt x="13" y="11"/>
                    <a:pt x="13" y="11"/>
                  </a:cubicBezTo>
                  <a:cubicBezTo>
                    <a:pt x="13" y="11"/>
                    <a:pt x="13" y="11"/>
                    <a:pt x="13" y="11"/>
                  </a:cubicBezTo>
                  <a:cubicBezTo>
                    <a:pt x="13" y="12"/>
                    <a:pt x="13" y="12"/>
                    <a:pt x="13" y="12"/>
                  </a:cubicBezTo>
                  <a:cubicBezTo>
                    <a:pt x="13" y="12"/>
                    <a:pt x="13" y="12"/>
                    <a:pt x="13" y="12"/>
                  </a:cubicBezTo>
                  <a:cubicBezTo>
                    <a:pt x="13" y="13"/>
                    <a:pt x="13" y="13"/>
                    <a:pt x="12" y="13"/>
                  </a:cubicBezTo>
                  <a:cubicBezTo>
                    <a:pt x="12" y="14"/>
                    <a:pt x="12" y="14"/>
                    <a:pt x="12" y="14"/>
                  </a:cubicBezTo>
                  <a:cubicBezTo>
                    <a:pt x="12" y="15"/>
                    <a:pt x="11" y="15"/>
                    <a:pt x="11" y="15"/>
                  </a:cubicBezTo>
                  <a:cubicBezTo>
                    <a:pt x="11" y="15"/>
                    <a:pt x="11" y="15"/>
                    <a:pt x="11" y="15"/>
                  </a:cubicBezTo>
                  <a:cubicBezTo>
                    <a:pt x="11" y="15"/>
                    <a:pt x="11" y="15"/>
                    <a:pt x="11" y="15"/>
                  </a:cubicBezTo>
                  <a:cubicBezTo>
                    <a:pt x="11" y="15"/>
                    <a:pt x="11" y="15"/>
                    <a:pt x="11" y="15"/>
                  </a:cubicBezTo>
                  <a:cubicBezTo>
                    <a:pt x="11" y="15"/>
                    <a:pt x="11" y="15"/>
                    <a:pt x="11" y="16"/>
                  </a:cubicBezTo>
                  <a:cubicBezTo>
                    <a:pt x="11" y="16"/>
                    <a:pt x="11" y="16"/>
                    <a:pt x="11" y="16"/>
                  </a:cubicBezTo>
                  <a:cubicBezTo>
                    <a:pt x="10" y="15"/>
                    <a:pt x="10" y="15"/>
                    <a:pt x="10" y="15"/>
                  </a:cubicBezTo>
                  <a:cubicBezTo>
                    <a:pt x="10" y="15"/>
                    <a:pt x="10" y="15"/>
                    <a:pt x="9" y="15"/>
                  </a:cubicBezTo>
                  <a:cubicBezTo>
                    <a:pt x="9" y="15"/>
                    <a:pt x="9" y="15"/>
                    <a:pt x="9" y="15"/>
                  </a:cubicBezTo>
                  <a:cubicBezTo>
                    <a:pt x="8" y="16"/>
                    <a:pt x="8" y="16"/>
                    <a:pt x="8" y="16"/>
                  </a:cubicBezTo>
                  <a:cubicBezTo>
                    <a:pt x="8" y="16"/>
                    <a:pt x="7" y="16"/>
                    <a:pt x="7" y="16"/>
                  </a:cubicBezTo>
                  <a:cubicBezTo>
                    <a:pt x="7" y="16"/>
                    <a:pt x="7" y="16"/>
                    <a:pt x="7" y="16"/>
                  </a:cubicBezTo>
                  <a:cubicBezTo>
                    <a:pt x="7" y="16"/>
                    <a:pt x="7" y="16"/>
                    <a:pt x="7" y="16"/>
                  </a:cubicBezTo>
                  <a:cubicBezTo>
                    <a:pt x="6" y="16"/>
                    <a:pt x="6" y="16"/>
                    <a:pt x="6" y="16"/>
                  </a:cubicBezTo>
                  <a:cubicBezTo>
                    <a:pt x="6" y="17"/>
                    <a:pt x="6" y="17"/>
                    <a:pt x="6" y="17"/>
                  </a:cubicBezTo>
                  <a:cubicBezTo>
                    <a:pt x="6" y="17"/>
                    <a:pt x="6" y="17"/>
                    <a:pt x="6" y="17"/>
                  </a:cubicBezTo>
                  <a:cubicBezTo>
                    <a:pt x="6" y="18"/>
                    <a:pt x="6" y="18"/>
                    <a:pt x="7" y="18"/>
                  </a:cubicBezTo>
                  <a:cubicBezTo>
                    <a:pt x="9" y="17"/>
                    <a:pt x="9" y="17"/>
                    <a:pt x="9" y="17"/>
                  </a:cubicBezTo>
                  <a:cubicBezTo>
                    <a:pt x="10" y="17"/>
                    <a:pt x="10" y="17"/>
                    <a:pt x="10" y="17"/>
                  </a:cubicBezTo>
                  <a:cubicBezTo>
                    <a:pt x="11" y="16"/>
                    <a:pt x="11" y="16"/>
                    <a:pt x="11" y="16"/>
                  </a:cubicBezTo>
                  <a:cubicBezTo>
                    <a:pt x="12" y="17"/>
                    <a:pt x="12" y="17"/>
                    <a:pt x="12" y="17"/>
                  </a:cubicBezTo>
                  <a:cubicBezTo>
                    <a:pt x="12" y="17"/>
                    <a:pt x="13" y="17"/>
                    <a:pt x="13" y="17"/>
                  </a:cubicBezTo>
                  <a:cubicBezTo>
                    <a:pt x="13" y="17"/>
                    <a:pt x="14" y="18"/>
                    <a:pt x="14" y="18"/>
                  </a:cubicBezTo>
                  <a:cubicBezTo>
                    <a:pt x="14" y="18"/>
                    <a:pt x="14" y="18"/>
                    <a:pt x="14" y="18"/>
                  </a:cubicBezTo>
                  <a:cubicBezTo>
                    <a:pt x="14" y="19"/>
                    <a:pt x="14" y="19"/>
                    <a:pt x="13" y="19"/>
                  </a:cubicBezTo>
                  <a:cubicBezTo>
                    <a:pt x="13" y="20"/>
                    <a:pt x="13" y="20"/>
                    <a:pt x="13" y="21"/>
                  </a:cubicBezTo>
                  <a:cubicBezTo>
                    <a:pt x="13" y="21"/>
                    <a:pt x="13" y="21"/>
                    <a:pt x="13" y="21"/>
                  </a:cubicBezTo>
                  <a:cubicBezTo>
                    <a:pt x="12" y="21"/>
                    <a:pt x="12" y="21"/>
                    <a:pt x="12" y="21"/>
                  </a:cubicBezTo>
                  <a:cubicBezTo>
                    <a:pt x="13" y="22"/>
                    <a:pt x="13" y="22"/>
                    <a:pt x="13" y="22"/>
                  </a:cubicBezTo>
                  <a:cubicBezTo>
                    <a:pt x="12" y="22"/>
                    <a:pt x="12" y="22"/>
                    <a:pt x="12" y="22"/>
                  </a:cubicBezTo>
                  <a:cubicBezTo>
                    <a:pt x="11" y="22"/>
                    <a:pt x="11" y="22"/>
                    <a:pt x="11" y="22"/>
                  </a:cubicBezTo>
                  <a:cubicBezTo>
                    <a:pt x="10" y="22"/>
                    <a:pt x="10" y="22"/>
                    <a:pt x="10" y="22"/>
                  </a:cubicBezTo>
                  <a:cubicBezTo>
                    <a:pt x="9" y="22"/>
                    <a:pt x="9" y="22"/>
                    <a:pt x="9" y="22"/>
                  </a:cubicBezTo>
                  <a:cubicBezTo>
                    <a:pt x="8" y="22"/>
                    <a:pt x="8" y="23"/>
                    <a:pt x="8" y="23"/>
                  </a:cubicBezTo>
                  <a:cubicBezTo>
                    <a:pt x="7" y="23"/>
                    <a:pt x="7" y="23"/>
                    <a:pt x="7" y="23"/>
                  </a:cubicBezTo>
                  <a:cubicBezTo>
                    <a:pt x="7" y="23"/>
                    <a:pt x="7" y="23"/>
                    <a:pt x="7" y="23"/>
                  </a:cubicBezTo>
                  <a:cubicBezTo>
                    <a:pt x="7" y="23"/>
                    <a:pt x="7" y="23"/>
                    <a:pt x="7" y="23"/>
                  </a:cubicBezTo>
                  <a:cubicBezTo>
                    <a:pt x="6" y="23"/>
                    <a:pt x="6" y="23"/>
                    <a:pt x="6" y="23"/>
                  </a:cubicBezTo>
                  <a:cubicBezTo>
                    <a:pt x="6" y="23"/>
                    <a:pt x="6" y="23"/>
                    <a:pt x="6" y="23"/>
                  </a:cubicBezTo>
                  <a:cubicBezTo>
                    <a:pt x="6" y="22"/>
                    <a:pt x="6" y="22"/>
                    <a:pt x="6" y="22"/>
                  </a:cubicBezTo>
                  <a:cubicBezTo>
                    <a:pt x="6" y="22"/>
                    <a:pt x="6" y="22"/>
                    <a:pt x="6" y="22"/>
                  </a:cubicBezTo>
                  <a:cubicBezTo>
                    <a:pt x="5" y="21"/>
                    <a:pt x="5" y="21"/>
                    <a:pt x="5" y="21"/>
                  </a:cubicBezTo>
                  <a:cubicBezTo>
                    <a:pt x="5" y="21"/>
                    <a:pt x="5" y="21"/>
                    <a:pt x="5" y="21"/>
                  </a:cubicBezTo>
                  <a:cubicBezTo>
                    <a:pt x="5" y="20"/>
                    <a:pt x="5" y="20"/>
                    <a:pt x="5" y="20"/>
                  </a:cubicBezTo>
                  <a:cubicBezTo>
                    <a:pt x="5" y="20"/>
                    <a:pt x="5" y="20"/>
                    <a:pt x="5" y="20"/>
                  </a:cubicBezTo>
                  <a:cubicBezTo>
                    <a:pt x="5" y="20"/>
                    <a:pt x="5" y="20"/>
                    <a:pt x="5" y="20"/>
                  </a:cubicBezTo>
                  <a:cubicBezTo>
                    <a:pt x="5" y="19"/>
                    <a:pt x="5" y="19"/>
                    <a:pt x="5" y="19"/>
                  </a:cubicBezTo>
                  <a:cubicBezTo>
                    <a:pt x="5" y="19"/>
                    <a:pt x="5" y="19"/>
                    <a:pt x="5" y="19"/>
                  </a:cubicBezTo>
                  <a:cubicBezTo>
                    <a:pt x="5" y="19"/>
                    <a:pt x="5" y="19"/>
                    <a:pt x="5" y="18"/>
                  </a:cubicBezTo>
                  <a:cubicBezTo>
                    <a:pt x="5" y="18"/>
                    <a:pt x="5" y="18"/>
                    <a:pt x="5" y="18"/>
                  </a:cubicBezTo>
                  <a:cubicBezTo>
                    <a:pt x="5" y="18"/>
                    <a:pt x="5" y="18"/>
                    <a:pt x="5" y="18"/>
                  </a:cubicBezTo>
                  <a:cubicBezTo>
                    <a:pt x="5" y="18"/>
                    <a:pt x="5" y="18"/>
                    <a:pt x="5" y="17"/>
                  </a:cubicBezTo>
                  <a:cubicBezTo>
                    <a:pt x="5" y="17"/>
                    <a:pt x="5" y="17"/>
                    <a:pt x="5" y="17"/>
                  </a:cubicBezTo>
                  <a:cubicBezTo>
                    <a:pt x="5" y="14"/>
                    <a:pt x="5" y="14"/>
                    <a:pt x="5" y="14"/>
                  </a:cubicBezTo>
                  <a:cubicBezTo>
                    <a:pt x="5" y="14"/>
                    <a:pt x="5" y="14"/>
                    <a:pt x="5" y="14"/>
                  </a:cubicBezTo>
                  <a:cubicBezTo>
                    <a:pt x="5" y="13"/>
                    <a:pt x="5" y="13"/>
                    <a:pt x="5" y="13"/>
                  </a:cubicBezTo>
                  <a:cubicBezTo>
                    <a:pt x="5" y="13"/>
                    <a:pt x="5" y="13"/>
                    <a:pt x="5" y="13"/>
                  </a:cubicBezTo>
                  <a:cubicBezTo>
                    <a:pt x="5" y="12"/>
                    <a:pt x="6" y="12"/>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7" y="12"/>
                    <a:pt x="7" y="12"/>
                    <a:pt x="7" y="12"/>
                  </a:cubicBezTo>
                  <a:cubicBezTo>
                    <a:pt x="7" y="12"/>
                    <a:pt x="7" y="12"/>
                    <a:pt x="7" y="12"/>
                  </a:cubicBezTo>
                  <a:cubicBezTo>
                    <a:pt x="7" y="12"/>
                    <a:pt x="7" y="12"/>
                    <a:pt x="7" y="12"/>
                  </a:cubicBezTo>
                  <a:cubicBezTo>
                    <a:pt x="9" y="11"/>
                    <a:pt x="9" y="11"/>
                    <a:pt x="9" y="11"/>
                  </a:cubicBezTo>
                  <a:cubicBezTo>
                    <a:pt x="10" y="10"/>
                    <a:pt x="10" y="10"/>
                    <a:pt x="11" y="10"/>
                  </a:cubicBezTo>
                  <a:cubicBezTo>
                    <a:pt x="11" y="10"/>
                    <a:pt x="11" y="10"/>
                    <a:pt x="11" y="10"/>
                  </a:cubicBezTo>
                  <a:cubicBezTo>
                    <a:pt x="12" y="11"/>
                    <a:pt x="12" y="11"/>
                    <a:pt x="12" y="11"/>
                  </a:cubicBezTo>
                  <a:cubicBezTo>
                    <a:pt x="12" y="11"/>
                    <a:pt x="12" y="11"/>
                    <a:pt x="13" y="10"/>
                  </a:cubicBezTo>
                  <a:cubicBezTo>
                    <a:pt x="13" y="10"/>
                    <a:pt x="13" y="10"/>
                    <a:pt x="13" y="10"/>
                  </a:cubicBezTo>
                  <a:cubicBezTo>
                    <a:pt x="14" y="10"/>
                    <a:pt x="14" y="10"/>
                    <a:pt x="14" y="10"/>
                  </a:cubicBezTo>
                  <a:cubicBezTo>
                    <a:pt x="14" y="10"/>
                    <a:pt x="14" y="10"/>
                    <a:pt x="14" y="10"/>
                  </a:cubicBezTo>
                  <a:cubicBezTo>
                    <a:pt x="15" y="10"/>
                    <a:pt x="15" y="9"/>
                    <a:pt x="15" y="9"/>
                  </a:cubicBezTo>
                  <a:cubicBezTo>
                    <a:pt x="15" y="9"/>
                    <a:pt x="15" y="9"/>
                    <a:pt x="15" y="9"/>
                  </a:cubicBezTo>
                  <a:cubicBezTo>
                    <a:pt x="15" y="9"/>
                    <a:pt x="14" y="8"/>
                    <a:pt x="13" y="8"/>
                  </a:cubicBezTo>
                  <a:cubicBezTo>
                    <a:pt x="12" y="8"/>
                    <a:pt x="12" y="8"/>
                    <a:pt x="12" y="8"/>
                  </a:cubicBezTo>
                  <a:cubicBezTo>
                    <a:pt x="12" y="8"/>
                    <a:pt x="11" y="8"/>
                    <a:pt x="11" y="8"/>
                  </a:cubicBezTo>
                  <a:cubicBezTo>
                    <a:pt x="11" y="9"/>
                    <a:pt x="11" y="9"/>
                    <a:pt x="11" y="9"/>
                  </a:cubicBezTo>
                  <a:cubicBezTo>
                    <a:pt x="10" y="9"/>
                    <a:pt x="10" y="9"/>
                    <a:pt x="10" y="9"/>
                  </a:cubicBezTo>
                  <a:cubicBezTo>
                    <a:pt x="9" y="10"/>
                    <a:pt x="9" y="10"/>
                    <a:pt x="9" y="10"/>
                  </a:cubicBezTo>
                  <a:cubicBezTo>
                    <a:pt x="9" y="10"/>
                    <a:pt x="8" y="10"/>
                    <a:pt x="8" y="10"/>
                  </a:cubicBezTo>
                  <a:cubicBezTo>
                    <a:pt x="8" y="10"/>
                    <a:pt x="8" y="10"/>
                    <a:pt x="8" y="10"/>
                  </a:cubicBezTo>
                  <a:cubicBezTo>
                    <a:pt x="7" y="10"/>
                    <a:pt x="7" y="10"/>
                    <a:pt x="7" y="10"/>
                  </a:cubicBezTo>
                  <a:cubicBezTo>
                    <a:pt x="7" y="10"/>
                    <a:pt x="7" y="10"/>
                    <a:pt x="7" y="10"/>
                  </a:cubicBezTo>
                  <a:cubicBezTo>
                    <a:pt x="6" y="10"/>
                    <a:pt x="6" y="10"/>
                    <a:pt x="6" y="10"/>
                  </a:cubicBezTo>
                  <a:cubicBezTo>
                    <a:pt x="4" y="10"/>
                    <a:pt x="4" y="10"/>
                    <a:pt x="4" y="10"/>
                  </a:cubicBezTo>
                  <a:cubicBezTo>
                    <a:pt x="4" y="10"/>
                    <a:pt x="3" y="11"/>
                    <a:pt x="3" y="11"/>
                  </a:cubicBezTo>
                  <a:cubicBezTo>
                    <a:pt x="3" y="11"/>
                    <a:pt x="3" y="11"/>
                    <a:pt x="3" y="11"/>
                  </a:cubicBezTo>
                  <a:cubicBezTo>
                    <a:pt x="3" y="11"/>
                    <a:pt x="3" y="11"/>
                    <a:pt x="3" y="11"/>
                  </a:cubicBezTo>
                  <a:cubicBezTo>
                    <a:pt x="2" y="13"/>
                    <a:pt x="2" y="13"/>
                    <a:pt x="2" y="13"/>
                  </a:cubicBezTo>
                  <a:cubicBezTo>
                    <a:pt x="2" y="14"/>
                    <a:pt x="2" y="14"/>
                    <a:pt x="2" y="14"/>
                  </a:cubicBezTo>
                  <a:cubicBezTo>
                    <a:pt x="2" y="14"/>
                    <a:pt x="2" y="14"/>
                    <a:pt x="2" y="14"/>
                  </a:cubicBezTo>
                  <a:cubicBezTo>
                    <a:pt x="2" y="15"/>
                    <a:pt x="2" y="15"/>
                    <a:pt x="2" y="15"/>
                  </a:cubicBezTo>
                  <a:cubicBezTo>
                    <a:pt x="2" y="15"/>
                    <a:pt x="2" y="15"/>
                    <a:pt x="2" y="15"/>
                  </a:cubicBezTo>
                  <a:cubicBezTo>
                    <a:pt x="2" y="15"/>
                    <a:pt x="2" y="15"/>
                    <a:pt x="2" y="15"/>
                  </a:cubicBezTo>
                  <a:cubicBezTo>
                    <a:pt x="1" y="15"/>
                    <a:pt x="1" y="16"/>
                    <a:pt x="1" y="16"/>
                  </a:cubicBezTo>
                  <a:cubicBezTo>
                    <a:pt x="1" y="16"/>
                    <a:pt x="1" y="15"/>
                    <a:pt x="1" y="15"/>
                  </a:cubicBezTo>
                  <a:cubicBezTo>
                    <a:pt x="0" y="13"/>
                    <a:pt x="0" y="13"/>
                    <a:pt x="0" y="13"/>
                  </a:cubicBezTo>
                  <a:cubicBezTo>
                    <a:pt x="0" y="13"/>
                    <a:pt x="0" y="13"/>
                    <a:pt x="0" y="13"/>
                  </a:cubicBezTo>
                  <a:cubicBezTo>
                    <a:pt x="1" y="12"/>
                    <a:pt x="1" y="12"/>
                    <a:pt x="1" y="12"/>
                  </a:cubicBezTo>
                  <a:cubicBezTo>
                    <a:pt x="1" y="12"/>
                    <a:pt x="1" y="12"/>
                    <a:pt x="1" y="12"/>
                  </a:cubicBezTo>
                  <a:cubicBezTo>
                    <a:pt x="1" y="11"/>
                    <a:pt x="1" y="11"/>
                    <a:pt x="1" y="11"/>
                  </a:cubicBezTo>
                  <a:cubicBezTo>
                    <a:pt x="1" y="11"/>
                    <a:pt x="1" y="11"/>
                    <a:pt x="1" y="11"/>
                  </a:cubicBezTo>
                  <a:cubicBezTo>
                    <a:pt x="1" y="10"/>
                    <a:pt x="1" y="10"/>
                    <a:pt x="1" y="10"/>
                  </a:cubicBezTo>
                  <a:cubicBezTo>
                    <a:pt x="1" y="9"/>
                    <a:pt x="1" y="9"/>
                    <a:pt x="1" y="9"/>
                  </a:cubicBezTo>
                  <a:close/>
                  <a:moveTo>
                    <a:pt x="10" y="18"/>
                  </a:moveTo>
                  <a:cubicBezTo>
                    <a:pt x="8" y="19"/>
                    <a:pt x="8" y="19"/>
                    <a:pt x="8" y="19"/>
                  </a:cubicBezTo>
                  <a:cubicBezTo>
                    <a:pt x="7" y="19"/>
                    <a:pt x="7" y="19"/>
                    <a:pt x="7" y="19"/>
                  </a:cubicBezTo>
                  <a:cubicBezTo>
                    <a:pt x="7" y="19"/>
                    <a:pt x="7" y="19"/>
                    <a:pt x="7" y="19"/>
                  </a:cubicBezTo>
                  <a:cubicBezTo>
                    <a:pt x="6" y="19"/>
                    <a:pt x="6" y="19"/>
                    <a:pt x="6" y="19"/>
                  </a:cubicBezTo>
                  <a:cubicBezTo>
                    <a:pt x="6" y="19"/>
                    <a:pt x="6" y="20"/>
                    <a:pt x="6" y="20"/>
                  </a:cubicBezTo>
                  <a:cubicBezTo>
                    <a:pt x="6" y="20"/>
                    <a:pt x="6" y="20"/>
                    <a:pt x="7" y="20"/>
                  </a:cubicBezTo>
                  <a:cubicBezTo>
                    <a:pt x="7" y="20"/>
                    <a:pt x="7" y="20"/>
                    <a:pt x="7" y="21"/>
                  </a:cubicBezTo>
                  <a:cubicBezTo>
                    <a:pt x="7" y="21"/>
                    <a:pt x="7" y="21"/>
                    <a:pt x="7" y="21"/>
                  </a:cubicBezTo>
                  <a:cubicBezTo>
                    <a:pt x="7" y="21"/>
                    <a:pt x="7" y="21"/>
                    <a:pt x="7" y="21"/>
                  </a:cubicBezTo>
                  <a:cubicBezTo>
                    <a:pt x="8" y="21"/>
                    <a:pt x="8" y="21"/>
                    <a:pt x="8" y="21"/>
                  </a:cubicBezTo>
                  <a:cubicBezTo>
                    <a:pt x="8" y="21"/>
                    <a:pt x="8" y="21"/>
                    <a:pt x="8" y="21"/>
                  </a:cubicBezTo>
                  <a:cubicBezTo>
                    <a:pt x="8" y="21"/>
                    <a:pt x="8" y="21"/>
                    <a:pt x="8" y="21"/>
                  </a:cubicBezTo>
                  <a:cubicBezTo>
                    <a:pt x="8" y="21"/>
                    <a:pt x="8" y="21"/>
                    <a:pt x="8" y="21"/>
                  </a:cubicBezTo>
                  <a:cubicBezTo>
                    <a:pt x="8" y="21"/>
                    <a:pt x="9" y="21"/>
                    <a:pt x="9" y="21"/>
                  </a:cubicBezTo>
                  <a:cubicBezTo>
                    <a:pt x="10" y="21"/>
                    <a:pt x="10" y="20"/>
                    <a:pt x="11" y="20"/>
                  </a:cubicBezTo>
                  <a:cubicBezTo>
                    <a:pt x="11" y="20"/>
                    <a:pt x="11" y="20"/>
                    <a:pt x="11" y="19"/>
                  </a:cubicBezTo>
                  <a:cubicBezTo>
                    <a:pt x="11" y="19"/>
                    <a:pt x="11" y="19"/>
                    <a:pt x="11" y="19"/>
                  </a:cubicBezTo>
                  <a:cubicBezTo>
                    <a:pt x="11" y="19"/>
                    <a:pt x="11" y="18"/>
                    <a:pt x="11" y="18"/>
                  </a:cubicBezTo>
                  <a:cubicBezTo>
                    <a:pt x="11" y="18"/>
                    <a:pt x="11" y="18"/>
                    <a:pt x="11" y="18"/>
                  </a:cubicBezTo>
                  <a:cubicBezTo>
                    <a:pt x="11" y="18"/>
                    <a:pt x="11" y="18"/>
                    <a:pt x="11" y="18"/>
                  </a:cubicBezTo>
                  <a:cubicBezTo>
                    <a:pt x="11" y="18"/>
                    <a:pt x="10" y="18"/>
                    <a:pt x="10" y="18"/>
                  </a:cubicBezTo>
                  <a:close/>
                  <a:moveTo>
                    <a:pt x="7" y="14"/>
                  </a:moveTo>
                  <a:cubicBezTo>
                    <a:pt x="7" y="15"/>
                    <a:pt x="7" y="15"/>
                    <a:pt x="7" y="15"/>
                  </a:cubicBezTo>
                  <a:cubicBezTo>
                    <a:pt x="7" y="15"/>
                    <a:pt x="7" y="15"/>
                    <a:pt x="7" y="15"/>
                  </a:cubicBezTo>
                  <a:cubicBezTo>
                    <a:pt x="8" y="15"/>
                    <a:pt x="8" y="15"/>
                    <a:pt x="8" y="15"/>
                  </a:cubicBezTo>
                  <a:cubicBezTo>
                    <a:pt x="8" y="14"/>
                    <a:pt x="8" y="14"/>
                    <a:pt x="8" y="14"/>
                  </a:cubicBezTo>
                  <a:cubicBezTo>
                    <a:pt x="9" y="14"/>
                    <a:pt x="9" y="14"/>
                    <a:pt x="10" y="14"/>
                  </a:cubicBezTo>
                  <a:cubicBezTo>
                    <a:pt x="10" y="13"/>
                    <a:pt x="10" y="13"/>
                    <a:pt x="11" y="13"/>
                  </a:cubicBezTo>
                  <a:cubicBezTo>
                    <a:pt x="11" y="12"/>
                    <a:pt x="11" y="12"/>
                    <a:pt x="11" y="12"/>
                  </a:cubicBezTo>
                  <a:cubicBezTo>
                    <a:pt x="11" y="12"/>
                    <a:pt x="11" y="12"/>
                    <a:pt x="11" y="12"/>
                  </a:cubicBezTo>
                  <a:cubicBezTo>
                    <a:pt x="11" y="12"/>
                    <a:pt x="10" y="12"/>
                    <a:pt x="10" y="12"/>
                  </a:cubicBezTo>
                  <a:cubicBezTo>
                    <a:pt x="10" y="12"/>
                    <a:pt x="9" y="12"/>
                    <a:pt x="9" y="13"/>
                  </a:cubicBezTo>
                  <a:cubicBezTo>
                    <a:pt x="9" y="13"/>
                    <a:pt x="9" y="13"/>
                    <a:pt x="9" y="13"/>
                  </a:cubicBezTo>
                  <a:cubicBezTo>
                    <a:pt x="8" y="13"/>
                    <a:pt x="8" y="13"/>
                    <a:pt x="8" y="13"/>
                  </a:cubicBezTo>
                  <a:cubicBezTo>
                    <a:pt x="8" y="13"/>
                    <a:pt x="8" y="13"/>
                    <a:pt x="8" y="13"/>
                  </a:cubicBezTo>
                  <a:cubicBezTo>
                    <a:pt x="7" y="12"/>
                    <a:pt x="7" y="12"/>
                    <a:pt x="7" y="12"/>
                  </a:cubicBezTo>
                  <a:cubicBezTo>
                    <a:pt x="7" y="12"/>
                    <a:pt x="7" y="12"/>
                    <a:pt x="7" y="12"/>
                  </a:cubicBezTo>
                  <a:cubicBezTo>
                    <a:pt x="7" y="13"/>
                    <a:pt x="7" y="13"/>
                    <a:pt x="7" y="13"/>
                  </a:cubicBezTo>
                  <a:cubicBezTo>
                    <a:pt x="7" y="14"/>
                    <a:pt x="7" y="14"/>
                    <a:pt x="7" y="14"/>
                  </a:cubicBezTo>
                  <a:cubicBezTo>
                    <a:pt x="7" y="14"/>
                    <a:pt x="7" y="14"/>
                    <a:pt x="7" y="14"/>
                  </a:cubicBezTo>
                  <a:cubicBezTo>
                    <a:pt x="7" y="14"/>
                    <a:pt x="7" y="14"/>
                    <a:pt x="7" y="14"/>
                  </a:cubicBezTo>
                  <a:cubicBezTo>
                    <a:pt x="7" y="14"/>
                    <a:pt x="7" y="14"/>
                    <a:pt x="7" y="14"/>
                  </a:cubicBezTo>
                  <a:close/>
                  <a:moveTo>
                    <a:pt x="10" y="7"/>
                  </a:moveTo>
                  <a:cubicBezTo>
                    <a:pt x="11" y="7"/>
                    <a:pt x="11" y="7"/>
                    <a:pt x="11" y="7"/>
                  </a:cubicBezTo>
                  <a:cubicBezTo>
                    <a:pt x="11" y="7"/>
                    <a:pt x="11" y="7"/>
                    <a:pt x="11" y="7"/>
                  </a:cubicBezTo>
                  <a:cubicBezTo>
                    <a:pt x="11" y="7"/>
                    <a:pt x="11" y="7"/>
                    <a:pt x="11" y="7"/>
                  </a:cubicBezTo>
                  <a:cubicBezTo>
                    <a:pt x="11" y="7"/>
                    <a:pt x="12" y="7"/>
                    <a:pt x="13" y="7"/>
                  </a:cubicBezTo>
                  <a:cubicBezTo>
                    <a:pt x="13" y="6"/>
                    <a:pt x="13" y="6"/>
                    <a:pt x="13" y="6"/>
                  </a:cubicBezTo>
                  <a:cubicBezTo>
                    <a:pt x="13" y="6"/>
                    <a:pt x="13" y="6"/>
                    <a:pt x="14" y="6"/>
                  </a:cubicBezTo>
                  <a:cubicBezTo>
                    <a:pt x="14" y="6"/>
                    <a:pt x="14" y="6"/>
                    <a:pt x="14" y="6"/>
                  </a:cubicBezTo>
                  <a:cubicBezTo>
                    <a:pt x="14" y="5"/>
                    <a:pt x="14" y="5"/>
                    <a:pt x="13" y="5"/>
                  </a:cubicBezTo>
                  <a:cubicBezTo>
                    <a:pt x="13" y="5"/>
                    <a:pt x="13" y="5"/>
                    <a:pt x="13" y="4"/>
                  </a:cubicBezTo>
                  <a:cubicBezTo>
                    <a:pt x="13" y="4"/>
                    <a:pt x="13" y="4"/>
                    <a:pt x="13" y="4"/>
                  </a:cubicBezTo>
                  <a:cubicBezTo>
                    <a:pt x="13" y="4"/>
                    <a:pt x="13" y="4"/>
                    <a:pt x="14" y="4"/>
                  </a:cubicBezTo>
                  <a:cubicBezTo>
                    <a:pt x="14" y="4"/>
                    <a:pt x="14" y="4"/>
                    <a:pt x="14" y="4"/>
                  </a:cubicBezTo>
                  <a:cubicBezTo>
                    <a:pt x="15" y="4"/>
                    <a:pt x="15" y="4"/>
                    <a:pt x="15" y="4"/>
                  </a:cubicBezTo>
                  <a:cubicBezTo>
                    <a:pt x="15" y="4"/>
                    <a:pt x="16" y="4"/>
                    <a:pt x="16" y="3"/>
                  </a:cubicBezTo>
                  <a:cubicBezTo>
                    <a:pt x="16" y="3"/>
                    <a:pt x="16" y="3"/>
                    <a:pt x="16" y="3"/>
                  </a:cubicBezTo>
                  <a:cubicBezTo>
                    <a:pt x="16" y="3"/>
                    <a:pt x="16" y="3"/>
                    <a:pt x="16" y="3"/>
                  </a:cubicBezTo>
                  <a:cubicBezTo>
                    <a:pt x="16" y="3"/>
                    <a:pt x="16" y="3"/>
                    <a:pt x="16" y="3"/>
                  </a:cubicBezTo>
                  <a:cubicBezTo>
                    <a:pt x="16" y="3"/>
                    <a:pt x="15" y="3"/>
                    <a:pt x="15" y="2"/>
                  </a:cubicBezTo>
                  <a:cubicBezTo>
                    <a:pt x="15" y="2"/>
                    <a:pt x="15" y="2"/>
                    <a:pt x="15" y="2"/>
                  </a:cubicBezTo>
                  <a:cubicBezTo>
                    <a:pt x="14" y="2"/>
                    <a:pt x="14" y="2"/>
                    <a:pt x="14" y="2"/>
                  </a:cubicBezTo>
                  <a:cubicBezTo>
                    <a:pt x="13" y="2"/>
                    <a:pt x="13" y="2"/>
                    <a:pt x="13" y="2"/>
                  </a:cubicBezTo>
                  <a:cubicBezTo>
                    <a:pt x="13" y="2"/>
                    <a:pt x="13" y="2"/>
                    <a:pt x="13" y="2"/>
                  </a:cubicBezTo>
                  <a:cubicBezTo>
                    <a:pt x="12" y="2"/>
                    <a:pt x="12" y="2"/>
                    <a:pt x="12" y="1"/>
                  </a:cubicBezTo>
                  <a:cubicBezTo>
                    <a:pt x="12" y="1"/>
                    <a:pt x="12" y="1"/>
                    <a:pt x="12" y="1"/>
                  </a:cubicBezTo>
                  <a:cubicBezTo>
                    <a:pt x="11" y="1"/>
                    <a:pt x="11" y="1"/>
                    <a:pt x="11" y="1"/>
                  </a:cubicBezTo>
                  <a:cubicBezTo>
                    <a:pt x="11" y="1"/>
                    <a:pt x="11" y="0"/>
                    <a:pt x="10" y="0"/>
                  </a:cubicBezTo>
                  <a:cubicBezTo>
                    <a:pt x="10" y="0"/>
                    <a:pt x="10" y="0"/>
                    <a:pt x="10" y="0"/>
                  </a:cubicBezTo>
                  <a:cubicBezTo>
                    <a:pt x="10" y="0"/>
                    <a:pt x="10" y="0"/>
                    <a:pt x="10" y="0"/>
                  </a:cubicBezTo>
                  <a:cubicBezTo>
                    <a:pt x="10" y="0"/>
                    <a:pt x="10" y="0"/>
                    <a:pt x="10" y="0"/>
                  </a:cubicBezTo>
                  <a:cubicBezTo>
                    <a:pt x="10" y="1"/>
                    <a:pt x="10" y="1"/>
                    <a:pt x="10" y="1"/>
                  </a:cubicBezTo>
                  <a:cubicBezTo>
                    <a:pt x="10" y="1"/>
                    <a:pt x="11" y="2"/>
                    <a:pt x="11" y="2"/>
                  </a:cubicBezTo>
                  <a:cubicBezTo>
                    <a:pt x="11" y="2"/>
                    <a:pt x="11" y="2"/>
                    <a:pt x="10" y="2"/>
                  </a:cubicBezTo>
                  <a:cubicBezTo>
                    <a:pt x="10" y="3"/>
                    <a:pt x="10" y="3"/>
                    <a:pt x="10" y="3"/>
                  </a:cubicBezTo>
                  <a:cubicBezTo>
                    <a:pt x="10" y="3"/>
                    <a:pt x="10" y="3"/>
                    <a:pt x="10" y="4"/>
                  </a:cubicBezTo>
                  <a:cubicBezTo>
                    <a:pt x="10" y="4"/>
                    <a:pt x="10" y="4"/>
                    <a:pt x="10" y="5"/>
                  </a:cubicBezTo>
                  <a:cubicBezTo>
                    <a:pt x="10" y="5"/>
                    <a:pt x="10" y="5"/>
                    <a:pt x="10" y="5"/>
                  </a:cubicBezTo>
                  <a:cubicBezTo>
                    <a:pt x="10" y="5"/>
                    <a:pt x="10" y="5"/>
                    <a:pt x="10" y="5"/>
                  </a:cubicBezTo>
                  <a:cubicBezTo>
                    <a:pt x="10" y="5"/>
                    <a:pt x="10" y="6"/>
                    <a:pt x="10" y="6"/>
                  </a:cubicBezTo>
                  <a:cubicBezTo>
                    <a:pt x="10" y="6"/>
                    <a:pt x="10" y="5"/>
                    <a:pt x="11" y="5"/>
                  </a:cubicBezTo>
                  <a:cubicBezTo>
                    <a:pt x="11" y="5"/>
                    <a:pt x="11" y="5"/>
                    <a:pt x="11" y="5"/>
                  </a:cubicBezTo>
                  <a:cubicBezTo>
                    <a:pt x="11" y="5"/>
                    <a:pt x="11" y="5"/>
                    <a:pt x="11" y="5"/>
                  </a:cubicBezTo>
                  <a:cubicBezTo>
                    <a:pt x="12" y="5"/>
                    <a:pt x="12" y="5"/>
                    <a:pt x="12" y="5"/>
                  </a:cubicBezTo>
                  <a:cubicBezTo>
                    <a:pt x="12" y="6"/>
                    <a:pt x="11" y="6"/>
                    <a:pt x="11" y="6"/>
                  </a:cubicBezTo>
                  <a:cubicBezTo>
                    <a:pt x="11" y="6"/>
                    <a:pt x="10" y="6"/>
                    <a:pt x="10" y="7"/>
                  </a:cubicBezTo>
                  <a:close/>
                  <a:moveTo>
                    <a:pt x="32" y="13"/>
                  </a:moveTo>
                  <a:cubicBezTo>
                    <a:pt x="32" y="13"/>
                    <a:pt x="32" y="13"/>
                    <a:pt x="32" y="13"/>
                  </a:cubicBezTo>
                  <a:cubicBezTo>
                    <a:pt x="32" y="14"/>
                    <a:pt x="32" y="14"/>
                    <a:pt x="32" y="14"/>
                  </a:cubicBezTo>
                  <a:cubicBezTo>
                    <a:pt x="32" y="14"/>
                    <a:pt x="32" y="14"/>
                    <a:pt x="32" y="14"/>
                  </a:cubicBezTo>
                  <a:cubicBezTo>
                    <a:pt x="32" y="14"/>
                    <a:pt x="32" y="14"/>
                    <a:pt x="32" y="14"/>
                  </a:cubicBezTo>
                  <a:cubicBezTo>
                    <a:pt x="32" y="14"/>
                    <a:pt x="32" y="14"/>
                    <a:pt x="32" y="14"/>
                  </a:cubicBezTo>
                  <a:cubicBezTo>
                    <a:pt x="32" y="15"/>
                    <a:pt x="32" y="15"/>
                    <a:pt x="32" y="15"/>
                  </a:cubicBezTo>
                  <a:cubicBezTo>
                    <a:pt x="32" y="15"/>
                    <a:pt x="31" y="15"/>
                    <a:pt x="31" y="16"/>
                  </a:cubicBezTo>
                  <a:cubicBezTo>
                    <a:pt x="31" y="16"/>
                    <a:pt x="30" y="16"/>
                    <a:pt x="30" y="17"/>
                  </a:cubicBezTo>
                  <a:cubicBezTo>
                    <a:pt x="30" y="17"/>
                    <a:pt x="29" y="18"/>
                    <a:pt x="29" y="18"/>
                  </a:cubicBezTo>
                  <a:cubicBezTo>
                    <a:pt x="28" y="19"/>
                    <a:pt x="28" y="19"/>
                    <a:pt x="28" y="19"/>
                  </a:cubicBezTo>
                  <a:cubicBezTo>
                    <a:pt x="27" y="20"/>
                    <a:pt x="27" y="20"/>
                    <a:pt x="27" y="20"/>
                  </a:cubicBezTo>
                  <a:cubicBezTo>
                    <a:pt x="26" y="20"/>
                    <a:pt x="26" y="21"/>
                    <a:pt x="26" y="21"/>
                  </a:cubicBezTo>
                  <a:cubicBezTo>
                    <a:pt x="26" y="21"/>
                    <a:pt x="26" y="20"/>
                    <a:pt x="25" y="20"/>
                  </a:cubicBezTo>
                  <a:cubicBezTo>
                    <a:pt x="25" y="20"/>
                    <a:pt x="25" y="20"/>
                    <a:pt x="25" y="19"/>
                  </a:cubicBezTo>
                  <a:cubicBezTo>
                    <a:pt x="25" y="19"/>
                    <a:pt x="25" y="18"/>
                    <a:pt x="25" y="18"/>
                  </a:cubicBezTo>
                  <a:cubicBezTo>
                    <a:pt x="25" y="18"/>
                    <a:pt x="25" y="18"/>
                    <a:pt x="25" y="17"/>
                  </a:cubicBezTo>
                  <a:cubicBezTo>
                    <a:pt x="26" y="17"/>
                    <a:pt x="26" y="17"/>
                    <a:pt x="26" y="17"/>
                  </a:cubicBezTo>
                  <a:cubicBezTo>
                    <a:pt x="26" y="17"/>
                    <a:pt x="27" y="16"/>
                    <a:pt x="27" y="16"/>
                  </a:cubicBezTo>
                  <a:cubicBezTo>
                    <a:pt x="27" y="16"/>
                    <a:pt x="27" y="15"/>
                    <a:pt x="27" y="15"/>
                  </a:cubicBezTo>
                  <a:cubicBezTo>
                    <a:pt x="27" y="15"/>
                    <a:pt x="27" y="15"/>
                    <a:pt x="27" y="15"/>
                  </a:cubicBezTo>
                  <a:cubicBezTo>
                    <a:pt x="26" y="14"/>
                    <a:pt x="26" y="14"/>
                    <a:pt x="26" y="14"/>
                  </a:cubicBezTo>
                  <a:cubicBezTo>
                    <a:pt x="26" y="14"/>
                    <a:pt x="26" y="14"/>
                    <a:pt x="26" y="14"/>
                  </a:cubicBezTo>
                  <a:cubicBezTo>
                    <a:pt x="26" y="14"/>
                    <a:pt x="26" y="14"/>
                    <a:pt x="27" y="13"/>
                  </a:cubicBezTo>
                  <a:cubicBezTo>
                    <a:pt x="27" y="13"/>
                    <a:pt x="27" y="14"/>
                    <a:pt x="27" y="14"/>
                  </a:cubicBezTo>
                  <a:cubicBezTo>
                    <a:pt x="27" y="14"/>
                    <a:pt x="27" y="14"/>
                    <a:pt x="28" y="14"/>
                  </a:cubicBezTo>
                  <a:cubicBezTo>
                    <a:pt x="28" y="14"/>
                    <a:pt x="28" y="14"/>
                    <a:pt x="28" y="13"/>
                  </a:cubicBezTo>
                  <a:cubicBezTo>
                    <a:pt x="28" y="13"/>
                    <a:pt x="28" y="13"/>
                    <a:pt x="28" y="13"/>
                  </a:cubicBezTo>
                  <a:cubicBezTo>
                    <a:pt x="28" y="13"/>
                    <a:pt x="28" y="13"/>
                    <a:pt x="28" y="13"/>
                  </a:cubicBezTo>
                  <a:cubicBezTo>
                    <a:pt x="28" y="13"/>
                    <a:pt x="28" y="13"/>
                    <a:pt x="27" y="13"/>
                  </a:cubicBezTo>
                  <a:cubicBezTo>
                    <a:pt x="27" y="13"/>
                    <a:pt x="27" y="13"/>
                    <a:pt x="27" y="13"/>
                  </a:cubicBezTo>
                  <a:cubicBezTo>
                    <a:pt x="26" y="13"/>
                    <a:pt x="26" y="13"/>
                    <a:pt x="26" y="13"/>
                  </a:cubicBezTo>
                  <a:cubicBezTo>
                    <a:pt x="26" y="13"/>
                    <a:pt x="26" y="13"/>
                    <a:pt x="26" y="13"/>
                  </a:cubicBezTo>
                  <a:cubicBezTo>
                    <a:pt x="26" y="13"/>
                    <a:pt x="25" y="13"/>
                    <a:pt x="25" y="13"/>
                  </a:cubicBezTo>
                  <a:cubicBezTo>
                    <a:pt x="25" y="12"/>
                    <a:pt x="25" y="12"/>
                    <a:pt x="25" y="12"/>
                  </a:cubicBezTo>
                  <a:cubicBezTo>
                    <a:pt x="25" y="12"/>
                    <a:pt x="25" y="12"/>
                    <a:pt x="25" y="12"/>
                  </a:cubicBezTo>
                  <a:cubicBezTo>
                    <a:pt x="25" y="12"/>
                    <a:pt x="25" y="12"/>
                    <a:pt x="25" y="12"/>
                  </a:cubicBezTo>
                  <a:cubicBezTo>
                    <a:pt x="25" y="11"/>
                    <a:pt x="25" y="11"/>
                    <a:pt x="26" y="11"/>
                  </a:cubicBezTo>
                  <a:cubicBezTo>
                    <a:pt x="27" y="10"/>
                    <a:pt x="27" y="10"/>
                    <a:pt x="28" y="10"/>
                  </a:cubicBezTo>
                  <a:cubicBezTo>
                    <a:pt x="28" y="10"/>
                    <a:pt x="28" y="10"/>
                    <a:pt x="28" y="10"/>
                  </a:cubicBezTo>
                  <a:cubicBezTo>
                    <a:pt x="28" y="10"/>
                    <a:pt x="28" y="10"/>
                    <a:pt x="28" y="10"/>
                  </a:cubicBezTo>
                  <a:cubicBezTo>
                    <a:pt x="28" y="10"/>
                    <a:pt x="28" y="10"/>
                    <a:pt x="28" y="10"/>
                  </a:cubicBezTo>
                  <a:cubicBezTo>
                    <a:pt x="28" y="8"/>
                    <a:pt x="28" y="8"/>
                    <a:pt x="28" y="8"/>
                  </a:cubicBezTo>
                  <a:cubicBezTo>
                    <a:pt x="28" y="8"/>
                    <a:pt x="28" y="8"/>
                    <a:pt x="28" y="7"/>
                  </a:cubicBezTo>
                  <a:cubicBezTo>
                    <a:pt x="28" y="7"/>
                    <a:pt x="28" y="7"/>
                    <a:pt x="28" y="7"/>
                  </a:cubicBezTo>
                  <a:cubicBezTo>
                    <a:pt x="27" y="7"/>
                    <a:pt x="27" y="7"/>
                    <a:pt x="27" y="7"/>
                  </a:cubicBezTo>
                  <a:cubicBezTo>
                    <a:pt x="27" y="7"/>
                    <a:pt x="27" y="7"/>
                    <a:pt x="27" y="7"/>
                  </a:cubicBezTo>
                  <a:cubicBezTo>
                    <a:pt x="26" y="6"/>
                    <a:pt x="26" y="6"/>
                    <a:pt x="26" y="6"/>
                  </a:cubicBezTo>
                  <a:cubicBezTo>
                    <a:pt x="26" y="6"/>
                    <a:pt x="26" y="6"/>
                    <a:pt x="26" y="6"/>
                  </a:cubicBezTo>
                  <a:cubicBezTo>
                    <a:pt x="26" y="6"/>
                    <a:pt x="26" y="6"/>
                    <a:pt x="26" y="6"/>
                  </a:cubicBezTo>
                  <a:cubicBezTo>
                    <a:pt x="26" y="6"/>
                    <a:pt x="26" y="6"/>
                    <a:pt x="26" y="5"/>
                  </a:cubicBezTo>
                  <a:cubicBezTo>
                    <a:pt x="26" y="5"/>
                    <a:pt x="26" y="5"/>
                    <a:pt x="26" y="5"/>
                  </a:cubicBezTo>
                  <a:cubicBezTo>
                    <a:pt x="27" y="5"/>
                    <a:pt x="27" y="5"/>
                    <a:pt x="27" y="5"/>
                  </a:cubicBezTo>
                  <a:cubicBezTo>
                    <a:pt x="28" y="4"/>
                    <a:pt x="28" y="4"/>
                    <a:pt x="29" y="4"/>
                  </a:cubicBezTo>
                  <a:cubicBezTo>
                    <a:pt x="29" y="4"/>
                    <a:pt x="29" y="4"/>
                    <a:pt x="29" y="3"/>
                  </a:cubicBezTo>
                  <a:cubicBezTo>
                    <a:pt x="29" y="3"/>
                    <a:pt x="29" y="3"/>
                    <a:pt x="29" y="3"/>
                  </a:cubicBezTo>
                  <a:cubicBezTo>
                    <a:pt x="29" y="3"/>
                    <a:pt x="30" y="3"/>
                    <a:pt x="30" y="3"/>
                  </a:cubicBezTo>
                  <a:cubicBezTo>
                    <a:pt x="30" y="3"/>
                    <a:pt x="30" y="4"/>
                    <a:pt x="31" y="4"/>
                  </a:cubicBezTo>
                  <a:cubicBezTo>
                    <a:pt x="31" y="4"/>
                    <a:pt x="31" y="5"/>
                    <a:pt x="31" y="5"/>
                  </a:cubicBezTo>
                  <a:cubicBezTo>
                    <a:pt x="31" y="5"/>
                    <a:pt x="31" y="6"/>
                    <a:pt x="31" y="6"/>
                  </a:cubicBezTo>
                  <a:cubicBezTo>
                    <a:pt x="31" y="6"/>
                    <a:pt x="31" y="6"/>
                    <a:pt x="31" y="6"/>
                  </a:cubicBezTo>
                  <a:cubicBezTo>
                    <a:pt x="31" y="7"/>
                    <a:pt x="31" y="7"/>
                    <a:pt x="31" y="7"/>
                  </a:cubicBezTo>
                  <a:cubicBezTo>
                    <a:pt x="31" y="7"/>
                    <a:pt x="31" y="7"/>
                    <a:pt x="31" y="8"/>
                  </a:cubicBezTo>
                  <a:cubicBezTo>
                    <a:pt x="31" y="8"/>
                    <a:pt x="31" y="9"/>
                    <a:pt x="31" y="9"/>
                  </a:cubicBezTo>
                  <a:cubicBezTo>
                    <a:pt x="31" y="9"/>
                    <a:pt x="31" y="9"/>
                    <a:pt x="31" y="9"/>
                  </a:cubicBezTo>
                  <a:cubicBezTo>
                    <a:pt x="30" y="9"/>
                    <a:pt x="30" y="10"/>
                    <a:pt x="30" y="10"/>
                  </a:cubicBezTo>
                  <a:cubicBezTo>
                    <a:pt x="30" y="10"/>
                    <a:pt x="30" y="11"/>
                    <a:pt x="30" y="11"/>
                  </a:cubicBezTo>
                  <a:cubicBezTo>
                    <a:pt x="30" y="11"/>
                    <a:pt x="30" y="11"/>
                    <a:pt x="30" y="12"/>
                  </a:cubicBezTo>
                  <a:cubicBezTo>
                    <a:pt x="31" y="12"/>
                    <a:pt x="31" y="12"/>
                    <a:pt x="31" y="12"/>
                  </a:cubicBezTo>
                  <a:cubicBezTo>
                    <a:pt x="31" y="12"/>
                    <a:pt x="31" y="12"/>
                    <a:pt x="31" y="12"/>
                  </a:cubicBezTo>
                  <a:cubicBezTo>
                    <a:pt x="30" y="14"/>
                    <a:pt x="30" y="14"/>
                    <a:pt x="30" y="14"/>
                  </a:cubicBezTo>
                  <a:cubicBezTo>
                    <a:pt x="30" y="14"/>
                    <a:pt x="30" y="14"/>
                    <a:pt x="30" y="14"/>
                  </a:cubicBezTo>
                  <a:cubicBezTo>
                    <a:pt x="31" y="14"/>
                    <a:pt x="31" y="14"/>
                    <a:pt x="31" y="14"/>
                  </a:cubicBezTo>
                  <a:cubicBezTo>
                    <a:pt x="32" y="13"/>
                    <a:pt x="32" y="13"/>
                    <a:pt x="32" y="13"/>
                  </a:cubicBezTo>
                  <a:close/>
                  <a:moveTo>
                    <a:pt x="33" y="11"/>
                  </a:moveTo>
                  <a:cubicBezTo>
                    <a:pt x="33" y="8"/>
                    <a:pt x="33" y="8"/>
                    <a:pt x="33" y="8"/>
                  </a:cubicBezTo>
                  <a:cubicBezTo>
                    <a:pt x="33" y="6"/>
                    <a:pt x="33" y="6"/>
                    <a:pt x="33" y="6"/>
                  </a:cubicBezTo>
                  <a:cubicBezTo>
                    <a:pt x="32" y="6"/>
                    <a:pt x="32" y="5"/>
                    <a:pt x="32" y="5"/>
                  </a:cubicBezTo>
                  <a:cubicBezTo>
                    <a:pt x="32" y="5"/>
                    <a:pt x="32" y="5"/>
                    <a:pt x="33" y="5"/>
                  </a:cubicBezTo>
                  <a:cubicBezTo>
                    <a:pt x="34" y="6"/>
                    <a:pt x="34" y="6"/>
                    <a:pt x="34" y="6"/>
                  </a:cubicBezTo>
                  <a:cubicBezTo>
                    <a:pt x="34" y="6"/>
                    <a:pt x="34" y="6"/>
                    <a:pt x="34" y="6"/>
                  </a:cubicBezTo>
                  <a:cubicBezTo>
                    <a:pt x="34" y="6"/>
                    <a:pt x="34" y="6"/>
                    <a:pt x="34" y="6"/>
                  </a:cubicBezTo>
                  <a:cubicBezTo>
                    <a:pt x="34" y="6"/>
                    <a:pt x="34" y="6"/>
                    <a:pt x="34" y="5"/>
                  </a:cubicBezTo>
                  <a:cubicBezTo>
                    <a:pt x="34" y="5"/>
                    <a:pt x="34" y="5"/>
                    <a:pt x="35" y="4"/>
                  </a:cubicBezTo>
                  <a:cubicBezTo>
                    <a:pt x="35" y="4"/>
                    <a:pt x="35" y="4"/>
                    <a:pt x="36" y="4"/>
                  </a:cubicBezTo>
                  <a:cubicBezTo>
                    <a:pt x="36" y="4"/>
                    <a:pt x="36" y="4"/>
                    <a:pt x="36" y="4"/>
                  </a:cubicBezTo>
                  <a:cubicBezTo>
                    <a:pt x="37" y="3"/>
                    <a:pt x="37" y="3"/>
                    <a:pt x="37" y="3"/>
                  </a:cubicBezTo>
                  <a:cubicBezTo>
                    <a:pt x="37" y="3"/>
                    <a:pt x="37" y="3"/>
                    <a:pt x="38" y="3"/>
                  </a:cubicBezTo>
                  <a:cubicBezTo>
                    <a:pt x="39" y="3"/>
                    <a:pt x="39" y="3"/>
                    <a:pt x="39" y="3"/>
                  </a:cubicBezTo>
                  <a:cubicBezTo>
                    <a:pt x="39" y="3"/>
                    <a:pt x="39" y="3"/>
                    <a:pt x="39" y="3"/>
                  </a:cubicBezTo>
                  <a:cubicBezTo>
                    <a:pt x="41" y="3"/>
                    <a:pt x="41" y="3"/>
                    <a:pt x="41" y="3"/>
                  </a:cubicBezTo>
                  <a:cubicBezTo>
                    <a:pt x="41" y="3"/>
                    <a:pt x="41" y="3"/>
                    <a:pt x="41" y="3"/>
                  </a:cubicBezTo>
                  <a:cubicBezTo>
                    <a:pt x="41" y="3"/>
                    <a:pt x="42" y="3"/>
                    <a:pt x="42" y="3"/>
                  </a:cubicBezTo>
                  <a:cubicBezTo>
                    <a:pt x="42" y="3"/>
                    <a:pt x="42" y="3"/>
                    <a:pt x="42" y="3"/>
                  </a:cubicBezTo>
                  <a:cubicBezTo>
                    <a:pt x="43" y="4"/>
                    <a:pt x="43" y="4"/>
                    <a:pt x="43" y="4"/>
                  </a:cubicBezTo>
                  <a:cubicBezTo>
                    <a:pt x="43" y="4"/>
                    <a:pt x="43" y="4"/>
                    <a:pt x="43" y="4"/>
                  </a:cubicBezTo>
                  <a:cubicBezTo>
                    <a:pt x="43" y="5"/>
                    <a:pt x="43" y="5"/>
                    <a:pt x="43" y="5"/>
                  </a:cubicBezTo>
                  <a:cubicBezTo>
                    <a:pt x="43" y="5"/>
                    <a:pt x="43" y="5"/>
                    <a:pt x="44" y="5"/>
                  </a:cubicBezTo>
                  <a:cubicBezTo>
                    <a:pt x="44" y="6"/>
                    <a:pt x="44" y="6"/>
                    <a:pt x="44" y="6"/>
                  </a:cubicBezTo>
                  <a:cubicBezTo>
                    <a:pt x="44" y="6"/>
                    <a:pt x="44" y="6"/>
                    <a:pt x="43" y="6"/>
                  </a:cubicBezTo>
                  <a:cubicBezTo>
                    <a:pt x="43" y="7"/>
                    <a:pt x="43" y="7"/>
                    <a:pt x="43" y="7"/>
                  </a:cubicBezTo>
                  <a:cubicBezTo>
                    <a:pt x="42" y="10"/>
                    <a:pt x="42" y="10"/>
                    <a:pt x="42" y="10"/>
                  </a:cubicBezTo>
                  <a:cubicBezTo>
                    <a:pt x="42" y="11"/>
                    <a:pt x="42" y="11"/>
                    <a:pt x="42" y="11"/>
                  </a:cubicBezTo>
                  <a:cubicBezTo>
                    <a:pt x="42" y="11"/>
                    <a:pt x="42" y="11"/>
                    <a:pt x="42" y="11"/>
                  </a:cubicBezTo>
                  <a:cubicBezTo>
                    <a:pt x="41" y="12"/>
                    <a:pt x="41" y="12"/>
                    <a:pt x="41" y="12"/>
                  </a:cubicBezTo>
                  <a:cubicBezTo>
                    <a:pt x="41" y="12"/>
                    <a:pt x="41" y="12"/>
                    <a:pt x="41" y="12"/>
                  </a:cubicBezTo>
                  <a:cubicBezTo>
                    <a:pt x="41" y="12"/>
                    <a:pt x="41" y="12"/>
                    <a:pt x="40" y="13"/>
                  </a:cubicBezTo>
                  <a:cubicBezTo>
                    <a:pt x="40" y="13"/>
                    <a:pt x="39" y="13"/>
                    <a:pt x="39" y="13"/>
                  </a:cubicBezTo>
                  <a:cubicBezTo>
                    <a:pt x="39" y="14"/>
                    <a:pt x="39" y="14"/>
                    <a:pt x="39" y="14"/>
                  </a:cubicBezTo>
                  <a:cubicBezTo>
                    <a:pt x="39" y="14"/>
                    <a:pt x="39" y="15"/>
                    <a:pt x="39" y="15"/>
                  </a:cubicBezTo>
                  <a:cubicBezTo>
                    <a:pt x="40" y="15"/>
                    <a:pt x="40" y="15"/>
                    <a:pt x="40" y="15"/>
                  </a:cubicBezTo>
                  <a:cubicBezTo>
                    <a:pt x="40" y="15"/>
                    <a:pt x="40" y="15"/>
                    <a:pt x="41" y="15"/>
                  </a:cubicBezTo>
                  <a:cubicBezTo>
                    <a:pt x="41" y="16"/>
                    <a:pt x="41" y="16"/>
                    <a:pt x="41" y="16"/>
                  </a:cubicBezTo>
                  <a:cubicBezTo>
                    <a:pt x="41" y="17"/>
                    <a:pt x="41" y="17"/>
                    <a:pt x="41" y="17"/>
                  </a:cubicBezTo>
                  <a:cubicBezTo>
                    <a:pt x="40" y="17"/>
                    <a:pt x="40" y="17"/>
                    <a:pt x="40" y="17"/>
                  </a:cubicBezTo>
                  <a:cubicBezTo>
                    <a:pt x="40" y="17"/>
                    <a:pt x="40" y="17"/>
                    <a:pt x="39" y="17"/>
                  </a:cubicBezTo>
                  <a:cubicBezTo>
                    <a:pt x="39" y="18"/>
                    <a:pt x="39" y="18"/>
                    <a:pt x="39" y="18"/>
                  </a:cubicBezTo>
                  <a:cubicBezTo>
                    <a:pt x="38" y="18"/>
                    <a:pt x="38" y="19"/>
                    <a:pt x="38" y="19"/>
                  </a:cubicBezTo>
                  <a:cubicBezTo>
                    <a:pt x="38" y="19"/>
                    <a:pt x="39" y="19"/>
                    <a:pt x="39" y="19"/>
                  </a:cubicBezTo>
                  <a:cubicBezTo>
                    <a:pt x="39" y="19"/>
                    <a:pt x="39" y="19"/>
                    <a:pt x="39" y="19"/>
                  </a:cubicBezTo>
                  <a:cubicBezTo>
                    <a:pt x="40" y="19"/>
                    <a:pt x="40" y="19"/>
                    <a:pt x="40" y="19"/>
                  </a:cubicBezTo>
                  <a:cubicBezTo>
                    <a:pt x="40" y="19"/>
                    <a:pt x="40" y="19"/>
                    <a:pt x="40" y="19"/>
                  </a:cubicBezTo>
                  <a:cubicBezTo>
                    <a:pt x="41" y="19"/>
                    <a:pt x="41" y="19"/>
                    <a:pt x="41" y="19"/>
                  </a:cubicBezTo>
                  <a:cubicBezTo>
                    <a:pt x="41" y="19"/>
                    <a:pt x="42" y="19"/>
                    <a:pt x="42" y="19"/>
                  </a:cubicBezTo>
                  <a:cubicBezTo>
                    <a:pt x="42" y="19"/>
                    <a:pt x="42" y="19"/>
                    <a:pt x="42" y="19"/>
                  </a:cubicBezTo>
                  <a:cubicBezTo>
                    <a:pt x="43" y="19"/>
                    <a:pt x="43" y="19"/>
                    <a:pt x="43" y="19"/>
                  </a:cubicBezTo>
                  <a:cubicBezTo>
                    <a:pt x="43" y="19"/>
                    <a:pt x="43" y="19"/>
                    <a:pt x="43" y="19"/>
                  </a:cubicBezTo>
                  <a:cubicBezTo>
                    <a:pt x="43" y="20"/>
                    <a:pt x="43" y="20"/>
                    <a:pt x="43" y="20"/>
                  </a:cubicBezTo>
                  <a:cubicBezTo>
                    <a:pt x="43" y="20"/>
                    <a:pt x="43" y="20"/>
                    <a:pt x="43" y="20"/>
                  </a:cubicBezTo>
                  <a:cubicBezTo>
                    <a:pt x="43" y="21"/>
                    <a:pt x="43" y="21"/>
                    <a:pt x="43" y="21"/>
                  </a:cubicBezTo>
                  <a:cubicBezTo>
                    <a:pt x="43" y="21"/>
                    <a:pt x="43" y="21"/>
                    <a:pt x="43" y="21"/>
                  </a:cubicBezTo>
                  <a:cubicBezTo>
                    <a:pt x="43" y="21"/>
                    <a:pt x="43" y="21"/>
                    <a:pt x="43" y="21"/>
                  </a:cubicBezTo>
                  <a:cubicBezTo>
                    <a:pt x="43" y="21"/>
                    <a:pt x="43" y="21"/>
                    <a:pt x="43" y="21"/>
                  </a:cubicBezTo>
                  <a:cubicBezTo>
                    <a:pt x="42" y="21"/>
                    <a:pt x="42" y="21"/>
                    <a:pt x="42" y="21"/>
                  </a:cubicBezTo>
                  <a:cubicBezTo>
                    <a:pt x="41" y="21"/>
                    <a:pt x="41" y="21"/>
                    <a:pt x="41" y="21"/>
                  </a:cubicBezTo>
                  <a:cubicBezTo>
                    <a:pt x="40" y="21"/>
                    <a:pt x="40" y="21"/>
                    <a:pt x="40" y="21"/>
                  </a:cubicBezTo>
                  <a:cubicBezTo>
                    <a:pt x="38" y="21"/>
                    <a:pt x="38" y="21"/>
                    <a:pt x="38" y="21"/>
                  </a:cubicBezTo>
                  <a:cubicBezTo>
                    <a:pt x="36" y="22"/>
                    <a:pt x="36" y="22"/>
                    <a:pt x="36" y="22"/>
                  </a:cubicBezTo>
                  <a:cubicBezTo>
                    <a:pt x="35" y="22"/>
                    <a:pt x="35" y="22"/>
                    <a:pt x="35" y="22"/>
                  </a:cubicBezTo>
                  <a:cubicBezTo>
                    <a:pt x="35" y="22"/>
                    <a:pt x="35" y="22"/>
                    <a:pt x="34" y="22"/>
                  </a:cubicBezTo>
                  <a:cubicBezTo>
                    <a:pt x="34" y="22"/>
                    <a:pt x="34" y="22"/>
                    <a:pt x="34" y="22"/>
                  </a:cubicBezTo>
                  <a:cubicBezTo>
                    <a:pt x="33" y="22"/>
                    <a:pt x="33" y="22"/>
                    <a:pt x="33" y="22"/>
                  </a:cubicBezTo>
                  <a:cubicBezTo>
                    <a:pt x="33" y="21"/>
                    <a:pt x="33" y="21"/>
                    <a:pt x="33" y="21"/>
                  </a:cubicBezTo>
                  <a:cubicBezTo>
                    <a:pt x="33" y="21"/>
                    <a:pt x="33" y="21"/>
                    <a:pt x="33" y="21"/>
                  </a:cubicBezTo>
                  <a:cubicBezTo>
                    <a:pt x="33" y="21"/>
                    <a:pt x="33" y="21"/>
                    <a:pt x="33" y="20"/>
                  </a:cubicBezTo>
                  <a:cubicBezTo>
                    <a:pt x="33" y="20"/>
                    <a:pt x="33" y="20"/>
                    <a:pt x="33" y="20"/>
                  </a:cubicBezTo>
                  <a:cubicBezTo>
                    <a:pt x="35" y="20"/>
                    <a:pt x="35" y="20"/>
                    <a:pt x="35" y="20"/>
                  </a:cubicBezTo>
                  <a:cubicBezTo>
                    <a:pt x="35" y="20"/>
                    <a:pt x="35" y="19"/>
                    <a:pt x="36" y="19"/>
                  </a:cubicBezTo>
                  <a:cubicBezTo>
                    <a:pt x="36" y="19"/>
                    <a:pt x="36" y="18"/>
                    <a:pt x="36" y="18"/>
                  </a:cubicBezTo>
                  <a:cubicBezTo>
                    <a:pt x="36" y="18"/>
                    <a:pt x="36" y="18"/>
                    <a:pt x="36" y="18"/>
                  </a:cubicBezTo>
                  <a:cubicBezTo>
                    <a:pt x="35" y="18"/>
                    <a:pt x="35" y="18"/>
                    <a:pt x="35" y="18"/>
                  </a:cubicBezTo>
                  <a:cubicBezTo>
                    <a:pt x="34" y="17"/>
                    <a:pt x="34" y="17"/>
                    <a:pt x="34" y="17"/>
                  </a:cubicBezTo>
                  <a:cubicBezTo>
                    <a:pt x="34" y="17"/>
                    <a:pt x="34" y="17"/>
                    <a:pt x="34" y="17"/>
                  </a:cubicBezTo>
                  <a:cubicBezTo>
                    <a:pt x="34" y="17"/>
                    <a:pt x="34" y="17"/>
                    <a:pt x="34" y="16"/>
                  </a:cubicBezTo>
                  <a:cubicBezTo>
                    <a:pt x="34" y="16"/>
                    <a:pt x="34" y="16"/>
                    <a:pt x="34" y="16"/>
                  </a:cubicBezTo>
                  <a:cubicBezTo>
                    <a:pt x="35" y="16"/>
                    <a:pt x="35" y="16"/>
                    <a:pt x="35" y="16"/>
                  </a:cubicBezTo>
                  <a:cubicBezTo>
                    <a:pt x="35" y="16"/>
                    <a:pt x="35" y="16"/>
                    <a:pt x="36" y="15"/>
                  </a:cubicBezTo>
                  <a:cubicBezTo>
                    <a:pt x="36" y="15"/>
                    <a:pt x="36" y="15"/>
                    <a:pt x="37" y="14"/>
                  </a:cubicBezTo>
                  <a:cubicBezTo>
                    <a:pt x="37" y="14"/>
                    <a:pt x="37" y="14"/>
                    <a:pt x="37" y="14"/>
                  </a:cubicBezTo>
                  <a:cubicBezTo>
                    <a:pt x="37" y="14"/>
                    <a:pt x="36" y="14"/>
                    <a:pt x="36" y="14"/>
                  </a:cubicBezTo>
                  <a:cubicBezTo>
                    <a:pt x="36" y="14"/>
                    <a:pt x="36" y="14"/>
                    <a:pt x="36" y="14"/>
                  </a:cubicBezTo>
                  <a:cubicBezTo>
                    <a:pt x="35" y="14"/>
                    <a:pt x="35" y="14"/>
                    <a:pt x="35" y="14"/>
                  </a:cubicBezTo>
                  <a:cubicBezTo>
                    <a:pt x="35" y="14"/>
                    <a:pt x="35" y="14"/>
                    <a:pt x="34" y="13"/>
                  </a:cubicBezTo>
                  <a:cubicBezTo>
                    <a:pt x="34" y="13"/>
                    <a:pt x="34" y="13"/>
                    <a:pt x="34" y="13"/>
                  </a:cubicBezTo>
                  <a:cubicBezTo>
                    <a:pt x="34" y="12"/>
                    <a:pt x="34" y="12"/>
                    <a:pt x="34" y="12"/>
                  </a:cubicBezTo>
                  <a:cubicBezTo>
                    <a:pt x="34" y="12"/>
                    <a:pt x="34" y="12"/>
                    <a:pt x="34" y="12"/>
                  </a:cubicBezTo>
                  <a:cubicBezTo>
                    <a:pt x="34" y="12"/>
                    <a:pt x="34" y="11"/>
                    <a:pt x="34" y="11"/>
                  </a:cubicBezTo>
                  <a:cubicBezTo>
                    <a:pt x="33" y="11"/>
                    <a:pt x="33" y="11"/>
                    <a:pt x="33" y="11"/>
                  </a:cubicBezTo>
                  <a:close/>
                  <a:moveTo>
                    <a:pt x="34" y="8"/>
                  </a:moveTo>
                  <a:cubicBezTo>
                    <a:pt x="37" y="7"/>
                    <a:pt x="37" y="7"/>
                    <a:pt x="37" y="7"/>
                  </a:cubicBezTo>
                  <a:cubicBezTo>
                    <a:pt x="37" y="7"/>
                    <a:pt x="37" y="7"/>
                    <a:pt x="37" y="6"/>
                  </a:cubicBezTo>
                  <a:cubicBezTo>
                    <a:pt x="37" y="6"/>
                    <a:pt x="37" y="6"/>
                    <a:pt x="37" y="6"/>
                  </a:cubicBezTo>
                  <a:cubicBezTo>
                    <a:pt x="37" y="6"/>
                    <a:pt x="37" y="6"/>
                    <a:pt x="36" y="5"/>
                  </a:cubicBezTo>
                  <a:cubicBezTo>
                    <a:pt x="36" y="6"/>
                    <a:pt x="36" y="6"/>
                    <a:pt x="36" y="6"/>
                  </a:cubicBezTo>
                  <a:cubicBezTo>
                    <a:pt x="36" y="6"/>
                    <a:pt x="36" y="6"/>
                    <a:pt x="36" y="6"/>
                  </a:cubicBezTo>
                  <a:cubicBezTo>
                    <a:pt x="36" y="6"/>
                    <a:pt x="36" y="6"/>
                    <a:pt x="36" y="6"/>
                  </a:cubicBezTo>
                  <a:cubicBezTo>
                    <a:pt x="35" y="6"/>
                    <a:pt x="35" y="6"/>
                    <a:pt x="35" y="6"/>
                  </a:cubicBezTo>
                  <a:cubicBezTo>
                    <a:pt x="35" y="6"/>
                    <a:pt x="35" y="6"/>
                    <a:pt x="35" y="6"/>
                  </a:cubicBezTo>
                  <a:cubicBezTo>
                    <a:pt x="35" y="6"/>
                    <a:pt x="34" y="6"/>
                    <a:pt x="34" y="6"/>
                  </a:cubicBezTo>
                  <a:cubicBezTo>
                    <a:pt x="34" y="6"/>
                    <a:pt x="34" y="7"/>
                    <a:pt x="34" y="7"/>
                  </a:cubicBezTo>
                  <a:cubicBezTo>
                    <a:pt x="34" y="7"/>
                    <a:pt x="34" y="7"/>
                    <a:pt x="34" y="7"/>
                  </a:cubicBezTo>
                  <a:cubicBezTo>
                    <a:pt x="34" y="7"/>
                    <a:pt x="34" y="7"/>
                    <a:pt x="34" y="8"/>
                  </a:cubicBezTo>
                  <a:cubicBezTo>
                    <a:pt x="34" y="8"/>
                    <a:pt x="34" y="8"/>
                    <a:pt x="34" y="8"/>
                  </a:cubicBezTo>
                  <a:cubicBezTo>
                    <a:pt x="34" y="8"/>
                    <a:pt x="34" y="8"/>
                    <a:pt x="34" y="8"/>
                  </a:cubicBezTo>
                  <a:close/>
                  <a:moveTo>
                    <a:pt x="34" y="9"/>
                  </a:moveTo>
                  <a:cubicBezTo>
                    <a:pt x="34" y="9"/>
                    <a:pt x="34" y="9"/>
                    <a:pt x="34" y="9"/>
                  </a:cubicBezTo>
                  <a:cubicBezTo>
                    <a:pt x="34" y="9"/>
                    <a:pt x="34" y="9"/>
                    <a:pt x="34" y="9"/>
                  </a:cubicBezTo>
                  <a:cubicBezTo>
                    <a:pt x="34" y="9"/>
                    <a:pt x="34" y="9"/>
                    <a:pt x="34" y="9"/>
                  </a:cubicBezTo>
                  <a:cubicBezTo>
                    <a:pt x="34" y="10"/>
                    <a:pt x="34" y="10"/>
                    <a:pt x="34" y="10"/>
                  </a:cubicBezTo>
                  <a:cubicBezTo>
                    <a:pt x="34" y="11"/>
                    <a:pt x="35" y="11"/>
                    <a:pt x="35" y="11"/>
                  </a:cubicBezTo>
                  <a:cubicBezTo>
                    <a:pt x="35" y="12"/>
                    <a:pt x="35" y="12"/>
                    <a:pt x="35" y="12"/>
                  </a:cubicBezTo>
                  <a:cubicBezTo>
                    <a:pt x="35" y="12"/>
                    <a:pt x="35" y="12"/>
                    <a:pt x="35" y="12"/>
                  </a:cubicBezTo>
                  <a:cubicBezTo>
                    <a:pt x="36" y="12"/>
                    <a:pt x="36" y="11"/>
                    <a:pt x="36" y="11"/>
                  </a:cubicBezTo>
                  <a:cubicBezTo>
                    <a:pt x="36" y="11"/>
                    <a:pt x="36" y="11"/>
                    <a:pt x="36" y="10"/>
                  </a:cubicBezTo>
                  <a:cubicBezTo>
                    <a:pt x="37" y="10"/>
                    <a:pt x="37" y="10"/>
                    <a:pt x="37" y="10"/>
                  </a:cubicBezTo>
                  <a:cubicBezTo>
                    <a:pt x="37" y="10"/>
                    <a:pt x="37" y="10"/>
                    <a:pt x="37" y="9"/>
                  </a:cubicBezTo>
                  <a:cubicBezTo>
                    <a:pt x="37" y="9"/>
                    <a:pt x="36" y="9"/>
                    <a:pt x="36" y="10"/>
                  </a:cubicBezTo>
                  <a:cubicBezTo>
                    <a:pt x="36" y="10"/>
                    <a:pt x="36" y="10"/>
                    <a:pt x="36" y="10"/>
                  </a:cubicBezTo>
                  <a:cubicBezTo>
                    <a:pt x="36" y="10"/>
                    <a:pt x="36" y="10"/>
                    <a:pt x="36" y="10"/>
                  </a:cubicBezTo>
                  <a:cubicBezTo>
                    <a:pt x="35" y="10"/>
                    <a:pt x="35" y="10"/>
                    <a:pt x="35" y="10"/>
                  </a:cubicBezTo>
                  <a:cubicBezTo>
                    <a:pt x="35" y="9"/>
                    <a:pt x="35" y="9"/>
                    <a:pt x="35" y="9"/>
                  </a:cubicBezTo>
                  <a:cubicBezTo>
                    <a:pt x="34" y="9"/>
                    <a:pt x="34" y="9"/>
                    <a:pt x="34" y="9"/>
                  </a:cubicBezTo>
                  <a:close/>
                  <a:moveTo>
                    <a:pt x="40" y="10"/>
                  </a:moveTo>
                  <a:cubicBezTo>
                    <a:pt x="41" y="7"/>
                    <a:pt x="41" y="7"/>
                    <a:pt x="41" y="7"/>
                  </a:cubicBezTo>
                  <a:cubicBezTo>
                    <a:pt x="41" y="6"/>
                    <a:pt x="41" y="6"/>
                    <a:pt x="41" y="6"/>
                  </a:cubicBezTo>
                  <a:cubicBezTo>
                    <a:pt x="41" y="6"/>
                    <a:pt x="42" y="5"/>
                    <a:pt x="42" y="5"/>
                  </a:cubicBezTo>
                  <a:cubicBezTo>
                    <a:pt x="41" y="4"/>
                    <a:pt x="41" y="4"/>
                    <a:pt x="41" y="4"/>
                  </a:cubicBezTo>
                  <a:cubicBezTo>
                    <a:pt x="41" y="4"/>
                    <a:pt x="41" y="4"/>
                    <a:pt x="41" y="4"/>
                  </a:cubicBezTo>
                  <a:cubicBezTo>
                    <a:pt x="40" y="4"/>
                    <a:pt x="40" y="4"/>
                    <a:pt x="40" y="4"/>
                  </a:cubicBezTo>
                  <a:cubicBezTo>
                    <a:pt x="39" y="5"/>
                    <a:pt x="39" y="5"/>
                    <a:pt x="39" y="5"/>
                  </a:cubicBezTo>
                  <a:cubicBezTo>
                    <a:pt x="39" y="5"/>
                    <a:pt x="39" y="5"/>
                    <a:pt x="38" y="5"/>
                  </a:cubicBezTo>
                  <a:cubicBezTo>
                    <a:pt x="38" y="5"/>
                    <a:pt x="38" y="5"/>
                    <a:pt x="38" y="6"/>
                  </a:cubicBezTo>
                  <a:cubicBezTo>
                    <a:pt x="38" y="6"/>
                    <a:pt x="38" y="6"/>
                    <a:pt x="38" y="6"/>
                  </a:cubicBezTo>
                  <a:cubicBezTo>
                    <a:pt x="39" y="7"/>
                    <a:pt x="39" y="7"/>
                    <a:pt x="39" y="7"/>
                  </a:cubicBezTo>
                  <a:cubicBezTo>
                    <a:pt x="39" y="7"/>
                    <a:pt x="40" y="7"/>
                    <a:pt x="40" y="7"/>
                  </a:cubicBezTo>
                  <a:cubicBezTo>
                    <a:pt x="40" y="8"/>
                    <a:pt x="40" y="8"/>
                    <a:pt x="40" y="8"/>
                  </a:cubicBezTo>
                  <a:cubicBezTo>
                    <a:pt x="40" y="8"/>
                    <a:pt x="40" y="8"/>
                    <a:pt x="40" y="8"/>
                  </a:cubicBezTo>
                  <a:cubicBezTo>
                    <a:pt x="40" y="9"/>
                    <a:pt x="40" y="9"/>
                    <a:pt x="40" y="9"/>
                  </a:cubicBezTo>
                  <a:cubicBezTo>
                    <a:pt x="39" y="10"/>
                    <a:pt x="39" y="10"/>
                    <a:pt x="39" y="10"/>
                  </a:cubicBezTo>
                  <a:cubicBezTo>
                    <a:pt x="39" y="10"/>
                    <a:pt x="39" y="10"/>
                    <a:pt x="39" y="11"/>
                  </a:cubicBezTo>
                  <a:cubicBezTo>
                    <a:pt x="39" y="11"/>
                    <a:pt x="39" y="11"/>
                    <a:pt x="39" y="11"/>
                  </a:cubicBezTo>
                  <a:cubicBezTo>
                    <a:pt x="39" y="11"/>
                    <a:pt x="39" y="11"/>
                    <a:pt x="39" y="11"/>
                  </a:cubicBezTo>
                  <a:cubicBezTo>
                    <a:pt x="40" y="10"/>
                    <a:pt x="40" y="10"/>
                    <a:pt x="40" y="10"/>
                  </a:cubicBezTo>
                  <a:cubicBezTo>
                    <a:pt x="40" y="10"/>
                    <a:pt x="40" y="10"/>
                    <a:pt x="40" y="10"/>
                  </a:cubicBezTo>
                  <a:close/>
                </a:path>
              </a:pathLst>
            </a:custGeom>
            <a:grpFill/>
            <a:ln w="9525">
              <a:solidFill>
                <a:srgbClr val="1686AE">
                  <a:alpha val="10000"/>
                </a:srgbClr>
              </a:solidFill>
              <a:round/>
            </a:ln>
          </p:spPr>
          <p:txBody>
            <a:bodyPr vert="horz" wrap="square" lIns="91440" tIns="45720" rIns="91440" bIns="45720" numCol="1" anchor="t" anchorCtr="0" compatLnSpc="1"/>
            <a:lstStyle/>
            <a:p>
              <a:endParaRPr lang="zh-CN" altLang="en-US"/>
            </a:p>
          </p:txBody>
        </p:sp>
        <p:sp>
          <p:nvSpPr>
            <p:cNvPr id="509" name="Freeform 338"/>
            <p:cNvSpPr>
              <a:spLocks noEditPoints="1"/>
            </p:cNvSpPr>
            <p:nvPr/>
          </p:nvSpPr>
          <p:spPr bwMode="auto">
            <a:xfrm>
              <a:off x="3542" y="2513"/>
              <a:ext cx="24" cy="27"/>
            </a:xfrm>
            <a:custGeom>
              <a:avLst/>
              <a:gdLst>
                <a:gd name="T0" fmla="*/ 6 w 20"/>
                <a:gd name="T1" fmla="*/ 6 h 23"/>
                <a:gd name="T2" fmla="*/ 7 w 20"/>
                <a:gd name="T3" fmla="*/ 6 h 23"/>
                <a:gd name="T4" fmla="*/ 7 w 20"/>
                <a:gd name="T5" fmla="*/ 8 h 23"/>
                <a:gd name="T6" fmla="*/ 5 w 20"/>
                <a:gd name="T7" fmla="*/ 9 h 23"/>
                <a:gd name="T8" fmla="*/ 8 w 20"/>
                <a:gd name="T9" fmla="*/ 10 h 23"/>
                <a:gd name="T10" fmla="*/ 14 w 20"/>
                <a:gd name="T11" fmla="*/ 9 h 23"/>
                <a:gd name="T12" fmla="*/ 14 w 20"/>
                <a:gd name="T13" fmla="*/ 7 h 23"/>
                <a:gd name="T14" fmla="*/ 13 w 20"/>
                <a:gd name="T15" fmla="*/ 7 h 23"/>
                <a:gd name="T16" fmla="*/ 14 w 20"/>
                <a:gd name="T17" fmla="*/ 5 h 23"/>
                <a:gd name="T18" fmla="*/ 13 w 20"/>
                <a:gd name="T19" fmla="*/ 4 h 23"/>
                <a:gd name="T20" fmla="*/ 15 w 20"/>
                <a:gd name="T21" fmla="*/ 2 h 23"/>
                <a:gd name="T22" fmla="*/ 14 w 20"/>
                <a:gd name="T23" fmla="*/ 0 h 23"/>
                <a:gd name="T24" fmla="*/ 17 w 20"/>
                <a:gd name="T25" fmla="*/ 2 h 23"/>
                <a:gd name="T26" fmla="*/ 17 w 20"/>
                <a:gd name="T27" fmla="*/ 4 h 23"/>
                <a:gd name="T28" fmla="*/ 15 w 20"/>
                <a:gd name="T29" fmla="*/ 9 h 23"/>
                <a:gd name="T30" fmla="*/ 18 w 20"/>
                <a:gd name="T31" fmla="*/ 9 h 23"/>
                <a:gd name="T32" fmla="*/ 20 w 20"/>
                <a:gd name="T33" fmla="*/ 11 h 23"/>
                <a:gd name="T34" fmla="*/ 18 w 20"/>
                <a:gd name="T35" fmla="*/ 12 h 23"/>
                <a:gd name="T36" fmla="*/ 13 w 20"/>
                <a:gd name="T37" fmla="*/ 13 h 23"/>
                <a:gd name="T38" fmla="*/ 12 w 20"/>
                <a:gd name="T39" fmla="*/ 15 h 23"/>
                <a:gd name="T40" fmla="*/ 16 w 20"/>
                <a:gd name="T41" fmla="*/ 14 h 23"/>
                <a:gd name="T42" fmla="*/ 18 w 20"/>
                <a:gd name="T43" fmla="*/ 16 h 23"/>
                <a:gd name="T44" fmla="*/ 14 w 20"/>
                <a:gd name="T45" fmla="*/ 16 h 23"/>
                <a:gd name="T46" fmla="*/ 13 w 20"/>
                <a:gd name="T47" fmla="*/ 18 h 23"/>
                <a:gd name="T48" fmla="*/ 11 w 20"/>
                <a:gd name="T49" fmla="*/ 22 h 23"/>
                <a:gd name="T50" fmla="*/ 8 w 20"/>
                <a:gd name="T51" fmla="*/ 21 h 23"/>
                <a:gd name="T52" fmla="*/ 8 w 20"/>
                <a:gd name="T53" fmla="*/ 20 h 23"/>
                <a:gd name="T54" fmla="*/ 11 w 20"/>
                <a:gd name="T55" fmla="*/ 19 h 23"/>
                <a:gd name="T56" fmla="*/ 9 w 20"/>
                <a:gd name="T57" fmla="*/ 17 h 23"/>
                <a:gd name="T58" fmla="*/ 4 w 20"/>
                <a:gd name="T59" fmla="*/ 18 h 23"/>
                <a:gd name="T60" fmla="*/ 6 w 20"/>
                <a:gd name="T61" fmla="*/ 16 h 23"/>
                <a:gd name="T62" fmla="*/ 9 w 20"/>
                <a:gd name="T63" fmla="*/ 16 h 23"/>
                <a:gd name="T64" fmla="*/ 10 w 20"/>
                <a:gd name="T65" fmla="*/ 15 h 23"/>
                <a:gd name="T66" fmla="*/ 12 w 20"/>
                <a:gd name="T67" fmla="*/ 12 h 23"/>
                <a:gd name="T68" fmla="*/ 7 w 20"/>
                <a:gd name="T69" fmla="*/ 15 h 23"/>
                <a:gd name="T70" fmla="*/ 7 w 20"/>
                <a:gd name="T71" fmla="*/ 12 h 23"/>
                <a:gd name="T72" fmla="*/ 13 w 20"/>
                <a:gd name="T73" fmla="*/ 11 h 23"/>
                <a:gd name="T74" fmla="*/ 17 w 20"/>
                <a:gd name="T75" fmla="*/ 10 h 23"/>
                <a:gd name="T76" fmla="*/ 14 w 20"/>
                <a:gd name="T77" fmla="*/ 10 h 23"/>
                <a:gd name="T78" fmla="*/ 7 w 20"/>
                <a:gd name="T79" fmla="*/ 11 h 23"/>
                <a:gd name="T80" fmla="*/ 3 w 20"/>
                <a:gd name="T81" fmla="*/ 12 h 23"/>
                <a:gd name="T82" fmla="*/ 2 w 20"/>
                <a:gd name="T83" fmla="*/ 15 h 23"/>
                <a:gd name="T84" fmla="*/ 0 w 20"/>
                <a:gd name="T85" fmla="*/ 14 h 23"/>
                <a:gd name="T86" fmla="*/ 2 w 20"/>
                <a:gd name="T87" fmla="*/ 11 h 23"/>
                <a:gd name="T88" fmla="*/ 2 w 20"/>
                <a:gd name="T89" fmla="*/ 11 h 23"/>
                <a:gd name="T90" fmla="*/ 4 w 20"/>
                <a:gd name="T91" fmla="*/ 8 h 23"/>
                <a:gd name="T92" fmla="*/ 3 w 20"/>
                <a:gd name="T93" fmla="*/ 5 h 23"/>
                <a:gd name="T94" fmla="*/ 7 w 20"/>
                <a:gd name="T95" fmla="*/ 4 h 23"/>
                <a:gd name="T96" fmla="*/ 5 w 20"/>
                <a:gd name="T97" fmla="*/ 6 h 23"/>
                <a:gd name="T98" fmla="*/ 6 w 20"/>
                <a:gd name="T99" fmla="*/ 3 h 23"/>
                <a:gd name="T100" fmla="*/ 7 w 20"/>
                <a:gd name="T101" fmla="*/ 1 h 23"/>
                <a:gd name="T102" fmla="*/ 7 w 20"/>
                <a:gd name="T103" fmla="*/ 6 h 23"/>
                <a:gd name="T104" fmla="*/ 8 w 20"/>
                <a:gd name="T105" fmla="*/ 9 h 23"/>
                <a:gd name="T106" fmla="*/ 12 w 20"/>
                <a:gd name="T107" fmla="*/ 8 h 23"/>
                <a:gd name="T108" fmla="*/ 12 w 20"/>
                <a:gd name="T109" fmla="*/ 4 h 23"/>
                <a:gd name="T110" fmla="*/ 12 w 20"/>
                <a:gd name="T111" fmla="*/ 3 h 23"/>
                <a:gd name="T112" fmla="*/ 11 w 20"/>
                <a:gd name="T113" fmla="*/ 0 h 23"/>
                <a:gd name="T114" fmla="*/ 11 w 20"/>
                <a:gd name="T115" fmla="*/ 2 h 23"/>
                <a:gd name="T116" fmla="*/ 9 w 20"/>
                <a:gd name="T117" fmla="*/ 4 h 23"/>
                <a:gd name="T118" fmla="*/ 10 w 20"/>
                <a:gd name="T119" fmla="*/ 5 h 23"/>
                <a:gd name="T120" fmla="*/ 8 w 20"/>
                <a:gd name="T121" fmla="*/ 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0" h="23">
                  <a:moveTo>
                    <a:pt x="8" y="4"/>
                  </a:moveTo>
                  <a:cubicBezTo>
                    <a:pt x="8" y="5"/>
                    <a:pt x="8" y="5"/>
                    <a:pt x="8" y="5"/>
                  </a:cubicBezTo>
                  <a:cubicBezTo>
                    <a:pt x="8" y="5"/>
                    <a:pt x="8" y="5"/>
                    <a:pt x="8" y="5"/>
                  </a:cubicBezTo>
                  <a:cubicBezTo>
                    <a:pt x="7" y="6"/>
                    <a:pt x="7" y="6"/>
                    <a:pt x="7" y="6"/>
                  </a:cubicBezTo>
                  <a:cubicBezTo>
                    <a:pt x="6" y="6"/>
                    <a:pt x="6" y="6"/>
                    <a:pt x="6" y="6"/>
                  </a:cubicBezTo>
                  <a:cubicBezTo>
                    <a:pt x="6" y="7"/>
                    <a:pt x="6" y="7"/>
                    <a:pt x="6" y="7"/>
                  </a:cubicBezTo>
                  <a:cubicBezTo>
                    <a:pt x="6" y="7"/>
                    <a:pt x="6" y="7"/>
                    <a:pt x="6" y="7"/>
                  </a:cubicBezTo>
                  <a:cubicBezTo>
                    <a:pt x="6" y="6"/>
                    <a:pt x="6" y="6"/>
                    <a:pt x="6" y="6"/>
                  </a:cubicBezTo>
                  <a:cubicBezTo>
                    <a:pt x="6" y="6"/>
                    <a:pt x="6" y="6"/>
                    <a:pt x="6" y="6"/>
                  </a:cubicBezTo>
                  <a:cubicBezTo>
                    <a:pt x="6" y="6"/>
                    <a:pt x="5" y="6"/>
                    <a:pt x="5" y="6"/>
                  </a:cubicBezTo>
                  <a:cubicBezTo>
                    <a:pt x="5" y="6"/>
                    <a:pt x="5" y="6"/>
                    <a:pt x="5" y="6"/>
                  </a:cubicBezTo>
                  <a:cubicBezTo>
                    <a:pt x="5" y="6"/>
                    <a:pt x="5" y="7"/>
                    <a:pt x="5" y="7"/>
                  </a:cubicBezTo>
                  <a:cubicBezTo>
                    <a:pt x="5" y="7"/>
                    <a:pt x="5" y="7"/>
                    <a:pt x="6" y="7"/>
                  </a:cubicBezTo>
                  <a:cubicBezTo>
                    <a:pt x="6" y="7"/>
                    <a:pt x="6" y="7"/>
                    <a:pt x="6" y="7"/>
                  </a:cubicBezTo>
                  <a:cubicBezTo>
                    <a:pt x="6" y="7"/>
                    <a:pt x="6" y="7"/>
                    <a:pt x="6" y="7"/>
                  </a:cubicBezTo>
                  <a:cubicBezTo>
                    <a:pt x="7" y="7"/>
                    <a:pt x="7" y="7"/>
                    <a:pt x="7" y="6"/>
                  </a:cubicBezTo>
                  <a:cubicBezTo>
                    <a:pt x="7" y="7"/>
                    <a:pt x="7" y="7"/>
                    <a:pt x="7" y="7"/>
                  </a:cubicBezTo>
                  <a:cubicBezTo>
                    <a:pt x="7" y="6"/>
                    <a:pt x="7" y="6"/>
                    <a:pt x="7" y="6"/>
                  </a:cubicBezTo>
                  <a:cubicBezTo>
                    <a:pt x="7" y="7"/>
                    <a:pt x="7" y="7"/>
                    <a:pt x="7" y="7"/>
                  </a:cubicBezTo>
                  <a:cubicBezTo>
                    <a:pt x="8" y="7"/>
                    <a:pt x="8" y="7"/>
                    <a:pt x="8" y="7"/>
                  </a:cubicBezTo>
                  <a:cubicBezTo>
                    <a:pt x="8" y="7"/>
                    <a:pt x="8" y="7"/>
                    <a:pt x="7" y="8"/>
                  </a:cubicBezTo>
                  <a:cubicBezTo>
                    <a:pt x="7" y="8"/>
                    <a:pt x="7" y="8"/>
                    <a:pt x="7" y="8"/>
                  </a:cubicBezTo>
                  <a:cubicBezTo>
                    <a:pt x="7" y="8"/>
                    <a:pt x="7" y="8"/>
                    <a:pt x="7" y="8"/>
                  </a:cubicBezTo>
                  <a:cubicBezTo>
                    <a:pt x="7" y="8"/>
                    <a:pt x="7" y="8"/>
                    <a:pt x="7" y="8"/>
                  </a:cubicBezTo>
                  <a:cubicBezTo>
                    <a:pt x="7" y="8"/>
                    <a:pt x="7" y="8"/>
                    <a:pt x="7" y="8"/>
                  </a:cubicBezTo>
                  <a:cubicBezTo>
                    <a:pt x="6" y="8"/>
                    <a:pt x="6" y="8"/>
                    <a:pt x="6" y="8"/>
                  </a:cubicBezTo>
                  <a:cubicBezTo>
                    <a:pt x="6" y="8"/>
                    <a:pt x="6" y="8"/>
                    <a:pt x="6" y="8"/>
                  </a:cubicBezTo>
                  <a:cubicBezTo>
                    <a:pt x="6" y="8"/>
                    <a:pt x="6" y="8"/>
                    <a:pt x="6" y="8"/>
                  </a:cubicBezTo>
                  <a:cubicBezTo>
                    <a:pt x="6" y="8"/>
                    <a:pt x="6" y="8"/>
                    <a:pt x="6" y="8"/>
                  </a:cubicBezTo>
                  <a:cubicBezTo>
                    <a:pt x="6" y="8"/>
                    <a:pt x="6" y="8"/>
                    <a:pt x="6" y="8"/>
                  </a:cubicBezTo>
                  <a:cubicBezTo>
                    <a:pt x="5" y="8"/>
                    <a:pt x="5" y="9"/>
                    <a:pt x="5" y="9"/>
                  </a:cubicBezTo>
                  <a:cubicBezTo>
                    <a:pt x="5" y="9"/>
                    <a:pt x="5" y="9"/>
                    <a:pt x="5" y="9"/>
                  </a:cubicBezTo>
                  <a:cubicBezTo>
                    <a:pt x="5" y="9"/>
                    <a:pt x="6" y="9"/>
                    <a:pt x="6" y="9"/>
                  </a:cubicBezTo>
                  <a:cubicBezTo>
                    <a:pt x="6" y="9"/>
                    <a:pt x="6" y="9"/>
                    <a:pt x="6" y="9"/>
                  </a:cubicBezTo>
                  <a:cubicBezTo>
                    <a:pt x="6" y="9"/>
                    <a:pt x="6" y="9"/>
                    <a:pt x="6" y="9"/>
                  </a:cubicBezTo>
                  <a:cubicBezTo>
                    <a:pt x="5" y="9"/>
                    <a:pt x="5" y="9"/>
                    <a:pt x="5" y="10"/>
                  </a:cubicBezTo>
                  <a:cubicBezTo>
                    <a:pt x="5" y="10"/>
                    <a:pt x="5" y="10"/>
                    <a:pt x="5" y="10"/>
                  </a:cubicBezTo>
                  <a:cubicBezTo>
                    <a:pt x="5" y="10"/>
                    <a:pt x="5" y="10"/>
                    <a:pt x="5" y="10"/>
                  </a:cubicBezTo>
                  <a:cubicBezTo>
                    <a:pt x="7" y="10"/>
                    <a:pt x="7" y="10"/>
                    <a:pt x="7" y="10"/>
                  </a:cubicBezTo>
                  <a:cubicBezTo>
                    <a:pt x="8" y="10"/>
                    <a:pt x="8" y="10"/>
                    <a:pt x="8" y="10"/>
                  </a:cubicBezTo>
                  <a:cubicBezTo>
                    <a:pt x="8" y="10"/>
                    <a:pt x="8" y="10"/>
                    <a:pt x="8" y="10"/>
                  </a:cubicBezTo>
                  <a:cubicBezTo>
                    <a:pt x="9" y="10"/>
                    <a:pt x="9" y="10"/>
                    <a:pt x="9" y="10"/>
                  </a:cubicBezTo>
                  <a:cubicBezTo>
                    <a:pt x="10" y="9"/>
                    <a:pt x="10" y="9"/>
                    <a:pt x="10" y="9"/>
                  </a:cubicBezTo>
                  <a:cubicBezTo>
                    <a:pt x="11" y="9"/>
                    <a:pt x="11" y="9"/>
                    <a:pt x="11" y="9"/>
                  </a:cubicBezTo>
                  <a:cubicBezTo>
                    <a:pt x="12" y="9"/>
                    <a:pt x="12" y="9"/>
                    <a:pt x="12" y="9"/>
                  </a:cubicBezTo>
                  <a:cubicBezTo>
                    <a:pt x="13" y="9"/>
                    <a:pt x="13" y="9"/>
                    <a:pt x="13" y="9"/>
                  </a:cubicBezTo>
                  <a:cubicBezTo>
                    <a:pt x="14" y="9"/>
                    <a:pt x="14" y="9"/>
                    <a:pt x="14" y="9"/>
                  </a:cubicBezTo>
                  <a:cubicBezTo>
                    <a:pt x="14" y="9"/>
                    <a:pt x="14" y="9"/>
                    <a:pt x="14" y="9"/>
                  </a:cubicBezTo>
                  <a:cubicBezTo>
                    <a:pt x="14" y="9"/>
                    <a:pt x="14" y="9"/>
                    <a:pt x="14" y="8"/>
                  </a:cubicBezTo>
                  <a:cubicBezTo>
                    <a:pt x="14" y="8"/>
                    <a:pt x="14" y="8"/>
                    <a:pt x="14" y="8"/>
                  </a:cubicBezTo>
                  <a:cubicBezTo>
                    <a:pt x="14" y="8"/>
                    <a:pt x="14" y="8"/>
                    <a:pt x="14" y="8"/>
                  </a:cubicBezTo>
                  <a:cubicBezTo>
                    <a:pt x="14" y="8"/>
                    <a:pt x="14" y="8"/>
                    <a:pt x="14" y="8"/>
                  </a:cubicBezTo>
                  <a:cubicBezTo>
                    <a:pt x="14" y="8"/>
                    <a:pt x="14" y="8"/>
                    <a:pt x="14" y="8"/>
                  </a:cubicBezTo>
                  <a:cubicBezTo>
                    <a:pt x="14" y="8"/>
                    <a:pt x="14" y="7"/>
                    <a:pt x="14" y="7"/>
                  </a:cubicBezTo>
                  <a:cubicBezTo>
                    <a:pt x="14" y="7"/>
                    <a:pt x="14" y="7"/>
                    <a:pt x="14" y="7"/>
                  </a:cubicBezTo>
                  <a:cubicBezTo>
                    <a:pt x="14" y="7"/>
                    <a:pt x="14" y="7"/>
                    <a:pt x="14" y="7"/>
                  </a:cubicBezTo>
                  <a:cubicBezTo>
                    <a:pt x="14" y="7"/>
                    <a:pt x="14" y="7"/>
                    <a:pt x="14" y="7"/>
                  </a:cubicBezTo>
                  <a:cubicBezTo>
                    <a:pt x="13" y="7"/>
                    <a:pt x="13" y="7"/>
                    <a:pt x="13" y="7"/>
                  </a:cubicBezTo>
                  <a:cubicBezTo>
                    <a:pt x="13" y="7"/>
                    <a:pt x="13" y="7"/>
                    <a:pt x="13" y="7"/>
                  </a:cubicBezTo>
                  <a:cubicBezTo>
                    <a:pt x="12" y="7"/>
                    <a:pt x="12" y="7"/>
                    <a:pt x="12" y="7"/>
                  </a:cubicBezTo>
                  <a:cubicBezTo>
                    <a:pt x="12" y="7"/>
                    <a:pt x="12" y="7"/>
                    <a:pt x="12" y="7"/>
                  </a:cubicBezTo>
                  <a:cubicBezTo>
                    <a:pt x="12" y="7"/>
                    <a:pt x="12" y="7"/>
                    <a:pt x="12" y="7"/>
                  </a:cubicBezTo>
                  <a:cubicBezTo>
                    <a:pt x="12" y="7"/>
                    <a:pt x="12" y="7"/>
                    <a:pt x="12" y="7"/>
                  </a:cubicBezTo>
                  <a:cubicBezTo>
                    <a:pt x="13" y="7"/>
                    <a:pt x="13" y="7"/>
                    <a:pt x="13" y="7"/>
                  </a:cubicBezTo>
                  <a:cubicBezTo>
                    <a:pt x="13" y="7"/>
                    <a:pt x="13" y="7"/>
                    <a:pt x="13" y="7"/>
                  </a:cubicBezTo>
                  <a:cubicBezTo>
                    <a:pt x="12" y="6"/>
                    <a:pt x="12" y="6"/>
                    <a:pt x="12" y="6"/>
                  </a:cubicBezTo>
                  <a:cubicBezTo>
                    <a:pt x="12" y="6"/>
                    <a:pt x="12" y="6"/>
                    <a:pt x="12" y="6"/>
                  </a:cubicBezTo>
                  <a:cubicBezTo>
                    <a:pt x="12" y="6"/>
                    <a:pt x="12" y="6"/>
                    <a:pt x="12" y="6"/>
                  </a:cubicBezTo>
                  <a:cubicBezTo>
                    <a:pt x="12" y="6"/>
                    <a:pt x="12" y="6"/>
                    <a:pt x="12" y="6"/>
                  </a:cubicBezTo>
                  <a:cubicBezTo>
                    <a:pt x="12" y="6"/>
                    <a:pt x="12" y="6"/>
                    <a:pt x="13" y="6"/>
                  </a:cubicBezTo>
                  <a:cubicBezTo>
                    <a:pt x="13" y="6"/>
                    <a:pt x="13" y="6"/>
                    <a:pt x="13" y="6"/>
                  </a:cubicBezTo>
                  <a:cubicBezTo>
                    <a:pt x="14" y="5"/>
                    <a:pt x="14" y="5"/>
                    <a:pt x="14" y="5"/>
                  </a:cubicBezTo>
                  <a:cubicBezTo>
                    <a:pt x="14" y="5"/>
                    <a:pt x="14" y="5"/>
                    <a:pt x="14" y="5"/>
                  </a:cubicBezTo>
                  <a:cubicBezTo>
                    <a:pt x="14" y="5"/>
                    <a:pt x="14" y="5"/>
                    <a:pt x="14" y="5"/>
                  </a:cubicBezTo>
                  <a:cubicBezTo>
                    <a:pt x="15" y="5"/>
                    <a:pt x="15" y="5"/>
                    <a:pt x="15" y="5"/>
                  </a:cubicBezTo>
                  <a:cubicBezTo>
                    <a:pt x="15" y="4"/>
                    <a:pt x="15" y="4"/>
                    <a:pt x="15" y="4"/>
                  </a:cubicBezTo>
                  <a:cubicBezTo>
                    <a:pt x="14" y="4"/>
                    <a:pt x="14" y="4"/>
                    <a:pt x="14" y="4"/>
                  </a:cubicBezTo>
                  <a:cubicBezTo>
                    <a:pt x="14" y="4"/>
                    <a:pt x="14" y="4"/>
                    <a:pt x="14" y="4"/>
                  </a:cubicBezTo>
                  <a:cubicBezTo>
                    <a:pt x="14" y="4"/>
                    <a:pt x="14" y="4"/>
                    <a:pt x="13" y="4"/>
                  </a:cubicBezTo>
                  <a:cubicBezTo>
                    <a:pt x="13" y="4"/>
                    <a:pt x="13" y="4"/>
                    <a:pt x="13" y="4"/>
                  </a:cubicBezTo>
                  <a:cubicBezTo>
                    <a:pt x="13" y="4"/>
                    <a:pt x="13" y="4"/>
                    <a:pt x="13" y="4"/>
                  </a:cubicBezTo>
                  <a:cubicBezTo>
                    <a:pt x="13" y="3"/>
                    <a:pt x="13" y="3"/>
                    <a:pt x="13" y="3"/>
                  </a:cubicBezTo>
                  <a:cubicBezTo>
                    <a:pt x="13" y="3"/>
                    <a:pt x="13" y="3"/>
                    <a:pt x="13" y="3"/>
                  </a:cubicBezTo>
                  <a:cubicBezTo>
                    <a:pt x="13" y="3"/>
                    <a:pt x="13" y="3"/>
                    <a:pt x="14" y="3"/>
                  </a:cubicBezTo>
                  <a:cubicBezTo>
                    <a:pt x="14" y="3"/>
                    <a:pt x="14" y="3"/>
                    <a:pt x="14" y="3"/>
                  </a:cubicBezTo>
                  <a:cubicBezTo>
                    <a:pt x="14" y="3"/>
                    <a:pt x="14" y="3"/>
                    <a:pt x="15" y="3"/>
                  </a:cubicBezTo>
                  <a:cubicBezTo>
                    <a:pt x="15" y="3"/>
                    <a:pt x="15" y="3"/>
                    <a:pt x="15" y="3"/>
                  </a:cubicBezTo>
                  <a:cubicBezTo>
                    <a:pt x="15" y="3"/>
                    <a:pt x="15" y="3"/>
                    <a:pt x="15" y="2"/>
                  </a:cubicBezTo>
                  <a:cubicBezTo>
                    <a:pt x="15" y="2"/>
                    <a:pt x="15" y="1"/>
                    <a:pt x="15" y="1"/>
                  </a:cubicBezTo>
                  <a:cubicBezTo>
                    <a:pt x="15" y="1"/>
                    <a:pt x="15" y="1"/>
                    <a:pt x="14" y="1"/>
                  </a:cubicBezTo>
                  <a:cubicBezTo>
                    <a:pt x="14" y="1"/>
                    <a:pt x="14" y="1"/>
                    <a:pt x="14" y="1"/>
                  </a:cubicBezTo>
                  <a:cubicBezTo>
                    <a:pt x="14" y="1"/>
                    <a:pt x="14" y="1"/>
                    <a:pt x="14" y="1"/>
                  </a:cubicBezTo>
                  <a:cubicBezTo>
                    <a:pt x="14" y="1"/>
                    <a:pt x="14" y="1"/>
                    <a:pt x="14" y="1"/>
                  </a:cubicBezTo>
                  <a:cubicBezTo>
                    <a:pt x="13" y="1"/>
                    <a:pt x="13" y="1"/>
                    <a:pt x="13" y="1"/>
                  </a:cubicBezTo>
                  <a:cubicBezTo>
                    <a:pt x="13" y="1"/>
                    <a:pt x="14" y="1"/>
                    <a:pt x="14" y="1"/>
                  </a:cubicBezTo>
                  <a:cubicBezTo>
                    <a:pt x="14" y="0"/>
                    <a:pt x="14" y="0"/>
                    <a:pt x="14" y="0"/>
                  </a:cubicBezTo>
                  <a:cubicBezTo>
                    <a:pt x="15" y="0"/>
                    <a:pt x="15" y="0"/>
                    <a:pt x="15" y="0"/>
                  </a:cubicBezTo>
                  <a:cubicBezTo>
                    <a:pt x="15" y="0"/>
                    <a:pt x="15" y="0"/>
                    <a:pt x="15" y="0"/>
                  </a:cubicBezTo>
                  <a:cubicBezTo>
                    <a:pt x="16" y="1"/>
                    <a:pt x="16" y="1"/>
                    <a:pt x="16" y="1"/>
                  </a:cubicBezTo>
                  <a:cubicBezTo>
                    <a:pt x="16" y="1"/>
                    <a:pt x="16" y="1"/>
                    <a:pt x="16" y="1"/>
                  </a:cubicBezTo>
                  <a:cubicBezTo>
                    <a:pt x="16" y="1"/>
                    <a:pt x="16" y="1"/>
                    <a:pt x="16" y="1"/>
                  </a:cubicBezTo>
                  <a:cubicBezTo>
                    <a:pt x="16" y="1"/>
                    <a:pt x="16" y="1"/>
                    <a:pt x="17" y="1"/>
                  </a:cubicBezTo>
                  <a:cubicBezTo>
                    <a:pt x="17" y="1"/>
                    <a:pt x="17" y="1"/>
                    <a:pt x="17" y="2"/>
                  </a:cubicBezTo>
                  <a:cubicBezTo>
                    <a:pt x="17" y="2"/>
                    <a:pt x="17" y="2"/>
                    <a:pt x="17" y="2"/>
                  </a:cubicBezTo>
                  <a:cubicBezTo>
                    <a:pt x="17" y="2"/>
                    <a:pt x="17" y="2"/>
                    <a:pt x="17" y="2"/>
                  </a:cubicBezTo>
                  <a:cubicBezTo>
                    <a:pt x="17" y="2"/>
                    <a:pt x="17" y="2"/>
                    <a:pt x="17" y="2"/>
                  </a:cubicBezTo>
                  <a:cubicBezTo>
                    <a:pt x="17" y="2"/>
                    <a:pt x="17" y="2"/>
                    <a:pt x="17" y="2"/>
                  </a:cubicBezTo>
                  <a:cubicBezTo>
                    <a:pt x="17" y="2"/>
                    <a:pt x="17" y="2"/>
                    <a:pt x="17" y="2"/>
                  </a:cubicBezTo>
                  <a:cubicBezTo>
                    <a:pt x="17" y="3"/>
                    <a:pt x="17" y="3"/>
                    <a:pt x="17" y="3"/>
                  </a:cubicBezTo>
                  <a:cubicBezTo>
                    <a:pt x="17" y="3"/>
                    <a:pt x="17" y="3"/>
                    <a:pt x="17" y="3"/>
                  </a:cubicBezTo>
                  <a:cubicBezTo>
                    <a:pt x="17" y="3"/>
                    <a:pt x="17" y="3"/>
                    <a:pt x="17" y="3"/>
                  </a:cubicBezTo>
                  <a:cubicBezTo>
                    <a:pt x="17" y="4"/>
                    <a:pt x="17" y="4"/>
                    <a:pt x="17" y="4"/>
                  </a:cubicBezTo>
                  <a:cubicBezTo>
                    <a:pt x="16" y="4"/>
                    <a:pt x="16" y="4"/>
                    <a:pt x="16" y="4"/>
                  </a:cubicBezTo>
                  <a:cubicBezTo>
                    <a:pt x="16" y="5"/>
                    <a:pt x="16" y="5"/>
                    <a:pt x="16" y="5"/>
                  </a:cubicBezTo>
                  <a:cubicBezTo>
                    <a:pt x="16" y="5"/>
                    <a:pt x="16" y="5"/>
                    <a:pt x="16" y="5"/>
                  </a:cubicBezTo>
                  <a:cubicBezTo>
                    <a:pt x="16" y="6"/>
                    <a:pt x="16" y="6"/>
                    <a:pt x="16" y="6"/>
                  </a:cubicBezTo>
                  <a:cubicBezTo>
                    <a:pt x="16" y="6"/>
                    <a:pt x="16" y="6"/>
                    <a:pt x="16" y="6"/>
                  </a:cubicBezTo>
                  <a:cubicBezTo>
                    <a:pt x="16" y="7"/>
                    <a:pt x="16" y="7"/>
                    <a:pt x="16" y="7"/>
                  </a:cubicBezTo>
                  <a:cubicBezTo>
                    <a:pt x="16" y="8"/>
                    <a:pt x="16" y="8"/>
                    <a:pt x="16" y="8"/>
                  </a:cubicBezTo>
                  <a:cubicBezTo>
                    <a:pt x="15" y="9"/>
                    <a:pt x="15" y="9"/>
                    <a:pt x="15" y="9"/>
                  </a:cubicBezTo>
                  <a:cubicBezTo>
                    <a:pt x="16" y="9"/>
                    <a:pt x="16" y="9"/>
                    <a:pt x="16" y="9"/>
                  </a:cubicBezTo>
                  <a:cubicBezTo>
                    <a:pt x="16" y="9"/>
                    <a:pt x="16" y="9"/>
                    <a:pt x="16" y="9"/>
                  </a:cubicBezTo>
                  <a:cubicBezTo>
                    <a:pt x="16" y="9"/>
                    <a:pt x="16" y="9"/>
                    <a:pt x="17" y="9"/>
                  </a:cubicBezTo>
                  <a:cubicBezTo>
                    <a:pt x="17" y="9"/>
                    <a:pt x="17" y="9"/>
                    <a:pt x="17" y="9"/>
                  </a:cubicBezTo>
                  <a:cubicBezTo>
                    <a:pt x="17" y="9"/>
                    <a:pt x="17" y="9"/>
                    <a:pt x="17" y="9"/>
                  </a:cubicBezTo>
                  <a:cubicBezTo>
                    <a:pt x="17" y="9"/>
                    <a:pt x="17" y="9"/>
                    <a:pt x="17" y="9"/>
                  </a:cubicBezTo>
                  <a:cubicBezTo>
                    <a:pt x="17" y="9"/>
                    <a:pt x="17" y="9"/>
                    <a:pt x="17" y="9"/>
                  </a:cubicBezTo>
                  <a:cubicBezTo>
                    <a:pt x="18" y="9"/>
                    <a:pt x="18" y="9"/>
                    <a:pt x="18" y="9"/>
                  </a:cubicBezTo>
                  <a:cubicBezTo>
                    <a:pt x="18" y="9"/>
                    <a:pt x="18" y="9"/>
                    <a:pt x="18" y="9"/>
                  </a:cubicBezTo>
                  <a:cubicBezTo>
                    <a:pt x="18" y="9"/>
                    <a:pt x="18" y="9"/>
                    <a:pt x="18" y="9"/>
                  </a:cubicBezTo>
                  <a:cubicBezTo>
                    <a:pt x="18" y="9"/>
                    <a:pt x="18" y="9"/>
                    <a:pt x="19" y="9"/>
                  </a:cubicBezTo>
                  <a:cubicBezTo>
                    <a:pt x="19" y="10"/>
                    <a:pt x="19" y="10"/>
                    <a:pt x="19" y="10"/>
                  </a:cubicBezTo>
                  <a:cubicBezTo>
                    <a:pt x="19" y="10"/>
                    <a:pt x="19" y="10"/>
                    <a:pt x="19" y="10"/>
                  </a:cubicBezTo>
                  <a:cubicBezTo>
                    <a:pt x="20" y="10"/>
                    <a:pt x="20" y="10"/>
                    <a:pt x="20" y="10"/>
                  </a:cubicBezTo>
                  <a:cubicBezTo>
                    <a:pt x="20" y="10"/>
                    <a:pt x="20" y="10"/>
                    <a:pt x="20" y="10"/>
                  </a:cubicBezTo>
                  <a:cubicBezTo>
                    <a:pt x="20" y="10"/>
                    <a:pt x="20" y="11"/>
                    <a:pt x="20" y="11"/>
                  </a:cubicBezTo>
                  <a:cubicBezTo>
                    <a:pt x="20" y="11"/>
                    <a:pt x="20" y="11"/>
                    <a:pt x="20" y="11"/>
                  </a:cubicBezTo>
                  <a:cubicBezTo>
                    <a:pt x="20" y="11"/>
                    <a:pt x="20" y="11"/>
                    <a:pt x="20" y="11"/>
                  </a:cubicBezTo>
                  <a:cubicBezTo>
                    <a:pt x="20" y="11"/>
                    <a:pt x="20" y="11"/>
                    <a:pt x="20" y="11"/>
                  </a:cubicBezTo>
                  <a:cubicBezTo>
                    <a:pt x="20" y="11"/>
                    <a:pt x="20" y="11"/>
                    <a:pt x="20" y="11"/>
                  </a:cubicBezTo>
                  <a:cubicBezTo>
                    <a:pt x="19" y="11"/>
                    <a:pt x="19" y="11"/>
                    <a:pt x="19" y="11"/>
                  </a:cubicBezTo>
                  <a:cubicBezTo>
                    <a:pt x="19" y="12"/>
                    <a:pt x="19" y="12"/>
                    <a:pt x="19" y="12"/>
                  </a:cubicBezTo>
                  <a:cubicBezTo>
                    <a:pt x="18" y="11"/>
                    <a:pt x="18" y="11"/>
                    <a:pt x="18" y="11"/>
                  </a:cubicBezTo>
                  <a:cubicBezTo>
                    <a:pt x="18" y="12"/>
                    <a:pt x="18" y="12"/>
                    <a:pt x="18" y="12"/>
                  </a:cubicBezTo>
                  <a:cubicBezTo>
                    <a:pt x="17" y="12"/>
                    <a:pt x="17" y="12"/>
                    <a:pt x="17" y="12"/>
                  </a:cubicBezTo>
                  <a:cubicBezTo>
                    <a:pt x="15" y="12"/>
                    <a:pt x="15" y="12"/>
                    <a:pt x="15" y="12"/>
                  </a:cubicBezTo>
                  <a:cubicBezTo>
                    <a:pt x="14" y="12"/>
                    <a:pt x="14" y="12"/>
                    <a:pt x="14" y="12"/>
                  </a:cubicBezTo>
                  <a:cubicBezTo>
                    <a:pt x="14" y="13"/>
                    <a:pt x="14" y="13"/>
                    <a:pt x="14" y="13"/>
                  </a:cubicBezTo>
                  <a:cubicBezTo>
                    <a:pt x="14" y="13"/>
                    <a:pt x="14" y="13"/>
                    <a:pt x="14" y="13"/>
                  </a:cubicBezTo>
                  <a:cubicBezTo>
                    <a:pt x="14" y="13"/>
                    <a:pt x="14" y="13"/>
                    <a:pt x="14" y="13"/>
                  </a:cubicBezTo>
                  <a:cubicBezTo>
                    <a:pt x="14" y="13"/>
                    <a:pt x="14" y="13"/>
                    <a:pt x="14" y="13"/>
                  </a:cubicBezTo>
                  <a:cubicBezTo>
                    <a:pt x="13" y="13"/>
                    <a:pt x="13" y="13"/>
                    <a:pt x="13" y="13"/>
                  </a:cubicBezTo>
                  <a:cubicBezTo>
                    <a:pt x="13" y="13"/>
                    <a:pt x="13" y="14"/>
                    <a:pt x="13" y="14"/>
                  </a:cubicBezTo>
                  <a:cubicBezTo>
                    <a:pt x="12" y="14"/>
                    <a:pt x="12" y="14"/>
                    <a:pt x="12" y="14"/>
                  </a:cubicBezTo>
                  <a:cubicBezTo>
                    <a:pt x="12" y="14"/>
                    <a:pt x="12" y="14"/>
                    <a:pt x="12" y="14"/>
                  </a:cubicBezTo>
                  <a:cubicBezTo>
                    <a:pt x="12" y="14"/>
                    <a:pt x="12" y="14"/>
                    <a:pt x="12" y="14"/>
                  </a:cubicBezTo>
                  <a:cubicBezTo>
                    <a:pt x="12" y="14"/>
                    <a:pt x="12" y="15"/>
                    <a:pt x="12" y="15"/>
                  </a:cubicBezTo>
                  <a:cubicBezTo>
                    <a:pt x="12" y="15"/>
                    <a:pt x="12" y="15"/>
                    <a:pt x="12" y="15"/>
                  </a:cubicBezTo>
                  <a:cubicBezTo>
                    <a:pt x="12" y="15"/>
                    <a:pt x="12" y="15"/>
                    <a:pt x="12" y="15"/>
                  </a:cubicBezTo>
                  <a:cubicBezTo>
                    <a:pt x="12" y="15"/>
                    <a:pt x="12" y="15"/>
                    <a:pt x="12" y="15"/>
                  </a:cubicBezTo>
                  <a:cubicBezTo>
                    <a:pt x="13" y="15"/>
                    <a:pt x="13" y="15"/>
                    <a:pt x="13" y="15"/>
                  </a:cubicBezTo>
                  <a:cubicBezTo>
                    <a:pt x="13" y="15"/>
                    <a:pt x="13" y="15"/>
                    <a:pt x="13" y="15"/>
                  </a:cubicBezTo>
                  <a:cubicBezTo>
                    <a:pt x="13" y="15"/>
                    <a:pt x="14" y="15"/>
                    <a:pt x="14" y="15"/>
                  </a:cubicBezTo>
                  <a:cubicBezTo>
                    <a:pt x="15" y="15"/>
                    <a:pt x="15" y="15"/>
                    <a:pt x="15" y="15"/>
                  </a:cubicBezTo>
                  <a:cubicBezTo>
                    <a:pt x="15" y="14"/>
                    <a:pt x="15" y="14"/>
                    <a:pt x="15" y="14"/>
                  </a:cubicBezTo>
                  <a:cubicBezTo>
                    <a:pt x="15" y="14"/>
                    <a:pt x="15" y="14"/>
                    <a:pt x="15" y="14"/>
                  </a:cubicBezTo>
                  <a:cubicBezTo>
                    <a:pt x="15" y="14"/>
                    <a:pt x="15" y="14"/>
                    <a:pt x="15" y="14"/>
                  </a:cubicBezTo>
                  <a:cubicBezTo>
                    <a:pt x="16" y="14"/>
                    <a:pt x="16" y="14"/>
                    <a:pt x="16" y="14"/>
                  </a:cubicBezTo>
                  <a:cubicBezTo>
                    <a:pt x="16" y="14"/>
                    <a:pt x="16" y="14"/>
                    <a:pt x="16" y="14"/>
                  </a:cubicBezTo>
                  <a:cubicBezTo>
                    <a:pt x="16" y="15"/>
                    <a:pt x="16" y="15"/>
                    <a:pt x="16" y="15"/>
                  </a:cubicBezTo>
                  <a:cubicBezTo>
                    <a:pt x="17" y="15"/>
                    <a:pt x="17" y="15"/>
                    <a:pt x="17" y="15"/>
                  </a:cubicBezTo>
                  <a:cubicBezTo>
                    <a:pt x="17" y="15"/>
                    <a:pt x="17" y="15"/>
                    <a:pt x="17" y="15"/>
                  </a:cubicBezTo>
                  <a:cubicBezTo>
                    <a:pt x="17" y="15"/>
                    <a:pt x="17" y="15"/>
                    <a:pt x="17" y="15"/>
                  </a:cubicBezTo>
                  <a:cubicBezTo>
                    <a:pt x="17" y="15"/>
                    <a:pt x="17" y="15"/>
                    <a:pt x="17" y="15"/>
                  </a:cubicBezTo>
                  <a:cubicBezTo>
                    <a:pt x="18" y="16"/>
                    <a:pt x="18" y="16"/>
                    <a:pt x="18" y="16"/>
                  </a:cubicBezTo>
                  <a:cubicBezTo>
                    <a:pt x="18" y="16"/>
                    <a:pt x="18" y="16"/>
                    <a:pt x="18" y="16"/>
                  </a:cubicBezTo>
                  <a:cubicBezTo>
                    <a:pt x="18" y="16"/>
                    <a:pt x="18" y="16"/>
                    <a:pt x="18" y="16"/>
                  </a:cubicBezTo>
                  <a:cubicBezTo>
                    <a:pt x="18" y="16"/>
                    <a:pt x="17" y="16"/>
                    <a:pt x="17" y="16"/>
                  </a:cubicBezTo>
                  <a:cubicBezTo>
                    <a:pt x="17" y="16"/>
                    <a:pt x="17" y="16"/>
                    <a:pt x="17" y="16"/>
                  </a:cubicBezTo>
                  <a:cubicBezTo>
                    <a:pt x="17" y="16"/>
                    <a:pt x="17" y="16"/>
                    <a:pt x="17" y="16"/>
                  </a:cubicBezTo>
                  <a:cubicBezTo>
                    <a:pt x="17" y="16"/>
                    <a:pt x="17" y="16"/>
                    <a:pt x="16" y="16"/>
                  </a:cubicBezTo>
                  <a:cubicBezTo>
                    <a:pt x="16" y="16"/>
                    <a:pt x="16" y="16"/>
                    <a:pt x="16" y="16"/>
                  </a:cubicBezTo>
                  <a:cubicBezTo>
                    <a:pt x="16" y="16"/>
                    <a:pt x="15" y="16"/>
                    <a:pt x="15" y="16"/>
                  </a:cubicBezTo>
                  <a:cubicBezTo>
                    <a:pt x="14" y="16"/>
                    <a:pt x="14" y="16"/>
                    <a:pt x="14" y="16"/>
                  </a:cubicBezTo>
                  <a:cubicBezTo>
                    <a:pt x="13" y="16"/>
                    <a:pt x="13" y="16"/>
                    <a:pt x="13" y="16"/>
                  </a:cubicBezTo>
                  <a:cubicBezTo>
                    <a:pt x="13" y="16"/>
                    <a:pt x="13" y="16"/>
                    <a:pt x="13" y="16"/>
                  </a:cubicBezTo>
                  <a:cubicBezTo>
                    <a:pt x="13" y="16"/>
                    <a:pt x="13" y="16"/>
                    <a:pt x="13" y="17"/>
                  </a:cubicBezTo>
                  <a:cubicBezTo>
                    <a:pt x="13" y="17"/>
                    <a:pt x="13" y="17"/>
                    <a:pt x="13" y="17"/>
                  </a:cubicBezTo>
                  <a:cubicBezTo>
                    <a:pt x="13" y="17"/>
                    <a:pt x="13" y="17"/>
                    <a:pt x="13" y="17"/>
                  </a:cubicBezTo>
                  <a:cubicBezTo>
                    <a:pt x="13" y="18"/>
                    <a:pt x="13" y="18"/>
                    <a:pt x="13" y="18"/>
                  </a:cubicBezTo>
                  <a:cubicBezTo>
                    <a:pt x="13" y="18"/>
                    <a:pt x="13" y="18"/>
                    <a:pt x="13" y="18"/>
                  </a:cubicBezTo>
                  <a:cubicBezTo>
                    <a:pt x="13" y="18"/>
                    <a:pt x="13" y="18"/>
                    <a:pt x="13" y="18"/>
                  </a:cubicBezTo>
                  <a:cubicBezTo>
                    <a:pt x="13" y="19"/>
                    <a:pt x="13" y="19"/>
                    <a:pt x="13" y="19"/>
                  </a:cubicBezTo>
                  <a:cubicBezTo>
                    <a:pt x="13" y="19"/>
                    <a:pt x="13" y="19"/>
                    <a:pt x="13" y="19"/>
                  </a:cubicBezTo>
                  <a:cubicBezTo>
                    <a:pt x="12" y="20"/>
                    <a:pt x="12" y="20"/>
                    <a:pt x="12" y="20"/>
                  </a:cubicBezTo>
                  <a:cubicBezTo>
                    <a:pt x="12" y="20"/>
                    <a:pt x="12" y="20"/>
                    <a:pt x="12" y="20"/>
                  </a:cubicBezTo>
                  <a:cubicBezTo>
                    <a:pt x="12" y="20"/>
                    <a:pt x="12" y="20"/>
                    <a:pt x="12" y="20"/>
                  </a:cubicBezTo>
                  <a:cubicBezTo>
                    <a:pt x="12" y="21"/>
                    <a:pt x="12" y="21"/>
                    <a:pt x="12" y="21"/>
                  </a:cubicBezTo>
                  <a:cubicBezTo>
                    <a:pt x="11" y="21"/>
                    <a:pt x="11" y="21"/>
                    <a:pt x="11" y="21"/>
                  </a:cubicBezTo>
                  <a:cubicBezTo>
                    <a:pt x="11" y="22"/>
                    <a:pt x="11" y="22"/>
                    <a:pt x="11" y="22"/>
                  </a:cubicBezTo>
                  <a:cubicBezTo>
                    <a:pt x="11" y="22"/>
                    <a:pt x="11" y="22"/>
                    <a:pt x="11" y="22"/>
                  </a:cubicBezTo>
                  <a:cubicBezTo>
                    <a:pt x="11" y="22"/>
                    <a:pt x="11" y="22"/>
                    <a:pt x="11" y="22"/>
                  </a:cubicBezTo>
                  <a:cubicBezTo>
                    <a:pt x="11" y="22"/>
                    <a:pt x="11" y="22"/>
                    <a:pt x="10" y="22"/>
                  </a:cubicBezTo>
                  <a:cubicBezTo>
                    <a:pt x="10" y="22"/>
                    <a:pt x="10" y="23"/>
                    <a:pt x="9" y="23"/>
                  </a:cubicBezTo>
                  <a:cubicBezTo>
                    <a:pt x="9" y="23"/>
                    <a:pt x="9" y="22"/>
                    <a:pt x="9" y="22"/>
                  </a:cubicBezTo>
                  <a:cubicBezTo>
                    <a:pt x="9" y="22"/>
                    <a:pt x="9" y="22"/>
                    <a:pt x="9" y="22"/>
                  </a:cubicBezTo>
                  <a:cubicBezTo>
                    <a:pt x="8" y="21"/>
                    <a:pt x="8" y="21"/>
                    <a:pt x="8" y="21"/>
                  </a:cubicBezTo>
                  <a:cubicBezTo>
                    <a:pt x="8" y="21"/>
                    <a:pt x="8" y="21"/>
                    <a:pt x="8" y="21"/>
                  </a:cubicBezTo>
                  <a:cubicBezTo>
                    <a:pt x="8" y="21"/>
                    <a:pt x="8" y="21"/>
                    <a:pt x="8" y="21"/>
                  </a:cubicBezTo>
                  <a:cubicBezTo>
                    <a:pt x="7" y="20"/>
                    <a:pt x="7" y="20"/>
                    <a:pt x="7" y="20"/>
                  </a:cubicBezTo>
                  <a:cubicBezTo>
                    <a:pt x="7" y="20"/>
                    <a:pt x="7" y="20"/>
                    <a:pt x="7" y="20"/>
                  </a:cubicBezTo>
                  <a:cubicBezTo>
                    <a:pt x="7" y="20"/>
                    <a:pt x="7" y="20"/>
                    <a:pt x="7" y="20"/>
                  </a:cubicBezTo>
                  <a:cubicBezTo>
                    <a:pt x="7" y="19"/>
                    <a:pt x="7" y="19"/>
                    <a:pt x="7" y="19"/>
                  </a:cubicBezTo>
                  <a:cubicBezTo>
                    <a:pt x="7" y="19"/>
                    <a:pt x="7" y="20"/>
                    <a:pt x="7" y="20"/>
                  </a:cubicBezTo>
                  <a:cubicBezTo>
                    <a:pt x="8" y="20"/>
                    <a:pt x="8" y="20"/>
                    <a:pt x="8" y="20"/>
                  </a:cubicBezTo>
                  <a:cubicBezTo>
                    <a:pt x="8" y="20"/>
                    <a:pt x="8" y="20"/>
                    <a:pt x="8" y="20"/>
                  </a:cubicBezTo>
                  <a:cubicBezTo>
                    <a:pt x="9" y="20"/>
                    <a:pt x="9" y="20"/>
                    <a:pt x="9" y="20"/>
                  </a:cubicBezTo>
                  <a:cubicBezTo>
                    <a:pt x="10" y="20"/>
                    <a:pt x="10" y="20"/>
                    <a:pt x="10" y="20"/>
                  </a:cubicBezTo>
                  <a:cubicBezTo>
                    <a:pt x="10" y="20"/>
                    <a:pt x="10" y="20"/>
                    <a:pt x="10" y="20"/>
                  </a:cubicBezTo>
                  <a:cubicBezTo>
                    <a:pt x="10" y="20"/>
                    <a:pt x="10" y="20"/>
                    <a:pt x="10" y="20"/>
                  </a:cubicBezTo>
                  <a:cubicBezTo>
                    <a:pt x="11" y="19"/>
                    <a:pt x="11" y="19"/>
                    <a:pt x="11" y="19"/>
                  </a:cubicBezTo>
                  <a:cubicBezTo>
                    <a:pt x="11" y="19"/>
                    <a:pt x="11" y="19"/>
                    <a:pt x="11" y="19"/>
                  </a:cubicBezTo>
                  <a:cubicBezTo>
                    <a:pt x="11" y="19"/>
                    <a:pt x="11" y="19"/>
                    <a:pt x="11" y="19"/>
                  </a:cubicBezTo>
                  <a:cubicBezTo>
                    <a:pt x="11" y="19"/>
                    <a:pt x="11" y="19"/>
                    <a:pt x="11" y="19"/>
                  </a:cubicBezTo>
                  <a:cubicBezTo>
                    <a:pt x="11" y="18"/>
                    <a:pt x="11" y="18"/>
                    <a:pt x="11" y="18"/>
                  </a:cubicBezTo>
                  <a:cubicBezTo>
                    <a:pt x="11" y="18"/>
                    <a:pt x="11" y="18"/>
                    <a:pt x="11" y="18"/>
                  </a:cubicBezTo>
                  <a:cubicBezTo>
                    <a:pt x="11" y="18"/>
                    <a:pt x="11" y="18"/>
                    <a:pt x="11" y="17"/>
                  </a:cubicBezTo>
                  <a:cubicBezTo>
                    <a:pt x="11" y="17"/>
                    <a:pt x="11" y="17"/>
                    <a:pt x="11" y="17"/>
                  </a:cubicBezTo>
                  <a:cubicBezTo>
                    <a:pt x="11" y="17"/>
                    <a:pt x="11" y="17"/>
                    <a:pt x="11" y="17"/>
                  </a:cubicBezTo>
                  <a:cubicBezTo>
                    <a:pt x="11" y="17"/>
                    <a:pt x="11" y="16"/>
                    <a:pt x="11" y="16"/>
                  </a:cubicBezTo>
                  <a:cubicBezTo>
                    <a:pt x="11" y="16"/>
                    <a:pt x="11" y="16"/>
                    <a:pt x="11" y="16"/>
                  </a:cubicBezTo>
                  <a:cubicBezTo>
                    <a:pt x="9" y="17"/>
                    <a:pt x="9" y="17"/>
                    <a:pt x="9" y="17"/>
                  </a:cubicBezTo>
                  <a:cubicBezTo>
                    <a:pt x="8" y="17"/>
                    <a:pt x="8" y="17"/>
                    <a:pt x="8" y="17"/>
                  </a:cubicBezTo>
                  <a:cubicBezTo>
                    <a:pt x="7" y="17"/>
                    <a:pt x="7" y="17"/>
                    <a:pt x="7" y="17"/>
                  </a:cubicBezTo>
                  <a:cubicBezTo>
                    <a:pt x="6" y="17"/>
                    <a:pt x="6" y="17"/>
                    <a:pt x="6" y="17"/>
                  </a:cubicBezTo>
                  <a:cubicBezTo>
                    <a:pt x="5" y="18"/>
                    <a:pt x="5" y="18"/>
                    <a:pt x="5" y="18"/>
                  </a:cubicBezTo>
                  <a:cubicBezTo>
                    <a:pt x="5" y="18"/>
                    <a:pt x="5" y="18"/>
                    <a:pt x="5" y="18"/>
                  </a:cubicBezTo>
                  <a:cubicBezTo>
                    <a:pt x="5" y="18"/>
                    <a:pt x="5" y="18"/>
                    <a:pt x="5" y="18"/>
                  </a:cubicBezTo>
                  <a:cubicBezTo>
                    <a:pt x="5" y="18"/>
                    <a:pt x="5" y="18"/>
                    <a:pt x="5" y="18"/>
                  </a:cubicBezTo>
                  <a:cubicBezTo>
                    <a:pt x="5" y="18"/>
                    <a:pt x="5" y="18"/>
                    <a:pt x="4" y="18"/>
                  </a:cubicBezTo>
                  <a:cubicBezTo>
                    <a:pt x="4" y="18"/>
                    <a:pt x="4" y="18"/>
                    <a:pt x="4" y="18"/>
                  </a:cubicBezTo>
                  <a:cubicBezTo>
                    <a:pt x="3" y="17"/>
                    <a:pt x="3" y="17"/>
                    <a:pt x="3" y="17"/>
                  </a:cubicBezTo>
                  <a:cubicBezTo>
                    <a:pt x="3" y="17"/>
                    <a:pt x="3" y="16"/>
                    <a:pt x="4" y="16"/>
                  </a:cubicBezTo>
                  <a:cubicBezTo>
                    <a:pt x="4" y="16"/>
                    <a:pt x="4" y="16"/>
                    <a:pt x="4" y="16"/>
                  </a:cubicBezTo>
                  <a:cubicBezTo>
                    <a:pt x="4" y="16"/>
                    <a:pt x="4" y="16"/>
                    <a:pt x="4" y="16"/>
                  </a:cubicBezTo>
                  <a:cubicBezTo>
                    <a:pt x="5" y="16"/>
                    <a:pt x="5" y="16"/>
                    <a:pt x="5" y="16"/>
                  </a:cubicBezTo>
                  <a:cubicBezTo>
                    <a:pt x="5" y="16"/>
                    <a:pt x="5" y="16"/>
                    <a:pt x="5" y="16"/>
                  </a:cubicBezTo>
                  <a:cubicBezTo>
                    <a:pt x="6" y="16"/>
                    <a:pt x="6" y="16"/>
                    <a:pt x="6" y="16"/>
                  </a:cubicBezTo>
                  <a:cubicBezTo>
                    <a:pt x="6" y="16"/>
                    <a:pt x="6" y="16"/>
                    <a:pt x="6" y="16"/>
                  </a:cubicBezTo>
                  <a:cubicBezTo>
                    <a:pt x="6" y="16"/>
                    <a:pt x="7" y="16"/>
                    <a:pt x="7" y="16"/>
                  </a:cubicBezTo>
                  <a:cubicBezTo>
                    <a:pt x="7" y="16"/>
                    <a:pt x="7" y="16"/>
                    <a:pt x="7" y="16"/>
                  </a:cubicBezTo>
                  <a:cubicBezTo>
                    <a:pt x="7" y="16"/>
                    <a:pt x="7" y="16"/>
                    <a:pt x="7" y="16"/>
                  </a:cubicBezTo>
                  <a:cubicBezTo>
                    <a:pt x="7" y="16"/>
                    <a:pt x="8" y="16"/>
                    <a:pt x="8" y="16"/>
                  </a:cubicBezTo>
                  <a:cubicBezTo>
                    <a:pt x="8" y="16"/>
                    <a:pt x="8" y="16"/>
                    <a:pt x="8" y="16"/>
                  </a:cubicBezTo>
                  <a:cubicBezTo>
                    <a:pt x="8" y="16"/>
                    <a:pt x="8" y="16"/>
                    <a:pt x="8" y="16"/>
                  </a:cubicBezTo>
                  <a:cubicBezTo>
                    <a:pt x="8" y="16"/>
                    <a:pt x="8" y="16"/>
                    <a:pt x="9" y="16"/>
                  </a:cubicBezTo>
                  <a:cubicBezTo>
                    <a:pt x="9" y="15"/>
                    <a:pt x="9" y="15"/>
                    <a:pt x="9" y="15"/>
                  </a:cubicBezTo>
                  <a:cubicBezTo>
                    <a:pt x="9" y="15"/>
                    <a:pt x="9" y="15"/>
                    <a:pt x="9" y="15"/>
                  </a:cubicBezTo>
                  <a:cubicBezTo>
                    <a:pt x="9" y="15"/>
                    <a:pt x="9" y="15"/>
                    <a:pt x="9" y="15"/>
                  </a:cubicBezTo>
                  <a:cubicBezTo>
                    <a:pt x="9" y="15"/>
                    <a:pt x="9" y="15"/>
                    <a:pt x="10" y="15"/>
                  </a:cubicBezTo>
                  <a:cubicBezTo>
                    <a:pt x="10" y="15"/>
                    <a:pt x="10" y="15"/>
                    <a:pt x="10" y="15"/>
                  </a:cubicBezTo>
                  <a:cubicBezTo>
                    <a:pt x="10" y="15"/>
                    <a:pt x="10" y="15"/>
                    <a:pt x="10" y="15"/>
                  </a:cubicBezTo>
                  <a:cubicBezTo>
                    <a:pt x="10" y="15"/>
                    <a:pt x="10" y="15"/>
                    <a:pt x="10" y="15"/>
                  </a:cubicBezTo>
                  <a:cubicBezTo>
                    <a:pt x="10" y="15"/>
                    <a:pt x="10" y="15"/>
                    <a:pt x="10" y="15"/>
                  </a:cubicBezTo>
                  <a:cubicBezTo>
                    <a:pt x="10" y="15"/>
                    <a:pt x="9" y="14"/>
                    <a:pt x="9" y="14"/>
                  </a:cubicBezTo>
                  <a:cubicBezTo>
                    <a:pt x="9" y="14"/>
                    <a:pt x="9" y="14"/>
                    <a:pt x="9" y="14"/>
                  </a:cubicBezTo>
                  <a:cubicBezTo>
                    <a:pt x="9" y="14"/>
                    <a:pt x="9" y="14"/>
                    <a:pt x="10" y="14"/>
                  </a:cubicBezTo>
                  <a:cubicBezTo>
                    <a:pt x="10" y="14"/>
                    <a:pt x="10" y="14"/>
                    <a:pt x="10" y="14"/>
                  </a:cubicBezTo>
                  <a:cubicBezTo>
                    <a:pt x="11" y="14"/>
                    <a:pt x="11" y="14"/>
                    <a:pt x="11" y="14"/>
                  </a:cubicBezTo>
                  <a:cubicBezTo>
                    <a:pt x="11" y="14"/>
                    <a:pt x="11" y="14"/>
                    <a:pt x="11" y="13"/>
                  </a:cubicBezTo>
                  <a:cubicBezTo>
                    <a:pt x="11" y="13"/>
                    <a:pt x="12" y="13"/>
                    <a:pt x="12" y="13"/>
                  </a:cubicBezTo>
                  <a:cubicBezTo>
                    <a:pt x="12" y="12"/>
                    <a:pt x="12" y="12"/>
                    <a:pt x="12" y="12"/>
                  </a:cubicBezTo>
                  <a:cubicBezTo>
                    <a:pt x="12" y="12"/>
                    <a:pt x="12" y="12"/>
                    <a:pt x="12" y="12"/>
                  </a:cubicBezTo>
                  <a:cubicBezTo>
                    <a:pt x="12" y="12"/>
                    <a:pt x="12" y="12"/>
                    <a:pt x="11" y="12"/>
                  </a:cubicBezTo>
                  <a:cubicBezTo>
                    <a:pt x="11" y="12"/>
                    <a:pt x="11" y="12"/>
                    <a:pt x="10" y="12"/>
                  </a:cubicBezTo>
                  <a:cubicBezTo>
                    <a:pt x="10" y="13"/>
                    <a:pt x="10" y="13"/>
                    <a:pt x="10" y="13"/>
                  </a:cubicBezTo>
                  <a:cubicBezTo>
                    <a:pt x="9" y="13"/>
                    <a:pt x="9" y="13"/>
                    <a:pt x="9" y="13"/>
                  </a:cubicBezTo>
                  <a:cubicBezTo>
                    <a:pt x="8" y="14"/>
                    <a:pt x="8" y="14"/>
                    <a:pt x="8" y="14"/>
                  </a:cubicBezTo>
                  <a:cubicBezTo>
                    <a:pt x="7" y="14"/>
                    <a:pt x="7" y="14"/>
                    <a:pt x="7" y="14"/>
                  </a:cubicBezTo>
                  <a:cubicBezTo>
                    <a:pt x="7" y="15"/>
                    <a:pt x="7" y="15"/>
                    <a:pt x="7" y="15"/>
                  </a:cubicBezTo>
                  <a:cubicBezTo>
                    <a:pt x="7" y="15"/>
                    <a:pt x="7" y="15"/>
                    <a:pt x="7" y="15"/>
                  </a:cubicBezTo>
                  <a:cubicBezTo>
                    <a:pt x="7" y="15"/>
                    <a:pt x="6" y="14"/>
                    <a:pt x="6" y="14"/>
                  </a:cubicBezTo>
                  <a:cubicBezTo>
                    <a:pt x="6" y="14"/>
                    <a:pt x="6" y="14"/>
                    <a:pt x="6" y="14"/>
                  </a:cubicBezTo>
                  <a:cubicBezTo>
                    <a:pt x="6" y="13"/>
                    <a:pt x="6" y="13"/>
                    <a:pt x="6" y="13"/>
                  </a:cubicBezTo>
                  <a:cubicBezTo>
                    <a:pt x="6" y="13"/>
                    <a:pt x="6" y="13"/>
                    <a:pt x="6" y="13"/>
                  </a:cubicBezTo>
                  <a:cubicBezTo>
                    <a:pt x="6" y="13"/>
                    <a:pt x="6" y="12"/>
                    <a:pt x="7" y="12"/>
                  </a:cubicBezTo>
                  <a:cubicBezTo>
                    <a:pt x="7" y="12"/>
                    <a:pt x="7" y="12"/>
                    <a:pt x="7" y="12"/>
                  </a:cubicBezTo>
                  <a:cubicBezTo>
                    <a:pt x="7" y="12"/>
                    <a:pt x="7" y="12"/>
                    <a:pt x="7" y="12"/>
                  </a:cubicBezTo>
                  <a:cubicBezTo>
                    <a:pt x="8" y="12"/>
                    <a:pt x="8" y="12"/>
                    <a:pt x="8" y="12"/>
                  </a:cubicBezTo>
                  <a:cubicBezTo>
                    <a:pt x="9" y="12"/>
                    <a:pt x="9" y="12"/>
                    <a:pt x="9" y="12"/>
                  </a:cubicBezTo>
                  <a:cubicBezTo>
                    <a:pt x="9" y="12"/>
                    <a:pt x="9" y="12"/>
                    <a:pt x="9" y="12"/>
                  </a:cubicBezTo>
                  <a:cubicBezTo>
                    <a:pt x="11" y="11"/>
                    <a:pt x="11" y="11"/>
                    <a:pt x="11" y="11"/>
                  </a:cubicBezTo>
                  <a:cubicBezTo>
                    <a:pt x="11" y="11"/>
                    <a:pt x="12" y="11"/>
                    <a:pt x="12" y="11"/>
                  </a:cubicBezTo>
                  <a:cubicBezTo>
                    <a:pt x="12" y="11"/>
                    <a:pt x="12" y="11"/>
                    <a:pt x="12" y="11"/>
                  </a:cubicBezTo>
                  <a:cubicBezTo>
                    <a:pt x="12" y="11"/>
                    <a:pt x="13" y="11"/>
                    <a:pt x="13" y="11"/>
                  </a:cubicBezTo>
                  <a:cubicBezTo>
                    <a:pt x="13" y="11"/>
                    <a:pt x="13" y="11"/>
                    <a:pt x="13" y="11"/>
                  </a:cubicBezTo>
                  <a:cubicBezTo>
                    <a:pt x="13" y="11"/>
                    <a:pt x="13" y="11"/>
                    <a:pt x="13" y="11"/>
                  </a:cubicBezTo>
                  <a:cubicBezTo>
                    <a:pt x="13" y="11"/>
                    <a:pt x="13" y="11"/>
                    <a:pt x="13" y="11"/>
                  </a:cubicBezTo>
                  <a:cubicBezTo>
                    <a:pt x="13" y="11"/>
                    <a:pt x="13" y="11"/>
                    <a:pt x="13" y="12"/>
                  </a:cubicBezTo>
                  <a:cubicBezTo>
                    <a:pt x="14" y="12"/>
                    <a:pt x="14" y="12"/>
                    <a:pt x="14" y="12"/>
                  </a:cubicBezTo>
                  <a:cubicBezTo>
                    <a:pt x="15" y="11"/>
                    <a:pt x="15" y="11"/>
                    <a:pt x="15" y="11"/>
                  </a:cubicBezTo>
                  <a:cubicBezTo>
                    <a:pt x="15" y="11"/>
                    <a:pt x="16" y="11"/>
                    <a:pt x="16" y="11"/>
                  </a:cubicBezTo>
                  <a:cubicBezTo>
                    <a:pt x="17" y="10"/>
                    <a:pt x="17" y="10"/>
                    <a:pt x="17" y="10"/>
                  </a:cubicBezTo>
                  <a:cubicBezTo>
                    <a:pt x="17" y="10"/>
                    <a:pt x="17" y="10"/>
                    <a:pt x="17" y="10"/>
                  </a:cubicBezTo>
                  <a:cubicBezTo>
                    <a:pt x="16" y="10"/>
                    <a:pt x="16" y="10"/>
                    <a:pt x="16" y="10"/>
                  </a:cubicBezTo>
                  <a:cubicBezTo>
                    <a:pt x="16" y="10"/>
                    <a:pt x="16" y="10"/>
                    <a:pt x="16" y="10"/>
                  </a:cubicBezTo>
                  <a:cubicBezTo>
                    <a:pt x="16" y="10"/>
                    <a:pt x="16" y="10"/>
                    <a:pt x="16" y="10"/>
                  </a:cubicBezTo>
                  <a:cubicBezTo>
                    <a:pt x="15" y="10"/>
                    <a:pt x="15" y="10"/>
                    <a:pt x="15" y="10"/>
                  </a:cubicBezTo>
                  <a:cubicBezTo>
                    <a:pt x="15" y="10"/>
                    <a:pt x="15" y="10"/>
                    <a:pt x="15" y="10"/>
                  </a:cubicBezTo>
                  <a:cubicBezTo>
                    <a:pt x="15" y="10"/>
                    <a:pt x="15" y="10"/>
                    <a:pt x="15" y="10"/>
                  </a:cubicBezTo>
                  <a:cubicBezTo>
                    <a:pt x="14" y="10"/>
                    <a:pt x="14" y="10"/>
                    <a:pt x="14" y="10"/>
                  </a:cubicBezTo>
                  <a:cubicBezTo>
                    <a:pt x="14" y="10"/>
                    <a:pt x="14" y="10"/>
                    <a:pt x="14" y="10"/>
                  </a:cubicBezTo>
                  <a:cubicBezTo>
                    <a:pt x="14" y="10"/>
                    <a:pt x="13" y="10"/>
                    <a:pt x="13" y="10"/>
                  </a:cubicBezTo>
                  <a:cubicBezTo>
                    <a:pt x="11" y="10"/>
                    <a:pt x="11" y="10"/>
                    <a:pt x="11" y="10"/>
                  </a:cubicBezTo>
                  <a:cubicBezTo>
                    <a:pt x="9" y="10"/>
                    <a:pt x="9" y="10"/>
                    <a:pt x="9" y="10"/>
                  </a:cubicBezTo>
                  <a:cubicBezTo>
                    <a:pt x="9" y="11"/>
                    <a:pt x="9" y="11"/>
                    <a:pt x="9" y="11"/>
                  </a:cubicBezTo>
                  <a:cubicBezTo>
                    <a:pt x="9" y="11"/>
                    <a:pt x="9" y="11"/>
                    <a:pt x="9" y="11"/>
                  </a:cubicBezTo>
                  <a:cubicBezTo>
                    <a:pt x="9" y="11"/>
                    <a:pt x="9" y="11"/>
                    <a:pt x="9" y="11"/>
                  </a:cubicBezTo>
                  <a:cubicBezTo>
                    <a:pt x="8" y="11"/>
                    <a:pt x="8" y="11"/>
                    <a:pt x="8" y="11"/>
                  </a:cubicBezTo>
                  <a:cubicBezTo>
                    <a:pt x="7" y="11"/>
                    <a:pt x="7" y="11"/>
                    <a:pt x="7" y="11"/>
                  </a:cubicBezTo>
                  <a:cubicBezTo>
                    <a:pt x="7" y="11"/>
                    <a:pt x="7" y="11"/>
                    <a:pt x="7" y="11"/>
                  </a:cubicBezTo>
                  <a:cubicBezTo>
                    <a:pt x="6" y="11"/>
                    <a:pt x="6" y="11"/>
                    <a:pt x="6" y="11"/>
                  </a:cubicBezTo>
                  <a:cubicBezTo>
                    <a:pt x="6" y="11"/>
                    <a:pt x="6" y="11"/>
                    <a:pt x="6" y="11"/>
                  </a:cubicBezTo>
                  <a:cubicBezTo>
                    <a:pt x="5" y="11"/>
                    <a:pt x="5" y="11"/>
                    <a:pt x="5" y="11"/>
                  </a:cubicBezTo>
                  <a:cubicBezTo>
                    <a:pt x="5" y="11"/>
                    <a:pt x="5" y="11"/>
                    <a:pt x="5" y="11"/>
                  </a:cubicBezTo>
                  <a:cubicBezTo>
                    <a:pt x="4" y="11"/>
                    <a:pt x="4" y="11"/>
                    <a:pt x="4" y="11"/>
                  </a:cubicBezTo>
                  <a:cubicBezTo>
                    <a:pt x="4" y="11"/>
                    <a:pt x="3" y="11"/>
                    <a:pt x="3" y="11"/>
                  </a:cubicBezTo>
                  <a:cubicBezTo>
                    <a:pt x="3" y="12"/>
                    <a:pt x="3" y="12"/>
                    <a:pt x="3" y="12"/>
                  </a:cubicBezTo>
                  <a:cubicBezTo>
                    <a:pt x="3" y="12"/>
                    <a:pt x="3" y="12"/>
                    <a:pt x="3" y="12"/>
                  </a:cubicBezTo>
                  <a:cubicBezTo>
                    <a:pt x="3" y="12"/>
                    <a:pt x="3" y="12"/>
                    <a:pt x="3" y="12"/>
                  </a:cubicBezTo>
                  <a:cubicBezTo>
                    <a:pt x="3" y="13"/>
                    <a:pt x="3" y="13"/>
                    <a:pt x="3" y="13"/>
                  </a:cubicBezTo>
                  <a:cubicBezTo>
                    <a:pt x="3" y="13"/>
                    <a:pt x="3" y="13"/>
                    <a:pt x="3" y="13"/>
                  </a:cubicBezTo>
                  <a:cubicBezTo>
                    <a:pt x="3" y="13"/>
                    <a:pt x="3" y="13"/>
                    <a:pt x="3" y="13"/>
                  </a:cubicBezTo>
                  <a:cubicBezTo>
                    <a:pt x="2" y="14"/>
                    <a:pt x="2" y="14"/>
                    <a:pt x="2" y="14"/>
                  </a:cubicBezTo>
                  <a:cubicBezTo>
                    <a:pt x="2" y="15"/>
                    <a:pt x="2" y="15"/>
                    <a:pt x="2" y="15"/>
                  </a:cubicBezTo>
                  <a:cubicBezTo>
                    <a:pt x="2" y="15"/>
                    <a:pt x="2" y="15"/>
                    <a:pt x="2" y="15"/>
                  </a:cubicBezTo>
                  <a:cubicBezTo>
                    <a:pt x="1" y="15"/>
                    <a:pt x="1" y="15"/>
                    <a:pt x="1" y="15"/>
                  </a:cubicBezTo>
                  <a:cubicBezTo>
                    <a:pt x="1" y="16"/>
                    <a:pt x="1" y="16"/>
                    <a:pt x="1" y="16"/>
                  </a:cubicBezTo>
                  <a:cubicBezTo>
                    <a:pt x="1" y="16"/>
                    <a:pt x="1" y="16"/>
                    <a:pt x="1" y="16"/>
                  </a:cubicBezTo>
                  <a:cubicBezTo>
                    <a:pt x="1" y="15"/>
                    <a:pt x="1" y="15"/>
                    <a:pt x="1" y="15"/>
                  </a:cubicBezTo>
                  <a:cubicBezTo>
                    <a:pt x="1" y="15"/>
                    <a:pt x="1" y="15"/>
                    <a:pt x="1" y="15"/>
                  </a:cubicBezTo>
                  <a:cubicBezTo>
                    <a:pt x="0" y="15"/>
                    <a:pt x="0" y="15"/>
                    <a:pt x="0" y="15"/>
                  </a:cubicBezTo>
                  <a:cubicBezTo>
                    <a:pt x="0" y="14"/>
                    <a:pt x="0" y="14"/>
                    <a:pt x="0" y="14"/>
                  </a:cubicBezTo>
                  <a:cubicBezTo>
                    <a:pt x="0" y="14"/>
                    <a:pt x="0" y="14"/>
                    <a:pt x="0" y="14"/>
                  </a:cubicBezTo>
                  <a:cubicBezTo>
                    <a:pt x="0" y="14"/>
                    <a:pt x="0" y="14"/>
                    <a:pt x="0" y="14"/>
                  </a:cubicBezTo>
                  <a:cubicBezTo>
                    <a:pt x="1" y="13"/>
                    <a:pt x="1" y="13"/>
                    <a:pt x="1" y="13"/>
                  </a:cubicBezTo>
                  <a:cubicBezTo>
                    <a:pt x="1" y="13"/>
                    <a:pt x="1" y="13"/>
                    <a:pt x="1" y="13"/>
                  </a:cubicBezTo>
                  <a:cubicBezTo>
                    <a:pt x="1" y="13"/>
                    <a:pt x="1" y="13"/>
                    <a:pt x="1" y="13"/>
                  </a:cubicBezTo>
                  <a:cubicBezTo>
                    <a:pt x="1" y="12"/>
                    <a:pt x="1" y="12"/>
                    <a:pt x="1" y="12"/>
                  </a:cubicBezTo>
                  <a:cubicBezTo>
                    <a:pt x="1" y="12"/>
                    <a:pt x="1" y="12"/>
                    <a:pt x="1" y="12"/>
                  </a:cubicBezTo>
                  <a:cubicBezTo>
                    <a:pt x="1" y="11"/>
                    <a:pt x="1" y="11"/>
                    <a:pt x="1" y="11"/>
                  </a:cubicBezTo>
                  <a:cubicBezTo>
                    <a:pt x="2" y="11"/>
                    <a:pt x="2" y="11"/>
                    <a:pt x="2" y="11"/>
                  </a:cubicBezTo>
                  <a:cubicBezTo>
                    <a:pt x="2" y="11"/>
                    <a:pt x="2" y="11"/>
                    <a:pt x="2" y="11"/>
                  </a:cubicBezTo>
                  <a:cubicBezTo>
                    <a:pt x="2" y="10"/>
                    <a:pt x="2" y="10"/>
                    <a:pt x="2" y="10"/>
                  </a:cubicBezTo>
                  <a:cubicBezTo>
                    <a:pt x="2" y="10"/>
                    <a:pt x="2" y="10"/>
                    <a:pt x="2" y="10"/>
                  </a:cubicBezTo>
                  <a:cubicBezTo>
                    <a:pt x="2" y="10"/>
                    <a:pt x="2" y="10"/>
                    <a:pt x="2" y="10"/>
                  </a:cubicBezTo>
                  <a:cubicBezTo>
                    <a:pt x="2" y="11"/>
                    <a:pt x="2" y="11"/>
                    <a:pt x="2" y="11"/>
                  </a:cubicBezTo>
                  <a:cubicBezTo>
                    <a:pt x="2" y="11"/>
                    <a:pt x="2" y="11"/>
                    <a:pt x="2" y="11"/>
                  </a:cubicBezTo>
                  <a:cubicBezTo>
                    <a:pt x="2" y="11"/>
                    <a:pt x="2" y="11"/>
                    <a:pt x="2" y="11"/>
                  </a:cubicBezTo>
                  <a:cubicBezTo>
                    <a:pt x="2" y="11"/>
                    <a:pt x="2" y="11"/>
                    <a:pt x="2" y="11"/>
                  </a:cubicBezTo>
                  <a:cubicBezTo>
                    <a:pt x="2" y="11"/>
                    <a:pt x="2" y="11"/>
                    <a:pt x="2" y="11"/>
                  </a:cubicBezTo>
                  <a:cubicBezTo>
                    <a:pt x="2" y="12"/>
                    <a:pt x="2" y="12"/>
                    <a:pt x="3" y="12"/>
                  </a:cubicBezTo>
                  <a:cubicBezTo>
                    <a:pt x="3" y="11"/>
                    <a:pt x="3" y="11"/>
                    <a:pt x="3" y="11"/>
                  </a:cubicBezTo>
                  <a:cubicBezTo>
                    <a:pt x="3" y="11"/>
                    <a:pt x="3" y="11"/>
                    <a:pt x="4" y="11"/>
                  </a:cubicBezTo>
                  <a:cubicBezTo>
                    <a:pt x="4" y="11"/>
                    <a:pt x="4" y="11"/>
                    <a:pt x="4" y="10"/>
                  </a:cubicBezTo>
                  <a:cubicBezTo>
                    <a:pt x="4" y="10"/>
                    <a:pt x="4" y="10"/>
                    <a:pt x="4" y="10"/>
                  </a:cubicBezTo>
                  <a:cubicBezTo>
                    <a:pt x="4" y="10"/>
                    <a:pt x="4" y="10"/>
                    <a:pt x="4" y="9"/>
                  </a:cubicBezTo>
                  <a:cubicBezTo>
                    <a:pt x="4" y="8"/>
                    <a:pt x="4" y="8"/>
                    <a:pt x="4" y="8"/>
                  </a:cubicBezTo>
                  <a:cubicBezTo>
                    <a:pt x="4" y="8"/>
                    <a:pt x="4" y="8"/>
                    <a:pt x="4" y="8"/>
                  </a:cubicBezTo>
                  <a:cubicBezTo>
                    <a:pt x="4" y="6"/>
                    <a:pt x="4" y="6"/>
                    <a:pt x="4" y="6"/>
                  </a:cubicBezTo>
                  <a:cubicBezTo>
                    <a:pt x="4" y="6"/>
                    <a:pt x="4" y="6"/>
                    <a:pt x="4" y="6"/>
                  </a:cubicBezTo>
                  <a:cubicBezTo>
                    <a:pt x="4" y="6"/>
                    <a:pt x="4" y="6"/>
                    <a:pt x="4" y="6"/>
                  </a:cubicBezTo>
                  <a:cubicBezTo>
                    <a:pt x="4" y="6"/>
                    <a:pt x="4" y="6"/>
                    <a:pt x="4" y="6"/>
                  </a:cubicBezTo>
                  <a:cubicBezTo>
                    <a:pt x="4" y="5"/>
                    <a:pt x="4" y="5"/>
                    <a:pt x="4" y="5"/>
                  </a:cubicBezTo>
                  <a:cubicBezTo>
                    <a:pt x="4" y="5"/>
                    <a:pt x="4" y="5"/>
                    <a:pt x="4" y="5"/>
                  </a:cubicBezTo>
                  <a:cubicBezTo>
                    <a:pt x="4" y="5"/>
                    <a:pt x="3" y="5"/>
                    <a:pt x="3" y="5"/>
                  </a:cubicBezTo>
                  <a:cubicBezTo>
                    <a:pt x="3" y="5"/>
                    <a:pt x="3" y="5"/>
                    <a:pt x="3" y="5"/>
                  </a:cubicBezTo>
                  <a:cubicBezTo>
                    <a:pt x="3" y="4"/>
                    <a:pt x="3" y="4"/>
                    <a:pt x="3" y="4"/>
                  </a:cubicBezTo>
                  <a:cubicBezTo>
                    <a:pt x="3" y="4"/>
                    <a:pt x="4" y="4"/>
                    <a:pt x="4" y="4"/>
                  </a:cubicBezTo>
                  <a:cubicBezTo>
                    <a:pt x="4" y="5"/>
                    <a:pt x="5" y="5"/>
                    <a:pt x="5" y="5"/>
                  </a:cubicBezTo>
                  <a:cubicBezTo>
                    <a:pt x="5" y="5"/>
                    <a:pt x="5" y="5"/>
                    <a:pt x="5" y="5"/>
                  </a:cubicBezTo>
                  <a:cubicBezTo>
                    <a:pt x="6" y="4"/>
                    <a:pt x="6" y="4"/>
                    <a:pt x="6" y="4"/>
                  </a:cubicBezTo>
                  <a:cubicBezTo>
                    <a:pt x="6" y="4"/>
                    <a:pt x="7" y="4"/>
                    <a:pt x="7" y="4"/>
                  </a:cubicBezTo>
                  <a:cubicBezTo>
                    <a:pt x="7" y="4"/>
                    <a:pt x="7" y="4"/>
                    <a:pt x="7" y="4"/>
                  </a:cubicBezTo>
                  <a:cubicBezTo>
                    <a:pt x="7" y="4"/>
                    <a:pt x="7" y="4"/>
                    <a:pt x="7" y="4"/>
                  </a:cubicBezTo>
                  <a:cubicBezTo>
                    <a:pt x="8" y="4"/>
                    <a:pt x="8" y="4"/>
                    <a:pt x="8" y="4"/>
                  </a:cubicBezTo>
                  <a:close/>
                  <a:moveTo>
                    <a:pt x="5" y="6"/>
                  </a:moveTo>
                  <a:cubicBezTo>
                    <a:pt x="5" y="6"/>
                    <a:pt x="5" y="6"/>
                    <a:pt x="5" y="6"/>
                  </a:cubicBezTo>
                  <a:cubicBezTo>
                    <a:pt x="5" y="6"/>
                    <a:pt x="5" y="6"/>
                    <a:pt x="5" y="6"/>
                  </a:cubicBezTo>
                  <a:cubicBezTo>
                    <a:pt x="6" y="6"/>
                    <a:pt x="6" y="6"/>
                    <a:pt x="6" y="6"/>
                  </a:cubicBezTo>
                  <a:cubicBezTo>
                    <a:pt x="6" y="6"/>
                    <a:pt x="5" y="6"/>
                    <a:pt x="5" y="6"/>
                  </a:cubicBezTo>
                  <a:cubicBezTo>
                    <a:pt x="5" y="6"/>
                    <a:pt x="5" y="6"/>
                    <a:pt x="5" y="6"/>
                  </a:cubicBezTo>
                  <a:cubicBezTo>
                    <a:pt x="5" y="6"/>
                    <a:pt x="5" y="6"/>
                    <a:pt x="5" y="6"/>
                  </a:cubicBezTo>
                  <a:cubicBezTo>
                    <a:pt x="5" y="6"/>
                    <a:pt x="5" y="6"/>
                    <a:pt x="5" y="6"/>
                  </a:cubicBezTo>
                  <a:close/>
                  <a:moveTo>
                    <a:pt x="4" y="2"/>
                  </a:moveTo>
                  <a:cubicBezTo>
                    <a:pt x="4" y="3"/>
                    <a:pt x="4" y="3"/>
                    <a:pt x="4" y="3"/>
                  </a:cubicBezTo>
                  <a:cubicBezTo>
                    <a:pt x="4" y="3"/>
                    <a:pt x="4" y="3"/>
                    <a:pt x="4" y="3"/>
                  </a:cubicBezTo>
                  <a:cubicBezTo>
                    <a:pt x="4" y="3"/>
                    <a:pt x="5" y="3"/>
                    <a:pt x="5" y="3"/>
                  </a:cubicBezTo>
                  <a:cubicBezTo>
                    <a:pt x="5" y="3"/>
                    <a:pt x="5" y="3"/>
                    <a:pt x="5" y="3"/>
                  </a:cubicBezTo>
                  <a:cubicBezTo>
                    <a:pt x="6" y="3"/>
                    <a:pt x="6" y="3"/>
                    <a:pt x="6" y="3"/>
                  </a:cubicBezTo>
                  <a:cubicBezTo>
                    <a:pt x="6" y="3"/>
                    <a:pt x="6" y="3"/>
                    <a:pt x="6" y="3"/>
                  </a:cubicBezTo>
                  <a:cubicBezTo>
                    <a:pt x="6" y="3"/>
                    <a:pt x="6" y="3"/>
                    <a:pt x="6" y="3"/>
                  </a:cubicBezTo>
                  <a:cubicBezTo>
                    <a:pt x="7" y="3"/>
                    <a:pt x="7" y="3"/>
                    <a:pt x="7" y="3"/>
                  </a:cubicBezTo>
                  <a:cubicBezTo>
                    <a:pt x="7" y="2"/>
                    <a:pt x="7" y="2"/>
                    <a:pt x="7" y="2"/>
                  </a:cubicBezTo>
                  <a:cubicBezTo>
                    <a:pt x="8" y="2"/>
                    <a:pt x="8" y="2"/>
                    <a:pt x="8" y="2"/>
                  </a:cubicBezTo>
                  <a:cubicBezTo>
                    <a:pt x="8" y="2"/>
                    <a:pt x="8" y="2"/>
                    <a:pt x="8" y="2"/>
                  </a:cubicBezTo>
                  <a:cubicBezTo>
                    <a:pt x="8" y="2"/>
                    <a:pt x="8" y="1"/>
                    <a:pt x="8" y="1"/>
                  </a:cubicBezTo>
                  <a:cubicBezTo>
                    <a:pt x="7" y="1"/>
                    <a:pt x="7" y="1"/>
                    <a:pt x="7" y="1"/>
                  </a:cubicBezTo>
                  <a:cubicBezTo>
                    <a:pt x="7" y="1"/>
                    <a:pt x="7" y="1"/>
                    <a:pt x="7" y="1"/>
                  </a:cubicBezTo>
                  <a:cubicBezTo>
                    <a:pt x="7" y="1"/>
                    <a:pt x="7" y="1"/>
                    <a:pt x="7" y="1"/>
                  </a:cubicBezTo>
                  <a:cubicBezTo>
                    <a:pt x="6" y="1"/>
                    <a:pt x="6" y="1"/>
                    <a:pt x="6" y="1"/>
                  </a:cubicBezTo>
                  <a:cubicBezTo>
                    <a:pt x="6" y="1"/>
                    <a:pt x="6" y="1"/>
                    <a:pt x="5" y="1"/>
                  </a:cubicBezTo>
                  <a:cubicBezTo>
                    <a:pt x="4" y="2"/>
                    <a:pt x="4" y="2"/>
                    <a:pt x="4" y="2"/>
                  </a:cubicBezTo>
                  <a:cubicBezTo>
                    <a:pt x="4" y="2"/>
                    <a:pt x="4" y="2"/>
                    <a:pt x="4" y="2"/>
                  </a:cubicBezTo>
                  <a:cubicBezTo>
                    <a:pt x="4" y="2"/>
                    <a:pt x="4" y="2"/>
                    <a:pt x="4" y="2"/>
                  </a:cubicBezTo>
                  <a:close/>
                  <a:moveTo>
                    <a:pt x="7" y="6"/>
                  </a:moveTo>
                  <a:cubicBezTo>
                    <a:pt x="7" y="6"/>
                    <a:pt x="7" y="6"/>
                    <a:pt x="7" y="6"/>
                  </a:cubicBezTo>
                  <a:cubicBezTo>
                    <a:pt x="7" y="6"/>
                    <a:pt x="7" y="6"/>
                    <a:pt x="8" y="6"/>
                  </a:cubicBezTo>
                  <a:cubicBezTo>
                    <a:pt x="8" y="7"/>
                    <a:pt x="8" y="7"/>
                    <a:pt x="8" y="7"/>
                  </a:cubicBezTo>
                  <a:cubicBezTo>
                    <a:pt x="9" y="7"/>
                    <a:pt x="9" y="7"/>
                    <a:pt x="9" y="7"/>
                  </a:cubicBezTo>
                  <a:cubicBezTo>
                    <a:pt x="9" y="7"/>
                    <a:pt x="9" y="7"/>
                    <a:pt x="9" y="8"/>
                  </a:cubicBezTo>
                  <a:cubicBezTo>
                    <a:pt x="9" y="8"/>
                    <a:pt x="9" y="8"/>
                    <a:pt x="9" y="8"/>
                  </a:cubicBezTo>
                  <a:cubicBezTo>
                    <a:pt x="8" y="9"/>
                    <a:pt x="8" y="9"/>
                    <a:pt x="8" y="9"/>
                  </a:cubicBezTo>
                  <a:cubicBezTo>
                    <a:pt x="8" y="9"/>
                    <a:pt x="8" y="9"/>
                    <a:pt x="8" y="9"/>
                  </a:cubicBezTo>
                  <a:cubicBezTo>
                    <a:pt x="8" y="9"/>
                    <a:pt x="8" y="9"/>
                    <a:pt x="8" y="9"/>
                  </a:cubicBezTo>
                  <a:cubicBezTo>
                    <a:pt x="8" y="9"/>
                    <a:pt x="9" y="9"/>
                    <a:pt x="9" y="9"/>
                  </a:cubicBezTo>
                  <a:cubicBezTo>
                    <a:pt x="10" y="9"/>
                    <a:pt x="10" y="9"/>
                    <a:pt x="10" y="9"/>
                  </a:cubicBezTo>
                  <a:cubicBezTo>
                    <a:pt x="10" y="8"/>
                    <a:pt x="10" y="8"/>
                    <a:pt x="10" y="8"/>
                  </a:cubicBezTo>
                  <a:cubicBezTo>
                    <a:pt x="10" y="8"/>
                    <a:pt x="11" y="8"/>
                    <a:pt x="11" y="8"/>
                  </a:cubicBezTo>
                  <a:cubicBezTo>
                    <a:pt x="11" y="8"/>
                    <a:pt x="11" y="8"/>
                    <a:pt x="11" y="8"/>
                  </a:cubicBezTo>
                  <a:cubicBezTo>
                    <a:pt x="12" y="9"/>
                    <a:pt x="12" y="9"/>
                    <a:pt x="12" y="9"/>
                  </a:cubicBezTo>
                  <a:cubicBezTo>
                    <a:pt x="12" y="9"/>
                    <a:pt x="12" y="8"/>
                    <a:pt x="12" y="8"/>
                  </a:cubicBezTo>
                  <a:cubicBezTo>
                    <a:pt x="12" y="8"/>
                    <a:pt x="12" y="8"/>
                    <a:pt x="12" y="8"/>
                  </a:cubicBezTo>
                  <a:cubicBezTo>
                    <a:pt x="12" y="7"/>
                    <a:pt x="12" y="7"/>
                    <a:pt x="12" y="7"/>
                  </a:cubicBezTo>
                  <a:cubicBezTo>
                    <a:pt x="12" y="7"/>
                    <a:pt x="12" y="7"/>
                    <a:pt x="12" y="7"/>
                  </a:cubicBezTo>
                  <a:cubicBezTo>
                    <a:pt x="12" y="7"/>
                    <a:pt x="12" y="7"/>
                    <a:pt x="12" y="7"/>
                  </a:cubicBezTo>
                  <a:cubicBezTo>
                    <a:pt x="12" y="7"/>
                    <a:pt x="12" y="7"/>
                    <a:pt x="12" y="7"/>
                  </a:cubicBezTo>
                  <a:cubicBezTo>
                    <a:pt x="12" y="6"/>
                    <a:pt x="12" y="6"/>
                    <a:pt x="12" y="6"/>
                  </a:cubicBezTo>
                  <a:cubicBezTo>
                    <a:pt x="12" y="5"/>
                    <a:pt x="12" y="5"/>
                    <a:pt x="12" y="5"/>
                  </a:cubicBezTo>
                  <a:cubicBezTo>
                    <a:pt x="12" y="5"/>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3"/>
                    <a:pt x="12" y="3"/>
                    <a:pt x="12" y="3"/>
                  </a:cubicBezTo>
                  <a:cubicBezTo>
                    <a:pt x="12" y="3"/>
                    <a:pt x="12" y="3"/>
                    <a:pt x="12" y="3"/>
                  </a:cubicBezTo>
                  <a:cubicBezTo>
                    <a:pt x="12" y="3"/>
                    <a:pt x="12" y="3"/>
                    <a:pt x="12" y="2"/>
                  </a:cubicBezTo>
                  <a:cubicBezTo>
                    <a:pt x="13" y="2"/>
                    <a:pt x="13" y="2"/>
                    <a:pt x="13" y="2"/>
                  </a:cubicBezTo>
                  <a:cubicBezTo>
                    <a:pt x="13" y="2"/>
                    <a:pt x="13" y="2"/>
                    <a:pt x="13" y="2"/>
                  </a:cubicBezTo>
                  <a:cubicBezTo>
                    <a:pt x="12" y="1"/>
                    <a:pt x="12" y="1"/>
                    <a:pt x="12" y="1"/>
                  </a:cubicBezTo>
                  <a:cubicBezTo>
                    <a:pt x="12" y="1"/>
                    <a:pt x="12" y="1"/>
                    <a:pt x="12" y="1"/>
                  </a:cubicBezTo>
                  <a:cubicBezTo>
                    <a:pt x="12" y="1"/>
                    <a:pt x="12" y="1"/>
                    <a:pt x="12" y="1"/>
                  </a:cubicBezTo>
                  <a:cubicBezTo>
                    <a:pt x="12" y="1"/>
                    <a:pt x="12" y="1"/>
                    <a:pt x="12" y="1"/>
                  </a:cubicBezTo>
                  <a:cubicBezTo>
                    <a:pt x="11" y="0"/>
                    <a:pt x="11" y="0"/>
                    <a:pt x="11" y="0"/>
                  </a:cubicBezTo>
                  <a:cubicBezTo>
                    <a:pt x="11" y="0"/>
                    <a:pt x="11" y="0"/>
                    <a:pt x="11" y="0"/>
                  </a:cubicBezTo>
                  <a:cubicBezTo>
                    <a:pt x="10" y="0"/>
                    <a:pt x="10" y="0"/>
                    <a:pt x="10" y="0"/>
                  </a:cubicBezTo>
                  <a:cubicBezTo>
                    <a:pt x="10" y="0"/>
                    <a:pt x="10" y="0"/>
                    <a:pt x="10" y="0"/>
                  </a:cubicBezTo>
                  <a:cubicBezTo>
                    <a:pt x="10" y="0"/>
                    <a:pt x="10" y="0"/>
                    <a:pt x="10" y="1"/>
                  </a:cubicBezTo>
                  <a:cubicBezTo>
                    <a:pt x="10" y="1"/>
                    <a:pt x="10" y="1"/>
                    <a:pt x="10" y="1"/>
                  </a:cubicBezTo>
                  <a:cubicBezTo>
                    <a:pt x="11" y="1"/>
                    <a:pt x="11" y="1"/>
                    <a:pt x="11" y="1"/>
                  </a:cubicBezTo>
                  <a:cubicBezTo>
                    <a:pt x="11" y="1"/>
                    <a:pt x="11" y="1"/>
                    <a:pt x="11" y="2"/>
                  </a:cubicBezTo>
                  <a:cubicBezTo>
                    <a:pt x="11" y="2"/>
                    <a:pt x="11" y="2"/>
                    <a:pt x="11" y="2"/>
                  </a:cubicBezTo>
                  <a:cubicBezTo>
                    <a:pt x="10" y="2"/>
                    <a:pt x="10" y="3"/>
                    <a:pt x="10" y="3"/>
                  </a:cubicBezTo>
                  <a:cubicBezTo>
                    <a:pt x="10" y="3"/>
                    <a:pt x="10" y="3"/>
                    <a:pt x="9" y="2"/>
                  </a:cubicBezTo>
                  <a:cubicBezTo>
                    <a:pt x="8" y="2"/>
                    <a:pt x="8" y="2"/>
                    <a:pt x="8" y="2"/>
                  </a:cubicBezTo>
                  <a:cubicBezTo>
                    <a:pt x="8" y="2"/>
                    <a:pt x="8" y="2"/>
                    <a:pt x="8" y="2"/>
                  </a:cubicBezTo>
                  <a:cubicBezTo>
                    <a:pt x="8" y="2"/>
                    <a:pt x="8" y="2"/>
                    <a:pt x="8" y="3"/>
                  </a:cubicBezTo>
                  <a:cubicBezTo>
                    <a:pt x="8" y="3"/>
                    <a:pt x="8" y="3"/>
                    <a:pt x="8" y="3"/>
                  </a:cubicBezTo>
                  <a:cubicBezTo>
                    <a:pt x="9" y="3"/>
                    <a:pt x="9" y="3"/>
                    <a:pt x="9" y="3"/>
                  </a:cubicBezTo>
                  <a:cubicBezTo>
                    <a:pt x="9" y="4"/>
                    <a:pt x="9" y="4"/>
                    <a:pt x="9" y="4"/>
                  </a:cubicBezTo>
                  <a:cubicBezTo>
                    <a:pt x="10" y="4"/>
                    <a:pt x="10" y="4"/>
                    <a:pt x="10" y="4"/>
                  </a:cubicBezTo>
                  <a:cubicBezTo>
                    <a:pt x="10" y="4"/>
                    <a:pt x="9" y="4"/>
                    <a:pt x="9" y="4"/>
                  </a:cubicBezTo>
                  <a:cubicBezTo>
                    <a:pt x="9" y="5"/>
                    <a:pt x="9" y="5"/>
                    <a:pt x="9" y="5"/>
                  </a:cubicBezTo>
                  <a:cubicBezTo>
                    <a:pt x="8" y="5"/>
                    <a:pt x="8" y="5"/>
                    <a:pt x="8" y="5"/>
                  </a:cubicBezTo>
                  <a:cubicBezTo>
                    <a:pt x="8" y="5"/>
                    <a:pt x="8" y="5"/>
                    <a:pt x="8" y="5"/>
                  </a:cubicBezTo>
                  <a:cubicBezTo>
                    <a:pt x="9" y="5"/>
                    <a:pt x="9" y="5"/>
                    <a:pt x="9" y="5"/>
                  </a:cubicBezTo>
                  <a:cubicBezTo>
                    <a:pt x="10" y="5"/>
                    <a:pt x="10" y="5"/>
                    <a:pt x="10" y="5"/>
                  </a:cubicBezTo>
                  <a:cubicBezTo>
                    <a:pt x="10" y="5"/>
                    <a:pt x="10" y="5"/>
                    <a:pt x="10" y="5"/>
                  </a:cubicBezTo>
                  <a:cubicBezTo>
                    <a:pt x="11" y="4"/>
                    <a:pt x="11" y="4"/>
                    <a:pt x="11" y="4"/>
                  </a:cubicBezTo>
                  <a:cubicBezTo>
                    <a:pt x="11" y="4"/>
                    <a:pt x="11" y="4"/>
                    <a:pt x="11" y="4"/>
                  </a:cubicBezTo>
                  <a:cubicBezTo>
                    <a:pt x="11" y="4"/>
                    <a:pt x="11" y="5"/>
                    <a:pt x="11" y="5"/>
                  </a:cubicBezTo>
                  <a:cubicBezTo>
                    <a:pt x="11" y="6"/>
                    <a:pt x="11" y="6"/>
                    <a:pt x="11" y="6"/>
                  </a:cubicBezTo>
                  <a:cubicBezTo>
                    <a:pt x="10" y="6"/>
                    <a:pt x="10" y="6"/>
                    <a:pt x="10" y="6"/>
                  </a:cubicBezTo>
                  <a:cubicBezTo>
                    <a:pt x="10" y="6"/>
                    <a:pt x="10" y="6"/>
                    <a:pt x="10" y="6"/>
                  </a:cubicBezTo>
                  <a:cubicBezTo>
                    <a:pt x="9" y="6"/>
                    <a:pt x="9" y="6"/>
                    <a:pt x="9" y="6"/>
                  </a:cubicBezTo>
                  <a:cubicBezTo>
                    <a:pt x="8" y="6"/>
                    <a:pt x="8" y="6"/>
                    <a:pt x="8" y="6"/>
                  </a:cubicBezTo>
                  <a:cubicBezTo>
                    <a:pt x="8" y="6"/>
                    <a:pt x="8" y="6"/>
                    <a:pt x="7" y="6"/>
                  </a:cubicBezTo>
                  <a:close/>
                </a:path>
              </a:pathLst>
            </a:custGeom>
            <a:grpFill/>
            <a:ln w="9525">
              <a:solidFill>
                <a:srgbClr val="1686AE">
                  <a:alpha val="10000"/>
                </a:srgbClr>
              </a:solidFill>
              <a:round/>
            </a:ln>
          </p:spPr>
          <p:txBody>
            <a:bodyPr vert="horz" wrap="square" lIns="91440" tIns="45720" rIns="91440" bIns="45720" numCol="1" anchor="t" anchorCtr="0" compatLnSpc="1"/>
            <a:lstStyle/>
            <a:p>
              <a:endParaRPr lang="zh-CN" altLang="en-US"/>
            </a:p>
          </p:txBody>
        </p:sp>
        <p:sp>
          <p:nvSpPr>
            <p:cNvPr id="510" name="Line 339"/>
            <p:cNvSpPr>
              <a:spLocks noChangeShapeType="1"/>
            </p:cNvSpPr>
            <p:nvPr/>
          </p:nvSpPr>
          <p:spPr bwMode="auto">
            <a:xfrm>
              <a:off x="4455" y="1533"/>
              <a:ext cx="141" cy="1251"/>
            </a:xfrm>
            <a:prstGeom prst="line">
              <a:avLst/>
            </a:prstGeom>
            <a:grpFill/>
            <a:ln w="7938" cap="flat">
              <a:solidFill>
                <a:srgbClr val="1686AE">
                  <a:alpha val="10000"/>
                </a:srgbClr>
              </a:solidFill>
              <a:prstDash val="solid"/>
              <a:miter lim="800000"/>
            </a:ln>
          </p:spPr>
          <p:txBody>
            <a:bodyPr vert="horz" wrap="square" lIns="91440" tIns="45720" rIns="91440" bIns="45720" numCol="1" anchor="t" anchorCtr="0" compatLnSpc="1"/>
            <a:lstStyle/>
            <a:p>
              <a:endParaRPr lang="zh-CN" altLang="en-US"/>
            </a:p>
          </p:txBody>
        </p:sp>
      </p:grpSp>
      <p:pic>
        <p:nvPicPr>
          <p:cNvPr id="711" name="图片 710"/>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03275" y="6324068"/>
            <a:ext cx="2079626" cy="296438"/>
          </a:xfrm>
          <a:prstGeom prst="rect">
            <a:avLst/>
          </a:prstGeom>
        </p:spPr>
      </p:pic>
      <p:pic>
        <p:nvPicPr>
          <p:cNvPr id="712" name="图片 7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66024" y="6360157"/>
            <a:ext cx="925619" cy="292361"/>
          </a:xfrm>
          <a:prstGeom prst="rect">
            <a:avLst/>
          </a:prstGeom>
        </p:spPr>
      </p:pic>
      <p:cxnSp>
        <p:nvCxnSpPr>
          <p:cNvPr id="713" name="直接连接符 712"/>
          <p:cNvCxnSpPr/>
          <p:nvPr userDrawn="1"/>
        </p:nvCxnSpPr>
        <p:spPr>
          <a:xfrm>
            <a:off x="-24000" y="6207379"/>
            <a:ext cx="1224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bg>
      <p:bgPr>
        <a:solidFill>
          <a:srgbClr val="1686AE"/>
        </a:solidFill>
        <a:effectLst/>
      </p:bgPr>
    </p:bg>
    <p:spTree>
      <p:nvGrpSpPr>
        <p:cNvPr id="1" name=""/>
        <p:cNvGrpSpPr/>
        <p:nvPr/>
      </p:nvGrpSpPr>
      <p:grpSpPr>
        <a:xfrm>
          <a:off x="0" y="0"/>
          <a:ext cx="0" cy="0"/>
          <a:chOff x="0" y="0"/>
          <a:chExt cx="0" cy="0"/>
        </a:xfrm>
      </p:grpSpPr>
      <p:grpSp>
        <p:nvGrpSpPr>
          <p:cNvPr id="8" name="Group 4"/>
          <p:cNvGrpSpPr>
            <a:grpSpLocks noChangeAspect="1"/>
          </p:cNvGrpSpPr>
          <p:nvPr userDrawn="1"/>
        </p:nvGrpSpPr>
        <p:grpSpPr bwMode="auto">
          <a:xfrm>
            <a:off x="1935661" y="167963"/>
            <a:ext cx="10861964" cy="5919134"/>
            <a:chOff x="2689" y="1533"/>
            <a:chExt cx="2303" cy="1255"/>
          </a:xfrm>
          <a:noFill/>
        </p:grpSpPr>
        <p:grpSp>
          <p:nvGrpSpPr>
            <p:cNvPr id="9" name="Group 205"/>
            <p:cNvGrpSpPr/>
            <p:nvPr/>
          </p:nvGrpSpPr>
          <p:grpSpPr bwMode="auto">
            <a:xfrm>
              <a:off x="2689" y="1814"/>
              <a:ext cx="1380" cy="974"/>
              <a:chOff x="2689" y="1814"/>
              <a:chExt cx="1380" cy="974"/>
            </a:xfrm>
            <a:grpFill/>
          </p:grpSpPr>
          <p:sp>
            <p:nvSpPr>
              <p:cNvPr id="144" name="Line 5"/>
              <p:cNvSpPr>
                <a:spLocks noChangeShapeType="1"/>
              </p:cNvSpPr>
              <p:nvPr/>
            </p:nvSpPr>
            <p:spPr bwMode="auto">
              <a:xfrm flipH="1">
                <a:off x="3035" y="1814"/>
                <a:ext cx="150" cy="974"/>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145" name="Line 6"/>
              <p:cNvSpPr>
                <a:spLocks noChangeShapeType="1"/>
              </p:cNvSpPr>
              <p:nvPr/>
            </p:nvSpPr>
            <p:spPr bwMode="auto">
              <a:xfrm flipH="1">
                <a:off x="2895" y="1909"/>
                <a:ext cx="158" cy="877"/>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146" name="Line 7"/>
              <p:cNvSpPr>
                <a:spLocks noChangeShapeType="1"/>
              </p:cNvSpPr>
              <p:nvPr/>
            </p:nvSpPr>
            <p:spPr bwMode="auto">
              <a:xfrm flipH="1">
                <a:off x="2847" y="1909"/>
                <a:ext cx="166" cy="875"/>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147" name="Line 8"/>
              <p:cNvSpPr>
                <a:spLocks noChangeShapeType="1"/>
              </p:cNvSpPr>
              <p:nvPr/>
            </p:nvSpPr>
            <p:spPr bwMode="auto">
              <a:xfrm flipH="1">
                <a:off x="2816" y="1909"/>
                <a:ext cx="165" cy="875"/>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148" name="Line 9"/>
              <p:cNvSpPr>
                <a:spLocks noChangeShapeType="1"/>
              </p:cNvSpPr>
              <p:nvPr/>
            </p:nvSpPr>
            <p:spPr bwMode="auto">
              <a:xfrm flipH="1">
                <a:off x="3190" y="1814"/>
                <a:ext cx="74" cy="489"/>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149" name="Freeform 10"/>
              <p:cNvSpPr/>
              <p:nvPr/>
            </p:nvSpPr>
            <p:spPr bwMode="auto">
              <a:xfrm>
                <a:off x="3118" y="2123"/>
                <a:ext cx="940" cy="283"/>
              </a:xfrm>
              <a:custGeom>
                <a:avLst/>
                <a:gdLst>
                  <a:gd name="T0" fmla="*/ 9 w 940"/>
                  <a:gd name="T1" fmla="*/ 192 h 283"/>
                  <a:gd name="T2" fmla="*/ 0 w 940"/>
                  <a:gd name="T3" fmla="*/ 265 h 283"/>
                  <a:gd name="T4" fmla="*/ 5 w 940"/>
                  <a:gd name="T5" fmla="*/ 266 h 283"/>
                  <a:gd name="T6" fmla="*/ 3 w 940"/>
                  <a:gd name="T7" fmla="*/ 273 h 283"/>
                  <a:gd name="T8" fmla="*/ 11 w 940"/>
                  <a:gd name="T9" fmla="*/ 274 h 283"/>
                  <a:gd name="T10" fmla="*/ 9 w 940"/>
                  <a:gd name="T11" fmla="*/ 283 h 283"/>
                  <a:gd name="T12" fmla="*/ 938 w 940"/>
                  <a:gd name="T13" fmla="*/ 143 h 283"/>
                  <a:gd name="T14" fmla="*/ 936 w 940"/>
                  <a:gd name="T15" fmla="*/ 132 h 283"/>
                  <a:gd name="T16" fmla="*/ 938 w 940"/>
                  <a:gd name="T17" fmla="*/ 129 h 283"/>
                  <a:gd name="T18" fmla="*/ 938 w 940"/>
                  <a:gd name="T19" fmla="*/ 116 h 283"/>
                  <a:gd name="T20" fmla="*/ 940 w 940"/>
                  <a:gd name="T21" fmla="*/ 112 h 283"/>
                  <a:gd name="T22" fmla="*/ 935 w 940"/>
                  <a:gd name="T23" fmla="*/ 0 h 283"/>
                  <a:gd name="T24" fmla="*/ 9 w 940"/>
                  <a:gd name="T25" fmla="*/ 192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0" h="283">
                    <a:moveTo>
                      <a:pt x="9" y="192"/>
                    </a:moveTo>
                    <a:lnTo>
                      <a:pt x="0" y="265"/>
                    </a:lnTo>
                    <a:lnTo>
                      <a:pt x="5" y="266"/>
                    </a:lnTo>
                    <a:lnTo>
                      <a:pt x="3" y="273"/>
                    </a:lnTo>
                    <a:lnTo>
                      <a:pt x="11" y="274"/>
                    </a:lnTo>
                    <a:lnTo>
                      <a:pt x="9" y="283"/>
                    </a:lnTo>
                    <a:lnTo>
                      <a:pt x="938" y="143"/>
                    </a:lnTo>
                    <a:lnTo>
                      <a:pt x="936" y="132"/>
                    </a:lnTo>
                    <a:lnTo>
                      <a:pt x="938" y="129"/>
                    </a:lnTo>
                    <a:lnTo>
                      <a:pt x="938" y="116"/>
                    </a:lnTo>
                    <a:lnTo>
                      <a:pt x="940" y="112"/>
                    </a:lnTo>
                    <a:lnTo>
                      <a:pt x="935" y="0"/>
                    </a:lnTo>
                    <a:lnTo>
                      <a:pt x="9" y="192"/>
                    </a:lnTo>
                    <a:close/>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150" name="Freeform 11"/>
              <p:cNvSpPr/>
              <p:nvPr/>
            </p:nvSpPr>
            <p:spPr bwMode="auto">
              <a:xfrm>
                <a:off x="3356" y="2208"/>
                <a:ext cx="315" cy="135"/>
              </a:xfrm>
              <a:custGeom>
                <a:avLst/>
                <a:gdLst>
                  <a:gd name="T0" fmla="*/ 8 w 315"/>
                  <a:gd name="T1" fmla="*/ 63 h 135"/>
                  <a:gd name="T2" fmla="*/ 0 w 315"/>
                  <a:gd name="T3" fmla="*/ 135 h 135"/>
                  <a:gd name="T4" fmla="*/ 312 w 315"/>
                  <a:gd name="T5" fmla="*/ 82 h 135"/>
                  <a:gd name="T6" fmla="*/ 315 w 315"/>
                  <a:gd name="T7" fmla="*/ 0 h 135"/>
                  <a:gd name="T8" fmla="*/ 8 w 315"/>
                  <a:gd name="T9" fmla="*/ 63 h 135"/>
                </a:gdLst>
                <a:ahLst/>
                <a:cxnLst>
                  <a:cxn ang="0">
                    <a:pos x="T0" y="T1"/>
                  </a:cxn>
                  <a:cxn ang="0">
                    <a:pos x="T2" y="T3"/>
                  </a:cxn>
                  <a:cxn ang="0">
                    <a:pos x="T4" y="T5"/>
                  </a:cxn>
                  <a:cxn ang="0">
                    <a:pos x="T6" y="T7"/>
                  </a:cxn>
                  <a:cxn ang="0">
                    <a:pos x="T8" y="T9"/>
                  </a:cxn>
                </a:cxnLst>
                <a:rect l="0" t="0" r="r" b="b"/>
                <a:pathLst>
                  <a:path w="315" h="135">
                    <a:moveTo>
                      <a:pt x="8" y="63"/>
                    </a:moveTo>
                    <a:lnTo>
                      <a:pt x="0" y="135"/>
                    </a:lnTo>
                    <a:lnTo>
                      <a:pt x="312" y="82"/>
                    </a:lnTo>
                    <a:lnTo>
                      <a:pt x="315" y="0"/>
                    </a:lnTo>
                    <a:lnTo>
                      <a:pt x="8" y="63"/>
                    </a:lnTo>
                    <a:close/>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151" name="Freeform 12"/>
              <p:cNvSpPr/>
              <p:nvPr/>
            </p:nvSpPr>
            <p:spPr bwMode="auto">
              <a:xfrm>
                <a:off x="3363" y="2218"/>
                <a:ext cx="300" cy="116"/>
              </a:xfrm>
              <a:custGeom>
                <a:avLst/>
                <a:gdLst>
                  <a:gd name="T0" fmla="*/ 6 w 300"/>
                  <a:gd name="T1" fmla="*/ 59 h 116"/>
                  <a:gd name="T2" fmla="*/ 300 w 300"/>
                  <a:gd name="T3" fmla="*/ 0 h 116"/>
                  <a:gd name="T4" fmla="*/ 298 w 300"/>
                  <a:gd name="T5" fmla="*/ 66 h 116"/>
                  <a:gd name="T6" fmla="*/ 0 w 300"/>
                  <a:gd name="T7" fmla="*/ 116 h 116"/>
                  <a:gd name="T8" fmla="*/ 6 w 300"/>
                  <a:gd name="T9" fmla="*/ 59 h 116"/>
                </a:gdLst>
                <a:ahLst/>
                <a:cxnLst>
                  <a:cxn ang="0">
                    <a:pos x="T0" y="T1"/>
                  </a:cxn>
                  <a:cxn ang="0">
                    <a:pos x="T2" y="T3"/>
                  </a:cxn>
                  <a:cxn ang="0">
                    <a:pos x="T4" y="T5"/>
                  </a:cxn>
                  <a:cxn ang="0">
                    <a:pos x="T6" y="T7"/>
                  </a:cxn>
                  <a:cxn ang="0">
                    <a:pos x="T8" y="T9"/>
                  </a:cxn>
                </a:cxnLst>
                <a:rect l="0" t="0" r="r" b="b"/>
                <a:pathLst>
                  <a:path w="300" h="116">
                    <a:moveTo>
                      <a:pt x="6" y="59"/>
                    </a:moveTo>
                    <a:lnTo>
                      <a:pt x="300" y="0"/>
                    </a:lnTo>
                    <a:lnTo>
                      <a:pt x="298" y="66"/>
                    </a:lnTo>
                    <a:lnTo>
                      <a:pt x="0" y="116"/>
                    </a:lnTo>
                    <a:lnTo>
                      <a:pt x="6" y="59"/>
                    </a:lnTo>
                    <a:close/>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152" name="Line 13"/>
              <p:cNvSpPr>
                <a:spLocks noChangeShapeType="1"/>
              </p:cNvSpPr>
              <p:nvPr/>
            </p:nvSpPr>
            <p:spPr bwMode="auto">
              <a:xfrm>
                <a:off x="3364" y="2271"/>
                <a:ext cx="5" cy="6"/>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153" name="Line 14"/>
              <p:cNvSpPr>
                <a:spLocks noChangeShapeType="1"/>
              </p:cNvSpPr>
              <p:nvPr/>
            </p:nvSpPr>
            <p:spPr bwMode="auto">
              <a:xfrm flipH="1">
                <a:off x="3356" y="2334"/>
                <a:ext cx="7" cy="9"/>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154" name="Line 15"/>
              <p:cNvSpPr>
                <a:spLocks noChangeShapeType="1"/>
              </p:cNvSpPr>
              <p:nvPr/>
            </p:nvSpPr>
            <p:spPr bwMode="auto">
              <a:xfrm>
                <a:off x="3661" y="2284"/>
                <a:ext cx="7" cy="6"/>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155" name="Line 16"/>
              <p:cNvSpPr>
                <a:spLocks noChangeShapeType="1"/>
              </p:cNvSpPr>
              <p:nvPr/>
            </p:nvSpPr>
            <p:spPr bwMode="auto">
              <a:xfrm flipV="1">
                <a:off x="3663" y="2209"/>
                <a:ext cx="8" cy="9"/>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156" name="Line 17"/>
              <p:cNvSpPr>
                <a:spLocks noChangeShapeType="1"/>
              </p:cNvSpPr>
              <p:nvPr/>
            </p:nvSpPr>
            <p:spPr bwMode="auto">
              <a:xfrm flipV="1">
                <a:off x="3118" y="2235"/>
                <a:ext cx="940" cy="153"/>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157" name="Line 18"/>
              <p:cNvSpPr>
                <a:spLocks noChangeShapeType="1"/>
              </p:cNvSpPr>
              <p:nvPr/>
            </p:nvSpPr>
            <p:spPr bwMode="auto">
              <a:xfrm flipH="1">
                <a:off x="3123" y="2239"/>
                <a:ext cx="933" cy="150"/>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158" name="Line 19"/>
              <p:cNvSpPr>
                <a:spLocks noChangeShapeType="1"/>
              </p:cNvSpPr>
              <p:nvPr/>
            </p:nvSpPr>
            <p:spPr bwMode="auto">
              <a:xfrm flipV="1">
                <a:off x="3121" y="2250"/>
                <a:ext cx="935" cy="147"/>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159" name="Line 20"/>
              <p:cNvSpPr>
                <a:spLocks noChangeShapeType="1"/>
              </p:cNvSpPr>
              <p:nvPr/>
            </p:nvSpPr>
            <p:spPr bwMode="auto">
              <a:xfrm flipH="1">
                <a:off x="3129" y="2255"/>
                <a:ext cx="925" cy="142"/>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160" name="Freeform 21"/>
              <p:cNvSpPr/>
              <p:nvPr/>
            </p:nvSpPr>
            <p:spPr bwMode="auto">
              <a:xfrm>
                <a:off x="3106" y="2406"/>
                <a:ext cx="37" cy="302"/>
              </a:xfrm>
              <a:custGeom>
                <a:avLst/>
                <a:gdLst>
                  <a:gd name="T0" fmla="*/ 18 w 31"/>
                  <a:gd name="T1" fmla="*/ 0 h 249"/>
                  <a:gd name="T2" fmla="*/ 31 w 31"/>
                  <a:gd name="T3" fmla="*/ 2 h 249"/>
                  <a:gd name="T4" fmla="*/ 30 w 31"/>
                  <a:gd name="T5" fmla="*/ 3 h 249"/>
                  <a:gd name="T6" fmla="*/ 31 w 31"/>
                  <a:gd name="T7" fmla="*/ 4 h 249"/>
                  <a:gd name="T8" fmla="*/ 31 w 31"/>
                  <a:gd name="T9" fmla="*/ 5 h 249"/>
                  <a:gd name="T10" fmla="*/ 0 w 31"/>
                  <a:gd name="T11" fmla="*/ 249 h 249"/>
                </a:gdLst>
                <a:ahLst/>
                <a:cxnLst>
                  <a:cxn ang="0">
                    <a:pos x="T0" y="T1"/>
                  </a:cxn>
                  <a:cxn ang="0">
                    <a:pos x="T2" y="T3"/>
                  </a:cxn>
                  <a:cxn ang="0">
                    <a:pos x="T4" y="T5"/>
                  </a:cxn>
                  <a:cxn ang="0">
                    <a:pos x="T6" y="T7"/>
                  </a:cxn>
                  <a:cxn ang="0">
                    <a:pos x="T8" y="T9"/>
                  </a:cxn>
                  <a:cxn ang="0">
                    <a:pos x="T10" y="T11"/>
                  </a:cxn>
                </a:cxnLst>
                <a:rect l="0" t="0" r="r" b="b"/>
                <a:pathLst>
                  <a:path w="31" h="249">
                    <a:moveTo>
                      <a:pt x="18" y="0"/>
                    </a:moveTo>
                    <a:cubicBezTo>
                      <a:pt x="31" y="2"/>
                      <a:pt x="31" y="2"/>
                      <a:pt x="31" y="2"/>
                    </a:cubicBezTo>
                    <a:cubicBezTo>
                      <a:pt x="30" y="3"/>
                      <a:pt x="30" y="3"/>
                      <a:pt x="30" y="3"/>
                    </a:cubicBezTo>
                    <a:cubicBezTo>
                      <a:pt x="30" y="3"/>
                      <a:pt x="30" y="4"/>
                      <a:pt x="31" y="4"/>
                    </a:cubicBezTo>
                    <a:cubicBezTo>
                      <a:pt x="31" y="5"/>
                      <a:pt x="31" y="5"/>
                      <a:pt x="31" y="5"/>
                    </a:cubicBezTo>
                    <a:cubicBezTo>
                      <a:pt x="0" y="249"/>
                      <a:pt x="0" y="249"/>
                      <a:pt x="0" y="249"/>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161" name="Freeform 22"/>
              <p:cNvSpPr/>
              <p:nvPr/>
            </p:nvSpPr>
            <p:spPr bwMode="auto">
              <a:xfrm>
                <a:off x="3107" y="2403"/>
                <a:ext cx="73" cy="300"/>
              </a:xfrm>
              <a:custGeom>
                <a:avLst/>
                <a:gdLst>
                  <a:gd name="T0" fmla="*/ 30 w 60"/>
                  <a:gd name="T1" fmla="*/ 3 h 247"/>
                  <a:gd name="T2" fmla="*/ 40 w 60"/>
                  <a:gd name="T3" fmla="*/ 0 h 247"/>
                  <a:gd name="T4" fmla="*/ 57 w 60"/>
                  <a:gd name="T5" fmla="*/ 4 h 247"/>
                  <a:gd name="T6" fmla="*/ 60 w 60"/>
                  <a:gd name="T7" fmla="*/ 10 h 247"/>
                  <a:gd name="T8" fmla="*/ 57 w 60"/>
                  <a:gd name="T9" fmla="*/ 13 h 247"/>
                  <a:gd name="T10" fmla="*/ 30 w 60"/>
                  <a:gd name="T11" fmla="*/ 245 h 247"/>
                  <a:gd name="T12" fmla="*/ 19 w 60"/>
                  <a:gd name="T13" fmla="*/ 246 h 247"/>
                  <a:gd name="T14" fmla="*/ 2 w 60"/>
                  <a:gd name="T15" fmla="*/ 244 h 247"/>
                  <a:gd name="T16" fmla="*/ 0 w 60"/>
                  <a:gd name="T17" fmla="*/ 243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247">
                    <a:moveTo>
                      <a:pt x="30" y="3"/>
                    </a:moveTo>
                    <a:cubicBezTo>
                      <a:pt x="30" y="3"/>
                      <a:pt x="33" y="0"/>
                      <a:pt x="40" y="0"/>
                    </a:cubicBezTo>
                    <a:cubicBezTo>
                      <a:pt x="48" y="0"/>
                      <a:pt x="55" y="2"/>
                      <a:pt x="57" y="4"/>
                    </a:cubicBezTo>
                    <a:cubicBezTo>
                      <a:pt x="59" y="5"/>
                      <a:pt x="60" y="9"/>
                      <a:pt x="60" y="10"/>
                    </a:cubicBezTo>
                    <a:cubicBezTo>
                      <a:pt x="59" y="12"/>
                      <a:pt x="57" y="13"/>
                      <a:pt x="57" y="13"/>
                    </a:cubicBezTo>
                    <a:cubicBezTo>
                      <a:pt x="30" y="245"/>
                      <a:pt x="30" y="245"/>
                      <a:pt x="30" y="245"/>
                    </a:cubicBezTo>
                    <a:cubicBezTo>
                      <a:pt x="30" y="245"/>
                      <a:pt x="26" y="247"/>
                      <a:pt x="19" y="246"/>
                    </a:cubicBezTo>
                    <a:cubicBezTo>
                      <a:pt x="12" y="246"/>
                      <a:pt x="4" y="245"/>
                      <a:pt x="2" y="244"/>
                    </a:cubicBezTo>
                    <a:cubicBezTo>
                      <a:pt x="0" y="243"/>
                      <a:pt x="0" y="243"/>
                      <a:pt x="0" y="243"/>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162" name="Freeform 23"/>
              <p:cNvSpPr/>
              <p:nvPr/>
            </p:nvSpPr>
            <p:spPr bwMode="auto">
              <a:xfrm>
                <a:off x="3143" y="2408"/>
                <a:ext cx="33" cy="11"/>
              </a:xfrm>
              <a:custGeom>
                <a:avLst/>
                <a:gdLst>
                  <a:gd name="T0" fmla="*/ 0 w 27"/>
                  <a:gd name="T1" fmla="*/ 3 h 9"/>
                  <a:gd name="T2" fmla="*/ 10 w 27"/>
                  <a:gd name="T3" fmla="*/ 0 h 9"/>
                  <a:gd name="T4" fmla="*/ 26 w 27"/>
                  <a:gd name="T5" fmla="*/ 4 h 9"/>
                  <a:gd name="T6" fmla="*/ 27 w 27"/>
                  <a:gd name="T7" fmla="*/ 9 h 9"/>
                </a:gdLst>
                <a:ahLst/>
                <a:cxnLst>
                  <a:cxn ang="0">
                    <a:pos x="T0" y="T1"/>
                  </a:cxn>
                  <a:cxn ang="0">
                    <a:pos x="T2" y="T3"/>
                  </a:cxn>
                  <a:cxn ang="0">
                    <a:pos x="T4" y="T5"/>
                  </a:cxn>
                  <a:cxn ang="0">
                    <a:pos x="T6" y="T7"/>
                  </a:cxn>
                </a:cxnLst>
                <a:rect l="0" t="0" r="r" b="b"/>
                <a:pathLst>
                  <a:path w="27" h="9">
                    <a:moveTo>
                      <a:pt x="0" y="3"/>
                    </a:moveTo>
                    <a:cubicBezTo>
                      <a:pt x="0" y="3"/>
                      <a:pt x="3" y="0"/>
                      <a:pt x="10" y="0"/>
                    </a:cubicBezTo>
                    <a:cubicBezTo>
                      <a:pt x="17" y="0"/>
                      <a:pt x="25" y="1"/>
                      <a:pt x="26" y="4"/>
                    </a:cubicBezTo>
                    <a:cubicBezTo>
                      <a:pt x="27" y="7"/>
                      <a:pt x="27" y="9"/>
                      <a:pt x="27" y="9"/>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163" name="Freeform 24"/>
              <p:cNvSpPr/>
              <p:nvPr/>
            </p:nvSpPr>
            <p:spPr bwMode="auto">
              <a:xfrm>
                <a:off x="3177" y="2418"/>
                <a:ext cx="41" cy="223"/>
              </a:xfrm>
              <a:custGeom>
                <a:avLst/>
                <a:gdLst>
                  <a:gd name="T0" fmla="*/ 0 w 41"/>
                  <a:gd name="T1" fmla="*/ 0 h 223"/>
                  <a:gd name="T2" fmla="*/ 41 w 41"/>
                  <a:gd name="T3" fmla="*/ 16 h 223"/>
                  <a:gd name="T4" fmla="*/ 17 w 41"/>
                  <a:gd name="T5" fmla="*/ 223 h 223"/>
                </a:gdLst>
                <a:ahLst/>
                <a:cxnLst>
                  <a:cxn ang="0">
                    <a:pos x="T0" y="T1"/>
                  </a:cxn>
                  <a:cxn ang="0">
                    <a:pos x="T2" y="T3"/>
                  </a:cxn>
                  <a:cxn ang="0">
                    <a:pos x="T4" y="T5"/>
                  </a:cxn>
                </a:cxnLst>
                <a:rect l="0" t="0" r="r" b="b"/>
                <a:pathLst>
                  <a:path w="41" h="223">
                    <a:moveTo>
                      <a:pt x="0" y="0"/>
                    </a:moveTo>
                    <a:lnTo>
                      <a:pt x="41" y="16"/>
                    </a:lnTo>
                    <a:lnTo>
                      <a:pt x="17" y="223"/>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164" name="Freeform 25"/>
              <p:cNvSpPr/>
              <p:nvPr/>
            </p:nvSpPr>
            <p:spPr bwMode="auto">
              <a:xfrm>
                <a:off x="3159" y="2570"/>
                <a:ext cx="38" cy="69"/>
              </a:xfrm>
              <a:custGeom>
                <a:avLst/>
                <a:gdLst>
                  <a:gd name="T0" fmla="*/ 32 w 38"/>
                  <a:gd name="T1" fmla="*/ 69 h 69"/>
                  <a:gd name="T2" fmla="*/ 38 w 38"/>
                  <a:gd name="T3" fmla="*/ 6 h 69"/>
                  <a:gd name="T4" fmla="*/ 0 w 38"/>
                  <a:gd name="T5" fmla="*/ 0 h 69"/>
                </a:gdLst>
                <a:ahLst/>
                <a:cxnLst>
                  <a:cxn ang="0">
                    <a:pos x="T0" y="T1"/>
                  </a:cxn>
                  <a:cxn ang="0">
                    <a:pos x="T2" y="T3"/>
                  </a:cxn>
                  <a:cxn ang="0">
                    <a:pos x="T4" y="T5"/>
                  </a:cxn>
                </a:cxnLst>
                <a:rect l="0" t="0" r="r" b="b"/>
                <a:pathLst>
                  <a:path w="38" h="69">
                    <a:moveTo>
                      <a:pt x="32" y="69"/>
                    </a:moveTo>
                    <a:lnTo>
                      <a:pt x="38" y="6"/>
                    </a:lnTo>
                    <a:lnTo>
                      <a:pt x="0" y="0"/>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165" name="Line 26"/>
              <p:cNvSpPr>
                <a:spLocks noChangeShapeType="1"/>
              </p:cNvSpPr>
              <p:nvPr/>
            </p:nvSpPr>
            <p:spPr bwMode="auto">
              <a:xfrm>
                <a:off x="3155" y="2600"/>
                <a:ext cx="33" cy="4"/>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166" name="Freeform 27"/>
              <p:cNvSpPr/>
              <p:nvPr/>
            </p:nvSpPr>
            <p:spPr bwMode="auto">
              <a:xfrm>
                <a:off x="3159" y="2572"/>
                <a:ext cx="38" cy="5"/>
              </a:xfrm>
              <a:custGeom>
                <a:avLst/>
                <a:gdLst>
                  <a:gd name="T0" fmla="*/ 0 w 38"/>
                  <a:gd name="T1" fmla="*/ 0 h 5"/>
                  <a:gd name="T2" fmla="*/ 33 w 38"/>
                  <a:gd name="T3" fmla="*/ 5 h 5"/>
                  <a:gd name="T4" fmla="*/ 38 w 38"/>
                  <a:gd name="T5" fmla="*/ 4 h 5"/>
                </a:gdLst>
                <a:ahLst/>
                <a:cxnLst>
                  <a:cxn ang="0">
                    <a:pos x="T0" y="T1"/>
                  </a:cxn>
                  <a:cxn ang="0">
                    <a:pos x="T2" y="T3"/>
                  </a:cxn>
                  <a:cxn ang="0">
                    <a:pos x="T4" y="T5"/>
                  </a:cxn>
                </a:cxnLst>
                <a:rect l="0" t="0" r="r" b="b"/>
                <a:pathLst>
                  <a:path w="38" h="5">
                    <a:moveTo>
                      <a:pt x="0" y="0"/>
                    </a:moveTo>
                    <a:lnTo>
                      <a:pt x="33" y="5"/>
                    </a:lnTo>
                    <a:lnTo>
                      <a:pt x="38" y="4"/>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167" name="Line 28"/>
              <p:cNvSpPr>
                <a:spLocks noChangeShapeType="1"/>
              </p:cNvSpPr>
              <p:nvPr/>
            </p:nvSpPr>
            <p:spPr bwMode="auto">
              <a:xfrm flipV="1">
                <a:off x="3185" y="2577"/>
                <a:ext cx="6" cy="59"/>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168" name="Freeform 29"/>
              <p:cNvSpPr/>
              <p:nvPr/>
            </p:nvSpPr>
            <p:spPr bwMode="auto">
              <a:xfrm>
                <a:off x="3166" y="2426"/>
                <a:ext cx="44" cy="88"/>
              </a:xfrm>
              <a:custGeom>
                <a:avLst/>
                <a:gdLst>
                  <a:gd name="T0" fmla="*/ 10 w 44"/>
                  <a:gd name="T1" fmla="*/ 0 h 88"/>
                  <a:gd name="T2" fmla="*/ 44 w 44"/>
                  <a:gd name="T3" fmla="*/ 12 h 88"/>
                  <a:gd name="T4" fmla="*/ 36 w 44"/>
                  <a:gd name="T5" fmla="*/ 88 h 88"/>
                  <a:gd name="T6" fmla="*/ 0 w 44"/>
                  <a:gd name="T7" fmla="*/ 79 h 88"/>
                </a:gdLst>
                <a:ahLst/>
                <a:cxnLst>
                  <a:cxn ang="0">
                    <a:pos x="T0" y="T1"/>
                  </a:cxn>
                  <a:cxn ang="0">
                    <a:pos x="T2" y="T3"/>
                  </a:cxn>
                  <a:cxn ang="0">
                    <a:pos x="T4" y="T5"/>
                  </a:cxn>
                  <a:cxn ang="0">
                    <a:pos x="T6" y="T7"/>
                  </a:cxn>
                </a:cxnLst>
                <a:rect l="0" t="0" r="r" b="b"/>
                <a:pathLst>
                  <a:path w="44" h="88">
                    <a:moveTo>
                      <a:pt x="10" y="0"/>
                    </a:moveTo>
                    <a:lnTo>
                      <a:pt x="44" y="12"/>
                    </a:lnTo>
                    <a:lnTo>
                      <a:pt x="36" y="88"/>
                    </a:lnTo>
                    <a:lnTo>
                      <a:pt x="0" y="79"/>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169" name="Freeform 30"/>
              <p:cNvSpPr/>
              <p:nvPr/>
            </p:nvSpPr>
            <p:spPr bwMode="auto">
              <a:xfrm>
                <a:off x="3173" y="2437"/>
                <a:ext cx="26" cy="74"/>
              </a:xfrm>
              <a:custGeom>
                <a:avLst/>
                <a:gdLst>
                  <a:gd name="T0" fmla="*/ 0 w 26"/>
                  <a:gd name="T1" fmla="*/ 0 h 74"/>
                  <a:gd name="T2" fmla="*/ 26 w 26"/>
                  <a:gd name="T3" fmla="*/ 9 h 74"/>
                  <a:gd name="T4" fmla="*/ 18 w 26"/>
                  <a:gd name="T5" fmla="*/ 74 h 74"/>
                </a:gdLst>
                <a:ahLst/>
                <a:cxnLst>
                  <a:cxn ang="0">
                    <a:pos x="T0" y="T1"/>
                  </a:cxn>
                  <a:cxn ang="0">
                    <a:pos x="T2" y="T3"/>
                  </a:cxn>
                  <a:cxn ang="0">
                    <a:pos x="T4" y="T5"/>
                  </a:cxn>
                </a:cxnLst>
                <a:rect l="0" t="0" r="r" b="b"/>
                <a:pathLst>
                  <a:path w="26" h="74">
                    <a:moveTo>
                      <a:pt x="0" y="0"/>
                    </a:moveTo>
                    <a:lnTo>
                      <a:pt x="26" y="9"/>
                    </a:lnTo>
                    <a:lnTo>
                      <a:pt x="18" y="74"/>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170" name="Freeform 31"/>
              <p:cNvSpPr/>
              <p:nvPr/>
            </p:nvSpPr>
            <p:spPr bwMode="auto">
              <a:xfrm>
                <a:off x="3218" y="2431"/>
                <a:ext cx="25" cy="4"/>
              </a:xfrm>
              <a:custGeom>
                <a:avLst/>
                <a:gdLst>
                  <a:gd name="T0" fmla="*/ 0 w 25"/>
                  <a:gd name="T1" fmla="*/ 3 h 4"/>
                  <a:gd name="T2" fmla="*/ 13 w 25"/>
                  <a:gd name="T3" fmla="*/ 0 h 4"/>
                  <a:gd name="T4" fmla="*/ 19 w 25"/>
                  <a:gd name="T5" fmla="*/ 4 h 4"/>
                  <a:gd name="T6" fmla="*/ 25 w 25"/>
                  <a:gd name="T7" fmla="*/ 1 h 4"/>
                </a:gdLst>
                <a:ahLst/>
                <a:cxnLst>
                  <a:cxn ang="0">
                    <a:pos x="T0" y="T1"/>
                  </a:cxn>
                  <a:cxn ang="0">
                    <a:pos x="T2" y="T3"/>
                  </a:cxn>
                  <a:cxn ang="0">
                    <a:pos x="T4" y="T5"/>
                  </a:cxn>
                  <a:cxn ang="0">
                    <a:pos x="T6" y="T7"/>
                  </a:cxn>
                </a:cxnLst>
                <a:rect l="0" t="0" r="r" b="b"/>
                <a:pathLst>
                  <a:path w="25" h="4">
                    <a:moveTo>
                      <a:pt x="0" y="3"/>
                    </a:moveTo>
                    <a:lnTo>
                      <a:pt x="13" y="0"/>
                    </a:lnTo>
                    <a:lnTo>
                      <a:pt x="19" y="4"/>
                    </a:lnTo>
                    <a:lnTo>
                      <a:pt x="25" y="1"/>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171" name="Freeform 32"/>
              <p:cNvSpPr/>
              <p:nvPr/>
            </p:nvSpPr>
            <p:spPr bwMode="auto">
              <a:xfrm>
                <a:off x="3241" y="2417"/>
                <a:ext cx="17" cy="18"/>
              </a:xfrm>
              <a:custGeom>
                <a:avLst/>
                <a:gdLst>
                  <a:gd name="T0" fmla="*/ 8 w 14"/>
                  <a:gd name="T1" fmla="*/ 1 h 15"/>
                  <a:gd name="T2" fmla="*/ 0 w 14"/>
                  <a:gd name="T3" fmla="*/ 7 h 15"/>
                  <a:gd name="T4" fmla="*/ 7 w 14"/>
                  <a:gd name="T5" fmla="*/ 14 h 15"/>
                  <a:gd name="T6" fmla="*/ 14 w 14"/>
                  <a:gd name="T7" fmla="*/ 8 h 15"/>
                  <a:gd name="T8" fmla="*/ 8 w 14"/>
                  <a:gd name="T9" fmla="*/ 1 h 15"/>
                </a:gdLst>
                <a:ahLst/>
                <a:cxnLst>
                  <a:cxn ang="0">
                    <a:pos x="T0" y="T1"/>
                  </a:cxn>
                  <a:cxn ang="0">
                    <a:pos x="T2" y="T3"/>
                  </a:cxn>
                  <a:cxn ang="0">
                    <a:pos x="T4" y="T5"/>
                  </a:cxn>
                  <a:cxn ang="0">
                    <a:pos x="T6" y="T7"/>
                  </a:cxn>
                  <a:cxn ang="0">
                    <a:pos x="T8" y="T9"/>
                  </a:cxn>
                </a:cxnLst>
                <a:rect l="0" t="0" r="r" b="b"/>
                <a:pathLst>
                  <a:path w="14" h="15">
                    <a:moveTo>
                      <a:pt x="8" y="1"/>
                    </a:moveTo>
                    <a:cubicBezTo>
                      <a:pt x="4" y="1"/>
                      <a:pt x="1" y="2"/>
                      <a:pt x="0" y="7"/>
                    </a:cubicBezTo>
                    <a:cubicBezTo>
                      <a:pt x="0" y="13"/>
                      <a:pt x="4" y="15"/>
                      <a:pt x="7" y="14"/>
                    </a:cubicBezTo>
                    <a:cubicBezTo>
                      <a:pt x="10" y="14"/>
                      <a:pt x="14" y="12"/>
                      <a:pt x="14" y="8"/>
                    </a:cubicBezTo>
                    <a:cubicBezTo>
                      <a:pt x="13" y="4"/>
                      <a:pt x="11" y="0"/>
                      <a:pt x="8" y="1"/>
                    </a:cubicBezTo>
                    <a:close/>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172" name="Line 33"/>
              <p:cNvSpPr>
                <a:spLocks noChangeShapeType="1"/>
              </p:cNvSpPr>
              <p:nvPr/>
            </p:nvSpPr>
            <p:spPr bwMode="auto">
              <a:xfrm>
                <a:off x="3257" y="2431"/>
                <a:ext cx="3" cy="0"/>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173" name="Line 34"/>
              <p:cNvSpPr>
                <a:spLocks noChangeShapeType="1"/>
              </p:cNvSpPr>
              <p:nvPr/>
            </p:nvSpPr>
            <p:spPr bwMode="auto">
              <a:xfrm flipH="1">
                <a:off x="3204" y="2431"/>
                <a:ext cx="27" cy="257"/>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174" name="Freeform 35"/>
              <p:cNvSpPr>
                <a:spLocks noEditPoints="1"/>
              </p:cNvSpPr>
              <p:nvPr/>
            </p:nvSpPr>
            <p:spPr bwMode="auto">
              <a:xfrm>
                <a:off x="3210" y="2435"/>
                <a:ext cx="27" cy="275"/>
              </a:xfrm>
              <a:custGeom>
                <a:avLst/>
                <a:gdLst>
                  <a:gd name="T0" fmla="*/ 0 w 27"/>
                  <a:gd name="T1" fmla="*/ 275 h 275"/>
                  <a:gd name="T2" fmla="*/ 12 w 27"/>
                  <a:gd name="T3" fmla="*/ 144 h 275"/>
                  <a:gd name="T4" fmla="*/ 16 w 27"/>
                  <a:gd name="T5" fmla="*/ 113 h 275"/>
                  <a:gd name="T6" fmla="*/ 27 w 27"/>
                  <a:gd name="T7" fmla="*/ 0 h 275"/>
                </a:gdLst>
                <a:ahLst/>
                <a:cxnLst>
                  <a:cxn ang="0">
                    <a:pos x="T0" y="T1"/>
                  </a:cxn>
                  <a:cxn ang="0">
                    <a:pos x="T2" y="T3"/>
                  </a:cxn>
                  <a:cxn ang="0">
                    <a:pos x="T4" y="T5"/>
                  </a:cxn>
                  <a:cxn ang="0">
                    <a:pos x="T6" y="T7"/>
                  </a:cxn>
                </a:cxnLst>
                <a:rect l="0" t="0" r="r" b="b"/>
                <a:pathLst>
                  <a:path w="27" h="275">
                    <a:moveTo>
                      <a:pt x="0" y="275"/>
                    </a:moveTo>
                    <a:lnTo>
                      <a:pt x="12" y="144"/>
                    </a:lnTo>
                    <a:moveTo>
                      <a:pt x="16" y="113"/>
                    </a:moveTo>
                    <a:lnTo>
                      <a:pt x="27" y="0"/>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175" name="Line 36"/>
              <p:cNvSpPr>
                <a:spLocks noChangeShapeType="1"/>
              </p:cNvSpPr>
              <p:nvPr/>
            </p:nvSpPr>
            <p:spPr bwMode="auto">
              <a:xfrm flipV="1">
                <a:off x="3236" y="2449"/>
                <a:ext cx="23" cy="3"/>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176" name="Freeform 37"/>
              <p:cNvSpPr/>
              <p:nvPr/>
            </p:nvSpPr>
            <p:spPr bwMode="auto">
              <a:xfrm>
                <a:off x="3260" y="2385"/>
                <a:ext cx="43" cy="15"/>
              </a:xfrm>
              <a:custGeom>
                <a:avLst/>
                <a:gdLst>
                  <a:gd name="T0" fmla="*/ 32 w 35"/>
                  <a:gd name="T1" fmla="*/ 12 h 12"/>
                  <a:gd name="T2" fmla="*/ 35 w 35"/>
                  <a:gd name="T3" fmla="*/ 9 h 12"/>
                  <a:gd name="T4" fmla="*/ 25 w 35"/>
                  <a:gd name="T5" fmla="*/ 2 h 12"/>
                  <a:gd name="T6" fmla="*/ 4 w 35"/>
                  <a:gd name="T7" fmla="*/ 2 h 12"/>
                  <a:gd name="T8" fmla="*/ 2 w 35"/>
                  <a:gd name="T9" fmla="*/ 8 h 12"/>
                  <a:gd name="T10" fmla="*/ 12 w 35"/>
                  <a:gd name="T11" fmla="*/ 4 h 12"/>
                  <a:gd name="T12" fmla="*/ 31 w 35"/>
                  <a:gd name="T13" fmla="*/ 8 h 12"/>
                  <a:gd name="T14" fmla="*/ 32 w 35"/>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12">
                    <a:moveTo>
                      <a:pt x="32" y="12"/>
                    </a:moveTo>
                    <a:cubicBezTo>
                      <a:pt x="32" y="12"/>
                      <a:pt x="35" y="10"/>
                      <a:pt x="35" y="9"/>
                    </a:cubicBezTo>
                    <a:cubicBezTo>
                      <a:pt x="35" y="7"/>
                      <a:pt x="32" y="3"/>
                      <a:pt x="25" y="2"/>
                    </a:cubicBezTo>
                    <a:cubicBezTo>
                      <a:pt x="18" y="0"/>
                      <a:pt x="7" y="1"/>
                      <a:pt x="4" y="2"/>
                    </a:cubicBezTo>
                    <a:cubicBezTo>
                      <a:pt x="0" y="3"/>
                      <a:pt x="2" y="8"/>
                      <a:pt x="2" y="8"/>
                    </a:cubicBezTo>
                    <a:cubicBezTo>
                      <a:pt x="2" y="8"/>
                      <a:pt x="4" y="3"/>
                      <a:pt x="12" y="4"/>
                    </a:cubicBezTo>
                    <a:cubicBezTo>
                      <a:pt x="20" y="4"/>
                      <a:pt x="30" y="6"/>
                      <a:pt x="31" y="8"/>
                    </a:cubicBezTo>
                    <a:cubicBezTo>
                      <a:pt x="33" y="10"/>
                      <a:pt x="32" y="12"/>
                      <a:pt x="32" y="12"/>
                    </a:cubicBezTo>
                    <a:close/>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177" name="Freeform 38"/>
              <p:cNvSpPr/>
              <p:nvPr/>
            </p:nvSpPr>
            <p:spPr bwMode="auto">
              <a:xfrm>
                <a:off x="3224" y="2395"/>
                <a:ext cx="75" cy="330"/>
              </a:xfrm>
              <a:custGeom>
                <a:avLst/>
                <a:gdLst>
                  <a:gd name="T0" fmla="*/ 33 w 62"/>
                  <a:gd name="T1" fmla="*/ 0 h 272"/>
                  <a:gd name="T2" fmla="*/ 6 w 62"/>
                  <a:gd name="T3" fmla="*/ 258 h 272"/>
                  <a:gd name="T4" fmla="*/ 5 w 62"/>
                  <a:gd name="T5" fmla="*/ 258 h 272"/>
                  <a:gd name="T6" fmla="*/ 5 w 62"/>
                  <a:gd name="T7" fmla="*/ 261 h 272"/>
                  <a:gd name="T8" fmla="*/ 4 w 62"/>
                  <a:gd name="T9" fmla="*/ 262 h 272"/>
                  <a:gd name="T10" fmla="*/ 5 w 62"/>
                  <a:gd name="T11" fmla="*/ 263 h 272"/>
                  <a:gd name="T12" fmla="*/ 5 w 62"/>
                  <a:gd name="T13" fmla="*/ 265 h 272"/>
                  <a:gd name="T14" fmla="*/ 1 w 62"/>
                  <a:gd name="T15" fmla="*/ 266 h 272"/>
                  <a:gd name="T16" fmla="*/ 0 w 62"/>
                  <a:gd name="T17" fmla="*/ 267 h 272"/>
                  <a:gd name="T18" fmla="*/ 0 w 62"/>
                  <a:gd name="T19" fmla="*/ 270 h 272"/>
                  <a:gd name="T20" fmla="*/ 28 w 62"/>
                  <a:gd name="T21" fmla="*/ 271 h 272"/>
                  <a:gd name="T22" fmla="*/ 41 w 62"/>
                  <a:gd name="T23" fmla="*/ 270 h 272"/>
                  <a:gd name="T24" fmla="*/ 41 w 62"/>
                  <a:gd name="T25" fmla="*/ 267 h 272"/>
                  <a:gd name="T26" fmla="*/ 41 w 62"/>
                  <a:gd name="T27" fmla="*/ 266 h 272"/>
                  <a:gd name="T28" fmla="*/ 39 w 62"/>
                  <a:gd name="T29" fmla="*/ 266 h 272"/>
                  <a:gd name="T30" fmla="*/ 37 w 62"/>
                  <a:gd name="T31" fmla="*/ 265 h 272"/>
                  <a:gd name="T32" fmla="*/ 38 w 62"/>
                  <a:gd name="T33" fmla="*/ 263 h 272"/>
                  <a:gd name="T34" fmla="*/ 39 w 62"/>
                  <a:gd name="T35" fmla="*/ 261 h 272"/>
                  <a:gd name="T36" fmla="*/ 38 w 62"/>
                  <a:gd name="T37" fmla="*/ 261 h 272"/>
                  <a:gd name="T38" fmla="*/ 38 w 62"/>
                  <a:gd name="T39" fmla="*/ 258 h 272"/>
                  <a:gd name="T40" fmla="*/ 38 w 62"/>
                  <a:gd name="T41" fmla="*/ 258 h 272"/>
                  <a:gd name="T42" fmla="*/ 62 w 62"/>
                  <a:gd name="T43" fmla="*/ 4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2" h="272">
                    <a:moveTo>
                      <a:pt x="33" y="0"/>
                    </a:moveTo>
                    <a:cubicBezTo>
                      <a:pt x="6" y="258"/>
                      <a:pt x="6" y="258"/>
                      <a:pt x="6" y="258"/>
                    </a:cubicBezTo>
                    <a:cubicBezTo>
                      <a:pt x="5" y="258"/>
                      <a:pt x="5" y="258"/>
                      <a:pt x="5" y="258"/>
                    </a:cubicBezTo>
                    <a:cubicBezTo>
                      <a:pt x="5" y="261"/>
                      <a:pt x="5" y="261"/>
                      <a:pt x="5" y="261"/>
                    </a:cubicBezTo>
                    <a:cubicBezTo>
                      <a:pt x="5" y="261"/>
                      <a:pt x="3" y="261"/>
                      <a:pt x="4" y="262"/>
                    </a:cubicBezTo>
                    <a:cubicBezTo>
                      <a:pt x="4" y="263"/>
                      <a:pt x="5" y="263"/>
                      <a:pt x="5" y="263"/>
                    </a:cubicBezTo>
                    <a:cubicBezTo>
                      <a:pt x="5" y="265"/>
                      <a:pt x="5" y="265"/>
                      <a:pt x="5" y="265"/>
                    </a:cubicBezTo>
                    <a:cubicBezTo>
                      <a:pt x="5" y="265"/>
                      <a:pt x="2" y="266"/>
                      <a:pt x="1" y="266"/>
                    </a:cubicBezTo>
                    <a:cubicBezTo>
                      <a:pt x="0" y="266"/>
                      <a:pt x="0" y="267"/>
                      <a:pt x="0" y="267"/>
                    </a:cubicBezTo>
                    <a:cubicBezTo>
                      <a:pt x="0" y="270"/>
                      <a:pt x="0" y="270"/>
                      <a:pt x="0" y="270"/>
                    </a:cubicBezTo>
                    <a:cubicBezTo>
                      <a:pt x="0" y="270"/>
                      <a:pt x="15" y="272"/>
                      <a:pt x="28" y="271"/>
                    </a:cubicBezTo>
                    <a:cubicBezTo>
                      <a:pt x="40" y="271"/>
                      <a:pt x="41" y="270"/>
                      <a:pt x="41" y="270"/>
                    </a:cubicBezTo>
                    <a:cubicBezTo>
                      <a:pt x="41" y="267"/>
                      <a:pt x="41" y="267"/>
                      <a:pt x="41" y="267"/>
                    </a:cubicBezTo>
                    <a:cubicBezTo>
                      <a:pt x="41" y="267"/>
                      <a:pt x="41" y="266"/>
                      <a:pt x="41" y="266"/>
                    </a:cubicBezTo>
                    <a:cubicBezTo>
                      <a:pt x="40" y="266"/>
                      <a:pt x="40" y="266"/>
                      <a:pt x="39" y="266"/>
                    </a:cubicBezTo>
                    <a:cubicBezTo>
                      <a:pt x="38" y="265"/>
                      <a:pt x="37" y="265"/>
                      <a:pt x="37" y="265"/>
                    </a:cubicBezTo>
                    <a:cubicBezTo>
                      <a:pt x="37" y="265"/>
                      <a:pt x="37" y="264"/>
                      <a:pt x="38" y="263"/>
                    </a:cubicBezTo>
                    <a:cubicBezTo>
                      <a:pt x="38" y="263"/>
                      <a:pt x="39" y="262"/>
                      <a:pt x="39" y="261"/>
                    </a:cubicBezTo>
                    <a:cubicBezTo>
                      <a:pt x="39" y="261"/>
                      <a:pt x="38" y="261"/>
                      <a:pt x="38" y="261"/>
                    </a:cubicBezTo>
                    <a:cubicBezTo>
                      <a:pt x="38" y="258"/>
                      <a:pt x="38" y="258"/>
                      <a:pt x="38" y="258"/>
                    </a:cubicBezTo>
                    <a:cubicBezTo>
                      <a:pt x="38" y="258"/>
                      <a:pt x="38" y="258"/>
                      <a:pt x="38" y="258"/>
                    </a:cubicBezTo>
                    <a:cubicBezTo>
                      <a:pt x="62" y="4"/>
                      <a:pt x="62" y="4"/>
                      <a:pt x="62" y="4"/>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178" name="Freeform 39"/>
              <p:cNvSpPr/>
              <p:nvPr/>
            </p:nvSpPr>
            <p:spPr bwMode="auto">
              <a:xfrm>
                <a:off x="3225" y="2719"/>
                <a:ext cx="49" cy="1"/>
              </a:xfrm>
              <a:custGeom>
                <a:avLst/>
                <a:gdLst>
                  <a:gd name="T0" fmla="*/ 0 w 40"/>
                  <a:gd name="T1" fmla="*/ 0 h 1"/>
                  <a:gd name="T2" fmla="*/ 25 w 40"/>
                  <a:gd name="T3" fmla="*/ 1 h 1"/>
                  <a:gd name="T4" fmla="*/ 40 w 40"/>
                  <a:gd name="T5" fmla="*/ 0 h 1"/>
                </a:gdLst>
                <a:ahLst/>
                <a:cxnLst>
                  <a:cxn ang="0">
                    <a:pos x="T0" y="T1"/>
                  </a:cxn>
                  <a:cxn ang="0">
                    <a:pos x="T2" y="T3"/>
                  </a:cxn>
                  <a:cxn ang="0">
                    <a:pos x="T4" y="T5"/>
                  </a:cxn>
                </a:cxnLst>
                <a:rect l="0" t="0" r="r" b="b"/>
                <a:pathLst>
                  <a:path w="40" h="1">
                    <a:moveTo>
                      <a:pt x="0" y="0"/>
                    </a:moveTo>
                    <a:cubicBezTo>
                      <a:pt x="0" y="0"/>
                      <a:pt x="13" y="1"/>
                      <a:pt x="25" y="1"/>
                    </a:cubicBezTo>
                    <a:cubicBezTo>
                      <a:pt x="36" y="0"/>
                      <a:pt x="40" y="0"/>
                      <a:pt x="40" y="0"/>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179" name="Freeform 40"/>
              <p:cNvSpPr/>
              <p:nvPr/>
            </p:nvSpPr>
            <p:spPr bwMode="auto">
              <a:xfrm>
                <a:off x="3229" y="2713"/>
                <a:ext cx="43" cy="1"/>
              </a:xfrm>
              <a:custGeom>
                <a:avLst/>
                <a:gdLst>
                  <a:gd name="T0" fmla="*/ 0 w 36"/>
                  <a:gd name="T1" fmla="*/ 0 h 1"/>
                  <a:gd name="T2" fmla="*/ 24 w 36"/>
                  <a:gd name="T3" fmla="*/ 1 h 1"/>
                  <a:gd name="T4" fmla="*/ 36 w 36"/>
                  <a:gd name="T5" fmla="*/ 0 h 1"/>
                </a:gdLst>
                <a:ahLst/>
                <a:cxnLst>
                  <a:cxn ang="0">
                    <a:pos x="T0" y="T1"/>
                  </a:cxn>
                  <a:cxn ang="0">
                    <a:pos x="T2" y="T3"/>
                  </a:cxn>
                  <a:cxn ang="0">
                    <a:pos x="T4" y="T5"/>
                  </a:cxn>
                </a:cxnLst>
                <a:rect l="0" t="0" r="r" b="b"/>
                <a:pathLst>
                  <a:path w="36" h="1">
                    <a:moveTo>
                      <a:pt x="0" y="0"/>
                    </a:moveTo>
                    <a:cubicBezTo>
                      <a:pt x="0" y="0"/>
                      <a:pt x="15" y="1"/>
                      <a:pt x="24" y="1"/>
                    </a:cubicBezTo>
                    <a:cubicBezTo>
                      <a:pt x="34" y="1"/>
                      <a:pt x="36" y="0"/>
                      <a:pt x="36" y="0"/>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180" name="Freeform 41"/>
              <p:cNvSpPr/>
              <p:nvPr/>
            </p:nvSpPr>
            <p:spPr bwMode="auto">
              <a:xfrm>
                <a:off x="3231" y="2708"/>
                <a:ext cx="39" cy="1"/>
              </a:xfrm>
              <a:custGeom>
                <a:avLst/>
                <a:gdLst>
                  <a:gd name="T0" fmla="*/ 0 w 32"/>
                  <a:gd name="T1" fmla="*/ 0 h 1"/>
                  <a:gd name="T2" fmla="*/ 23 w 32"/>
                  <a:gd name="T3" fmla="*/ 1 h 1"/>
                  <a:gd name="T4" fmla="*/ 32 w 32"/>
                  <a:gd name="T5" fmla="*/ 0 h 1"/>
                </a:gdLst>
                <a:ahLst/>
                <a:cxnLst>
                  <a:cxn ang="0">
                    <a:pos x="T0" y="T1"/>
                  </a:cxn>
                  <a:cxn ang="0">
                    <a:pos x="T2" y="T3"/>
                  </a:cxn>
                  <a:cxn ang="0">
                    <a:pos x="T4" y="T5"/>
                  </a:cxn>
                </a:cxnLst>
                <a:rect l="0" t="0" r="r" b="b"/>
                <a:pathLst>
                  <a:path w="32" h="1">
                    <a:moveTo>
                      <a:pt x="0" y="0"/>
                    </a:moveTo>
                    <a:cubicBezTo>
                      <a:pt x="0" y="0"/>
                      <a:pt x="15" y="1"/>
                      <a:pt x="23" y="1"/>
                    </a:cubicBezTo>
                    <a:cubicBezTo>
                      <a:pt x="31" y="1"/>
                      <a:pt x="32" y="0"/>
                      <a:pt x="32" y="0"/>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181" name="Freeform 42"/>
              <p:cNvSpPr/>
              <p:nvPr/>
            </p:nvSpPr>
            <p:spPr bwMode="auto">
              <a:xfrm>
                <a:off x="3400" y="2363"/>
                <a:ext cx="48" cy="17"/>
              </a:xfrm>
              <a:custGeom>
                <a:avLst/>
                <a:gdLst>
                  <a:gd name="T0" fmla="*/ 36 w 39"/>
                  <a:gd name="T1" fmla="*/ 14 h 14"/>
                  <a:gd name="T2" fmla="*/ 39 w 39"/>
                  <a:gd name="T3" fmla="*/ 9 h 14"/>
                  <a:gd name="T4" fmla="*/ 28 w 39"/>
                  <a:gd name="T5" fmla="*/ 2 h 14"/>
                  <a:gd name="T6" fmla="*/ 4 w 39"/>
                  <a:gd name="T7" fmla="*/ 2 h 14"/>
                  <a:gd name="T8" fmla="*/ 3 w 39"/>
                  <a:gd name="T9" fmla="*/ 9 h 14"/>
                  <a:gd name="T10" fmla="*/ 14 w 39"/>
                  <a:gd name="T11" fmla="*/ 4 h 14"/>
                  <a:gd name="T12" fmla="*/ 35 w 39"/>
                  <a:gd name="T13" fmla="*/ 9 h 14"/>
                  <a:gd name="T14" fmla="*/ 36 w 39"/>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14">
                    <a:moveTo>
                      <a:pt x="36" y="14"/>
                    </a:moveTo>
                    <a:cubicBezTo>
                      <a:pt x="36" y="14"/>
                      <a:pt x="39" y="11"/>
                      <a:pt x="39" y="9"/>
                    </a:cubicBezTo>
                    <a:cubicBezTo>
                      <a:pt x="39" y="7"/>
                      <a:pt x="35" y="4"/>
                      <a:pt x="28" y="2"/>
                    </a:cubicBezTo>
                    <a:cubicBezTo>
                      <a:pt x="20" y="0"/>
                      <a:pt x="8" y="1"/>
                      <a:pt x="4" y="2"/>
                    </a:cubicBezTo>
                    <a:cubicBezTo>
                      <a:pt x="0" y="4"/>
                      <a:pt x="3" y="9"/>
                      <a:pt x="3" y="9"/>
                    </a:cubicBezTo>
                    <a:cubicBezTo>
                      <a:pt x="3" y="9"/>
                      <a:pt x="5" y="4"/>
                      <a:pt x="14" y="4"/>
                    </a:cubicBezTo>
                    <a:cubicBezTo>
                      <a:pt x="23" y="5"/>
                      <a:pt x="33" y="7"/>
                      <a:pt x="35" y="9"/>
                    </a:cubicBezTo>
                    <a:cubicBezTo>
                      <a:pt x="36" y="11"/>
                      <a:pt x="36" y="14"/>
                      <a:pt x="36" y="14"/>
                    </a:cubicBezTo>
                    <a:close/>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182" name="Freeform 43"/>
              <p:cNvSpPr/>
              <p:nvPr/>
            </p:nvSpPr>
            <p:spPr bwMode="auto">
              <a:xfrm>
                <a:off x="3370" y="2374"/>
                <a:ext cx="74" cy="359"/>
              </a:xfrm>
              <a:custGeom>
                <a:avLst/>
                <a:gdLst>
                  <a:gd name="T0" fmla="*/ 29 w 61"/>
                  <a:gd name="T1" fmla="*/ 0 h 296"/>
                  <a:gd name="T2" fmla="*/ 6 w 61"/>
                  <a:gd name="T3" fmla="*/ 282 h 296"/>
                  <a:gd name="T4" fmla="*/ 4 w 61"/>
                  <a:gd name="T5" fmla="*/ 281 h 296"/>
                  <a:gd name="T6" fmla="*/ 5 w 61"/>
                  <a:gd name="T7" fmla="*/ 285 h 296"/>
                  <a:gd name="T8" fmla="*/ 3 w 61"/>
                  <a:gd name="T9" fmla="*/ 286 h 296"/>
                  <a:gd name="T10" fmla="*/ 5 w 61"/>
                  <a:gd name="T11" fmla="*/ 287 h 296"/>
                  <a:gd name="T12" fmla="*/ 4 w 61"/>
                  <a:gd name="T13" fmla="*/ 289 h 296"/>
                  <a:gd name="T14" fmla="*/ 1 w 61"/>
                  <a:gd name="T15" fmla="*/ 290 h 296"/>
                  <a:gd name="T16" fmla="*/ 0 w 61"/>
                  <a:gd name="T17" fmla="*/ 291 h 296"/>
                  <a:gd name="T18" fmla="*/ 0 w 61"/>
                  <a:gd name="T19" fmla="*/ 295 h 296"/>
                  <a:gd name="T20" fmla="*/ 30 w 61"/>
                  <a:gd name="T21" fmla="*/ 296 h 296"/>
                  <a:gd name="T22" fmla="*/ 44 w 61"/>
                  <a:gd name="T23" fmla="*/ 295 h 296"/>
                  <a:gd name="T24" fmla="*/ 45 w 61"/>
                  <a:gd name="T25" fmla="*/ 291 h 296"/>
                  <a:gd name="T26" fmla="*/ 44 w 61"/>
                  <a:gd name="T27" fmla="*/ 290 h 296"/>
                  <a:gd name="T28" fmla="*/ 42 w 61"/>
                  <a:gd name="T29" fmla="*/ 290 h 296"/>
                  <a:gd name="T30" fmla="*/ 40 w 61"/>
                  <a:gd name="T31" fmla="*/ 289 h 296"/>
                  <a:gd name="T32" fmla="*/ 40 w 61"/>
                  <a:gd name="T33" fmla="*/ 287 h 296"/>
                  <a:gd name="T34" fmla="*/ 42 w 61"/>
                  <a:gd name="T35" fmla="*/ 285 h 296"/>
                  <a:gd name="T36" fmla="*/ 41 w 61"/>
                  <a:gd name="T37" fmla="*/ 284 h 296"/>
                  <a:gd name="T38" fmla="*/ 41 w 61"/>
                  <a:gd name="T39" fmla="*/ 281 h 296"/>
                  <a:gd name="T40" fmla="*/ 40 w 61"/>
                  <a:gd name="T41" fmla="*/ 281 h 296"/>
                  <a:gd name="T42" fmla="*/ 61 w 61"/>
                  <a:gd name="T43" fmla="*/ 4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1" h="296">
                    <a:moveTo>
                      <a:pt x="29" y="0"/>
                    </a:moveTo>
                    <a:cubicBezTo>
                      <a:pt x="6" y="282"/>
                      <a:pt x="6" y="282"/>
                      <a:pt x="6" y="282"/>
                    </a:cubicBezTo>
                    <a:cubicBezTo>
                      <a:pt x="4" y="281"/>
                      <a:pt x="4" y="281"/>
                      <a:pt x="4" y="281"/>
                    </a:cubicBezTo>
                    <a:cubicBezTo>
                      <a:pt x="5" y="285"/>
                      <a:pt x="5" y="285"/>
                      <a:pt x="5" y="285"/>
                    </a:cubicBezTo>
                    <a:cubicBezTo>
                      <a:pt x="5" y="285"/>
                      <a:pt x="3" y="285"/>
                      <a:pt x="3" y="286"/>
                    </a:cubicBezTo>
                    <a:cubicBezTo>
                      <a:pt x="4" y="287"/>
                      <a:pt x="5" y="287"/>
                      <a:pt x="5" y="287"/>
                    </a:cubicBezTo>
                    <a:cubicBezTo>
                      <a:pt x="4" y="289"/>
                      <a:pt x="4" y="289"/>
                      <a:pt x="4" y="289"/>
                    </a:cubicBezTo>
                    <a:cubicBezTo>
                      <a:pt x="4" y="289"/>
                      <a:pt x="2" y="290"/>
                      <a:pt x="1" y="290"/>
                    </a:cubicBezTo>
                    <a:cubicBezTo>
                      <a:pt x="0" y="290"/>
                      <a:pt x="0" y="291"/>
                      <a:pt x="0" y="291"/>
                    </a:cubicBezTo>
                    <a:cubicBezTo>
                      <a:pt x="0" y="295"/>
                      <a:pt x="0" y="295"/>
                      <a:pt x="0" y="295"/>
                    </a:cubicBezTo>
                    <a:cubicBezTo>
                      <a:pt x="0" y="295"/>
                      <a:pt x="16" y="296"/>
                      <a:pt x="30" y="296"/>
                    </a:cubicBezTo>
                    <a:cubicBezTo>
                      <a:pt x="43" y="295"/>
                      <a:pt x="44" y="295"/>
                      <a:pt x="44" y="295"/>
                    </a:cubicBezTo>
                    <a:cubicBezTo>
                      <a:pt x="45" y="291"/>
                      <a:pt x="45" y="291"/>
                      <a:pt x="45" y="291"/>
                    </a:cubicBezTo>
                    <a:cubicBezTo>
                      <a:pt x="45" y="291"/>
                      <a:pt x="44" y="290"/>
                      <a:pt x="44" y="290"/>
                    </a:cubicBezTo>
                    <a:cubicBezTo>
                      <a:pt x="43" y="290"/>
                      <a:pt x="43" y="290"/>
                      <a:pt x="42" y="290"/>
                    </a:cubicBezTo>
                    <a:cubicBezTo>
                      <a:pt x="40" y="289"/>
                      <a:pt x="40" y="289"/>
                      <a:pt x="40" y="289"/>
                    </a:cubicBezTo>
                    <a:cubicBezTo>
                      <a:pt x="40" y="289"/>
                      <a:pt x="40" y="288"/>
                      <a:pt x="40" y="287"/>
                    </a:cubicBezTo>
                    <a:cubicBezTo>
                      <a:pt x="41" y="287"/>
                      <a:pt x="42" y="286"/>
                      <a:pt x="42" y="285"/>
                    </a:cubicBezTo>
                    <a:cubicBezTo>
                      <a:pt x="42" y="284"/>
                      <a:pt x="41" y="284"/>
                      <a:pt x="41" y="284"/>
                    </a:cubicBezTo>
                    <a:cubicBezTo>
                      <a:pt x="41" y="281"/>
                      <a:pt x="41" y="281"/>
                      <a:pt x="41" y="281"/>
                    </a:cubicBezTo>
                    <a:cubicBezTo>
                      <a:pt x="40" y="281"/>
                      <a:pt x="40" y="281"/>
                      <a:pt x="40" y="281"/>
                    </a:cubicBezTo>
                    <a:cubicBezTo>
                      <a:pt x="61" y="4"/>
                      <a:pt x="61" y="4"/>
                      <a:pt x="61" y="4"/>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183" name="Freeform 44"/>
              <p:cNvSpPr/>
              <p:nvPr/>
            </p:nvSpPr>
            <p:spPr bwMode="auto">
              <a:xfrm>
                <a:off x="3370" y="2727"/>
                <a:ext cx="55" cy="1"/>
              </a:xfrm>
              <a:custGeom>
                <a:avLst/>
                <a:gdLst>
                  <a:gd name="T0" fmla="*/ 0 w 45"/>
                  <a:gd name="T1" fmla="*/ 0 h 1"/>
                  <a:gd name="T2" fmla="*/ 27 w 45"/>
                  <a:gd name="T3" fmla="*/ 1 h 1"/>
                  <a:gd name="T4" fmla="*/ 45 w 45"/>
                  <a:gd name="T5" fmla="*/ 0 h 1"/>
                </a:gdLst>
                <a:ahLst/>
                <a:cxnLst>
                  <a:cxn ang="0">
                    <a:pos x="T0" y="T1"/>
                  </a:cxn>
                  <a:cxn ang="0">
                    <a:pos x="T2" y="T3"/>
                  </a:cxn>
                  <a:cxn ang="0">
                    <a:pos x="T4" y="T5"/>
                  </a:cxn>
                </a:cxnLst>
                <a:rect l="0" t="0" r="r" b="b"/>
                <a:pathLst>
                  <a:path w="45" h="1">
                    <a:moveTo>
                      <a:pt x="0" y="0"/>
                    </a:moveTo>
                    <a:cubicBezTo>
                      <a:pt x="0" y="0"/>
                      <a:pt x="15" y="1"/>
                      <a:pt x="27" y="1"/>
                    </a:cubicBezTo>
                    <a:cubicBezTo>
                      <a:pt x="40" y="1"/>
                      <a:pt x="45" y="0"/>
                      <a:pt x="45" y="0"/>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184" name="Freeform 45"/>
              <p:cNvSpPr/>
              <p:nvPr/>
            </p:nvSpPr>
            <p:spPr bwMode="auto">
              <a:xfrm>
                <a:off x="3375" y="2720"/>
                <a:ext cx="47" cy="2"/>
              </a:xfrm>
              <a:custGeom>
                <a:avLst/>
                <a:gdLst>
                  <a:gd name="T0" fmla="*/ 0 w 39"/>
                  <a:gd name="T1" fmla="*/ 0 h 2"/>
                  <a:gd name="T2" fmla="*/ 26 w 39"/>
                  <a:gd name="T3" fmla="*/ 2 h 2"/>
                  <a:gd name="T4" fmla="*/ 39 w 39"/>
                  <a:gd name="T5" fmla="*/ 0 h 2"/>
                </a:gdLst>
                <a:ahLst/>
                <a:cxnLst>
                  <a:cxn ang="0">
                    <a:pos x="T0" y="T1"/>
                  </a:cxn>
                  <a:cxn ang="0">
                    <a:pos x="T2" y="T3"/>
                  </a:cxn>
                  <a:cxn ang="0">
                    <a:pos x="T4" y="T5"/>
                  </a:cxn>
                </a:cxnLst>
                <a:rect l="0" t="0" r="r" b="b"/>
                <a:pathLst>
                  <a:path w="39" h="2">
                    <a:moveTo>
                      <a:pt x="0" y="0"/>
                    </a:moveTo>
                    <a:cubicBezTo>
                      <a:pt x="0" y="0"/>
                      <a:pt x="16" y="2"/>
                      <a:pt x="26" y="2"/>
                    </a:cubicBezTo>
                    <a:cubicBezTo>
                      <a:pt x="37" y="1"/>
                      <a:pt x="39" y="0"/>
                      <a:pt x="39" y="0"/>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185" name="Freeform 46"/>
              <p:cNvSpPr/>
              <p:nvPr/>
            </p:nvSpPr>
            <p:spPr bwMode="auto">
              <a:xfrm>
                <a:off x="3377" y="2715"/>
                <a:ext cx="43" cy="3"/>
              </a:xfrm>
              <a:custGeom>
                <a:avLst/>
                <a:gdLst>
                  <a:gd name="T0" fmla="*/ 0 w 35"/>
                  <a:gd name="T1" fmla="*/ 0 h 2"/>
                  <a:gd name="T2" fmla="*/ 25 w 35"/>
                  <a:gd name="T3" fmla="*/ 1 h 2"/>
                  <a:gd name="T4" fmla="*/ 35 w 35"/>
                  <a:gd name="T5" fmla="*/ 1 h 2"/>
                </a:gdLst>
                <a:ahLst/>
                <a:cxnLst>
                  <a:cxn ang="0">
                    <a:pos x="T0" y="T1"/>
                  </a:cxn>
                  <a:cxn ang="0">
                    <a:pos x="T2" y="T3"/>
                  </a:cxn>
                  <a:cxn ang="0">
                    <a:pos x="T4" y="T5"/>
                  </a:cxn>
                </a:cxnLst>
                <a:rect l="0" t="0" r="r" b="b"/>
                <a:pathLst>
                  <a:path w="35" h="2">
                    <a:moveTo>
                      <a:pt x="0" y="0"/>
                    </a:moveTo>
                    <a:cubicBezTo>
                      <a:pt x="0" y="0"/>
                      <a:pt x="16" y="2"/>
                      <a:pt x="25" y="1"/>
                    </a:cubicBezTo>
                    <a:cubicBezTo>
                      <a:pt x="33" y="1"/>
                      <a:pt x="35" y="1"/>
                      <a:pt x="35" y="1"/>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186" name="Freeform 47"/>
              <p:cNvSpPr/>
              <p:nvPr/>
            </p:nvSpPr>
            <p:spPr bwMode="auto">
              <a:xfrm>
                <a:off x="3572" y="2338"/>
                <a:ext cx="51" cy="18"/>
              </a:xfrm>
              <a:custGeom>
                <a:avLst/>
                <a:gdLst>
                  <a:gd name="T0" fmla="*/ 39 w 42"/>
                  <a:gd name="T1" fmla="*/ 15 h 15"/>
                  <a:gd name="T2" fmla="*/ 42 w 42"/>
                  <a:gd name="T3" fmla="*/ 10 h 15"/>
                  <a:gd name="T4" fmla="*/ 30 w 42"/>
                  <a:gd name="T5" fmla="*/ 2 h 15"/>
                  <a:gd name="T6" fmla="*/ 4 w 42"/>
                  <a:gd name="T7" fmla="*/ 3 h 15"/>
                  <a:gd name="T8" fmla="*/ 3 w 42"/>
                  <a:gd name="T9" fmla="*/ 10 h 15"/>
                  <a:gd name="T10" fmla="*/ 14 w 42"/>
                  <a:gd name="T11" fmla="*/ 5 h 15"/>
                  <a:gd name="T12" fmla="*/ 37 w 42"/>
                  <a:gd name="T13" fmla="*/ 10 h 15"/>
                  <a:gd name="T14" fmla="*/ 39 w 42"/>
                  <a:gd name="T15" fmla="*/ 1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15">
                    <a:moveTo>
                      <a:pt x="39" y="15"/>
                    </a:moveTo>
                    <a:cubicBezTo>
                      <a:pt x="39" y="15"/>
                      <a:pt x="42" y="13"/>
                      <a:pt x="42" y="10"/>
                    </a:cubicBezTo>
                    <a:cubicBezTo>
                      <a:pt x="42" y="8"/>
                      <a:pt x="38" y="4"/>
                      <a:pt x="30" y="2"/>
                    </a:cubicBezTo>
                    <a:cubicBezTo>
                      <a:pt x="21" y="0"/>
                      <a:pt x="8" y="1"/>
                      <a:pt x="4" y="3"/>
                    </a:cubicBezTo>
                    <a:cubicBezTo>
                      <a:pt x="0" y="4"/>
                      <a:pt x="3" y="10"/>
                      <a:pt x="3" y="10"/>
                    </a:cubicBezTo>
                    <a:cubicBezTo>
                      <a:pt x="3" y="10"/>
                      <a:pt x="5" y="4"/>
                      <a:pt x="14" y="5"/>
                    </a:cubicBezTo>
                    <a:cubicBezTo>
                      <a:pt x="24" y="5"/>
                      <a:pt x="36" y="8"/>
                      <a:pt x="37" y="10"/>
                    </a:cubicBezTo>
                    <a:cubicBezTo>
                      <a:pt x="39" y="12"/>
                      <a:pt x="39" y="15"/>
                      <a:pt x="39" y="15"/>
                    </a:cubicBezTo>
                    <a:close/>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187" name="Freeform 48"/>
              <p:cNvSpPr/>
              <p:nvPr/>
            </p:nvSpPr>
            <p:spPr bwMode="auto">
              <a:xfrm>
                <a:off x="3544" y="2350"/>
                <a:ext cx="76" cy="394"/>
              </a:xfrm>
              <a:custGeom>
                <a:avLst/>
                <a:gdLst>
                  <a:gd name="T0" fmla="*/ 26 w 62"/>
                  <a:gd name="T1" fmla="*/ 0 h 325"/>
                  <a:gd name="T2" fmla="*/ 7 w 62"/>
                  <a:gd name="T3" fmla="*/ 309 h 325"/>
                  <a:gd name="T4" fmla="*/ 5 w 62"/>
                  <a:gd name="T5" fmla="*/ 308 h 325"/>
                  <a:gd name="T6" fmla="*/ 5 w 62"/>
                  <a:gd name="T7" fmla="*/ 312 h 325"/>
                  <a:gd name="T8" fmla="*/ 4 w 62"/>
                  <a:gd name="T9" fmla="*/ 313 h 325"/>
                  <a:gd name="T10" fmla="*/ 6 w 62"/>
                  <a:gd name="T11" fmla="*/ 315 h 325"/>
                  <a:gd name="T12" fmla="*/ 5 w 62"/>
                  <a:gd name="T13" fmla="*/ 317 h 325"/>
                  <a:gd name="T14" fmla="*/ 1 w 62"/>
                  <a:gd name="T15" fmla="*/ 318 h 325"/>
                  <a:gd name="T16" fmla="*/ 0 w 62"/>
                  <a:gd name="T17" fmla="*/ 319 h 325"/>
                  <a:gd name="T18" fmla="*/ 0 w 62"/>
                  <a:gd name="T19" fmla="*/ 323 h 325"/>
                  <a:gd name="T20" fmla="*/ 33 w 62"/>
                  <a:gd name="T21" fmla="*/ 324 h 325"/>
                  <a:gd name="T22" fmla="*/ 49 w 62"/>
                  <a:gd name="T23" fmla="*/ 323 h 325"/>
                  <a:gd name="T24" fmla="*/ 49 w 62"/>
                  <a:gd name="T25" fmla="*/ 319 h 325"/>
                  <a:gd name="T26" fmla="*/ 49 w 62"/>
                  <a:gd name="T27" fmla="*/ 318 h 325"/>
                  <a:gd name="T28" fmla="*/ 46 w 62"/>
                  <a:gd name="T29" fmla="*/ 317 h 325"/>
                  <a:gd name="T30" fmla="*/ 44 w 62"/>
                  <a:gd name="T31" fmla="*/ 316 h 325"/>
                  <a:gd name="T32" fmla="*/ 45 w 62"/>
                  <a:gd name="T33" fmla="*/ 315 h 325"/>
                  <a:gd name="T34" fmla="*/ 47 w 62"/>
                  <a:gd name="T35" fmla="*/ 313 h 325"/>
                  <a:gd name="T36" fmla="*/ 46 w 62"/>
                  <a:gd name="T37" fmla="*/ 312 h 325"/>
                  <a:gd name="T38" fmla="*/ 46 w 62"/>
                  <a:gd name="T39" fmla="*/ 308 h 325"/>
                  <a:gd name="T40" fmla="*/ 44 w 62"/>
                  <a:gd name="T41" fmla="*/ 308 h 325"/>
                  <a:gd name="T42" fmla="*/ 62 w 62"/>
                  <a:gd name="T43" fmla="*/ 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2" h="325">
                    <a:moveTo>
                      <a:pt x="26" y="0"/>
                    </a:moveTo>
                    <a:cubicBezTo>
                      <a:pt x="7" y="309"/>
                      <a:pt x="7" y="309"/>
                      <a:pt x="7" y="309"/>
                    </a:cubicBezTo>
                    <a:cubicBezTo>
                      <a:pt x="5" y="308"/>
                      <a:pt x="5" y="308"/>
                      <a:pt x="5" y="308"/>
                    </a:cubicBezTo>
                    <a:cubicBezTo>
                      <a:pt x="5" y="312"/>
                      <a:pt x="5" y="312"/>
                      <a:pt x="5" y="312"/>
                    </a:cubicBezTo>
                    <a:cubicBezTo>
                      <a:pt x="5" y="312"/>
                      <a:pt x="3" y="313"/>
                      <a:pt x="4" y="313"/>
                    </a:cubicBezTo>
                    <a:cubicBezTo>
                      <a:pt x="5" y="314"/>
                      <a:pt x="6" y="315"/>
                      <a:pt x="6" y="315"/>
                    </a:cubicBezTo>
                    <a:cubicBezTo>
                      <a:pt x="5" y="317"/>
                      <a:pt x="5" y="317"/>
                      <a:pt x="5" y="317"/>
                    </a:cubicBezTo>
                    <a:cubicBezTo>
                      <a:pt x="5" y="317"/>
                      <a:pt x="2" y="318"/>
                      <a:pt x="1" y="318"/>
                    </a:cubicBezTo>
                    <a:cubicBezTo>
                      <a:pt x="0" y="318"/>
                      <a:pt x="0" y="319"/>
                      <a:pt x="0" y="319"/>
                    </a:cubicBezTo>
                    <a:cubicBezTo>
                      <a:pt x="0" y="323"/>
                      <a:pt x="0" y="323"/>
                      <a:pt x="0" y="323"/>
                    </a:cubicBezTo>
                    <a:cubicBezTo>
                      <a:pt x="0" y="323"/>
                      <a:pt x="18" y="325"/>
                      <a:pt x="33" y="324"/>
                    </a:cubicBezTo>
                    <a:cubicBezTo>
                      <a:pt x="48" y="324"/>
                      <a:pt x="49" y="323"/>
                      <a:pt x="49" y="323"/>
                    </a:cubicBezTo>
                    <a:cubicBezTo>
                      <a:pt x="49" y="319"/>
                      <a:pt x="49" y="319"/>
                      <a:pt x="49" y="319"/>
                    </a:cubicBezTo>
                    <a:cubicBezTo>
                      <a:pt x="49" y="319"/>
                      <a:pt x="49" y="318"/>
                      <a:pt x="49" y="318"/>
                    </a:cubicBezTo>
                    <a:cubicBezTo>
                      <a:pt x="48" y="318"/>
                      <a:pt x="48" y="318"/>
                      <a:pt x="46" y="317"/>
                    </a:cubicBezTo>
                    <a:cubicBezTo>
                      <a:pt x="45" y="317"/>
                      <a:pt x="44" y="316"/>
                      <a:pt x="44" y="316"/>
                    </a:cubicBezTo>
                    <a:cubicBezTo>
                      <a:pt x="44" y="316"/>
                      <a:pt x="44" y="316"/>
                      <a:pt x="45" y="315"/>
                    </a:cubicBezTo>
                    <a:cubicBezTo>
                      <a:pt x="46" y="314"/>
                      <a:pt x="47" y="313"/>
                      <a:pt x="47" y="313"/>
                    </a:cubicBezTo>
                    <a:cubicBezTo>
                      <a:pt x="46" y="312"/>
                      <a:pt x="46" y="312"/>
                      <a:pt x="46" y="312"/>
                    </a:cubicBezTo>
                    <a:cubicBezTo>
                      <a:pt x="46" y="308"/>
                      <a:pt x="46" y="308"/>
                      <a:pt x="46" y="308"/>
                    </a:cubicBezTo>
                    <a:cubicBezTo>
                      <a:pt x="44" y="308"/>
                      <a:pt x="44" y="308"/>
                      <a:pt x="44" y="308"/>
                    </a:cubicBezTo>
                    <a:cubicBezTo>
                      <a:pt x="62" y="5"/>
                      <a:pt x="62" y="5"/>
                      <a:pt x="62" y="5"/>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188" name="Freeform 49"/>
              <p:cNvSpPr/>
              <p:nvPr/>
            </p:nvSpPr>
            <p:spPr bwMode="auto">
              <a:xfrm>
                <a:off x="3545" y="2737"/>
                <a:ext cx="60" cy="1"/>
              </a:xfrm>
              <a:custGeom>
                <a:avLst/>
                <a:gdLst>
                  <a:gd name="T0" fmla="*/ 0 w 49"/>
                  <a:gd name="T1" fmla="*/ 0 h 1"/>
                  <a:gd name="T2" fmla="*/ 30 w 49"/>
                  <a:gd name="T3" fmla="*/ 1 h 1"/>
                  <a:gd name="T4" fmla="*/ 49 w 49"/>
                  <a:gd name="T5" fmla="*/ 0 h 1"/>
                </a:gdLst>
                <a:ahLst/>
                <a:cxnLst>
                  <a:cxn ang="0">
                    <a:pos x="T0" y="T1"/>
                  </a:cxn>
                  <a:cxn ang="0">
                    <a:pos x="T2" y="T3"/>
                  </a:cxn>
                  <a:cxn ang="0">
                    <a:pos x="T4" y="T5"/>
                  </a:cxn>
                </a:cxnLst>
                <a:rect l="0" t="0" r="r" b="b"/>
                <a:pathLst>
                  <a:path w="49" h="1">
                    <a:moveTo>
                      <a:pt x="0" y="0"/>
                    </a:moveTo>
                    <a:cubicBezTo>
                      <a:pt x="0" y="0"/>
                      <a:pt x="16" y="1"/>
                      <a:pt x="30" y="1"/>
                    </a:cubicBezTo>
                    <a:cubicBezTo>
                      <a:pt x="43" y="1"/>
                      <a:pt x="49" y="0"/>
                      <a:pt x="49" y="0"/>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189" name="Freeform 50"/>
              <p:cNvSpPr/>
              <p:nvPr/>
            </p:nvSpPr>
            <p:spPr bwMode="auto">
              <a:xfrm>
                <a:off x="3549" y="2730"/>
                <a:ext cx="52" cy="1"/>
              </a:xfrm>
              <a:custGeom>
                <a:avLst/>
                <a:gdLst>
                  <a:gd name="T0" fmla="*/ 0 w 43"/>
                  <a:gd name="T1" fmla="*/ 0 h 1"/>
                  <a:gd name="T2" fmla="*/ 29 w 43"/>
                  <a:gd name="T3" fmla="*/ 1 h 1"/>
                  <a:gd name="T4" fmla="*/ 43 w 43"/>
                  <a:gd name="T5" fmla="*/ 0 h 1"/>
                </a:gdLst>
                <a:ahLst/>
                <a:cxnLst>
                  <a:cxn ang="0">
                    <a:pos x="T0" y="T1"/>
                  </a:cxn>
                  <a:cxn ang="0">
                    <a:pos x="T2" y="T3"/>
                  </a:cxn>
                  <a:cxn ang="0">
                    <a:pos x="T4" y="T5"/>
                  </a:cxn>
                </a:cxnLst>
                <a:rect l="0" t="0" r="r" b="b"/>
                <a:pathLst>
                  <a:path w="43" h="1">
                    <a:moveTo>
                      <a:pt x="0" y="0"/>
                    </a:moveTo>
                    <a:cubicBezTo>
                      <a:pt x="0" y="0"/>
                      <a:pt x="18" y="1"/>
                      <a:pt x="29" y="1"/>
                    </a:cubicBezTo>
                    <a:cubicBezTo>
                      <a:pt x="41" y="1"/>
                      <a:pt x="43" y="0"/>
                      <a:pt x="43" y="0"/>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190" name="Freeform 51"/>
              <p:cNvSpPr/>
              <p:nvPr/>
            </p:nvSpPr>
            <p:spPr bwMode="auto">
              <a:xfrm>
                <a:off x="3551" y="2724"/>
                <a:ext cx="48" cy="2"/>
              </a:xfrm>
              <a:custGeom>
                <a:avLst/>
                <a:gdLst>
                  <a:gd name="T0" fmla="*/ 0 w 39"/>
                  <a:gd name="T1" fmla="*/ 0 h 2"/>
                  <a:gd name="T2" fmla="*/ 28 w 39"/>
                  <a:gd name="T3" fmla="*/ 2 h 2"/>
                  <a:gd name="T4" fmla="*/ 39 w 39"/>
                  <a:gd name="T5" fmla="*/ 1 h 2"/>
                </a:gdLst>
                <a:ahLst/>
                <a:cxnLst>
                  <a:cxn ang="0">
                    <a:pos x="T0" y="T1"/>
                  </a:cxn>
                  <a:cxn ang="0">
                    <a:pos x="T2" y="T3"/>
                  </a:cxn>
                  <a:cxn ang="0">
                    <a:pos x="T4" y="T5"/>
                  </a:cxn>
                </a:cxnLst>
                <a:rect l="0" t="0" r="r" b="b"/>
                <a:pathLst>
                  <a:path w="39" h="2">
                    <a:moveTo>
                      <a:pt x="0" y="0"/>
                    </a:moveTo>
                    <a:cubicBezTo>
                      <a:pt x="0" y="0"/>
                      <a:pt x="18" y="2"/>
                      <a:pt x="28" y="2"/>
                    </a:cubicBezTo>
                    <a:cubicBezTo>
                      <a:pt x="38" y="1"/>
                      <a:pt x="39" y="1"/>
                      <a:pt x="39" y="1"/>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191" name="Freeform 52"/>
              <p:cNvSpPr/>
              <p:nvPr/>
            </p:nvSpPr>
            <p:spPr bwMode="auto">
              <a:xfrm>
                <a:off x="3367" y="2403"/>
                <a:ext cx="19" cy="17"/>
              </a:xfrm>
              <a:custGeom>
                <a:avLst/>
                <a:gdLst>
                  <a:gd name="T0" fmla="*/ 8 w 15"/>
                  <a:gd name="T1" fmla="*/ 0 h 14"/>
                  <a:gd name="T2" fmla="*/ 1 w 15"/>
                  <a:gd name="T3" fmla="*/ 7 h 14"/>
                  <a:gd name="T4" fmla="*/ 8 w 15"/>
                  <a:gd name="T5" fmla="*/ 14 h 14"/>
                  <a:gd name="T6" fmla="*/ 14 w 15"/>
                  <a:gd name="T7" fmla="*/ 7 h 14"/>
                  <a:gd name="T8" fmla="*/ 8 w 15"/>
                  <a:gd name="T9" fmla="*/ 0 h 14"/>
                </a:gdLst>
                <a:ahLst/>
                <a:cxnLst>
                  <a:cxn ang="0">
                    <a:pos x="T0" y="T1"/>
                  </a:cxn>
                  <a:cxn ang="0">
                    <a:pos x="T2" y="T3"/>
                  </a:cxn>
                  <a:cxn ang="0">
                    <a:pos x="T4" y="T5"/>
                  </a:cxn>
                  <a:cxn ang="0">
                    <a:pos x="T6" y="T7"/>
                  </a:cxn>
                  <a:cxn ang="0">
                    <a:pos x="T8" y="T9"/>
                  </a:cxn>
                </a:cxnLst>
                <a:rect l="0" t="0" r="r" b="b"/>
                <a:pathLst>
                  <a:path w="15" h="14">
                    <a:moveTo>
                      <a:pt x="8" y="0"/>
                    </a:moveTo>
                    <a:cubicBezTo>
                      <a:pt x="4" y="0"/>
                      <a:pt x="1" y="1"/>
                      <a:pt x="1" y="7"/>
                    </a:cubicBezTo>
                    <a:cubicBezTo>
                      <a:pt x="0" y="12"/>
                      <a:pt x="5" y="14"/>
                      <a:pt x="8" y="14"/>
                    </a:cubicBezTo>
                    <a:cubicBezTo>
                      <a:pt x="11" y="13"/>
                      <a:pt x="15" y="12"/>
                      <a:pt x="14" y="7"/>
                    </a:cubicBezTo>
                    <a:cubicBezTo>
                      <a:pt x="14" y="3"/>
                      <a:pt x="12" y="0"/>
                      <a:pt x="8" y="0"/>
                    </a:cubicBezTo>
                    <a:close/>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192" name="Freeform 53"/>
              <p:cNvSpPr/>
              <p:nvPr/>
            </p:nvSpPr>
            <p:spPr bwMode="auto">
              <a:xfrm>
                <a:off x="3517" y="2383"/>
                <a:ext cx="20" cy="19"/>
              </a:xfrm>
              <a:custGeom>
                <a:avLst/>
                <a:gdLst>
                  <a:gd name="T0" fmla="*/ 8 w 16"/>
                  <a:gd name="T1" fmla="*/ 0 h 16"/>
                  <a:gd name="T2" fmla="*/ 0 w 16"/>
                  <a:gd name="T3" fmla="*/ 8 h 16"/>
                  <a:gd name="T4" fmla="*/ 8 w 16"/>
                  <a:gd name="T5" fmla="*/ 16 h 16"/>
                  <a:gd name="T6" fmla="*/ 15 w 16"/>
                  <a:gd name="T7" fmla="*/ 9 h 16"/>
                  <a:gd name="T8" fmla="*/ 8 w 16"/>
                  <a:gd name="T9" fmla="*/ 0 h 16"/>
                </a:gdLst>
                <a:ahLst/>
                <a:cxnLst>
                  <a:cxn ang="0">
                    <a:pos x="T0" y="T1"/>
                  </a:cxn>
                  <a:cxn ang="0">
                    <a:pos x="T2" y="T3"/>
                  </a:cxn>
                  <a:cxn ang="0">
                    <a:pos x="T4" y="T5"/>
                  </a:cxn>
                  <a:cxn ang="0">
                    <a:pos x="T6" y="T7"/>
                  </a:cxn>
                  <a:cxn ang="0">
                    <a:pos x="T8" y="T9"/>
                  </a:cxn>
                </a:cxnLst>
                <a:rect l="0" t="0" r="r" b="b"/>
                <a:pathLst>
                  <a:path w="16" h="16">
                    <a:moveTo>
                      <a:pt x="8" y="0"/>
                    </a:moveTo>
                    <a:cubicBezTo>
                      <a:pt x="4" y="1"/>
                      <a:pt x="1" y="2"/>
                      <a:pt x="0" y="8"/>
                    </a:cubicBezTo>
                    <a:cubicBezTo>
                      <a:pt x="0" y="14"/>
                      <a:pt x="5" y="16"/>
                      <a:pt x="8" y="16"/>
                    </a:cubicBezTo>
                    <a:cubicBezTo>
                      <a:pt x="11" y="15"/>
                      <a:pt x="16" y="14"/>
                      <a:pt x="15" y="9"/>
                    </a:cubicBezTo>
                    <a:cubicBezTo>
                      <a:pt x="15" y="4"/>
                      <a:pt x="13" y="0"/>
                      <a:pt x="8" y="0"/>
                    </a:cubicBezTo>
                    <a:close/>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193" name="Line 54"/>
              <p:cNvSpPr>
                <a:spLocks noChangeShapeType="1"/>
              </p:cNvSpPr>
              <p:nvPr/>
            </p:nvSpPr>
            <p:spPr bwMode="auto">
              <a:xfrm flipV="1">
                <a:off x="3297" y="2424"/>
                <a:ext cx="31" cy="2"/>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194" name="Freeform 55"/>
              <p:cNvSpPr>
                <a:spLocks noEditPoints="1"/>
              </p:cNvSpPr>
              <p:nvPr/>
            </p:nvSpPr>
            <p:spPr bwMode="auto">
              <a:xfrm>
                <a:off x="3302" y="2418"/>
                <a:ext cx="46" cy="298"/>
              </a:xfrm>
              <a:custGeom>
                <a:avLst/>
                <a:gdLst>
                  <a:gd name="T0" fmla="*/ 38 w 38"/>
                  <a:gd name="T1" fmla="*/ 0 h 246"/>
                  <a:gd name="T2" fmla="*/ 22 w 38"/>
                  <a:gd name="T3" fmla="*/ 3 h 246"/>
                  <a:gd name="T4" fmla="*/ 13 w 38"/>
                  <a:gd name="T5" fmla="*/ 104 h 246"/>
                  <a:gd name="T6" fmla="*/ 10 w 38"/>
                  <a:gd name="T7" fmla="*/ 131 h 246"/>
                  <a:gd name="T8" fmla="*/ 0 w 38"/>
                  <a:gd name="T9" fmla="*/ 246 h 246"/>
                </a:gdLst>
                <a:ahLst/>
                <a:cxnLst>
                  <a:cxn ang="0">
                    <a:pos x="T0" y="T1"/>
                  </a:cxn>
                  <a:cxn ang="0">
                    <a:pos x="T2" y="T3"/>
                  </a:cxn>
                  <a:cxn ang="0">
                    <a:pos x="T4" y="T5"/>
                  </a:cxn>
                  <a:cxn ang="0">
                    <a:pos x="T6" y="T7"/>
                  </a:cxn>
                  <a:cxn ang="0">
                    <a:pos x="T8" y="T9"/>
                  </a:cxn>
                </a:cxnLst>
                <a:rect l="0" t="0" r="r" b="b"/>
                <a:pathLst>
                  <a:path w="38" h="246">
                    <a:moveTo>
                      <a:pt x="38" y="0"/>
                    </a:moveTo>
                    <a:cubicBezTo>
                      <a:pt x="36" y="0"/>
                      <a:pt x="22" y="3"/>
                      <a:pt x="22" y="3"/>
                    </a:cubicBezTo>
                    <a:cubicBezTo>
                      <a:pt x="13" y="104"/>
                      <a:pt x="13" y="104"/>
                      <a:pt x="13" y="104"/>
                    </a:cubicBezTo>
                    <a:moveTo>
                      <a:pt x="10" y="131"/>
                    </a:moveTo>
                    <a:cubicBezTo>
                      <a:pt x="0" y="246"/>
                      <a:pt x="0" y="246"/>
                      <a:pt x="0" y="246"/>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195" name="Line 56"/>
              <p:cNvSpPr>
                <a:spLocks noChangeShapeType="1"/>
              </p:cNvSpPr>
              <p:nvPr/>
            </p:nvSpPr>
            <p:spPr bwMode="auto">
              <a:xfrm>
                <a:off x="3270" y="2715"/>
                <a:ext cx="105" cy="5"/>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196" name="Freeform 57"/>
              <p:cNvSpPr>
                <a:spLocks noEditPoints="1"/>
              </p:cNvSpPr>
              <p:nvPr/>
            </p:nvSpPr>
            <p:spPr bwMode="auto">
              <a:xfrm>
                <a:off x="3321" y="2418"/>
                <a:ext cx="49" cy="298"/>
              </a:xfrm>
              <a:custGeom>
                <a:avLst/>
                <a:gdLst>
                  <a:gd name="T0" fmla="*/ 0 w 49"/>
                  <a:gd name="T1" fmla="*/ 298 h 298"/>
                  <a:gd name="T2" fmla="*/ 12 w 49"/>
                  <a:gd name="T3" fmla="*/ 158 h 298"/>
                  <a:gd name="T4" fmla="*/ 15 w 49"/>
                  <a:gd name="T5" fmla="*/ 124 h 298"/>
                  <a:gd name="T6" fmla="*/ 26 w 49"/>
                  <a:gd name="T7" fmla="*/ 0 h 298"/>
                  <a:gd name="T8" fmla="*/ 29 w 49"/>
                  <a:gd name="T9" fmla="*/ 2 h 298"/>
                  <a:gd name="T10" fmla="*/ 49 w 49"/>
                  <a:gd name="T11" fmla="*/ 0 h 298"/>
                </a:gdLst>
                <a:ahLst/>
                <a:cxnLst>
                  <a:cxn ang="0">
                    <a:pos x="T0" y="T1"/>
                  </a:cxn>
                  <a:cxn ang="0">
                    <a:pos x="T2" y="T3"/>
                  </a:cxn>
                  <a:cxn ang="0">
                    <a:pos x="T4" y="T5"/>
                  </a:cxn>
                  <a:cxn ang="0">
                    <a:pos x="T6" y="T7"/>
                  </a:cxn>
                  <a:cxn ang="0">
                    <a:pos x="T8" y="T9"/>
                  </a:cxn>
                  <a:cxn ang="0">
                    <a:pos x="T10" y="T11"/>
                  </a:cxn>
                </a:cxnLst>
                <a:rect l="0" t="0" r="r" b="b"/>
                <a:pathLst>
                  <a:path w="49" h="298">
                    <a:moveTo>
                      <a:pt x="0" y="298"/>
                    </a:moveTo>
                    <a:lnTo>
                      <a:pt x="12" y="158"/>
                    </a:lnTo>
                    <a:moveTo>
                      <a:pt x="15" y="124"/>
                    </a:moveTo>
                    <a:lnTo>
                      <a:pt x="26" y="0"/>
                    </a:lnTo>
                    <a:lnTo>
                      <a:pt x="29" y="2"/>
                    </a:lnTo>
                    <a:lnTo>
                      <a:pt x="49" y="0"/>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197" name="Line 58"/>
              <p:cNvSpPr>
                <a:spLocks noChangeShapeType="1"/>
              </p:cNvSpPr>
              <p:nvPr/>
            </p:nvSpPr>
            <p:spPr bwMode="auto">
              <a:xfrm flipV="1">
                <a:off x="3383" y="2414"/>
                <a:ext cx="18" cy="3"/>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198" name="Freeform 59"/>
              <p:cNvSpPr/>
              <p:nvPr/>
            </p:nvSpPr>
            <p:spPr bwMode="auto">
              <a:xfrm>
                <a:off x="3350" y="2421"/>
                <a:ext cx="49" cy="17"/>
              </a:xfrm>
              <a:custGeom>
                <a:avLst/>
                <a:gdLst>
                  <a:gd name="T0" fmla="*/ 49 w 49"/>
                  <a:gd name="T1" fmla="*/ 11 h 17"/>
                  <a:gd name="T2" fmla="*/ 0 w 49"/>
                  <a:gd name="T3" fmla="*/ 17 h 17"/>
                  <a:gd name="T4" fmla="*/ 0 w 49"/>
                  <a:gd name="T5" fmla="*/ 0 h 17"/>
                </a:gdLst>
                <a:ahLst/>
                <a:cxnLst>
                  <a:cxn ang="0">
                    <a:pos x="T0" y="T1"/>
                  </a:cxn>
                  <a:cxn ang="0">
                    <a:pos x="T2" y="T3"/>
                  </a:cxn>
                  <a:cxn ang="0">
                    <a:pos x="T4" y="T5"/>
                  </a:cxn>
                </a:cxnLst>
                <a:rect l="0" t="0" r="r" b="b"/>
                <a:pathLst>
                  <a:path w="49" h="17">
                    <a:moveTo>
                      <a:pt x="49" y="11"/>
                    </a:moveTo>
                    <a:lnTo>
                      <a:pt x="0" y="17"/>
                    </a:lnTo>
                    <a:lnTo>
                      <a:pt x="0" y="0"/>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199" name="Line 60"/>
              <p:cNvSpPr>
                <a:spLocks noChangeShapeType="1"/>
              </p:cNvSpPr>
              <p:nvPr/>
            </p:nvSpPr>
            <p:spPr bwMode="auto">
              <a:xfrm flipH="1">
                <a:off x="3343" y="2438"/>
                <a:ext cx="9" cy="104"/>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00" name="Line 61"/>
              <p:cNvSpPr>
                <a:spLocks noChangeShapeType="1"/>
              </p:cNvSpPr>
              <p:nvPr/>
            </p:nvSpPr>
            <p:spPr bwMode="auto">
              <a:xfrm flipV="1">
                <a:off x="3336" y="2538"/>
                <a:ext cx="55" cy="4"/>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01" name="Line 62"/>
              <p:cNvSpPr>
                <a:spLocks noChangeShapeType="1"/>
              </p:cNvSpPr>
              <p:nvPr/>
            </p:nvSpPr>
            <p:spPr bwMode="auto">
              <a:xfrm flipV="1">
                <a:off x="3225" y="2546"/>
                <a:ext cx="22" cy="2"/>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02" name="Line 63"/>
              <p:cNvSpPr>
                <a:spLocks noChangeShapeType="1"/>
              </p:cNvSpPr>
              <p:nvPr/>
            </p:nvSpPr>
            <p:spPr bwMode="auto">
              <a:xfrm flipV="1">
                <a:off x="3222" y="2579"/>
                <a:ext cx="22" cy="1"/>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03" name="Line 64"/>
              <p:cNvSpPr>
                <a:spLocks noChangeShapeType="1"/>
              </p:cNvSpPr>
              <p:nvPr/>
            </p:nvSpPr>
            <p:spPr bwMode="auto">
              <a:xfrm flipV="1">
                <a:off x="3219" y="2629"/>
                <a:ext cx="19" cy="1"/>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04" name="Line 65"/>
              <p:cNvSpPr>
                <a:spLocks noChangeShapeType="1"/>
              </p:cNvSpPr>
              <p:nvPr/>
            </p:nvSpPr>
            <p:spPr bwMode="auto">
              <a:xfrm>
                <a:off x="3277" y="2629"/>
                <a:ext cx="32" cy="1"/>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05" name="Line 66"/>
              <p:cNvSpPr>
                <a:spLocks noChangeShapeType="1"/>
              </p:cNvSpPr>
              <p:nvPr/>
            </p:nvSpPr>
            <p:spPr bwMode="auto">
              <a:xfrm flipV="1">
                <a:off x="3333" y="2574"/>
                <a:ext cx="55" cy="3"/>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06" name="Line 67"/>
              <p:cNvSpPr>
                <a:spLocks noChangeShapeType="1"/>
              </p:cNvSpPr>
              <p:nvPr/>
            </p:nvSpPr>
            <p:spPr bwMode="auto">
              <a:xfrm flipH="1">
                <a:off x="3334" y="2577"/>
                <a:ext cx="14" cy="139"/>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07" name="Line 68"/>
              <p:cNvSpPr>
                <a:spLocks noChangeShapeType="1"/>
              </p:cNvSpPr>
              <p:nvPr/>
            </p:nvSpPr>
            <p:spPr bwMode="auto">
              <a:xfrm>
                <a:off x="3274" y="2659"/>
                <a:ext cx="32" cy="2"/>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08" name="Line 69"/>
              <p:cNvSpPr>
                <a:spLocks noChangeShapeType="1"/>
              </p:cNvSpPr>
              <p:nvPr/>
            </p:nvSpPr>
            <p:spPr bwMode="auto">
              <a:xfrm>
                <a:off x="3215" y="2658"/>
                <a:ext cx="21" cy="1"/>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09" name="Line 70"/>
              <p:cNvSpPr>
                <a:spLocks noChangeShapeType="1"/>
              </p:cNvSpPr>
              <p:nvPr/>
            </p:nvSpPr>
            <p:spPr bwMode="auto">
              <a:xfrm flipH="1">
                <a:off x="3226" y="2580"/>
                <a:ext cx="6" cy="50"/>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10" name="Freeform 71"/>
              <p:cNvSpPr/>
              <p:nvPr/>
            </p:nvSpPr>
            <p:spPr bwMode="auto">
              <a:xfrm>
                <a:off x="3219" y="2659"/>
                <a:ext cx="10" cy="53"/>
              </a:xfrm>
              <a:custGeom>
                <a:avLst/>
                <a:gdLst>
                  <a:gd name="T0" fmla="*/ 5 w 10"/>
                  <a:gd name="T1" fmla="*/ 0 h 53"/>
                  <a:gd name="T2" fmla="*/ 0 w 10"/>
                  <a:gd name="T3" fmla="*/ 51 h 53"/>
                  <a:gd name="T4" fmla="*/ 10 w 10"/>
                  <a:gd name="T5" fmla="*/ 53 h 53"/>
                </a:gdLst>
                <a:ahLst/>
                <a:cxnLst>
                  <a:cxn ang="0">
                    <a:pos x="T0" y="T1"/>
                  </a:cxn>
                  <a:cxn ang="0">
                    <a:pos x="T2" y="T3"/>
                  </a:cxn>
                  <a:cxn ang="0">
                    <a:pos x="T4" y="T5"/>
                  </a:cxn>
                </a:cxnLst>
                <a:rect l="0" t="0" r="r" b="b"/>
                <a:pathLst>
                  <a:path w="10" h="53">
                    <a:moveTo>
                      <a:pt x="5" y="0"/>
                    </a:moveTo>
                    <a:lnTo>
                      <a:pt x="0" y="51"/>
                    </a:lnTo>
                    <a:lnTo>
                      <a:pt x="10" y="53"/>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11" name="Line 72"/>
              <p:cNvSpPr>
                <a:spLocks noChangeShapeType="1"/>
              </p:cNvSpPr>
              <p:nvPr/>
            </p:nvSpPr>
            <p:spPr bwMode="auto">
              <a:xfrm>
                <a:off x="3209" y="2710"/>
                <a:ext cx="10" cy="0"/>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12" name="Line 73"/>
              <p:cNvSpPr>
                <a:spLocks noChangeShapeType="1"/>
              </p:cNvSpPr>
              <p:nvPr/>
            </p:nvSpPr>
            <p:spPr bwMode="auto">
              <a:xfrm flipV="1">
                <a:off x="3440" y="2426"/>
                <a:ext cx="19" cy="3"/>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13" name="Line 74"/>
              <p:cNvSpPr>
                <a:spLocks noChangeShapeType="1"/>
              </p:cNvSpPr>
              <p:nvPr/>
            </p:nvSpPr>
            <p:spPr bwMode="auto">
              <a:xfrm flipV="1">
                <a:off x="3442" y="2406"/>
                <a:ext cx="18" cy="3"/>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14" name="Freeform 75"/>
              <p:cNvSpPr/>
              <p:nvPr/>
            </p:nvSpPr>
            <p:spPr bwMode="auto">
              <a:xfrm>
                <a:off x="3437" y="2401"/>
                <a:ext cx="45" cy="324"/>
              </a:xfrm>
              <a:custGeom>
                <a:avLst/>
                <a:gdLst>
                  <a:gd name="T0" fmla="*/ 23 w 45"/>
                  <a:gd name="T1" fmla="*/ 4 h 324"/>
                  <a:gd name="T2" fmla="*/ 0 w 45"/>
                  <a:gd name="T3" fmla="*/ 323 h 324"/>
                  <a:gd name="T4" fmla="*/ 22 w 45"/>
                  <a:gd name="T5" fmla="*/ 324 h 324"/>
                  <a:gd name="T6" fmla="*/ 45 w 45"/>
                  <a:gd name="T7" fmla="*/ 0 h 324"/>
                  <a:gd name="T8" fmla="*/ 23 w 45"/>
                  <a:gd name="T9" fmla="*/ 4 h 324"/>
                </a:gdLst>
                <a:ahLst/>
                <a:cxnLst>
                  <a:cxn ang="0">
                    <a:pos x="T0" y="T1"/>
                  </a:cxn>
                  <a:cxn ang="0">
                    <a:pos x="T2" y="T3"/>
                  </a:cxn>
                  <a:cxn ang="0">
                    <a:pos x="T4" y="T5"/>
                  </a:cxn>
                  <a:cxn ang="0">
                    <a:pos x="T6" y="T7"/>
                  </a:cxn>
                  <a:cxn ang="0">
                    <a:pos x="T8" y="T9"/>
                  </a:cxn>
                </a:cxnLst>
                <a:rect l="0" t="0" r="r" b="b"/>
                <a:pathLst>
                  <a:path w="45" h="324">
                    <a:moveTo>
                      <a:pt x="23" y="4"/>
                    </a:moveTo>
                    <a:lnTo>
                      <a:pt x="0" y="323"/>
                    </a:lnTo>
                    <a:lnTo>
                      <a:pt x="22" y="324"/>
                    </a:lnTo>
                    <a:lnTo>
                      <a:pt x="45" y="0"/>
                    </a:lnTo>
                    <a:lnTo>
                      <a:pt x="23" y="4"/>
                    </a:lnTo>
                    <a:close/>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15" name="Line 76"/>
              <p:cNvSpPr>
                <a:spLocks noChangeShapeType="1"/>
              </p:cNvSpPr>
              <p:nvPr/>
            </p:nvSpPr>
            <p:spPr bwMode="auto">
              <a:xfrm flipV="1">
                <a:off x="3433" y="2536"/>
                <a:ext cx="16" cy="1"/>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16" name="Line 77"/>
              <p:cNvSpPr>
                <a:spLocks noChangeShapeType="1"/>
              </p:cNvSpPr>
              <p:nvPr/>
            </p:nvSpPr>
            <p:spPr bwMode="auto">
              <a:xfrm>
                <a:off x="3429" y="2573"/>
                <a:ext cx="19" cy="0"/>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17" name="Line 78"/>
              <p:cNvSpPr>
                <a:spLocks noChangeShapeType="1"/>
              </p:cNvSpPr>
              <p:nvPr/>
            </p:nvSpPr>
            <p:spPr bwMode="auto">
              <a:xfrm flipH="1">
                <a:off x="3420" y="2722"/>
                <a:ext cx="16" cy="0"/>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18" name="Line 79"/>
              <p:cNvSpPr>
                <a:spLocks noChangeShapeType="1"/>
              </p:cNvSpPr>
              <p:nvPr/>
            </p:nvSpPr>
            <p:spPr bwMode="auto">
              <a:xfrm flipV="1">
                <a:off x="3471" y="2570"/>
                <a:ext cx="91" cy="3"/>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19" name="Line 80"/>
              <p:cNvSpPr>
                <a:spLocks noChangeShapeType="1"/>
              </p:cNvSpPr>
              <p:nvPr/>
            </p:nvSpPr>
            <p:spPr bwMode="auto">
              <a:xfrm flipH="1">
                <a:off x="3472" y="2573"/>
                <a:ext cx="10" cy="151"/>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20" name="Line 81"/>
              <p:cNvSpPr>
                <a:spLocks noChangeShapeType="1"/>
              </p:cNvSpPr>
              <p:nvPr/>
            </p:nvSpPr>
            <p:spPr bwMode="auto">
              <a:xfrm flipV="1">
                <a:off x="3460" y="2724"/>
                <a:ext cx="11" cy="1"/>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21" name="Line 82"/>
              <p:cNvSpPr>
                <a:spLocks noChangeShapeType="1"/>
              </p:cNvSpPr>
              <p:nvPr/>
            </p:nvSpPr>
            <p:spPr bwMode="auto">
              <a:xfrm flipH="1">
                <a:off x="3539" y="2572"/>
                <a:ext cx="7" cy="140"/>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22" name="Line 83"/>
              <p:cNvSpPr>
                <a:spLocks noChangeShapeType="1"/>
              </p:cNvSpPr>
              <p:nvPr/>
            </p:nvSpPr>
            <p:spPr bwMode="auto">
              <a:xfrm flipH="1">
                <a:off x="3481" y="2612"/>
                <a:ext cx="63" cy="2"/>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23" name="Line 84"/>
              <p:cNvSpPr>
                <a:spLocks noChangeShapeType="1"/>
              </p:cNvSpPr>
              <p:nvPr/>
            </p:nvSpPr>
            <p:spPr bwMode="auto">
              <a:xfrm flipH="1">
                <a:off x="3481" y="2599"/>
                <a:ext cx="63" cy="2"/>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24" name="Line 85"/>
              <p:cNvSpPr>
                <a:spLocks noChangeShapeType="1"/>
              </p:cNvSpPr>
              <p:nvPr/>
            </p:nvSpPr>
            <p:spPr bwMode="auto">
              <a:xfrm flipH="1">
                <a:off x="3481" y="2591"/>
                <a:ext cx="64" cy="3"/>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25" name="Line 86"/>
              <p:cNvSpPr>
                <a:spLocks noChangeShapeType="1"/>
              </p:cNvSpPr>
              <p:nvPr/>
            </p:nvSpPr>
            <p:spPr bwMode="auto">
              <a:xfrm>
                <a:off x="3539" y="2712"/>
                <a:ext cx="15" cy="1"/>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26" name="Line 87"/>
              <p:cNvSpPr>
                <a:spLocks noChangeShapeType="1"/>
              </p:cNvSpPr>
              <p:nvPr/>
            </p:nvSpPr>
            <p:spPr bwMode="auto">
              <a:xfrm flipV="1">
                <a:off x="3476" y="2483"/>
                <a:ext cx="91" cy="8"/>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27" name="Freeform 88"/>
              <p:cNvSpPr/>
              <p:nvPr/>
            </p:nvSpPr>
            <p:spPr bwMode="auto">
              <a:xfrm>
                <a:off x="3488" y="2415"/>
                <a:ext cx="84" cy="74"/>
              </a:xfrm>
              <a:custGeom>
                <a:avLst/>
                <a:gdLst>
                  <a:gd name="T0" fmla="*/ 0 w 84"/>
                  <a:gd name="T1" fmla="*/ 74 h 74"/>
                  <a:gd name="T2" fmla="*/ 4 w 84"/>
                  <a:gd name="T3" fmla="*/ 11 h 74"/>
                  <a:gd name="T4" fmla="*/ 84 w 84"/>
                  <a:gd name="T5" fmla="*/ 0 h 74"/>
                </a:gdLst>
                <a:ahLst/>
                <a:cxnLst>
                  <a:cxn ang="0">
                    <a:pos x="T0" y="T1"/>
                  </a:cxn>
                  <a:cxn ang="0">
                    <a:pos x="T2" y="T3"/>
                  </a:cxn>
                  <a:cxn ang="0">
                    <a:pos x="T4" y="T5"/>
                  </a:cxn>
                </a:cxnLst>
                <a:rect l="0" t="0" r="r" b="b"/>
                <a:pathLst>
                  <a:path w="84" h="74">
                    <a:moveTo>
                      <a:pt x="0" y="74"/>
                    </a:moveTo>
                    <a:lnTo>
                      <a:pt x="4" y="11"/>
                    </a:lnTo>
                    <a:lnTo>
                      <a:pt x="84" y="0"/>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28" name="Freeform 89"/>
              <p:cNvSpPr/>
              <p:nvPr/>
            </p:nvSpPr>
            <p:spPr bwMode="auto">
              <a:xfrm>
                <a:off x="3481" y="2400"/>
                <a:ext cx="39" cy="3"/>
              </a:xfrm>
              <a:custGeom>
                <a:avLst/>
                <a:gdLst>
                  <a:gd name="T0" fmla="*/ 0 w 39"/>
                  <a:gd name="T1" fmla="*/ 0 h 3"/>
                  <a:gd name="T2" fmla="*/ 7 w 39"/>
                  <a:gd name="T3" fmla="*/ 3 h 3"/>
                  <a:gd name="T4" fmla="*/ 39 w 39"/>
                  <a:gd name="T5" fmla="*/ 0 h 3"/>
                </a:gdLst>
                <a:ahLst/>
                <a:cxnLst>
                  <a:cxn ang="0">
                    <a:pos x="T0" y="T1"/>
                  </a:cxn>
                  <a:cxn ang="0">
                    <a:pos x="T2" y="T3"/>
                  </a:cxn>
                  <a:cxn ang="0">
                    <a:pos x="T4" y="T5"/>
                  </a:cxn>
                </a:cxnLst>
                <a:rect l="0" t="0" r="r" b="b"/>
                <a:pathLst>
                  <a:path w="39" h="3">
                    <a:moveTo>
                      <a:pt x="0" y="0"/>
                    </a:moveTo>
                    <a:lnTo>
                      <a:pt x="7" y="3"/>
                    </a:lnTo>
                    <a:lnTo>
                      <a:pt x="39" y="0"/>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29" name="Line 90"/>
              <p:cNvSpPr>
                <a:spLocks noChangeShapeType="1"/>
              </p:cNvSpPr>
              <p:nvPr/>
            </p:nvSpPr>
            <p:spPr bwMode="auto">
              <a:xfrm flipV="1">
                <a:off x="3535" y="2394"/>
                <a:ext cx="39" cy="3"/>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30" name="Line 91"/>
              <p:cNvSpPr>
                <a:spLocks noChangeShapeType="1"/>
              </p:cNvSpPr>
              <p:nvPr/>
            </p:nvSpPr>
            <p:spPr bwMode="auto">
              <a:xfrm flipH="1">
                <a:off x="3482" y="2405"/>
                <a:ext cx="5" cy="86"/>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31" name="Freeform 92"/>
              <p:cNvSpPr/>
              <p:nvPr/>
            </p:nvSpPr>
            <p:spPr bwMode="auto">
              <a:xfrm>
                <a:off x="3618" y="2383"/>
                <a:ext cx="27" cy="143"/>
              </a:xfrm>
              <a:custGeom>
                <a:avLst/>
                <a:gdLst>
                  <a:gd name="T0" fmla="*/ 0 w 27"/>
                  <a:gd name="T1" fmla="*/ 2 h 143"/>
                  <a:gd name="T2" fmla="*/ 22 w 27"/>
                  <a:gd name="T3" fmla="*/ 0 h 143"/>
                  <a:gd name="T4" fmla="*/ 27 w 27"/>
                  <a:gd name="T5" fmla="*/ 3 h 143"/>
                  <a:gd name="T6" fmla="*/ 23 w 27"/>
                  <a:gd name="T7" fmla="*/ 143 h 143"/>
                </a:gdLst>
                <a:ahLst/>
                <a:cxnLst>
                  <a:cxn ang="0">
                    <a:pos x="T0" y="T1"/>
                  </a:cxn>
                  <a:cxn ang="0">
                    <a:pos x="T2" y="T3"/>
                  </a:cxn>
                  <a:cxn ang="0">
                    <a:pos x="T4" y="T5"/>
                  </a:cxn>
                  <a:cxn ang="0">
                    <a:pos x="T6" y="T7"/>
                  </a:cxn>
                </a:cxnLst>
                <a:rect l="0" t="0" r="r" b="b"/>
                <a:pathLst>
                  <a:path w="27" h="143">
                    <a:moveTo>
                      <a:pt x="0" y="2"/>
                    </a:moveTo>
                    <a:lnTo>
                      <a:pt x="22" y="0"/>
                    </a:lnTo>
                    <a:lnTo>
                      <a:pt x="27" y="3"/>
                    </a:lnTo>
                    <a:lnTo>
                      <a:pt x="23" y="143"/>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32" name="Freeform 93"/>
              <p:cNvSpPr/>
              <p:nvPr/>
            </p:nvSpPr>
            <p:spPr bwMode="auto">
              <a:xfrm>
                <a:off x="3633" y="2383"/>
                <a:ext cx="141" cy="143"/>
              </a:xfrm>
              <a:custGeom>
                <a:avLst/>
                <a:gdLst>
                  <a:gd name="T0" fmla="*/ 141 w 141"/>
                  <a:gd name="T1" fmla="*/ 136 h 143"/>
                  <a:gd name="T2" fmla="*/ 0 w 141"/>
                  <a:gd name="T3" fmla="*/ 143 h 143"/>
                  <a:gd name="T4" fmla="*/ 8 w 141"/>
                  <a:gd name="T5" fmla="*/ 0 h 143"/>
                </a:gdLst>
                <a:ahLst/>
                <a:cxnLst>
                  <a:cxn ang="0">
                    <a:pos x="T0" y="T1"/>
                  </a:cxn>
                  <a:cxn ang="0">
                    <a:pos x="T2" y="T3"/>
                  </a:cxn>
                  <a:cxn ang="0">
                    <a:pos x="T4" y="T5"/>
                  </a:cxn>
                </a:cxnLst>
                <a:rect l="0" t="0" r="r" b="b"/>
                <a:pathLst>
                  <a:path w="141" h="143">
                    <a:moveTo>
                      <a:pt x="141" y="136"/>
                    </a:moveTo>
                    <a:lnTo>
                      <a:pt x="0" y="143"/>
                    </a:lnTo>
                    <a:lnTo>
                      <a:pt x="8" y="0"/>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33" name="Line 94"/>
              <p:cNvSpPr>
                <a:spLocks noChangeShapeType="1"/>
              </p:cNvSpPr>
              <p:nvPr/>
            </p:nvSpPr>
            <p:spPr bwMode="auto">
              <a:xfrm flipV="1">
                <a:off x="3645" y="2389"/>
                <a:ext cx="134" cy="17"/>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34" name="Line 95"/>
              <p:cNvSpPr>
                <a:spLocks noChangeShapeType="1"/>
              </p:cNvSpPr>
              <p:nvPr/>
            </p:nvSpPr>
            <p:spPr bwMode="auto">
              <a:xfrm flipV="1">
                <a:off x="3645" y="2368"/>
                <a:ext cx="133" cy="18"/>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35" name="Freeform 96"/>
              <p:cNvSpPr/>
              <p:nvPr/>
            </p:nvSpPr>
            <p:spPr bwMode="auto">
              <a:xfrm>
                <a:off x="3694" y="2358"/>
                <a:ext cx="19" cy="21"/>
              </a:xfrm>
              <a:custGeom>
                <a:avLst/>
                <a:gdLst>
                  <a:gd name="T0" fmla="*/ 9 w 16"/>
                  <a:gd name="T1" fmla="*/ 1 h 17"/>
                  <a:gd name="T2" fmla="*/ 0 w 16"/>
                  <a:gd name="T3" fmla="*/ 8 h 17"/>
                  <a:gd name="T4" fmla="*/ 8 w 16"/>
                  <a:gd name="T5" fmla="*/ 16 h 17"/>
                  <a:gd name="T6" fmla="*/ 16 w 16"/>
                  <a:gd name="T7" fmla="*/ 9 h 17"/>
                  <a:gd name="T8" fmla="*/ 9 w 16"/>
                  <a:gd name="T9" fmla="*/ 1 h 17"/>
                </a:gdLst>
                <a:ahLst/>
                <a:cxnLst>
                  <a:cxn ang="0">
                    <a:pos x="T0" y="T1"/>
                  </a:cxn>
                  <a:cxn ang="0">
                    <a:pos x="T2" y="T3"/>
                  </a:cxn>
                  <a:cxn ang="0">
                    <a:pos x="T4" y="T5"/>
                  </a:cxn>
                  <a:cxn ang="0">
                    <a:pos x="T6" y="T7"/>
                  </a:cxn>
                  <a:cxn ang="0">
                    <a:pos x="T8" y="T9"/>
                  </a:cxn>
                </a:cxnLst>
                <a:rect l="0" t="0" r="r" b="b"/>
                <a:pathLst>
                  <a:path w="16" h="17">
                    <a:moveTo>
                      <a:pt x="9" y="1"/>
                    </a:moveTo>
                    <a:cubicBezTo>
                      <a:pt x="4" y="1"/>
                      <a:pt x="1" y="2"/>
                      <a:pt x="0" y="8"/>
                    </a:cubicBezTo>
                    <a:cubicBezTo>
                      <a:pt x="0" y="15"/>
                      <a:pt x="5" y="17"/>
                      <a:pt x="8" y="16"/>
                    </a:cubicBezTo>
                    <a:cubicBezTo>
                      <a:pt x="12" y="16"/>
                      <a:pt x="16" y="14"/>
                      <a:pt x="16" y="9"/>
                    </a:cubicBezTo>
                    <a:cubicBezTo>
                      <a:pt x="15" y="4"/>
                      <a:pt x="13" y="0"/>
                      <a:pt x="9" y="1"/>
                    </a:cubicBezTo>
                    <a:close/>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36" name="Freeform 97"/>
              <p:cNvSpPr/>
              <p:nvPr/>
            </p:nvSpPr>
            <p:spPr bwMode="auto">
              <a:xfrm>
                <a:off x="3600" y="2568"/>
                <a:ext cx="39" cy="165"/>
              </a:xfrm>
              <a:custGeom>
                <a:avLst/>
                <a:gdLst>
                  <a:gd name="T0" fmla="*/ 0 w 39"/>
                  <a:gd name="T1" fmla="*/ 163 h 165"/>
                  <a:gd name="T2" fmla="*/ 22 w 39"/>
                  <a:gd name="T3" fmla="*/ 165 h 165"/>
                  <a:gd name="T4" fmla="*/ 28 w 39"/>
                  <a:gd name="T5" fmla="*/ 163 h 165"/>
                  <a:gd name="T6" fmla="*/ 39 w 39"/>
                  <a:gd name="T7" fmla="*/ 0 h 165"/>
                </a:gdLst>
                <a:ahLst/>
                <a:cxnLst>
                  <a:cxn ang="0">
                    <a:pos x="T0" y="T1"/>
                  </a:cxn>
                  <a:cxn ang="0">
                    <a:pos x="T2" y="T3"/>
                  </a:cxn>
                  <a:cxn ang="0">
                    <a:pos x="T4" y="T5"/>
                  </a:cxn>
                  <a:cxn ang="0">
                    <a:pos x="T6" y="T7"/>
                  </a:cxn>
                </a:cxnLst>
                <a:rect l="0" t="0" r="r" b="b"/>
                <a:pathLst>
                  <a:path w="39" h="165">
                    <a:moveTo>
                      <a:pt x="0" y="163"/>
                    </a:moveTo>
                    <a:lnTo>
                      <a:pt x="22" y="165"/>
                    </a:lnTo>
                    <a:lnTo>
                      <a:pt x="28" y="163"/>
                    </a:lnTo>
                    <a:lnTo>
                      <a:pt x="39" y="0"/>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37" name="Freeform 98"/>
              <p:cNvSpPr/>
              <p:nvPr/>
            </p:nvSpPr>
            <p:spPr bwMode="auto">
              <a:xfrm>
                <a:off x="3622" y="2561"/>
                <a:ext cx="150" cy="174"/>
              </a:xfrm>
              <a:custGeom>
                <a:avLst/>
                <a:gdLst>
                  <a:gd name="T0" fmla="*/ 0 w 150"/>
                  <a:gd name="T1" fmla="*/ 174 h 174"/>
                  <a:gd name="T2" fmla="*/ 8 w 150"/>
                  <a:gd name="T3" fmla="*/ 6 h 174"/>
                  <a:gd name="T4" fmla="*/ 150 w 150"/>
                  <a:gd name="T5" fmla="*/ 0 h 174"/>
                </a:gdLst>
                <a:ahLst/>
                <a:cxnLst>
                  <a:cxn ang="0">
                    <a:pos x="T0" y="T1"/>
                  </a:cxn>
                  <a:cxn ang="0">
                    <a:pos x="T2" y="T3"/>
                  </a:cxn>
                  <a:cxn ang="0">
                    <a:pos x="T4" y="T5"/>
                  </a:cxn>
                </a:cxnLst>
                <a:rect l="0" t="0" r="r" b="b"/>
                <a:pathLst>
                  <a:path w="150" h="174">
                    <a:moveTo>
                      <a:pt x="0" y="174"/>
                    </a:moveTo>
                    <a:lnTo>
                      <a:pt x="8" y="6"/>
                    </a:lnTo>
                    <a:lnTo>
                      <a:pt x="150" y="0"/>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38" name="Line 99"/>
              <p:cNvSpPr>
                <a:spLocks noChangeShapeType="1"/>
              </p:cNvSpPr>
              <p:nvPr/>
            </p:nvSpPr>
            <p:spPr bwMode="auto">
              <a:xfrm>
                <a:off x="3628" y="2732"/>
                <a:ext cx="123" cy="4"/>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39" name="Freeform 100"/>
              <p:cNvSpPr/>
              <p:nvPr/>
            </p:nvSpPr>
            <p:spPr bwMode="auto">
              <a:xfrm>
                <a:off x="3774" y="2305"/>
                <a:ext cx="56" cy="23"/>
              </a:xfrm>
              <a:custGeom>
                <a:avLst/>
                <a:gdLst>
                  <a:gd name="T0" fmla="*/ 3 w 46"/>
                  <a:gd name="T1" fmla="*/ 19 h 19"/>
                  <a:gd name="T2" fmla="*/ 1 w 46"/>
                  <a:gd name="T3" fmla="*/ 12 h 19"/>
                  <a:gd name="T4" fmla="*/ 22 w 46"/>
                  <a:gd name="T5" fmla="*/ 2 h 19"/>
                  <a:gd name="T6" fmla="*/ 43 w 46"/>
                  <a:gd name="T7" fmla="*/ 4 h 19"/>
                  <a:gd name="T8" fmla="*/ 45 w 46"/>
                  <a:gd name="T9" fmla="*/ 12 h 19"/>
                  <a:gd name="T10" fmla="*/ 44 w 46"/>
                  <a:gd name="T11" fmla="*/ 14 h 19"/>
                  <a:gd name="T12" fmla="*/ 36 w 46"/>
                  <a:gd name="T13" fmla="*/ 7 h 19"/>
                  <a:gd name="T14" fmla="*/ 12 w 46"/>
                  <a:gd name="T15" fmla="*/ 9 h 19"/>
                  <a:gd name="T16" fmla="*/ 3 w 46"/>
                  <a:gd name="T17" fmla="*/ 17 h 19"/>
                  <a:gd name="T18" fmla="*/ 3 w 46"/>
                  <a:gd name="T1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19">
                    <a:moveTo>
                      <a:pt x="3" y="19"/>
                    </a:moveTo>
                    <a:cubicBezTo>
                      <a:pt x="3" y="19"/>
                      <a:pt x="0" y="16"/>
                      <a:pt x="1" y="12"/>
                    </a:cubicBezTo>
                    <a:cubicBezTo>
                      <a:pt x="3" y="8"/>
                      <a:pt x="13" y="3"/>
                      <a:pt x="22" y="2"/>
                    </a:cubicBezTo>
                    <a:cubicBezTo>
                      <a:pt x="30" y="0"/>
                      <a:pt x="40" y="2"/>
                      <a:pt x="43" y="4"/>
                    </a:cubicBezTo>
                    <a:cubicBezTo>
                      <a:pt x="46" y="6"/>
                      <a:pt x="46" y="9"/>
                      <a:pt x="45" y="12"/>
                    </a:cubicBezTo>
                    <a:cubicBezTo>
                      <a:pt x="45" y="14"/>
                      <a:pt x="44" y="14"/>
                      <a:pt x="44" y="14"/>
                    </a:cubicBezTo>
                    <a:cubicBezTo>
                      <a:pt x="44" y="14"/>
                      <a:pt x="44" y="8"/>
                      <a:pt x="36" y="7"/>
                    </a:cubicBezTo>
                    <a:cubicBezTo>
                      <a:pt x="28" y="6"/>
                      <a:pt x="19" y="6"/>
                      <a:pt x="12" y="9"/>
                    </a:cubicBezTo>
                    <a:cubicBezTo>
                      <a:pt x="6" y="12"/>
                      <a:pt x="4" y="15"/>
                      <a:pt x="3" y="17"/>
                    </a:cubicBezTo>
                    <a:cubicBezTo>
                      <a:pt x="3" y="19"/>
                      <a:pt x="3" y="19"/>
                      <a:pt x="3" y="19"/>
                    </a:cubicBezTo>
                    <a:close/>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40" name="Freeform 101"/>
              <p:cNvSpPr/>
              <p:nvPr/>
            </p:nvSpPr>
            <p:spPr bwMode="auto">
              <a:xfrm>
                <a:off x="3771" y="2328"/>
                <a:ext cx="7" cy="307"/>
              </a:xfrm>
              <a:custGeom>
                <a:avLst/>
                <a:gdLst>
                  <a:gd name="T0" fmla="*/ 7 w 7"/>
                  <a:gd name="T1" fmla="*/ 0 h 307"/>
                  <a:gd name="T2" fmla="*/ 6 w 7"/>
                  <a:gd name="T3" fmla="*/ 40 h 307"/>
                  <a:gd name="T4" fmla="*/ 0 w 7"/>
                  <a:gd name="T5" fmla="*/ 307 h 307"/>
                </a:gdLst>
                <a:ahLst/>
                <a:cxnLst>
                  <a:cxn ang="0">
                    <a:pos x="T0" y="T1"/>
                  </a:cxn>
                  <a:cxn ang="0">
                    <a:pos x="T2" y="T3"/>
                  </a:cxn>
                  <a:cxn ang="0">
                    <a:pos x="T4" y="T5"/>
                  </a:cxn>
                </a:cxnLst>
                <a:rect l="0" t="0" r="r" b="b"/>
                <a:pathLst>
                  <a:path w="7" h="307">
                    <a:moveTo>
                      <a:pt x="7" y="0"/>
                    </a:moveTo>
                    <a:lnTo>
                      <a:pt x="6" y="40"/>
                    </a:lnTo>
                    <a:lnTo>
                      <a:pt x="0" y="307"/>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41" name="Freeform 102"/>
              <p:cNvSpPr/>
              <p:nvPr/>
            </p:nvSpPr>
            <p:spPr bwMode="auto">
              <a:xfrm>
                <a:off x="3808" y="2322"/>
                <a:ext cx="20" cy="416"/>
              </a:xfrm>
              <a:custGeom>
                <a:avLst/>
                <a:gdLst>
                  <a:gd name="T0" fmla="*/ 16 w 16"/>
                  <a:gd name="T1" fmla="*/ 0 h 343"/>
                  <a:gd name="T2" fmla="*/ 13 w 16"/>
                  <a:gd name="T3" fmla="*/ 340 h 343"/>
                  <a:gd name="T4" fmla="*/ 6 w 16"/>
                  <a:gd name="T5" fmla="*/ 342 h 343"/>
                  <a:gd name="T6" fmla="*/ 0 w 16"/>
                  <a:gd name="T7" fmla="*/ 342 h 343"/>
                </a:gdLst>
                <a:ahLst/>
                <a:cxnLst>
                  <a:cxn ang="0">
                    <a:pos x="T0" y="T1"/>
                  </a:cxn>
                  <a:cxn ang="0">
                    <a:pos x="T2" y="T3"/>
                  </a:cxn>
                  <a:cxn ang="0">
                    <a:pos x="T4" y="T5"/>
                  </a:cxn>
                  <a:cxn ang="0">
                    <a:pos x="T6" y="T7"/>
                  </a:cxn>
                </a:cxnLst>
                <a:rect l="0" t="0" r="r" b="b"/>
                <a:pathLst>
                  <a:path w="16" h="343">
                    <a:moveTo>
                      <a:pt x="16" y="0"/>
                    </a:moveTo>
                    <a:cubicBezTo>
                      <a:pt x="13" y="340"/>
                      <a:pt x="13" y="340"/>
                      <a:pt x="13" y="340"/>
                    </a:cubicBezTo>
                    <a:cubicBezTo>
                      <a:pt x="13" y="340"/>
                      <a:pt x="11" y="341"/>
                      <a:pt x="6" y="342"/>
                    </a:cubicBezTo>
                    <a:cubicBezTo>
                      <a:pt x="1" y="343"/>
                      <a:pt x="0" y="342"/>
                      <a:pt x="0" y="342"/>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42" name="Freeform 103"/>
              <p:cNvSpPr/>
              <p:nvPr/>
            </p:nvSpPr>
            <p:spPr bwMode="auto">
              <a:xfrm>
                <a:off x="3814" y="2736"/>
                <a:ext cx="14" cy="17"/>
              </a:xfrm>
              <a:custGeom>
                <a:avLst/>
                <a:gdLst>
                  <a:gd name="T0" fmla="*/ 8 w 11"/>
                  <a:gd name="T1" fmla="*/ 0 h 14"/>
                  <a:gd name="T2" fmla="*/ 8 w 11"/>
                  <a:gd name="T3" fmla="*/ 3 h 14"/>
                  <a:gd name="T4" fmla="*/ 11 w 11"/>
                  <a:gd name="T5" fmla="*/ 3 h 14"/>
                  <a:gd name="T6" fmla="*/ 11 w 11"/>
                  <a:gd name="T7" fmla="*/ 5 h 14"/>
                  <a:gd name="T8" fmla="*/ 10 w 11"/>
                  <a:gd name="T9" fmla="*/ 11 h 14"/>
                  <a:gd name="T10" fmla="*/ 7 w 11"/>
                  <a:gd name="T11" fmla="*/ 13 h 14"/>
                  <a:gd name="T12" fmla="*/ 0 w 11"/>
                  <a:gd name="T13" fmla="*/ 13 h 14"/>
                </a:gdLst>
                <a:ahLst/>
                <a:cxnLst>
                  <a:cxn ang="0">
                    <a:pos x="T0" y="T1"/>
                  </a:cxn>
                  <a:cxn ang="0">
                    <a:pos x="T2" y="T3"/>
                  </a:cxn>
                  <a:cxn ang="0">
                    <a:pos x="T4" y="T5"/>
                  </a:cxn>
                  <a:cxn ang="0">
                    <a:pos x="T6" y="T7"/>
                  </a:cxn>
                  <a:cxn ang="0">
                    <a:pos x="T8" y="T9"/>
                  </a:cxn>
                  <a:cxn ang="0">
                    <a:pos x="T10" y="T11"/>
                  </a:cxn>
                  <a:cxn ang="0">
                    <a:pos x="T12" y="T13"/>
                  </a:cxn>
                </a:cxnLst>
                <a:rect l="0" t="0" r="r" b="b"/>
                <a:pathLst>
                  <a:path w="11" h="14">
                    <a:moveTo>
                      <a:pt x="8" y="0"/>
                    </a:moveTo>
                    <a:cubicBezTo>
                      <a:pt x="8" y="0"/>
                      <a:pt x="7" y="2"/>
                      <a:pt x="8" y="3"/>
                    </a:cubicBezTo>
                    <a:cubicBezTo>
                      <a:pt x="9" y="3"/>
                      <a:pt x="11" y="3"/>
                      <a:pt x="11" y="3"/>
                    </a:cubicBezTo>
                    <a:cubicBezTo>
                      <a:pt x="11" y="3"/>
                      <a:pt x="11" y="5"/>
                      <a:pt x="11" y="5"/>
                    </a:cubicBezTo>
                    <a:cubicBezTo>
                      <a:pt x="11" y="6"/>
                      <a:pt x="10" y="10"/>
                      <a:pt x="10" y="11"/>
                    </a:cubicBezTo>
                    <a:cubicBezTo>
                      <a:pt x="10" y="11"/>
                      <a:pt x="11" y="13"/>
                      <a:pt x="7" y="13"/>
                    </a:cubicBezTo>
                    <a:cubicBezTo>
                      <a:pt x="3" y="14"/>
                      <a:pt x="0" y="13"/>
                      <a:pt x="0" y="13"/>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43" name="Freeform 104"/>
              <p:cNvSpPr/>
              <p:nvPr/>
            </p:nvSpPr>
            <p:spPr bwMode="auto">
              <a:xfrm>
                <a:off x="3814" y="2743"/>
                <a:ext cx="14" cy="4"/>
              </a:xfrm>
              <a:custGeom>
                <a:avLst/>
                <a:gdLst>
                  <a:gd name="T0" fmla="*/ 0 w 11"/>
                  <a:gd name="T1" fmla="*/ 3 h 3"/>
                  <a:gd name="T2" fmla="*/ 9 w 11"/>
                  <a:gd name="T3" fmla="*/ 2 h 3"/>
                  <a:gd name="T4" fmla="*/ 11 w 11"/>
                  <a:gd name="T5" fmla="*/ 0 h 3"/>
                </a:gdLst>
                <a:ahLst/>
                <a:cxnLst>
                  <a:cxn ang="0">
                    <a:pos x="T0" y="T1"/>
                  </a:cxn>
                  <a:cxn ang="0">
                    <a:pos x="T2" y="T3"/>
                  </a:cxn>
                  <a:cxn ang="0">
                    <a:pos x="T4" y="T5"/>
                  </a:cxn>
                </a:cxnLst>
                <a:rect l="0" t="0" r="r" b="b"/>
                <a:pathLst>
                  <a:path w="11" h="3">
                    <a:moveTo>
                      <a:pt x="0" y="3"/>
                    </a:moveTo>
                    <a:cubicBezTo>
                      <a:pt x="0" y="3"/>
                      <a:pt x="6" y="3"/>
                      <a:pt x="9" y="2"/>
                    </a:cubicBezTo>
                    <a:cubicBezTo>
                      <a:pt x="11" y="1"/>
                      <a:pt x="11" y="0"/>
                      <a:pt x="11" y="0"/>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44" name="Freeform 105"/>
              <p:cNvSpPr/>
              <p:nvPr/>
            </p:nvSpPr>
            <p:spPr bwMode="auto">
              <a:xfrm>
                <a:off x="3825" y="2363"/>
                <a:ext cx="176" cy="153"/>
              </a:xfrm>
              <a:custGeom>
                <a:avLst/>
                <a:gdLst>
                  <a:gd name="T0" fmla="*/ 3 w 176"/>
                  <a:gd name="T1" fmla="*/ 22 h 153"/>
                  <a:gd name="T2" fmla="*/ 171 w 176"/>
                  <a:gd name="T3" fmla="*/ 0 h 153"/>
                  <a:gd name="T4" fmla="*/ 176 w 176"/>
                  <a:gd name="T5" fmla="*/ 141 h 153"/>
                  <a:gd name="T6" fmla="*/ 0 w 176"/>
                  <a:gd name="T7" fmla="*/ 153 h 153"/>
                </a:gdLst>
                <a:ahLst/>
                <a:cxnLst>
                  <a:cxn ang="0">
                    <a:pos x="T0" y="T1"/>
                  </a:cxn>
                  <a:cxn ang="0">
                    <a:pos x="T2" y="T3"/>
                  </a:cxn>
                  <a:cxn ang="0">
                    <a:pos x="T4" y="T5"/>
                  </a:cxn>
                  <a:cxn ang="0">
                    <a:pos x="T6" y="T7"/>
                  </a:cxn>
                </a:cxnLst>
                <a:rect l="0" t="0" r="r" b="b"/>
                <a:pathLst>
                  <a:path w="176" h="153">
                    <a:moveTo>
                      <a:pt x="3" y="22"/>
                    </a:moveTo>
                    <a:lnTo>
                      <a:pt x="171" y="0"/>
                    </a:lnTo>
                    <a:lnTo>
                      <a:pt x="176" y="141"/>
                    </a:lnTo>
                    <a:lnTo>
                      <a:pt x="0" y="153"/>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45" name="Line 106"/>
              <p:cNvSpPr>
                <a:spLocks noChangeShapeType="1"/>
              </p:cNvSpPr>
              <p:nvPr/>
            </p:nvSpPr>
            <p:spPr bwMode="auto">
              <a:xfrm>
                <a:off x="3990" y="2366"/>
                <a:ext cx="5" cy="139"/>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46" name="Line 107"/>
              <p:cNvSpPr>
                <a:spLocks noChangeShapeType="1"/>
              </p:cNvSpPr>
              <p:nvPr/>
            </p:nvSpPr>
            <p:spPr bwMode="auto">
              <a:xfrm>
                <a:off x="3833" y="2385"/>
                <a:ext cx="0" cy="130"/>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47" name="Freeform 108"/>
              <p:cNvSpPr/>
              <p:nvPr/>
            </p:nvSpPr>
            <p:spPr bwMode="auto">
              <a:xfrm>
                <a:off x="3828" y="2270"/>
                <a:ext cx="241" cy="492"/>
              </a:xfrm>
              <a:custGeom>
                <a:avLst/>
                <a:gdLst>
                  <a:gd name="T0" fmla="*/ 0 w 198"/>
                  <a:gd name="T1" fmla="*/ 75 h 406"/>
                  <a:gd name="T2" fmla="*/ 139 w 198"/>
                  <a:gd name="T3" fmla="*/ 57 h 406"/>
                  <a:gd name="T4" fmla="*/ 140 w 198"/>
                  <a:gd name="T5" fmla="*/ 55 h 406"/>
                  <a:gd name="T6" fmla="*/ 153 w 198"/>
                  <a:gd name="T7" fmla="*/ 53 h 406"/>
                  <a:gd name="T8" fmla="*/ 157 w 198"/>
                  <a:gd name="T9" fmla="*/ 383 h 406"/>
                  <a:gd name="T10" fmla="*/ 155 w 198"/>
                  <a:gd name="T11" fmla="*/ 385 h 406"/>
                  <a:gd name="T12" fmla="*/ 155 w 198"/>
                  <a:gd name="T13" fmla="*/ 387 h 406"/>
                  <a:gd name="T14" fmla="*/ 154 w 198"/>
                  <a:gd name="T15" fmla="*/ 389 h 406"/>
                  <a:gd name="T16" fmla="*/ 156 w 198"/>
                  <a:gd name="T17" fmla="*/ 393 h 406"/>
                  <a:gd name="T18" fmla="*/ 155 w 198"/>
                  <a:gd name="T19" fmla="*/ 395 h 406"/>
                  <a:gd name="T20" fmla="*/ 152 w 198"/>
                  <a:gd name="T21" fmla="*/ 396 h 406"/>
                  <a:gd name="T22" fmla="*/ 150 w 198"/>
                  <a:gd name="T23" fmla="*/ 397 h 406"/>
                  <a:gd name="T24" fmla="*/ 150 w 198"/>
                  <a:gd name="T25" fmla="*/ 402 h 406"/>
                  <a:gd name="T26" fmla="*/ 185 w 198"/>
                  <a:gd name="T27" fmla="*/ 404 h 406"/>
                  <a:gd name="T28" fmla="*/ 198 w 198"/>
                  <a:gd name="T29" fmla="*/ 403 h 406"/>
                  <a:gd name="T30" fmla="*/ 197 w 198"/>
                  <a:gd name="T31" fmla="*/ 397 h 406"/>
                  <a:gd name="T32" fmla="*/ 197 w 198"/>
                  <a:gd name="T33" fmla="*/ 396 h 406"/>
                  <a:gd name="T34" fmla="*/ 197 w 198"/>
                  <a:gd name="T35" fmla="*/ 393 h 406"/>
                  <a:gd name="T36" fmla="*/ 196 w 198"/>
                  <a:gd name="T37" fmla="*/ 390 h 406"/>
                  <a:gd name="T38" fmla="*/ 195 w 198"/>
                  <a:gd name="T39" fmla="*/ 387 h 406"/>
                  <a:gd name="T40" fmla="*/ 185 w 198"/>
                  <a:gd name="T41" fmla="*/ 6 h 406"/>
                  <a:gd name="T42" fmla="*/ 186 w 198"/>
                  <a:gd name="T43" fmla="*/ 2 h 406"/>
                  <a:gd name="T44" fmla="*/ 185 w 198"/>
                  <a:gd name="T45" fmla="*/ 0 h 406"/>
                  <a:gd name="T46" fmla="*/ 164 w 198"/>
                  <a:gd name="T47" fmla="*/ 4 h 406"/>
                  <a:gd name="T48" fmla="*/ 148 w 198"/>
                  <a:gd name="T49" fmla="*/ 16 h 406"/>
                  <a:gd name="T50" fmla="*/ 151 w 198"/>
                  <a:gd name="T51" fmla="*/ 21 h 406"/>
                  <a:gd name="T52" fmla="*/ 166 w 198"/>
                  <a:gd name="T53" fmla="*/ 8 h 406"/>
                  <a:gd name="T54" fmla="*/ 185 w 198"/>
                  <a:gd name="T55" fmla="*/ 5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8" h="406">
                    <a:moveTo>
                      <a:pt x="0" y="75"/>
                    </a:moveTo>
                    <a:cubicBezTo>
                      <a:pt x="139" y="57"/>
                      <a:pt x="139" y="57"/>
                      <a:pt x="139" y="57"/>
                    </a:cubicBezTo>
                    <a:cubicBezTo>
                      <a:pt x="140" y="55"/>
                      <a:pt x="140" y="55"/>
                      <a:pt x="140" y="55"/>
                    </a:cubicBezTo>
                    <a:cubicBezTo>
                      <a:pt x="153" y="53"/>
                      <a:pt x="153" y="53"/>
                      <a:pt x="153" y="53"/>
                    </a:cubicBezTo>
                    <a:cubicBezTo>
                      <a:pt x="157" y="383"/>
                      <a:pt x="157" y="383"/>
                      <a:pt x="157" y="383"/>
                    </a:cubicBezTo>
                    <a:cubicBezTo>
                      <a:pt x="157" y="383"/>
                      <a:pt x="155" y="384"/>
                      <a:pt x="155" y="385"/>
                    </a:cubicBezTo>
                    <a:cubicBezTo>
                      <a:pt x="155" y="387"/>
                      <a:pt x="155" y="387"/>
                      <a:pt x="155" y="387"/>
                    </a:cubicBezTo>
                    <a:cubicBezTo>
                      <a:pt x="155" y="387"/>
                      <a:pt x="153" y="388"/>
                      <a:pt x="154" y="389"/>
                    </a:cubicBezTo>
                    <a:cubicBezTo>
                      <a:pt x="155" y="391"/>
                      <a:pt x="157" y="392"/>
                      <a:pt x="156" y="393"/>
                    </a:cubicBezTo>
                    <a:cubicBezTo>
                      <a:pt x="156" y="394"/>
                      <a:pt x="156" y="394"/>
                      <a:pt x="155" y="395"/>
                    </a:cubicBezTo>
                    <a:cubicBezTo>
                      <a:pt x="154" y="395"/>
                      <a:pt x="153" y="396"/>
                      <a:pt x="152" y="396"/>
                    </a:cubicBezTo>
                    <a:cubicBezTo>
                      <a:pt x="152" y="396"/>
                      <a:pt x="150" y="397"/>
                      <a:pt x="150" y="397"/>
                    </a:cubicBezTo>
                    <a:cubicBezTo>
                      <a:pt x="150" y="402"/>
                      <a:pt x="150" y="402"/>
                      <a:pt x="150" y="402"/>
                    </a:cubicBezTo>
                    <a:cubicBezTo>
                      <a:pt x="150" y="402"/>
                      <a:pt x="172" y="406"/>
                      <a:pt x="185" y="404"/>
                    </a:cubicBezTo>
                    <a:cubicBezTo>
                      <a:pt x="198" y="403"/>
                      <a:pt x="198" y="403"/>
                      <a:pt x="198" y="403"/>
                    </a:cubicBezTo>
                    <a:cubicBezTo>
                      <a:pt x="198" y="403"/>
                      <a:pt x="197" y="397"/>
                      <a:pt x="197" y="397"/>
                    </a:cubicBezTo>
                    <a:cubicBezTo>
                      <a:pt x="197" y="396"/>
                      <a:pt x="197" y="397"/>
                      <a:pt x="197" y="396"/>
                    </a:cubicBezTo>
                    <a:cubicBezTo>
                      <a:pt x="197" y="395"/>
                      <a:pt x="196" y="395"/>
                      <a:pt x="197" y="393"/>
                    </a:cubicBezTo>
                    <a:cubicBezTo>
                      <a:pt x="197" y="392"/>
                      <a:pt x="197" y="392"/>
                      <a:pt x="196" y="390"/>
                    </a:cubicBezTo>
                    <a:cubicBezTo>
                      <a:pt x="195" y="388"/>
                      <a:pt x="195" y="387"/>
                      <a:pt x="195" y="387"/>
                    </a:cubicBezTo>
                    <a:cubicBezTo>
                      <a:pt x="185" y="6"/>
                      <a:pt x="185" y="6"/>
                      <a:pt x="185" y="6"/>
                    </a:cubicBezTo>
                    <a:cubicBezTo>
                      <a:pt x="185" y="6"/>
                      <a:pt x="186" y="4"/>
                      <a:pt x="186" y="2"/>
                    </a:cubicBezTo>
                    <a:cubicBezTo>
                      <a:pt x="187" y="1"/>
                      <a:pt x="185" y="0"/>
                      <a:pt x="185" y="0"/>
                    </a:cubicBezTo>
                    <a:cubicBezTo>
                      <a:pt x="185" y="0"/>
                      <a:pt x="173" y="1"/>
                      <a:pt x="164" y="4"/>
                    </a:cubicBezTo>
                    <a:cubicBezTo>
                      <a:pt x="156" y="7"/>
                      <a:pt x="149" y="13"/>
                      <a:pt x="148" y="16"/>
                    </a:cubicBezTo>
                    <a:cubicBezTo>
                      <a:pt x="148" y="20"/>
                      <a:pt x="151" y="21"/>
                      <a:pt x="151" y="21"/>
                    </a:cubicBezTo>
                    <a:cubicBezTo>
                      <a:pt x="151" y="21"/>
                      <a:pt x="156" y="11"/>
                      <a:pt x="166" y="8"/>
                    </a:cubicBezTo>
                    <a:cubicBezTo>
                      <a:pt x="177" y="5"/>
                      <a:pt x="185" y="5"/>
                      <a:pt x="185" y="5"/>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48" name="Line 109"/>
              <p:cNvSpPr>
                <a:spLocks noChangeShapeType="1"/>
              </p:cNvSpPr>
              <p:nvPr/>
            </p:nvSpPr>
            <p:spPr bwMode="auto">
              <a:xfrm>
                <a:off x="4012" y="2294"/>
                <a:ext cx="1" cy="40"/>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49" name="Freeform 110"/>
              <p:cNvSpPr/>
              <p:nvPr/>
            </p:nvSpPr>
            <p:spPr bwMode="auto">
              <a:xfrm>
                <a:off x="3825" y="2550"/>
                <a:ext cx="193" cy="194"/>
              </a:xfrm>
              <a:custGeom>
                <a:avLst/>
                <a:gdLst>
                  <a:gd name="T0" fmla="*/ 0 w 193"/>
                  <a:gd name="T1" fmla="*/ 9 h 194"/>
                  <a:gd name="T2" fmla="*/ 176 w 193"/>
                  <a:gd name="T3" fmla="*/ 0 h 194"/>
                  <a:gd name="T4" fmla="*/ 179 w 193"/>
                  <a:gd name="T5" fmla="*/ 194 h 194"/>
                  <a:gd name="T6" fmla="*/ 193 w 193"/>
                  <a:gd name="T7" fmla="*/ 194 h 194"/>
                </a:gdLst>
                <a:ahLst/>
                <a:cxnLst>
                  <a:cxn ang="0">
                    <a:pos x="T0" y="T1"/>
                  </a:cxn>
                  <a:cxn ang="0">
                    <a:pos x="T2" y="T3"/>
                  </a:cxn>
                  <a:cxn ang="0">
                    <a:pos x="T4" y="T5"/>
                  </a:cxn>
                  <a:cxn ang="0">
                    <a:pos x="T6" y="T7"/>
                  </a:cxn>
                </a:cxnLst>
                <a:rect l="0" t="0" r="r" b="b"/>
                <a:pathLst>
                  <a:path w="193" h="194">
                    <a:moveTo>
                      <a:pt x="0" y="9"/>
                    </a:moveTo>
                    <a:lnTo>
                      <a:pt x="176" y="0"/>
                    </a:lnTo>
                    <a:lnTo>
                      <a:pt x="179" y="194"/>
                    </a:lnTo>
                    <a:lnTo>
                      <a:pt x="193" y="194"/>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50" name="Freeform 111"/>
              <p:cNvSpPr/>
              <p:nvPr/>
            </p:nvSpPr>
            <p:spPr bwMode="auto">
              <a:xfrm>
                <a:off x="3828" y="2550"/>
                <a:ext cx="172" cy="193"/>
              </a:xfrm>
              <a:custGeom>
                <a:avLst/>
                <a:gdLst>
                  <a:gd name="T0" fmla="*/ 168 w 172"/>
                  <a:gd name="T1" fmla="*/ 0 h 193"/>
                  <a:gd name="T2" fmla="*/ 172 w 172"/>
                  <a:gd name="T3" fmla="*/ 193 h 193"/>
                  <a:gd name="T4" fmla="*/ 0 w 172"/>
                  <a:gd name="T5" fmla="*/ 189 h 193"/>
                </a:gdLst>
                <a:ahLst/>
                <a:cxnLst>
                  <a:cxn ang="0">
                    <a:pos x="T0" y="T1"/>
                  </a:cxn>
                  <a:cxn ang="0">
                    <a:pos x="T2" y="T3"/>
                  </a:cxn>
                  <a:cxn ang="0">
                    <a:pos x="T4" y="T5"/>
                  </a:cxn>
                </a:cxnLst>
                <a:rect l="0" t="0" r="r" b="b"/>
                <a:pathLst>
                  <a:path w="172" h="193">
                    <a:moveTo>
                      <a:pt x="168" y="0"/>
                    </a:moveTo>
                    <a:lnTo>
                      <a:pt x="172" y="193"/>
                    </a:lnTo>
                    <a:lnTo>
                      <a:pt x="0" y="189"/>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51" name="Freeform 112"/>
              <p:cNvSpPr/>
              <p:nvPr/>
            </p:nvSpPr>
            <p:spPr bwMode="auto">
              <a:xfrm>
                <a:off x="4015" y="2742"/>
                <a:ext cx="53" cy="3"/>
              </a:xfrm>
              <a:custGeom>
                <a:avLst/>
                <a:gdLst>
                  <a:gd name="T0" fmla="*/ 0 w 43"/>
                  <a:gd name="T1" fmla="*/ 0 h 3"/>
                  <a:gd name="T2" fmla="*/ 20 w 43"/>
                  <a:gd name="T3" fmla="*/ 2 h 3"/>
                  <a:gd name="T4" fmla="*/ 43 w 43"/>
                  <a:gd name="T5" fmla="*/ 3 h 3"/>
                </a:gdLst>
                <a:ahLst/>
                <a:cxnLst>
                  <a:cxn ang="0">
                    <a:pos x="T0" y="T1"/>
                  </a:cxn>
                  <a:cxn ang="0">
                    <a:pos x="T2" y="T3"/>
                  </a:cxn>
                  <a:cxn ang="0">
                    <a:pos x="T4" y="T5"/>
                  </a:cxn>
                </a:cxnLst>
                <a:rect l="0" t="0" r="r" b="b"/>
                <a:pathLst>
                  <a:path w="43" h="3">
                    <a:moveTo>
                      <a:pt x="0" y="0"/>
                    </a:moveTo>
                    <a:cubicBezTo>
                      <a:pt x="0" y="0"/>
                      <a:pt x="9" y="2"/>
                      <a:pt x="20" y="2"/>
                    </a:cubicBezTo>
                    <a:cubicBezTo>
                      <a:pt x="32" y="2"/>
                      <a:pt x="43" y="3"/>
                      <a:pt x="43" y="3"/>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52" name="Freeform 113"/>
              <p:cNvSpPr/>
              <p:nvPr/>
            </p:nvSpPr>
            <p:spPr bwMode="auto">
              <a:xfrm>
                <a:off x="4018" y="2736"/>
                <a:ext cx="47" cy="3"/>
              </a:xfrm>
              <a:custGeom>
                <a:avLst/>
                <a:gdLst>
                  <a:gd name="T0" fmla="*/ 0 w 39"/>
                  <a:gd name="T1" fmla="*/ 0 h 3"/>
                  <a:gd name="T2" fmla="*/ 23 w 39"/>
                  <a:gd name="T3" fmla="*/ 2 h 3"/>
                  <a:gd name="T4" fmla="*/ 39 w 39"/>
                  <a:gd name="T5" fmla="*/ 3 h 3"/>
                </a:gdLst>
                <a:ahLst/>
                <a:cxnLst>
                  <a:cxn ang="0">
                    <a:pos x="T0" y="T1"/>
                  </a:cxn>
                  <a:cxn ang="0">
                    <a:pos x="T2" y="T3"/>
                  </a:cxn>
                  <a:cxn ang="0">
                    <a:pos x="T4" y="T5"/>
                  </a:cxn>
                </a:cxnLst>
                <a:rect l="0" t="0" r="r" b="b"/>
                <a:pathLst>
                  <a:path w="39" h="3">
                    <a:moveTo>
                      <a:pt x="0" y="0"/>
                    </a:moveTo>
                    <a:cubicBezTo>
                      <a:pt x="0" y="0"/>
                      <a:pt x="11" y="2"/>
                      <a:pt x="23" y="2"/>
                    </a:cubicBezTo>
                    <a:cubicBezTo>
                      <a:pt x="35" y="2"/>
                      <a:pt x="39" y="3"/>
                      <a:pt x="39" y="3"/>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53" name="Freeform 114"/>
              <p:cNvSpPr/>
              <p:nvPr/>
            </p:nvSpPr>
            <p:spPr bwMode="auto">
              <a:xfrm>
                <a:off x="4010" y="2752"/>
                <a:ext cx="58" cy="3"/>
              </a:xfrm>
              <a:custGeom>
                <a:avLst/>
                <a:gdLst>
                  <a:gd name="T0" fmla="*/ 0 w 47"/>
                  <a:gd name="T1" fmla="*/ 0 h 3"/>
                  <a:gd name="T2" fmla="*/ 33 w 47"/>
                  <a:gd name="T3" fmla="*/ 2 h 3"/>
                  <a:gd name="T4" fmla="*/ 47 w 47"/>
                  <a:gd name="T5" fmla="*/ 1 h 3"/>
                </a:gdLst>
                <a:ahLst/>
                <a:cxnLst>
                  <a:cxn ang="0">
                    <a:pos x="T0" y="T1"/>
                  </a:cxn>
                  <a:cxn ang="0">
                    <a:pos x="T2" y="T3"/>
                  </a:cxn>
                  <a:cxn ang="0">
                    <a:pos x="T4" y="T5"/>
                  </a:cxn>
                </a:cxnLst>
                <a:rect l="0" t="0" r="r" b="b"/>
                <a:pathLst>
                  <a:path w="47" h="3">
                    <a:moveTo>
                      <a:pt x="0" y="0"/>
                    </a:moveTo>
                    <a:cubicBezTo>
                      <a:pt x="0" y="0"/>
                      <a:pt x="22" y="3"/>
                      <a:pt x="33" y="2"/>
                    </a:cubicBezTo>
                    <a:cubicBezTo>
                      <a:pt x="44" y="2"/>
                      <a:pt x="47" y="1"/>
                      <a:pt x="47" y="1"/>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54" name="Freeform 115"/>
              <p:cNvSpPr/>
              <p:nvPr/>
            </p:nvSpPr>
            <p:spPr bwMode="auto">
              <a:xfrm>
                <a:off x="3743" y="2744"/>
                <a:ext cx="73" cy="25"/>
              </a:xfrm>
              <a:custGeom>
                <a:avLst/>
                <a:gdLst>
                  <a:gd name="T0" fmla="*/ 5 w 60"/>
                  <a:gd name="T1" fmla="*/ 4 h 20"/>
                  <a:gd name="T2" fmla="*/ 54 w 60"/>
                  <a:gd name="T3" fmla="*/ 6 h 20"/>
                  <a:gd name="T4" fmla="*/ 58 w 60"/>
                  <a:gd name="T5" fmla="*/ 0 h 20"/>
                  <a:gd name="T6" fmla="*/ 59 w 60"/>
                  <a:gd name="T7" fmla="*/ 7 h 20"/>
                  <a:gd name="T8" fmla="*/ 60 w 60"/>
                  <a:gd name="T9" fmla="*/ 7 h 20"/>
                  <a:gd name="T10" fmla="*/ 60 w 60"/>
                  <a:gd name="T11" fmla="*/ 12 h 20"/>
                  <a:gd name="T12" fmla="*/ 55 w 60"/>
                  <a:gd name="T13" fmla="*/ 20 h 20"/>
                  <a:gd name="T14" fmla="*/ 1 w 60"/>
                  <a:gd name="T15" fmla="*/ 17 h 20"/>
                  <a:gd name="T16" fmla="*/ 0 w 60"/>
                  <a:gd name="T17" fmla="*/ 14 h 20"/>
                  <a:gd name="T18" fmla="*/ 3 w 60"/>
                  <a:gd name="T19" fmla="*/ 12 h 20"/>
                  <a:gd name="T20" fmla="*/ 4 w 60"/>
                  <a:gd name="T21" fmla="*/ 11 h 20"/>
                  <a:gd name="T22" fmla="*/ 5 w 60"/>
                  <a:gd name="T23" fmla="*/ 10 h 20"/>
                  <a:gd name="T24" fmla="*/ 5 w 60"/>
                  <a:gd name="T2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 h="20">
                    <a:moveTo>
                      <a:pt x="5" y="4"/>
                    </a:moveTo>
                    <a:cubicBezTo>
                      <a:pt x="54" y="6"/>
                      <a:pt x="54" y="6"/>
                      <a:pt x="54" y="6"/>
                    </a:cubicBezTo>
                    <a:cubicBezTo>
                      <a:pt x="58" y="0"/>
                      <a:pt x="58" y="0"/>
                      <a:pt x="58" y="0"/>
                    </a:cubicBezTo>
                    <a:cubicBezTo>
                      <a:pt x="59" y="7"/>
                      <a:pt x="59" y="7"/>
                      <a:pt x="59" y="7"/>
                    </a:cubicBezTo>
                    <a:cubicBezTo>
                      <a:pt x="60" y="7"/>
                      <a:pt x="60" y="7"/>
                      <a:pt x="60" y="7"/>
                    </a:cubicBezTo>
                    <a:cubicBezTo>
                      <a:pt x="60" y="12"/>
                      <a:pt x="60" y="12"/>
                      <a:pt x="60" y="12"/>
                    </a:cubicBezTo>
                    <a:cubicBezTo>
                      <a:pt x="55" y="20"/>
                      <a:pt x="55" y="20"/>
                      <a:pt x="55" y="20"/>
                    </a:cubicBezTo>
                    <a:cubicBezTo>
                      <a:pt x="1" y="17"/>
                      <a:pt x="1" y="17"/>
                      <a:pt x="1" y="17"/>
                    </a:cubicBezTo>
                    <a:cubicBezTo>
                      <a:pt x="0" y="14"/>
                      <a:pt x="0" y="14"/>
                      <a:pt x="0" y="14"/>
                    </a:cubicBezTo>
                    <a:cubicBezTo>
                      <a:pt x="3" y="12"/>
                      <a:pt x="3" y="12"/>
                      <a:pt x="3" y="12"/>
                    </a:cubicBezTo>
                    <a:cubicBezTo>
                      <a:pt x="3" y="12"/>
                      <a:pt x="3" y="11"/>
                      <a:pt x="4" y="11"/>
                    </a:cubicBezTo>
                    <a:cubicBezTo>
                      <a:pt x="4" y="11"/>
                      <a:pt x="5" y="10"/>
                      <a:pt x="5" y="10"/>
                    </a:cubicBezTo>
                    <a:lnTo>
                      <a:pt x="5" y="4"/>
                    </a:lnTo>
                    <a:close/>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55" name="Freeform 116"/>
              <p:cNvSpPr/>
              <p:nvPr/>
            </p:nvSpPr>
            <p:spPr bwMode="auto">
              <a:xfrm>
                <a:off x="3747" y="2752"/>
                <a:ext cx="67" cy="8"/>
              </a:xfrm>
              <a:custGeom>
                <a:avLst/>
                <a:gdLst>
                  <a:gd name="T0" fmla="*/ 67 w 67"/>
                  <a:gd name="T1" fmla="*/ 0 h 8"/>
                  <a:gd name="T2" fmla="*/ 61 w 67"/>
                  <a:gd name="T3" fmla="*/ 8 h 8"/>
                  <a:gd name="T4" fmla="*/ 0 w 67"/>
                  <a:gd name="T5" fmla="*/ 6 h 8"/>
                </a:gdLst>
                <a:ahLst/>
                <a:cxnLst>
                  <a:cxn ang="0">
                    <a:pos x="T0" y="T1"/>
                  </a:cxn>
                  <a:cxn ang="0">
                    <a:pos x="T2" y="T3"/>
                  </a:cxn>
                  <a:cxn ang="0">
                    <a:pos x="T4" y="T5"/>
                  </a:cxn>
                </a:cxnLst>
                <a:rect l="0" t="0" r="r" b="b"/>
                <a:pathLst>
                  <a:path w="67" h="8">
                    <a:moveTo>
                      <a:pt x="67" y="0"/>
                    </a:moveTo>
                    <a:lnTo>
                      <a:pt x="61" y="8"/>
                    </a:lnTo>
                    <a:lnTo>
                      <a:pt x="0" y="6"/>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56" name="Freeform 117"/>
              <p:cNvSpPr/>
              <p:nvPr/>
            </p:nvSpPr>
            <p:spPr bwMode="auto">
              <a:xfrm>
                <a:off x="3743" y="2761"/>
                <a:ext cx="67" cy="9"/>
              </a:xfrm>
              <a:custGeom>
                <a:avLst/>
                <a:gdLst>
                  <a:gd name="T0" fmla="*/ 0 w 67"/>
                  <a:gd name="T1" fmla="*/ 0 h 9"/>
                  <a:gd name="T2" fmla="*/ 67 w 67"/>
                  <a:gd name="T3" fmla="*/ 4 h 9"/>
                  <a:gd name="T4" fmla="*/ 67 w 67"/>
                  <a:gd name="T5" fmla="*/ 9 h 9"/>
                </a:gdLst>
                <a:ahLst/>
                <a:cxnLst>
                  <a:cxn ang="0">
                    <a:pos x="T0" y="T1"/>
                  </a:cxn>
                  <a:cxn ang="0">
                    <a:pos x="T2" y="T3"/>
                  </a:cxn>
                  <a:cxn ang="0">
                    <a:pos x="T4" y="T5"/>
                  </a:cxn>
                </a:cxnLst>
                <a:rect l="0" t="0" r="r" b="b"/>
                <a:pathLst>
                  <a:path w="67" h="9">
                    <a:moveTo>
                      <a:pt x="0" y="0"/>
                    </a:moveTo>
                    <a:lnTo>
                      <a:pt x="67" y="4"/>
                    </a:lnTo>
                    <a:lnTo>
                      <a:pt x="67" y="9"/>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57" name="Line 118"/>
              <p:cNvSpPr>
                <a:spLocks noChangeShapeType="1"/>
              </p:cNvSpPr>
              <p:nvPr/>
            </p:nvSpPr>
            <p:spPr bwMode="auto">
              <a:xfrm flipV="1">
                <a:off x="3810" y="2753"/>
                <a:ext cx="6" cy="12"/>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58" name="Freeform 119"/>
              <p:cNvSpPr/>
              <p:nvPr/>
            </p:nvSpPr>
            <p:spPr bwMode="auto">
              <a:xfrm>
                <a:off x="3750" y="2635"/>
                <a:ext cx="27" cy="114"/>
              </a:xfrm>
              <a:custGeom>
                <a:avLst/>
                <a:gdLst>
                  <a:gd name="T0" fmla="*/ 22 w 22"/>
                  <a:gd name="T1" fmla="*/ 0 h 94"/>
                  <a:gd name="T2" fmla="*/ 20 w 22"/>
                  <a:gd name="T3" fmla="*/ 1 h 94"/>
                  <a:gd name="T4" fmla="*/ 17 w 22"/>
                  <a:gd name="T5" fmla="*/ 2 h 94"/>
                  <a:gd name="T6" fmla="*/ 16 w 22"/>
                  <a:gd name="T7" fmla="*/ 2 h 94"/>
                  <a:gd name="T8" fmla="*/ 15 w 22"/>
                  <a:gd name="T9" fmla="*/ 2 h 94"/>
                  <a:gd name="T10" fmla="*/ 14 w 22"/>
                  <a:gd name="T11" fmla="*/ 2 h 94"/>
                  <a:gd name="T12" fmla="*/ 14 w 22"/>
                  <a:gd name="T13" fmla="*/ 3 h 94"/>
                  <a:gd name="T14" fmla="*/ 14 w 22"/>
                  <a:gd name="T15" fmla="*/ 3 h 94"/>
                  <a:gd name="T16" fmla="*/ 13 w 22"/>
                  <a:gd name="T17" fmla="*/ 4 h 94"/>
                  <a:gd name="T18" fmla="*/ 12 w 22"/>
                  <a:gd name="T19" fmla="*/ 4 h 94"/>
                  <a:gd name="T20" fmla="*/ 12 w 22"/>
                  <a:gd name="T21" fmla="*/ 4 h 94"/>
                  <a:gd name="T22" fmla="*/ 12 w 22"/>
                  <a:gd name="T23" fmla="*/ 6 h 94"/>
                  <a:gd name="T24" fmla="*/ 12 w 22"/>
                  <a:gd name="T25" fmla="*/ 8 h 94"/>
                  <a:gd name="T26" fmla="*/ 12 w 22"/>
                  <a:gd name="T27" fmla="*/ 10 h 94"/>
                  <a:gd name="T28" fmla="*/ 10 w 22"/>
                  <a:gd name="T29" fmla="*/ 11 h 94"/>
                  <a:gd name="T30" fmla="*/ 10 w 22"/>
                  <a:gd name="T31" fmla="*/ 12 h 94"/>
                  <a:gd name="T32" fmla="*/ 8 w 22"/>
                  <a:gd name="T33" fmla="*/ 12 h 94"/>
                  <a:gd name="T34" fmla="*/ 7 w 22"/>
                  <a:gd name="T35" fmla="*/ 14 h 94"/>
                  <a:gd name="T36" fmla="*/ 3 w 22"/>
                  <a:gd name="T37" fmla="*/ 21 h 94"/>
                  <a:gd name="T38" fmla="*/ 2 w 22"/>
                  <a:gd name="T39" fmla="*/ 26 h 94"/>
                  <a:gd name="T40" fmla="*/ 2 w 22"/>
                  <a:gd name="T41" fmla="*/ 27 h 94"/>
                  <a:gd name="T42" fmla="*/ 0 w 22"/>
                  <a:gd name="T43" fmla="*/ 30 h 94"/>
                  <a:gd name="T44" fmla="*/ 1 w 22"/>
                  <a:gd name="T45" fmla="*/ 31 h 94"/>
                  <a:gd name="T46" fmla="*/ 1 w 22"/>
                  <a:gd name="T47" fmla="*/ 31 h 94"/>
                  <a:gd name="T48" fmla="*/ 1 w 22"/>
                  <a:gd name="T49" fmla="*/ 34 h 94"/>
                  <a:gd name="T50" fmla="*/ 1 w 22"/>
                  <a:gd name="T51" fmla="*/ 36 h 94"/>
                  <a:gd name="T52" fmla="*/ 1 w 22"/>
                  <a:gd name="T53" fmla="*/ 39 h 94"/>
                  <a:gd name="T54" fmla="*/ 0 w 22"/>
                  <a:gd name="T55" fmla="*/ 42 h 94"/>
                  <a:gd name="T56" fmla="*/ 2 w 22"/>
                  <a:gd name="T57" fmla="*/ 45 h 94"/>
                  <a:gd name="T58" fmla="*/ 2 w 22"/>
                  <a:gd name="T59" fmla="*/ 47 h 94"/>
                  <a:gd name="T60" fmla="*/ 2 w 22"/>
                  <a:gd name="T61" fmla="*/ 50 h 94"/>
                  <a:gd name="T62" fmla="*/ 4 w 22"/>
                  <a:gd name="T63" fmla="*/ 52 h 94"/>
                  <a:gd name="T64" fmla="*/ 3 w 22"/>
                  <a:gd name="T65" fmla="*/ 55 h 94"/>
                  <a:gd name="T66" fmla="*/ 4 w 22"/>
                  <a:gd name="T67" fmla="*/ 59 h 94"/>
                  <a:gd name="T68" fmla="*/ 4 w 22"/>
                  <a:gd name="T69" fmla="*/ 62 h 94"/>
                  <a:gd name="T70" fmla="*/ 4 w 22"/>
                  <a:gd name="T71" fmla="*/ 63 h 94"/>
                  <a:gd name="T72" fmla="*/ 4 w 22"/>
                  <a:gd name="T73" fmla="*/ 65 h 94"/>
                  <a:gd name="T74" fmla="*/ 4 w 22"/>
                  <a:gd name="T75" fmla="*/ 69 h 94"/>
                  <a:gd name="T76" fmla="*/ 4 w 22"/>
                  <a:gd name="T77" fmla="*/ 73 h 94"/>
                  <a:gd name="T78" fmla="*/ 4 w 22"/>
                  <a:gd name="T79" fmla="*/ 75 h 94"/>
                  <a:gd name="T80" fmla="*/ 0 w 22"/>
                  <a:gd name="T81" fmla="*/ 78 h 94"/>
                  <a:gd name="T82" fmla="*/ 1 w 22"/>
                  <a:gd name="T83" fmla="*/ 83 h 94"/>
                  <a:gd name="T84" fmla="*/ 2 w 22"/>
                  <a:gd name="T85" fmla="*/ 83 h 94"/>
                  <a:gd name="T86" fmla="*/ 3 w 22"/>
                  <a:gd name="T87" fmla="*/ 83 h 94"/>
                  <a:gd name="T88" fmla="*/ 3 w 22"/>
                  <a:gd name="T89" fmla="*/ 81 h 94"/>
                  <a:gd name="T90" fmla="*/ 4 w 22"/>
                  <a:gd name="T91" fmla="*/ 82 h 94"/>
                  <a:gd name="T92" fmla="*/ 6 w 22"/>
                  <a:gd name="T93" fmla="*/ 82 h 94"/>
                  <a:gd name="T94" fmla="*/ 6 w 22"/>
                  <a:gd name="T95" fmla="*/ 81 h 94"/>
                  <a:gd name="T96" fmla="*/ 8 w 22"/>
                  <a:gd name="T97" fmla="*/ 83 h 94"/>
                  <a:gd name="T98" fmla="*/ 10 w 22"/>
                  <a:gd name="T99" fmla="*/ 82 h 94"/>
                  <a:gd name="T100" fmla="*/ 10 w 22"/>
                  <a:gd name="T101" fmla="*/ 81 h 94"/>
                  <a:gd name="T102" fmla="*/ 11 w 22"/>
                  <a:gd name="T103" fmla="*/ 84 h 94"/>
                  <a:gd name="T104" fmla="*/ 13 w 22"/>
                  <a:gd name="T105" fmla="*/ 83 h 94"/>
                  <a:gd name="T106" fmla="*/ 13 w 22"/>
                  <a:gd name="T107" fmla="*/ 81 h 94"/>
                  <a:gd name="T108" fmla="*/ 14 w 22"/>
                  <a:gd name="T109" fmla="*/ 82 h 94"/>
                  <a:gd name="T110" fmla="*/ 15 w 22"/>
                  <a:gd name="T111" fmla="*/ 85 h 94"/>
                  <a:gd name="T112" fmla="*/ 17 w 22"/>
                  <a:gd name="T113" fmla="*/ 85 h 94"/>
                  <a:gd name="T114" fmla="*/ 17 w 22"/>
                  <a:gd name="T115" fmla="*/ 90 h 94"/>
                  <a:gd name="T116" fmla="*/ 15 w 22"/>
                  <a:gd name="T117"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 h="94">
                    <a:moveTo>
                      <a:pt x="22" y="0"/>
                    </a:moveTo>
                    <a:cubicBezTo>
                      <a:pt x="22" y="0"/>
                      <a:pt x="22" y="1"/>
                      <a:pt x="20" y="1"/>
                    </a:cubicBezTo>
                    <a:cubicBezTo>
                      <a:pt x="17" y="1"/>
                      <a:pt x="17" y="2"/>
                      <a:pt x="17" y="2"/>
                    </a:cubicBezTo>
                    <a:cubicBezTo>
                      <a:pt x="17" y="2"/>
                      <a:pt x="17" y="2"/>
                      <a:pt x="16" y="2"/>
                    </a:cubicBezTo>
                    <a:cubicBezTo>
                      <a:pt x="15" y="2"/>
                      <a:pt x="15" y="2"/>
                      <a:pt x="15" y="2"/>
                    </a:cubicBezTo>
                    <a:cubicBezTo>
                      <a:pt x="14" y="2"/>
                      <a:pt x="14" y="2"/>
                      <a:pt x="14" y="2"/>
                    </a:cubicBezTo>
                    <a:cubicBezTo>
                      <a:pt x="14" y="2"/>
                      <a:pt x="14" y="3"/>
                      <a:pt x="14" y="3"/>
                    </a:cubicBezTo>
                    <a:cubicBezTo>
                      <a:pt x="14" y="3"/>
                      <a:pt x="14" y="3"/>
                      <a:pt x="14" y="3"/>
                    </a:cubicBezTo>
                    <a:cubicBezTo>
                      <a:pt x="13" y="4"/>
                      <a:pt x="13" y="4"/>
                      <a:pt x="13" y="4"/>
                    </a:cubicBezTo>
                    <a:cubicBezTo>
                      <a:pt x="12" y="4"/>
                      <a:pt x="12" y="4"/>
                      <a:pt x="12" y="4"/>
                    </a:cubicBezTo>
                    <a:cubicBezTo>
                      <a:pt x="12" y="4"/>
                      <a:pt x="12" y="4"/>
                      <a:pt x="12" y="4"/>
                    </a:cubicBezTo>
                    <a:cubicBezTo>
                      <a:pt x="12" y="5"/>
                      <a:pt x="12" y="5"/>
                      <a:pt x="12" y="6"/>
                    </a:cubicBezTo>
                    <a:cubicBezTo>
                      <a:pt x="12" y="7"/>
                      <a:pt x="12" y="7"/>
                      <a:pt x="12" y="8"/>
                    </a:cubicBezTo>
                    <a:cubicBezTo>
                      <a:pt x="12" y="8"/>
                      <a:pt x="12" y="9"/>
                      <a:pt x="12" y="10"/>
                    </a:cubicBezTo>
                    <a:cubicBezTo>
                      <a:pt x="11" y="10"/>
                      <a:pt x="10" y="11"/>
                      <a:pt x="10" y="11"/>
                    </a:cubicBezTo>
                    <a:cubicBezTo>
                      <a:pt x="10" y="11"/>
                      <a:pt x="11" y="12"/>
                      <a:pt x="10" y="12"/>
                    </a:cubicBezTo>
                    <a:cubicBezTo>
                      <a:pt x="9" y="12"/>
                      <a:pt x="9" y="11"/>
                      <a:pt x="8" y="12"/>
                    </a:cubicBezTo>
                    <a:cubicBezTo>
                      <a:pt x="8" y="13"/>
                      <a:pt x="9" y="14"/>
                      <a:pt x="7" y="14"/>
                    </a:cubicBezTo>
                    <a:cubicBezTo>
                      <a:pt x="6" y="15"/>
                      <a:pt x="3" y="18"/>
                      <a:pt x="3" y="21"/>
                    </a:cubicBezTo>
                    <a:cubicBezTo>
                      <a:pt x="2" y="24"/>
                      <a:pt x="2" y="26"/>
                      <a:pt x="2" y="26"/>
                    </a:cubicBezTo>
                    <a:cubicBezTo>
                      <a:pt x="2" y="27"/>
                      <a:pt x="2" y="27"/>
                      <a:pt x="2" y="27"/>
                    </a:cubicBezTo>
                    <a:cubicBezTo>
                      <a:pt x="2" y="27"/>
                      <a:pt x="0" y="29"/>
                      <a:pt x="0" y="30"/>
                    </a:cubicBezTo>
                    <a:cubicBezTo>
                      <a:pt x="1" y="32"/>
                      <a:pt x="1" y="31"/>
                      <a:pt x="1" y="31"/>
                    </a:cubicBezTo>
                    <a:cubicBezTo>
                      <a:pt x="1" y="31"/>
                      <a:pt x="2" y="30"/>
                      <a:pt x="1" y="31"/>
                    </a:cubicBezTo>
                    <a:cubicBezTo>
                      <a:pt x="1" y="31"/>
                      <a:pt x="0" y="33"/>
                      <a:pt x="1" y="34"/>
                    </a:cubicBezTo>
                    <a:cubicBezTo>
                      <a:pt x="2" y="36"/>
                      <a:pt x="1" y="36"/>
                      <a:pt x="1" y="36"/>
                    </a:cubicBezTo>
                    <a:cubicBezTo>
                      <a:pt x="1" y="36"/>
                      <a:pt x="1" y="38"/>
                      <a:pt x="1" y="39"/>
                    </a:cubicBezTo>
                    <a:cubicBezTo>
                      <a:pt x="1" y="40"/>
                      <a:pt x="0" y="41"/>
                      <a:pt x="0" y="42"/>
                    </a:cubicBezTo>
                    <a:cubicBezTo>
                      <a:pt x="1" y="43"/>
                      <a:pt x="2" y="43"/>
                      <a:pt x="2" y="45"/>
                    </a:cubicBezTo>
                    <a:cubicBezTo>
                      <a:pt x="2" y="46"/>
                      <a:pt x="2" y="47"/>
                      <a:pt x="2" y="47"/>
                    </a:cubicBezTo>
                    <a:cubicBezTo>
                      <a:pt x="2" y="48"/>
                      <a:pt x="2" y="49"/>
                      <a:pt x="2" y="50"/>
                    </a:cubicBezTo>
                    <a:cubicBezTo>
                      <a:pt x="3" y="52"/>
                      <a:pt x="4" y="51"/>
                      <a:pt x="4" y="52"/>
                    </a:cubicBezTo>
                    <a:cubicBezTo>
                      <a:pt x="3" y="54"/>
                      <a:pt x="3" y="55"/>
                      <a:pt x="3" y="55"/>
                    </a:cubicBezTo>
                    <a:cubicBezTo>
                      <a:pt x="3" y="56"/>
                      <a:pt x="3" y="57"/>
                      <a:pt x="4" y="59"/>
                    </a:cubicBezTo>
                    <a:cubicBezTo>
                      <a:pt x="4" y="60"/>
                      <a:pt x="4" y="61"/>
                      <a:pt x="4" y="62"/>
                    </a:cubicBezTo>
                    <a:cubicBezTo>
                      <a:pt x="4" y="63"/>
                      <a:pt x="4" y="63"/>
                      <a:pt x="4" y="63"/>
                    </a:cubicBezTo>
                    <a:cubicBezTo>
                      <a:pt x="4" y="63"/>
                      <a:pt x="5" y="64"/>
                      <a:pt x="4" y="65"/>
                    </a:cubicBezTo>
                    <a:cubicBezTo>
                      <a:pt x="4" y="66"/>
                      <a:pt x="4" y="68"/>
                      <a:pt x="4" y="69"/>
                    </a:cubicBezTo>
                    <a:cubicBezTo>
                      <a:pt x="4" y="70"/>
                      <a:pt x="4" y="71"/>
                      <a:pt x="4" y="73"/>
                    </a:cubicBezTo>
                    <a:cubicBezTo>
                      <a:pt x="4" y="75"/>
                      <a:pt x="5" y="75"/>
                      <a:pt x="4" y="75"/>
                    </a:cubicBezTo>
                    <a:cubicBezTo>
                      <a:pt x="3" y="76"/>
                      <a:pt x="0" y="76"/>
                      <a:pt x="0" y="78"/>
                    </a:cubicBezTo>
                    <a:cubicBezTo>
                      <a:pt x="0" y="81"/>
                      <a:pt x="0" y="82"/>
                      <a:pt x="1" y="83"/>
                    </a:cubicBezTo>
                    <a:cubicBezTo>
                      <a:pt x="2" y="83"/>
                      <a:pt x="1" y="84"/>
                      <a:pt x="2" y="83"/>
                    </a:cubicBezTo>
                    <a:cubicBezTo>
                      <a:pt x="2" y="83"/>
                      <a:pt x="2" y="83"/>
                      <a:pt x="3" y="83"/>
                    </a:cubicBezTo>
                    <a:cubicBezTo>
                      <a:pt x="3" y="82"/>
                      <a:pt x="2" y="82"/>
                      <a:pt x="3" y="81"/>
                    </a:cubicBezTo>
                    <a:cubicBezTo>
                      <a:pt x="3" y="81"/>
                      <a:pt x="4" y="83"/>
                      <a:pt x="4" y="82"/>
                    </a:cubicBezTo>
                    <a:cubicBezTo>
                      <a:pt x="5" y="82"/>
                      <a:pt x="6" y="83"/>
                      <a:pt x="6" y="82"/>
                    </a:cubicBezTo>
                    <a:cubicBezTo>
                      <a:pt x="6" y="81"/>
                      <a:pt x="6" y="81"/>
                      <a:pt x="6" y="81"/>
                    </a:cubicBezTo>
                    <a:cubicBezTo>
                      <a:pt x="7" y="81"/>
                      <a:pt x="7" y="84"/>
                      <a:pt x="8" y="83"/>
                    </a:cubicBezTo>
                    <a:cubicBezTo>
                      <a:pt x="9" y="83"/>
                      <a:pt x="9" y="83"/>
                      <a:pt x="10" y="82"/>
                    </a:cubicBezTo>
                    <a:cubicBezTo>
                      <a:pt x="10" y="81"/>
                      <a:pt x="10" y="81"/>
                      <a:pt x="10" y="81"/>
                    </a:cubicBezTo>
                    <a:cubicBezTo>
                      <a:pt x="10" y="81"/>
                      <a:pt x="10" y="84"/>
                      <a:pt x="11" y="84"/>
                    </a:cubicBezTo>
                    <a:cubicBezTo>
                      <a:pt x="12" y="84"/>
                      <a:pt x="13" y="84"/>
                      <a:pt x="13" y="83"/>
                    </a:cubicBezTo>
                    <a:cubicBezTo>
                      <a:pt x="13" y="82"/>
                      <a:pt x="12" y="81"/>
                      <a:pt x="13" y="81"/>
                    </a:cubicBezTo>
                    <a:cubicBezTo>
                      <a:pt x="14" y="81"/>
                      <a:pt x="14" y="81"/>
                      <a:pt x="14" y="82"/>
                    </a:cubicBezTo>
                    <a:cubicBezTo>
                      <a:pt x="14" y="82"/>
                      <a:pt x="14" y="84"/>
                      <a:pt x="15" y="85"/>
                    </a:cubicBezTo>
                    <a:cubicBezTo>
                      <a:pt x="16" y="85"/>
                      <a:pt x="17" y="85"/>
                      <a:pt x="17" y="85"/>
                    </a:cubicBezTo>
                    <a:cubicBezTo>
                      <a:pt x="17" y="85"/>
                      <a:pt x="18" y="88"/>
                      <a:pt x="17" y="90"/>
                    </a:cubicBezTo>
                    <a:cubicBezTo>
                      <a:pt x="17" y="92"/>
                      <a:pt x="16" y="94"/>
                      <a:pt x="15" y="94"/>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59" name="Freeform 120"/>
              <p:cNvSpPr/>
              <p:nvPr/>
            </p:nvSpPr>
            <p:spPr bwMode="auto">
              <a:xfrm>
                <a:off x="3750" y="2737"/>
                <a:ext cx="2" cy="12"/>
              </a:xfrm>
              <a:custGeom>
                <a:avLst/>
                <a:gdLst>
                  <a:gd name="T0" fmla="*/ 1 w 2"/>
                  <a:gd name="T1" fmla="*/ 10 h 10"/>
                  <a:gd name="T2" fmla="*/ 0 w 2"/>
                  <a:gd name="T3" fmla="*/ 4 h 10"/>
                  <a:gd name="T4" fmla="*/ 2 w 2"/>
                  <a:gd name="T5" fmla="*/ 0 h 10"/>
                </a:gdLst>
                <a:ahLst/>
                <a:cxnLst>
                  <a:cxn ang="0">
                    <a:pos x="T0" y="T1"/>
                  </a:cxn>
                  <a:cxn ang="0">
                    <a:pos x="T2" y="T3"/>
                  </a:cxn>
                  <a:cxn ang="0">
                    <a:pos x="T4" y="T5"/>
                  </a:cxn>
                </a:cxnLst>
                <a:rect l="0" t="0" r="r" b="b"/>
                <a:pathLst>
                  <a:path w="2" h="10">
                    <a:moveTo>
                      <a:pt x="1" y="10"/>
                    </a:moveTo>
                    <a:cubicBezTo>
                      <a:pt x="1" y="10"/>
                      <a:pt x="0" y="7"/>
                      <a:pt x="0" y="4"/>
                    </a:cubicBezTo>
                    <a:cubicBezTo>
                      <a:pt x="1" y="1"/>
                      <a:pt x="2" y="0"/>
                      <a:pt x="2" y="0"/>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60" name="Freeform 121"/>
              <p:cNvSpPr/>
              <p:nvPr/>
            </p:nvSpPr>
            <p:spPr bwMode="auto">
              <a:xfrm>
                <a:off x="3755" y="2710"/>
                <a:ext cx="18" cy="28"/>
              </a:xfrm>
              <a:custGeom>
                <a:avLst/>
                <a:gdLst>
                  <a:gd name="T0" fmla="*/ 13 w 15"/>
                  <a:gd name="T1" fmla="*/ 23 h 23"/>
                  <a:gd name="T2" fmla="*/ 14 w 15"/>
                  <a:gd name="T3" fmla="*/ 20 h 23"/>
                  <a:gd name="T4" fmla="*/ 13 w 15"/>
                  <a:gd name="T5" fmla="*/ 16 h 23"/>
                  <a:gd name="T6" fmla="*/ 13 w 15"/>
                  <a:gd name="T7" fmla="*/ 14 h 23"/>
                  <a:gd name="T8" fmla="*/ 15 w 15"/>
                  <a:gd name="T9" fmla="*/ 8 h 23"/>
                  <a:gd name="T10" fmla="*/ 15 w 15"/>
                  <a:gd name="T11" fmla="*/ 5 h 23"/>
                  <a:gd name="T12" fmla="*/ 9 w 15"/>
                  <a:gd name="T13" fmla="*/ 1 h 23"/>
                  <a:gd name="T14" fmla="*/ 0 w 15"/>
                  <a:gd name="T15" fmla="*/ 0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23">
                    <a:moveTo>
                      <a:pt x="13" y="23"/>
                    </a:moveTo>
                    <a:cubicBezTo>
                      <a:pt x="13" y="23"/>
                      <a:pt x="13" y="22"/>
                      <a:pt x="14" y="20"/>
                    </a:cubicBezTo>
                    <a:cubicBezTo>
                      <a:pt x="14" y="17"/>
                      <a:pt x="13" y="18"/>
                      <a:pt x="13" y="16"/>
                    </a:cubicBezTo>
                    <a:cubicBezTo>
                      <a:pt x="12" y="15"/>
                      <a:pt x="12" y="15"/>
                      <a:pt x="13" y="14"/>
                    </a:cubicBezTo>
                    <a:cubicBezTo>
                      <a:pt x="14" y="13"/>
                      <a:pt x="14" y="10"/>
                      <a:pt x="15" y="8"/>
                    </a:cubicBezTo>
                    <a:cubicBezTo>
                      <a:pt x="15" y="6"/>
                      <a:pt x="15" y="5"/>
                      <a:pt x="15" y="5"/>
                    </a:cubicBezTo>
                    <a:cubicBezTo>
                      <a:pt x="15" y="5"/>
                      <a:pt x="13" y="3"/>
                      <a:pt x="9" y="1"/>
                    </a:cubicBezTo>
                    <a:cubicBezTo>
                      <a:pt x="4" y="0"/>
                      <a:pt x="0" y="0"/>
                      <a:pt x="0" y="0"/>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61" name="Freeform 122"/>
              <p:cNvSpPr/>
              <p:nvPr/>
            </p:nvSpPr>
            <p:spPr bwMode="auto">
              <a:xfrm>
                <a:off x="3789" y="2692"/>
                <a:ext cx="22" cy="26"/>
              </a:xfrm>
              <a:custGeom>
                <a:avLst/>
                <a:gdLst>
                  <a:gd name="T0" fmla="*/ 0 w 18"/>
                  <a:gd name="T1" fmla="*/ 21 h 21"/>
                  <a:gd name="T2" fmla="*/ 6 w 18"/>
                  <a:gd name="T3" fmla="*/ 14 h 21"/>
                  <a:gd name="T4" fmla="*/ 14 w 18"/>
                  <a:gd name="T5" fmla="*/ 6 h 21"/>
                  <a:gd name="T6" fmla="*/ 18 w 18"/>
                  <a:gd name="T7" fmla="*/ 0 h 21"/>
                </a:gdLst>
                <a:ahLst/>
                <a:cxnLst>
                  <a:cxn ang="0">
                    <a:pos x="T0" y="T1"/>
                  </a:cxn>
                  <a:cxn ang="0">
                    <a:pos x="T2" y="T3"/>
                  </a:cxn>
                  <a:cxn ang="0">
                    <a:pos x="T4" y="T5"/>
                  </a:cxn>
                  <a:cxn ang="0">
                    <a:pos x="T6" y="T7"/>
                  </a:cxn>
                </a:cxnLst>
                <a:rect l="0" t="0" r="r" b="b"/>
                <a:pathLst>
                  <a:path w="18" h="21">
                    <a:moveTo>
                      <a:pt x="0" y="21"/>
                    </a:moveTo>
                    <a:cubicBezTo>
                      <a:pt x="0" y="21"/>
                      <a:pt x="1" y="18"/>
                      <a:pt x="6" y="14"/>
                    </a:cubicBezTo>
                    <a:cubicBezTo>
                      <a:pt x="10" y="10"/>
                      <a:pt x="11" y="10"/>
                      <a:pt x="14" y="6"/>
                    </a:cubicBezTo>
                    <a:cubicBezTo>
                      <a:pt x="18" y="2"/>
                      <a:pt x="18" y="0"/>
                      <a:pt x="18" y="0"/>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62" name="Freeform 123"/>
              <p:cNvSpPr/>
              <p:nvPr/>
            </p:nvSpPr>
            <p:spPr bwMode="auto">
              <a:xfrm>
                <a:off x="3806" y="2687"/>
                <a:ext cx="7" cy="27"/>
              </a:xfrm>
              <a:custGeom>
                <a:avLst/>
                <a:gdLst>
                  <a:gd name="T0" fmla="*/ 6 w 6"/>
                  <a:gd name="T1" fmla="*/ 0 h 22"/>
                  <a:gd name="T2" fmla="*/ 6 w 6"/>
                  <a:gd name="T3" fmla="*/ 2 h 22"/>
                  <a:gd name="T4" fmla="*/ 5 w 6"/>
                  <a:gd name="T5" fmla="*/ 4 h 22"/>
                  <a:gd name="T6" fmla="*/ 5 w 6"/>
                  <a:gd name="T7" fmla="*/ 6 h 22"/>
                  <a:gd name="T8" fmla="*/ 4 w 6"/>
                  <a:gd name="T9" fmla="*/ 8 h 22"/>
                  <a:gd name="T10" fmla="*/ 3 w 6"/>
                  <a:gd name="T11" fmla="*/ 10 h 22"/>
                  <a:gd name="T12" fmla="*/ 3 w 6"/>
                  <a:gd name="T13" fmla="*/ 12 h 22"/>
                  <a:gd name="T14" fmla="*/ 3 w 6"/>
                  <a:gd name="T15" fmla="*/ 16 h 22"/>
                  <a:gd name="T16" fmla="*/ 3 w 6"/>
                  <a:gd name="T17" fmla="*/ 19 h 22"/>
                  <a:gd name="T18" fmla="*/ 0 w 6"/>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22">
                    <a:moveTo>
                      <a:pt x="6" y="0"/>
                    </a:moveTo>
                    <a:cubicBezTo>
                      <a:pt x="6" y="0"/>
                      <a:pt x="6" y="1"/>
                      <a:pt x="6" y="2"/>
                    </a:cubicBezTo>
                    <a:cubicBezTo>
                      <a:pt x="5" y="3"/>
                      <a:pt x="5" y="4"/>
                      <a:pt x="5" y="4"/>
                    </a:cubicBezTo>
                    <a:cubicBezTo>
                      <a:pt x="5" y="5"/>
                      <a:pt x="6" y="6"/>
                      <a:pt x="5" y="6"/>
                    </a:cubicBezTo>
                    <a:cubicBezTo>
                      <a:pt x="5" y="7"/>
                      <a:pt x="5" y="7"/>
                      <a:pt x="4" y="8"/>
                    </a:cubicBezTo>
                    <a:cubicBezTo>
                      <a:pt x="3" y="9"/>
                      <a:pt x="3" y="9"/>
                      <a:pt x="3" y="10"/>
                    </a:cubicBezTo>
                    <a:cubicBezTo>
                      <a:pt x="3" y="11"/>
                      <a:pt x="3" y="11"/>
                      <a:pt x="3" y="12"/>
                    </a:cubicBezTo>
                    <a:cubicBezTo>
                      <a:pt x="3" y="14"/>
                      <a:pt x="3" y="14"/>
                      <a:pt x="3" y="16"/>
                    </a:cubicBezTo>
                    <a:cubicBezTo>
                      <a:pt x="3" y="18"/>
                      <a:pt x="4" y="17"/>
                      <a:pt x="3" y="19"/>
                    </a:cubicBezTo>
                    <a:cubicBezTo>
                      <a:pt x="2" y="21"/>
                      <a:pt x="0" y="22"/>
                      <a:pt x="0" y="22"/>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63" name="Freeform 124"/>
              <p:cNvSpPr/>
              <p:nvPr/>
            </p:nvSpPr>
            <p:spPr bwMode="auto">
              <a:xfrm>
                <a:off x="3805" y="2712"/>
                <a:ext cx="7" cy="35"/>
              </a:xfrm>
              <a:custGeom>
                <a:avLst/>
                <a:gdLst>
                  <a:gd name="T0" fmla="*/ 3 w 6"/>
                  <a:gd name="T1" fmla="*/ 0 h 29"/>
                  <a:gd name="T2" fmla="*/ 4 w 6"/>
                  <a:gd name="T3" fmla="*/ 4 h 29"/>
                  <a:gd name="T4" fmla="*/ 6 w 6"/>
                  <a:gd name="T5" fmla="*/ 8 h 29"/>
                  <a:gd name="T6" fmla="*/ 5 w 6"/>
                  <a:gd name="T7" fmla="*/ 12 h 29"/>
                  <a:gd name="T8" fmla="*/ 3 w 6"/>
                  <a:gd name="T9" fmla="*/ 14 h 29"/>
                  <a:gd name="T10" fmla="*/ 2 w 6"/>
                  <a:gd name="T11" fmla="*/ 16 h 29"/>
                  <a:gd name="T12" fmla="*/ 2 w 6"/>
                  <a:gd name="T13" fmla="*/ 17 h 29"/>
                  <a:gd name="T14" fmla="*/ 1 w 6"/>
                  <a:gd name="T15" fmla="*/ 19 h 29"/>
                  <a:gd name="T16" fmla="*/ 0 w 6"/>
                  <a:gd name="T17" fmla="*/ 20 h 29"/>
                  <a:gd name="T18" fmla="*/ 4 w 6"/>
                  <a:gd name="T19" fmla="*/ 22 h 29"/>
                  <a:gd name="T20" fmla="*/ 6 w 6"/>
                  <a:gd name="T21" fmla="*/ 25 h 29"/>
                  <a:gd name="T22" fmla="*/ 6 w 6"/>
                  <a:gd name="T23" fmla="*/ 28 h 29"/>
                  <a:gd name="T24" fmla="*/ 5 w 6"/>
                  <a:gd name="T25"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 h="29">
                    <a:moveTo>
                      <a:pt x="3" y="0"/>
                    </a:moveTo>
                    <a:cubicBezTo>
                      <a:pt x="3" y="0"/>
                      <a:pt x="4" y="3"/>
                      <a:pt x="4" y="4"/>
                    </a:cubicBezTo>
                    <a:cubicBezTo>
                      <a:pt x="5" y="6"/>
                      <a:pt x="6" y="6"/>
                      <a:pt x="6" y="8"/>
                    </a:cubicBezTo>
                    <a:cubicBezTo>
                      <a:pt x="5" y="10"/>
                      <a:pt x="5" y="11"/>
                      <a:pt x="5" y="12"/>
                    </a:cubicBezTo>
                    <a:cubicBezTo>
                      <a:pt x="4" y="13"/>
                      <a:pt x="3" y="14"/>
                      <a:pt x="3" y="14"/>
                    </a:cubicBezTo>
                    <a:cubicBezTo>
                      <a:pt x="3" y="15"/>
                      <a:pt x="3" y="15"/>
                      <a:pt x="2" y="16"/>
                    </a:cubicBezTo>
                    <a:cubicBezTo>
                      <a:pt x="2" y="16"/>
                      <a:pt x="2" y="17"/>
                      <a:pt x="2" y="17"/>
                    </a:cubicBezTo>
                    <a:cubicBezTo>
                      <a:pt x="2" y="17"/>
                      <a:pt x="1" y="18"/>
                      <a:pt x="1" y="19"/>
                    </a:cubicBezTo>
                    <a:cubicBezTo>
                      <a:pt x="0" y="20"/>
                      <a:pt x="0" y="20"/>
                      <a:pt x="0" y="20"/>
                    </a:cubicBezTo>
                    <a:cubicBezTo>
                      <a:pt x="0" y="20"/>
                      <a:pt x="2" y="22"/>
                      <a:pt x="4" y="22"/>
                    </a:cubicBezTo>
                    <a:cubicBezTo>
                      <a:pt x="5" y="23"/>
                      <a:pt x="6" y="24"/>
                      <a:pt x="6" y="25"/>
                    </a:cubicBezTo>
                    <a:cubicBezTo>
                      <a:pt x="6" y="26"/>
                      <a:pt x="6" y="27"/>
                      <a:pt x="6" y="28"/>
                    </a:cubicBezTo>
                    <a:cubicBezTo>
                      <a:pt x="5" y="28"/>
                      <a:pt x="5" y="29"/>
                      <a:pt x="5" y="29"/>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64" name="Freeform 125"/>
              <p:cNvSpPr/>
              <p:nvPr/>
            </p:nvSpPr>
            <p:spPr bwMode="auto">
              <a:xfrm>
                <a:off x="3806" y="2741"/>
                <a:ext cx="4" cy="6"/>
              </a:xfrm>
              <a:custGeom>
                <a:avLst/>
                <a:gdLst>
                  <a:gd name="T0" fmla="*/ 3 w 3"/>
                  <a:gd name="T1" fmla="*/ 5 h 5"/>
                  <a:gd name="T2" fmla="*/ 2 w 3"/>
                  <a:gd name="T3" fmla="*/ 3 h 5"/>
                  <a:gd name="T4" fmla="*/ 1 w 3"/>
                  <a:gd name="T5" fmla="*/ 1 h 5"/>
                  <a:gd name="T6" fmla="*/ 0 w 3"/>
                  <a:gd name="T7" fmla="*/ 0 h 5"/>
                </a:gdLst>
                <a:ahLst/>
                <a:cxnLst>
                  <a:cxn ang="0">
                    <a:pos x="T0" y="T1"/>
                  </a:cxn>
                  <a:cxn ang="0">
                    <a:pos x="T2" y="T3"/>
                  </a:cxn>
                  <a:cxn ang="0">
                    <a:pos x="T4" y="T5"/>
                  </a:cxn>
                  <a:cxn ang="0">
                    <a:pos x="T6" y="T7"/>
                  </a:cxn>
                </a:cxnLst>
                <a:rect l="0" t="0" r="r" b="b"/>
                <a:pathLst>
                  <a:path w="3" h="5">
                    <a:moveTo>
                      <a:pt x="3" y="5"/>
                    </a:moveTo>
                    <a:cubicBezTo>
                      <a:pt x="3" y="5"/>
                      <a:pt x="3" y="4"/>
                      <a:pt x="2" y="3"/>
                    </a:cubicBezTo>
                    <a:cubicBezTo>
                      <a:pt x="2" y="2"/>
                      <a:pt x="1" y="1"/>
                      <a:pt x="1" y="1"/>
                    </a:cubicBezTo>
                    <a:cubicBezTo>
                      <a:pt x="1" y="1"/>
                      <a:pt x="1" y="0"/>
                      <a:pt x="0" y="0"/>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65" name="Freeform 126"/>
              <p:cNvSpPr/>
              <p:nvPr/>
            </p:nvSpPr>
            <p:spPr bwMode="auto">
              <a:xfrm>
                <a:off x="3803" y="2738"/>
                <a:ext cx="5" cy="12"/>
              </a:xfrm>
              <a:custGeom>
                <a:avLst/>
                <a:gdLst>
                  <a:gd name="T0" fmla="*/ 0 w 4"/>
                  <a:gd name="T1" fmla="*/ 0 h 10"/>
                  <a:gd name="T2" fmla="*/ 1 w 4"/>
                  <a:gd name="T3" fmla="*/ 4 h 10"/>
                  <a:gd name="T4" fmla="*/ 1 w 4"/>
                  <a:gd name="T5" fmla="*/ 6 h 10"/>
                  <a:gd name="T6" fmla="*/ 1 w 4"/>
                  <a:gd name="T7" fmla="*/ 8 h 10"/>
                  <a:gd name="T8" fmla="*/ 2 w 4"/>
                  <a:gd name="T9" fmla="*/ 9 h 10"/>
                  <a:gd name="T10" fmla="*/ 3 w 4"/>
                  <a:gd name="T11" fmla="*/ 10 h 10"/>
                  <a:gd name="T12" fmla="*/ 3 w 4"/>
                  <a:gd name="T13" fmla="*/ 8 h 10"/>
                  <a:gd name="T14" fmla="*/ 4 w 4"/>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10">
                    <a:moveTo>
                      <a:pt x="0" y="0"/>
                    </a:moveTo>
                    <a:cubicBezTo>
                      <a:pt x="0" y="0"/>
                      <a:pt x="0" y="3"/>
                      <a:pt x="1" y="4"/>
                    </a:cubicBezTo>
                    <a:cubicBezTo>
                      <a:pt x="1" y="5"/>
                      <a:pt x="1" y="6"/>
                      <a:pt x="1" y="6"/>
                    </a:cubicBezTo>
                    <a:cubicBezTo>
                      <a:pt x="1" y="7"/>
                      <a:pt x="0" y="7"/>
                      <a:pt x="1" y="8"/>
                    </a:cubicBezTo>
                    <a:cubicBezTo>
                      <a:pt x="1" y="9"/>
                      <a:pt x="2" y="8"/>
                      <a:pt x="2" y="9"/>
                    </a:cubicBezTo>
                    <a:cubicBezTo>
                      <a:pt x="2" y="10"/>
                      <a:pt x="3" y="10"/>
                      <a:pt x="3" y="10"/>
                    </a:cubicBezTo>
                    <a:cubicBezTo>
                      <a:pt x="3" y="10"/>
                      <a:pt x="3" y="9"/>
                      <a:pt x="3" y="8"/>
                    </a:cubicBezTo>
                    <a:cubicBezTo>
                      <a:pt x="4" y="7"/>
                      <a:pt x="4" y="6"/>
                      <a:pt x="4" y="6"/>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66" name="Freeform 127"/>
              <p:cNvSpPr/>
              <p:nvPr/>
            </p:nvSpPr>
            <p:spPr bwMode="auto">
              <a:xfrm>
                <a:off x="3788" y="2718"/>
                <a:ext cx="17" cy="32"/>
              </a:xfrm>
              <a:custGeom>
                <a:avLst/>
                <a:gdLst>
                  <a:gd name="T0" fmla="*/ 14 w 14"/>
                  <a:gd name="T1" fmla="*/ 23 h 27"/>
                  <a:gd name="T2" fmla="*/ 13 w 14"/>
                  <a:gd name="T3" fmla="*/ 26 h 27"/>
                  <a:gd name="T4" fmla="*/ 13 w 14"/>
                  <a:gd name="T5" fmla="*/ 26 h 27"/>
                  <a:gd name="T6" fmla="*/ 12 w 14"/>
                  <a:gd name="T7" fmla="*/ 26 h 27"/>
                  <a:gd name="T8" fmla="*/ 11 w 14"/>
                  <a:gd name="T9" fmla="*/ 24 h 27"/>
                  <a:gd name="T10" fmla="*/ 10 w 14"/>
                  <a:gd name="T11" fmla="*/ 23 h 27"/>
                  <a:gd name="T12" fmla="*/ 10 w 14"/>
                  <a:gd name="T13" fmla="*/ 24 h 27"/>
                  <a:gd name="T14" fmla="*/ 10 w 14"/>
                  <a:gd name="T15" fmla="*/ 26 h 27"/>
                  <a:gd name="T16" fmla="*/ 8 w 14"/>
                  <a:gd name="T17" fmla="*/ 27 h 27"/>
                  <a:gd name="T18" fmla="*/ 6 w 14"/>
                  <a:gd name="T19" fmla="*/ 26 h 27"/>
                  <a:gd name="T20" fmla="*/ 5 w 14"/>
                  <a:gd name="T21" fmla="*/ 24 h 27"/>
                  <a:gd name="T22" fmla="*/ 5 w 14"/>
                  <a:gd name="T23" fmla="*/ 25 h 27"/>
                  <a:gd name="T24" fmla="*/ 5 w 14"/>
                  <a:gd name="T25" fmla="*/ 26 h 27"/>
                  <a:gd name="T26" fmla="*/ 2 w 14"/>
                  <a:gd name="T27" fmla="*/ 26 h 27"/>
                  <a:gd name="T28" fmla="*/ 1 w 14"/>
                  <a:gd name="T29" fmla="*/ 24 h 27"/>
                  <a:gd name="T30" fmla="*/ 0 w 14"/>
                  <a:gd name="T31" fmla="*/ 22 h 27"/>
                  <a:gd name="T32" fmla="*/ 1 w 14"/>
                  <a:gd name="T33" fmla="*/ 20 h 27"/>
                  <a:gd name="T34" fmla="*/ 1 w 14"/>
                  <a:gd name="T35" fmla="*/ 10 h 27"/>
                  <a:gd name="T36" fmla="*/ 1 w 14"/>
                  <a:gd name="T37" fmla="*/ 0 h 27"/>
                  <a:gd name="T38" fmla="*/ 1 w 14"/>
                  <a:gd name="T3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27">
                    <a:moveTo>
                      <a:pt x="14" y="23"/>
                    </a:moveTo>
                    <a:cubicBezTo>
                      <a:pt x="14" y="24"/>
                      <a:pt x="14" y="25"/>
                      <a:pt x="13" y="26"/>
                    </a:cubicBezTo>
                    <a:cubicBezTo>
                      <a:pt x="13" y="26"/>
                      <a:pt x="13" y="26"/>
                      <a:pt x="13" y="26"/>
                    </a:cubicBezTo>
                    <a:cubicBezTo>
                      <a:pt x="12" y="26"/>
                      <a:pt x="12" y="27"/>
                      <a:pt x="12" y="26"/>
                    </a:cubicBezTo>
                    <a:cubicBezTo>
                      <a:pt x="11" y="25"/>
                      <a:pt x="11" y="25"/>
                      <a:pt x="11" y="24"/>
                    </a:cubicBezTo>
                    <a:cubicBezTo>
                      <a:pt x="10" y="23"/>
                      <a:pt x="10" y="23"/>
                      <a:pt x="10" y="23"/>
                    </a:cubicBezTo>
                    <a:cubicBezTo>
                      <a:pt x="10" y="23"/>
                      <a:pt x="10" y="23"/>
                      <a:pt x="10" y="24"/>
                    </a:cubicBezTo>
                    <a:cubicBezTo>
                      <a:pt x="10" y="25"/>
                      <a:pt x="10" y="25"/>
                      <a:pt x="10" y="26"/>
                    </a:cubicBezTo>
                    <a:cubicBezTo>
                      <a:pt x="9" y="26"/>
                      <a:pt x="8" y="27"/>
                      <a:pt x="8" y="27"/>
                    </a:cubicBezTo>
                    <a:cubicBezTo>
                      <a:pt x="8" y="27"/>
                      <a:pt x="7" y="27"/>
                      <a:pt x="6" y="26"/>
                    </a:cubicBezTo>
                    <a:cubicBezTo>
                      <a:pt x="6" y="24"/>
                      <a:pt x="6" y="23"/>
                      <a:pt x="5" y="24"/>
                    </a:cubicBezTo>
                    <a:cubicBezTo>
                      <a:pt x="5" y="24"/>
                      <a:pt x="5" y="24"/>
                      <a:pt x="5" y="25"/>
                    </a:cubicBezTo>
                    <a:cubicBezTo>
                      <a:pt x="5" y="25"/>
                      <a:pt x="5" y="26"/>
                      <a:pt x="5" y="26"/>
                    </a:cubicBezTo>
                    <a:cubicBezTo>
                      <a:pt x="4" y="26"/>
                      <a:pt x="3" y="27"/>
                      <a:pt x="2" y="26"/>
                    </a:cubicBezTo>
                    <a:cubicBezTo>
                      <a:pt x="2" y="25"/>
                      <a:pt x="2" y="25"/>
                      <a:pt x="1" y="24"/>
                    </a:cubicBezTo>
                    <a:cubicBezTo>
                      <a:pt x="0" y="24"/>
                      <a:pt x="0" y="23"/>
                      <a:pt x="0" y="22"/>
                    </a:cubicBezTo>
                    <a:cubicBezTo>
                      <a:pt x="0" y="21"/>
                      <a:pt x="1" y="20"/>
                      <a:pt x="1" y="20"/>
                    </a:cubicBezTo>
                    <a:cubicBezTo>
                      <a:pt x="1" y="19"/>
                      <a:pt x="1" y="15"/>
                      <a:pt x="1" y="10"/>
                    </a:cubicBezTo>
                    <a:cubicBezTo>
                      <a:pt x="2" y="5"/>
                      <a:pt x="0" y="1"/>
                      <a:pt x="1" y="0"/>
                    </a:cubicBezTo>
                    <a:cubicBezTo>
                      <a:pt x="1" y="0"/>
                      <a:pt x="1" y="0"/>
                      <a:pt x="1" y="0"/>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67" name="Freeform 128"/>
              <p:cNvSpPr/>
              <p:nvPr/>
            </p:nvSpPr>
            <p:spPr bwMode="auto">
              <a:xfrm>
                <a:off x="3772" y="2722"/>
                <a:ext cx="9" cy="21"/>
              </a:xfrm>
              <a:custGeom>
                <a:avLst/>
                <a:gdLst>
                  <a:gd name="T0" fmla="*/ 7 w 8"/>
                  <a:gd name="T1" fmla="*/ 0 h 17"/>
                  <a:gd name="T2" fmla="*/ 8 w 8"/>
                  <a:gd name="T3" fmla="*/ 10 h 17"/>
                  <a:gd name="T4" fmla="*/ 6 w 8"/>
                  <a:gd name="T5" fmla="*/ 13 h 17"/>
                  <a:gd name="T6" fmla="*/ 3 w 8"/>
                  <a:gd name="T7" fmla="*/ 16 h 17"/>
                  <a:gd name="T8" fmla="*/ 0 w 8"/>
                  <a:gd name="T9" fmla="*/ 16 h 17"/>
                </a:gdLst>
                <a:ahLst/>
                <a:cxnLst>
                  <a:cxn ang="0">
                    <a:pos x="T0" y="T1"/>
                  </a:cxn>
                  <a:cxn ang="0">
                    <a:pos x="T2" y="T3"/>
                  </a:cxn>
                  <a:cxn ang="0">
                    <a:pos x="T4" y="T5"/>
                  </a:cxn>
                  <a:cxn ang="0">
                    <a:pos x="T6" y="T7"/>
                  </a:cxn>
                  <a:cxn ang="0">
                    <a:pos x="T8" y="T9"/>
                  </a:cxn>
                </a:cxnLst>
                <a:rect l="0" t="0" r="r" b="b"/>
                <a:pathLst>
                  <a:path w="8" h="17">
                    <a:moveTo>
                      <a:pt x="7" y="0"/>
                    </a:moveTo>
                    <a:cubicBezTo>
                      <a:pt x="7" y="0"/>
                      <a:pt x="8" y="7"/>
                      <a:pt x="8" y="10"/>
                    </a:cubicBezTo>
                    <a:cubicBezTo>
                      <a:pt x="7" y="12"/>
                      <a:pt x="7" y="12"/>
                      <a:pt x="6" y="13"/>
                    </a:cubicBezTo>
                    <a:cubicBezTo>
                      <a:pt x="4" y="15"/>
                      <a:pt x="5" y="16"/>
                      <a:pt x="3" y="16"/>
                    </a:cubicBezTo>
                    <a:cubicBezTo>
                      <a:pt x="2" y="16"/>
                      <a:pt x="1" y="17"/>
                      <a:pt x="0" y="16"/>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68" name="Freeform 129"/>
              <p:cNvSpPr/>
              <p:nvPr/>
            </p:nvSpPr>
            <p:spPr bwMode="auto">
              <a:xfrm>
                <a:off x="3781" y="2730"/>
                <a:ext cx="8" cy="12"/>
              </a:xfrm>
              <a:custGeom>
                <a:avLst/>
                <a:gdLst>
                  <a:gd name="T0" fmla="*/ 0 w 6"/>
                  <a:gd name="T1" fmla="*/ 0 h 10"/>
                  <a:gd name="T2" fmla="*/ 2 w 6"/>
                  <a:gd name="T3" fmla="*/ 7 h 10"/>
                  <a:gd name="T4" fmla="*/ 5 w 6"/>
                  <a:gd name="T5" fmla="*/ 10 h 10"/>
                  <a:gd name="T6" fmla="*/ 6 w 6"/>
                  <a:gd name="T7" fmla="*/ 8 h 10"/>
                </a:gdLst>
                <a:ahLst/>
                <a:cxnLst>
                  <a:cxn ang="0">
                    <a:pos x="T0" y="T1"/>
                  </a:cxn>
                  <a:cxn ang="0">
                    <a:pos x="T2" y="T3"/>
                  </a:cxn>
                  <a:cxn ang="0">
                    <a:pos x="T4" y="T5"/>
                  </a:cxn>
                  <a:cxn ang="0">
                    <a:pos x="T6" y="T7"/>
                  </a:cxn>
                </a:cxnLst>
                <a:rect l="0" t="0" r="r" b="b"/>
                <a:pathLst>
                  <a:path w="6" h="10">
                    <a:moveTo>
                      <a:pt x="0" y="0"/>
                    </a:moveTo>
                    <a:cubicBezTo>
                      <a:pt x="0" y="0"/>
                      <a:pt x="0" y="7"/>
                      <a:pt x="2" y="7"/>
                    </a:cubicBezTo>
                    <a:cubicBezTo>
                      <a:pt x="4" y="8"/>
                      <a:pt x="3" y="10"/>
                      <a:pt x="5" y="10"/>
                    </a:cubicBezTo>
                    <a:cubicBezTo>
                      <a:pt x="6" y="9"/>
                      <a:pt x="6" y="8"/>
                      <a:pt x="6" y="8"/>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69" name="Freeform 130"/>
              <p:cNvSpPr/>
              <p:nvPr/>
            </p:nvSpPr>
            <p:spPr bwMode="auto">
              <a:xfrm>
                <a:off x="3781" y="2695"/>
                <a:ext cx="27" cy="24"/>
              </a:xfrm>
              <a:custGeom>
                <a:avLst/>
                <a:gdLst>
                  <a:gd name="T0" fmla="*/ 22 w 22"/>
                  <a:gd name="T1" fmla="*/ 0 h 20"/>
                  <a:gd name="T2" fmla="*/ 10 w 22"/>
                  <a:gd name="T3" fmla="*/ 7 h 20"/>
                  <a:gd name="T4" fmla="*/ 0 w 22"/>
                  <a:gd name="T5" fmla="*/ 20 h 20"/>
                </a:gdLst>
                <a:ahLst/>
                <a:cxnLst>
                  <a:cxn ang="0">
                    <a:pos x="T0" y="T1"/>
                  </a:cxn>
                  <a:cxn ang="0">
                    <a:pos x="T2" y="T3"/>
                  </a:cxn>
                  <a:cxn ang="0">
                    <a:pos x="T4" y="T5"/>
                  </a:cxn>
                </a:cxnLst>
                <a:rect l="0" t="0" r="r" b="b"/>
                <a:pathLst>
                  <a:path w="22" h="20">
                    <a:moveTo>
                      <a:pt x="22" y="0"/>
                    </a:moveTo>
                    <a:cubicBezTo>
                      <a:pt x="22" y="0"/>
                      <a:pt x="15" y="2"/>
                      <a:pt x="10" y="7"/>
                    </a:cubicBezTo>
                    <a:cubicBezTo>
                      <a:pt x="5" y="11"/>
                      <a:pt x="0" y="20"/>
                      <a:pt x="0" y="20"/>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70" name="Freeform 131"/>
              <p:cNvSpPr/>
              <p:nvPr/>
            </p:nvSpPr>
            <p:spPr bwMode="auto">
              <a:xfrm>
                <a:off x="3780" y="2687"/>
                <a:ext cx="23" cy="35"/>
              </a:xfrm>
              <a:custGeom>
                <a:avLst/>
                <a:gdLst>
                  <a:gd name="T0" fmla="*/ 19 w 19"/>
                  <a:gd name="T1" fmla="*/ 0 h 29"/>
                  <a:gd name="T2" fmla="*/ 4 w 19"/>
                  <a:gd name="T3" fmla="*/ 18 h 29"/>
                  <a:gd name="T4" fmla="*/ 0 w 19"/>
                  <a:gd name="T5" fmla="*/ 29 h 29"/>
                </a:gdLst>
                <a:ahLst/>
                <a:cxnLst>
                  <a:cxn ang="0">
                    <a:pos x="T0" y="T1"/>
                  </a:cxn>
                  <a:cxn ang="0">
                    <a:pos x="T2" y="T3"/>
                  </a:cxn>
                  <a:cxn ang="0">
                    <a:pos x="T4" y="T5"/>
                  </a:cxn>
                </a:cxnLst>
                <a:rect l="0" t="0" r="r" b="b"/>
                <a:pathLst>
                  <a:path w="19" h="29">
                    <a:moveTo>
                      <a:pt x="19" y="0"/>
                    </a:moveTo>
                    <a:cubicBezTo>
                      <a:pt x="19" y="0"/>
                      <a:pt x="8" y="12"/>
                      <a:pt x="4" y="18"/>
                    </a:cubicBezTo>
                    <a:cubicBezTo>
                      <a:pt x="1" y="23"/>
                      <a:pt x="0" y="29"/>
                      <a:pt x="0" y="29"/>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71" name="Freeform 132"/>
              <p:cNvSpPr/>
              <p:nvPr/>
            </p:nvSpPr>
            <p:spPr bwMode="auto">
              <a:xfrm>
                <a:off x="3786" y="2675"/>
                <a:ext cx="13" cy="23"/>
              </a:xfrm>
              <a:custGeom>
                <a:avLst/>
                <a:gdLst>
                  <a:gd name="T0" fmla="*/ 5 w 10"/>
                  <a:gd name="T1" fmla="*/ 0 h 19"/>
                  <a:gd name="T2" fmla="*/ 8 w 10"/>
                  <a:gd name="T3" fmla="*/ 7 h 19"/>
                  <a:gd name="T4" fmla="*/ 2 w 10"/>
                  <a:gd name="T5" fmla="*/ 16 h 19"/>
                  <a:gd name="T6" fmla="*/ 6 w 10"/>
                  <a:gd name="T7" fmla="*/ 19 h 19"/>
                </a:gdLst>
                <a:ahLst/>
                <a:cxnLst>
                  <a:cxn ang="0">
                    <a:pos x="T0" y="T1"/>
                  </a:cxn>
                  <a:cxn ang="0">
                    <a:pos x="T2" y="T3"/>
                  </a:cxn>
                  <a:cxn ang="0">
                    <a:pos x="T4" y="T5"/>
                  </a:cxn>
                  <a:cxn ang="0">
                    <a:pos x="T6" y="T7"/>
                  </a:cxn>
                </a:cxnLst>
                <a:rect l="0" t="0" r="r" b="b"/>
                <a:pathLst>
                  <a:path w="10" h="19">
                    <a:moveTo>
                      <a:pt x="5" y="0"/>
                    </a:moveTo>
                    <a:cubicBezTo>
                      <a:pt x="5" y="0"/>
                      <a:pt x="10" y="2"/>
                      <a:pt x="8" y="7"/>
                    </a:cubicBezTo>
                    <a:cubicBezTo>
                      <a:pt x="6" y="12"/>
                      <a:pt x="0" y="13"/>
                      <a:pt x="2" y="16"/>
                    </a:cubicBezTo>
                    <a:cubicBezTo>
                      <a:pt x="3" y="19"/>
                      <a:pt x="6" y="19"/>
                      <a:pt x="6" y="19"/>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72" name="Freeform 133"/>
              <p:cNvSpPr/>
              <p:nvPr/>
            </p:nvSpPr>
            <p:spPr bwMode="auto">
              <a:xfrm>
                <a:off x="3791" y="2673"/>
                <a:ext cx="15" cy="24"/>
              </a:xfrm>
              <a:custGeom>
                <a:avLst/>
                <a:gdLst>
                  <a:gd name="T0" fmla="*/ 5 w 12"/>
                  <a:gd name="T1" fmla="*/ 0 h 20"/>
                  <a:gd name="T2" fmla="*/ 10 w 12"/>
                  <a:gd name="T3" fmla="*/ 9 h 20"/>
                  <a:gd name="T4" fmla="*/ 3 w 12"/>
                  <a:gd name="T5" fmla="*/ 15 h 20"/>
                  <a:gd name="T6" fmla="*/ 3 w 12"/>
                  <a:gd name="T7" fmla="*/ 20 h 20"/>
                </a:gdLst>
                <a:ahLst/>
                <a:cxnLst>
                  <a:cxn ang="0">
                    <a:pos x="T0" y="T1"/>
                  </a:cxn>
                  <a:cxn ang="0">
                    <a:pos x="T2" y="T3"/>
                  </a:cxn>
                  <a:cxn ang="0">
                    <a:pos x="T4" y="T5"/>
                  </a:cxn>
                  <a:cxn ang="0">
                    <a:pos x="T6" y="T7"/>
                  </a:cxn>
                </a:cxnLst>
                <a:rect l="0" t="0" r="r" b="b"/>
                <a:pathLst>
                  <a:path w="12" h="20">
                    <a:moveTo>
                      <a:pt x="5" y="0"/>
                    </a:moveTo>
                    <a:cubicBezTo>
                      <a:pt x="5" y="0"/>
                      <a:pt x="12" y="4"/>
                      <a:pt x="10" y="9"/>
                    </a:cubicBezTo>
                    <a:cubicBezTo>
                      <a:pt x="8" y="13"/>
                      <a:pt x="6" y="14"/>
                      <a:pt x="3" y="15"/>
                    </a:cubicBezTo>
                    <a:cubicBezTo>
                      <a:pt x="0" y="17"/>
                      <a:pt x="3" y="20"/>
                      <a:pt x="3" y="20"/>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73" name="Freeform 134"/>
              <p:cNvSpPr/>
              <p:nvPr/>
            </p:nvSpPr>
            <p:spPr bwMode="auto">
              <a:xfrm>
                <a:off x="3753" y="2669"/>
                <a:ext cx="15" cy="22"/>
              </a:xfrm>
              <a:custGeom>
                <a:avLst/>
                <a:gdLst>
                  <a:gd name="T0" fmla="*/ 12 w 12"/>
                  <a:gd name="T1" fmla="*/ 0 h 18"/>
                  <a:gd name="T2" fmla="*/ 3 w 12"/>
                  <a:gd name="T3" fmla="*/ 13 h 18"/>
                  <a:gd name="T4" fmla="*/ 9 w 12"/>
                  <a:gd name="T5" fmla="*/ 18 h 18"/>
                </a:gdLst>
                <a:ahLst/>
                <a:cxnLst>
                  <a:cxn ang="0">
                    <a:pos x="T0" y="T1"/>
                  </a:cxn>
                  <a:cxn ang="0">
                    <a:pos x="T2" y="T3"/>
                  </a:cxn>
                  <a:cxn ang="0">
                    <a:pos x="T4" y="T5"/>
                  </a:cxn>
                </a:cxnLst>
                <a:rect l="0" t="0" r="r" b="b"/>
                <a:pathLst>
                  <a:path w="12" h="18">
                    <a:moveTo>
                      <a:pt x="12" y="0"/>
                    </a:moveTo>
                    <a:cubicBezTo>
                      <a:pt x="11" y="1"/>
                      <a:pt x="0" y="9"/>
                      <a:pt x="3" y="13"/>
                    </a:cubicBezTo>
                    <a:cubicBezTo>
                      <a:pt x="6" y="17"/>
                      <a:pt x="9" y="18"/>
                      <a:pt x="9" y="18"/>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74" name="Freeform 135"/>
              <p:cNvSpPr/>
              <p:nvPr/>
            </p:nvSpPr>
            <p:spPr bwMode="auto">
              <a:xfrm>
                <a:off x="3761" y="2673"/>
                <a:ext cx="8" cy="13"/>
              </a:xfrm>
              <a:custGeom>
                <a:avLst/>
                <a:gdLst>
                  <a:gd name="T0" fmla="*/ 7 w 7"/>
                  <a:gd name="T1" fmla="*/ 0 h 11"/>
                  <a:gd name="T2" fmla="*/ 0 w 7"/>
                  <a:gd name="T3" fmla="*/ 7 h 11"/>
                  <a:gd name="T4" fmla="*/ 2 w 7"/>
                  <a:gd name="T5" fmla="*/ 10 h 11"/>
                </a:gdLst>
                <a:ahLst/>
                <a:cxnLst>
                  <a:cxn ang="0">
                    <a:pos x="T0" y="T1"/>
                  </a:cxn>
                  <a:cxn ang="0">
                    <a:pos x="T2" y="T3"/>
                  </a:cxn>
                  <a:cxn ang="0">
                    <a:pos x="T4" y="T5"/>
                  </a:cxn>
                </a:cxnLst>
                <a:rect l="0" t="0" r="r" b="b"/>
                <a:pathLst>
                  <a:path w="7" h="11">
                    <a:moveTo>
                      <a:pt x="7" y="0"/>
                    </a:moveTo>
                    <a:cubicBezTo>
                      <a:pt x="6" y="0"/>
                      <a:pt x="0" y="4"/>
                      <a:pt x="0" y="7"/>
                    </a:cubicBezTo>
                    <a:cubicBezTo>
                      <a:pt x="1" y="11"/>
                      <a:pt x="1" y="10"/>
                      <a:pt x="2" y="10"/>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75" name="Freeform 136"/>
              <p:cNvSpPr/>
              <p:nvPr/>
            </p:nvSpPr>
            <p:spPr bwMode="auto">
              <a:xfrm>
                <a:off x="3761" y="2675"/>
                <a:ext cx="7" cy="10"/>
              </a:xfrm>
              <a:custGeom>
                <a:avLst/>
                <a:gdLst>
                  <a:gd name="T0" fmla="*/ 6 w 6"/>
                  <a:gd name="T1" fmla="*/ 0 h 8"/>
                  <a:gd name="T2" fmla="*/ 3 w 6"/>
                  <a:gd name="T3" fmla="*/ 8 h 8"/>
                </a:gdLst>
                <a:ahLst/>
                <a:cxnLst>
                  <a:cxn ang="0">
                    <a:pos x="T0" y="T1"/>
                  </a:cxn>
                  <a:cxn ang="0">
                    <a:pos x="T2" y="T3"/>
                  </a:cxn>
                </a:cxnLst>
                <a:rect l="0" t="0" r="r" b="b"/>
                <a:pathLst>
                  <a:path w="6" h="8">
                    <a:moveTo>
                      <a:pt x="6" y="0"/>
                    </a:moveTo>
                    <a:cubicBezTo>
                      <a:pt x="5" y="1"/>
                      <a:pt x="0" y="6"/>
                      <a:pt x="3" y="8"/>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76" name="Freeform 137"/>
              <p:cNvSpPr/>
              <p:nvPr/>
            </p:nvSpPr>
            <p:spPr bwMode="auto">
              <a:xfrm>
                <a:off x="3767" y="2680"/>
                <a:ext cx="21" cy="30"/>
              </a:xfrm>
              <a:custGeom>
                <a:avLst/>
                <a:gdLst>
                  <a:gd name="T0" fmla="*/ 2 w 17"/>
                  <a:gd name="T1" fmla="*/ 0 h 25"/>
                  <a:gd name="T2" fmla="*/ 2 w 17"/>
                  <a:gd name="T3" fmla="*/ 6 h 25"/>
                  <a:gd name="T4" fmla="*/ 7 w 17"/>
                  <a:gd name="T5" fmla="*/ 14 h 25"/>
                  <a:gd name="T6" fmla="*/ 10 w 17"/>
                  <a:gd name="T7" fmla="*/ 25 h 25"/>
                  <a:gd name="T8" fmla="*/ 13 w 17"/>
                  <a:gd name="T9" fmla="*/ 14 h 25"/>
                  <a:gd name="T10" fmla="*/ 17 w 17"/>
                  <a:gd name="T11" fmla="*/ 9 h 25"/>
                </a:gdLst>
                <a:ahLst/>
                <a:cxnLst>
                  <a:cxn ang="0">
                    <a:pos x="T0" y="T1"/>
                  </a:cxn>
                  <a:cxn ang="0">
                    <a:pos x="T2" y="T3"/>
                  </a:cxn>
                  <a:cxn ang="0">
                    <a:pos x="T4" y="T5"/>
                  </a:cxn>
                  <a:cxn ang="0">
                    <a:pos x="T6" y="T7"/>
                  </a:cxn>
                  <a:cxn ang="0">
                    <a:pos x="T8" y="T9"/>
                  </a:cxn>
                  <a:cxn ang="0">
                    <a:pos x="T10" y="T11"/>
                  </a:cxn>
                </a:cxnLst>
                <a:rect l="0" t="0" r="r" b="b"/>
                <a:pathLst>
                  <a:path w="17" h="25">
                    <a:moveTo>
                      <a:pt x="2" y="0"/>
                    </a:moveTo>
                    <a:cubicBezTo>
                      <a:pt x="2" y="0"/>
                      <a:pt x="0" y="3"/>
                      <a:pt x="2" y="6"/>
                    </a:cubicBezTo>
                    <a:cubicBezTo>
                      <a:pt x="3" y="9"/>
                      <a:pt x="6" y="10"/>
                      <a:pt x="7" y="14"/>
                    </a:cubicBezTo>
                    <a:cubicBezTo>
                      <a:pt x="8" y="18"/>
                      <a:pt x="10" y="25"/>
                      <a:pt x="10" y="25"/>
                    </a:cubicBezTo>
                    <a:cubicBezTo>
                      <a:pt x="10" y="25"/>
                      <a:pt x="10" y="18"/>
                      <a:pt x="13" y="14"/>
                    </a:cubicBezTo>
                    <a:cubicBezTo>
                      <a:pt x="17" y="10"/>
                      <a:pt x="17" y="9"/>
                      <a:pt x="17" y="9"/>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77" name="Freeform 138"/>
              <p:cNvSpPr/>
              <p:nvPr/>
            </p:nvSpPr>
            <p:spPr bwMode="auto">
              <a:xfrm>
                <a:off x="3769" y="2665"/>
                <a:ext cx="23" cy="21"/>
              </a:xfrm>
              <a:custGeom>
                <a:avLst/>
                <a:gdLst>
                  <a:gd name="T0" fmla="*/ 19 w 19"/>
                  <a:gd name="T1" fmla="*/ 6 h 17"/>
                  <a:gd name="T2" fmla="*/ 16 w 19"/>
                  <a:gd name="T3" fmla="*/ 11 h 17"/>
                  <a:gd name="T4" fmla="*/ 12 w 19"/>
                  <a:gd name="T5" fmla="*/ 15 h 17"/>
                  <a:gd name="T6" fmla="*/ 3 w 19"/>
                  <a:gd name="T7" fmla="*/ 13 h 17"/>
                  <a:gd name="T8" fmla="*/ 1 w 19"/>
                  <a:gd name="T9" fmla="*/ 10 h 17"/>
                  <a:gd name="T10" fmla="*/ 5 w 19"/>
                  <a:gd name="T11" fmla="*/ 9 h 17"/>
                  <a:gd name="T12" fmla="*/ 12 w 19"/>
                  <a:gd name="T13" fmla="*/ 9 h 17"/>
                  <a:gd name="T14" fmla="*/ 18 w 19"/>
                  <a:gd name="T15" fmla="*/ 6 h 17"/>
                  <a:gd name="T16" fmla="*/ 19 w 19"/>
                  <a:gd name="T17" fmla="*/ 4 h 17"/>
                  <a:gd name="T18" fmla="*/ 14 w 19"/>
                  <a:gd name="T19" fmla="*/ 1 h 17"/>
                  <a:gd name="T20" fmla="*/ 3 w 19"/>
                  <a:gd name="T21" fmla="*/ 1 h 17"/>
                  <a:gd name="T22" fmla="*/ 1 w 19"/>
                  <a:gd name="T23" fmla="*/ 2 h 17"/>
                  <a:gd name="T24" fmla="*/ 1 w 19"/>
                  <a:gd name="T25" fmla="*/ 4 h 17"/>
                  <a:gd name="T26" fmla="*/ 1 w 19"/>
                  <a:gd name="T27" fmla="*/ 6 h 17"/>
                  <a:gd name="T28" fmla="*/ 1 w 19"/>
                  <a:gd name="T29" fmla="*/ 8 h 17"/>
                  <a:gd name="T30" fmla="*/ 2 w 19"/>
                  <a:gd name="T31"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17">
                    <a:moveTo>
                      <a:pt x="19" y="6"/>
                    </a:moveTo>
                    <a:cubicBezTo>
                      <a:pt x="19" y="6"/>
                      <a:pt x="19" y="9"/>
                      <a:pt x="16" y="11"/>
                    </a:cubicBezTo>
                    <a:cubicBezTo>
                      <a:pt x="13" y="14"/>
                      <a:pt x="13" y="15"/>
                      <a:pt x="12" y="15"/>
                    </a:cubicBezTo>
                    <a:cubicBezTo>
                      <a:pt x="11" y="15"/>
                      <a:pt x="4" y="17"/>
                      <a:pt x="3" y="13"/>
                    </a:cubicBezTo>
                    <a:cubicBezTo>
                      <a:pt x="1" y="10"/>
                      <a:pt x="1" y="10"/>
                      <a:pt x="1" y="10"/>
                    </a:cubicBezTo>
                    <a:cubicBezTo>
                      <a:pt x="1" y="10"/>
                      <a:pt x="0" y="9"/>
                      <a:pt x="5" y="9"/>
                    </a:cubicBezTo>
                    <a:cubicBezTo>
                      <a:pt x="9" y="9"/>
                      <a:pt x="9" y="10"/>
                      <a:pt x="12" y="9"/>
                    </a:cubicBezTo>
                    <a:cubicBezTo>
                      <a:pt x="15" y="9"/>
                      <a:pt x="17" y="9"/>
                      <a:pt x="18" y="6"/>
                    </a:cubicBezTo>
                    <a:cubicBezTo>
                      <a:pt x="19" y="4"/>
                      <a:pt x="19" y="4"/>
                      <a:pt x="19" y="4"/>
                    </a:cubicBezTo>
                    <a:cubicBezTo>
                      <a:pt x="19" y="4"/>
                      <a:pt x="16" y="1"/>
                      <a:pt x="14" y="1"/>
                    </a:cubicBezTo>
                    <a:cubicBezTo>
                      <a:pt x="12" y="0"/>
                      <a:pt x="4" y="0"/>
                      <a:pt x="3" y="1"/>
                    </a:cubicBezTo>
                    <a:cubicBezTo>
                      <a:pt x="2" y="1"/>
                      <a:pt x="1" y="1"/>
                      <a:pt x="1" y="2"/>
                    </a:cubicBezTo>
                    <a:cubicBezTo>
                      <a:pt x="1" y="3"/>
                      <a:pt x="0" y="3"/>
                      <a:pt x="1" y="4"/>
                    </a:cubicBezTo>
                    <a:cubicBezTo>
                      <a:pt x="1" y="5"/>
                      <a:pt x="1" y="6"/>
                      <a:pt x="1" y="6"/>
                    </a:cubicBezTo>
                    <a:cubicBezTo>
                      <a:pt x="1" y="6"/>
                      <a:pt x="1" y="8"/>
                      <a:pt x="1" y="8"/>
                    </a:cubicBezTo>
                    <a:cubicBezTo>
                      <a:pt x="2" y="8"/>
                      <a:pt x="2" y="8"/>
                      <a:pt x="2" y="8"/>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78" name="Freeform 139"/>
              <p:cNvSpPr/>
              <p:nvPr/>
            </p:nvSpPr>
            <p:spPr bwMode="auto">
              <a:xfrm>
                <a:off x="3771" y="2667"/>
                <a:ext cx="19" cy="2"/>
              </a:xfrm>
              <a:custGeom>
                <a:avLst/>
                <a:gdLst>
                  <a:gd name="T0" fmla="*/ 0 w 16"/>
                  <a:gd name="T1" fmla="*/ 1 h 2"/>
                  <a:gd name="T2" fmla="*/ 1 w 16"/>
                  <a:gd name="T3" fmla="*/ 2 h 2"/>
                  <a:gd name="T4" fmla="*/ 2 w 16"/>
                  <a:gd name="T5" fmla="*/ 1 h 2"/>
                  <a:gd name="T6" fmla="*/ 2 w 16"/>
                  <a:gd name="T7" fmla="*/ 0 h 2"/>
                  <a:gd name="T8" fmla="*/ 4 w 16"/>
                  <a:gd name="T9" fmla="*/ 0 h 2"/>
                  <a:gd name="T10" fmla="*/ 5 w 16"/>
                  <a:gd name="T11" fmla="*/ 0 h 2"/>
                  <a:gd name="T12" fmla="*/ 7 w 16"/>
                  <a:gd name="T13" fmla="*/ 0 h 2"/>
                  <a:gd name="T14" fmla="*/ 8 w 16"/>
                  <a:gd name="T15" fmla="*/ 1 h 2"/>
                  <a:gd name="T16" fmla="*/ 10 w 16"/>
                  <a:gd name="T17" fmla="*/ 0 h 2"/>
                  <a:gd name="T18" fmla="*/ 11 w 16"/>
                  <a:gd name="T19" fmla="*/ 0 h 2"/>
                  <a:gd name="T20" fmla="*/ 11 w 16"/>
                  <a:gd name="T21" fmla="*/ 2 h 2"/>
                  <a:gd name="T22" fmla="*/ 13 w 16"/>
                  <a:gd name="T23" fmla="*/ 1 h 2"/>
                  <a:gd name="T24" fmla="*/ 15 w 16"/>
                  <a:gd name="T25" fmla="*/ 2 h 2"/>
                  <a:gd name="T26" fmla="*/ 16 w 16"/>
                  <a:gd name="T2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2">
                    <a:moveTo>
                      <a:pt x="0" y="1"/>
                    </a:moveTo>
                    <a:cubicBezTo>
                      <a:pt x="0" y="1"/>
                      <a:pt x="1" y="2"/>
                      <a:pt x="1" y="2"/>
                    </a:cubicBezTo>
                    <a:cubicBezTo>
                      <a:pt x="2" y="2"/>
                      <a:pt x="2" y="2"/>
                      <a:pt x="2" y="1"/>
                    </a:cubicBezTo>
                    <a:cubicBezTo>
                      <a:pt x="2" y="0"/>
                      <a:pt x="2" y="0"/>
                      <a:pt x="2" y="0"/>
                    </a:cubicBezTo>
                    <a:cubicBezTo>
                      <a:pt x="2" y="0"/>
                      <a:pt x="3" y="0"/>
                      <a:pt x="4" y="0"/>
                    </a:cubicBezTo>
                    <a:cubicBezTo>
                      <a:pt x="5" y="1"/>
                      <a:pt x="4" y="0"/>
                      <a:pt x="5" y="0"/>
                    </a:cubicBezTo>
                    <a:cubicBezTo>
                      <a:pt x="6" y="1"/>
                      <a:pt x="6" y="0"/>
                      <a:pt x="7" y="0"/>
                    </a:cubicBezTo>
                    <a:cubicBezTo>
                      <a:pt x="8" y="1"/>
                      <a:pt x="7" y="1"/>
                      <a:pt x="8" y="1"/>
                    </a:cubicBezTo>
                    <a:cubicBezTo>
                      <a:pt x="9" y="1"/>
                      <a:pt x="9" y="0"/>
                      <a:pt x="10" y="0"/>
                    </a:cubicBezTo>
                    <a:cubicBezTo>
                      <a:pt x="10" y="0"/>
                      <a:pt x="11" y="0"/>
                      <a:pt x="11" y="0"/>
                    </a:cubicBezTo>
                    <a:cubicBezTo>
                      <a:pt x="11" y="1"/>
                      <a:pt x="11" y="2"/>
                      <a:pt x="11" y="2"/>
                    </a:cubicBezTo>
                    <a:cubicBezTo>
                      <a:pt x="12" y="2"/>
                      <a:pt x="13" y="1"/>
                      <a:pt x="13" y="1"/>
                    </a:cubicBezTo>
                    <a:cubicBezTo>
                      <a:pt x="14" y="1"/>
                      <a:pt x="14" y="1"/>
                      <a:pt x="15" y="2"/>
                    </a:cubicBezTo>
                    <a:cubicBezTo>
                      <a:pt x="16" y="2"/>
                      <a:pt x="16" y="2"/>
                      <a:pt x="16" y="2"/>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79" name="Freeform 140"/>
              <p:cNvSpPr/>
              <p:nvPr/>
            </p:nvSpPr>
            <p:spPr bwMode="auto">
              <a:xfrm>
                <a:off x="3771" y="2669"/>
                <a:ext cx="18" cy="4"/>
              </a:xfrm>
              <a:custGeom>
                <a:avLst/>
                <a:gdLst>
                  <a:gd name="T0" fmla="*/ 15 w 15"/>
                  <a:gd name="T1" fmla="*/ 0 h 3"/>
                  <a:gd name="T2" fmla="*/ 12 w 15"/>
                  <a:gd name="T3" fmla="*/ 3 h 3"/>
                  <a:gd name="T4" fmla="*/ 10 w 15"/>
                  <a:gd name="T5" fmla="*/ 2 h 3"/>
                  <a:gd name="T6" fmla="*/ 9 w 15"/>
                  <a:gd name="T7" fmla="*/ 2 h 3"/>
                  <a:gd name="T8" fmla="*/ 8 w 15"/>
                  <a:gd name="T9" fmla="*/ 3 h 3"/>
                  <a:gd name="T10" fmla="*/ 6 w 15"/>
                  <a:gd name="T11" fmla="*/ 3 h 3"/>
                  <a:gd name="T12" fmla="*/ 5 w 15"/>
                  <a:gd name="T13" fmla="*/ 2 h 3"/>
                  <a:gd name="T14" fmla="*/ 4 w 15"/>
                  <a:gd name="T15" fmla="*/ 2 h 3"/>
                  <a:gd name="T16" fmla="*/ 4 w 15"/>
                  <a:gd name="T17" fmla="*/ 2 h 3"/>
                  <a:gd name="T18" fmla="*/ 2 w 15"/>
                  <a:gd name="T19" fmla="*/ 2 h 3"/>
                  <a:gd name="T20" fmla="*/ 1 w 15"/>
                  <a:gd name="T21" fmla="*/ 2 h 3"/>
                  <a:gd name="T22" fmla="*/ 1 w 15"/>
                  <a:gd name="T23" fmla="*/ 2 h 3"/>
                  <a:gd name="T24" fmla="*/ 0 w 15"/>
                  <a:gd name="T25"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3">
                    <a:moveTo>
                      <a:pt x="15" y="0"/>
                    </a:moveTo>
                    <a:cubicBezTo>
                      <a:pt x="12" y="3"/>
                      <a:pt x="12" y="3"/>
                      <a:pt x="12" y="3"/>
                    </a:cubicBezTo>
                    <a:cubicBezTo>
                      <a:pt x="12" y="3"/>
                      <a:pt x="11" y="2"/>
                      <a:pt x="10" y="2"/>
                    </a:cubicBezTo>
                    <a:cubicBezTo>
                      <a:pt x="9" y="2"/>
                      <a:pt x="9" y="2"/>
                      <a:pt x="9" y="2"/>
                    </a:cubicBezTo>
                    <a:cubicBezTo>
                      <a:pt x="8" y="2"/>
                      <a:pt x="9" y="2"/>
                      <a:pt x="8" y="3"/>
                    </a:cubicBezTo>
                    <a:cubicBezTo>
                      <a:pt x="7" y="3"/>
                      <a:pt x="7" y="3"/>
                      <a:pt x="6" y="3"/>
                    </a:cubicBezTo>
                    <a:cubicBezTo>
                      <a:pt x="6" y="3"/>
                      <a:pt x="5" y="3"/>
                      <a:pt x="5" y="2"/>
                    </a:cubicBezTo>
                    <a:cubicBezTo>
                      <a:pt x="5" y="2"/>
                      <a:pt x="4" y="2"/>
                      <a:pt x="4" y="2"/>
                    </a:cubicBezTo>
                    <a:cubicBezTo>
                      <a:pt x="4" y="2"/>
                      <a:pt x="4" y="2"/>
                      <a:pt x="4" y="2"/>
                    </a:cubicBezTo>
                    <a:cubicBezTo>
                      <a:pt x="2" y="2"/>
                      <a:pt x="2" y="2"/>
                      <a:pt x="2" y="2"/>
                    </a:cubicBezTo>
                    <a:cubicBezTo>
                      <a:pt x="2" y="2"/>
                      <a:pt x="2" y="2"/>
                      <a:pt x="1" y="2"/>
                    </a:cubicBezTo>
                    <a:cubicBezTo>
                      <a:pt x="1" y="2"/>
                      <a:pt x="1" y="2"/>
                      <a:pt x="1" y="2"/>
                    </a:cubicBezTo>
                    <a:cubicBezTo>
                      <a:pt x="0" y="3"/>
                      <a:pt x="0" y="3"/>
                      <a:pt x="0" y="3"/>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80" name="Freeform 141"/>
              <p:cNvSpPr/>
              <p:nvPr/>
            </p:nvSpPr>
            <p:spPr bwMode="auto">
              <a:xfrm>
                <a:off x="3772" y="2671"/>
                <a:ext cx="20" cy="5"/>
              </a:xfrm>
              <a:custGeom>
                <a:avLst/>
                <a:gdLst>
                  <a:gd name="T0" fmla="*/ 0 w 17"/>
                  <a:gd name="T1" fmla="*/ 3 h 4"/>
                  <a:gd name="T2" fmla="*/ 11 w 17"/>
                  <a:gd name="T3" fmla="*/ 3 h 4"/>
                  <a:gd name="T4" fmla="*/ 17 w 17"/>
                  <a:gd name="T5" fmla="*/ 0 h 4"/>
                </a:gdLst>
                <a:ahLst/>
                <a:cxnLst>
                  <a:cxn ang="0">
                    <a:pos x="T0" y="T1"/>
                  </a:cxn>
                  <a:cxn ang="0">
                    <a:pos x="T2" y="T3"/>
                  </a:cxn>
                  <a:cxn ang="0">
                    <a:pos x="T4" y="T5"/>
                  </a:cxn>
                </a:cxnLst>
                <a:rect l="0" t="0" r="r" b="b"/>
                <a:pathLst>
                  <a:path w="17" h="4">
                    <a:moveTo>
                      <a:pt x="0" y="3"/>
                    </a:moveTo>
                    <a:cubicBezTo>
                      <a:pt x="0" y="3"/>
                      <a:pt x="7" y="4"/>
                      <a:pt x="11" y="3"/>
                    </a:cubicBezTo>
                    <a:cubicBezTo>
                      <a:pt x="14" y="1"/>
                      <a:pt x="17" y="0"/>
                      <a:pt x="17" y="0"/>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81" name="Freeform 142"/>
              <p:cNvSpPr/>
              <p:nvPr/>
            </p:nvSpPr>
            <p:spPr bwMode="auto">
              <a:xfrm>
                <a:off x="3752" y="2690"/>
                <a:ext cx="28" cy="29"/>
              </a:xfrm>
              <a:custGeom>
                <a:avLst/>
                <a:gdLst>
                  <a:gd name="T0" fmla="*/ 0 w 23"/>
                  <a:gd name="T1" fmla="*/ 0 h 24"/>
                  <a:gd name="T2" fmla="*/ 16 w 23"/>
                  <a:gd name="T3" fmla="*/ 13 h 24"/>
                  <a:gd name="T4" fmla="*/ 23 w 23"/>
                  <a:gd name="T5" fmla="*/ 24 h 24"/>
                </a:gdLst>
                <a:ahLst/>
                <a:cxnLst>
                  <a:cxn ang="0">
                    <a:pos x="T0" y="T1"/>
                  </a:cxn>
                  <a:cxn ang="0">
                    <a:pos x="T2" y="T3"/>
                  </a:cxn>
                  <a:cxn ang="0">
                    <a:pos x="T4" y="T5"/>
                  </a:cxn>
                </a:cxnLst>
                <a:rect l="0" t="0" r="r" b="b"/>
                <a:pathLst>
                  <a:path w="23" h="24">
                    <a:moveTo>
                      <a:pt x="0" y="0"/>
                    </a:moveTo>
                    <a:cubicBezTo>
                      <a:pt x="0" y="0"/>
                      <a:pt x="11" y="6"/>
                      <a:pt x="16" y="13"/>
                    </a:cubicBezTo>
                    <a:cubicBezTo>
                      <a:pt x="20" y="20"/>
                      <a:pt x="23" y="24"/>
                      <a:pt x="23" y="24"/>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82" name="Freeform 143"/>
              <p:cNvSpPr/>
              <p:nvPr/>
            </p:nvSpPr>
            <p:spPr bwMode="auto">
              <a:xfrm>
                <a:off x="3752" y="2692"/>
                <a:ext cx="21" cy="21"/>
              </a:xfrm>
              <a:custGeom>
                <a:avLst/>
                <a:gdLst>
                  <a:gd name="T0" fmla="*/ 0 w 17"/>
                  <a:gd name="T1" fmla="*/ 0 h 17"/>
                  <a:gd name="T2" fmla="*/ 15 w 17"/>
                  <a:gd name="T3" fmla="*/ 13 h 17"/>
                  <a:gd name="T4" fmla="*/ 17 w 17"/>
                  <a:gd name="T5" fmla="*/ 17 h 17"/>
                </a:gdLst>
                <a:ahLst/>
                <a:cxnLst>
                  <a:cxn ang="0">
                    <a:pos x="T0" y="T1"/>
                  </a:cxn>
                  <a:cxn ang="0">
                    <a:pos x="T2" y="T3"/>
                  </a:cxn>
                  <a:cxn ang="0">
                    <a:pos x="T4" y="T5"/>
                  </a:cxn>
                </a:cxnLst>
                <a:rect l="0" t="0" r="r" b="b"/>
                <a:pathLst>
                  <a:path w="17" h="17">
                    <a:moveTo>
                      <a:pt x="0" y="0"/>
                    </a:moveTo>
                    <a:cubicBezTo>
                      <a:pt x="0" y="0"/>
                      <a:pt x="12" y="9"/>
                      <a:pt x="15" y="13"/>
                    </a:cubicBezTo>
                    <a:cubicBezTo>
                      <a:pt x="17" y="17"/>
                      <a:pt x="17" y="17"/>
                      <a:pt x="17" y="17"/>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83" name="Freeform 144"/>
              <p:cNvSpPr/>
              <p:nvPr/>
            </p:nvSpPr>
            <p:spPr bwMode="auto">
              <a:xfrm>
                <a:off x="3762" y="2704"/>
                <a:ext cx="18" cy="16"/>
              </a:xfrm>
              <a:custGeom>
                <a:avLst/>
                <a:gdLst>
                  <a:gd name="T0" fmla="*/ 0 w 15"/>
                  <a:gd name="T1" fmla="*/ 0 h 13"/>
                  <a:gd name="T2" fmla="*/ 11 w 15"/>
                  <a:gd name="T3" fmla="*/ 11 h 13"/>
                  <a:gd name="T4" fmla="*/ 15 w 15"/>
                  <a:gd name="T5" fmla="*/ 13 h 13"/>
                </a:gdLst>
                <a:ahLst/>
                <a:cxnLst>
                  <a:cxn ang="0">
                    <a:pos x="T0" y="T1"/>
                  </a:cxn>
                  <a:cxn ang="0">
                    <a:pos x="T2" y="T3"/>
                  </a:cxn>
                  <a:cxn ang="0">
                    <a:pos x="T4" y="T5"/>
                  </a:cxn>
                </a:cxnLst>
                <a:rect l="0" t="0" r="r" b="b"/>
                <a:pathLst>
                  <a:path w="15" h="13">
                    <a:moveTo>
                      <a:pt x="0" y="0"/>
                    </a:moveTo>
                    <a:cubicBezTo>
                      <a:pt x="0" y="0"/>
                      <a:pt x="9" y="10"/>
                      <a:pt x="11" y="11"/>
                    </a:cubicBezTo>
                    <a:cubicBezTo>
                      <a:pt x="12" y="12"/>
                      <a:pt x="15" y="13"/>
                      <a:pt x="15" y="13"/>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84" name="Freeform 145"/>
              <p:cNvSpPr/>
              <p:nvPr/>
            </p:nvSpPr>
            <p:spPr bwMode="auto">
              <a:xfrm>
                <a:off x="3755" y="2657"/>
                <a:ext cx="6" cy="5"/>
              </a:xfrm>
              <a:custGeom>
                <a:avLst/>
                <a:gdLst>
                  <a:gd name="T0" fmla="*/ 5 w 5"/>
                  <a:gd name="T1" fmla="*/ 0 h 4"/>
                  <a:gd name="T2" fmla="*/ 1 w 5"/>
                  <a:gd name="T3" fmla="*/ 2 h 4"/>
                  <a:gd name="T4" fmla="*/ 0 w 5"/>
                  <a:gd name="T5" fmla="*/ 4 h 4"/>
                </a:gdLst>
                <a:ahLst/>
                <a:cxnLst>
                  <a:cxn ang="0">
                    <a:pos x="T0" y="T1"/>
                  </a:cxn>
                  <a:cxn ang="0">
                    <a:pos x="T2" y="T3"/>
                  </a:cxn>
                  <a:cxn ang="0">
                    <a:pos x="T4" y="T5"/>
                  </a:cxn>
                </a:cxnLst>
                <a:rect l="0" t="0" r="r" b="b"/>
                <a:pathLst>
                  <a:path w="5" h="4">
                    <a:moveTo>
                      <a:pt x="5" y="0"/>
                    </a:moveTo>
                    <a:cubicBezTo>
                      <a:pt x="5" y="0"/>
                      <a:pt x="2" y="0"/>
                      <a:pt x="1" y="2"/>
                    </a:cubicBezTo>
                    <a:cubicBezTo>
                      <a:pt x="0" y="4"/>
                      <a:pt x="0" y="4"/>
                      <a:pt x="0" y="4"/>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85" name="Freeform 146"/>
              <p:cNvSpPr/>
              <p:nvPr/>
            </p:nvSpPr>
            <p:spPr bwMode="auto">
              <a:xfrm>
                <a:off x="3756" y="2659"/>
                <a:ext cx="4" cy="4"/>
              </a:xfrm>
              <a:custGeom>
                <a:avLst/>
                <a:gdLst>
                  <a:gd name="T0" fmla="*/ 3 w 3"/>
                  <a:gd name="T1" fmla="*/ 0 h 3"/>
                  <a:gd name="T2" fmla="*/ 1 w 3"/>
                  <a:gd name="T3" fmla="*/ 2 h 3"/>
                  <a:gd name="T4" fmla="*/ 0 w 3"/>
                  <a:gd name="T5" fmla="*/ 3 h 3"/>
                </a:gdLst>
                <a:ahLst/>
                <a:cxnLst>
                  <a:cxn ang="0">
                    <a:pos x="T0" y="T1"/>
                  </a:cxn>
                  <a:cxn ang="0">
                    <a:pos x="T2" y="T3"/>
                  </a:cxn>
                  <a:cxn ang="0">
                    <a:pos x="T4" y="T5"/>
                  </a:cxn>
                </a:cxnLst>
                <a:rect l="0" t="0" r="r" b="b"/>
                <a:pathLst>
                  <a:path w="3" h="3">
                    <a:moveTo>
                      <a:pt x="3" y="0"/>
                    </a:moveTo>
                    <a:cubicBezTo>
                      <a:pt x="3" y="0"/>
                      <a:pt x="1" y="1"/>
                      <a:pt x="1" y="2"/>
                    </a:cubicBezTo>
                    <a:cubicBezTo>
                      <a:pt x="0" y="3"/>
                      <a:pt x="0" y="3"/>
                      <a:pt x="0" y="3"/>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86" name="Freeform 147"/>
              <p:cNvSpPr/>
              <p:nvPr/>
            </p:nvSpPr>
            <p:spPr bwMode="auto">
              <a:xfrm>
                <a:off x="3758" y="2661"/>
                <a:ext cx="4" cy="10"/>
              </a:xfrm>
              <a:custGeom>
                <a:avLst/>
                <a:gdLst>
                  <a:gd name="T0" fmla="*/ 2 w 3"/>
                  <a:gd name="T1" fmla="*/ 1 h 9"/>
                  <a:gd name="T2" fmla="*/ 1 w 3"/>
                  <a:gd name="T3" fmla="*/ 4 h 9"/>
                  <a:gd name="T4" fmla="*/ 3 w 3"/>
                  <a:gd name="T5" fmla="*/ 9 h 9"/>
                </a:gdLst>
                <a:ahLst/>
                <a:cxnLst>
                  <a:cxn ang="0">
                    <a:pos x="T0" y="T1"/>
                  </a:cxn>
                  <a:cxn ang="0">
                    <a:pos x="T2" y="T3"/>
                  </a:cxn>
                  <a:cxn ang="0">
                    <a:pos x="T4" y="T5"/>
                  </a:cxn>
                </a:cxnLst>
                <a:rect l="0" t="0" r="r" b="b"/>
                <a:pathLst>
                  <a:path w="3" h="9">
                    <a:moveTo>
                      <a:pt x="2" y="1"/>
                    </a:moveTo>
                    <a:cubicBezTo>
                      <a:pt x="1" y="1"/>
                      <a:pt x="0" y="0"/>
                      <a:pt x="1" y="4"/>
                    </a:cubicBezTo>
                    <a:cubicBezTo>
                      <a:pt x="2" y="8"/>
                      <a:pt x="3" y="9"/>
                      <a:pt x="3" y="9"/>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87" name="Freeform 148"/>
              <p:cNvSpPr/>
              <p:nvPr/>
            </p:nvSpPr>
            <p:spPr bwMode="auto">
              <a:xfrm>
                <a:off x="3753" y="2665"/>
                <a:ext cx="7" cy="13"/>
              </a:xfrm>
              <a:custGeom>
                <a:avLst/>
                <a:gdLst>
                  <a:gd name="T0" fmla="*/ 0 w 5"/>
                  <a:gd name="T1" fmla="*/ 0 h 10"/>
                  <a:gd name="T2" fmla="*/ 2 w 5"/>
                  <a:gd name="T3" fmla="*/ 4 h 10"/>
                  <a:gd name="T4" fmla="*/ 3 w 5"/>
                  <a:gd name="T5" fmla="*/ 9 h 10"/>
                  <a:gd name="T6" fmla="*/ 0 w 5"/>
                  <a:gd name="T7" fmla="*/ 10 h 10"/>
                </a:gdLst>
                <a:ahLst/>
                <a:cxnLst>
                  <a:cxn ang="0">
                    <a:pos x="T0" y="T1"/>
                  </a:cxn>
                  <a:cxn ang="0">
                    <a:pos x="T2" y="T3"/>
                  </a:cxn>
                  <a:cxn ang="0">
                    <a:pos x="T4" y="T5"/>
                  </a:cxn>
                  <a:cxn ang="0">
                    <a:pos x="T6" y="T7"/>
                  </a:cxn>
                </a:cxnLst>
                <a:rect l="0" t="0" r="r" b="b"/>
                <a:pathLst>
                  <a:path w="5" h="10">
                    <a:moveTo>
                      <a:pt x="0" y="0"/>
                    </a:moveTo>
                    <a:cubicBezTo>
                      <a:pt x="0" y="0"/>
                      <a:pt x="0" y="2"/>
                      <a:pt x="2" y="4"/>
                    </a:cubicBezTo>
                    <a:cubicBezTo>
                      <a:pt x="4" y="7"/>
                      <a:pt x="5" y="8"/>
                      <a:pt x="3" y="9"/>
                    </a:cubicBezTo>
                    <a:cubicBezTo>
                      <a:pt x="2" y="10"/>
                      <a:pt x="0" y="10"/>
                      <a:pt x="0" y="10"/>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88" name="Freeform 149"/>
              <p:cNvSpPr/>
              <p:nvPr/>
            </p:nvSpPr>
            <p:spPr bwMode="auto">
              <a:xfrm>
                <a:off x="3752" y="2671"/>
                <a:ext cx="4" cy="4"/>
              </a:xfrm>
              <a:custGeom>
                <a:avLst/>
                <a:gdLst>
                  <a:gd name="T0" fmla="*/ 1 w 3"/>
                  <a:gd name="T1" fmla="*/ 0 h 3"/>
                  <a:gd name="T2" fmla="*/ 2 w 3"/>
                  <a:gd name="T3" fmla="*/ 3 h 3"/>
                  <a:gd name="T4" fmla="*/ 0 w 3"/>
                  <a:gd name="T5" fmla="*/ 2 h 3"/>
                </a:gdLst>
                <a:ahLst/>
                <a:cxnLst>
                  <a:cxn ang="0">
                    <a:pos x="T0" y="T1"/>
                  </a:cxn>
                  <a:cxn ang="0">
                    <a:pos x="T2" y="T3"/>
                  </a:cxn>
                  <a:cxn ang="0">
                    <a:pos x="T4" y="T5"/>
                  </a:cxn>
                </a:cxnLst>
                <a:rect l="0" t="0" r="r" b="b"/>
                <a:pathLst>
                  <a:path w="3" h="3">
                    <a:moveTo>
                      <a:pt x="1" y="0"/>
                    </a:moveTo>
                    <a:cubicBezTo>
                      <a:pt x="1" y="0"/>
                      <a:pt x="3" y="2"/>
                      <a:pt x="2" y="3"/>
                    </a:cubicBezTo>
                    <a:cubicBezTo>
                      <a:pt x="1" y="3"/>
                      <a:pt x="0" y="2"/>
                      <a:pt x="0" y="2"/>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89" name="Freeform 150"/>
              <p:cNvSpPr/>
              <p:nvPr/>
            </p:nvSpPr>
            <p:spPr bwMode="auto">
              <a:xfrm>
                <a:off x="3773" y="2654"/>
                <a:ext cx="6" cy="4"/>
              </a:xfrm>
              <a:custGeom>
                <a:avLst/>
                <a:gdLst>
                  <a:gd name="T0" fmla="*/ 0 w 5"/>
                  <a:gd name="T1" fmla="*/ 3 h 3"/>
                  <a:gd name="T2" fmla="*/ 3 w 5"/>
                  <a:gd name="T3" fmla="*/ 2 h 3"/>
                  <a:gd name="T4" fmla="*/ 5 w 5"/>
                  <a:gd name="T5" fmla="*/ 0 h 3"/>
                </a:gdLst>
                <a:ahLst/>
                <a:cxnLst>
                  <a:cxn ang="0">
                    <a:pos x="T0" y="T1"/>
                  </a:cxn>
                  <a:cxn ang="0">
                    <a:pos x="T2" y="T3"/>
                  </a:cxn>
                  <a:cxn ang="0">
                    <a:pos x="T4" y="T5"/>
                  </a:cxn>
                </a:cxnLst>
                <a:rect l="0" t="0" r="r" b="b"/>
                <a:pathLst>
                  <a:path w="5" h="3">
                    <a:moveTo>
                      <a:pt x="0" y="3"/>
                    </a:moveTo>
                    <a:cubicBezTo>
                      <a:pt x="0" y="3"/>
                      <a:pt x="2" y="2"/>
                      <a:pt x="3" y="2"/>
                    </a:cubicBezTo>
                    <a:cubicBezTo>
                      <a:pt x="4" y="2"/>
                      <a:pt x="4" y="1"/>
                      <a:pt x="5" y="0"/>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90" name="Freeform 151"/>
              <p:cNvSpPr/>
              <p:nvPr/>
            </p:nvSpPr>
            <p:spPr bwMode="auto">
              <a:xfrm>
                <a:off x="3773" y="2653"/>
                <a:ext cx="13" cy="9"/>
              </a:xfrm>
              <a:custGeom>
                <a:avLst/>
                <a:gdLst>
                  <a:gd name="T0" fmla="*/ 0 w 11"/>
                  <a:gd name="T1" fmla="*/ 4 h 7"/>
                  <a:gd name="T2" fmla="*/ 1 w 11"/>
                  <a:gd name="T3" fmla="*/ 5 h 7"/>
                  <a:gd name="T4" fmla="*/ 3 w 11"/>
                  <a:gd name="T5" fmla="*/ 5 h 7"/>
                  <a:gd name="T6" fmla="*/ 3 w 11"/>
                  <a:gd name="T7" fmla="*/ 6 h 7"/>
                  <a:gd name="T8" fmla="*/ 4 w 11"/>
                  <a:gd name="T9" fmla="*/ 6 h 7"/>
                  <a:gd name="T10" fmla="*/ 6 w 11"/>
                  <a:gd name="T11" fmla="*/ 6 h 7"/>
                  <a:gd name="T12" fmla="*/ 7 w 11"/>
                  <a:gd name="T13" fmla="*/ 5 h 7"/>
                  <a:gd name="T14" fmla="*/ 9 w 11"/>
                  <a:gd name="T15" fmla="*/ 5 h 7"/>
                  <a:gd name="T16" fmla="*/ 10 w 11"/>
                  <a:gd name="T17" fmla="*/ 5 h 7"/>
                  <a:gd name="T18" fmla="*/ 10 w 11"/>
                  <a:gd name="T19" fmla="*/ 3 h 7"/>
                  <a:gd name="T20" fmla="*/ 8 w 11"/>
                  <a:gd name="T21" fmla="*/ 3 h 7"/>
                  <a:gd name="T22" fmla="*/ 9 w 11"/>
                  <a:gd name="T23"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7">
                    <a:moveTo>
                      <a:pt x="0" y="4"/>
                    </a:moveTo>
                    <a:cubicBezTo>
                      <a:pt x="0" y="4"/>
                      <a:pt x="0" y="5"/>
                      <a:pt x="1" y="5"/>
                    </a:cubicBezTo>
                    <a:cubicBezTo>
                      <a:pt x="2" y="5"/>
                      <a:pt x="3" y="5"/>
                      <a:pt x="3" y="5"/>
                    </a:cubicBezTo>
                    <a:cubicBezTo>
                      <a:pt x="3" y="5"/>
                      <a:pt x="3" y="5"/>
                      <a:pt x="3" y="6"/>
                    </a:cubicBezTo>
                    <a:cubicBezTo>
                      <a:pt x="3" y="6"/>
                      <a:pt x="2" y="6"/>
                      <a:pt x="4" y="6"/>
                    </a:cubicBezTo>
                    <a:cubicBezTo>
                      <a:pt x="5" y="6"/>
                      <a:pt x="6" y="7"/>
                      <a:pt x="6" y="6"/>
                    </a:cubicBezTo>
                    <a:cubicBezTo>
                      <a:pt x="6" y="5"/>
                      <a:pt x="6" y="5"/>
                      <a:pt x="7" y="5"/>
                    </a:cubicBezTo>
                    <a:cubicBezTo>
                      <a:pt x="8" y="5"/>
                      <a:pt x="9" y="5"/>
                      <a:pt x="9" y="5"/>
                    </a:cubicBezTo>
                    <a:cubicBezTo>
                      <a:pt x="9" y="5"/>
                      <a:pt x="9" y="6"/>
                      <a:pt x="10" y="5"/>
                    </a:cubicBezTo>
                    <a:cubicBezTo>
                      <a:pt x="11" y="4"/>
                      <a:pt x="11" y="3"/>
                      <a:pt x="10" y="3"/>
                    </a:cubicBezTo>
                    <a:cubicBezTo>
                      <a:pt x="9" y="3"/>
                      <a:pt x="8" y="3"/>
                      <a:pt x="8" y="3"/>
                    </a:cubicBezTo>
                    <a:cubicBezTo>
                      <a:pt x="8" y="2"/>
                      <a:pt x="9" y="1"/>
                      <a:pt x="9" y="0"/>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91" name="Freeform 152"/>
              <p:cNvSpPr/>
              <p:nvPr/>
            </p:nvSpPr>
            <p:spPr bwMode="auto">
              <a:xfrm>
                <a:off x="3783" y="2648"/>
                <a:ext cx="5" cy="3"/>
              </a:xfrm>
              <a:custGeom>
                <a:avLst/>
                <a:gdLst>
                  <a:gd name="T0" fmla="*/ 0 w 4"/>
                  <a:gd name="T1" fmla="*/ 1 h 2"/>
                  <a:gd name="T2" fmla="*/ 2 w 4"/>
                  <a:gd name="T3" fmla="*/ 1 h 2"/>
                  <a:gd name="T4" fmla="*/ 4 w 4"/>
                  <a:gd name="T5" fmla="*/ 0 h 2"/>
                </a:gdLst>
                <a:ahLst/>
                <a:cxnLst>
                  <a:cxn ang="0">
                    <a:pos x="T0" y="T1"/>
                  </a:cxn>
                  <a:cxn ang="0">
                    <a:pos x="T2" y="T3"/>
                  </a:cxn>
                  <a:cxn ang="0">
                    <a:pos x="T4" y="T5"/>
                  </a:cxn>
                </a:cxnLst>
                <a:rect l="0" t="0" r="r" b="b"/>
                <a:pathLst>
                  <a:path w="4" h="2">
                    <a:moveTo>
                      <a:pt x="0" y="1"/>
                    </a:moveTo>
                    <a:cubicBezTo>
                      <a:pt x="0" y="1"/>
                      <a:pt x="1" y="2"/>
                      <a:pt x="2" y="1"/>
                    </a:cubicBezTo>
                    <a:cubicBezTo>
                      <a:pt x="2" y="1"/>
                      <a:pt x="4" y="1"/>
                      <a:pt x="4" y="0"/>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92" name="Freeform 153"/>
              <p:cNvSpPr/>
              <p:nvPr/>
            </p:nvSpPr>
            <p:spPr bwMode="auto">
              <a:xfrm>
                <a:off x="3785" y="2648"/>
                <a:ext cx="6" cy="3"/>
              </a:xfrm>
              <a:custGeom>
                <a:avLst/>
                <a:gdLst>
                  <a:gd name="T0" fmla="*/ 0 w 5"/>
                  <a:gd name="T1" fmla="*/ 2 h 2"/>
                  <a:gd name="T2" fmla="*/ 3 w 5"/>
                  <a:gd name="T3" fmla="*/ 2 h 2"/>
                  <a:gd name="T4" fmla="*/ 5 w 5"/>
                  <a:gd name="T5" fmla="*/ 1 h 2"/>
                </a:gdLst>
                <a:ahLst/>
                <a:cxnLst>
                  <a:cxn ang="0">
                    <a:pos x="T0" y="T1"/>
                  </a:cxn>
                  <a:cxn ang="0">
                    <a:pos x="T2" y="T3"/>
                  </a:cxn>
                  <a:cxn ang="0">
                    <a:pos x="T4" y="T5"/>
                  </a:cxn>
                </a:cxnLst>
                <a:rect l="0" t="0" r="r" b="b"/>
                <a:pathLst>
                  <a:path w="5" h="2">
                    <a:moveTo>
                      <a:pt x="0" y="2"/>
                    </a:moveTo>
                    <a:cubicBezTo>
                      <a:pt x="0" y="2"/>
                      <a:pt x="1" y="2"/>
                      <a:pt x="3" y="2"/>
                    </a:cubicBezTo>
                    <a:cubicBezTo>
                      <a:pt x="5" y="1"/>
                      <a:pt x="4" y="0"/>
                      <a:pt x="5" y="1"/>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93" name="Freeform 154"/>
              <p:cNvSpPr/>
              <p:nvPr/>
            </p:nvSpPr>
            <p:spPr bwMode="auto">
              <a:xfrm>
                <a:off x="3785" y="2651"/>
                <a:ext cx="14" cy="6"/>
              </a:xfrm>
              <a:custGeom>
                <a:avLst/>
                <a:gdLst>
                  <a:gd name="T0" fmla="*/ 3 w 11"/>
                  <a:gd name="T1" fmla="*/ 0 h 5"/>
                  <a:gd name="T2" fmla="*/ 9 w 11"/>
                  <a:gd name="T3" fmla="*/ 0 h 5"/>
                  <a:gd name="T4" fmla="*/ 10 w 11"/>
                  <a:gd name="T5" fmla="*/ 0 h 5"/>
                  <a:gd name="T6" fmla="*/ 6 w 11"/>
                  <a:gd name="T7" fmla="*/ 4 h 5"/>
                  <a:gd name="T8" fmla="*/ 0 w 11"/>
                  <a:gd name="T9" fmla="*/ 5 h 5"/>
                </a:gdLst>
                <a:ahLst/>
                <a:cxnLst>
                  <a:cxn ang="0">
                    <a:pos x="T0" y="T1"/>
                  </a:cxn>
                  <a:cxn ang="0">
                    <a:pos x="T2" y="T3"/>
                  </a:cxn>
                  <a:cxn ang="0">
                    <a:pos x="T4" y="T5"/>
                  </a:cxn>
                  <a:cxn ang="0">
                    <a:pos x="T6" y="T7"/>
                  </a:cxn>
                  <a:cxn ang="0">
                    <a:pos x="T8" y="T9"/>
                  </a:cxn>
                </a:cxnLst>
                <a:rect l="0" t="0" r="r" b="b"/>
                <a:pathLst>
                  <a:path w="11" h="5">
                    <a:moveTo>
                      <a:pt x="3" y="0"/>
                    </a:moveTo>
                    <a:cubicBezTo>
                      <a:pt x="3" y="0"/>
                      <a:pt x="6" y="0"/>
                      <a:pt x="9" y="0"/>
                    </a:cubicBezTo>
                    <a:cubicBezTo>
                      <a:pt x="11" y="0"/>
                      <a:pt x="10" y="0"/>
                      <a:pt x="10" y="0"/>
                    </a:cubicBezTo>
                    <a:cubicBezTo>
                      <a:pt x="10" y="0"/>
                      <a:pt x="9" y="3"/>
                      <a:pt x="6" y="4"/>
                    </a:cubicBezTo>
                    <a:cubicBezTo>
                      <a:pt x="3" y="5"/>
                      <a:pt x="0" y="5"/>
                      <a:pt x="0" y="5"/>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94" name="Freeform 155"/>
              <p:cNvSpPr/>
              <p:nvPr/>
            </p:nvSpPr>
            <p:spPr bwMode="auto">
              <a:xfrm>
                <a:off x="3784" y="2651"/>
                <a:ext cx="2" cy="3"/>
              </a:xfrm>
              <a:custGeom>
                <a:avLst/>
                <a:gdLst>
                  <a:gd name="T0" fmla="*/ 1 w 2"/>
                  <a:gd name="T1" fmla="*/ 0 h 3"/>
                  <a:gd name="T2" fmla="*/ 2 w 2"/>
                  <a:gd name="T3" fmla="*/ 2 h 3"/>
                  <a:gd name="T4" fmla="*/ 0 w 2"/>
                  <a:gd name="T5" fmla="*/ 3 h 3"/>
                </a:gdLst>
                <a:ahLst/>
                <a:cxnLst>
                  <a:cxn ang="0">
                    <a:pos x="T0" y="T1"/>
                  </a:cxn>
                  <a:cxn ang="0">
                    <a:pos x="T2" y="T3"/>
                  </a:cxn>
                  <a:cxn ang="0">
                    <a:pos x="T4" y="T5"/>
                  </a:cxn>
                </a:cxnLst>
                <a:rect l="0" t="0" r="r" b="b"/>
                <a:pathLst>
                  <a:path w="2" h="3">
                    <a:moveTo>
                      <a:pt x="1" y="0"/>
                    </a:moveTo>
                    <a:cubicBezTo>
                      <a:pt x="1" y="0"/>
                      <a:pt x="2" y="1"/>
                      <a:pt x="2" y="2"/>
                    </a:cubicBezTo>
                    <a:cubicBezTo>
                      <a:pt x="1" y="3"/>
                      <a:pt x="1" y="3"/>
                      <a:pt x="0" y="3"/>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95" name="Freeform 156"/>
              <p:cNvSpPr/>
              <p:nvPr/>
            </p:nvSpPr>
            <p:spPr bwMode="auto">
              <a:xfrm>
                <a:off x="3767" y="2648"/>
                <a:ext cx="14" cy="3"/>
              </a:xfrm>
              <a:custGeom>
                <a:avLst/>
                <a:gdLst>
                  <a:gd name="T0" fmla="*/ 1 w 12"/>
                  <a:gd name="T1" fmla="*/ 2 h 2"/>
                  <a:gd name="T2" fmla="*/ 4 w 12"/>
                  <a:gd name="T3" fmla="*/ 2 h 2"/>
                  <a:gd name="T4" fmla="*/ 8 w 12"/>
                  <a:gd name="T5" fmla="*/ 2 h 2"/>
                  <a:gd name="T6" fmla="*/ 10 w 12"/>
                  <a:gd name="T7" fmla="*/ 1 h 2"/>
                  <a:gd name="T8" fmla="*/ 11 w 12"/>
                  <a:gd name="T9" fmla="*/ 0 h 2"/>
                </a:gdLst>
                <a:ahLst/>
                <a:cxnLst>
                  <a:cxn ang="0">
                    <a:pos x="T0" y="T1"/>
                  </a:cxn>
                  <a:cxn ang="0">
                    <a:pos x="T2" y="T3"/>
                  </a:cxn>
                  <a:cxn ang="0">
                    <a:pos x="T4" y="T5"/>
                  </a:cxn>
                  <a:cxn ang="0">
                    <a:pos x="T6" y="T7"/>
                  </a:cxn>
                  <a:cxn ang="0">
                    <a:pos x="T8" y="T9"/>
                  </a:cxn>
                </a:cxnLst>
                <a:rect l="0" t="0" r="r" b="b"/>
                <a:pathLst>
                  <a:path w="12" h="2">
                    <a:moveTo>
                      <a:pt x="1" y="2"/>
                    </a:moveTo>
                    <a:cubicBezTo>
                      <a:pt x="1" y="2"/>
                      <a:pt x="0" y="2"/>
                      <a:pt x="4" y="2"/>
                    </a:cubicBezTo>
                    <a:cubicBezTo>
                      <a:pt x="7" y="2"/>
                      <a:pt x="8" y="2"/>
                      <a:pt x="8" y="2"/>
                    </a:cubicBezTo>
                    <a:cubicBezTo>
                      <a:pt x="9" y="2"/>
                      <a:pt x="8" y="1"/>
                      <a:pt x="10" y="1"/>
                    </a:cubicBezTo>
                    <a:cubicBezTo>
                      <a:pt x="11" y="0"/>
                      <a:pt x="12" y="0"/>
                      <a:pt x="11" y="0"/>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96" name="Freeform 157"/>
              <p:cNvSpPr/>
              <p:nvPr/>
            </p:nvSpPr>
            <p:spPr bwMode="auto">
              <a:xfrm>
                <a:off x="3773" y="2648"/>
                <a:ext cx="4" cy="2"/>
              </a:xfrm>
              <a:custGeom>
                <a:avLst/>
                <a:gdLst>
                  <a:gd name="T0" fmla="*/ 0 w 3"/>
                  <a:gd name="T1" fmla="*/ 0 h 1"/>
                  <a:gd name="T2" fmla="*/ 3 w 3"/>
                  <a:gd name="T3" fmla="*/ 1 h 1"/>
                </a:gdLst>
                <a:ahLst/>
                <a:cxnLst>
                  <a:cxn ang="0">
                    <a:pos x="T0" y="T1"/>
                  </a:cxn>
                  <a:cxn ang="0">
                    <a:pos x="T2" y="T3"/>
                  </a:cxn>
                </a:cxnLst>
                <a:rect l="0" t="0" r="r" b="b"/>
                <a:pathLst>
                  <a:path w="3" h="1">
                    <a:moveTo>
                      <a:pt x="0" y="0"/>
                    </a:moveTo>
                    <a:cubicBezTo>
                      <a:pt x="0" y="0"/>
                      <a:pt x="2" y="1"/>
                      <a:pt x="3" y="1"/>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97" name="Freeform 158"/>
              <p:cNvSpPr/>
              <p:nvPr/>
            </p:nvSpPr>
            <p:spPr bwMode="auto">
              <a:xfrm>
                <a:off x="3775" y="2651"/>
                <a:ext cx="2" cy="5"/>
              </a:xfrm>
              <a:custGeom>
                <a:avLst/>
                <a:gdLst>
                  <a:gd name="T0" fmla="*/ 1 w 1"/>
                  <a:gd name="T1" fmla="*/ 0 h 4"/>
                  <a:gd name="T2" fmla="*/ 0 w 1"/>
                  <a:gd name="T3" fmla="*/ 3 h 4"/>
                  <a:gd name="T4" fmla="*/ 1 w 1"/>
                  <a:gd name="T5" fmla="*/ 4 h 4"/>
                </a:gdLst>
                <a:ahLst/>
                <a:cxnLst>
                  <a:cxn ang="0">
                    <a:pos x="T0" y="T1"/>
                  </a:cxn>
                  <a:cxn ang="0">
                    <a:pos x="T2" y="T3"/>
                  </a:cxn>
                  <a:cxn ang="0">
                    <a:pos x="T4" y="T5"/>
                  </a:cxn>
                </a:cxnLst>
                <a:rect l="0" t="0" r="r" b="b"/>
                <a:pathLst>
                  <a:path w="1" h="4">
                    <a:moveTo>
                      <a:pt x="1" y="0"/>
                    </a:moveTo>
                    <a:cubicBezTo>
                      <a:pt x="1" y="0"/>
                      <a:pt x="0" y="2"/>
                      <a:pt x="0" y="3"/>
                    </a:cubicBezTo>
                    <a:cubicBezTo>
                      <a:pt x="1" y="4"/>
                      <a:pt x="1" y="4"/>
                      <a:pt x="1" y="4"/>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98" name="Freeform 159"/>
              <p:cNvSpPr/>
              <p:nvPr/>
            </p:nvSpPr>
            <p:spPr bwMode="auto">
              <a:xfrm>
                <a:off x="3767" y="2651"/>
                <a:ext cx="10" cy="5"/>
              </a:xfrm>
              <a:custGeom>
                <a:avLst/>
                <a:gdLst>
                  <a:gd name="T0" fmla="*/ 0 w 8"/>
                  <a:gd name="T1" fmla="*/ 0 h 4"/>
                  <a:gd name="T2" fmla="*/ 2 w 8"/>
                  <a:gd name="T3" fmla="*/ 3 h 4"/>
                  <a:gd name="T4" fmla="*/ 6 w 8"/>
                  <a:gd name="T5" fmla="*/ 4 h 4"/>
                  <a:gd name="T6" fmla="*/ 8 w 8"/>
                  <a:gd name="T7" fmla="*/ 4 h 4"/>
                </a:gdLst>
                <a:ahLst/>
                <a:cxnLst>
                  <a:cxn ang="0">
                    <a:pos x="T0" y="T1"/>
                  </a:cxn>
                  <a:cxn ang="0">
                    <a:pos x="T2" y="T3"/>
                  </a:cxn>
                  <a:cxn ang="0">
                    <a:pos x="T4" y="T5"/>
                  </a:cxn>
                  <a:cxn ang="0">
                    <a:pos x="T6" y="T7"/>
                  </a:cxn>
                </a:cxnLst>
                <a:rect l="0" t="0" r="r" b="b"/>
                <a:pathLst>
                  <a:path w="8" h="4">
                    <a:moveTo>
                      <a:pt x="0" y="0"/>
                    </a:moveTo>
                    <a:cubicBezTo>
                      <a:pt x="0" y="0"/>
                      <a:pt x="1" y="2"/>
                      <a:pt x="2" y="3"/>
                    </a:cubicBezTo>
                    <a:cubicBezTo>
                      <a:pt x="3" y="4"/>
                      <a:pt x="4" y="4"/>
                      <a:pt x="6" y="4"/>
                    </a:cubicBezTo>
                    <a:cubicBezTo>
                      <a:pt x="7" y="4"/>
                      <a:pt x="8" y="4"/>
                      <a:pt x="8" y="4"/>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99" name="Freeform 160"/>
              <p:cNvSpPr/>
              <p:nvPr/>
            </p:nvSpPr>
            <p:spPr bwMode="auto">
              <a:xfrm>
                <a:off x="3764" y="2661"/>
                <a:ext cx="9" cy="3"/>
              </a:xfrm>
              <a:custGeom>
                <a:avLst/>
                <a:gdLst>
                  <a:gd name="T0" fmla="*/ 7 w 7"/>
                  <a:gd name="T1" fmla="*/ 0 h 3"/>
                  <a:gd name="T2" fmla="*/ 3 w 7"/>
                  <a:gd name="T3" fmla="*/ 1 h 3"/>
                  <a:gd name="T4" fmla="*/ 0 w 7"/>
                  <a:gd name="T5" fmla="*/ 3 h 3"/>
                </a:gdLst>
                <a:ahLst/>
                <a:cxnLst>
                  <a:cxn ang="0">
                    <a:pos x="T0" y="T1"/>
                  </a:cxn>
                  <a:cxn ang="0">
                    <a:pos x="T2" y="T3"/>
                  </a:cxn>
                  <a:cxn ang="0">
                    <a:pos x="T4" y="T5"/>
                  </a:cxn>
                </a:cxnLst>
                <a:rect l="0" t="0" r="r" b="b"/>
                <a:pathLst>
                  <a:path w="7" h="3">
                    <a:moveTo>
                      <a:pt x="7" y="0"/>
                    </a:moveTo>
                    <a:cubicBezTo>
                      <a:pt x="7" y="0"/>
                      <a:pt x="4" y="0"/>
                      <a:pt x="3" y="1"/>
                    </a:cubicBezTo>
                    <a:cubicBezTo>
                      <a:pt x="1" y="1"/>
                      <a:pt x="0" y="3"/>
                      <a:pt x="0" y="3"/>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300" name="Freeform 161"/>
              <p:cNvSpPr/>
              <p:nvPr/>
            </p:nvSpPr>
            <p:spPr bwMode="auto">
              <a:xfrm>
                <a:off x="3763" y="2662"/>
                <a:ext cx="12" cy="6"/>
              </a:xfrm>
              <a:custGeom>
                <a:avLst/>
                <a:gdLst>
                  <a:gd name="T0" fmla="*/ 10 w 10"/>
                  <a:gd name="T1" fmla="*/ 1 h 5"/>
                  <a:gd name="T2" fmla="*/ 4 w 10"/>
                  <a:gd name="T3" fmla="*/ 1 h 5"/>
                  <a:gd name="T4" fmla="*/ 0 w 10"/>
                  <a:gd name="T5" fmla="*/ 5 h 5"/>
                </a:gdLst>
                <a:ahLst/>
                <a:cxnLst>
                  <a:cxn ang="0">
                    <a:pos x="T0" y="T1"/>
                  </a:cxn>
                  <a:cxn ang="0">
                    <a:pos x="T2" y="T3"/>
                  </a:cxn>
                  <a:cxn ang="0">
                    <a:pos x="T4" y="T5"/>
                  </a:cxn>
                </a:cxnLst>
                <a:rect l="0" t="0" r="r" b="b"/>
                <a:pathLst>
                  <a:path w="10" h="5">
                    <a:moveTo>
                      <a:pt x="10" y="1"/>
                    </a:moveTo>
                    <a:cubicBezTo>
                      <a:pt x="10" y="1"/>
                      <a:pt x="5" y="0"/>
                      <a:pt x="4" y="1"/>
                    </a:cubicBezTo>
                    <a:cubicBezTo>
                      <a:pt x="3" y="3"/>
                      <a:pt x="0" y="5"/>
                      <a:pt x="0" y="5"/>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301" name="Freeform 162"/>
              <p:cNvSpPr/>
              <p:nvPr/>
            </p:nvSpPr>
            <p:spPr bwMode="auto">
              <a:xfrm>
                <a:off x="3766" y="2664"/>
                <a:ext cx="11" cy="5"/>
              </a:xfrm>
              <a:custGeom>
                <a:avLst/>
                <a:gdLst>
                  <a:gd name="T0" fmla="*/ 9 w 9"/>
                  <a:gd name="T1" fmla="*/ 0 h 4"/>
                  <a:gd name="T2" fmla="*/ 3 w 9"/>
                  <a:gd name="T3" fmla="*/ 1 h 4"/>
                  <a:gd name="T4" fmla="*/ 0 w 9"/>
                  <a:gd name="T5" fmla="*/ 4 h 4"/>
                </a:gdLst>
                <a:ahLst/>
                <a:cxnLst>
                  <a:cxn ang="0">
                    <a:pos x="T0" y="T1"/>
                  </a:cxn>
                  <a:cxn ang="0">
                    <a:pos x="T2" y="T3"/>
                  </a:cxn>
                  <a:cxn ang="0">
                    <a:pos x="T4" y="T5"/>
                  </a:cxn>
                </a:cxnLst>
                <a:rect l="0" t="0" r="r" b="b"/>
                <a:pathLst>
                  <a:path w="9" h="4">
                    <a:moveTo>
                      <a:pt x="9" y="0"/>
                    </a:moveTo>
                    <a:cubicBezTo>
                      <a:pt x="9" y="0"/>
                      <a:pt x="4" y="0"/>
                      <a:pt x="3" y="1"/>
                    </a:cubicBezTo>
                    <a:cubicBezTo>
                      <a:pt x="1" y="3"/>
                      <a:pt x="0" y="4"/>
                      <a:pt x="0" y="4"/>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302" name="Freeform 163"/>
              <p:cNvSpPr/>
              <p:nvPr/>
            </p:nvSpPr>
            <p:spPr bwMode="auto">
              <a:xfrm>
                <a:off x="3779" y="2663"/>
                <a:ext cx="13" cy="4"/>
              </a:xfrm>
              <a:custGeom>
                <a:avLst/>
                <a:gdLst>
                  <a:gd name="T0" fmla="*/ 0 w 11"/>
                  <a:gd name="T1" fmla="*/ 0 h 3"/>
                  <a:gd name="T2" fmla="*/ 8 w 11"/>
                  <a:gd name="T3" fmla="*/ 2 h 3"/>
                  <a:gd name="T4" fmla="*/ 11 w 11"/>
                  <a:gd name="T5" fmla="*/ 3 h 3"/>
                </a:gdLst>
                <a:ahLst/>
                <a:cxnLst>
                  <a:cxn ang="0">
                    <a:pos x="T0" y="T1"/>
                  </a:cxn>
                  <a:cxn ang="0">
                    <a:pos x="T2" y="T3"/>
                  </a:cxn>
                  <a:cxn ang="0">
                    <a:pos x="T4" y="T5"/>
                  </a:cxn>
                </a:cxnLst>
                <a:rect l="0" t="0" r="r" b="b"/>
                <a:pathLst>
                  <a:path w="11" h="3">
                    <a:moveTo>
                      <a:pt x="0" y="0"/>
                    </a:moveTo>
                    <a:cubicBezTo>
                      <a:pt x="0" y="0"/>
                      <a:pt x="6" y="1"/>
                      <a:pt x="8" y="2"/>
                    </a:cubicBezTo>
                    <a:cubicBezTo>
                      <a:pt x="10" y="3"/>
                      <a:pt x="9" y="3"/>
                      <a:pt x="11" y="3"/>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303" name="Freeform 164"/>
              <p:cNvSpPr/>
              <p:nvPr/>
            </p:nvSpPr>
            <p:spPr bwMode="auto">
              <a:xfrm>
                <a:off x="3781" y="2662"/>
                <a:ext cx="14" cy="3"/>
              </a:xfrm>
              <a:custGeom>
                <a:avLst/>
                <a:gdLst>
                  <a:gd name="T0" fmla="*/ 0 w 11"/>
                  <a:gd name="T1" fmla="*/ 0 h 3"/>
                  <a:gd name="T2" fmla="*/ 7 w 11"/>
                  <a:gd name="T3" fmla="*/ 1 h 3"/>
                  <a:gd name="T4" fmla="*/ 11 w 11"/>
                  <a:gd name="T5" fmla="*/ 3 h 3"/>
                </a:gdLst>
                <a:ahLst/>
                <a:cxnLst>
                  <a:cxn ang="0">
                    <a:pos x="T0" y="T1"/>
                  </a:cxn>
                  <a:cxn ang="0">
                    <a:pos x="T2" y="T3"/>
                  </a:cxn>
                  <a:cxn ang="0">
                    <a:pos x="T4" y="T5"/>
                  </a:cxn>
                </a:cxnLst>
                <a:rect l="0" t="0" r="r" b="b"/>
                <a:pathLst>
                  <a:path w="11" h="3">
                    <a:moveTo>
                      <a:pt x="0" y="0"/>
                    </a:moveTo>
                    <a:cubicBezTo>
                      <a:pt x="0" y="0"/>
                      <a:pt x="4" y="0"/>
                      <a:pt x="7" y="1"/>
                    </a:cubicBezTo>
                    <a:cubicBezTo>
                      <a:pt x="9" y="2"/>
                      <a:pt x="9" y="3"/>
                      <a:pt x="11" y="3"/>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304" name="Freeform 165"/>
              <p:cNvSpPr/>
              <p:nvPr/>
            </p:nvSpPr>
            <p:spPr bwMode="auto">
              <a:xfrm>
                <a:off x="3788" y="2661"/>
                <a:ext cx="6" cy="1"/>
              </a:xfrm>
              <a:custGeom>
                <a:avLst/>
                <a:gdLst>
                  <a:gd name="T0" fmla="*/ 0 w 5"/>
                  <a:gd name="T1" fmla="*/ 0 h 1"/>
                  <a:gd name="T2" fmla="*/ 5 w 5"/>
                  <a:gd name="T3" fmla="*/ 1 h 1"/>
                </a:gdLst>
                <a:ahLst/>
                <a:cxnLst>
                  <a:cxn ang="0">
                    <a:pos x="T0" y="T1"/>
                  </a:cxn>
                  <a:cxn ang="0">
                    <a:pos x="T2" y="T3"/>
                  </a:cxn>
                </a:cxnLst>
                <a:rect l="0" t="0" r="r" b="b"/>
                <a:pathLst>
                  <a:path w="5" h="1">
                    <a:moveTo>
                      <a:pt x="0" y="0"/>
                    </a:moveTo>
                    <a:cubicBezTo>
                      <a:pt x="0" y="0"/>
                      <a:pt x="4" y="1"/>
                      <a:pt x="5" y="1"/>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305" name="Freeform 166"/>
              <p:cNvSpPr/>
              <p:nvPr/>
            </p:nvSpPr>
            <p:spPr bwMode="auto">
              <a:xfrm>
                <a:off x="3791" y="2656"/>
                <a:ext cx="9" cy="5"/>
              </a:xfrm>
              <a:custGeom>
                <a:avLst/>
                <a:gdLst>
                  <a:gd name="T0" fmla="*/ 0 w 7"/>
                  <a:gd name="T1" fmla="*/ 2 h 4"/>
                  <a:gd name="T2" fmla="*/ 4 w 7"/>
                  <a:gd name="T3" fmla="*/ 3 h 4"/>
                  <a:gd name="T4" fmla="*/ 7 w 7"/>
                  <a:gd name="T5" fmla="*/ 0 h 4"/>
                </a:gdLst>
                <a:ahLst/>
                <a:cxnLst>
                  <a:cxn ang="0">
                    <a:pos x="T0" y="T1"/>
                  </a:cxn>
                  <a:cxn ang="0">
                    <a:pos x="T2" y="T3"/>
                  </a:cxn>
                  <a:cxn ang="0">
                    <a:pos x="T4" y="T5"/>
                  </a:cxn>
                </a:cxnLst>
                <a:rect l="0" t="0" r="r" b="b"/>
                <a:pathLst>
                  <a:path w="7" h="4">
                    <a:moveTo>
                      <a:pt x="0" y="2"/>
                    </a:moveTo>
                    <a:cubicBezTo>
                      <a:pt x="0" y="2"/>
                      <a:pt x="3" y="4"/>
                      <a:pt x="4" y="3"/>
                    </a:cubicBezTo>
                    <a:cubicBezTo>
                      <a:pt x="6" y="3"/>
                      <a:pt x="7" y="2"/>
                      <a:pt x="7" y="0"/>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306" name="Freeform 167"/>
              <p:cNvSpPr/>
              <p:nvPr/>
            </p:nvSpPr>
            <p:spPr bwMode="auto">
              <a:xfrm>
                <a:off x="3799" y="2656"/>
                <a:ext cx="17" cy="25"/>
              </a:xfrm>
              <a:custGeom>
                <a:avLst/>
                <a:gdLst>
                  <a:gd name="T0" fmla="*/ 0 w 14"/>
                  <a:gd name="T1" fmla="*/ 6 h 21"/>
                  <a:gd name="T2" fmla="*/ 2 w 14"/>
                  <a:gd name="T3" fmla="*/ 7 h 21"/>
                  <a:gd name="T4" fmla="*/ 4 w 14"/>
                  <a:gd name="T5" fmla="*/ 5 h 21"/>
                  <a:gd name="T6" fmla="*/ 6 w 14"/>
                  <a:gd name="T7" fmla="*/ 0 h 21"/>
                  <a:gd name="T8" fmla="*/ 12 w 14"/>
                  <a:gd name="T9" fmla="*/ 8 h 21"/>
                  <a:gd name="T10" fmla="*/ 4 w 14"/>
                  <a:gd name="T11" fmla="*/ 15 h 21"/>
                  <a:gd name="T12" fmla="*/ 8 w 14"/>
                  <a:gd name="T13" fmla="*/ 20 h 21"/>
                  <a:gd name="T14" fmla="*/ 13 w 14"/>
                  <a:gd name="T15" fmla="*/ 16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21">
                    <a:moveTo>
                      <a:pt x="0" y="6"/>
                    </a:moveTo>
                    <a:cubicBezTo>
                      <a:pt x="0" y="6"/>
                      <a:pt x="0" y="8"/>
                      <a:pt x="2" y="7"/>
                    </a:cubicBezTo>
                    <a:cubicBezTo>
                      <a:pt x="4" y="5"/>
                      <a:pt x="4" y="5"/>
                      <a:pt x="4" y="5"/>
                    </a:cubicBezTo>
                    <a:cubicBezTo>
                      <a:pt x="4" y="5"/>
                      <a:pt x="3" y="0"/>
                      <a:pt x="6" y="0"/>
                    </a:cubicBezTo>
                    <a:cubicBezTo>
                      <a:pt x="9" y="0"/>
                      <a:pt x="14" y="4"/>
                      <a:pt x="12" y="8"/>
                    </a:cubicBezTo>
                    <a:cubicBezTo>
                      <a:pt x="10" y="12"/>
                      <a:pt x="4" y="13"/>
                      <a:pt x="4" y="15"/>
                    </a:cubicBezTo>
                    <a:cubicBezTo>
                      <a:pt x="4" y="17"/>
                      <a:pt x="4" y="21"/>
                      <a:pt x="8" y="20"/>
                    </a:cubicBezTo>
                    <a:cubicBezTo>
                      <a:pt x="11" y="19"/>
                      <a:pt x="13" y="18"/>
                      <a:pt x="13" y="16"/>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307" name="Freeform 168"/>
              <p:cNvSpPr/>
              <p:nvPr/>
            </p:nvSpPr>
            <p:spPr bwMode="auto">
              <a:xfrm>
                <a:off x="3777" y="2631"/>
                <a:ext cx="40" cy="45"/>
              </a:xfrm>
              <a:custGeom>
                <a:avLst/>
                <a:gdLst>
                  <a:gd name="T0" fmla="*/ 0 w 33"/>
                  <a:gd name="T1" fmla="*/ 3 h 37"/>
                  <a:gd name="T2" fmla="*/ 3 w 33"/>
                  <a:gd name="T3" fmla="*/ 0 h 37"/>
                  <a:gd name="T4" fmla="*/ 4 w 33"/>
                  <a:gd name="T5" fmla="*/ 0 h 37"/>
                  <a:gd name="T6" fmla="*/ 5 w 33"/>
                  <a:gd name="T7" fmla="*/ 0 h 37"/>
                  <a:gd name="T8" fmla="*/ 10 w 33"/>
                  <a:gd name="T9" fmla="*/ 0 h 37"/>
                  <a:gd name="T10" fmla="*/ 12 w 33"/>
                  <a:gd name="T11" fmla="*/ 3 h 37"/>
                  <a:gd name="T12" fmla="*/ 14 w 33"/>
                  <a:gd name="T13" fmla="*/ 3 h 37"/>
                  <a:gd name="T14" fmla="*/ 15 w 33"/>
                  <a:gd name="T15" fmla="*/ 5 h 37"/>
                  <a:gd name="T16" fmla="*/ 16 w 33"/>
                  <a:gd name="T17" fmla="*/ 4 h 37"/>
                  <a:gd name="T18" fmla="*/ 18 w 33"/>
                  <a:gd name="T19" fmla="*/ 5 h 37"/>
                  <a:gd name="T20" fmla="*/ 20 w 33"/>
                  <a:gd name="T21" fmla="*/ 5 h 37"/>
                  <a:gd name="T22" fmla="*/ 22 w 33"/>
                  <a:gd name="T23" fmla="*/ 7 h 37"/>
                  <a:gd name="T24" fmla="*/ 23 w 33"/>
                  <a:gd name="T25" fmla="*/ 7 h 37"/>
                  <a:gd name="T26" fmla="*/ 24 w 33"/>
                  <a:gd name="T27" fmla="*/ 8 h 37"/>
                  <a:gd name="T28" fmla="*/ 25 w 33"/>
                  <a:gd name="T29" fmla="*/ 10 h 37"/>
                  <a:gd name="T30" fmla="*/ 25 w 33"/>
                  <a:gd name="T31" fmla="*/ 13 h 37"/>
                  <a:gd name="T32" fmla="*/ 27 w 33"/>
                  <a:gd name="T33" fmla="*/ 18 h 37"/>
                  <a:gd name="T34" fmla="*/ 32 w 33"/>
                  <a:gd name="T35" fmla="*/ 23 h 37"/>
                  <a:gd name="T36" fmla="*/ 32 w 33"/>
                  <a:gd name="T37" fmla="*/ 31 h 37"/>
                  <a:gd name="T38" fmla="*/ 26 w 33"/>
                  <a:gd name="T39" fmla="*/ 34 h 37"/>
                  <a:gd name="T40" fmla="*/ 24 w 33"/>
                  <a:gd name="T4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 h="37">
                    <a:moveTo>
                      <a:pt x="0" y="3"/>
                    </a:moveTo>
                    <a:cubicBezTo>
                      <a:pt x="0" y="3"/>
                      <a:pt x="2" y="1"/>
                      <a:pt x="3" y="0"/>
                    </a:cubicBezTo>
                    <a:cubicBezTo>
                      <a:pt x="4" y="0"/>
                      <a:pt x="4" y="0"/>
                      <a:pt x="4" y="0"/>
                    </a:cubicBezTo>
                    <a:cubicBezTo>
                      <a:pt x="4" y="0"/>
                      <a:pt x="5" y="0"/>
                      <a:pt x="5" y="0"/>
                    </a:cubicBezTo>
                    <a:cubicBezTo>
                      <a:pt x="6" y="0"/>
                      <a:pt x="9" y="0"/>
                      <a:pt x="10" y="0"/>
                    </a:cubicBezTo>
                    <a:cubicBezTo>
                      <a:pt x="10" y="1"/>
                      <a:pt x="11" y="2"/>
                      <a:pt x="12" y="3"/>
                    </a:cubicBezTo>
                    <a:cubicBezTo>
                      <a:pt x="13" y="3"/>
                      <a:pt x="13" y="2"/>
                      <a:pt x="14" y="3"/>
                    </a:cubicBezTo>
                    <a:cubicBezTo>
                      <a:pt x="14" y="4"/>
                      <a:pt x="15" y="5"/>
                      <a:pt x="15" y="5"/>
                    </a:cubicBezTo>
                    <a:cubicBezTo>
                      <a:pt x="16" y="5"/>
                      <a:pt x="16" y="4"/>
                      <a:pt x="16" y="4"/>
                    </a:cubicBezTo>
                    <a:cubicBezTo>
                      <a:pt x="17" y="4"/>
                      <a:pt x="18" y="5"/>
                      <a:pt x="18" y="5"/>
                    </a:cubicBezTo>
                    <a:cubicBezTo>
                      <a:pt x="18" y="6"/>
                      <a:pt x="18" y="5"/>
                      <a:pt x="20" y="5"/>
                    </a:cubicBezTo>
                    <a:cubicBezTo>
                      <a:pt x="21" y="6"/>
                      <a:pt x="21" y="6"/>
                      <a:pt x="22" y="7"/>
                    </a:cubicBezTo>
                    <a:cubicBezTo>
                      <a:pt x="23" y="7"/>
                      <a:pt x="23" y="7"/>
                      <a:pt x="23" y="7"/>
                    </a:cubicBezTo>
                    <a:cubicBezTo>
                      <a:pt x="24" y="7"/>
                      <a:pt x="24" y="7"/>
                      <a:pt x="24" y="8"/>
                    </a:cubicBezTo>
                    <a:cubicBezTo>
                      <a:pt x="25" y="8"/>
                      <a:pt x="25" y="8"/>
                      <a:pt x="25" y="10"/>
                    </a:cubicBezTo>
                    <a:cubicBezTo>
                      <a:pt x="24" y="11"/>
                      <a:pt x="24" y="11"/>
                      <a:pt x="25" y="13"/>
                    </a:cubicBezTo>
                    <a:cubicBezTo>
                      <a:pt x="25" y="15"/>
                      <a:pt x="26" y="17"/>
                      <a:pt x="27" y="18"/>
                    </a:cubicBezTo>
                    <a:cubicBezTo>
                      <a:pt x="29" y="19"/>
                      <a:pt x="32" y="20"/>
                      <a:pt x="32" y="23"/>
                    </a:cubicBezTo>
                    <a:cubicBezTo>
                      <a:pt x="32" y="27"/>
                      <a:pt x="33" y="29"/>
                      <a:pt x="32" y="31"/>
                    </a:cubicBezTo>
                    <a:cubicBezTo>
                      <a:pt x="30" y="32"/>
                      <a:pt x="29" y="31"/>
                      <a:pt x="26" y="34"/>
                    </a:cubicBezTo>
                    <a:cubicBezTo>
                      <a:pt x="23" y="36"/>
                      <a:pt x="24" y="37"/>
                      <a:pt x="24" y="37"/>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308" name="Freeform 169"/>
              <p:cNvSpPr/>
              <p:nvPr/>
            </p:nvSpPr>
            <p:spPr bwMode="auto">
              <a:xfrm>
                <a:off x="3808" y="2670"/>
                <a:ext cx="6" cy="6"/>
              </a:xfrm>
              <a:custGeom>
                <a:avLst/>
                <a:gdLst>
                  <a:gd name="T0" fmla="*/ 5 w 5"/>
                  <a:gd name="T1" fmla="*/ 0 h 5"/>
                  <a:gd name="T2" fmla="*/ 1 w 5"/>
                  <a:gd name="T3" fmla="*/ 4 h 5"/>
                  <a:gd name="T4" fmla="*/ 3 w 5"/>
                  <a:gd name="T5" fmla="*/ 4 h 5"/>
                </a:gdLst>
                <a:ahLst/>
                <a:cxnLst>
                  <a:cxn ang="0">
                    <a:pos x="T0" y="T1"/>
                  </a:cxn>
                  <a:cxn ang="0">
                    <a:pos x="T2" y="T3"/>
                  </a:cxn>
                  <a:cxn ang="0">
                    <a:pos x="T4" y="T5"/>
                  </a:cxn>
                </a:cxnLst>
                <a:rect l="0" t="0" r="r" b="b"/>
                <a:pathLst>
                  <a:path w="5" h="5">
                    <a:moveTo>
                      <a:pt x="5" y="0"/>
                    </a:moveTo>
                    <a:cubicBezTo>
                      <a:pt x="5" y="0"/>
                      <a:pt x="0" y="2"/>
                      <a:pt x="1" y="4"/>
                    </a:cubicBezTo>
                    <a:cubicBezTo>
                      <a:pt x="1" y="5"/>
                      <a:pt x="3" y="5"/>
                      <a:pt x="3" y="4"/>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309" name="Freeform 170"/>
              <p:cNvSpPr/>
              <p:nvPr/>
            </p:nvSpPr>
            <p:spPr bwMode="auto">
              <a:xfrm>
                <a:off x="3812" y="2671"/>
                <a:ext cx="4" cy="16"/>
              </a:xfrm>
              <a:custGeom>
                <a:avLst/>
                <a:gdLst>
                  <a:gd name="T0" fmla="*/ 3 w 3"/>
                  <a:gd name="T1" fmla="*/ 0 h 13"/>
                  <a:gd name="T2" fmla="*/ 1 w 3"/>
                  <a:gd name="T3" fmla="*/ 7 h 13"/>
                  <a:gd name="T4" fmla="*/ 1 w 3"/>
                  <a:gd name="T5" fmla="*/ 9 h 13"/>
                  <a:gd name="T6" fmla="*/ 1 w 3"/>
                  <a:gd name="T7" fmla="*/ 13 h 13"/>
                </a:gdLst>
                <a:ahLst/>
                <a:cxnLst>
                  <a:cxn ang="0">
                    <a:pos x="T0" y="T1"/>
                  </a:cxn>
                  <a:cxn ang="0">
                    <a:pos x="T2" y="T3"/>
                  </a:cxn>
                  <a:cxn ang="0">
                    <a:pos x="T4" y="T5"/>
                  </a:cxn>
                  <a:cxn ang="0">
                    <a:pos x="T6" y="T7"/>
                  </a:cxn>
                </a:cxnLst>
                <a:rect l="0" t="0" r="r" b="b"/>
                <a:pathLst>
                  <a:path w="3" h="13">
                    <a:moveTo>
                      <a:pt x="3" y="0"/>
                    </a:moveTo>
                    <a:cubicBezTo>
                      <a:pt x="3" y="0"/>
                      <a:pt x="1" y="6"/>
                      <a:pt x="1" y="7"/>
                    </a:cubicBezTo>
                    <a:cubicBezTo>
                      <a:pt x="0" y="8"/>
                      <a:pt x="2" y="8"/>
                      <a:pt x="1" y="9"/>
                    </a:cubicBezTo>
                    <a:cubicBezTo>
                      <a:pt x="1" y="11"/>
                      <a:pt x="1" y="13"/>
                      <a:pt x="1" y="13"/>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310" name="Freeform 171"/>
              <p:cNvSpPr/>
              <p:nvPr/>
            </p:nvSpPr>
            <p:spPr bwMode="auto">
              <a:xfrm>
                <a:off x="3762" y="2640"/>
                <a:ext cx="41" cy="16"/>
              </a:xfrm>
              <a:custGeom>
                <a:avLst/>
                <a:gdLst>
                  <a:gd name="T0" fmla="*/ 34 w 34"/>
                  <a:gd name="T1" fmla="*/ 0 h 13"/>
                  <a:gd name="T2" fmla="*/ 28 w 34"/>
                  <a:gd name="T3" fmla="*/ 5 h 13"/>
                  <a:gd name="T4" fmla="*/ 26 w 34"/>
                  <a:gd name="T5" fmla="*/ 5 h 13"/>
                  <a:gd name="T6" fmla="*/ 22 w 34"/>
                  <a:gd name="T7" fmla="*/ 4 h 13"/>
                  <a:gd name="T8" fmla="*/ 20 w 34"/>
                  <a:gd name="T9" fmla="*/ 2 h 13"/>
                  <a:gd name="T10" fmla="*/ 15 w 34"/>
                  <a:gd name="T11" fmla="*/ 3 h 13"/>
                  <a:gd name="T12" fmla="*/ 9 w 34"/>
                  <a:gd name="T13" fmla="*/ 4 h 13"/>
                  <a:gd name="T14" fmla="*/ 4 w 34"/>
                  <a:gd name="T15" fmla="*/ 7 h 13"/>
                  <a:gd name="T16" fmla="*/ 2 w 34"/>
                  <a:gd name="T17" fmla="*/ 9 h 13"/>
                  <a:gd name="T18" fmla="*/ 2 w 34"/>
                  <a:gd name="T19" fmla="*/ 11 h 13"/>
                  <a:gd name="T20" fmla="*/ 0 w 34"/>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13">
                    <a:moveTo>
                      <a:pt x="34" y="0"/>
                    </a:moveTo>
                    <a:cubicBezTo>
                      <a:pt x="33" y="0"/>
                      <a:pt x="28" y="5"/>
                      <a:pt x="28" y="5"/>
                    </a:cubicBezTo>
                    <a:cubicBezTo>
                      <a:pt x="28" y="5"/>
                      <a:pt x="29" y="6"/>
                      <a:pt x="26" y="5"/>
                    </a:cubicBezTo>
                    <a:cubicBezTo>
                      <a:pt x="24" y="4"/>
                      <a:pt x="23" y="4"/>
                      <a:pt x="22" y="4"/>
                    </a:cubicBezTo>
                    <a:cubicBezTo>
                      <a:pt x="22" y="3"/>
                      <a:pt x="22" y="2"/>
                      <a:pt x="20" y="2"/>
                    </a:cubicBezTo>
                    <a:cubicBezTo>
                      <a:pt x="19" y="2"/>
                      <a:pt x="18" y="3"/>
                      <a:pt x="15" y="3"/>
                    </a:cubicBezTo>
                    <a:cubicBezTo>
                      <a:pt x="13" y="3"/>
                      <a:pt x="13" y="2"/>
                      <a:pt x="9" y="4"/>
                    </a:cubicBezTo>
                    <a:cubicBezTo>
                      <a:pt x="6" y="6"/>
                      <a:pt x="5" y="6"/>
                      <a:pt x="4" y="7"/>
                    </a:cubicBezTo>
                    <a:cubicBezTo>
                      <a:pt x="3" y="8"/>
                      <a:pt x="2" y="9"/>
                      <a:pt x="2" y="9"/>
                    </a:cubicBezTo>
                    <a:cubicBezTo>
                      <a:pt x="2" y="9"/>
                      <a:pt x="2" y="10"/>
                      <a:pt x="2" y="11"/>
                    </a:cubicBezTo>
                    <a:cubicBezTo>
                      <a:pt x="1" y="12"/>
                      <a:pt x="1" y="13"/>
                      <a:pt x="0" y="13"/>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311" name="Freeform 172"/>
              <p:cNvSpPr/>
              <p:nvPr/>
            </p:nvSpPr>
            <p:spPr bwMode="auto">
              <a:xfrm>
                <a:off x="3764" y="2640"/>
                <a:ext cx="7" cy="6"/>
              </a:xfrm>
              <a:custGeom>
                <a:avLst/>
                <a:gdLst>
                  <a:gd name="T0" fmla="*/ 0 w 5"/>
                  <a:gd name="T1" fmla="*/ 1 h 5"/>
                  <a:gd name="T2" fmla="*/ 4 w 5"/>
                  <a:gd name="T3" fmla="*/ 3 h 5"/>
                  <a:gd name="T4" fmla="*/ 5 w 5"/>
                  <a:gd name="T5" fmla="*/ 4 h 5"/>
                </a:gdLst>
                <a:ahLst/>
                <a:cxnLst>
                  <a:cxn ang="0">
                    <a:pos x="T0" y="T1"/>
                  </a:cxn>
                  <a:cxn ang="0">
                    <a:pos x="T2" y="T3"/>
                  </a:cxn>
                  <a:cxn ang="0">
                    <a:pos x="T4" y="T5"/>
                  </a:cxn>
                </a:cxnLst>
                <a:rect l="0" t="0" r="r" b="b"/>
                <a:pathLst>
                  <a:path w="5" h="5">
                    <a:moveTo>
                      <a:pt x="0" y="1"/>
                    </a:moveTo>
                    <a:cubicBezTo>
                      <a:pt x="0" y="1"/>
                      <a:pt x="3" y="0"/>
                      <a:pt x="4" y="3"/>
                    </a:cubicBezTo>
                    <a:cubicBezTo>
                      <a:pt x="5" y="5"/>
                      <a:pt x="5" y="4"/>
                      <a:pt x="5" y="4"/>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312" name="Freeform 173"/>
              <p:cNvSpPr/>
              <p:nvPr/>
            </p:nvSpPr>
            <p:spPr bwMode="auto">
              <a:xfrm>
                <a:off x="3771" y="2637"/>
                <a:ext cx="6" cy="7"/>
              </a:xfrm>
              <a:custGeom>
                <a:avLst/>
                <a:gdLst>
                  <a:gd name="T0" fmla="*/ 0 w 5"/>
                  <a:gd name="T1" fmla="*/ 0 h 5"/>
                  <a:gd name="T2" fmla="*/ 3 w 5"/>
                  <a:gd name="T3" fmla="*/ 3 h 5"/>
                  <a:gd name="T4" fmla="*/ 5 w 5"/>
                  <a:gd name="T5" fmla="*/ 5 h 5"/>
                </a:gdLst>
                <a:ahLst/>
                <a:cxnLst>
                  <a:cxn ang="0">
                    <a:pos x="T0" y="T1"/>
                  </a:cxn>
                  <a:cxn ang="0">
                    <a:pos x="T2" y="T3"/>
                  </a:cxn>
                  <a:cxn ang="0">
                    <a:pos x="T4" y="T5"/>
                  </a:cxn>
                </a:cxnLst>
                <a:rect l="0" t="0" r="r" b="b"/>
                <a:pathLst>
                  <a:path w="5" h="5">
                    <a:moveTo>
                      <a:pt x="0" y="0"/>
                    </a:moveTo>
                    <a:cubicBezTo>
                      <a:pt x="0" y="0"/>
                      <a:pt x="1" y="2"/>
                      <a:pt x="3" y="3"/>
                    </a:cubicBezTo>
                    <a:cubicBezTo>
                      <a:pt x="5" y="5"/>
                      <a:pt x="5" y="5"/>
                      <a:pt x="5" y="5"/>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313" name="Line 174"/>
              <p:cNvSpPr>
                <a:spLocks noChangeShapeType="1"/>
              </p:cNvSpPr>
              <p:nvPr/>
            </p:nvSpPr>
            <p:spPr bwMode="auto">
              <a:xfrm flipH="1">
                <a:off x="3790" y="2637"/>
                <a:ext cx="6" cy="8"/>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314" name="Line 175"/>
              <p:cNvSpPr>
                <a:spLocks noChangeShapeType="1"/>
              </p:cNvSpPr>
              <p:nvPr/>
            </p:nvSpPr>
            <p:spPr bwMode="auto">
              <a:xfrm flipH="1">
                <a:off x="3792" y="2639"/>
                <a:ext cx="8" cy="6"/>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315" name="Freeform 176"/>
              <p:cNvSpPr/>
              <p:nvPr/>
            </p:nvSpPr>
            <p:spPr bwMode="auto">
              <a:xfrm>
                <a:off x="3784" y="2634"/>
                <a:ext cx="7" cy="10"/>
              </a:xfrm>
              <a:custGeom>
                <a:avLst/>
                <a:gdLst>
                  <a:gd name="T0" fmla="*/ 6 w 6"/>
                  <a:gd name="T1" fmla="*/ 0 h 8"/>
                  <a:gd name="T2" fmla="*/ 3 w 6"/>
                  <a:gd name="T3" fmla="*/ 6 h 8"/>
                  <a:gd name="T4" fmla="*/ 0 w 6"/>
                  <a:gd name="T5" fmla="*/ 8 h 8"/>
                </a:gdLst>
                <a:ahLst/>
                <a:cxnLst>
                  <a:cxn ang="0">
                    <a:pos x="T0" y="T1"/>
                  </a:cxn>
                  <a:cxn ang="0">
                    <a:pos x="T2" y="T3"/>
                  </a:cxn>
                  <a:cxn ang="0">
                    <a:pos x="T4" y="T5"/>
                  </a:cxn>
                </a:cxnLst>
                <a:rect l="0" t="0" r="r" b="b"/>
                <a:pathLst>
                  <a:path w="6" h="8">
                    <a:moveTo>
                      <a:pt x="6" y="0"/>
                    </a:moveTo>
                    <a:cubicBezTo>
                      <a:pt x="6" y="0"/>
                      <a:pt x="6" y="5"/>
                      <a:pt x="3" y="6"/>
                    </a:cubicBezTo>
                    <a:cubicBezTo>
                      <a:pt x="0" y="8"/>
                      <a:pt x="0" y="8"/>
                      <a:pt x="0" y="8"/>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316" name="Freeform 177"/>
              <p:cNvSpPr/>
              <p:nvPr/>
            </p:nvSpPr>
            <p:spPr bwMode="auto">
              <a:xfrm>
                <a:off x="3800" y="2650"/>
                <a:ext cx="1" cy="7"/>
              </a:xfrm>
              <a:custGeom>
                <a:avLst/>
                <a:gdLst>
                  <a:gd name="T0" fmla="*/ 0 w 1"/>
                  <a:gd name="T1" fmla="*/ 0 h 6"/>
                  <a:gd name="T2" fmla="*/ 0 w 1"/>
                  <a:gd name="T3" fmla="*/ 4 h 6"/>
                  <a:gd name="T4" fmla="*/ 0 w 1"/>
                  <a:gd name="T5" fmla="*/ 6 h 6"/>
                </a:gdLst>
                <a:ahLst/>
                <a:cxnLst>
                  <a:cxn ang="0">
                    <a:pos x="T0" y="T1"/>
                  </a:cxn>
                  <a:cxn ang="0">
                    <a:pos x="T2" y="T3"/>
                  </a:cxn>
                  <a:cxn ang="0">
                    <a:pos x="T4" y="T5"/>
                  </a:cxn>
                </a:cxnLst>
                <a:rect l="0" t="0" r="r" b="b"/>
                <a:pathLst>
                  <a:path w="1" h="6">
                    <a:moveTo>
                      <a:pt x="0" y="0"/>
                    </a:moveTo>
                    <a:cubicBezTo>
                      <a:pt x="0" y="0"/>
                      <a:pt x="1" y="3"/>
                      <a:pt x="0" y="4"/>
                    </a:cubicBezTo>
                    <a:cubicBezTo>
                      <a:pt x="0" y="6"/>
                      <a:pt x="0" y="6"/>
                      <a:pt x="0" y="6"/>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317" name="Freeform 178"/>
              <p:cNvSpPr/>
              <p:nvPr/>
            </p:nvSpPr>
            <p:spPr bwMode="auto">
              <a:xfrm>
                <a:off x="3801" y="2650"/>
                <a:ext cx="10" cy="4"/>
              </a:xfrm>
              <a:custGeom>
                <a:avLst/>
                <a:gdLst>
                  <a:gd name="T0" fmla="*/ 0 w 8"/>
                  <a:gd name="T1" fmla="*/ 4 h 4"/>
                  <a:gd name="T2" fmla="*/ 5 w 8"/>
                  <a:gd name="T3" fmla="*/ 1 h 4"/>
                  <a:gd name="T4" fmla="*/ 7 w 8"/>
                  <a:gd name="T5" fmla="*/ 3 h 4"/>
                </a:gdLst>
                <a:ahLst/>
                <a:cxnLst>
                  <a:cxn ang="0">
                    <a:pos x="T0" y="T1"/>
                  </a:cxn>
                  <a:cxn ang="0">
                    <a:pos x="T2" y="T3"/>
                  </a:cxn>
                  <a:cxn ang="0">
                    <a:pos x="T4" y="T5"/>
                  </a:cxn>
                </a:cxnLst>
                <a:rect l="0" t="0" r="r" b="b"/>
                <a:pathLst>
                  <a:path w="8" h="4">
                    <a:moveTo>
                      <a:pt x="0" y="4"/>
                    </a:moveTo>
                    <a:cubicBezTo>
                      <a:pt x="0" y="4"/>
                      <a:pt x="2" y="0"/>
                      <a:pt x="5" y="1"/>
                    </a:cubicBezTo>
                    <a:cubicBezTo>
                      <a:pt x="8" y="2"/>
                      <a:pt x="7" y="3"/>
                      <a:pt x="7" y="3"/>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318" name="Freeform 179"/>
              <p:cNvSpPr/>
              <p:nvPr/>
            </p:nvSpPr>
            <p:spPr bwMode="auto">
              <a:xfrm>
                <a:off x="3800" y="2647"/>
                <a:ext cx="6" cy="3"/>
              </a:xfrm>
              <a:custGeom>
                <a:avLst/>
                <a:gdLst>
                  <a:gd name="T0" fmla="*/ 5 w 5"/>
                  <a:gd name="T1" fmla="*/ 0 h 2"/>
                  <a:gd name="T2" fmla="*/ 3 w 5"/>
                  <a:gd name="T3" fmla="*/ 2 h 2"/>
                  <a:gd name="T4" fmla="*/ 0 w 5"/>
                  <a:gd name="T5" fmla="*/ 2 h 2"/>
                </a:gdLst>
                <a:ahLst/>
                <a:cxnLst>
                  <a:cxn ang="0">
                    <a:pos x="T0" y="T1"/>
                  </a:cxn>
                  <a:cxn ang="0">
                    <a:pos x="T2" y="T3"/>
                  </a:cxn>
                  <a:cxn ang="0">
                    <a:pos x="T4" y="T5"/>
                  </a:cxn>
                </a:cxnLst>
                <a:rect l="0" t="0" r="r" b="b"/>
                <a:pathLst>
                  <a:path w="5" h="2">
                    <a:moveTo>
                      <a:pt x="5" y="0"/>
                    </a:moveTo>
                    <a:cubicBezTo>
                      <a:pt x="5" y="0"/>
                      <a:pt x="4" y="1"/>
                      <a:pt x="3" y="2"/>
                    </a:cubicBezTo>
                    <a:cubicBezTo>
                      <a:pt x="1" y="2"/>
                      <a:pt x="0" y="2"/>
                      <a:pt x="0" y="2"/>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319" name="Freeform 180"/>
              <p:cNvSpPr/>
              <p:nvPr/>
            </p:nvSpPr>
            <p:spPr bwMode="auto">
              <a:xfrm>
                <a:off x="3805" y="2659"/>
                <a:ext cx="6" cy="9"/>
              </a:xfrm>
              <a:custGeom>
                <a:avLst/>
                <a:gdLst>
                  <a:gd name="T0" fmla="*/ 0 w 5"/>
                  <a:gd name="T1" fmla="*/ 0 h 7"/>
                  <a:gd name="T2" fmla="*/ 4 w 5"/>
                  <a:gd name="T3" fmla="*/ 2 h 7"/>
                  <a:gd name="T4" fmla="*/ 1 w 5"/>
                  <a:gd name="T5" fmla="*/ 7 h 7"/>
                </a:gdLst>
                <a:ahLst/>
                <a:cxnLst>
                  <a:cxn ang="0">
                    <a:pos x="T0" y="T1"/>
                  </a:cxn>
                  <a:cxn ang="0">
                    <a:pos x="T2" y="T3"/>
                  </a:cxn>
                  <a:cxn ang="0">
                    <a:pos x="T4" y="T5"/>
                  </a:cxn>
                </a:cxnLst>
                <a:rect l="0" t="0" r="r" b="b"/>
                <a:pathLst>
                  <a:path w="5" h="7">
                    <a:moveTo>
                      <a:pt x="0" y="0"/>
                    </a:moveTo>
                    <a:cubicBezTo>
                      <a:pt x="0" y="0"/>
                      <a:pt x="3" y="0"/>
                      <a:pt x="4" y="2"/>
                    </a:cubicBezTo>
                    <a:cubicBezTo>
                      <a:pt x="5" y="5"/>
                      <a:pt x="1" y="7"/>
                      <a:pt x="1" y="7"/>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320" name="Freeform 181"/>
              <p:cNvSpPr/>
              <p:nvPr/>
            </p:nvSpPr>
            <p:spPr bwMode="auto">
              <a:xfrm>
                <a:off x="3797" y="2665"/>
                <a:ext cx="6" cy="9"/>
              </a:xfrm>
              <a:custGeom>
                <a:avLst/>
                <a:gdLst>
                  <a:gd name="T0" fmla="*/ 0 w 5"/>
                  <a:gd name="T1" fmla="*/ 0 h 7"/>
                  <a:gd name="T2" fmla="*/ 4 w 5"/>
                  <a:gd name="T3" fmla="*/ 3 h 7"/>
                  <a:gd name="T4" fmla="*/ 4 w 5"/>
                  <a:gd name="T5" fmla="*/ 7 h 7"/>
                </a:gdLst>
                <a:ahLst/>
                <a:cxnLst>
                  <a:cxn ang="0">
                    <a:pos x="T0" y="T1"/>
                  </a:cxn>
                  <a:cxn ang="0">
                    <a:pos x="T2" y="T3"/>
                  </a:cxn>
                  <a:cxn ang="0">
                    <a:pos x="T4" y="T5"/>
                  </a:cxn>
                </a:cxnLst>
                <a:rect l="0" t="0" r="r" b="b"/>
                <a:pathLst>
                  <a:path w="5" h="7">
                    <a:moveTo>
                      <a:pt x="0" y="0"/>
                    </a:moveTo>
                    <a:cubicBezTo>
                      <a:pt x="0" y="0"/>
                      <a:pt x="4" y="0"/>
                      <a:pt x="4" y="3"/>
                    </a:cubicBezTo>
                    <a:cubicBezTo>
                      <a:pt x="5" y="5"/>
                      <a:pt x="4" y="7"/>
                      <a:pt x="4" y="7"/>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321" name="Freeform 182"/>
              <p:cNvSpPr/>
              <p:nvPr/>
            </p:nvSpPr>
            <p:spPr bwMode="auto">
              <a:xfrm>
                <a:off x="3159" y="2631"/>
                <a:ext cx="60" cy="104"/>
              </a:xfrm>
              <a:custGeom>
                <a:avLst/>
                <a:gdLst>
                  <a:gd name="T0" fmla="*/ 3 w 49"/>
                  <a:gd name="T1" fmla="*/ 10 h 85"/>
                  <a:gd name="T2" fmla="*/ 3 w 49"/>
                  <a:gd name="T3" fmla="*/ 5 h 85"/>
                  <a:gd name="T4" fmla="*/ 6 w 49"/>
                  <a:gd name="T5" fmla="*/ 4 h 85"/>
                  <a:gd name="T6" fmla="*/ 10 w 49"/>
                  <a:gd name="T7" fmla="*/ 1 h 85"/>
                  <a:gd name="T8" fmla="*/ 17 w 49"/>
                  <a:gd name="T9" fmla="*/ 3 h 85"/>
                  <a:gd name="T10" fmla="*/ 20 w 49"/>
                  <a:gd name="T11" fmla="*/ 4 h 85"/>
                  <a:gd name="T12" fmla="*/ 25 w 49"/>
                  <a:gd name="T13" fmla="*/ 6 h 85"/>
                  <a:gd name="T14" fmla="*/ 28 w 49"/>
                  <a:gd name="T15" fmla="*/ 7 h 85"/>
                  <a:gd name="T16" fmla="*/ 29 w 49"/>
                  <a:gd name="T17" fmla="*/ 11 h 85"/>
                  <a:gd name="T18" fmla="*/ 30 w 49"/>
                  <a:gd name="T19" fmla="*/ 12 h 85"/>
                  <a:gd name="T20" fmla="*/ 30 w 49"/>
                  <a:gd name="T21" fmla="*/ 16 h 85"/>
                  <a:gd name="T22" fmla="*/ 31 w 49"/>
                  <a:gd name="T23" fmla="*/ 18 h 85"/>
                  <a:gd name="T24" fmla="*/ 32 w 49"/>
                  <a:gd name="T25" fmla="*/ 21 h 85"/>
                  <a:gd name="T26" fmla="*/ 30 w 49"/>
                  <a:gd name="T27" fmla="*/ 25 h 85"/>
                  <a:gd name="T28" fmla="*/ 30 w 49"/>
                  <a:gd name="T29" fmla="*/ 27 h 85"/>
                  <a:gd name="T30" fmla="*/ 30 w 49"/>
                  <a:gd name="T31" fmla="*/ 28 h 85"/>
                  <a:gd name="T32" fmla="*/ 30 w 49"/>
                  <a:gd name="T33" fmla="*/ 29 h 85"/>
                  <a:gd name="T34" fmla="*/ 29 w 49"/>
                  <a:gd name="T35" fmla="*/ 30 h 85"/>
                  <a:gd name="T36" fmla="*/ 29 w 49"/>
                  <a:gd name="T37" fmla="*/ 32 h 85"/>
                  <a:gd name="T38" fmla="*/ 28 w 49"/>
                  <a:gd name="T39" fmla="*/ 33 h 85"/>
                  <a:gd name="T40" fmla="*/ 30 w 49"/>
                  <a:gd name="T41" fmla="*/ 36 h 85"/>
                  <a:gd name="T42" fmla="*/ 31 w 49"/>
                  <a:gd name="T43" fmla="*/ 40 h 85"/>
                  <a:gd name="T44" fmla="*/ 32 w 49"/>
                  <a:gd name="T45" fmla="*/ 42 h 85"/>
                  <a:gd name="T46" fmla="*/ 34 w 49"/>
                  <a:gd name="T47" fmla="*/ 45 h 85"/>
                  <a:gd name="T48" fmla="*/ 39 w 49"/>
                  <a:gd name="T49" fmla="*/ 50 h 85"/>
                  <a:gd name="T50" fmla="*/ 40 w 49"/>
                  <a:gd name="T51" fmla="*/ 53 h 85"/>
                  <a:gd name="T52" fmla="*/ 41 w 49"/>
                  <a:gd name="T53" fmla="*/ 55 h 85"/>
                  <a:gd name="T54" fmla="*/ 40 w 49"/>
                  <a:gd name="T55" fmla="*/ 57 h 85"/>
                  <a:gd name="T56" fmla="*/ 39 w 49"/>
                  <a:gd name="T57" fmla="*/ 61 h 85"/>
                  <a:gd name="T58" fmla="*/ 40 w 49"/>
                  <a:gd name="T59" fmla="*/ 64 h 85"/>
                  <a:gd name="T60" fmla="*/ 41 w 49"/>
                  <a:gd name="T61" fmla="*/ 66 h 85"/>
                  <a:gd name="T62" fmla="*/ 43 w 49"/>
                  <a:gd name="T63" fmla="*/ 68 h 85"/>
                  <a:gd name="T64" fmla="*/ 43 w 49"/>
                  <a:gd name="T65" fmla="*/ 69 h 85"/>
                  <a:gd name="T66" fmla="*/ 47 w 49"/>
                  <a:gd name="T67" fmla="*/ 69 h 85"/>
                  <a:gd name="T68" fmla="*/ 47 w 49"/>
                  <a:gd name="T69" fmla="*/ 73 h 85"/>
                  <a:gd name="T70" fmla="*/ 49 w 49"/>
                  <a:gd name="T71" fmla="*/ 74 h 85"/>
                  <a:gd name="T72" fmla="*/ 49 w 49"/>
                  <a:gd name="T73" fmla="*/ 81 h 85"/>
                  <a:gd name="T74" fmla="*/ 4 w 49"/>
                  <a:gd name="T75" fmla="*/ 8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9" h="85">
                    <a:moveTo>
                      <a:pt x="3" y="10"/>
                    </a:moveTo>
                    <a:cubicBezTo>
                      <a:pt x="3" y="10"/>
                      <a:pt x="0" y="6"/>
                      <a:pt x="3" y="5"/>
                    </a:cubicBezTo>
                    <a:cubicBezTo>
                      <a:pt x="5" y="4"/>
                      <a:pt x="6" y="4"/>
                      <a:pt x="6" y="4"/>
                    </a:cubicBezTo>
                    <a:cubicBezTo>
                      <a:pt x="6" y="4"/>
                      <a:pt x="6" y="2"/>
                      <a:pt x="10" y="1"/>
                    </a:cubicBezTo>
                    <a:cubicBezTo>
                      <a:pt x="15" y="0"/>
                      <a:pt x="17" y="2"/>
                      <a:pt x="17" y="3"/>
                    </a:cubicBezTo>
                    <a:cubicBezTo>
                      <a:pt x="18" y="4"/>
                      <a:pt x="20" y="4"/>
                      <a:pt x="20" y="4"/>
                    </a:cubicBezTo>
                    <a:cubicBezTo>
                      <a:pt x="21" y="4"/>
                      <a:pt x="24" y="5"/>
                      <a:pt x="25" y="6"/>
                    </a:cubicBezTo>
                    <a:cubicBezTo>
                      <a:pt x="26" y="7"/>
                      <a:pt x="28" y="7"/>
                      <a:pt x="28" y="7"/>
                    </a:cubicBezTo>
                    <a:cubicBezTo>
                      <a:pt x="28" y="7"/>
                      <a:pt x="28" y="9"/>
                      <a:pt x="29" y="11"/>
                    </a:cubicBezTo>
                    <a:cubicBezTo>
                      <a:pt x="30" y="12"/>
                      <a:pt x="30" y="10"/>
                      <a:pt x="30" y="12"/>
                    </a:cubicBezTo>
                    <a:cubicBezTo>
                      <a:pt x="30" y="14"/>
                      <a:pt x="30" y="15"/>
                      <a:pt x="30" y="16"/>
                    </a:cubicBezTo>
                    <a:cubicBezTo>
                      <a:pt x="31" y="17"/>
                      <a:pt x="31" y="17"/>
                      <a:pt x="31" y="18"/>
                    </a:cubicBezTo>
                    <a:cubicBezTo>
                      <a:pt x="31" y="19"/>
                      <a:pt x="33" y="18"/>
                      <a:pt x="32" y="21"/>
                    </a:cubicBezTo>
                    <a:cubicBezTo>
                      <a:pt x="31" y="24"/>
                      <a:pt x="30" y="25"/>
                      <a:pt x="30" y="25"/>
                    </a:cubicBezTo>
                    <a:cubicBezTo>
                      <a:pt x="30" y="27"/>
                      <a:pt x="30" y="27"/>
                      <a:pt x="30" y="27"/>
                    </a:cubicBezTo>
                    <a:cubicBezTo>
                      <a:pt x="30" y="28"/>
                      <a:pt x="30" y="28"/>
                      <a:pt x="30" y="28"/>
                    </a:cubicBezTo>
                    <a:cubicBezTo>
                      <a:pt x="30" y="29"/>
                      <a:pt x="30" y="29"/>
                      <a:pt x="30" y="29"/>
                    </a:cubicBezTo>
                    <a:cubicBezTo>
                      <a:pt x="30" y="29"/>
                      <a:pt x="28" y="28"/>
                      <a:pt x="29" y="30"/>
                    </a:cubicBezTo>
                    <a:cubicBezTo>
                      <a:pt x="29" y="32"/>
                      <a:pt x="30" y="32"/>
                      <a:pt x="29" y="32"/>
                    </a:cubicBezTo>
                    <a:cubicBezTo>
                      <a:pt x="28" y="32"/>
                      <a:pt x="27" y="31"/>
                      <a:pt x="28" y="33"/>
                    </a:cubicBezTo>
                    <a:cubicBezTo>
                      <a:pt x="29" y="35"/>
                      <a:pt x="29" y="35"/>
                      <a:pt x="30" y="36"/>
                    </a:cubicBezTo>
                    <a:cubicBezTo>
                      <a:pt x="30" y="37"/>
                      <a:pt x="31" y="38"/>
                      <a:pt x="31" y="40"/>
                    </a:cubicBezTo>
                    <a:cubicBezTo>
                      <a:pt x="31" y="41"/>
                      <a:pt x="31" y="42"/>
                      <a:pt x="32" y="42"/>
                    </a:cubicBezTo>
                    <a:cubicBezTo>
                      <a:pt x="33" y="43"/>
                      <a:pt x="33" y="44"/>
                      <a:pt x="34" y="45"/>
                    </a:cubicBezTo>
                    <a:cubicBezTo>
                      <a:pt x="36" y="47"/>
                      <a:pt x="37" y="49"/>
                      <a:pt x="39" y="50"/>
                    </a:cubicBezTo>
                    <a:cubicBezTo>
                      <a:pt x="40" y="50"/>
                      <a:pt x="40" y="52"/>
                      <a:pt x="40" y="53"/>
                    </a:cubicBezTo>
                    <a:cubicBezTo>
                      <a:pt x="40" y="55"/>
                      <a:pt x="41" y="55"/>
                      <a:pt x="41" y="55"/>
                    </a:cubicBezTo>
                    <a:cubicBezTo>
                      <a:pt x="41" y="55"/>
                      <a:pt x="41" y="55"/>
                      <a:pt x="40" y="57"/>
                    </a:cubicBezTo>
                    <a:cubicBezTo>
                      <a:pt x="39" y="59"/>
                      <a:pt x="39" y="60"/>
                      <a:pt x="39" y="61"/>
                    </a:cubicBezTo>
                    <a:cubicBezTo>
                      <a:pt x="40" y="63"/>
                      <a:pt x="40" y="64"/>
                      <a:pt x="40" y="64"/>
                    </a:cubicBezTo>
                    <a:cubicBezTo>
                      <a:pt x="40" y="65"/>
                      <a:pt x="40" y="65"/>
                      <a:pt x="41" y="66"/>
                    </a:cubicBezTo>
                    <a:cubicBezTo>
                      <a:pt x="43" y="67"/>
                      <a:pt x="45" y="67"/>
                      <a:pt x="43" y="68"/>
                    </a:cubicBezTo>
                    <a:cubicBezTo>
                      <a:pt x="41" y="68"/>
                      <a:pt x="43" y="69"/>
                      <a:pt x="43" y="69"/>
                    </a:cubicBezTo>
                    <a:cubicBezTo>
                      <a:pt x="47" y="69"/>
                      <a:pt x="47" y="69"/>
                      <a:pt x="47" y="69"/>
                    </a:cubicBezTo>
                    <a:cubicBezTo>
                      <a:pt x="47" y="73"/>
                      <a:pt x="47" y="73"/>
                      <a:pt x="47" y="73"/>
                    </a:cubicBezTo>
                    <a:cubicBezTo>
                      <a:pt x="49" y="74"/>
                      <a:pt x="49" y="74"/>
                      <a:pt x="49" y="74"/>
                    </a:cubicBezTo>
                    <a:cubicBezTo>
                      <a:pt x="49" y="81"/>
                      <a:pt x="49" y="81"/>
                      <a:pt x="49" y="81"/>
                    </a:cubicBezTo>
                    <a:cubicBezTo>
                      <a:pt x="4" y="85"/>
                      <a:pt x="4" y="85"/>
                      <a:pt x="4" y="85"/>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322" name="Freeform 183"/>
              <p:cNvSpPr/>
              <p:nvPr/>
            </p:nvSpPr>
            <p:spPr bwMode="auto">
              <a:xfrm>
                <a:off x="3163" y="2730"/>
                <a:ext cx="53" cy="15"/>
              </a:xfrm>
              <a:custGeom>
                <a:avLst/>
                <a:gdLst>
                  <a:gd name="T0" fmla="*/ 53 w 53"/>
                  <a:gd name="T1" fmla="*/ 0 h 15"/>
                  <a:gd name="T2" fmla="*/ 53 w 53"/>
                  <a:gd name="T3" fmla="*/ 9 h 15"/>
                  <a:gd name="T4" fmla="*/ 0 w 53"/>
                  <a:gd name="T5" fmla="*/ 15 h 15"/>
                </a:gdLst>
                <a:ahLst/>
                <a:cxnLst>
                  <a:cxn ang="0">
                    <a:pos x="T0" y="T1"/>
                  </a:cxn>
                  <a:cxn ang="0">
                    <a:pos x="T2" y="T3"/>
                  </a:cxn>
                  <a:cxn ang="0">
                    <a:pos x="T4" y="T5"/>
                  </a:cxn>
                </a:cxnLst>
                <a:rect l="0" t="0" r="r" b="b"/>
                <a:pathLst>
                  <a:path w="53" h="15">
                    <a:moveTo>
                      <a:pt x="53" y="0"/>
                    </a:moveTo>
                    <a:lnTo>
                      <a:pt x="53" y="9"/>
                    </a:lnTo>
                    <a:lnTo>
                      <a:pt x="0" y="15"/>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323" name="Freeform 184"/>
              <p:cNvSpPr/>
              <p:nvPr/>
            </p:nvSpPr>
            <p:spPr bwMode="auto">
              <a:xfrm>
                <a:off x="3162" y="2739"/>
                <a:ext cx="57" cy="15"/>
              </a:xfrm>
              <a:custGeom>
                <a:avLst/>
                <a:gdLst>
                  <a:gd name="T0" fmla="*/ 54 w 57"/>
                  <a:gd name="T1" fmla="*/ 0 h 15"/>
                  <a:gd name="T2" fmla="*/ 57 w 57"/>
                  <a:gd name="T3" fmla="*/ 0 h 15"/>
                  <a:gd name="T4" fmla="*/ 56 w 57"/>
                  <a:gd name="T5" fmla="*/ 8 h 15"/>
                  <a:gd name="T6" fmla="*/ 0 w 57"/>
                  <a:gd name="T7" fmla="*/ 15 h 15"/>
                </a:gdLst>
                <a:ahLst/>
                <a:cxnLst>
                  <a:cxn ang="0">
                    <a:pos x="T0" y="T1"/>
                  </a:cxn>
                  <a:cxn ang="0">
                    <a:pos x="T2" y="T3"/>
                  </a:cxn>
                  <a:cxn ang="0">
                    <a:pos x="T4" y="T5"/>
                  </a:cxn>
                  <a:cxn ang="0">
                    <a:pos x="T6" y="T7"/>
                  </a:cxn>
                </a:cxnLst>
                <a:rect l="0" t="0" r="r" b="b"/>
                <a:pathLst>
                  <a:path w="57" h="15">
                    <a:moveTo>
                      <a:pt x="54" y="0"/>
                    </a:moveTo>
                    <a:lnTo>
                      <a:pt x="57" y="0"/>
                    </a:lnTo>
                    <a:lnTo>
                      <a:pt x="56" y="8"/>
                    </a:lnTo>
                    <a:lnTo>
                      <a:pt x="0" y="15"/>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324" name="Freeform 185"/>
              <p:cNvSpPr/>
              <p:nvPr/>
            </p:nvSpPr>
            <p:spPr bwMode="auto">
              <a:xfrm>
                <a:off x="3164" y="2724"/>
                <a:ext cx="55" cy="11"/>
              </a:xfrm>
              <a:custGeom>
                <a:avLst/>
                <a:gdLst>
                  <a:gd name="T0" fmla="*/ 0 w 55"/>
                  <a:gd name="T1" fmla="*/ 11 h 11"/>
                  <a:gd name="T2" fmla="*/ 1 w 55"/>
                  <a:gd name="T3" fmla="*/ 2 h 11"/>
                  <a:gd name="T4" fmla="*/ 55 w 55"/>
                  <a:gd name="T5" fmla="*/ 0 h 11"/>
                </a:gdLst>
                <a:ahLst/>
                <a:cxnLst>
                  <a:cxn ang="0">
                    <a:pos x="T0" y="T1"/>
                  </a:cxn>
                  <a:cxn ang="0">
                    <a:pos x="T2" y="T3"/>
                  </a:cxn>
                  <a:cxn ang="0">
                    <a:pos x="T4" y="T5"/>
                  </a:cxn>
                </a:cxnLst>
                <a:rect l="0" t="0" r="r" b="b"/>
                <a:pathLst>
                  <a:path w="55" h="11">
                    <a:moveTo>
                      <a:pt x="0" y="11"/>
                    </a:moveTo>
                    <a:lnTo>
                      <a:pt x="1" y="2"/>
                    </a:lnTo>
                    <a:lnTo>
                      <a:pt x="55" y="0"/>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325" name="Freeform 186"/>
              <p:cNvSpPr/>
              <p:nvPr/>
            </p:nvSpPr>
            <p:spPr bwMode="auto">
              <a:xfrm>
                <a:off x="3166" y="2715"/>
                <a:ext cx="50" cy="9"/>
              </a:xfrm>
              <a:custGeom>
                <a:avLst/>
                <a:gdLst>
                  <a:gd name="T0" fmla="*/ 50 w 50"/>
                  <a:gd name="T1" fmla="*/ 5 h 9"/>
                  <a:gd name="T2" fmla="*/ 0 w 50"/>
                  <a:gd name="T3" fmla="*/ 9 h 9"/>
                  <a:gd name="T4" fmla="*/ 0 w 50"/>
                  <a:gd name="T5" fmla="*/ 4 h 9"/>
                  <a:gd name="T6" fmla="*/ 48 w 50"/>
                  <a:gd name="T7" fmla="*/ 0 h 9"/>
                </a:gdLst>
                <a:ahLst/>
                <a:cxnLst>
                  <a:cxn ang="0">
                    <a:pos x="T0" y="T1"/>
                  </a:cxn>
                  <a:cxn ang="0">
                    <a:pos x="T2" y="T3"/>
                  </a:cxn>
                  <a:cxn ang="0">
                    <a:pos x="T4" y="T5"/>
                  </a:cxn>
                  <a:cxn ang="0">
                    <a:pos x="T6" y="T7"/>
                  </a:cxn>
                </a:cxnLst>
                <a:rect l="0" t="0" r="r" b="b"/>
                <a:pathLst>
                  <a:path w="50" h="9">
                    <a:moveTo>
                      <a:pt x="50" y="5"/>
                    </a:moveTo>
                    <a:lnTo>
                      <a:pt x="0" y="9"/>
                    </a:lnTo>
                    <a:lnTo>
                      <a:pt x="0" y="4"/>
                    </a:lnTo>
                    <a:lnTo>
                      <a:pt x="48" y="0"/>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326" name="Line 187"/>
              <p:cNvSpPr>
                <a:spLocks noChangeShapeType="1"/>
              </p:cNvSpPr>
              <p:nvPr/>
            </p:nvSpPr>
            <p:spPr bwMode="auto">
              <a:xfrm flipH="1">
                <a:off x="3157" y="2719"/>
                <a:ext cx="9" cy="0"/>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327" name="Freeform 188"/>
              <p:cNvSpPr/>
              <p:nvPr/>
            </p:nvSpPr>
            <p:spPr bwMode="auto">
              <a:xfrm>
                <a:off x="3146" y="2640"/>
                <a:ext cx="36" cy="67"/>
              </a:xfrm>
              <a:custGeom>
                <a:avLst/>
                <a:gdLst>
                  <a:gd name="T0" fmla="*/ 2 w 30"/>
                  <a:gd name="T1" fmla="*/ 55 h 55"/>
                  <a:gd name="T2" fmla="*/ 2 w 30"/>
                  <a:gd name="T3" fmla="*/ 53 h 55"/>
                  <a:gd name="T4" fmla="*/ 3 w 30"/>
                  <a:gd name="T5" fmla="*/ 47 h 55"/>
                  <a:gd name="T6" fmla="*/ 4 w 30"/>
                  <a:gd name="T7" fmla="*/ 42 h 55"/>
                  <a:gd name="T8" fmla="*/ 1 w 30"/>
                  <a:gd name="T9" fmla="*/ 34 h 55"/>
                  <a:gd name="T10" fmla="*/ 2 w 30"/>
                  <a:gd name="T11" fmla="*/ 24 h 55"/>
                  <a:gd name="T12" fmla="*/ 3 w 30"/>
                  <a:gd name="T13" fmla="*/ 23 h 55"/>
                  <a:gd name="T14" fmla="*/ 3 w 30"/>
                  <a:gd name="T15" fmla="*/ 22 h 55"/>
                  <a:gd name="T16" fmla="*/ 5 w 30"/>
                  <a:gd name="T17" fmla="*/ 21 h 55"/>
                  <a:gd name="T18" fmla="*/ 6 w 30"/>
                  <a:gd name="T19" fmla="*/ 19 h 55"/>
                  <a:gd name="T20" fmla="*/ 6 w 30"/>
                  <a:gd name="T21" fmla="*/ 18 h 55"/>
                  <a:gd name="T22" fmla="*/ 5 w 30"/>
                  <a:gd name="T23" fmla="*/ 16 h 55"/>
                  <a:gd name="T24" fmla="*/ 6 w 30"/>
                  <a:gd name="T25" fmla="*/ 14 h 55"/>
                  <a:gd name="T26" fmla="*/ 7 w 30"/>
                  <a:gd name="T27" fmla="*/ 12 h 55"/>
                  <a:gd name="T28" fmla="*/ 7 w 30"/>
                  <a:gd name="T29" fmla="*/ 10 h 55"/>
                  <a:gd name="T30" fmla="*/ 11 w 30"/>
                  <a:gd name="T31" fmla="*/ 5 h 55"/>
                  <a:gd name="T32" fmla="*/ 15 w 30"/>
                  <a:gd name="T33" fmla="*/ 3 h 55"/>
                  <a:gd name="T34" fmla="*/ 17 w 30"/>
                  <a:gd name="T35" fmla="*/ 1 h 55"/>
                  <a:gd name="T36" fmla="*/ 20 w 30"/>
                  <a:gd name="T37" fmla="*/ 1 h 55"/>
                  <a:gd name="T38" fmla="*/ 24 w 30"/>
                  <a:gd name="T39" fmla="*/ 3 h 55"/>
                  <a:gd name="T40" fmla="*/ 26 w 30"/>
                  <a:gd name="T41" fmla="*/ 3 h 55"/>
                  <a:gd name="T42" fmla="*/ 28 w 30"/>
                  <a:gd name="T43" fmla="*/ 4 h 55"/>
                  <a:gd name="T44" fmla="*/ 29 w 30"/>
                  <a:gd name="T45" fmla="*/ 6 h 55"/>
                  <a:gd name="T46" fmla="*/ 30 w 30"/>
                  <a:gd name="T47" fmla="*/ 7 h 55"/>
                  <a:gd name="T48" fmla="*/ 30 w 30"/>
                  <a:gd name="T49" fmla="*/ 10 h 55"/>
                  <a:gd name="T50" fmla="*/ 29 w 30"/>
                  <a:gd name="T51" fmla="*/ 1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 h="55">
                    <a:moveTo>
                      <a:pt x="2" y="55"/>
                    </a:moveTo>
                    <a:cubicBezTo>
                      <a:pt x="2" y="55"/>
                      <a:pt x="2" y="54"/>
                      <a:pt x="2" y="53"/>
                    </a:cubicBezTo>
                    <a:cubicBezTo>
                      <a:pt x="2" y="53"/>
                      <a:pt x="2" y="51"/>
                      <a:pt x="3" y="47"/>
                    </a:cubicBezTo>
                    <a:cubicBezTo>
                      <a:pt x="3" y="43"/>
                      <a:pt x="3" y="46"/>
                      <a:pt x="4" y="42"/>
                    </a:cubicBezTo>
                    <a:cubicBezTo>
                      <a:pt x="5" y="37"/>
                      <a:pt x="3" y="35"/>
                      <a:pt x="1" y="34"/>
                    </a:cubicBezTo>
                    <a:cubicBezTo>
                      <a:pt x="0" y="32"/>
                      <a:pt x="2" y="24"/>
                      <a:pt x="2" y="24"/>
                    </a:cubicBezTo>
                    <a:cubicBezTo>
                      <a:pt x="2" y="24"/>
                      <a:pt x="3" y="23"/>
                      <a:pt x="3" y="23"/>
                    </a:cubicBezTo>
                    <a:cubicBezTo>
                      <a:pt x="4" y="23"/>
                      <a:pt x="3" y="22"/>
                      <a:pt x="3" y="22"/>
                    </a:cubicBezTo>
                    <a:cubicBezTo>
                      <a:pt x="3" y="21"/>
                      <a:pt x="4" y="21"/>
                      <a:pt x="5" y="21"/>
                    </a:cubicBezTo>
                    <a:cubicBezTo>
                      <a:pt x="5" y="21"/>
                      <a:pt x="5" y="20"/>
                      <a:pt x="6" y="19"/>
                    </a:cubicBezTo>
                    <a:cubicBezTo>
                      <a:pt x="7" y="17"/>
                      <a:pt x="6" y="18"/>
                      <a:pt x="6" y="18"/>
                    </a:cubicBezTo>
                    <a:cubicBezTo>
                      <a:pt x="6" y="17"/>
                      <a:pt x="6" y="17"/>
                      <a:pt x="5" y="16"/>
                    </a:cubicBezTo>
                    <a:cubicBezTo>
                      <a:pt x="5" y="15"/>
                      <a:pt x="6" y="14"/>
                      <a:pt x="6" y="14"/>
                    </a:cubicBezTo>
                    <a:cubicBezTo>
                      <a:pt x="6" y="13"/>
                      <a:pt x="6" y="12"/>
                      <a:pt x="7" y="12"/>
                    </a:cubicBezTo>
                    <a:cubicBezTo>
                      <a:pt x="7" y="12"/>
                      <a:pt x="7" y="11"/>
                      <a:pt x="7" y="10"/>
                    </a:cubicBezTo>
                    <a:cubicBezTo>
                      <a:pt x="7" y="8"/>
                      <a:pt x="9" y="7"/>
                      <a:pt x="11" y="5"/>
                    </a:cubicBezTo>
                    <a:cubicBezTo>
                      <a:pt x="13" y="4"/>
                      <a:pt x="13" y="4"/>
                      <a:pt x="15" y="3"/>
                    </a:cubicBezTo>
                    <a:cubicBezTo>
                      <a:pt x="16" y="1"/>
                      <a:pt x="17" y="1"/>
                      <a:pt x="17" y="1"/>
                    </a:cubicBezTo>
                    <a:cubicBezTo>
                      <a:pt x="17" y="1"/>
                      <a:pt x="17" y="0"/>
                      <a:pt x="20" y="1"/>
                    </a:cubicBezTo>
                    <a:cubicBezTo>
                      <a:pt x="22" y="2"/>
                      <a:pt x="24" y="2"/>
                      <a:pt x="24" y="3"/>
                    </a:cubicBezTo>
                    <a:cubicBezTo>
                      <a:pt x="25" y="3"/>
                      <a:pt x="26" y="3"/>
                      <a:pt x="26" y="3"/>
                    </a:cubicBezTo>
                    <a:cubicBezTo>
                      <a:pt x="26" y="3"/>
                      <a:pt x="28" y="3"/>
                      <a:pt x="28" y="4"/>
                    </a:cubicBezTo>
                    <a:cubicBezTo>
                      <a:pt x="28" y="5"/>
                      <a:pt x="28" y="5"/>
                      <a:pt x="29" y="6"/>
                    </a:cubicBezTo>
                    <a:cubicBezTo>
                      <a:pt x="29" y="6"/>
                      <a:pt x="29" y="6"/>
                      <a:pt x="30" y="7"/>
                    </a:cubicBezTo>
                    <a:cubicBezTo>
                      <a:pt x="30" y="7"/>
                      <a:pt x="30" y="8"/>
                      <a:pt x="30" y="10"/>
                    </a:cubicBezTo>
                    <a:cubicBezTo>
                      <a:pt x="30" y="12"/>
                      <a:pt x="29" y="14"/>
                      <a:pt x="29" y="14"/>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328" name="Freeform 189"/>
              <p:cNvSpPr/>
              <p:nvPr/>
            </p:nvSpPr>
            <p:spPr bwMode="auto">
              <a:xfrm>
                <a:off x="3155" y="2645"/>
                <a:ext cx="8" cy="11"/>
              </a:xfrm>
              <a:custGeom>
                <a:avLst/>
                <a:gdLst>
                  <a:gd name="T0" fmla="*/ 5 w 6"/>
                  <a:gd name="T1" fmla="*/ 8 h 9"/>
                  <a:gd name="T2" fmla="*/ 3 w 6"/>
                  <a:gd name="T3" fmla="*/ 7 h 9"/>
                  <a:gd name="T4" fmla="*/ 2 w 6"/>
                  <a:gd name="T5" fmla="*/ 8 h 9"/>
                  <a:gd name="T6" fmla="*/ 1 w 6"/>
                  <a:gd name="T7" fmla="*/ 7 h 9"/>
                  <a:gd name="T8" fmla="*/ 0 w 6"/>
                  <a:gd name="T9" fmla="*/ 6 h 9"/>
                  <a:gd name="T10" fmla="*/ 2 w 6"/>
                  <a:gd name="T11" fmla="*/ 5 h 9"/>
                  <a:gd name="T12" fmla="*/ 4 w 6"/>
                  <a:gd name="T13" fmla="*/ 3 h 9"/>
                  <a:gd name="T14" fmla="*/ 6 w 6"/>
                  <a:gd name="T15" fmla="*/ 1 h 9"/>
                  <a:gd name="T16" fmla="*/ 3 w 6"/>
                  <a:gd name="T17"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9">
                    <a:moveTo>
                      <a:pt x="5" y="8"/>
                    </a:moveTo>
                    <a:cubicBezTo>
                      <a:pt x="4" y="8"/>
                      <a:pt x="3" y="7"/>
                      <a:pt x="3" y="7"/>
                    </a:cubicBezTo>
                    <a:cubicBezTo>
                      <a:pt x="3" y="8"/>
                      <a:pt x="4" y="9"/>
                      <a:pt x="2" y="8"/>
                    </a:cubicBezTo>
                    <a:cubicBezTo>
                      <a:pt x="1" y="8"/>
                      <a:pt x="1" y="7"/>
                      <a:pt x="1" y="7"/>
                    </a:cubicBezTo>
                    <a:cubicBezTo>
                      <a:pt x="1" y="7"/>
                      <a:pt x="0" y="6"/>
                      <a:pt x="0" y="6"/>
                    </a:cubicBezTo>
                    <a:cubicBezTo>
                      <a:pt x="1" y="6"/>
                      <a:pt x="1" y="6"/>
                      <a:pt x="2" y="5"/>
                    </a:cubicBezTo>
                    <a:cubicBezTo>
                      <a:pt x="4" y="4"/>
                      <a:pt x="3" y="4"/>
                      <a:pt x="4" y="3"/>
                    </a:cubicBezTo>
                    <a:cubicBezTo>
                      <a:pt x="6" y="2"/>
                      <a:pt x="6" y="1"/>
                      <a:pt x="6" y="1"/>
                    </a:cubicBezTo>
                    <a:cubicBezTo>
                      <a:pt x="6" y="1"/>
                      <a:pt x="3" y="0"/>
                      <a:pt x="3" y="2"/>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329" name="Freeform 190"/>
              <p:cNvSpPr/>
              <p:nvPr/>
            </p:nvSpPr>
            <p:spPr bwMode="auto">
              <a:xfrm>
                <a:off x="3166" y="2647"/>
                <a:ext cx="9" cy="4"/>
              </a:xfrm>
              <a:custGeom>
                <a:avLst/>
                <a:gdLst>
                  <a:gd name="T0" fmla="*/ 0 w 7"/>
                  <a:gd name="T1" fmla="*/ 0 h 3"/>
                  <a:gd name="T2" fmla="*/ 4 w 7"/>
                  <a:gd name="T3" fmla="*/ 1 h 3"/>
                  <a:gd name="T4" fmla="*/ 7 w 7"/>
                  <a:gd name="T5" fmla="*/ 1 h 3"/>
                  <a:gd name="T6" fmla="*/ 5 w 7"/>
                  <a:gd name="T7" fmla="*/ 3 h 3"/>
                </a:gdLst>
                <a:ahLst/>
                <a:cxnLst>
                  <a:cxn ang="0">
                    <a:pos x="T0" y="T1"/>
                  </a:cxn>
                  <a:cxn ang="0">
                    <a:pos x="T2" y="T3"/>
                  </a:cxn>
                  <a:cxn ang="0">
                    <a:pos x="T4" y="T5"/>
                  </a:cxn>
                  <a:cxn ang="0">
                    <a:pos x="T6" y="T7"/>
                  </a:cxn>
                </a:cxnLst>
                <a:rect l="0" t="0" r="r" b="b"/>
                <a:pathLst>
                  <a:path w="7" h="3">
                    <a:moveTo>
                      <a:pt x="0" y="0"/>
                    </a:moveTo>
                    <a:cubicBezTo>
                      <a:pt x="1" y="0"/>
                      <a:pt x="3" y="1"/>
                      <a:pt x="4" y="1"/>
                    </a:cubicBezTo>
                    <a:cubicBezTo>
                      <a:pt x="5" y="1"/>
                      <a:pt x="7" y="1"/>
                      <a:pt x="7" y="1"/>
                    </a:cubicBezTo>
                    <a:cubicBezTo>
                      <a:pt x="7" y="1"/>
                      <a:pt x="6" y="3"/>
                      <a:pt x="5" y="3"/>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330" name="Freeform 191"/>
              <p:cNvSpPr/>
              <p:nvPr/>
            </p:nvSpPr>
            <p:spPr bwMode="auto">
              <a:xfrm>
                <a:off x="3165" y="2648"/>
                <a:ext cx="5" cy="3"/>
              </a:xfrm>
              <a:custGeom>
                <a:avLst/>
                <a:gdLst>
                  <a:gd name="T0" fmla="*/ 1 w 4"/>
                  <a:gd name="T1" fmla="*/ 0 h 2"/>
                  <a:gd name="T2" fmla="*/ 1 w 4"/>
                  <a:gd name="T3" fmla="*/ 1 h 2"/>
                  <a:gd name="T4" fmla="*/ 0 w 4"/>
                  <a:gd name="T5" fmla="*/ 2 h 2"/>
                  <a:gd name="T6" fmla="*/ 3 w 4"/>
                  <a:gd name="T7" fmla="*/ 2 h 2"/>
                  <a:gd name="T8" fmla="*/ 4 w 4"/>
                  <a:gd name="T9" fmla="*/ 2 h 2"/>
                </a:gdLst>
                <a:ahLst/>
                <a:cxnLst>
                  <a:cxn ang="0">
                    <a:pos x="T0" y="T1"/>
                  </a:cxn>
                  <a:cxn ang="0">
                    <a:pos x="T2" y="T3"/>
                  </a:cxn>
                  <a:cxn ang="0">
                    <a:pos x="T4" y="T5"/>
                  </a:cxn>
                  <a:cxn ang="0">
                    <a:pos x="T6" y="T7"/>
                  </a:cxn>
                  <a:cxn ang="0">
                    <a:pos x="T8" y="T9"/>
                  </a:cxn>
                </a:cxnLst>
                <a:rect l="0" t="0" r="r" b="b"/>
                <a:pathLst>
                  <a:path w="4" h="2">
                    <a:moveTo>
                      <a:pt x="1" y="0"/>
                    </a:moveTo>
                    <a:cubicBezTo>
                      <a:pt x="1" y="0"/>
                      <a:pt x="2" y="1"/>
                      <a:pt x="1" y="1"/>
                    </a:cubicBezTo>
                    <a:cubicBezTo>
                      <a:pt x="0" y="2"/>
                      <a:pt x="0" y="2"/>
                      <a:pt x="0" y="2"/>
                    </a:cubicBezTo>
                    <a:cubicBezTo>
                      <a:pt x="0" y="2"/>
                      <a:pt x="2" y="2"/>
                      <a:pt x="3" y="2"/>
                    </a:cubicBezTo>
                    <a:cubicBezTo>
                      <a:pt x="3" y="2"/>
                      <a:pt x="4" y="2"/>
                      <a:pt x="4" y="2"/>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331" name="Freeform 192"/>
              <p:cNvSpPr/>
              <p:nvPr/>
            </p:nvSpPr>
            <p:spPr bwMode="auto">
              <a:xfrm>
                <a:off x="3171" y="2653"/>
                <a:ext cx="5" cy="3"/>
              </a:xfrm>
              <a:custGeom>
                <a:avLst/>
                <a:gdLst>
                  <a:gd name="T0" fmla="*/ 0 w 4"/>
                  <a:gd name="T1" fmla="*/ 0 h 2"/>
                  <a:gd name="T2" fmla="*/ 2 w 4"/>
                  <a:gd name="T3" fmla="*/ 1 h 2"/>
                  <a:gd name="T4" fmla="*/ 4 w 4"/>
                  <a:gd name="T5" fmla="*/ 0 h 2"/>
                </a:gdLst>
                <a:ahLst/>
                <a:cxnLst>
                  <a:cxn ang="0">
                    <a:pos x="T0" y="T1"/>
                  </a:cxn>
                  <a:cxn ang="0">
                    <a:pos x="T2" y="T3"/>
                  </a:cxn>
                  <a:cxn ang="0">
                    <a:pos x="T4" y="T5"/>
                  </a:cxn>
                </a:cxnLst>
                <a:rect l="0" t="0" r="r" b="b"/>
                <a:pathLst>
                  <a:path w="4" h="2">
                    <a:moveTo>
                      <a:pt x="0" y="0"/>
                    </a:moveTo>
                    <a:cubicBezTo>
                      <a:pt x="0" y="0"/>
                      <a:pt x="1" y="2"/>
                      <a:pt x="2" y="1"/>
                    </a:cubicBezTo>
                    <a:cubicBezTo>
                      <a:pt x="3" y="1"/>
                      <a:pt x="4" y="0"/>
                      <a:pt x="4" y="0"/>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332" name="Freeform 193"/>
              <p:cNvSpPr/>
              <p:nvPr/>
            </p:nvSpPr>
            <p:spPr bwMode="auto">
              <a:xfrm>
                <a:off x="3176" y="2656"/>
                <a:ext cx="5" cy="3"/>
              </a:xfrm>
              <a:custGeom>
                <a:avLst/>
                <a:gdLst>
                  <a:gd name="T0" fmla="*/ 0 w 4"/>
                  <a:gd name="T1" fmla="*/ 0 h 3"/>
                  <a:gd name="T2" fmla="*/ 1 w 4"/>
                  <a:gd name="T3" fmla="*/ 2 h 3"/>
                  <a:gd name="T4" fmla="*/ 4 w 4"/>
                  <a:gd name="T5" fmla="*/ 1 h 3"/>
                </a:gdLst>
                <a:ahLst/>
                <a:cxnLst>
                  <a:cxn ang="0">
                    <a:pos x="T0" y="T1"/>
                  </a:cxn>
                  <a:cxn ang="0">
                    <a:pos x="T2" y="T3"/>
                  </a:cxn>
                  <a:cxn ang="0">
                    <a:pos x="T4" y="T5"/>
                  </a:cxn>
                </a:cxnLst>
                <a:rect l="0" t="0" r="r" b="b"/>
                <a:pathLst>
                  <a:path w="4" h="3">
                    <a:moveTo>
                      <a:pt x="0" y="0"/>
                    </a:moveTo>
                    <a:cubicBezTo>
                      <a:pt x="0" y="0"/>
                      <a:pt x="0" y="3"/>
                      <a:pt x="1" y="2"/>
                    </a:cubicBezTo>
                    <a:cubicBezTo>
                      <a:pt x="3" y="1"/>
                      <a:pt x="4" y="1"/>
                      <a:pt x="4" y="1"/>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333" name="Freeform 194"/>
              <p:cNvSpPr/>
              <p:nvPr/>
            </p:nvSpPr>
            <p:spPr bwMode="auto">
              <a:xfrm>
                <a:off x="3154" y="2658"/>
                <a:ext cx="17" cy="5"/>
              </a:xfrm>
              <a:custGeom>
                <a:avLst/>
                <a:gdLst>
                  <a:gd name="T0" fmla="*/ 0 w 14"/>
                  <a:gd name="T1" fmla="*/ 2 h 4"/>
                  <a:gd name="T2" fmla="*/ 5 w 14"/>
                  <a:gd name="T3" fmla="*/ 1 h 4"/>
                  <a:gd name="T4" fmla="*/ 9 w 14"/>
                  <a:gd name="T5" fmla="*/ 2 h 4"/>
                  <a:gd name="T6" fmla="*/ 13 w 14"/>
                  <a:gd name="T7" fmla="*/ 3 h 4"/>
                  <a:gd name="T8" fmla="*/ 13 w 14"/>
                  <a:gd name="T9" fmla="*/ 4 h 4"/>
                </a:gdLst>
                <a:ahLst/>
                <a:cxnLst>
                  <a:cxn ang="0">
                    <a:pos x="T0" y="T1"/>
                  </a:cxn>
                  <a:cxn ang="0">
                    <a:pos x="T2" y="T3"/>
                  </a:cxn>
                  <a:cxn ang="0">
                    <a:pos x="T4" y="T5"/>
                  </a:cxn>
                  <a:cxn ang="0">
                    <a:pos x="T6" y="T7"/>
                  </a:cxn>
                  <a:cxn ang="0">
                    <a:pos x="T8" y="T9"/>
                  </a:cxn>
                </a:cxnLst>
                <a:rect l="0" t="0" r="r" b="b"/>
                <a:pathLst>
                  <a:path w="14" h="4">
                    <a:moveTo>
                      <a:pt x="0" y="2"/>
                    </a:moveTo>
                    <a:cubicBezTo>
                      <a:pt x="0" y="2"/>
                      <a:pt x="3" y="0"/>
                      <a:pt x="5" y="1"/>
                    </a:cubicBezTo>
                    <a:cubicBezTo>
                      <a:pt x="7" y="1"/>
                      <a:pt x="7" y="2"/>
                      <a:pt x="9" y="2"/>
                    </a:cubicBezTo>
                    <a:cubicBezTo>
                      <a:pt x="10" y="2"/>
                      <a:pt x="12" y="2"/>
                      <a:pt x="13" y="3"/>
                    </a:cubicBezTo>
                    <a:cubicBezTo>
                      <a:pt x="14" y="3"/>
                      <a:pt x="13" y="4"/>
                      <a:pt x="13" y="4"/>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334" name="Freeform 195"/>
              <p:cNvSpPr/>
              <p:nvPr/>
            </p:nvSpPr>
            <p:spPr bwMode="auto">
              <a:xfrm>
                <a:off x="2959" y="2415"/>
                <a:ext cx="98" cy="91"/>
              </a:xfrm>
              <a:custGeom>
                <a:avLst/>
                <a:gdLst>
                  <a:gd name="T0" fmla="*/ 11 w 98"/>
                  <a:gd name="T1" fmla="*/ 11 h 91"/>
                  <a:gd name="T2" fmla="*/ 98 w 98"/>
                  <a:gd name="T3" fmla="*/ 0 h 91"/>
                  <a:gd name="T4" fmla="*/ 86 w 98"/>
                  <a:gd name="T5" fmla="*/ 87 h 91"/>
                  <a:gd name="T6" fmla="*/ 0 w 98"/>
                  <a:gd name="T7" fmla="*/ 91 h 91"/>
                  <a:gd name="T8" fmla="*/ 11 w 98"/>
                  <a:gd name="T9" fmla="*/ 11 h 91"/>
                </a:gdLst>
                <a:ahLst/>
                <a:cxnLst>
                  <a:cxn ang="0">
                    <a:pos x="T0" y="T1"/>
                  </a:cxn>
                  <a:cxn ang="0">
                    <a:pos x="T2" y="T3"/>
                  </a:cxn>
                  <a:cxn ang="0">
                    <a:pos x="T4" y="T5"/>
                  </a:cxn>
                  <a:cxn ang="0">
                    <a:pos x="T6" y="T7"/>
                  </a:cxn>
                  <a:cxn ang="0">
                    <a:pos x="T8" y="T9"/>
                  </a:cxn>
                </a:cxnLst>
                <a:rect l="0" t="0" r="r" b="b"/>
                <a:pathLst>
                  <a:path w="98" h="91">
                    <a:moveTo>
                      <a:pt x="11" y="11"/>
                    </a:moveTo>
                    <a:lnTo>
                      <a:pt x="98" y="0"/>
                    </a:lnTo>
                    <a:lnTo>
                      <a:pt x="86" y="87"/>
                    </a:lnTo>
                    <a:lnTo>
                      <a:pt x="0" y="91"/>
                    </a:lnTo>
                    <a:lnTo>
                      <a:pt x="11" y="11"/>
                    </a:lnTo>
                    <a:close/>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335" name="Line 196"/>
              <p:cNvSpPr>
                <a:spLocks noChangeShapeType="1"/>
              </p:cNvSpPr>
              <p:nvPr/>
            </p:nvSpPr>
            <p:spPr bwMode="auto">
              <a:xfrm flipH="1">
                <a:off x="2963" y="2425"/>
                <a:ext cx="13" cy="85"/>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336" name="Freeform 197"/>
              <p:cNvSpPr/>
              <p:nvPr/>
            </p:nvSpPr>
            <p:spPr bwMode="auto">
              <a:xfrm>
                <a:off x="2933" y="2566"/>
                <a:ext cx="103" cy="102"/>
              </a:xfrm>
              <a:custGeom>
                <a:avLst/>
                <a:gdLst>
                  <a:gd name="T0" fmla="*/ 15 w 103"/>
                  <a:gd name="T1" fmla="*/ 2 h 102"/>
                  <a:gd name="T2" fmla="*/ 103 w 103"/>
                  <a:gd name="T3" fmla="*/ 0 h 102"/>
                  <a:gd name="T4" fmla="*/ 84 w 103"/>
                  <a:gd name="T5" fmla="*/ 102 h 102"/>
                  <a:gd name="T6" fmla="*/ 0 w 103"/>
                  <a:gd name="T7" fmla="*/ 99 h 102"/>
                  <a:gd name="T8" fmla="*/ 15 w 103"/>
                  <a:gd name="T9" fmla="*/ 2 h 102"/>
                </a:gdLst>
                <a:ahLst/>
                <a:cxnLst>
                  <a:cxn ang="0">
                    <a:pos x="T0" y="T1"/>
                  </a:cxn>
                  <a:cxn ang="0">
                    <a:pos x="T2" y="T3"/>
                  </a:cxn>
                  <a:cxn ang="0">
                    <a:pos x="T4" y="T5"/>
                  </a:cxn>
                  <a:cxn ang="0">
                    <a:pos x="T6" y="T7"/>
                  </a:cxn>
                  <a:cxn ang="0">
                    <a:pos x="T8" y="T9"/>
                  </a:cxn>
                </a:cxnLst>
                <a:rect l="0" t="0" r="r" b="b"/>
                <a:pathLst>
                  <a:path w="103" h="102">
                    <a:moveTo>
                      <a:pt x="15" y="2"/>
                    </a:moveTo>
                    <a:lnTo>
                      <a:pt x="103" y="0"/>
                    </a:lnTo>
                    <a:lnTo>
                      <a:pt x="84" y="102"/>
                    </a:lnTo>
                    <a:lnTo>
                      <a:pt x="0" y="99"/>
                    </a:lnTo>
                    <a:lnTo>
                      <a:pt x="15" y="2"/>
                    </a:lnTo>
                    <a:close/>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337" name="Line 198"/>
              <p:cNvSpPr>
                <a:spLocks noChangeShapeType="1"/>
              </p:cNvSpPr>
              <p:nvPr/>
            </p:nvSpPr>
            <p:spPr bwMode="auto">
              <a:xfrm flipH="1">
                <a:off x="2937" y="2568"/>
                <a:ext cx="16" cy="97"/>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338" name="Freeform 199"/>
              <p:cNvSpPr/>
              <p:nvPr/>
            </p:nvSpPr>
            <p:spPr bwMode="auto">
              <a:xfrm>
                <a:off x="2713" y="2551"/>
                <a:ext cx="224" cy="10"/>
              </a:xfrm>
              <a:custGeom>
                <a:avLst/>
                <a:gdLst>
                  <a:gd name="T0" fmla="*/ 0 w 224"/>
                  <a:gd name="T1" fmla="*/ 10 h 10"/>
                  <a:gd name="T2" fmla="*/ 146 w 224"/>
                  <a:gd name="T3" fmla="*/ 2 h 10"/>
                  <a:gd name="T4" fmla="*/ 183 w 224"/>
                  <a:gd name="T5" fmla="*/ 4 h 10"/>
                  <a:gd name="T6" fmla="*/ 224 w 224"/>
                  <a:gd name="T7" fmla="*/ 0 h 10"/>
                </a:gdLst>
                <a:ahLst/>
                <a:cxnLst>
                  <a:cxn ang="0">
                    <a:pos x="T0" y="T1"/>
                  </a:cxn>
                  <a:cxn ang="0">
                    <a:pos x="T2" y="T3"/>
                  </a:cxn>
                  <a:cxn ang="0">
                    <a:pos x="T4" y="T5"/>
                  </a:cxn>
                  <a:cxn ang="0">
                    <a:pos x="T6" y="T7"/>
                  </a:cxn>
                </a:cxnLst>
                <a:rect l="0" t="0" r="r" b="b"/>
                <a:pathLst>
                  <a:path w="224" h="10">
                    <a:moveTo>
                      <a:pt x="0" y="10"/>
                    </a:moveTo>
                    <a:lnTo>
                      <a:pt x="146" y="2"/>
                    </a:lnTo>
                    <a:lnTo>
                      <a:pt x="183" y="4"/>
                    </a:lnTo>
                    <a:lnTo>
                      <a:pt x="224" y="0"/>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339" name="Freeform 200"/>
              <p:cNvSpPr/>
              <p:nvPr/>
            </p:nvSpPr>
            <p:spPr bwMode="auto">
              <a:xfrm>
                <a:off x="2939" y="2540"/>
                <a:ext cx="187" cy="6"/>
              </a:xfrm>
              <a:custGeom>
                <a:avLst/>
                <a:gdLst>
                  <a:gd name="T0" fmla="*/ 0 w 187"/>
                  <a:gd name="T1" fmla="*/ 6 h 6"/>
                  <a:gd name="T2" fmla="*/ 134 w 187"/>
                  <a:gd name="T3" fmla="*/ 0 h 6"/>
                  <a:gd name="T4" fmla="*/ 187 w 187"/>
                  <a:gd name="T5" fmla="*/ 2 h 6"/>
                </a:gdLst>
                <a:ahLst/>
                <a:cxnLst>
                  <a:cxn ang="0">
                    <a:pos x="T0" y="T1"/>
                  </a:cxn>
                  <a:cxn ang="0">
                    <a:pos x="T2" y="T3"/>
                  </a:cxn>
                  <a:cxn ang="0">
                    <a:pos x="T4" y="T5"/>
                  </a:cxn>
                </a:cxnLst>
                <a:rect l="0" t="0" r="r" b="b"/>
                <a:pathLst>
                  <a:path w="187" h="6">
                    <a:moveTo>
                      <a:pt x="0" y="6"/>
                    </a:moveTo>
                    <a:lnTo>
                      <a:pt x="134" y="0"/>
                    </a:lnTo>
                    <a:lnTo>
                      <a:pt x="187" y="2"/>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340" name="Freeform 201"/>
              <p:cNvSpPr/>
              <p:nvPr/>
            </p:nvSpPr>
            <p:spPr bwMode="auto">
              <a:xfrm>
                <a:off x="3036" y="2571"/>
                <a:ext cx="87" cy="2"/>
              </a:xfrm>
              <a:custGeom>
                <a:avLst/>
                <a:gdLst>
                  <a:gd name="T0" fmla="*/ 87 w 87"/>
                  <a:gd name="T1" fmla="*/ 2 h 2"/>
                  <a:gd name="T2" fmla="*/ 33 w 87"/>
                  <a:gd name="T3" fmla="*/ 0 h 2"/>
                  <a:gd name="T4" fmla="*/ 0 w 87"/>
                  <a:gd name="T5" fmla="*/ 2 h 2"/>
                </a:gdLst>
                <a:ahLst/>
                <a:cxnLst>
                  <a:cxn ang="0">
                    <a:pos x="T0" y="T1"/>
                  </a:cxn>
                  <a:cxn ang="0">
                    <a:pos x="T2" y="T3"/>
                  </a:cxn>
                  <a:cxn ang="0">
                    <a:pos x="T4" y="T5"/>
                  </a:cxn>
                </a:cxnLst>
                <a:rect l="0" t="0" r="r" b="b"/>
                <a:pathLst>
                  <a:path w="87" h="2">
                    <a:moveTo>
                      <a:pt x="87" y="2"/>
                    </a:moveTo>
                    <a:lnTo>
                      <a:pt x="33" y="0"/>
                    </a:lnTo>
                    <a:lnTo>
                      <a:pt x="0" y="2"/>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341" name="Line 202"/>
              <p:cNvSpPr>
                <a:spLocks noChangeShapeType="1"/>
              </p:cNvSpPr>
              <p:nvPr/>
            </p:nvSpPr>
            <p:spPr bwMode="auto">
              <a:xfrm flipH="1">
                <a:off x="2934" y="2576"/>
                <a:ext cx="12" cy="1"/>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342" name="Freeform 203"/>
              <p:cNvSpPr/>
              <p:nvPr/>
            </p:nvSpPr>
            <p:spPr bwMode="auto">
              <a:xfrm>
                <a:off x="2689" y="2579"/>
                <a:ext cx="244" cy="15"/>
              </a:xfrm>
              <a:custGeom>
                <a:avLst/>
                <a:gdLst>
                  <a:gd name="T0" fmla="*/ 244 w 244"/>
                  <a:gd name="T1" fmla="*/ 0 h 15"/>
                  <a:gd name="T2" fmla="*/ 197 w 244"/>
                  <a:gd name="T3" fmla="*/ 3 h 15"/>
                  <a:gd name="T4" fmla="*/ 163 w 244"/>
                  <a:gd name="T5" fmla="*/ 0 h 15"/>
                  <a:gd name="T6" fmla="*/ 0 w 244"/>
                  <a:gd name="T7" fmla="*/ 15 h 15"/>
                </a:gdLst>
                <a:ahLst/>
                <a:cxnLst>
                  <a:cxn ang="0">
                    <a:pos x="T0" y="T1"/>
                  </a:cxn>
                  <a:cxn ang="0">
                    <a:pos x="T2" y="T3"/>
                  </a:cxn>
                  <a:cxn ang="0">
                    <a:pos x="T4" y="T5"/>
                  </a:cxn>
                  <a:cxn ang="0">
                    <a:pos x="T6" y="T7"/>
                  </a:cxn>
                </a:cxnLst>
                <a:rect l="0" t="0" r="r" b="b"/>
                <a:pathLst>
                  <a:path w="244" h="15">
                    <a:moveTo>
                      <a:pt x="244" y="0"/>
                    </a:moveTo>
                    <a:lnTo>
                      <a:pt x="197" y="3"/>
                    </a:lnTo>
                    <a:lnTo>
                      <a:pt x="163" y="0"/>
                    </a:lnTo>
                    <a:lnTo>
                      <a:pt x="0" y="15"/>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343" name="Freeform 204"/>
              <p:cNvSpPr/>
              <p:nvPr/>
            </p:nvSpPr>
            <p:spPr bwMode="auto">
              <a:xfrm>
                <a:off x="3057" y="2413"/>
                <a:ext cx="84" cy="6"/>
              </a:xfrm>
              <a:custGeom>
                <a:avLst/>
                <a:gdLst>
                  <a:gd name="T0" fmla="*/ 84 w 84"/>
                  <a:gd name="T1" fmla="*/ 5 h 6"/>
                  <a:gd name="T2" fmla="*/ 35 w 84"/>
                  <a:gd name="T3" fmla="*/ 0 h 6"/>
                  <a:gd name="T4" fmla="*/ 0 w 84"/>
                  <a:gd name="T5" fmla="*/ 6 h 6"/>
                </a:gdLst>
                <a:ahLst/>
                <a:cxnLst>
                  <a:cxn ang="0">
                    <a:pos x="T0" y="T1"/>
                  </a:cxn>
                  <a:cxn ang="0">
                    <a:pos x="T2" y="T3"/>
                  </a:cxn>
                  <a:cxn ang="0">
                    <a:pos x="T4" y="T5"/>
                  </a:cxn>
                </a:cxnLst>
                <a:rect l="0" t="0" r="r" b="b"/>
                <a:pathLst>
                  <a:path w="84" h="6">
                    <a:moveTo>
                      <a:pt x="84" y="5"/>
                    </a:moveTo>
                    <a:lnTo>
                      <a:pt x="35" y="0"/>
                    </a:lnTo>
                    <a:lnTo>
                      <a:pt x="0" y="6"/>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grpSp>
        <p:sp>
          <p:nvSpPr>
            <p:cNvPr id="10" name="Line 206"/>
            <p:cNvSpPr>
              <a:spLocks noChangeShapeType="1"/>
            </p:cNvSpPr>
            <p:nvPr/>
          </p:nvSpPr>
          <p:spPr bwMode="auto">
            <a:xfrm flipH="1">
              <a:off x="2957" y="2432"/>
              <a:ext cx="12" cy="2"/>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11" name="Freeform 207"/>
            <p:cNvSpPr/>
            <p:nvPr/>
          </p:nvSpPr>
          <p:spPr bwMode="auto">
            <a:xfrm>
              <a:off x="2740" y="2437"/>
              <a:ext cx="217" cy="33"/>
            </a:xfrm>
            <a:custGeom>
              <a:avLst/>
              <a:gdLst>
                <a:gd name="T0" fmla="*/ 217 w 217"/>
                <a:gd name="T1" fmla="*/ 0 h 33"/>
                <a:gd name="T2" fmla="*/ 172 w 217"/>
                <a:gd name="T3" fmla="*/ 8 h 33"/>
                <a:gd name="T4" fmla="*/ 139 w 217"/>
                <a:gd name="T5" fmla="*/ 8 h 33"/>
                <a:gd name="T6" fmla="*/ 0 w 217"/>
                <a:gd name="T7" fmla="*/ 33 h 33"/>
              </a:gdLst>
              <a:ahLst/>
              <a:cxnLst>
                <a:cxn ang="0">
                  <a:pos x="T0" y="T1"/>
                </a:cxn>
                <a:cxn ang="0">
                  <a:pos x="T2" y="T3"/>
                </a:cxn>
                <a:cxn ang="0">
                  <a:pos x="T4" y="T5"/>
                </a:cxn>
                <a:cxn ang="0">
                  <a:pos x="T6" y="T7"/>
                </a:cxn>
              </a:cxnLst>
              <a:rect l="0" t="0" r="r" b="b"/>
              <a:pathLst>
                <a:path w="217" h="33">
                  <a:moveTo>
                    <a:pt x="217" y="0"/>
                  </a:moveTo>
                  <a:lnTo>
                    <a:pt x="172" y="8"/>
                  </a:lnTo>
                  <a:lnTo>
                    <a:pt x="139" y="8"/>
                  </a:lnTo>
                  <a:lnTo>
                    <a:pt x="0" y="33"/>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12" name="Freeform 208"/>
            <p:cNvSpPr/>
            <p:nvPr/>
          </p:nvSpPr>
          <p:spPr bwMode="auto">
            <a:xfrm>
              <a:off x="2750" y="2408"/>
              <a:ext cx="213" cy="37"/>
            </a:xfrm>
            <a:custGeom>
              <a:avLst/>
              <a:gdLst>
                <a:gd name="T0" fmla="*/ 0 w 175"/>
                <a:gd name="T1" fmla="*/ 30 h 30"/>
                <a:gd name="T2" fmla="*/ 111 w 175"/>
                <a:gd name="T3" fmla="*/ 10 h 30"/>
                <a:gd name="T4" fmla="*/ 137 w 175"/>
                <a:gd name="T5" fmla="*/ 7 h 30"/>
                <a:gd name="T6" fmla="*/ 175 w 175"/>
                <a:gd name="T7" fmla="*/ 0 h 30"/>
              </a:gdLst>
              <a:ahLst/>
              <a:cxnLst>
                <a:cxn ang="0">
                  <a:pos x="T0" y="T1"/>
                </a:cxn>
                <a:cxn ang="0">
                  <a:pos x="T2" y="T3"/>
                </a:cxn>
                <a:cxn ang="0">
                  <a:pos x="T4" y="T5"/>
                </a:cxn>
                <a:cxn ang="0">
                  <a:pos x="T6" y="T7"/>
                </a:cxn>
              </a:cxnLst>
              <a:rect l="0" t="0" r="r" b="b"/>
              <a:pathLst>
                <a:path w="175" h="30">
                  <a:moveTo>
                    <a:pt x="0" y="30"/>
                  </a:moveTo>
                  <a:cubicBezTo>
                    <a:pt x="2" y="30"/>
                    <a:pt x="111" y="10"/>
                    <a:pt x="111" y="10"/>
                  </a:cubicBezTo>
                  <a:cubicBezTo>
                    <a:pt x="137" y="7"/>
                    <a:pt x="137" y="7"/>
                    <a:pt x="137" y="7"/>
                  </a:cubicBezTo>
                  <a:cubicBezTo>
                    <a:pt x="175" y="0"/>
                    <a:pt x="175" y="0"/>
                    <a:pt x="175" y="0"/>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13" name="Freeform 209"/>
            <p:cNvSpPr/>
            <p:nvPr/>
          </p:nvSpPr>
          <p:spPr bwMode="auto">
            <a:xfrm>
              <a:off x="2963" y="2384"/>
              <a:ext cx="156" cy="22"/>
            </a:xfrm>
            <a:custGeom>
              <a:avLst/>
              <a:gdLst>
                <a:gd name="T0" fmla="*/ 0 w 156"/>
                <a:gd name="T1" fmla="*/ 22 h 22"/>
                <a:gd name="T2" fmla="*/ 135 w 156"/>
                <a:gd name="T3" fmla="*/ 0 h 22"/>
                <a:gd name="T4" fmla="*/ 156 w 156"/>
                <a:gd name="T5" fmla="*/ 4 h 22"/>
              </a:gdLst>
              <a:ahLst/>
              <a:cxnLst>
                <a:cxn ang="0">
                  <a:pos x="T0" y="T1"/>
                </a:cxn>
                <a:cxn ang="0">
                  <a:pos x="T2" y="T3"/>
                </a:cxn>
                <a:cxn ang="0">
                  <a:pos x="T4" y="T5"/>
                </a:cxn>
              </a:cxnLst>
              <a:rect l="0" t="0" r="r" b="b"/>
              <a:pathLst>
                <a:path w="156" h="22">
                  <a:moveTo>
                    <a:pt x="0" y="22"/>
                  </a:moveTo>
                  <a:lnTo>
                    <a:pt x="135" y="0"/>
                  </a:lnTo>
                  <a:lnTo>
                    <a:pt x="156" y="4"/>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14" name="Freeform 210"/>
            <p:cNvSpPr/>
            <p:nvPr/>
          </p:nvSpPr>
          <p:spPr bwMode="auto">
            <a:xfrm>
              <a:off x="2757" y="2239"/>
              <a:ext cx="506" cy="90"/>
            </a:xfrm>
            <a:custGeom>
              <a:avLst/>
              <a:gdLst>
                <a:gd name="T0" fmla="*/ 506 w 506"/>
                <a:gd name="T1" fmla="*/ 48 h 90"/>
                <a:gd name="T2" fmla="*/ 441 w 506"/>
                <a:gd name="T3" fmla="*/ 14 h 90"/>
                <a:gd name="T4" fmla="*/ 363 w 506"/>
                <a:gd name="T5" fmla="*/ 0 h 90"/>
                <a:gd name="T6" fmla="*/ 229 w 506"/>
                <a:gd name="T7" fmla="*/ 38 h 90"/>
                <a:gd name="T8" fmla="*/ 184 w 506"/>
                <a:gd name="T9" fmla="*/ 50 h 90"/>
                <a:gd name="T10" fmla="*/ 152 w 506"/>
                <a:gd name="T11" fmla="*/ 53 h 90"/>
                <a:gd name="T12" fmla="*/ 0 w 506"/>
                <a:gd name="T13" fmla="*/ 90 h 90"/>
              </a:gdLst>
              <a:ahLst/>
              <a:cxnLst>
                <a:cxn ang="0">
                  <a:pos x="T0" y="T1"/>
                </a:cxn>
                <a:cxn ang="0">
                  <a:pos x="T2" y="T3"/>
                </a:cxn>
                <a:cxn ang="0">
                  <a:pos x="T4" y="T5"/>
                </a:cxn>
                <a:cxn ang="0">
                  <a:pos x="T6" y="T7"/>
                </a:cxn>
                <a:cxn ang="0">
                  <a:pos x="T8" y="T9"/>
                </a:cxn>
                <a:cxn ang="0">
                  <a:pos x="T10" y="T11"/>
                </a:cxn>
                <a:cxn ang="0">
                  <a:pos x="T12" y="T13"/>
                </a:cxn>
              </a:cxnLst>
              <a:rect l="0" t="0" r="r" b="b"/>
              <a:pathLst>
                <a:path w="506" h="90">
                  <a:moveTo>
                    <a:pt x="506" y="48"/>
                  </a:moveTo>
                  <a:lnTo>
                    <a:pt x="441" y="14"/>
                  </a:lnTo>
                  <a:lnTo>
                    <a:pt x="363" y="0"/>
                  </a:lnTo>
                  <a:lnTo>
                    <a:pt x="229" y="38"/>
                  </a:lnTo>
                  <a:lnTo>
                    <a:pt x="184" y="50"/>
                  </a:lnTo>
                  <a:lnTo>
                    <a:pt x="152" y="53"/>
                  </a:lnTo>
                  <a:lnTo>
                    <a:pt x="0" y="90"/>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15" name="Freeform 211"/>
            <p:cNvSpPr/>
            <p:nvPr/>
          </p:nvSpPr>
          <p:spPr bwMode="auto">
            <a:xfrm>
              <a:off x="2764" y="2267"/>
              <a:ext cx="455" cy="82"/>
            </a:xfrm>
            <a:custGeom>
              <a:avLst/>
              <a:gdLst>
                <a:gd name="T0" fmla="*/ 455 w 455"/>
                <a:gd name="T1" fmla="*/ 30 h 82"/>
                <a:gd name="T2" fmla="*/ 429 w 455"/>
                <a:gd name="T3" fmla="*/ 15 h 82"/>
                <a:gd name="T4" fmla="*/ 351 w 455"/>
                <a:gd name="T5" fmla="*/ 0 h 82"/>
                <a:gd name="T6" fmla="*/ 217 w 455"/>
                <a:gd name="T7" fmla="*/ 33 h 82"/>
                <a:gd name="T8" fmla="*/ 171 w 455"/>
                <a:gd name="T9" fmla="*/ 49 h 82"/>
                <a:gd name="T10" fmla="*/ 139 w 455"/>
                <a:gd name="T11" fmla="*/ 53 h 82"/>
                <a:gd name="T12" fmla="*/ 0 w 455"/>
                <a:gd name="T13" fmla="*/ 82 h 82"/>
              </a:gdLst>
              <a:ahLst/>
              <a:cxnLst>
                <a:cxn ang="0">
                  <a:pos x="T0" y="T1"/>
                </a:cxn>
                <a:cxn ang="0">
                  <a:pos x="T2" y="T3"/>
                </a:cxn>
                <a:cxn ang="0">
                  <a:pos x="T4" y="T5"/>
                </a:cxn>
                <a:cxn ang="0">
                  <a:pos x="T6" y="T7"/>
                </a:cxn>
                <a:cxn ang="0">
                  <a:pos x="T8" y="T9"/>
                </a:cxn>
                <a:cxn ang="0">
                  <a:pos x="T10" y="T11"/>
                </a:cxn>
                <a:cxn ang="0">
                  <a:pos x="T12" y="T13"/>
                </a:cxn>
              </a:cxnLst>
              <a:rect l="0" t="0" r="r" b="b"/>
              <a:pathLst>
                <a:path w="455" h="82">
                  <a:moveTo>
                    <a:pt x="455" y="30"/>
                  </a:moveTo>
                  <a:lnTo>
                    <a:pt x="429" y="15"/>
                  </a:lnTo>
                  <a:lnTo>
                    <a:pt x="351" y="0"/>
                  </a:lnTo>
                  <a:lnTo>
                    <a:pt x="217" y="33"/>
                  </a:lnTo>
                  <a:lnTo>
                    <a:pt x="171" y="49"/>
                  </a:lnTo>
                  <a:lnTo>
                    <a:pt x="139" y="53"/>
                  </a:lnTo>
                  <a:lnTo>
                    <a:pt x="0" y="82"/>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16" name="Freeform 212"/>
            <p:cNvSpPr/>
            <p:nvPr/>
          </p:nvSpPr>
          <p:spPr bwMode="auto">
            <a:xfrm>
              <a:off x="2788" y="2101"/>
              <a:ext cx="353" cy="112"/>
            </a:xfrm>
            <a:custGeom>
              <a:avLst/>
              <a:gdLst>
                <a:gd name="T0" fmla="*/ 353 w 353"/>
                <a:gd name="T1" fmla="*/ 0 h 112"/>
                <a:gd name="T2" fmla="*/ 220 w 353"/>
                <a:gd name="T3" fmla="*/ 47 h 112"/>
                <a:gd name="T4" fmla="*/ 176 w 353"/>
                <a:gd name="T5" fmla="*/ 61 h 112"/>
                <a:gd name="T6" fmla="*/ 145 w 353"/>
                <a:gd name="T7" fmla="*/ 68 h 112"/>
                <a:gd name="T8" fmla="*/ 0 w 353"/>
                <a:gd name="T9" fmla="*/ 112 h 112"/>
              </a:gdLst>
              <a:ahLst/>
              <a:cxnLst>
                <a:cxn ang="0">
                  <a:pos x="T0" y="T1"/>
                </a:cxn>
                <a:cxn ang="0">
                  <a:pos x="T2" y="T3"/>
                </a:cxn>
                <a:cxn ang="0">
                  <a:pos x="T4" y="T5"/>
                </a:cxn>
                <a:cxn ang="0">
                  <a:pos x="T6" y="T7"/>
                </a:cxn>
                <a:cxn ang="0">
                  <a:pos x="T8" y="T9"/>
                </a:cxn>
              </a:cxnLst>
              <a:rect l="0" t="0" r="r" b="b"/>
              <a:pathLst>
                <a:path w="353" h="112">
                  <a:moveTo>
                    <a:pt x="353" y="0"/>
                  </a:moveTo>
                  <a:lnTo>
                    <a:pt x="220" y="47"/>
                  </a:lnTo>
                  <a:lnTo>
                    <a:pt x="176" y="61"/>
                  </a:lnTo>
                  <a:lnTo>
                    <a:pt x="145" y="68"/>
                  </a:lnTo>
                  <a:lnTo>
                    <a:pt x="0" y="112"/>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17" name="Freeform 213"/>
            <p:cNvSpPr/>
            <p:nvPr/>
          </p:nvSpPr>
          <p:spPr bwMode="auto">
            <a:xfrm>
              <a:off x="2784" y="2129"/>
              <a:ext cx="353" cy="107"/>
            </a:xfrm>
            <a:custGeom>
              <a:avLst/>
              <a:gdLst>
                <a:gd name="T0" fmla="*/ 0 w 353"/>
                <a:gd name="T1" fmla="*/ 107 h 107"/>
                <a:gd name="T2" fmla="*/ 142 w 353"/>
                <a:gd name="T3" fmla="*/ 67 h 107"/>
                <a:gd name="T4" fmla="*/ 175 w 353"/>
                <a:gd name="T5" fmla="*/ 60 h 107"/>
                <a:gd name="T6" fmla="*/ 353 w 353"/>
                <a:gd name="T7" fmla="*/ 0 h 107"/>
              </a:gdLst>
              <a:ahLst/>
              <a:cxnLst>
                <a:cxn ang="0">
                  <a:pos x="T0" y="T1"/>
                </a:cxn>
                <a:cxn ang="0">
                  <a:pos x="T2" y="T3"/>
                </a:cxn>
                <a:cxn ang="0">
                  <a:pos x="T4" y="T5"/>
                </a:cxn>
                <a:cxn ang="0">
                  <a:pos x="T6" y="T7"/>
                </a:cxn>
              </a:cxnLst>
              <a:rect l="0" t="0" r="r" b="b"/>
              <a:pathLst>
                <a:path w="353" h="107">
                  <a:moveTo>
                    <a:pt x="0" y="107"/>
                  </a:moveTo>
                  <a:lnTo>
                    <a:pt x="142" y="67"/>
                  </a:lnTo>
                  <a:lnTo>
                    <a:pt x="175" y="60"/>
                  </a:lnTo>
                  <a:lnTo>
                    <a:pt x="353" y="0"/>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18" name="Freeform 214"/>
            <p:cNvSpPr/>
            <p:nvPr/>
          </p:nvSpPr>
          <p:spPr bwMode="auto">
            <a:xfrm>
              <a:off x="2789" y="1975"/>
              <a:ext cx="371" cy="126"/>
            </a:xfrm>
            <a:custGeom>
              <a:avLst/>
              <a:gdLst>
                <a:gd name="T0" fmla="*/ 371 w 371"/>
                <a:gd name="T1" fmla="*/ 0 h 126"/>
                <a:gd name="T2" fmla="*/ 243 w 371"/>
                <a:gd name="T3" fmla="*/ 51 h 126"/>
                <a:gd name="T4" fmla="*/ 201 w 371"/>
                <a:gd name="T5" fmla="*/ 64 h 126"/>
                <a:gd name="T6" fmla="*/ 169 w 371"/>
                <a:gd name="T7" fmla="*/ 72 h 126"/>
                <a:gd name="T8" fmla="*/ 0 w 371"/>
                <a:gd name="T9" fmla="*/ 126 h 126"/>
              </a:gdLst>
              <a:ahLst/>
              <a:cxnLst>
                <a:cxn ang="0">
                  <a:pos x="T0" y="T1"/>
                </a:cxn>
                <a:cxn ang="0">
                  <a:pos x="T2" y="T3"/>
                </a:cxn>
                <a:cxn ang="0">
                  <a:pos x="T4" y="T5"/>
                </a:cxn>
                <a:cxn ang="0">
                  <a:pos x="T6" y="T7"/>
                </a:cxn>
                <a:cxn ang="0">
                  <a:pos x="T8" y="T9"/>
                </a:cxn>
              </a:cxnLst>
              <a:rect l="0" t="0" r="r" b="b"/>
              <a:pathLst>
                <a:path w="371" h="126">
                  <a:moveTo>
                    <a:pt x="371" y="0"/>
                  </a:moveTo>
                  <a:lnTo>
                    <a:pt x="243" y="51"/>
                  </a:lnTo>
                  <a:lnTo>
                    <a:pt x="201" y="64"/>
                  </a:lnTo>
                  <a:lnTo>
                    <a:pt x="169" y="72"/>
                  </a:lnTo>
                  <a:lnTo>
                    <a:pt x="0" y="126"/>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19" name="Freeform 215"/>
            <p:cNvSpPr/>
            <p:nvPr/>
          </p:nvSpPr>
          <p:spPr bwMode="auto">
            <a:xfrm>
              <a:off x="2791" y="2003"/>
              <a:ext cx="366" cy="122"/>
            </a:xfrm>
            <a:custGeom>
              <a:avLst/>
              <a:gdLst>
                <a:gd name="T0" fmla="*/ 0 w 366"/>
                <a:gd name="T1" fmla="*/ 122 h 122"/>
                <a:gd name="T2" fmla="*/ 162 w 366"/>
                <a:gd name="T3" fmla="*/ 70 h 122"/>
                <a:gd name="T4" fmla="*/ 194 w 366"/>
                <a:gd name="T5" fmla="*/ 63 h 122"/>
                <a:gd name="T6" fmla="*/ 366 w 366"/>
                <a:gd name="T7" fmla="*/ 0 h 122"/>
              </a:gdLst>
              <a:ahLst/>
              <a:cxnLst>
                <a:cxn ang="0">
                  <a:pos x="T0" y="T1"/>
                </a:cxn>
                <a:cxn ang="0">
                  <a:pos x="T2" y="T3"/>
                </a:cxn>
                <a:cxn ang="0">
                  <a:pos x="T4" y="T5"/>
                </a:cxn>
                <a:cxn ang="0">
                  <a:pos x="T6" y="T7"/>
                </a:cxn>
              </a:cxnLst>
              <a:rect l="0" t="0" r="r" b="b"/>
              <a:pathLst>
                <a:path w="366" h="122">
                  <a:moveTo>
                    <a:pt x="0" y="122"/>
                  </a:moveTo>
                  <a:lnTo>
                    <a:pt x="162" y="70"/>
                  </a:lnTo>
                  <a:lnTo>
                    <a:pt x="194" y="63"/>
                  </a:lnTo>
                  <a:lnTo>
                    <a:pt x="366" y="0"/>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0" name="Freeform 216"/>
            <p:cNvSpPr/>
            <p:nvPr/>
          </p:nvSpPr>
          <p:spPr bwMode="auto">
            <a:xfrm>
              <a:off x="2825" y="1946"/>
              <a:ext cx="222" cy="91"/>
            </a:xfrm>
            <a:custGeom>
              <a:avLst/>
              <a:gdLst>
                <a:gd name="T0" fmla="*/ 0 w 222"/>
                <a:gd name="T1" fmla="*/ 91 h 91"/>
                <a:gd name="T2" fmla="*/ 148 w 222"/>
                <a:gd name="T3" fmla="*/ 16 h 91"/>
                <a:gd name="T4" fmla="*/ 179 w 222"/>
                <a:gd name="T5" fmla="*/ 20 h 91"/>
                <a:gd name="T6" fmla="*/ 222 w 222"/>
                <a:gd name="T7" fmla="*/ 0 h 91"/>
              </a:gdLst>
              <a:ahLst/>
              <a:cxnLst>
                <a:cxn ang="0">
                  <a:pos x="T0" y="T1"/>
                </a:cxn>
                <a:cxn ang="0">
                  <a:pos x="T2" y="T3"/>
                </a:cxn>
                <a:cxn ang="0">
                  <a:pos x="T4" y="T5"/>
                </a:cxn>
                <a:cxn ang="0">
                  <a:pos x="T6" y="T7"/>
                </a:cxn>
              </a:cxnLst>
              <a:rect l="0" t="0" r="r" b="b"/>
              <a:pathLst>
                <a:path w="222" h="91">
                  <a:moveTo>
                    <a:pt x="0" y="91"/>
                  </a:moveTo>
                  <a:lnTo>
                    <a:pt x="148" y="16"/>
                  </a:lnTo>
                  <a:lnTo>
                    <a:pt x="179" y="20"/>
                  </a:lnTo>
                  <a:lnTo>
                    <a:pt x="222" y="0"/>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1" name="Freeform 217"/>
            <p:cNvSpPr/>
            <p:nvPr/>
          </p:nvSpPr>
          <p:spPr bwMode="auto">
            <a:xfrm>
              <a:off x="3051" y="1855"/>
              <a:ext cx="219" cy="63"/>
            </a:xfrm>
            <a:custGeom>
              <a:avLst/>
              <a:gdLst>
                <a:gd name="T0" fmla="*/ 0 w 219"/>
                <a:gd name="T1" fmla="*/ 63 h 63"/>
                <a:gd name="T2" fmla="*/ 128 w 219"/>
                <a:gd name="T3" fmla="*/ 0 h 63"/>
                <a:gd name="T4" fmla="*/ 203 w 219"/>
                <a:gd name="T5" fmla="*/ 24 h 63"/>
                <a:gd name="T6" fmla="*/ 219 w 219"/>
                <a:gd name="T7" fmla="*/ 48 h 63"/>
              </a:gdLst>
              <a:ahLst/>
              <a:cxnLst>
                <a:cxn ang="0">
                  <a:pos x="T0" y="T1"/>
                </a:cxn>
                <a:cxn ang="0">
                  <a:pos x="T2" y="T3"/>
                </a:cxn>
                <a:cxn ang="0">
                  <a:pos x="T4" y="T5"/>
                </a:cxn>
                <a:cxn ang="0">
                  <a:pos x="T6" y="T7"/>
                </a:cxn>
              </a:cxnLst>
              <a:rect l="0" t="0" r="r" b="b"/>
              <a:pathLst>
                <a:path w="219" h="63">
                  <a:moveTo>
                    <a:pt x="0" y="63"/>
                  </a:moveTo>
                  <a:lnTo>
                    <a:pt x="128" y="0"/>
                  </a:lnTo>
                  <a:lnTo>
                    <a:pt x="203" y="24"/>
                  </a:lnTo>
                  <a:lnTo>
                    <a:pt x="219" y="48"/>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2" name="Line 218"/>
            <p:cNvSpPr>
              <a:spLocks noChangeShapeType="1"/>
            </p:cNvSpPr>
            <p:nvPr/>
          </p:nvSpPr>
          <p:spPr bwMode="auto">
            <a:xfrm flipH="1">
              <a:off x="3214" y="1866"/>
              <a:ext cx="62" cy="431"/>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3" name="Line 219"/>
            <p:cNvSpPr>
              <a:spLocks noChangeShapeType="1"/>
            </p:cNvSpPr>
            <p:nvPr/>
          </p:nvSpPr>
          <p:spPr bwMode="auto">
            <a:xfrm>
              <a:off x="3268" y="1923"/>
              <a:ext cx="247" cy="312"/>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4" name="Freeform 220"/>
            <p:cNvSpPr/>
            <p:nvPr/>
          </p:nvSpPr>
          <p:spPr bwMode="auto">
            <a:xfrm>
              <a:off x="3265" y="1949"/>
              <a:ext cx="21" cy="98"/>
            </a:xfrm>
            <a:custGeom>
              <a:avLst/>
              <a:gdLst>
                <a:gd name="T0" fmla="*/ 0 w 21"/>
                <a:gd name="T1" fmla="*/ 0 h 98"/>
                <a:gd name="T2" fmla="*/ 21 w 21"/>
                <a:gd name="T3" fmla="*/ 27 h 98"/>
                <a:gd name="T4" fmla="*/ 9 w 21"/>
                <a:gd name="T5" fmla="*/ 98 h 98"/>
              </a:gdLst>
              <a:ahLst/>
              <a:cxnLst>
                <a:cxn ang="0">
                  <a:pos x="T0" y="T1"/>
                </a:cxn>
                <a:cxn ang="0">
                  <a:pos x="T2" y="T3"/>
                </a:cxn>
                <a:cxn ang="0">
                  <a:pos x="T4" y="T5"/>
                </a:cxn>
              </a:cxnLst>
              <a:rect l="0" t="0" r="r" b="b"/>
              <a:pathLst>
                <a:path w="21" h="98">
                  <a:moveTo>
                    <a:pt x="0" y="0"/>
                  </a:moveTo>
                  <a:lnTo>
                    <a:pt x="21" y="27"/>
                  </a:lnTo>
                  <a:lnTo>
                    <a:pt x="9" y="98"/>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5" name="Freeform 221"/>
            <p:cNvSpPr/>
            <p:nvPr/>
          </p:nvSpPr>
          <p:spPr bwMode="auto">
            <a:xfrm>
              <a:off x="3265" y="2045"/>
              <a:ext cx="37" cy="34"/>
            </a:xfrm>
            <a:custGeom>
              <a:avLst/>
              <a:gdLst>
                <a:gd name="T0" fmla="*/ 0 w 37"/>
                <a:gd name="T1" fmla="*/ 3 h 34"/>
                <a:gd name="T2" fmla="*/ 11 w 37"/>
                <a:gd name="T3" fmla="*/ 0 h 34"/>
                <a:gd name="T4" fmla="*/ 37 w 37"/>
                <a:gd name="T5" fmla="*/ 27 h 34"/>
                <a:gd name="T6" fmla="*/ 35 w 37"/>
                <a:gd name="T7" fmla="*/ 31 h 34"/>
                <a:gd name="T8" fmla="*/ 24 w 37"/>
                <a:gd name="T9" fmla="*/ 34 h 34"/>
                <a:gd name="T10" fmla="*/ 0 w 37"/>
                <a:gd name="T11" fmla="*/ 10 h 34"/>
                <a:gd name="T12" fmla="*/ 0 w 37"/>
                <a:gd name="T13" fmla="*/ 2 h 34"/>
              </a:gdLst>
              <a:ahLst/>
              <a:cxnLst>
                <a:cxn ang="0">
                  <a:pos x="T0" y="T1"/>
                </a:cxn>
                <a:cxn ang="0">
                  <a:pos x="T2" y="T3"/>
                </a:cxn>
                <a:cxn ang="0">
                  <a:pos x="T4" y="T5"/>
                </a:cxn>
                <a:cxn ang="0">
                  <a:pos x="T6" y="T7"/>
                </a:cxn>
                <a:cxn ang="0">
                  <a:pos x="T8" y="T9"/>
                </a:cxn>
                <a:cxn ang="0">
                  <a:pos x="T10" y="T11"/>
                </a:cxn>
                <a:cxn ang="0">
                  <a:pos x="T12" y="T13"/>
                </a:cxn>
              </a:cxnLst>
              <a:rect l="0" t="0" r="r" b="b"/>
              <a:pathLst>
                <a:path w="37" h="34">
                  <a:moveTo>
                    <a:pt x="0" y="3"/>
                  </a:moveTo>
                  <a:lnTo>
                    <a:pt x="11" y="0"/>
                  </a:lnTo>
                  <a:lnTo>
                    <a:pt x="37" y="27"/>
                  </a:lnTo>
                  <a:lnTo>
                    <a:pt x="35" y="31"/>
                  </a:lnTo>
                  <a:lnTo>
                    <a:pt x="24" y="34"/>
                  </a:lnTo>
                  <a:lnTo>
                    <a:pt x="0" y="10"/>
                  </a:lnTo>
                  <a:lnTo>
                    <a:pt x="0" y="2"/>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6" name="Freeform 222"/>
            <p:cNvSpPr/>
            <p:nvPr/>
          </p:nvSpPr>
          <p:spPr bwMode="auto">
            <a:xfrm>
              <a:off x="3265" y="2049"/>
              <a:ext cx="35" cy="27"/>
            </a:xfrm>
            <a:custGeom>
              <a:avLst/>
              <a:gdLst>
                <a:gd name="T0" fmla="*/ 0 w 35"/>
                <a:gd name="T1" fmla="*/ 5 h 27"/>
                <a:gd name="T2" fmla="*/ 11 w 35"/>
                <a:gd name="T3" fmla="*/ 0 h 27"/>
                <a:gd name="T4" fmla="*/ 35 w 35"/>
                <a:gd name="T5" fmla="*/ 27 h 27"/>
              </a:gdLst>
              <a:ahLst/>
              <a:cxnLst>
                <a:cxn ang="0">
                  <a:pos x="T0" y="T1"/>
                </a:cxn>
                <a:cxn ang="0">
                  <a:pos x="T2" y="T3"/>
                </a:cxn>
                <a:cxn ang="0">
                  <a:pos x="T4" y="T5"/>
                </a:cxn>
              </a:cxnLst>
              <a:rect l="0" t="0" r="r" b="b"/>
              <a:pathLst>
                <a:path w="35" h="27">
                  <a:moveTo>
                    <a:pt x="0" y="5"/>
                  </a:moveTo>
                  <a:lnTo>
                    <a:pt x="11" y="0"/>
                  </a:lnTo>
                  <a:lnTo>
                    <a:pt x="35" y="27"/>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7" name="Line 223"/>
            <p:cNvSpPr>
              <a:spLocks noChangeShapeType="1"/>
            </p:cNvSpPr>
            <p:nvPr/>
          </p:nvSpPr>
          <p:spPr bwMode="auto">
            <a:xfrm>
              <a:off x="3276" y="2045"/>
              <a:ext cx="0" cy="4"/>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8" name="Freeform 224"/>
            <p:cNvSpPr/>
            <p:nvPr/>
          </p:nvSpPr>
          <p:spPr bwMode="auto">
            <a:xfrm>
              <a:off x="3348" y="2133"/>
              <a:ext cx="29" cy="26"/>
            </a:xfrm>
            <a:custGeom>
              <a:avLst/>
              <a:gdLst>
                <a:gd name="T0" fmla="*/ 0 w 29"/>
                <a:gd name="T1" fmla="*/ 2 h 26"/>
                <a:gd name="T2" fmla="*/ 8 w 29"/>
                <a:gd name="T3" fmla="*/ 0 h 26"/>
                <a:gd name="T4" fmla="*/ 29 w 29"/>
                <a:gd name="T5" fmla="*/ 22 h 26"/>
                <a:gd name="T6" fmla="*/ 29 w 29"/>
                <a:gd name="T7" fmla="*/ 24 h 26"/>
                <a:gd name="T8" fmla="*/ 21 w 29"/>
                <a:gd name="T9" fmla="*/ 26 h 26"/>
                <a:gd name="T10" fmla="*/ 1 w 29"/>
                <a:gd name="T11" fmla="*/ 8 h 26"/>
                <a:gd name="T12" fmla="*/ 0 w 29"/>
                <a:gd name="T13" fmla="*/ 1 h 26"/>
              </a:gdLst>
              <a:ahLst/>
              <a:cxnLst>
                <a:cxn ang="0">
                  <a:pos x="T0" y="T1"/>
                </a:cxn>
                <a:cxn ang="0">
                  <a:pos x="T2" y="T3"/>
                </a:cxn>
                <a:cxn ang="0">
                  <a:pos x="T4" y="T5"/>
                </a:cxn>
                <a:cxn ang="0">
                  <a:pos x="T6" y="T7"/>
                </a:cxn>
                <a:cxn ang="0">
                  <a:pos x="T8" y="T9"/>
                </a:cxn>
                <a:cxn ang="0">
                  <a:pos x="T10" y="T11"/>
                </a:cxn>
                <a:cxn ang="0">
                  <a:pos x="T12" y="T13"/>
                </a:cxn>
              </a:cxnLst>
              <a:rect l="0" t="0" r="r" b="b"/>
              <a:pathLst>
                <a:path w="29" h="26">
                  <a:moveTo>
                    <a:pt x="0" y="2"/>
                  </a:moveTo>
                  <a:lnTo>
                    <a:pt x="8" y="0"/>
                  </a:lnTo>
                  <a:lnTo>
                    <a:pt x="29" y="22"/>
                  </a:lnTo>
                  <a:lnTo>
                    <a:pt x="29" y="24"/>
                  </a:lnTo>
                  <a:lnTo>
                    <a:pt x="21" y="26"/>
                  </a:lnTo>
                  <a:lnTo>
                    <a:pt x="1" y="8"/>
                  </a:lnTo>
                  <a:lnTo>
                    <a:pt x="0" y="1"/>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29" name="Freeform 225"/>
            <p:cNvSpPr/>
            <p:nvPr/>
          </p:nvSpPr>
          <p:spPr bwMode="auto">
            <a:xfrm>
              <a:off x="3348" y="2136"/>
              <a:ext cx="29" cy="21"/>
            </a:xfrm>
            <a:custGeom>
              <a:avLst/>
              <a:gdLst>
                <a:gd name="T0" fmla="*/ 0 w 29"/>
                <a:gd name="T1" fmla="*/ 4 h 21"/>
                <a:gd name="T2" fmla="*/ 8 w 29"/>
                <a:gd name="T3" fmla="*/ 0 h 21"/>
                <a:gd name="T4" fmla="*/ 29 w 29"/>
                <a:gd name="T5" fmla="*/ 21 h 21"/>
              </a:gdLst>
              <a:ahLst/>
              <a:cxnLst>
                <a:cxn ang="0">
                  <a:pos x="T0" y="T1"/>
                </a:cxn>
                <a:cxn ang="0">
                  <a:pos x="T2" y="T3"/>
                </a:cxn>
                <a:cxn ang="0">
                  <a:pos x="T4" y="T5"/>
                </a:cxn>
              </a:cxnLst>
              <a:rect l="0" t="0" r="r" b="b"/>
              <a:pathLst>
                <a:path w="29" h="21">
                  <a:moveTo>
                    <a:pt x="0" y="4"/>
                  </a:moveTo>
                  <a:lnTo>
                    <a:pt x="8" y="0"/>
                  </a:lnTo>
                  <a:lnTo>
                    <a:pt x="29" y="21"/>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30" name="Line 226"/>
            <p:cNvSpPr>
              <a:spLocks noChangeShapeType="1"/>
            </p:cNvSpPr>
            <p:nvPr/>
          </p:nvSpPr>
          <p:spPr bwMode="auto">
            <a:xfrm>
              <a:off x="3356" y="2133"/>
              <a:ext cx="2" cy="3"/>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31" name="Freeform 227"/>
            <p:cNvSpPr/>
            <p:nvPr/>
          </p:nvSpPr>
          <p:spPr bwMode="auto">
            <a:xfrm>
              <a:off x="3394" y="2182"/>
              <a:ext cx="25" cy="21"/>
            </a:xfrm>
            <a:custGeom>
              <a:avLst/>
              <a:gdLst>
                <a:gd name="T0" fmla="*/ 1 w 25"/>
                <a:gd name="T1" fmla="*/ 2 h 21"/>
                <a:gd name="T2" fmla="*/ 7 w 25"/>
                <a:gd name="T3" fmla="*/ 0 h 21"/>
                <a:gd name="T4" fmla="*/ 25 w 25"/>
                <a:gd name="T5" fmla="*/ 17 h 21"/>
                <a:gd name="T6" fmla="*/ 23 w 25"/>
                <a:gd name="T7" fmla="*/ 19 h 21"/>
                <a:gd name="T8" fmla="*/ 17 w 25"/>
                <a:gd name="T9" fmla="*/ 21 h 21"/>
                <a:gd name="T10" fmla="*/ 1 w 25"/>
                <a:gd name="T11" fmla="*/ 7 h 21"/>
                <a:gd name="T12" fmla="*/ 0 w 25"/>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25" h="21">
                  <a:moveTo>
                    <a:pt x="1" y="2"/>
                  </a:moveTo>
                  <a:lnTo>
                    <a:pt x="7" y="0"/>
                  </a:lnTo>
                  <a:lnTo>
                    <a:pt x="25" y="17"/>
                  </a:lnTo>
                  <a:lnTo>
                    <a:pt x="23" y="19"/>
                  </a:lnTo>
                  <a:lnTo>
                    <a:pt x="17" y="21"/>
                  </a:lnTo>
                  <a:lnTo>
                    <a:pt x="1" y="7"/>
                  </a:lnTo>
                  <a:lnTo>
                    <a:pt x="0" y="0"/>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32" name="Freeform 228"/>
            <p:cNvSpPr/>
            <p:nvPr/>
          </p:nvSpPr>
          <p:spPr bwMode="auto">
            <a:xfrm>
              <a:off x="3395" y="2185"/>
              <a:ext cx="22" cy="17"/>
            </a:xfrm>
            <a:custGeom>
              <a:avLst/>
              <a:gdLst>
                <a:gd name="T0" fmla="*/ 0 w 22"/>
                <a:gd name="T1" fmla="*/ 2 h 17"/>
                <a:gd name="T2" fmla="*/ 6 w 22"/>
                <a:gd name="T3" fmla="*/ 0 h 17"/>
                <a:gd name="T4" fmla="*/ 22 w 22"/>
                <a:gd name="T5" fmla="*/ 17 h 17"/>
              </a:gdLst>
              <a:ahLst/>
              <a:cxnLst>
                <a:cxn ang="0">
                  <a:pos x="T0" y="T1"/>
                </a:cxn>
                <a:cxn ang="0">
                  <a:pos x="T2" y="T3"/>
                </a:cxn>
                <a:cxn ang="0">
                  <a:pos x="T4" y="T5"/>
                </a:cxn>
              </a:cxnLst>
              <a:rect l="0" t="0" r="r" b="b"/>
              <a:pathLst>
                <a:path w="22" h="17">
                  <a:moveTo>
                    <a:pt x="0" y="2"/>
                  </a:moveTo>
                  <a:lnTo>
                    <a:pt x="6" y="0"/>
                  </a:lnTo>
                  <a:lnTo>
                    <a:pt x="22" y="17"/>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33" name="Line 229"/>
            <p:cNvSpPr>
              <a:spLocks noChangeShapeType="1"/>
            </p:cNvSpPr>
            <p:nvPr/>
          </p:nvSpPr>
          <p:spPr bwMode="auto">
            <a:xfrm>
              <a:off x="3401" y="2182"/>
              <a:ext cx="0" cy="3"/>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34" name="Freeform 230"/>
            <p:cNvSpPr/>
            <p:nvPr/>
          </p:nvSpPr>
          <p:spPr bwMode="auto">
            <a:xfrm>
              <a:off x="3337" y="2235"/>
              <a:ext cx="28" cy="24"/>
            </a:xfrm>
            <a:custGeom>
              <a:avLst/>
              <a:gdLst>
                <a:gd name="T0" fmla="*/ 0 w 28"/>
                <a:gd name="T1" fmla="*/ 3 h 24"/>
                <a:gd name="T2" fmla="*/ 8 w 28"/>
                <a:gd name="T3" fmla="*/ 0 h 24"/>
                <a:gd name="T4" fmla="*/ 28 w 28"/>
                <a:gd name="T5" fmla="*/ 17 h 24"/>
                <a:gd name="T6" fmla="*/ 28 w 28"/>
                <a:gd name="T7" fmla="*/ 20 h 24"/>
                <a:gd name="T8" fmla="*/ 19 w 28"/>
                <a:gd name="T9" fmla="*/ 24 h 24"/>
                <a:gd name="T10" fmla="*/ 0 w 28"/>
                <a:gd name="T11" fmla="*/ 8 h 24"/>
                <a:gd name="T12" fmla="*/ 0 w 28"/>
                <a:gd name="T13" fmla="*/ 2 h 24"/>
              </a:gdLst>
              <a:ahLst/>
              <a:cxnLst>
                <a:cxn ang="0">
                  <a:pos x="T0" y="T1"/>
                </a:cxn>
                <a:cxn ang="0">
                  <a:pos x="T2" y="T3"/>
                </a:cxn>
                <a:cxn ang="0">
                  <a:pos x="T4" y="T5"/>
                </a:cxn>
                <a:cxn ang="0">
                  <a:pos x="T6" y="T7"/>
                </a:cxn>
                <a:cxn ang="0">
                  <a:pos x="T8" y="T9"/>
                </a:cxn>
                <a:cxn ang="0">
                  <a:pos x="T10" y="T11"/>
                </a:cxn>
                <a:cxn ang="0">
                  <a:pos x="T12" y="T13"/>
                </a:cxn>
              </a:cxnLst>
              <a:rect l="0" t="0" r="r" b="b"/>
              <a:pathLst>
                <a:path w="28" h="24">
                  <a:moveTo>
                    <a:pt x="0" y="3"/>
                  </a:moveTo>
                  <a:lnTo>
                    <a:pt x="8" y="0"/>
                  </a:lnTo>
                  <a:lnTo>
                    <a:pt x="28" y="17"/>
                  </a:lnTo>
                  <a:lnTo>
                    <a:pt x="28" y="20"/>
                  </a:lnTo>
                  <a:lnTo>
                    <a:pt x="19" y="24"/>
                  </a:lnTo>
                  <a:lnTo>
                    <a:pt x="0" y="8"/>
                  </a:lnTo>
                  <a:lnTo>
                    <a:pt x="0" y="2"/>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35" name="Freeform 231"/>
            <p:cNvSpPr/>
            <p:nvPr/>
          </p:nvSpPr>
          <p:spPr bwMode="auto">
            <a:xfrm>
              <a:off x="3337" y="2237"/>
              <a:ext cx="28" cy="18"/>
            </a:xfrm>
            <a:custGeom>
              <a:avLst/>
              <a:gdLst>
                <a:gd name="T0" fmla="*/ 0 w 28"/>
                <a:gd name="T1" fmla="*/ 5 h 18"/>
                <a:gd name="T2" fmla="*/ 8 w 28"/>
                <a:gd name="T3" fmla="*/ 0 h 18"/>
                <a:gd name="T4" fmla="*/ 28 w 28"/>
                <a:gd name="T5" fmla="*/ 18 h 18"/>
              </a:gdLst>
              <a:ahLst/>
              <a:cxnLst>
                <a:cxn ang="0">
                  <a:pos x="T0" y="T1"/>
                </a:cxn>
                <a:cxn ang="0">
                  <a:pos x="T2" y="T3"/>
                </a:cxn>
                <a:cxn ang="0">
                  <a:pos x="T4" y="T5"/>
                </a:cxn>
              </a:cxnLst>
              <a:rect l="0" t="0" r="r" b="b"/>
              <a:pathLst>
                <a:path w="28" h="18">
                  <a:moveTo>
                    <a:pt x="0" y="5"/>
                  </a:moveTo>
                  <a:lnTo>
                    <a:pt x="8" y="0"/>
                  </a:lnTo>
                  <a:lnTo>
                    <a:pt x="28" y="18"/>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36" name="Line 232"/>
            <p:cNvSpPr>
              <a:spLocks noChangeShapeType="1"/>
            </p:cNvSpPr>
            <p:nvPr/>
          </p:nvSpPr>
          <p:spPr bwMode="auto">
            <a:xfrm>
              <a:off x="3345" y="2235"/>
              <a:ext cx="0" cy="2"/>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37" name="Freeform 233"/>
            <p:cNvSpPr/>
            <p:nvPr/>
          </p:nvSpPr>
          <p:spPr bwMode="auto">
            <a:xfrm>
              <a:off x="3250" y="2162"/>
              <a:ext cx="38" cy="31"/>
            </a:xfrm>
            <a:custGeom>
              <a:avLst/>
              <a:gdLst>
                <a:gd name="T0" fmla="*/ 0 w 38"/>
                <a:gd name="T1" fmla="*/ 3 h 31"/>
                <a:gd name="T2" fmla="*/ 11 w 38"/>
                <a:gd name="T3" fmla="*/ 0 h 31"/>
                <a:gd name="T4" fmla="*/ 38 w 38"/>
                <a:gd name="T5" fmla="*/ 23 h 31"/>
                <a:gd name="T6" fmla="*/ 37 w 38"/>
                <a:gd name="T7" fmla="*/ 27 h 31"/>
                <a:gd name="T8" fmla="*/ 26 w 38"/>
                <a:gd name="T9" fmla="*/ 31 h 31"/>
                <a:gd name="T10" fmla="*/ 0 w 38"/>
                <a:gd name="T11" fmla="*/ 12 h 31"/>
                <a:gd name="T12" fmla="*/ 0 w 38"/>
                <a:gd name="T13" fmla="*/ 2 h 31"/>
              </a:gdLst>
              <a:ahLst/>
              <a:cxnLst>
                <a:cxn ang="0">
                  <a:pos x="T0" y="T1"/>
                </a:cxn>
                <a:cxn ang="0">
                  <a:pos x="T2" y="T3"/>
                </a:cxn>
                <a:cxn ang="0">
                  <a:pos x="T4" y="T5"/>
                </a:cxn>
                <a:cxn ang="0">
                  <a:pos x="T6" y="T7"/>
                </a:cxn>
                <a:cxn ang="0">
                  <a:pos x="T8" y="T9"/>
                </a:cxn>
                <a:cxn ang="0">
                  <a:pos x="T10" y="T11"/>
                </a:cxn>
                <a:cxn ang="0">
                  <a:pos x="T12" y="T13"/>
                </a:cxn>
              </a:cxnLst>
              <a:rect l="0" t="0" r="r" b="b"/>
              <a:pathLst>
                <a:path w="38" h="31">
                  <a:moveTo>
                    <a:pt x="0" y="3"/>
                  </a:moveTo>
                  <a:lnTo>
                    <a:pt x="11" y="0"/>
                  </a:lnTo>
                  <a:lnTo>
                    <a:pt x="38" y="23"/>
                  </a:lnTo>
                  <a:lnTo>
                    <a:pt x="37" y="27"/>
                  </a:lnTo>
                  <a:lnTo>
                    <a:pt x="26" y="31"/>
                  </a:lnTo>
                  <a:lnTo>
                    <a:pt x="0" y="12"/>
                  </a:lnTo>
                  <a:lnTo>
                    <a:pt x="0" y="2"/>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38" name="Freeform 234"/>
            <p:cNvSpPr/>
            <p:nvPr/>
          </p:nvSpPr>
          <p:spPr bwMode="auto">
            <a:xfrm>
              <a:off x="3250" y="2165"/>
              <a:ext cx="38" cy="24"/>
            </a:xfrm>
            <a:custGeom>
              <a:avLst/>
              <a:gdLst>
                <a:gd name="T0" fmla="*/ 0 w 38"/>
                <a:gd name="T1" fmla="*/ 7 h 24"/>
                <a:gd name="T2" fmla="*/ 11 w 38"/>
                <a:gd name="T3" fmla="*/ 0 h 24"/>
                <a:gd name="T4" fmla="*/ 38 w 38"/>
                <a:gd name="T5" fmla="*/ 24 h 24"/>
              </a:gdLst>
              <a:ahLst/>
              <a:cxnLst>
                <a:cxn ang="0">
                  <a:pos x="T0" y="T1"/>
                </a:cxn>
                <a:cxn ang="0">
                  <a:pos x="T2" y="T3"/>
                </a:cxn>
                <a:cxn ang="0">
                  <a:pos x="T4" y="T5"/>
                </a:cxn>
              </a:cxnLst>
              <a:rect l="0" t="0" r="r" b="b"/>
              <a:pathLst>
                <a:path w="38" h="24">
                  <a:moveTo>
                    <a:pt x="0" y="7"/>
                  </a:moveTo>
                  <a:lnTo>
                    <a:pt x="11" y="0"/>
                  </a:lnTo>
                  <a:lnTo>
                    <a:pt x="38" y="24"/>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39" name="Line 235"/>
            <p:cNvSpPr>
              <a:spLocks noChangeShapeType="1"/>
            </p:cNvSpPr>
            <p:nvPr/>
          </p:nvSpPr>
          <p:spPr bwMode="auto">
            <a:xfrm>
              <a:off x="3261" y="2162"/>
              <a:ext cx="0" cy="3"/>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40" name="Line 236"/>
            <p:cNvSpPr>
              <a:spLocks noChangeShapeType="1"/>
            </p:cNvSpPr>
            <p:nvPr/>
          </p:nvSpPr>
          <p:spPr bwMode="auto">
            <a:xfrm flipH="1" flipV="1">
              <a:off x="3253" y="2036"/>
              <a:ext cx="13" cy="11"/>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41" name="Freeform 237"/>
            <p:cNvSpPr/>
            <p:nvPr/>
          </p:nvSpPr>
          <p:spPr bwMode="auto">
            <a:xfrm>
              <a:off x="3287" y="1971"/>
              <a:ext cx="10" cy="86"/>
            </a:xfrm>
            <a:custGeom>
              <a:avLst/>
              <a:gdLst>
                <a:gd name="T0" fmla="*/ 0 w 10"/>
                <a:gd name="T1" fmla="*/ 0 h 86"/>
                <a:gd name="T2" fmla="*/ 10 w 10"/>
                <a:gd name="T3" fmla="*/ 15 h 86"/>
                <a:gd name="T4" fmla="*/ 1 w 10"/>
                <a:gd name="T5" fmla="*/ 86 h 86"/>
              </a:gdLst>
              <a:ahLst/>
              <a:cxnLst>
                <a:cxn ang="0">
                  <a:pos x="T0" y="T1"/>
                </a:cxn>
                <a:cxn ang="0">
                  <a:pos x="T2" y="T3"/>
                </a:cxn>
                <a:cxn ang="0">
                  <a:pos x="T4" y="T5"/>
                </a:cxn>
              </a:cxnLst>
              <a:rect l="0" t="0" r="r" b="b"/>
              <a:pathLst>
                <a:path w="10" h="86">
                  <a:moveTo>
                    <a:pt x="0" y="0"/>
                  </a:moveTo>
                  <a:lnTo>
                    <a:pt x="10" y="15"/>
                  </a:lnTo>
                  <a:lnTo>
                    <a:pt x="1" y="86"/>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42" name="Freeform 238"/>
            <p:cNvSpPr/>
            <p:nvPr/>
          </p:nvSpPr>
          <p:spPr bwMode="auto">
            <a:xfrm>
              <a:off x="3298" y="1982"/>
              <a:ext cx="79" cy="153"/>
            </a:xfrm>
            <a:custGeom>
              <a:avLst/>
              <a:gdLst>
                <a:gd name="T0" fmla="*/ 0 w 79"/>
                <a:gd name="T1" fmla="*/ 3 h 153"/>
                <a:gd name="T2" fmla="*/ 5 w 79"/>
                <a:gd name="T3" fmla="*/ 0 h 153"/>
                <a:gd name="T4" fmla="*/ 12 w 79"/>
                <a:gd name="T5" fmla="*/ 11 h 153"/>
                <a:gd name="T6" fmla="*/ 5 w 79"/>
                <a:gd name="T7" fmla="*/ 79 h 153"/>
                <a:gd name="T8" fmla="*/ 74 w 79"/>
                <a:gd name="T9" fmla="*/ 153 h 153"/>
                <a:gd name="T10" fmla="*/ 79 w 79"/>
                <a:gd name="T11" fmla="*/ 92 h 153"/>
                <a:gd name="T12" fmla="*/ 75 w 79"/>
                <a:gd name="T13" fmla="*/ 94 h 153"/>
                <a:gd name="T14" fmla="*/ 12 w 79"/>
                <a:gd name="T15" fmla="*/ 18 h 1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153">
                  <a:moveTo>
                    <a:pt x="0" y="3"/>
                  </a:moveTo>
                  <a:lnTo>
                    <a:pt x="5" y="0"/>
                  </a:lnTo>
                  <a:lnTo>
                    <a:pt x="12" y="11"/>
                  </a:lnTo>
                  <a:lnTo>
                    <a:pt x="5" y="79"/>
                  </a:lnTo>
                  <a:lnTo>
                    <a:pt x="74" y="153"/>
                  </a:lnTo>
                  <a:lnTo>
                    <a:pt x="79" y="92"/>
                  </a:lnTo>
                  <a:lnTo>
                    <a:pt x="75" y="94"/>
                  </a:lnTo>
                  <a:lnTo>
                    <a:pt x="12" y="18"/>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43" name="Line 239"/>
            <p:cNvSpPr>
              <a:spLocks noChangeShapeType="1"/>
            </p:cNvSpPr>
            <p:nvPr/>
          </p:nvSpPr>
          <p:spPr bwMode="auto">
            <a:xfrm flipH="1">
              <a:off x="3313" y="2013"/>
              <a:ext cx="8" cy="61"/>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44" name="Line 240"/>
            <p:cNvSpPr>
              <a:spLocks noChangeShapeType="1"/>
            </p:cNvSpPr>
            <p:nvPr/>
          </p:nvSpPr>
          <p:spPr bwMode="auto">
            <a:xfrm flipH="1">
              <a:off x="3353" y="2060"/>
              <a:ext cx="7" cy="56"/>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45" name="Line 241"/>
            <p:cNvSpPr>
              <a:spLocks noChangeShapeType="1"/>
            </p:cNvSpPr>
            <p:nvPr/>
          </p:nvSpPr>
          <p:spPr bwMode="auto">
            <a:xfrm flipV="1">
              <a:off x="3366" y="2074"/>
              <a:ext cx="6" cy="56"/>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46" name="Freeform 242"/>
            <p:cNvSpPr/>
            <p:nvPr/>
          </p:nvSpPr>
          <p:spPr bwMode="auto">
            <a:xfrm>
              <a:off x="3377" y="2074"/>
              <a:ext cx="32" cy="95"/>
            </a:xfrm>
            <a:custGeom>
              <a:avLst/>
              <a:gdLst>
                <a:gd name="T0" fmla="*/ 0 w 32"/>
                <a:gd name="T1" fmla="*/ 0 h 95"/>
                <a:gd name="T2" fmla="*/ 9 w 32"/>
                <a:gd name="T3" fmla="*/ 9 h 95"/>
                <a:gd name="T4" fmla="*/ 3 w 32"/>
                <a:gd name="T5" fmla="*/ 70 h 95"/>
                <a:gd name="T6" fmla="*/ 28 w 32"/>
                <a:gd name="T7" fmla="*/ 95 h 95"/>
                <a:gd name="T8" fmla="*/ 32 w 32"/>
                <a:gd name="T9" fmla="*/ 47 h 95"/>
                <a:gd name="T10" fmla="*/ 9 w 32"/>
                <a:gd name="T11" fmla="*/ 17 h 95"/>
              </a:gdLst>
              <a:ahLst/>
              <a:cxnLst>
                <a:cxn ang="0">
                  <a:pos x="T0" y="T1"/>
                </a:cxn>
                <a:cxn ang="0">
                  <a:pos x="T2" y="T3"/>
                </a:cxn>
                <a:cxn ang="0">
                  <a:pos x="T4" y="T5"/>
                </a:cxn>
                <a:cxn ang="0">
                  <a:pos x="T6" y="T7"/>
                </a:cxn>
                <a:cxn ang="0">
                  <a:pos x="T8" y="T9"/>
                </a:cxn>
                <a:cxn ang="0">
                  <a:pos x="T10" y="T11"/>
                </a:cxn>
              </a:cxnLst>
              <a:rect l="0" t="0" r="r" b="b"/>
              <a:pathLst>
                <a:path w="32" h="95">
                  <a:moveTo>
                    <a:pt x="0" y="0"/>
                  </a:moveTo>
                  <a:lnTo>
                    <a:pt x="9" y="9"/>
                  </a:lnTo>
                  <a:lnTo>
                    <a:pt x="3" y="70"/>
                  </a:lnTo>
                  <a:lnTo>
                    <a:pt x="28" y="95"/>
                  </a:lnTo>
                  <a:lnTo>
                    <a:pt x="32" y="47"/>
                  </a:lnTo>
                  <a:lnTo>
                    <a:pt x="9" y="17"/>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47" name="Freeform 243"/>
            <p:cNvSpPr/>
            <p:nvPr/>
          </p:nvSpPr>
          <p:spPr bwMode="auto">
            <a:xfrm>
              <a:off x="3409" y="2121"/>
              <a:ext cx="55" cy="111"/>
            </a:xfrm>
            <a:custGeom>
              <a:avLst/>
              <a:gdLst>
                <a:gd name="T0" fmla="*/ 0 w 55"/>
                <a:gd name="T1" fmla="*/ 0 h 111"/>
                <a:gd name="T2" fmla="*/ 5 w 55"/>
                <a:gd name="T3" fmla="*/ 7 h 111"/>
                <a:gd name="T4" fmla="*/ 11 w 55"/>
                <a:gd name="T5" fmla="*/ 4 h 111"/>
                <a:gd name="T6" fmla="*/ 16 w 55"/>
                <a:gd name="T7" fmla="*/ 13 h 111"/>
                <a:gd name="T8" fmla="*/ 11 w 55"/>
                <a:gd name="T9" fmla="*/ 70 h 111"/>
                <a:gd name="T10" fmla="*/ 52 w 55"/>
                <a:gd name="T11" fmla="*/ 111 h 111"/>
                <a:gd name="T12" fmla="*/ 55 w 55"/>
                <a:gd name="T13" fmla="*/ 66 h 111"/>
                <a:gd name="T14" fmla="*/ 14 w 55"/>
                <a:gd name="T15" fmla="*/ 18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11">
                  <a:moveTo>
                    <a:pt x="0" y="0"/>
                  </a:moveTo>
                  <a:lnTo>
                    <a:pt x="5" y="7"/>
                  </a:lnTo>
                  <a:lnTo>
                    <a:pt x="11" y="4"/>
                  </a:lnTo>
                  <a:lnTo>
                    <a:pt x="16" y="13"/>
                  </a:lnTo>
                  <a:lnTo>
                    <a:pt x="11" y="70"/>
                  </a:lnTo>
                  <a:lnTo>
                    <a:pt x="52" y="111"/>
                  </a:lnTo>
                  <a:lnTo>
                    <a:pt x="55" y="66"/>
                  </a:lnTo>
                  <a:lnTo>
                    <a:pt x="14" y="18"/>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48" name="Line 244"/>
            <p:cNvSpPr>
              <a:spLocks noChangeShapeType="1"/>
            </p:cNvSpPr>
            <p:nvPr/>
          </p:nvSpPr>
          <p:spPr bwMode="auto">
            <a:xfrm flipV="1">
              <a:off x="3409" y="2125"/>
              <a:ext cx="5" cy="61"/>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49" name="Line 245"/>
            <p:cNvSpPr>
              <a:spLocks noChangeShapeType="1"/>
            </p:cNvSpPr>
            <p:nvPr/>
          </p:nvSpPr>
          <p:spPr bwMode="auto">
            <a:xfrm flipH="1">
              <a:off x="3414" y="2127"/>
              <a:ext cx="6" cy="66"/>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50" name="Line 246"/>
            <p:cNvSpPr>
              <a:spLocks noChangeShapeType="1"/>
            </p:cNvSpPr>
            <p:nvPr/>
          </p:nvSpPr>
          <p:spPr bwMode="auto">
            <a:xfrm flipH="1">
              <a:off x="3450" y="2179"/>
              <a:ext cx="4" cy="42"/>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51" name="Freeform 247"/>
            <p:cNvSpPr/>
            <p:nvPr/>
          </p:nvSpPr>
          <p:spPr bwMode="auto">
            <a:xfrm>
              <a:off x="3464" y="2186"/>
              <a:ext cx="11" cy="57"/>
            </a:xfrm>
            <a:custGeom>
              <a:avLst/>
              <a:gdLst>
                <a:gd name="T0" fmla="*/ 0 w 11"/>
                <a:gd name="T1" fmla="*/ 0 h 57"/>
                <a:gd name="T2" fmla="*/ 4 w 11"/>
                <a:gd name="T3" fmla="*/ 0 h 57"/>
                <a:gd name="T4" fmla="*/ 11 w 11"/>
                <a:gd name="T5" fmla="*/ 10 h 57"/>
                <a:gd name="T6" fmla="*/ 9 w 11"/>
                <a:gd name="T7" fmla="*/ 57 h 57"/>
              </a:gdLst>
              <a:ahLst/>
              <a:cxnLst>
                <a:cxn ang="0">
                  <a:pos x="T0" y="T1"/>
                </a:cxn>
                <a:cxn ang="0">
                  <a:pos x="T2" y="T3"/>
                </a:cxn>
                <a:cxn ang="0">
                  <a:pos x="T4" y="T5"/>
                </a:cxn>
                <a:cxn ang="0">
                  <a:pos x="T6" y="T7"/>
                </a:cxn>
              </a:cxnLst>
              <a:rect l="0" t="0" r="r" b="b"/>
              <a:pathLst>
                <a:path w="11" h="57">
                  <a:moveTo>
                    <a:pt x="0" y="0"/>
                  </a:moveTo>
                  <a:lnTo>
                    <a:pt x="4" y="0"/>
                  </a:lnTo>
                  <a:lnTo>
                    <a:pt x="11" y="10"/>
                  </a:lnTo>
                  <a:lnTo>
                    <a:pt x="9" y="57"/>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52" name="Line 248"/>
            <p:cNvSpPr>
              <a:spLocks noChangeShapeType="1"/>
            </p:cNvSpPr>
            <p:nvPr/>
          </p:nvSpPr>
          <p:spPr bwMode="auto">
            <a:xfrm>
              <a:off x="3475" y="2202"/>
              <a:ext cx="30" cy="35"/>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53" name="Line 249"/>
            <p:cNvSpPr>
              <a:spLocks noChangeShapeType="1"/>
            </p:cNvSpPr>
            <p:nvPr/>
          </p:nvSpPr>
          <p:spPr bwMode="auto">
            <a:xfrm>
              <a:off x="3496" y="2229"/>
              <a:ext cx="0" cy="8"/>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54" name="Line 250"/>
            <p:cNvSpPr>
              <a:spLocks noChangeShapeType="1"/>
            </p:cNvSpPr>
            <p:nvPr/>
          </p:nvSpPr>
          <p:spPr bwMode="auto">
            <a:xfrm flipH="1">
              <a:off x="3466" y="2187"/>
              <a:ext cx="2" cy="57"/>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55" name="Line 251"/>
            <p:cNvSpPr>
              <a:spLocks noChangeShapeType="1"/>
            </p:cNvSpPr>
            <p:nvPr/>
          </p:nvSpPr>
          <p:spPr bwMode="auto">
            <a:xfrm flipH="1">
              <a:off x="3292" y="1982"/>
              <a:ext cx="11" cy="78"/>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56" name="Line 252"/>
            <p:cNvSpPr>
              <a:spLocks noChangeShapeType="1"/>
            </p:cNvSpPr>
            <p:nvPr/>
          </p:nvSpPr>
          <p:spPr bwMode="auto">
            <a:xfrm>
              <a:off x="3298" y="2078"/>
              <a:ext cx="52" cy="55"/>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57" name="Line 253"/>
            <p:cNvSpPr>
              <a:spLocks noChangeShapeType="1"/>
            </p:cNvSpPr>
            <p:nvPr/>
          </p:nvSpPr>
          <p:spPr bwMode="auto">
            <a:xfrm>
              <a:off x="3373" y="2159"/>
              <a:ext cx="24" cy="23"/>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58" name="Line 254"/>
            <p:cNvSpPr>
              <a:spLocks noChangeShapeType="1"/>
            </p:cNvSpPr>
            <p:nvPr/>
          </p:nvSpPr>
          <p:spPr bwMode="auto">
            <a:xfrm>
              <a:off x="3416" y="2203"/>
              <a:ext cx="42" cy="43"/>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59" name="Freeform 255"/>
            <p:cNvSpPr/>
            <p:nvPr/>
          </p:nvSpPr>
          <p:spPr bwMode="auto">
            <a:xfrm>
              <a:off x="3249" y="2053"/>
              <a:ext cx="39" cy="122"/>
            </a:xfrm>
            <a:custGeom>
              <a:avLst/>
              <a:gdLst>
                <a:gd name="T0" fmla="*/ 0 w 39"/>
                <a:gd name="T1" fmla="*/ 0 h 122"/>
                <a:gd name="T2" fmla="*/ 39 w 39"/>
                <a:gd name="T3" fmla="*/ 37 h 122"/>
                <a:gd name="T4" fmla="*/ 27 w 39"/>
                <a:gd name="T5" fmla="*/ 122 h 122"/>
              </a:gdLst>
              <a:ahLst/>
              <a:cxnLst>
                <a:cxn ang="0">
                  <a:pos x="T0" y="T1"/>
                </a:cxn>
                <a:cxn ang="0">
                  <a:pos x="T2" y="T3"/>
                </a:cxn>
                <a:cxn ang="0">
                  <a:pos x="T4" y="T5"/>
                </a:cxn>
              </a:cxnLst>
              <a:rect l="0" t="0" r="r" b="b"/>
              <a:pathLst>
                <a:path w="39" h="122">
                  <a:moveTo>
                    <a:pt x="0" y="0"/>
                  </a:moveTo>
                  <a:lnTo>
                    <a:pt x="39" y="37"/>
                  </a:lnTo>
                  <a:lnTo>
                    <a:pt x="27" y="122"/>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60" name="Freeform 256"/>
            <p:cNvSpPr/>
            <p:nvPr/>
          </p:nvSpPr>
          <p:spPr bwMode="auto">
            <a:xfrm>
              <a:off x="3249" y="2060"/>
              <a:ext cx="33" cy="112"/>
            </a:xfrm>
            <a:custGeom>
              <a:avLst/>
              <a:gdLst>
                <a:gd name="T0" fmla="*/ 25 w 33"/>
                <a:gd name="T1" fmla="*/ 112 h 112"/>
                <a:gd name="T2" fmla="*/ 33 w 33"/>
                <a:gd name="T3" fmla="*/ 31 h 112"/>
                <a:gd name="T4" fmla="*/ 0 w 33"/>
                <a:gd name="T5" fmla="*/ 0 h 112"/>
              </a:gdLst>
              <a:ahLst/>
              <a:cxnLst>
                <a:cxn ang="0">
                  <a:pos x="T0" y="T1"/>
                </a:cxn>
                <a:cxn ang="0">
                  <a:pos x="T2" y="T3"/>
                </a:cxn>
                <a:cxn ang="0">
                  <a:pos x="T4" y="T5"/>
                </a:cxn>
              </a:cxnLst>
              <a:rect l="0" t="0" r="r" b="b"/>
              <a:pathLst>
                <a:path w="33" h="112">
                  <a:moveTo>
                    <a:pt x="25" y="112"/>
                  </a:moveTo>
                  <a:lnTo>
                    <a:pt x="33" y="31"/>
                  </a:lnTo>
                  <a:lnTo>
                    <a:pt x="0" y="0"/>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61" name="Line 257"/>
            <p:cNvSpPr>
              <a:spLocks noChangeShapeType="1"/>
            </p:cNvSpPr>
            <p:nvPr/>
          </p:nvSpPr>
          <p:spPr bwMode="auto">
            <a:xfrm flipH="1" flipV="1">
              <a:off x="3239" y="2123"/>
              <a:ext cx="35" cy="32"/>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62" name="Line 258"/>
            <p:cNvSpPr>
              <a:spLocks noChangeShapeType="1"/>
            </p:cNvSpPr>
            <p:nvPr/>
          </p:nvSpPr>
          <p:spPr bwMode="auto">
            <a:xfrm flipH="1">
              <a:off x="3263" y="2082"/>
              <a:ext cx="8" cy="62"/>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63" name="Freeform 259"/>
            <p:cNvSpPr/>
            <p:nvPr/>
          </p:nvSpPr>
          <p:spPr bwMode="auto">
            <a:xfrm>
              <a:off x="3287" y="2101"/>
              <a:ext cx="79" cy="141"/>
            </a:xfrm>
            <a:custGeom>
              <a:avLst/>
              <a:gdLst>
                <a:gd name="T0" fmla="*/ 0 w 79"/>
                <a:gd name="T1" fmla="*/ 83 h 141"/>
                <a:gd name="T2" fmla="*/ 10 w 79"/>
                <a:gd name="T3" fmla="*/ 0 h 141"/>
                <a:gd name="T4" fmla="*/ 79 w 79"/>
                <a:gd name="T5" fmla="*/ 71 h 141"/>
                <a:gd name="T6" fmla="*/ 69 w 79"/>
                <a:gd name="T7" fmla="*/ 141 h 141"/>
              </a:gdLst>
              <a:ahLst/>
              <a:cxnLst>
                <a:cxn ang="0">
                  <a:pos x="T0" y="T1"/>
                </a:cxn>
                <a:cxn ang="0">
                  <a:pos x="T2" y="T3"/>
                </a:cxn>
                <a:cxn ang="0">
                  <a:pos x="T4" y="T5"/>
                </a:cxn>
                <a:cxn ang="0">
                  <a:pos x="T6" y="T7"/>
                </a:cxn>
              </a:cxnLst>
              <a:rect l="0" t="0" r="r" b="b"/>
              <a:pathLst>
                <a:path w="79" h="141">
                  <a:moveTo>
                    <a:pt x="0" y="83"/>
                  </a:moveTo>
                  <a:lnTo>
                    <a:pt x="10" y="0"/>
                  </a:lnTo>
                  <a:lnTo>
                    <a:pt x="79" y="71"/>
                  </a:lnTo>
                  <a:lnTo>
                    <a:pt x="69" y="141"/>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64" name="Line 260"/>
            <p:cNvSpPr>
              <a:spLocks noChangeShapeType="1"/>
            </p:cNvSpPr>
            <p:nvPr/>
          </p:nvSpPr>
          <p:spPr bwMode="auto">
            <a:xfrm flipH="1" flipV="1">
              <a:off x="3291" y="2169"/>
              <a:ext cx="68" cy="60"/>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65" name="Freeform 261"/>
            <p:cNvSpPr/>
            <p:nvPr/>
          </p:nvSpPr>
          <p:spPr bwMode="auto">
            <a:xfrm>
              <a:off x="3300" y="2117"/>
              <a:ext cx="49" cy="96"/>
            </a:xfrm>
            <a:custGeom>
              <a:avLst/>
              <a:gdLst>
                <a:gd name="T0" fmla="*/ 0 w 49"/>
                <a:gd name="T1" fmla="*/ 59 h 96"/>
                <a:gd name="T2" fmla="*/ 8 w 49"/>
                <a:gd name="T3" fmla="*/ 0 h 96"/>
                <a:gd name="T4" fmla="*/ 49 w 49"/>
                <a:gd name="T5" fmla="*/ 42 h 96"/>
                <a:gd name="T6" fmla="*/ 42 w 49"/>
                <a:gd name="T7" fmla="*/ 96 h 96"/>
              </a:gdLst>
              <a:ahLst/>
              <a:cxnLst>
                <a:cxn ang="0">
                  <a:pos x="T0" y="T1"/>
                </a:cxn>
                <a:cxn ang="0">
                  <a:pos x="T2" y="T3"/>
                </a:cxn>
                <a:cxn ang="0">
                  <a:pos x="T4" y="T5"/>
                </a:cxn>
                <a:cxn ang="0">
                  <a:pos x="T6" y="T7"/>
                </a:cxn>
              </a:cxnLst>
              <a:rect l="0" t="0" r="r" b="b"/>
              <a:pathLst>
                <a:path w="49" h="96">
                  <a:moveTo>
                    <a:pt x="0" y="59"/>
                  </a:moveTo>
                  <a:lnTo>
                    <a:pt x="8" y="0"/>
                  </a:lnTo>
                  <a:lnTo>
                    <a:pt x="49" y="42"/>
                  </a:lnTo>
                  <a:lnTo>
                    <a:pt x="42" y="96"/>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66" name="Freeform 262"/>
            <p:cNvSpPr/>
            <p:nvPr/>
          </p:nvSpPr>
          <p:spPr bwMode="auto">
            <a:xfrm>
              <a:off x="3369" y="2182"/>
              <a:ext cx="26" cy="77"/>
            </a:xfrm>
            <a:custGeom>
              <a:avLst/>
              <a:gdLst>
                <a:gd name="T0" fmla="*/ 7 w 26"/>
                <a:gd name="T1" fmla="*/ 0 h 77"/>
                <a:gd name="T2" fmla="*/ 0 w 26"/>
                <a:gd name="T3" fmla="*/ 56 h 77"/>
                <a:gd name="T4" fmla="*/ 26 w 26"/>
                <a:gd name="T5" fmla="*/ 77 h 77"/>
              </a:gdLst>
              <a:ahLst/>
              <a:cxnLst>
                <a:cxn ang="0">
                  <a:pos x="T0" y="T1"/>
                </a:cxn>
                <a:cxn ang="0">
                  <a:pos x="T2" y="T3"/>
                </a:cxn>
                <a:cxn ang="0">
                  <a:pos x="T4" y="T5"/>
                </a:cxn>
              </a:cxnLst>
              <a:rect l="0" t="0" r="r" b="b"/>
              <a:pathLst>
                <a:path w="26" h="77">
                  <a:moveTo>
                    <a:pt x="7" y="0"/>
                  </a:moveTo>
                  <a:lnTo>
                    <a:pt x="0" y="56"/>
                  </a:lnTo>
                  <a:lnTo>
                    <a:pt x="26" y="77"/>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67" name="Freeform 263"/>
            <p:cNvSpPr/>
            <p:nvPr/>
          </p:nvSpPr>
          <p:spPr bwMode="auto">
            <a:xfrm>
              <a:off x="3376" y="2181"/>
              <a:ext cx="33" cy="75"/>
            </a:xfrm>
            <a:custGeom>
              <a:avLst/>
              <a:gdLst>
                <a:gd name="T0" fmla="*/ 28 w 33"/>
                <a:gd name="T1" fmla="*/ 75 h 75"/>
                <a:gd name="T2" fmla="*/ 33 w 33"/>
                <a:gd name="T3" fmla="*/ 33 h 75"/>
                <a:gd name="T4" fmla="*/ 0 w 33"/>
                <a:gd name="T5" fmla="*/ 0 h 75"/>
              </a:gdLst>
              <a:ahLst/>
              <a:cxnLst>
                <a:cxn ang="0">
                  <a:pos x="T0" y="T1"/>
                </a:cxn>
                <a:cxn ang="0">
                  <a:pos x="T2" y="T3"/>
                </a:cxn>
                <a:cxn ang="0">
                  <a:pos x="T4" y="T5"/>
                </a:cxn>
              </a:cxnLst>
              <a:rect l="0" t="0" r="r" b="b"/>
              <a:pathLst>
                <a:path w="33" h="75">
                  <a:moveTo>
                    <a:pt x="28" y="75"/>
                  </a:moveTo>
                  <a:lnTo>
                    <a:pt x="33" y="33"/>
                  </a:lnTo>
                  <a:lnTo>
                    <a:pt x="0" y="0"/>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68" name="Freeform 264"/>
            <p:cNvSpPr/>
            <p:nvPr/>
          </p:nvSpPr>
          <p:spPr bwMode="auto">
            <a:xfrm>
              <a:off x="3375" y="2189"/>
              <a:ext cx="24" cy="67"/>
            </a:xfrm>
            <a:custGeom>
              <a:avLst/>
              <a:gdLst>
                <a:gd name="T0" fmla="*/ 0 w 24"/>
                <a:gd name="T1" fmla="*/ 0 h 67"/>
                <a:gd name="T2" fmla="*/ 24 w 24"/>
                <a:gd name="T3" fmla="*/ 21 h 67"/>
                <a:gd name="T4" fmla="*/ 18 w 24"/>
                <a:gd name="T5" fmla="*/ 67 h 67"/>
              </a:gdLst>
              <a:ahLst/>
              <a:cxnLst>
                <a:cxn ang="0">
                  <a:pos x="T0" y="T1"/>
                </a:cxn>
                <a:cxn ang="0">
                  <a:pos x="T2" y="T3"/>
                </a:cxn>
                <a:cxn ang="0">
                  <a:pos x="T4" y="T5"/>
                </a:cxn>
              </a:cxnLst>
              <a:rect l="0" t="0" r="r" b="b"/>
              <a:pathLst>
                <a:path w="24" h="67">
                  <a:moveTo>
                    <a:pt x="0" y="0"/>
                  </a:moveTo>
                  <a:lnTo>
                    <a:pt x="24" y="21"/>
                  </a:lnTo>
                  <a:lnTo>
                    <a:pt x="18" y="67"/>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69" name="Freeform 265"/>
            <p:cNvSpPr/>
            <p:nvPr/>
          </p:nvSpPr>
          <p:spPr bwMode="auto">
            <a:xfrm>
              <a:off x="3233" y="2172"/>
              <a:ext cx="39" cy="115"/>
            </a:xfrm>
            <a:custGeom>
              <a:avLst/>
              <a:gdLst>
                <a:gd name="T0" fmla="*/ 0 w 39"/>
                <a:gd name="T1" fmla="*/ 0 h 115"/>
                <a:gd name="T2" fmla="*/ 39 w 39"/>
                <a:gd name="T3" fmla="*/ 32 h 115"/>
                <a:gd name="T4" fmla="*/ 28 w 39"/>
                <a:gd name="T5" fmla="*/ 115 h 115"/>
              </a:gdLst>
              <a:ahLst/>
              <a:cxnLst>
                <a:cxn ang="0">
                  <a:pos x="T0" y="T1"/>
                </a:cxn>
                <a:cxn ang="0">
                  <a:pos x="T2" y="T3"/>
                </a:cxn>
                <a:cxn ang="0">
                  <a:pos x="T4" y="T5"/>
                </a:cxn>
              </a:cxnLst>
              <a:rect l="0" t="0" r="r" b="b"/>
              <a:pathLst>
                <a:path w="39" h="115">
                  <a:moveTo>
                    <a:pt x="0" y="0"/>
                  </a:moveTo>
                  <a:lnTo>
                    <a:pt x="39" y="32"/>
                  </a:lnTo>
                  <a:lnTo>
                    <a:pt x="28" y="115"/>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70" name="Freeform 266"/>
            <p:cNvSpPr/>
            <p:nvPr/>
          </p:nvSpPr>
          <p:spPr bwMode="auto">
            <a:xfrm>
              <a:off x="3232" y="2176"/>
              <a:ext cx="22" cy="87"/>
            </a:xfrm>
            <a:custGeom>
              <a:avLst/>
              <a:gdLst>
                <a:gd name="T0" fmla="*/ 0 w 22"/>
                <a:gd name="T1" fmla="*/ 0 h 87"/>
                <a:gd name="T2" fmla="*/ 22 w 22"/>
                <a:gd name="T3" fmla="*/ 20 h 87"/>
                <a:gd name="T4" fmla="*/ 15 w 22"/>
                <a:gd name="T5" fmla="*/ 87 h 87"/>
              </a:gdLst>
              <a:ahLst/>
              <a:cxnLst>
                <a:cxn ang="0">
                  <a:pos x="T0" y="T1"/>
                </a:cxn>
                <a:cxn ang="0">
                  <a:pos x="T2" y="T3"/>
                </a:cxn>
                <a:cxn ang="0">
                  <a:pos x="T4" y="T5"/>
                </a:cxn>
              </a:cxnLst>
              <a:rect l="0" t="0" r="r" b="b"/>
              <a:pathLst>
                <a:path w="22" h="87">
                  <a:moveTo>
                    <a:pt x="0" y="0"/>
                  </a:moveTo>
                  <a:lnTo>
                    <a:pt x="22" y="20"/>
                  </a:lnTo>
                  <a:lnTo>
                    <a:pt x="15" y="87"/>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71" name="Line 267"/>
            <p:cNvSpPr>
              <a:spLocks noChangeShapeType="1"/>
            </p:cNvSpPr>
            <p:nvPr/>
          </p:nvSpPr>
          <p:spPr bwMode="auto">
            <a:xfrm>
              <a:off x="3222" y="2244"/>
              <a:ext cx="41" cy="31"/>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72" name="Freeform 268"/>
            <p:cNvSpPr/>
            <p:nvPr/>
          </p:nvSpPr>
          <p:spPr bwMode="auto">
            <a:xfrm>
              <a:off x="3275" y="2213"/>
              <a:ext cx="80" cy="70"/>
            </a:xfrm>
            <a:custGeom>
              <a:avLst/>
              <a:gdLst>
                <a:gd name="T0" fmla="*/ 0 w 80"/>
                <a:gd name="T1" fmla="*/ 70 h 70"/>
                <a:gd name="T2" fmla="*/ 8 w 80"/>
                <a:gd name="T3" fmla="*/ 0 h 70"/>
                <a:gd name="T4" fmla="*/ 80 w 80"/>
                <a:gd name="T5" fmla="*/ 54 h 70"/>
              </a:gdLst>
              <a:ahLst/>
              <a:cxnLst>
                <a:cxn ang="0">
                  <a:pos x="T0" y="T1"/>
                </a:cxn>
                <a:cxn ang="0">
                  <a:pos x="T2" y="T3"/>
                </a:cxn>
                <a:cxn ang="0">
                  <a:pos x="T4" y="T5"/>
                </a:cxn>
              </a:cxnLst>
              <a:rect l="0" t="0" r="r" b="b"/>
              <a:pathLst>
                <a:path w="80" h="70">
                  <a:moveTo>
                    <a:pt x="0" y="70"/>
                  </a:moveTo>
                  <a:lnTo>
                    <a:pt x="8" y="0"/>
                  </a:lnTo>
                  <a:lnTo>
                    <a:pt x="80" y="54"/>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73" name="Freeform 269"/>
            <p:cNvSpPr/>
            <p:nvPr/>
          </p:nvSpPr>
          <p:spPr bwMode="auto">
            <a:xfrm>
              <a:off x="3288" y="2227"/>
              <a:ext cx="60" cy="55"/>
            </a:xfrm>
            <a:custGeom>
              <a:avLst/>
              <a:gdLst>
                <a:gd name="T0" fmla="*/ 0 w 60"/>
                <a:gd name="T1" fmla="*/ 55 h 55"/>
                <a:gd name="T2" fmla="*/ 6 w 60"/>
                <a:gd name="T3" fmla="*/ 0 h 55"/>
                <a:gd name="T4" fmla="*/ 50 w 60"/>
                <a:gd name="T5" fmla="*/ 34 h 55"/>
                <a:gd name="T6" fmla="*/ 60 w 60"/>
                <a:gd name="T7" fmla="*/ 40 h 55"/>
              </a:gdLst>
              <a:ahLst/>
              <a:cxnLst>
                <a:cxn ang="0">
                  <a:pos x="T0" y="T1"/>
                </a:cxn>
                <a:cxn ang="0">
                  <a:pos x="T2" y="T3"/>
                </a:cxn>
                <a:cxn ang="0">
                  <a:pos x="T4" y="T5"/>
                </a:cxn>
                <a:cxn ang="0">
                  <a:pos x="T6" y="T7"/>
                </a:cxn>
              </a:cxnLst>
              <a:rect l="0" t="0" r="r" b="b"/>
              <a:pathLst>
                <a:path w="60" h="55">
                  <a:moveTo>
                    <a:pt x="0" y="55"/>
                  </a:moveTo>
                  <a:lnTo>
                    <a:pt x="6" y="0"/>
                  </a:lnTo>
                  <a:lnTo>
                    <a:pt x="50" y="34"/>
                  </a:lnTo>
                  <a:lnTo>
                    <a:pt x="60" y="40"/>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74" name="Line 270"/>
            <p:cNvSpPr>
              <a:spLocks noChangeShapeType="1"/>
            </p:cNvSpPr>
            <p:nvPr/>
          </p:nvSpPr>
          <p:spPr bwMode="auto">
            <a:xfrm flipV="1">
              <a:off x="3336" y="2263"/>
              <a:ext cx="1" cy="8"/>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75" name="Freeform 271"/>
            <p:cNvSpPr/>
            <p:nvPr/>
          </p:nvSpPr>
          <p:spPr bwMode="auto">
            <a:xfrm>
              <a:off x="3414" y="2222"/>
              <a:ext cx="30" cy="33"/>
            </a:xfrm>
            <a:custGeom>
              <a:avLst/>
              <a:gdLst>
                <a:gd name="T0" fmla="*/ 30 w 30"/>
                <a:gd name="T1" fmla="*/ 26 h 33"/>
                <a:gd name="T2" fmla="*/ 3 w 30"/>
                <a:gd name="T3" fmla="*/ 0 h 33"/>
                <a:gd name="T4" fmla="*/ 0 w 30"/>
                <a:gd name="T5" fmla="*/ 33 h 33"/>
              </a:gdLst>
              <a:ahLst/>
              <a:cxnLst>
                <a:cxn ang="0">
                  <a:pos x="T0" y="T1"/>
                </a:cxn>
                <a:cxn ang="0">
                  <a:pos x="T2" y="T3"/>
                </a:cxn>
                <a:cxn ang="0">
                  <a:pos x="T4" y="T5"/>
                </a:cxn>
              </a:cxnLst>
              <a:rect l="0" t="0" r="r" b="b"/>
              <a:pathLst>
                <a:path w="30" h="33">
                  <a:moveTo>
                    <a:pt x="30" y="26"/>
                  </a:moveTo>
                  <a:lnTo>
                    <a:pt x="3" y="0"/>
                  </a:lnTo>
                  <a:lnTo>
                    <a:pt x="0" y="33"/>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76" name="Freeform 272"/>
            <p:cNvSpPr/>
            <p:nvPr/>
          </p:nvSpPr>
          <p:spPr bwMode="auto">
            <a:xfrm>
              <a:off x="3420" y="2233"/>
              <a:ext cx="19" cy="21"/>
            </a:xfrm>
            <a:custGeom>
              <a:avLst/>
              <a:gdLst>
                <a:gd name="T0" fmla="*/ 0 w 19"/>
                <a:gd name="T1" fmla="*/ 21 h 21"/>
                <a:gd name="T2" fmla="*/ 2 w 19"/>
                <a:gd name="T3" fmla="*/ 0 h 21"/>
                <a:gd name="T4" fmla="*/ 19 w 19"/>
                <a:gd name="T5" fmla="*/ 16 h 21"/>
              </a:gdLst>
              <a:ahLst/>
              <a:cxnLst>
                <a:cxn ang="0">
                  <a:pos x="T0" y="T1"/>
                </a:cxn>
                <a:cxn ang="0">
                  <a:pos x="T2" y="T3"/>
                </a:cxn>
                <a:cxn ang="0">
                  <a:pos x="T4" y="T5"/>
                </a:cxn>
              </a:cxnLst>
              <a:rect l="0" t="0" r="r" b="b"/>
              <a:pathLst>
                <a:path w="19" h="21">
                  <a:moveTo>
                    <a:pt x="0" y="21"/>
                  </a:moveTo>
                  <a:lnTo>
                    <a:pt x="2" y="0"/>
                  </a:lnTo>
                  <a:lnTo>
                    <a:pt x="19" y="16"/>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77" name="Line 273"/>
            <p:cNvSpPr>
              <a:spLocks noChangeShapeType="1"/>
            </p:cNvSpPr>
            <p:nvPr/>
          </p:nvSpPr>
          <p:spPr bwMode="auto">
            <a:xfrm>
              <a:off x="3523" y="2206"/>
              <a:ext cx="19" cy="21"/>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78" name="Freeform 274"/>
            <p:cNvSpPr/>
            <p:nvPr/>
          </p:nvSpPr>
          <p:spPr bwMode="auto">
            <a:xfrm>
              <a:off x="3529" y="2191"/>
              <a:ext cx="61" cy="21"/>
            </a:xfrm>
            <a:custGeom>
              <a:avLst/>
              <a:gdLst>
                <a:gd name="T0" fmla="*/ 0 w 50"/>
                <a:gd name="T1" fmla="*/ 17 h 17"/>
                <a:gd name="T2" fmla="*/ 37 w 50"/>
                <a:gd name="T3" fmla="*/ 1 h 17"/>
                <a:gd name="T4" fmla="*/ 50 w 50"/>
                <a:gd name="T5" fmla="*/ 0 h 17"/>
              </a:gdLst>
              <a:ahLst/>
              <a:cxnLst>
                <a:cxn ang="0">
                  <a:pos x="T0" y="T1"/>
                </a:cxn>
                <a:cxn ang="0">
                  <a:pos x="T2" y="T3"/>
                </a:cxn>
                <a:cxn ang="0">
                  <a:pos x="T4" y="T5"/>
                </a:cxn>
              </a:cxnLst>
              <a:rect l="0" t="0" r="r" b="b"/>
              <a:pathLst>
                <a:path w="50" h="17">
                  <a:moveTo>
                    <a:pt x="0" y="17"/>
                  </a:moveTo>
                  <a:cubicBezTo>
                    <a:pt x="0" y="17"/>
                    <a:pt x="25" y="3"/>
                    <a:pt x="37" y="1"/>
                  </a:cubicBezTo>
                  <a:cubicBezTo>
                    <a:pt x="49" y="0"/>
                    <a:pt x="50" y="0"/>
                    <a:pt x="50" y="0"/>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79" name="Freeform 275"/>
            <p:cNvSpPr/>
            <p:nvPr/>
          </p:nvSpPr>
          <p:spPr bwMode="auto">
            <a:xfrm>
              <a:off x="3526" y="2185"/>
              <a:ext cx="78" cy="30"/>
            </a:xfrm>
            <a:custGeom>
              <a:avLst/>
              <a:gdLst>
                <a:gd name="T0" fmla="*/ 0 w 64"/>
                <a:gd name="T1" fmla="*/ 17 h 25"/>
                <a:gd name="T2" fmla="*/ 26 w 64"/>
                <a:gd name="T3" fmla="*/ 5 h 25"/>
                <a:gd name="T4" fmla="*/ 50 w 64"/>
                <a:gd name="T5" fmla="*/ 0 h 25"/>
                <a:gd name="T6" fmla="*/ 64 w 64"/>
                <a:gd name="T7" fmla="*/ 25 h 25"/>
              </a:gdLst>
              <a:ahLst/>
              <a:cxnLst>
                <a:cxn ang="0">
                  <a:pos x="T0" y="T1"/>
                </a:cxn>
                <a:cxn ang="0">
                  <a:pos x="T2" y="T3"/>
                </a:cxn>
                <a:cxn ang="0">
                  <a:pos x="T4" y="T5"/>
                </a:cxn>
                <a:cxn ang="0">
                  <a:pos x="T6" y="T7"/>
                </a:cxn>
              </a:cxnLst>
              <a:rect l="0" t="0" r="r" b="b"/>
              <a:pathLst>
                <a:path w="64" h="25">
                  <a:moveTo>
                    <a:pt x="0" y="17"/>
                  </a:moveTo>
                  <a:cubicBezTo>
                    <a:pt x="0" y="17"/>
                    <a:pt x="8" y="10"/>
                    <a:pt x="26" y="5"/>
                  </a:cubicBezTo>
                  <a:cubicBezTo>
                    <a:pt x="44" y="0"/>
                    <a:pt x="50" y="0"/>
                    <a:pt x="50" y="0"/>
                  </a:cubicBezTo>
                  <a:cubicBezTo>
                    <a:pt x="64" y="25"/>
                    <a:pt x="64" y="25"/>
                    <a:pt x="64" y="25"/>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80" name="Line 276"/>
            <p:cNvSpPr>
              <a:spLocks noChangeShapeType="1"/>
            </p:cNvSpPr>
            <p:nvPr/>
          </p:nvSpPr>
          <p:spPr bwMode="auto">
            <a:xfrm>
              <a:off x="3582" y="2192"/>
              <a:ext cx="0" cy="28"/>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81" name="Line 277"/>
            <p:cNvSpPr>
              <a:spLocks noChangeShapeType="1"/>
            </p:cNvSpPr>
            <p:nvPr/>
          </p:nvSpPr>
          <p:spPr bwMode="auto">
            <a:xfrm flipH="1">
              <a:off x="3577" y="2192"/>
              <a:ext cx="1" cy="29"/>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82" name="Line 278"/>
            <p:cNvSpPr>
              <a:spLocks noChangeShapeType="1"/>
            </p:cNvSpPr>
            <p:nvPr/>
          </p:nvSpPr>
          <p:spPr bwMode="auto">
            <a:xfrm flipH="1">
              <a:off x="3565" y="2196"/>
              <a:ext cx="1" cy="26"/>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83" name="Line 279"/>
            <p:cNvSpPr>
              <a:spLocks noChangeShapeType="1"/>
            </p:cNvSpPr>
            <p:nvPr/>
          </p:nvSpPr>
          <p:spPr bwMode="auto">
            <a:xfrm flipH="1">
              <a:off x="3550" y="2201"/>
              <a:ext cx="1" cy="25"/>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84" name="Line 280"/>
            <p:cNvSpPr>
              <a:spLocks noChangeShapeType="1"/>
            </p:cNvSpPr>
            <p:nvPr/>
          </p:nvSpPr>
          <p:spPr bwMode="auto">
            <a:xfrm>
              <a:off x="3537" y="2210"/>
              <a:ext cx="1" cy="10"/>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85" name="Line 281"/>
            <p:cNvSpPr>
              <a:spLocks noChangeShapeType="1"/>
            </p:cNvSpPr>
            <p:nvPr/>
          </p:nvSpPr>
          <p:spPr bwMode="auto">
            <a:xfrm flipH="1">
              <a:off x="3584" y="2198"/>
              <a:ext cx="3" cy="21"/>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86" name="Line 282"/>
            <p:cNvSpPr>
              <a:spLocks noChangeShapeType="1"/>
            </p:cNvSpPr>
            <p:nvPr/>
          </p:nvSpPr>
          <p:spPr bwMode="auto">
            <a:xfrm>
              <a:off x="3590" y="2206"/>
              <a:ext cx="0" cy="12"/>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87" name="Line 283"/>
            <p:cNvSpPr>
              <a:spLocks noChangeShapeType="1"/>
            </p:cNvSpPr>
            <p:nvPr/>
          </p:nvSpPr>
          <p:spPr bwMode="auto">
            <a:xfrm flipH="1">
              <a:off x="3594" y="2213"/>
              <a:ext cx="1" cy="3"/>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88" name="Line 284"/>
            <p:cNvSpPr>
              <a:spLocks noChangeShapeType="1"/>
            </p:cNvSpPr>
            <p:nvPr/>
          </p:nvSpPr>
          <p:spPr bwMode="auto">
            <a:xfrm>
              <a:off x="3577" y="2187"/>
              <a:ext cx="19" cy="29"/>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89" name="Freeform 285"/>
            <p:cNvSpPr/>
            <p:nvPr/>
          </p:nvSpPr>
          <p:spPr bwMode="auto">
            <a:xfrm>
              <a:off x="3539" y="2206"/>
              <a:ext cx="50" cy="19"/>
            </a:xfrm>
            <a:custGeom>
              <a:avLst/>
              <a:gdLst>
                <a:gd name="T0" fmla="*/ 41 w 41"/>
                <a:gd name="T1" fmla="*/ 0 h 16"/>
                <a:gd name="T2" fmla="*/ 24 w 41"/>
                <a:gd name="T3" fmla="*/ 4 h 16"/>
                <a:gd name="T4" fmla="*/ 0 w 41"/>
                <a:gd name="T5" fmla="*/ 16 h 16"/>
              </a:gdLst>
              <a:ahLst/>
              <a:cxnLst>
                <a:cxn ang="0">
                  <a:pos x="T0" y="T1"/>
                </a:cxn>
                <a:cxn ang="0">
                  <a:pos x="T2" y="T3"/>
                </a:cxn>
                <a:cxn ang="0">
                  <a:pos x="T4" y="T5"/>
                </a:cxn>
              </a:cxnLst>
              <a:rect l="0" t="0" r="r" b="b"/>
              <a:pathLst>
                <a:path w="41" h="16">
                  <a:moveTo>
                    <a:pt x="41" y="0"/>
                  </a:moveTo>
                  <a:cubicBezTo>
                    <a:pt x="41" y="0"/>
                    <a:pt x="36" y="0"/>
                    <a:pt x="24" y="4"/>
                  </a:cubicBezTo>
                  <a:cubicBezTo>
                    <a:pt x="12" y="9"/>
                    <a:pt x="0" y="16"/>
                    <a:pt x="0" y="16"/>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90" name="Line 286"/>
            <p:cNvSpPr>
              <a:spLocks noChangeShapeType="1"/>
            </p:cNvSpPr>
            <p:nvPr/>
          </p:nvSpPr>
          <p:spPr bwMode="auto">
            <a:xfrm>
              <a:off x="4198" y="1710"/>
              <a:ext cx="82" cy="1057"/>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91" name="Freeform 287"/>
            <p:cNvSpPr/>
            <p:nvPr/>
          </p:nvSpPr>
          <p:spPr bwMode="auto">
            <a:xfrm>
              <a:off x="4054" y="1679"/>
              <a:ext cx="938" cy="548"/>
            </a:xfrm>
            <a:custGeom>
              <a:avLst/>
              <a:gdLst>
                <a:gd name="T0" fmla="*/ 0 w 938"/>
                <a:gd name="T1" fmla="*/ 548 h 548"/>
                <a:gd name="T2" fmla="*/ 157 w 938"/>
                <a:gd name="T3" fmla="*/ 200 h 548"/>
                <a:gd name="T4" fmla="*/ 419 w 938"/>
                <a:gd name="T5" fmla="*/ 23 h 548"/>
                <a:gd name="T6" fmla="*/ 938 w 938"/>
                <a:gd name="T7" fmla="*/ 0 h 548"/>
              </a:gdLst>
              <a:ahLst/>
              <a:cxnLst>
                <a:cxn ang="0">
                  <a:pos x="T0" y="T1"/>
                </a:cxn>
                <a:cxn ang="0">
                  <a:pos x="T2" y="T3"/>
                </a:cxn>
                <a:cxn ang="0">
                  <a:pos x="T4" y="T5"/>
                </a:cxn>
                <a:cxn ang="0">
                  <a:pos x="T6" y="T7"/>
                </a:cxn>
              </a:cxnLst>
              <a:rect l="0" t="0" r="r" b="b"/>
              <a:pathLst>
                <a:path w="938" h="548">
                  <a:moveTo>
                    <a:pt x="0" y="548"/>
                  </a:moveTo>
                  <a:lnTo>
                    <a:pt x="157" y="200"/>
                  </a:lnTo>
                  <a:lnTo>
                    <a:pt x="419" y="23"/>
                  </a:lnTo>
                  <a:lnTo>
                    <a:pt x="938" y="0"/>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92" name="Freeform 288"/>
            <p:cNvSpPr/>
            <p:nvPr/>
          </p:nvSpPr>
          <p:spPr bwMode="auto">
            <a:xfrm>
              <a:off x="4080" y="1964"/>
              <a:ext cx="111" cy="352"/>
            </a:xfrm>
            <a:custGeom>
              <a:avLst/>
              <a:gdLst>
                <a:gd name="T0" fmla="*/ 0 w 111"/>
                <a:gd name="T1" fmla="*/ 210 h 352"/>
                <a:gd name="T2" fmla="*/ 7 w 111"/>
                <a:gd name="T3" fmla="*/ 352 h 352"/>
                <a:gd name="T4" fmla="*/ 111 w 111"/>
                <a:gd name="T5" fmla="*/ 192 h 352"/>
                <a:gd name="T6" fmla="*/ 92 w 111"/>
                <a:gd name="T7" fmla="*/ 0 h 352"/>
              </a:gdLst>
              <a:ahLst/>
              <a:cxnLst>
                <a:cxn ang="0">
                  <a:pos x="T0" y="T1"/>
                </a:cxn>
                <a:cxn ang="0">
                  <a:pos x="T2" y="T3"/>
                </a:cxn>
                <a:cxn ang="0">
                  <a:pos x="T4" y="T5"/>
                </a:cxn>
                <a:cxn ang="0">
                  <a:pos x="T6" y="T7"/>
                </a:cxn>
              </a:cxnLst>
              <a:rect l="0" t="0" r="r" b="b"/>
              <a:pathLst>
                <a:path w="111" h="352">
                  <a:moveTo>
                    <a:pt x="0" y="210"/>
                  </a:moveTo>
                  <a:lnTo>
                    <a:pt x="7" y="352"/>
                  </a:lnTo>
                  <a:lnTo>
                    <a:pt x="111" y="192"/>
                  </a:lnTo>
                  <a:lnTo>
                    <a:pt x="92" y="0"/>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93" name="Line 289"/>
            <p:cNvSpPr>
              <a:spLocks noChangeShapeType="1"/>
            </p:cNvSpPr>
            <p:nvPr/>
          </p:nvSpPr>
          <p:spPr bwMode="auto">
            <a:xfrm flipV="1">
              <a:off x="4080" y="2157"/>
              <a:ext cx="112" cy="22"/>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94" name="Line 290"/>
            <p:cNvSpPr>
              <a:spLocks noChangeShapeType="1"/>
            </p:cNvSpPr>
            <p:nvPr/>
          </p:nvSpPr>
          <p:spPr bwMode="auto">
            <a:xfrm flipV="1">
              <a:off x="4103" y="2021"/>
              <a:ext cx="72" cy="152"/>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95" name="Line 291"/>
            <p:cNvSpPr>
              <a:spLocks noChangeShapeType="1"/>
            </p:cNvSpPr>
            <p:nvPr/>
          </p:nvSpPr>
          <p:spPr bwMode="auto">
            <a:xfrm>
              <a:off x="4087" y="2448"/>
              <a:ext cx="12" cy="325"/>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96" name="Freeform 292"/>
            <p:cNvSpPr/>
            <p:nvPr/>
          </p:nvSpPr>
          <p:spPr bwMode="auto">
            <a:xfrm>
              <a:off x="4058" y="2174"/>
              <a:ext cx="885" cy="301"/>
            </a:xfrm>
            <a:custGeom>
              <a:avLst/>
              <a:gdLst>
                <a:gd name="T0" fmla="*/ 0 w 885"/>
                <a:gd name="T1" fmla="*/ 301 h 301"/>
                <a:gd name="T2" fmla="*/ 185 w 885"/>
                <a:gd name="T3" fmla="*/ 124 h 301"/>
                <a:gd name="T4" fmla="*/ 471 w 885"/>
                <a:gd name="T5" fmla="*/ 22 h 301"/>
                <a:gd name="T6" fmla="*/ 885 w 885"/>
                <a:gd name="T7" fmla="*/ 0 h 301"/>
              </a:gdLst>
              <a:ahLst/>
              <a:cxnLst>
                <a:cxn ang="0">
                  <a:pos x="T0" y="T1"/>
                </a:cxn>
                <a:cxn ang="0">
                  <a:pos x="T2" y="T3"/>
                </a:cxn>
                <a:cxn ang="0">
                  <a:pos x="T4" y="T5"/>
                </a:cxn>
                <a:cxn ang="0">
                  <a:pos x="T6" y="T7"/>
                </a:cxn>
              </a:cxnLst>
              <a:rect l="0" t="0" r="r" b="b"/>
              <a:pathLst>
                <a:path w="885" h="301">
                  <a:moveTo>
                    <a:pt x="0" y="301"/>
                  </a:moveTo>
                  <a:lnTo>
                    <a:pt x="185" y="124"/>
                  </a:lnTo>
                  <a:lnTo>
                    <a:pt x="471" y="22"/>
                  </a:lnTo>
                  <a:lnTo>
                    <a:pt x="885" y="0"/>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97" name="Freeform 293"/>
            <p:cNvSpPr/>
            <p:nvPr/>
          </p:nvSpPr>
          <p:spPr bwMode="auto">
            <a:xfrm>
              <a:off x="4057" y="2079"/>
              <a:ext cx="925" cy="356"/>
            </a:xfrm>
            <a:custGeom>
              <a:avLst/>
              <a:gdLst>
                <a:gd name="T0" fmla="*/ 0 w 925"/>
                <a:gd name="T1" fmla="*/ 356 h 356"/>
                <a:gd name="T2" fmla="*/ 184 w 925"/>
                <a:gd name="T3" fmla="*/ 153 h 356"/>
                <a:gd name="T4" fmla="*/ 469 w 925"/>
                <a:gd name="T5" fmla="*/ 42 h 356"/>
                <a:gd name="T6" fmla="*/ 925 w 925"/>
                <a:gd name="T7" fmla="*/ 0 h 356"/>
              </a:gdLst>
              <a:ahLst/>
              <a:cxnLst>
                <a:cxn ang="0">
                  <a:pos x="T0" y="T1"/>
                </a:cxn>
                <a:cxn ang="0">
                  <a:pos x="T2" y="T3"/>
                </a:cxn>
                <a:cxn ang="0">
                  <a:pos x="T4" y="T5"/>
                </a:cxn>
                <a:cxn ang="0">
                  <a:pos x="T6" y="T7"/>
                </a:cxn>
              </a:cxnLst>
              <a:rect l="0" t="0" r="r" b="b"/>
              <a:pathLst>
                <a:path w="925" h="356">
                  <a:moveTo>
                    <a:pt x="0" y="356"/>
                  </a:moveTo>
                  <a:lnTo>
                    <a:pt x="184" y="153"/>
                  </a:lnTo>
                  <a:lnTo>
                    <a:pt x="469" y="42"/>
                  </a:lnTo>
                  <a:lnTo>
                    <a:pt x="925" y="0"/>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98" name="Freeform 294"/>
            <p:cNvSpPr/>
            <p:nvPr/>
          </p:nvSpPr>
          <p:spPr bwMode="auto">
            <a:xfrm>
              <a:off x="4090" y="2429"/>
              <a:ext cx="120" cy="18"/>
            </a:xfrm>
            <a:custGeom>
              <a:avLst/>
              <a:gdLst>
                <a:gd name="T0" fmla="*/ 0 w 120"/>
                <a:gd name="T1" fmla="*/ 18 h 18"/>
                <a:gd name="T2" fmla="*/ 91 w 120"/>
                <a:gd name="T3" fmla="*/ 8 h 18"/>
                <a:gd name="T4" fmla="*/ 120 w 120"/>
                <a:gd name="T5" fmla="*/ 0 h 18"/>
              </a:gdLst>
              <a:ahLst/>
              <a:cxnLst>
                <a:cxn ang="0">
                  <a:pos x="T0" y="T1"/>
                </a:cxn>
                <a:cxn ang="0">
                  <a:pos x="T2" y="T3"/>
                </a:cxn>
                <a:cxn ang="0">
                  <a:pos x="T4" y="T5"/>
                </a:cxn>
              </a:cxnLst>
              <a:rect l="0" t="0" r="r" b="b"/>
              <a:pathLst>
                <a:path w="120" h="18">
                  <a:moveTo>
                    <a:pt x="0" y="18"/>
                  </a:moveTo>
                  <a:lnTo>
                    <a:pt x="91" y="8"/>
                  </a:lnTo>
                  <a:lnTo>
                    <a:pt x="120" y="0"/>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99" name="Line 295"/>
            <p:cNvSpPr>
              <a:spLocks noChangeShapeType="1"/>
            </p:cNvSpPr>
            <p:nvPr/>
          </p:nvSpPr>
          <p:spPr bwMode="auto">
            <a:xfrm>
              <a:off x="4202" y="2340"/>
              <a:ext cx="29" cy="431"/>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100" name="Line 296"/>
            <p:cNvSpPr>
              <a:spLocks noChangeShapeType="1"/>
            </p:cNvSpPr>
            <p:nvPr/>
          </p:nvSpPr>
          <p:spPr bwMode="auto">
            <a:xfrm>
              <a:off x="4172" y="2448"/>
              <a:ext cx="20" cy="323"/>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101" name="Line 297"/>
            <p:cNvSpPr>
              <a:spLocks noChangeShapeType="1"/>
            </p:cNvSpPr>
            <p:nvPr/>
          </p:nvSpPr>
          <p:spPr bwMode="auto">
            <a:xfrm flipV="1">
              <a:off x="4114" y="2363"/>
              <a:ext cx="91" cy="80"/>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102" name="Line 298"/>
            <p:cNvSpPr>
              <a:spLocks noChangeShapeType="1"/>
            </p:cNvSpPr>
            <p:nvPr/>
          </p:nvSpPr>
          <p:spPr bwMode="auto">
            <a:xfrm flipH="1" flipV="1">
              <a:off x="4172" y="2412"/>
              <a:ext cx="2" cy="26"/>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103" name="Freeform 299"/>
            <p:cNvSpPr/>
            <p:nvPr/>
          </p:nvSpPr>
          <p:spPr bwMode="auto">
            <a:xfrm>
              <a:off x="4152" y="2398"/>
              <a:ext cx="56" cy="16"/>
            </a:xfrm>
            <a:custGeom>
              <a:avLst/>
              <a:gdLst>
                <a:gd name="T0" fmla="*/ 0 w 56"/>
                <a:gd name="T1" fmla="*/ 16 h 16"/>
                <a:gd name="T2" fmla="*/ 20 w 56"/>
                <a:gd name="T3" fmla="*/ 14 h 16"/>
                <a:gd name="T4" fmla="*/ 56 w 56"/>
                <a:gd name="T5" fmla="*/ 0 h 16"/>
              </a:gdLst>
              <a:ahLst/>
              <a:cxnLst>
                <a:cxn ang="0">
                  <a:pos x="T0" y="T1"/>
                </a:cxn>
                <a:cxn ang="0">
                  <a:pos x="T2" y="T3"/>
                </a:cxn>
                <a:cxn ang="0">
                  <a:pos x="T4" y="T5"/>
                </a:cxn>
              </a:cxnLst>
              <a:rect l="0" t="0" r="r" b="b"/>
              <a:pathLst>
                <a:path w="56" h="16">
                  <a:moveTo>
                    <a:pt x="0" y="16"/>
                  </a:moveTo>
                  <a:lnTo>
                    <a:pt x="20" y="14"/>
                  </a:lnTo>
                  <a:lnTo>
                    <a:pt x="56" y="0"/>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104" name="Freeform 300"/>
            <p:cNvSpPr/>
            <p:nvPr/>
          </p:nvSpPr>
          <p:spPr bwMode="auto">
            <a:xfrm>
              <a:off x="3928" y="2026"/>
              <a:ext cx="159" cy="121"/>
            </a:xfrm>
            <a:custGeom>
              <a:avLst/>
              <a:gdLst>
                <a:gd name="T0" fmla="*/ 0 w 159"/>
                <a:gd name="T1" fmla="*/ 121 h 121"/>
                <a:gd name="T2" fmla="*/ 7 w 159"/>
                <a:gd name="T3" fmla="*/ 63 h 121"/>
                <a:gd name="T4" fmla="*/ 58 w 159"/>
                <a:gd name="T5" fmla="*/ 22 h 121"/>
                <a:gd name="T6" fmla="*/ 159 w 159"/>
                <a:gd name="T7" fmla="*/ 0 h 121"/>
              </a:gdLst>
              <a:ahLst/>
              <a:cxnLst>
                <a:cxn ang="0">
                  <a:pos x="T0" y="T1"/>
                </a:cxn>
                <a:cxn ang="0">
                  <a:pos x="T2" y="T3"/>
                </a:cxn>
                <a:cxn ang="0">
                  <a:pos x="T4" y="T5"/>
                </a:cxn>
                <a:cxn ang="0">
                  <a:pos x="T6" y="T7"/>
                </a:cxn>
              </a:cxnLst>
              <a:rect l="0" t="0" r="r" b="b"/>
              <a:pathLst>
                <a:path w="159" h="121">
                  <a:moveTo>
                    <a:pt x="0" y="121"/>
                  </a:moveTo>
                  <a:lnTo>
                    <a:pt x="7" y="63"/>
                  </a:lnTo>
                  <a:lnTo>
                    <a:pt x="58" y="22"/>
                  </a:lnTo>
                  <a:lnTo>
                    <a:pt x="159" y="0"/>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105" name="Line 301"/>
            <p:cNvSpPr>
              <a:spLocks noChangeShapeType="1"/>
            </p:cNvSpPr>
            <p:nvPr/>
          </p:nvSpPr>
          <p:spPr bwMode="auto">
            <a:xfrm flipH="1">
              <a:off x="4053" y="1983"/>
              <a:ext cx="49" cy="140"/>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106" name="Line 302"/>
            <p:cNvSpPr>
              <a:spLocks noChangeShapeType="1"/>
            </p:cNvSpPr>
            <p:nvPr/>
          </p:nvSpPr>
          <p:spPr bwMode="auto">
            <a:xfrm>
              <a:off x="3984" y="2010"/>
              <a:ext cx="1" cy="39"/>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107" name="Line 303"/>
            <p:cNvSpPr>
              <a:spLocks noChangeShapeType="1"/>
            </p:cNvSpPr>
            <p:nvPr/>
          </p:nvSpPr>
          <p:spPr bwMode="auto">
            <a:xfrm>
              <a:off x="3934" y="2051"/>
              <a:ext cx="0" cy="38"/>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108" name="Freeform 304"/>
            <p:cNvSpPr/>
            <p:nvPr/>
          </p:nvSpPr>
          <p:spPr bwMode="auto">
            <a:xfrm>
              <a:off x="3902" y="2330"/>
              <a:ext cx="20" cy="20"/>
            </a:xfrm>
            <a:custGeom>
              <a:avLst/>
              <a:gdLst>
                <a:gd name="T0" fmla="*/ 8 w 16"/>
                <a:gd name="T1" fmla="*/ 0 h 16"/>
                <a:gd name="T2" fmla="*/ 0 w 16"/>
                <a:gd name="T3" fmla="*/ 7 h 16"/>
                <a:gd name="T4" fmla="*/ 8 w 16"/>
                <a:gd name="T5" fmla="*/ 15 h 16"/>
                <a:gd name="T6" fmla="*/ 15 w 16"/>
                <a:gd name="T7" fmla="*/ 8 h 16"/>
                <a:gd name="T8" fmla="*/ 8 w 16"/>
                <a:gd name="T9" fmla="*/ 0 h 16"/>
              </a:gdLst>
              <a:ahLst/>
              <a:cxnLst>
                <a:cxn ang="0">
                  <a:pos x="T0" y="T1"/>
                </a:cxn>
                <a:cxn ang="0">
                  <a:pos x="T2" y="T3"/>
                </a:cxn>
                <a:cxn ang="0">
                  <a:pos x="T4" y="T5"/>
                </a:cxn>
                <a:cxn ang="0">
                  <a:pos x="T6" y="T7"/>
                </a:cxn>
                <a:cxn ang="0">
                  <a:pos x="T8" y="T9"/>
                </a:cxn>
              </a:cxnLst>
              <a:rect l="0" t="0" r="r" b="b"/>
              <a:pathLst>
                <a:path w="16" h="16">
                  <a:moveTo>
                    <a:pt x="8" y="0"/>
                  </a:moveTo>
                  <a:cubicBezTo>
                    <a:pt x="4" y="0"/>
                    <a:pt x="1" y="1"/>
                    <a:pt x="0" y="7"/>
                  </a:cubicBezTo>
                  <a:cubicBezTo>
                    <a:pt x="0" y="13"/>
                    <a:pt x="5" y="16"/>
                    <a:pt x="8" y="15"/>
                  </a:cubicBezTo>
                  <a:cubicBezTo>
                    <a:pt x="11" y="14"/>
                    <a:pt x="16" y="13"/>
                    <a:pt x="15" y="8"/>
                  </a:cubicBezTo>
                  <a:cubicBezTo>
                    <a:pt x="14" y="3"/>
                    <a:pt x="12" y="0"/>
                    <a:pt x="8" y="0"/>
                  </a:cubicBezTo>
                  <a:close/>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sp>
          <p:nvSpPr>
            <p:cNvPr id="109" name="Freeform 305"/>
            <p:cNvSpPr>
              <a:spLocks noEditPoints="1"/>
            </p:cNvSpPr>
            <p:nvPr/>
          </p:nvSpPr>
          <p:spPr bwMode="auto">
            <a:xfrm>
              <a:off x="3408" y="2275"/>
              <a:ext cx="30" cy="42"/>
            </a:xfrm>
            <a:custGeom>
              <a:avLst/>
              <a:gdLst>
                <a:gd name="T0" fmla="*/ 2 w 25"/>
                <a:gd name="T1" fmla="*/ 12 h 35"/>
                <a:gd name="T2" fmla="*/ 0 w 25"/>
                <a:gd name="T3" fmla="*/ 17 h 35"/>
                <a:gd name="T4" fmla="*/ 0 w 25"/>
                <a:gd name="T5" fmla="*/ 19 h 35"/>
                <a:gd name="T6" fmla="*/ 3 w 25"/>
                <a:gd name="T7" fmla="*/ 20 h 35"/>
                <a:gd name="T8" fmla="*/ 8 w 25"/>
                <a:gd name="T9" fmla="*/ 13 h 35"/>
                <a:gd name="T10" fmla="*/ 11 w 25"/>
                <a:gd name="T11" fmla="*/ 13 h 35"/>
                <a:gd name="T12" fmla="*/ 14 w 25"/>
                <a:gd name="T13" fmla="*/ 11 h 35"/>
                <a:gd name="T14" fmla="*/ 21 w 25"/>
                <a:gd name="T15" fmla="*/ 9 h 35"/>
                <a:gd name="T16" fmla="*/ 20 w 25"/>
                <a:gd name="T17" fmla="*/ 12 h 35"/>
                <a:gd name="T18" fmla="*/ 23 w 25"/>
                <a:gd name="T19" fmla="*/ 14 h 35"/>
                <a:gd name="T20" fmla="*/ 24 w 25"/>
                <a:gd name="T21" fmla="*/ 7 h 35"/>
                <a:gd name="T22" fmla="*/ 21 w 25"/>
                <a:gd name="T23" fmla="*/ 7 h 35"/>
                <a:gd name="T24" fmla="*/ 17 w 25"/>
                <a:gd name="T25" fmla="*/ 8 h 35"/>
                <a:gd name="T26" fmla="*/ 14 w 25"/>
                <a:gd name="T27" fmla="*/ 7 h 35"/>
                <a:gd name="T28" fmla="*/ 18 w 25"/>
                <a:gd name="T29" fmla="*/ 6 h 35"/>
                <a:gd name="T30" fmla="*/ 21 w 25"/>
                <a:gd name="T31" fmla="*/ 2 h 35"/>
                <a:gd name="T32" fmla="*/ 19 w 25"/>
                <a:gd name="T33" fmla="*/ 1 h 35"/>
                <a:gd name="T34" fmla="*/ 18 w 25"/>
                <a:gd name="T35" fmla="*/ 1 h 35"/>
                <a:gd name="T36" fmla="*/ 15 w 25"/>
                <a:gd name="T37" fmla="*/ 5 h 35"/>
                <a:gd name="T38" fmla="*/ 14 w 25"/>
                <a:gd name="T39" fmla="*/ 2 h 35"/>
                <a:gd name="T40" fmla="*/ 10 w 25"/>
                <a:gd name="T41" fmla="*/ 0 h 35"/>
                <a:gd name="T42" fmla="*/ 10 w 25"/>
                <a:gd name="T43" fmla="*/ 5 h 35"/>
                <a:gd name="T44" fmla="*/ 9 w 25"/>
                <a:gd name="T45" fmla="*/ 10 h 35"/>
                <a:gd name="T46" fmla="*/ 9 w 25"/>
                <a:gd name="T47" fmla="*/ 7 h 35"/>
                <a:gd name="T48" fmla="*/ 8 w 25"/>
                <a:gd name="T49" fmla="*/ 6 h 35"/>
                <a:gd name="T50" fmla="*/ 5 w 25"/>
                <a:gd name="T51" fmla="*/ 5 h 35"/>
                <a:gd name="T52" fmla="*/ 7 w 25"/>
                <a:gd name="T53" fmla="*/ 10 h 35"/>
                <a:gd name="T54" fmla="*/ 7 w 25"/>
                <a:gd name="T55" fmla="*/ 11 h 35"/>
                <a:gd name="T56" fmla="*/ 5 w 25"/>
                <a:gd name="T57" fmla="*/ 16 h 35"/>
                <a:gd name="T58" fmla="*/ 8 w 25"/>
                <a:gd name="T59" fmla="*/ 15 h 35"/>
                <a:gd name="T60" fmla="*/ 15 w 25"/>
                <a:gd name="T61" fmla="*/ 12 h 35"/>
                <a:gd name="T62" fmla="*/ 18 w 25"/>
                <a:gd name="T63" fmla="*/ 13 h 35"/>
                <a:gd name="T64" fmla="*/ 17 w 25"/>
                <a:gd name="T65" fmla="*/ 15 h 35"/>
                <a:gd name="T66" fmla="*/ 15 w 25"/>
                <a:gd name="T67" fmla="*/ 21 h 35"/>
                <a:gd name="T68" fmla="*/ 12 w 25"/>
                <a:gd name="T69" fmla="*/ 22 h 35"/>
                <a:gd name="T70" fmla="*/ 14 w 25"/>
                <a:gd name="T71" fmla="*/ 22 h 35"/>
                <a:gd name="T72" fmla="*/ 16 w 25"/>
                <a:gd name="T73" fmla="*/ 22 h 35"/>
                <a:gd name="T74" fmla="*/ 16 w 25"/>
                <a:gd name="T75" fmla="*/ 25 h 35"/>
                <a:gd name="T76" fmla="*/ 12 w 25"/>
                <a:gd name="T77" fmla="*/ 26 h 35"/>
                <a:gd name="T78" fmla="*/ 12 w 25"/>
                <a:gd name="T79" fmla="*/ 29 h 35"/>
                <a:gd name="T80" fmla="*/ 19 w 25"/>
                <a:gd name="T81" fmla="*/ 30 h 35"/>
                <a:gd name="T82" fmla="*/ 13 w 25"/>
                <a:gd name="T83" fmla="*/ 32 h 35"/>
                <a:gd name="T84" fmla="*/ 4 w 25"/>
                <a:gd name="T85" fmla="*/ 35 h 35"/>
                <a:gd name="T86" fmla="*/ 2 w 25"/>
                <a:gd name="T87" fmla="*/ 34 h 35"/>
                <a:gd name="T88" fmla="*/ 1 w 25"/>
                <a:gd name="T89" fmla="*/ 32 h 35"/>
                <a:gd name="T90" fmla="*/ 5 w 25"/>
                <a:gd name="T91" fmla="*/ 31 h 35"/>
                <a:gd name="T92" fmla="*/ 9 w 25"/>
                <a:gd name="T93" fmla="*/ 27 h 35"/>
                <a:gd name="T94" fmla="*/ 5 w 25"/>
                <a:gd name="T95" fmla="*/ 28 h 35"/>
                <a:gd name="T96" fmla="*/ 6 w 25"/>
                <a:gd name="T97" fmla="*/ 26 h 35"/>
                <a:gd name="T98" fmla="*/ 9 w 25"/>
                <a:gd name="T99" fmla="*/ 22 h 35"/>
                <a:gd name="T100" fmla="*/ 8 w 25"/>
                <a:gd name="T101" fmla="*/ 23 h 35"/>
                <a:gd name="T102" fmla="*/ 6 w 25"/>
                <a:gd name="T103" fmla="*/ 23 h 35"/>
                <a:gd name="T104" fmla="*/ 5 w 25"/>
                <a:gd name="T105" fmla="*/ 16 h 35"/>
                <a:gd name="T106" fmla="*/ 11 w 25"/>
                <a:gd name="T107" fmla="*/ 15 h 35"/>
                <a:gd name="T108" fmla="*/ 14 w 25"/>
                <a:gd name="T109" fmla="*/ 14 h 35"/>
                <a:gd name="T110" fmla="*/ 14 w 25"/>
                <a:gd name="T111" fmla="*/ 17 h 35"/>
                <a:gd name="T112" fmla="*/ 10 w 25"/>
                <a:gd name="T113" fmla="*/ 20 h 35"/>
                <a:gd name="T114" fmla="*/ 9 w 25"/>
                <a:gd name="T115" fmla="*/ 1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 h="35">
                  <a:moveTo>
                    <a:pt x="4" y="13"/>
                  </a:moveTo>
                  <a:cubicBezTo>
                    <a:pt x="4" y="13"/>
                    <a:pt x="3" y="12"/>
                    <a:pt x="2" y="12"/>
                  </a:cubicBezTo>
                  <a:cubicBezTo>
                    <a:pt x="1" y="11"/>
                    <a:pt x="1" y="12"/>
                    <a:pt x="1" y="12"/>
                  </a:cubicBezTo>
                  <a:cubicBezTo>
                    <a:pt x="1" y="12"/>
                    <a:pt x="1" y="16"/>
                    <a:pt x="0" y="17"/>
                  </a:cubicBezTo>
                  <a:cubicBezTo>
                    <a:pt x="0" y="17"/>
                    <a:pt x="0" y="18"/>
                    <a:pt x="0" y="18"/>
                  </a:cubicBezTo>
                  <a:cubicBezTo>
                    <a:pt x="0" y="18"/>
                    <a:pt x="0" y="18"/>
                    <a:pt x="0" y="19"/>
                  </a:cubicBezTo>
                  <a:cubicBezTo>
                    <a:pt x="0" y="20"/>
                    <a:pt x="1" y="21"/>
                    <a:pt x="1" y="21"/>
                  </a:cubicBezTo>
                  <a:cubicBezTo>
                    <a:pt x="1" y="21"/>
                    <a:pt x="3" y="21"/>
                    <a:pt x="3" y="20"/>
                  </a:cubicBezTo>
                  <a:cubicBezTo>
                    <a:pt x="3" y="19"/>
                    <a:pt x="3" y="15"/>
                    <a:pt x="3" y="15"/>
                  </a:cubicBezTo>
                  <a:cubicBezTo>
                    <a:pt x="3" y="15"/>
                    <a:pt x="5" y="14"/>
                    <a:pt x="8" y="13"/>
                  </a:cubicBezTo>
                  <a:cubicBezTo>
                    <a:pt x="10" y="12"/>
                    <a:pt x="11" y="12"/>
                    <a:pt x="11" y="12"/>
                  </a:cubicBezTo>
                  <a:cubicBezTo>
                    <a:pt x="11" y="13"/>
                    <a:pt x="11" y="13"/>
                    <a:pt x="11" y="13"/>
                  </a:cubicBezTo>
                  <a:cubicBezTo>
                    <a:pt x="11" y="13"/>
                    <a:pt x="13" y="12"/>
                    <a:pt x="13" y="11"/>
                  </a:cubicBezTo>
                  <a:cubicBezTo>
                    <a:pt x="14" y="11"/>
                    <a:pt x="14" y="11"/>
                    <a:pt x="14" y="11"/>
                  </a:cubicBezTo>
                  <a:cubicBezTo>
                    <a:pt x="14" y="11"/>
                    <a:pt x="17" y="10"/>
                    <a:pt x="19" y="10"/>
                  </a:cubicBezTo>
                  <a:cubicBezTo>
                    <a:pt x="21" y="9"/>
                    <a:pt x="21" y="9"/>
                    <a:pt x="21" y="9"/>
                  </a:cubicBezTo>
                  <a:cubicBezTo>
                    <a:pt x="21" y="9"/>
                    <a:pt x="22" y="10"/>
                    <a:pt x="22" y="11"/>
                  </a:cubicBezTo>
                  <a:cubicBezTo>
                    <a:pt x="21" y="11"/>
                    <a:pt x="20" y="12"/>
                    <a:pt x="20" y="12"/>
                  </a:cubicBezTo>
                  <a:cubicBezTo>
                    <a:pt x="20" y="12"/>
                    <a:pt x="22" y="12"/>
                    <a:pt x="22" y="12"/>
                  </a:cubicBezTo>
                  <a:cubicBezTo>
                    <a:pt x="22" y="12"/>
                    <a:pt x="22" y="14"/>
                    <a:pt x="23" y="14"/>
                  </a:cubicBezTo>
                  <a:cubicBezTo>
                    <a:pt x="24" y="13"/>
                    <a:pt x="25" y="12"/>
                    <a:pt x="25" y="10"/>
                  </a:cubicBezTo>
                  <a:cubicBezTo>
                    <a:pt x="25" y="8"/>
                    <a:pt x="24" y="8"/>
                    <a:pt x="24" y="7"/>
                  </a:cubicBezTo>
                  <a:cubicBezTo>
                    <a:pt x="24" y="6"/>
                    <a:pt x="23" y="6"/>
                    <a:pt x="23" y="6"/>
                  </a:cubicBezTo>
                  <a:cubicBezTo>
                    <a:pt x="23" y="6"/>
                    <a:pt x="22" y="6"/>
                    <a:pt x="21" y="7"/>
                  </a:cubicBezTo>
                  <a:cubicBezTo>
                    <a:pt x="21" y="7"/>
                    <a:pt x="21" y="7"/>
                    <a:pt x="21" y="7"/>
                  </a:cubicBezTo>
                  <a:cubicBezTo>
                    <a:pt x="21" y="7"/>
                    <a:pt x="19" y="7"/>
                    <a:pt x="17" y="8"/>
                  </a:cubicBezTo>
                  <a:cubicBezTo>
                    <a:pt x="15" y="8"/>
                    <a:pt x="14" y="9"/>
                    <a:pt x="14" y="9"/>
                  </a:cubicBezTo>
                  <a:cubicBezTo>
                    <a:pt x="14" y="9"/>
                    <a:pt x="14" y="7"/>
                    <a:pt x="14" y="7"/>
                  </a:cubicBezTo>
                  <a:cubicBezTo>
                    <a:pt x="14" y="6"/>
                    <a:pt x="14" y="6"/>
                    <a:pt x="16" y="5"/>
                  </a:cubicBezTo>
                  <a:cubicBezTo>
                    <a:pt x="17" y="5"/>
                    <a:pt x="18" y="5"/>
                    <a:pt x="18" y="6"/>
                  </a:cubicBezTo>
                  <a:cubicBezTo>
                    <a:pt x="18" y="6"/>
                    <a:pt x="19" y="6"/>
                    <a:pt x="20" y="4"/>
                  </a:cubicBezTo>
                  <a:cubicBezTo>
                    <a:pt x="21" y="3"/>
                    <a:pt x="21" y="3"/>
                    <a:pt x="21" y="2"/>
                  </a:cubicBezTo>
                  <a:cubicBezTo>
                    <a:pt x="20" y="1"/>
                    <a:pt x="19" y="1"/>
                    <a:pt x="19" y="1"/>
                  </a:cubicBezTo>
                  <a:cubicBezTo>
                    <a:pt x="19" y="1"/>
                    <a:pt x="19" y="1"/>
                    <a:pt x="19" y="1"/>
                  </a:cubicBezTo>
                  <a:cubicBezTo>
                    <a:pt x="18" y="1"/>
                    <a:pt x="18" y="1"/>
                    <a:pt x="18" y="1"/>
                  </a:cubicBezTo>
                  <a:cubicBezTo>
                    <a:pt x="18" y="1"/>
                    <a:pt x="18" y="1"/>
                    <a:pt x="18" y="1"/>
                  </a:cubicBezTo>
                  <a:cubicBezTo>
                    <a:pt x="18" y="1"/>
                    <a:pt x="18" y="2"/>
                    <a:pt x="17" y="3"/>
                  </a:cubicBezTo>
                  <a:cubicBezTo>
                    <a:pt x="17" y="3"/>
                    <a:pt x="16" y="4"/>
                    <a:pt x="15" y="5"/>
                  </a:cubicBezTo>
                  <a:cubicBezTo>
                    <a:pt x="15" y="5"/>
                    <a:pt x="14" y="5"/>
                    <a:pt x="14" y="5"/>
                  </a:cubicBezTo>
                  <a:cubicBezTo>
                    <a:pt x="14" y="5"/>
                    <a:pt x="14" y="3"/>
                    <a:pt x="14" y="2"/>
                  </a:cubicBezTo>
                  <a:cubicBezTo>
                    <a:pt x="15" y="1"/>
                    <a:pt x="14" y="1"/>
                    <a:pt x="13" y="0"/>
                  </a:cubicBezTo>
                  <a:cubicBezTo>
                    <a:pt x="12" y="0"/>
                    <a:pt x="10" y="0"/>
                    <a:pt x="10" y="0"/>
                  </a:cubicBezTo>
                  <a:cubicBezTo>
                    <a:pt x="10" y="0"/>
                    <a:pt x="10" y="2"/>
                    <a:pt x="10" y="2"/>
                  </a:cubicBezTo>
                  <a:cubicBezTo>
                    <a:pt x="11" y="2"/>
                    <a:pt x="11" y="4"/>
                    <a:pt x="10" y="5"/>
                  </a:cubicBezTo>
                  <a:cubicBezTo>
                    <a:pt x="10" y="5"/>
                    <a:pt x="11" y="8"/>
                    <a:pt x="10" y="9"/>
                  </a:cubicBezTo>
                  <a:cubicBezTo>
                    <a:pt x="10" y="9"/>
                    <a:pt x="10" y="9"/>
                    <a:pt x="9" y="10"/>
                  </a:cubicBezTo>
                  <a:cubicBezTo>
                    <a:pt x="9" y="10"/>
                    <a:pt x="8" y="10"/>
                    <a:pt x="9" y="9"/>
                  </a:cubicBezTo>
                  <a:cubicBezTo>
                    <a:pt x="9" y="9"/>
                    <a:pt x="9" y="8"/>
                    <a:pt x="9" y="7"/>
                  </a:cubicBezTo>
                  <a:cubicBezTo>
                    <a:pt x="10" y="6"/>
                    <a:pt x="9" y="6"/>
                    <a:pt x="9" y="6"/>
                  </a:cubicBezTo>
                  <a:cubicBezTo>
                    <a:pt x="9" y="6"/>
                    <a:pt x="9" y="6"/>
                    <a:pt x="8" y="6"/>
                  </a:cubicBezTo>
                  <a:cubicBezTo>
                    <a:pt x="8" y="5"/>
                    <a:pt x="7" y="5"/>
                    <a:pt x="7" y="5"/>
                  </a:cubicBezTo>
                  <a:cubicBezTo>
                    <a:pt x="6" y="5"/>
                    <a:pt x="5" y="5"/>
                    <a:pt x="5" y="5"/>
                  </a:cubicBezTo>
                  <a:cubicBezTo>
                    <a:pt x="5" y="6"/>
                    <a:pt x="5" y="7"/>
                    <a:pt x="5" y="8"/>
                  </a:cubicBezTo>
                  <a:cubicBezTo>
                    <a:pt x="6" y="9"/>
                    <a:pt x="7" y="10"/>
                    <a:pt x="7" y="10"/>
                  </a:cubicBezTo>
                  <a:cubicBezTo>
                    <a:pt x="7" y="10"/>
                    <a:pt x="7" y="11"/>
                    <a:pt x="7" y="11"/>
                  </a:cubicBezTo>
                  <a:cubicBezTo>
                    <a:pt x="7" y="11"/>
                    <a:pt x="8" y="10"/>
                    <a:pt x="7" y="11"/>
                  </a:cubicBezTo>
                  <a:cubicBezTo>
                    <a:pt x="7" y="11"/>
                    <a:pt x="4" y="13"/>
                    <a:pt x="4" y="13"/>
                  </a:cubicBezTo>
                  <a:close/>
                  <a:moveTo>
                    <a:pt x="5" y="16"/>
                  </a:moveTo>
                  <a:cubicBezTo>
                    <a:pt x="5" y="16"/>
                    <a:pt x="5" y="15"/>
                    <a:pt x="5" y="15"/>
                  </a:cubicBezTo>
                  <a:cubicBezTo>
                    <a:pt x="6" y="15"/>
                    <a:pt x="7" y="15"/>
                    <a:pt x="8" y="15"/>
                  </a:cubicBezTo>
                  <a:cubicBezTo>
                    <a:pt x="9" y="15"/>
                    <a:pt x="10" y="14"/>
                    <a:pt x="12" y="13"/>
                  </a:cubicBezTo>
                  <a:cubicBezTo>
                    <a:pt x="13" y="12"/>
                    <a:pt x="15" y="12"/>
                    <a:pt x="15" y="12"/>
                  </a:cubicBezTo>
                  <a:cubicBezTo>
                    <a:pt x="15" y="12"/>
                    <a:pt x="15" y="12"/>
                    <a:pt x="16" y="13"/>
                  </a:cubicBezTo>
                  <a:cubicBezTo>
                    <a:pt x="17" y="13"/>
                    <a:pt x="17" y="13"/>
                    <a:pt x="18" y="13"/>
                  </a:cubicBezTo>
                  <a:cubicBezTo>
                    <a:pt x="18" y="13"/>
                    <a:pt x="18" y="13"/>
                    <a:pt x="18" y="14"/>
                  </a:cubicBezTo>
                  <a:cubicBezTo>
                    <a:pt x="18" y="14"/>
                    <a:pt x="18" y="14"/>
                    <a:pt x="17" y="15"/>
                  </a:cubicBezTo>
                  <a:cubicBezTo>
                    <a:pt x="17" y="16"/>
                    <a:pt x="16" y="20"/>
                    <a:pt x="16" y="20"/>
                  </a:cubicBezTo>
                  <a:cubicBezTo>
                    <a:pt x="16" y="20"/>
                    <a:pt x="16" y="21"/>
                    <a:pt x="15" y="21"/>
                  </a:cubicBezTo>
                  <a:cubicBezTo>
                    <a:pt x="14" y="21"/>
                    <a:pt x="12" y="21"/>
                    <a:pt x="12" y="21"/>
                  </a:cubicBezTo>
                  <a:cubicBezTo>
                    <a:pt x="12" y="22"/>
                    <a:pt x="12" y="22"/>
                    <a:pt x="12" y="22"/>
                  </a:cubicBezTo>
                  <a:cubicBezTo>
                    <a:pt x="12" y="23"/>
                    <a:pt x="12" y="23"/>
                    <a:pt x="12" y="23"/>
                  </a:cubicBezTo>
                  <a:cubicBezTo>
                    <a:pt x="12" y="23"/>
                    <a:pt x="13" y="23"/>
                    <a:pt x="14" y="22"/>
                  </a:cubicBezTo>
                  <a:cubicBezTo>
                    <a:pt x="14" y="22"/>
                    <a:pt x="16" y="22"/>
                    <a:pt x="16" y="22"/>
                  </a:cubicBezTo>
                  <a:cubicBezTo>
                    <a:pt x="16" y="22"/>
                    <a:pt x="16" y="22"/>
                    <a:pt x="16" y="22"/>
                  </a:cubicBezTo>
                  <a:cubicBezTo>
                    <a:pt x="16" y="22"/>
                    <a:pt x="17" y="23"/>
                    <a:pt x="17" y="23"/>
                  </a:cubicBezTo>
                  <a:cubicBezTo>
                    <a:pt x="17" y="24"/>
                    <a:pt x="17" y="25"/>
                    <a:pt x="16" y="25"/>
                  </a:cubicBezTo>
                  <a:cubicBezTo>
                    <a:pt x="16" y="25"/>
                    <a:pt x="15" y="25"/>
                    <a:pt x="14" y="26"/>
                  </a:cubicBezTo>
                  <a:cubicBezTo>
                    <a:pt x="12" y="26"/>
                    <a:pt x="12" y="26"/>
                    <a:pt x="12" y="26"/>
                  </a:cubicBezTo>
                  <a:cubicBezTo>
                    <a:pt x="12" y="26"/>
                    <a:pt x="12" y="29"/>
                    <a:pt x="12" y="29"/>
                  </a:cubicBezTo>
                  <a:cubicBezTo>
                    <a:pt x="12" y="29"/>
                    <a:pt x="12" y="29"/>
                    <a:pt x="12" y="29"/>
                  </a:cubicBezTo>
                  <a:cubicBezTo>
                    <a:pt x="12" y="29"/>
                    <a:pt x="16" y="28"/>
                    <a:pt x="16" y="28"/>
                  </a:cubicBezTo>
                  <a:cubicBezTo>
                    <a:pt x="17" y="28"/>
                    <a:pt x="19" y="30"/>
                    <a:pt x="19" y="30"/>
                  </a:cubicBezTo>
                  <a:cubicBezTo>
                    <a:pt x="19" y="31"/>
                    <a:pt x="17" y="33"/>
                    <a:pt x="16" y="33"/>
                  </a:cubicBezTo>
                  <a:cubicBezTo>
                    <a:pt x="15" y="33"/>
                    <a:pt x="15" y="32"/>
                    <a:pt x="13" y="32"/>
                  </a:cubicBezTo>
                  <a:cubicBezTo>
                    <a:pt x="12" y="32"/>
                    <a:pt x="9" y="32"/>
                    <a:pt x="7" y="33"/>
                  </a:cubicBezTo>
                  <a:cubicBezTo>
                    <a:pt x="6" y="34"/>
                    <a:pt x="5" y="35"/>
                    <a:pt x="4" y="35"/>
                  </a:cubicBezTo>
                  <a:cubicBezTo>
                    <a:pt x="4" y="35"/>
                    <a:pt x="3" y="35"/>
                    <a:pt x="3" y="35"/>
                  </a:cubicBezTo>
                  <a:cubicBezTo>
                    <a:pt x="2" y="35"/>
                    <a:pt x="3" y="34"/>
                    <a:pt x="2" y="34"/>
                  </a:cubicBezTo>
                  <a:cubicBezTo>
                    <a:pt x="2" y="34"/>
                    <a:pt x="2" y="34"/>
                    <a:pt x="2" y="33"/>
                  </a:cubicBezTo>
                  <a:cubicBezTo>
                    <a:pt x="1" y="33"/>
                    <a:pt x="1" y="32"/>
                    <a:pt x="1" y="32"/>
                  </a:cubicBezTo>
                  <a:cubicBezTo>
                    <a:pt x="1" y="32"/>
                    <a:pt x="2" y="32"/>
                    <a:pt x="3" y="32"/>
                  </a:cubicBezTo>
                  <a:cubicBezTo>
                    <a:pt x="3" y="32"/>
                    <a:pt x="4" y="31"/>
                    <a:pt x="5" y="31"/>
                  </a:cubicBezTo>
                  <a:cubicBezTo>
                    <a:pt x="7" y="30"/>
                    <a:pt x="9" y="30"/>
                    <a:pt x="9" y="30"/>
                  </a:cubicBezTo>
                  <a:cubicBezTo>
                    <a:pt x="9" y="27"/>
                    <a:pt x="9" y="27"/>
                    <a:pt x="9" y="27"/>
                  </a:cubicBezTo>
                  <a:cubicBezTo>
                    <a:pt x="9" y="27"/>
                    <a:pt x="9" y="27"/>
                    <a:pt x="8" y="27"/>
                  </a:cubicBezTo>
                  <a:cubicBezTo>
                    <a:pt x="7" y="28"/>
                    <a:pt x="6" y="28"/>
                    <a:pt x="5" y="28"/>
                  </a:cubicBezTo>
                  <a:cubicBezTo>
                    <a:pt x="4" y="27"/>
                    <a:pt x="5" y="25"/>
                    <a:pt x="5" y="25"/>
                  </a:cubicBezTo>
                  <a:cubicBezTo>
                    <a:pt x="5" y="25"/>
                    <a:pt x="5" y="26"/>
                    <a:pt x="6" y="26"/>
                  </a:cubicBezTo>
                  <a:cubicBezTo>
                    <a:pt x="7" y="25"/>
                    <a:pt x="9" y="24"/>
                    <a:pt x="9" y="24"/>
                  </a:cubicBezTo>
                  <a:cubicBezTo>
                    <a:pt x="9" y="22"/>
                    <a:pt x="9" y="22"/>
                    <a:pt x="9" y="22"/>
                  </a:cubicBezTo>
                  <a:cubicBezTo>
                    <a:pt x="9" y="23"/>
                    <a:pt x="9" y="23"/>
                    <a:pt x="9" y="23"/>
                  </a:cubicBezTo>
                  <a:cubicBezTo>
                    <a:pt x="9" y="23"/>
                    <a:pt x="9" y="23"/>
                    <a:pt x="8" y="23"/>
                  </a:cubicBezTo>
                  <a:cubicBezTo>
                    <a:pt x="8" y="23"/>
                    <a:pt x="8" y="23"/>
                    <a:pt x="8" y="23"/>
                  </a:cubicBezTo>
                  <a:cubicBezTo>
                    <a:pt x="7" y="23"/>
                    <a:pt x="7" y="23"/>
                    <a:pt x="6" y="23"/>
                  </a:cubicBezTo>
                  <a:cubicBezTo>
                    <a:pt x="6" y="22"/>
                    <a:pt x="6" y="21"/>
                    <a:pt x="6" y="19"/>
                  </a:cubicBezTo>
                  <a:cubicBezTo>
                    <a:pt x="6" y="17"/>
                    <a:pt x="5" y="16"/>
                    <a:pt x="5" y="16"/>
                  </a:cubicBezTo>
                  <a:close/>
                  <a:moveTo>
                    <a:pt x="9" y="16"/>
                  </a:moveTo>
                  <a:cubicBezTo>
                    <a:pt x="9" y="16"/>
                    <a:pt x="10" y="16"/>
                    <a:pt x="11" y="15"/>
                  </a:cubicBezTo>
                  <a:cubicBezTo>
                    <a:pt x="12" y="15"/>
                    <a:pt x="13" y="14"/>
                    <a:pt x="14" y="14"/>
                  </a:cubicBezTo>
                  <a:cubicBezTo>
                    <a:pt x="14" y="14"/>
                    <a:pt x="14" y="14"/>
                    <a:pt x="14" y="14"/>
                  </a:cubicBezTo>
                  <a:cubicBezTo>
                    <a:pt x="15" y="15"/>
                    <a:pt x="15" y="15"/>
                    <a:pt x="15" y="15"/>
                  </a:cubicBezTo>
                  <a:cubicBezTo>
                    <a:pt x="14" y="15"/>
                    <a:pt x="14" y="16"/>
                    <a:pt x="14" y="17"/>
                  </a:cubicBezTo>
                  <a:cubicBezTo>
                    <a:pt x="13" y="17"/>
                    <a:pt x="13" y="18"/>
                    <a:pt x="12" y="19"/>
                  </a:cubicBezTo>
                  <a:cubicBezTo>
                    <a:pt x="12" y="19"/>
                    <a:pt x="11" y="20"/>
                    <a:pt x="10" y="20"/>
                  </a:cubicBezTo>
                  <a:cubicBezTo>
                    <a:pt x="9" y="20"/>
                    <a:pt x="9" y="20"/>
                    <a:pt x="9" y="20"/>
                  </a:cubicBezTo>
                  <a:cubicBezTo>
                    <a:pt x="9" y="19"/>
                    <a:pt x="9" y="16"/>
                    <a:pt x="9" y="16"/>
                  </a:cubicBezTo>
                  <a:close/>
                </a:path>
              </a:pathLst>
            </a:custGeom>
            <a:grpFill/>
            <a:ln w="9525">
              <a:solidFill>
                <a:schemeClr val="bg1">
                  <a:alpha val="12000"/>
                </a:schemeClr>
              </a:solidFill>
              <a:round/>
            </a:ln>
          </p:spPr>
          <p:txBody>
            <a:bodyPr vert="horz" wrap="square" lIns="91440" tIns="45720" rIns="91440" bIns="45720" numCol="1" anchor="t" anchorCtr="0" compatLnSpc="1"/>
            <a:lstStyle/>
            <a:p>
              <a:endParaRPr lang="zh-CN" altLang="en-US"/>
            </a:p>
          </p:txBody>
        </p:sp>
        <p:sp>
          <p:nvSpPr>
            <p:cNvPr id="110" name="Freeform 306"/>
            <p:cNvSpPr>
              <a:spLocks noEditPoints="1"/>
            </p:cNvSpPr>
            <p:nvPr/>
          </p:nvSpPr>
          <p:spPr bwMode="auto">
            <a:xfrm>
              <a:off x="3484" y="2259"/>
              <a:ext cx="37" cy="41"/>
            </a:xfrm>
            <a:custGeom>
              <a:avLst/>
              <a:gdLst>
                <a:gd name="T0" fmla="*/ 4 w 30"/>
                <a:gd name="T1" fmla="*/ 10 h 34"/>
                <a:gd name="T2" fmla="*/ 4 w 30"/>
                <a:gd name="T3" fmla="*/ 11 h 34"/>
                <a:gd name="T4" fmla="*/ 9 w 30"/>
                <a:gd name="T5" fmla="*/ 8 h 34"/>
                <a:gd name="T6" fmla="*/ 11 w 30"/>
                <a:gd name="T7" fmla="*/ 3 h 34"/>
                <a:gd name="T8" fmla="*/ 8 w 30"/>
                <a:gd name="T9" fmla="*/ 2 h 34"/>
                <a:gd name="T10" fmla="*/ 9 w 30"/>
                <a:gd name="T11" fmla="*/ 12 h 34"/>
                <a:gd name="T12" fmla="*/ 13 w 30"/>
                <a:gd name="T13" fmla="*/ 9 h 34"/>
                <a:gd name="T14" fmla="*/ 15 w 30"/>
                <a:gd name="T15" fmla="*/ 4 h 34"/>
                <a:gd name="T16" fmla="*/ 10 w 30"/>
                <a:gd name="T17" fmla="*/ 10 h 34"/>
                <a:gd name="T18" fmla="*/ 14 w 30"/>
                <a:gd name="T19" fmla="*/ 1 h 34"/>
                <a:gd name="T20" fmla="*/ 16 w 30"/>
                <a:gd name="T21" fmla="*/ 1 h 34"/>
                <a:gd name="T22" fmla="*/ 17 w 30"/>
                <a:gd name="T23" fmla="*/ 3 h 34"/>
                <a:gd name="T24" fmla="*/ 19 w 30"/>
                <a:gd name="T25" fmla="*/ 5 h 34"/>
                <a:gd name="T26" fmla="*/ 15 w 30"/>
                <a:gd name="T27" fmla="*/ 9 h 34"/>
                <a:gd name="T28" fmla="*/ 19 w 30"/>
                <a:gd name="T29" fmla="*/ 9 h 34"/>
                <a:gd name="T30" fmla="*/ 20 w 30"/>
                <a:gd name="T31" fmla="*/ 11 h 34"/>
                <a:gd name="T32" fmla="*/ 27 w 30"/>
                <a:gd name="T33" fmla="*/ 8 h 34"/>
                <a:gd name="T34" fmla="*/ 30 w 30"/>
                <a:gd name="T35" fmla="*/ 12 h 34"/>
                <a:gd name="T36" fmla="*/ 24 w 30"/>
                <a:gd name="T37" fmla="*/ 13 h 34"/>
                <a:gd name="T38" fmla="*/ 21 w 30"/>
                <a:gd name="T39" fmla="*/ 34 h 34"/>
                <a:gd name="T40" fmla="*/ 16 w 30"/>
                <a:gd name="T41" fmla="*/ 30 h 34"/>
                <a:gd name="T42" fmla="*/ 15 w 30"/>
                <a:gd name="T43" fmla="*/ 25 h 34"/>
                <a:gd name="T44" fmla="*/ 13 w 30"/>
                <a:gd name="T45" fmla="*/ 25 h 34"/>
                <a:gd name="T46" fmla="*/ 7 w 30"/>
                <a:gd name="T47" fmla="*/ 31 h 34"/>
                <a:gd name="T48" fmla="*/ 6 w 30"/>
                <a:gd name="T49" fmla="*/ 33 h 34"/>
                <a:gd name="T50" fmla="*/ 4 w 30"/>
                <a:gd name="T51" fmla="*/ 32 h 34"/>
                <a:gd name="T52" fmla="*/ 4 w 30"/>
                <a:gd name="T53" fmla="*/ 21 h 34"/>
                <a:gd name="T54" fmla="*/ 2 w 30"/>
                <a:gd name="T55" fmla="*/ 23 h 34"/>
                <a:gd name="T56" fmla="*/ 0 w 30"/>
                <a:gd name="T57" fmla="*/ 23 h 34"/>
                <a:gd name="T58" fmla="*/ 13 w 30"/>
                <a:gd name="T59" fmla="*/ 13 h 34"/>
                <a:gd name="T60" fmla="*/ 10 w 30"/>
                <a:gd name="T61" fmla="*/ 13 h 34"/>
                <a:gd name="T62" fmla="*/ 10 w 30"/>
                <a:gd name="T63" fmla="*/ 15 h 34"/>
                <a:gd name="T64" fmla="*/ 13 w 30"/>
                <a:gd name="T65" fmla="*/ 13 h 34"/>
                <a:gd name="T66" fmla="*/ 5 w 30"/>
                <a:gd name="T67" fmla="*/ 19 h 34"/>
                <a:gd name="T68" fmla="*/ 8 w 30"/>
                <a:gd name="T69" fmla="*/ 20 h 34"/>
                <a:gd name="T70" fmla="*/ 9 w 30"/>
                <a:gd name="T71" fmla="*/ 23 h 34"/>
                <a:gd name="T72" fmla="*/ 9 w 30"/>
                <a:gd name="T73" fmla="*/ 17 h 34"/>
                <a:gd name="T74" fmla="*/ 8 w 30"/>
                <a:gd name="T75" fmla="*/ 16 h 34"/>
                <a:gd name="T76" fmla="*/ 9 w 30"/>
                <a:gd name="T77" fmla="*/ 25 h 34"/>
                <a:gd name="T78" fmla="*/ 8 w 30"/>
                <a:gd name="T79" fmla="*/ 28 h 34"/>
                <a:gd name="T80" fmla="*/ 16 w 30"/>
                <a:gd name="T81" fmla="*/ 23 h 34"/>
                <a:gd name="T82" fmla="*/ 18 w 30"/>
                <a:gd name="T83" fmla="*/ 25 h 34"/>
                <a:gd name="T84" fmla="*/ 17 w 30"/>
                <a:gd name="T85" fmla="*/ 29 h 34"/>
                <a:gd name="T86" fmla="*/ 20 w 30"/>
                <a:gd name="T87" fmla="*/ 26 h 34"/>
                <a:gd name="T88" fmla="*/ 19 w 30"/>
                <a:gd name="T89" fmla="*/ 15 h 34"/>
                <a:gd name="T90" fmla="*/ 18 w 30"/>
                <a:gd name="T91" fmla="*/ 17 h 34"/>
                <a:gd name="T92" fmla="*/ 20 w 30"/>
                <a:gd name="T93" fmla="*/ 23 h 34"/>
                <a:gd name="T94" fmla="*/ 15 w 30"/>
                <a:gd name="T95" fmla="*/ 13 h 34"/>
                <a:gd name="T96" fmla="*/ 15 w 30"/>
                <a:gd name="T97" fmla="*/ 12 h 34"/>
                <a:gd name="T98" fmla="*/ 13 w 30"/>
                <a:gd name="T99" fmla="*/ 19 h 34"/>
                <a:gd name="T100" fmla="*/ 14 w 30"/>
                <a:gd name="T101" fmla="*/ 16 h 34"/>
                <a:gd name="T102" fmla="*/ 16 w 30"/>
                <a:gd name="T103" fmla="*/ 16 h 34"/>
                <a:gd name="T104" fmla="*/ 20 w 30"/>
                <a:gd name="T105" fmla="*/ 6 h 34"/>
                <a:gd name="T106" fmla="*/ 26 w 30"/>
                <a:gd name="T107" fmla="*/ 4 h 34"/>
                <a:gd name="T108" fmla="*/ 25 w 30"/>
                <a:gd name="T109" fmla="*/ 0 h 34"/>
                <a:gd name="T110" fmla="*/ 11 w 30"/>
                <a:gd name="T111" fmla="*/ 21 h 34"/>
                <a:gd name="T112" fmla="*/ 9 w 30"/>
                <a:gd name="T113" fmla="*/ 23 h 34"/>
                <a:gd name="T114" fmla="*/ 12 w 30"/>
                <a:gd name="T115" fmla="*/ 21 h 34"/>
                <a:gd name="T116" fmla="*/ 11 w 30"/>
                <a:gd name="T117" fmla="*/ 21 h 34"/>
                <a:gd name="T118" fmla="*/ 14 w 30"/>
                <a:gd name="T119" fmla="*/ 20 h 34"/>
                <a:gd name="T120" fmla="*/ 16 w 30"/>
                <a:gd name="T121" fmla="*/ 2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0" h="34">
                  <a:moveTo>
                    <a:pt x="8" y="2"/>
                  </a:moveTo>
                  <a:cubicBezTo>
                    <a:pt x="8" y="2"/>
                    <a:pt x="8" y="4"/>
                    <a:pt x="7" y="5"/>
                  </a:cubicBezTo>
                  <a:cubicBezTo>
                    <a:pt x="7" y="6"/>
                    <a:pt x="5" y="9"/>
                    <a:pt x="4" y="10"/>
                  </a:cubicBezTo>
                  <a:cubicBezTo>
                    <a:pt x="3" y="11"/>
                    <a:pt x="3" y="11"/>
                    <a:pt x="3" y="11"/>
                  </a:cubicBezTo>
                  <a:cubicBezTo>
                    <a:pt x="4" y="11"/>
                    <a:pt x="4" y="11"/>
                    <a:pt x="4" y="11"/>
                  </a:cubicBezTo>
                  <a:cubicBezTo>
                    <a:pt x="4" y="11"/>
                    <a:pt x="4" y="11"/>
                    <a:pt x="4" y="11"/>
                  </a:cubicBezTo>
                  <a:cubicBezTo>
                    <a:pt x="4" y="11"/>
                    <a:pt x="4" y="11"/>
                    <a:pt x="4" y="11"/>
                  </a:cubicBezTo>
                  <a:cubicBezTo>
                    <a:pt x="5" y="11"/>
                    <a:pt x="5" y="12"/>
                    <a:pt x="5" y="11"/>
                  </a:cubicBezTo>
                  <a:cubicBezTo>
                    <a:pt x="6" y="11"/>
                    <a:pt x="8" y="9"/>
                    <a:pt x="9" y="8"/>
                  </a:cubicBezTo>
                  <a:cubicBezTo>
                    <a:pt x="10" y="7"/>
                    <a:pt x="10" y="7"/>
                    <a:pt x="11" y="6"/>
                  </a:cubicBezTo>
                  <a:cubicBezTo>
                    <a:pt x="11" y="5"/>
                    <a:pt x="11" y="4"/>
                    <a:pt x="11" y="4"/>
                  </a:cubicBezTo>
                  <a:cubicBezTo>
                    <a:pt x="11" y="3"/>
                    <a:pt x="11" y="3"/>
                    <a:pt x="11" y="3"/>
                  </a:cubicBezTo>
                  <a:cubicBezTo>
                    <a:pt x="10" y="3"/>
                    <a:pt x="10" y="2"/>
                    <a:pt x="10" y="2"/>
                  </a:cubicBezTo>
                  <a:cubicBezTo>
                    <a:pt x="10" y="2"/>
                    <a:pt x="10" y="2"/>
                    <a:pt x="10" y="2"/>
                  </a:cubicBezTo>
                  <a:cubicBezTo>
                    <a:pt x="9" y="2"/>
                    <a:pt x="8" y="2"/>
                    <a:pt x="8" y="2"/>
                  </a:cubicBezTo>
                  <a:close/>
                  <a:moveTo>
                    <a:pt x="7" y="11"/>
                  </a:moveTo>
                  <a:cubicBezTo>
                    <a:pt x="7" y="12"/>
                    <a:pt x="7" y="12"/>
                    <a:pt x="7" y="12"/>
                  </a:cubicBezTo>
                  <a:cubicBezTo>
                    <a:pt x="7" y="12"/>
                    <a:pt x="8" y="12"/>
                    <a:pt x="9" y="12"/>
                  </a:cubicBezTo>
                  <a:cubicBezTo>
                    <a:pt x="9" y="12"/>
                    <a:pt x="9" y="12"/>
                    <a:pt x="9" y="12"/>
                  </a:cubicBezTo>
                  <a:cubicBezTo>
                    <a:pt x="10" y="12"/>
                    <a:pt x="10" y="12"/>
                    <a:pt x="11" y="12"/>
                  </a:cubicBezTo>
                  <a:cubicBezTo>
                    <a:pt x="12" y="12"/>
                    <a:pt x="12" y="11"/>
                    <a:pt x="13" y="9"/>
                  </a:cubicBezTo>
                  <a:cubicBezTo>
                    <a:pt x="15" y="7"/>
                    <a:pt x="16" y="5"/>
                    <a:pt x="16" y="5"/>
                  </a:cubicBezTo>
                  <a:cubicBezTo>
                    <a:pt x="17" y="5"/>
                    <a:pt x="16" y="5"/>
                    <a:pt x="16" y="5"/>
                  </a:cubicBezTo>
                  <a:cubicBezTo>
                    <a:pt x="15" y="4"/>
                    <a:pt x="15" y="4"/>
                    <a:pt x="15" y="4"/>
                  </a:cubicBezTo>
                  <a:cubicBezTo>
                    <a:pt x="15" y="4"/>
                    <a:pt x="15" y="4"/>
                    <a:pt x="15" y="5"/>
                  </a:cubicBezTo>
                  <a:cubicBezTo>
                    <a:pt x="14" y="6"/>
                    <a:pt x="13" y="7"/>
                    <a:pt x="12" y="9"/>
                  </a:cubicBezTo>
                  <a:cubicBezTo>
                    <a:pt x="10" y="10"/>
                    <a:pt x="10" y="10"/>
                    <a:pt x="10" y="10"/>
                  </a:cubicBezTo>
                  <a:cubicBezTo>
                    <a:pt x="10" y="10"/>
                    <a:pt x="10" y="10"/>
                    <a:pt x="10" y="9"/>
                  </a:cubicBezTo>
                  <a:cubicBezTo>
                    <a:pt x="10" y="9"/>
                    <a:pt x="11" y="7"/>
                    <a:pt x="13" y="5"/>
                  </a:cubicBezTo>
                  <a:cubicBezTo>
                    <a:pt x="14" y="3"/>
                    <a:pt x="14" y="1"/>
                    <a:pt x="14" y="1"/>
                  </a:cubicBezTo>
                  <a:cubicBezTo>
                    <a:pt x="14" y="1"/>
                    <a:pt x="14" y="1"/>
                    <a:pt x="15" y="1"/>
                  </a:cubicBezTo>
                  <a:cubicBezTo>
                    <a:pt x="15" y="1"/>
                    <a:pt x="15" y="1"/>
                    <a:pt x="15" y="1"/>
                  </a:cubicBezTo>
                  <a:cubicBezTo>
                    <a:pt x="15" y="1"/>
                    <a:pt x="15" y="1"/>
                    <a:pt x="16" y="1"/>
                  </a:cubicBezTo>
                  <a:cubicBezTo>
                    <a:pt x="17" y="1"/>
                    <a:pt x="17" y="1"/>
                    <a:pt x="17" y="2"/>
                  </a:cubicBezTo>
                  <a:cubicBezTo>
                    <a:pt x="17" y="2"/>
                    <a:pt x="17" y="3"/>
                    <a:pt x="17" y="3"/>
                  </a:cubicBezTo>
                  <a:cubicBezTo>
                    <a:pt x="17" y="3"/>
                    <a:pt x="17" y="3"/>
                    <a:pt x="17" y="3"/>
                  </a:cubicBezTo>
                  <a:cubicBezTo>
                    <a:pt x="17" y="3"/>
                    <a:pt x="17" y="3"/>
                    <a:pt x="18" y="3"/>
                  </a:cubicBezTo>
                  <a:cubicBezTo>
                    <a:pt x="18" y="2"/>
                    <a:pt x="18" y="2"/>
                    <a:pt x="19" y="3"/>
                  </a:cubicBezTo>
                  <a:cubicBezTo>
                    <a:pt x="19" y="3"/>
                    <a:pt x="19" y="3"/>
                    <a:pt x="19" y="5"/>
                  </a:cubicBezTo>
                  <a:cubicBezTo>
                    <a:pt x="19" y="6"/>
                    <a:pt x="19" y="6"/>
                    <a:pt x="19" y="6"/>
                  </a:cubicBezTo>
                  <a:cubicBezTo>
                    <a:pt x="18" y="6"/>
                    <a:pt x="18" y="7"/>
                    <a:pt x="17" y="8"/>
                  </a:cubicBezTo>
                  <a:cubicBezTo>
                    <a:pt x="15" y="9"/>
                    <a:pt x="15" y="9"/>
                    <a:pt x="15" y="9"/>
                  </a:cubicBezTo>
                  <a:cubicBezTo>
                    <a:pt x="15" y="9"/>
                    <a:pt x="16" y="9"/>
                    <a:pt x="17" y="9"/>
                  </a:cubicBezTo>
                  <a:cubicBezTo>
                    <a:pt x="18" y="8"/>
                    <a:pt x="18" y="9"/>
                    <a:pt x="18" y="9"/>
                  </a:cubicBezTo>
                  <a:cubicBezTo>
                    <a:pt x="19" y="9"/>
                    <a:pt x="19" y="9"/>
                    <a:pt x="19" y="9"/>
                  </a:cubicBezTo>
                  <a:cubicBezTo>
                    <a:pt x="19" y="9"/>
                    <a:pt x="19" y="9"/>
                    <a:pt x="19" y="9"/>
                  </a:cubicBezTo>
                  <a:cubicBezTo>
                    <a:pt x="20" y="9"/>
                    <a:pt x="20" y="10"/>
                    <a:pt x="20" y="10"/>
                  </a:cubicBezTo>
                  <a:cubicBezTo>
                    <a:pt x="20" y="10"/>
                    <a:pt x="20" y="11"/>
                    <a:pt x="20" y="11"/>
                  </a:cubicBezTo>
                  <a:cubicBezTo>
                    <a:pt x="20" y="11"/>
                    <a:pt x="20" y="11"/>
                    <a:pt x="21" y="11"/>
                  </a:cubicBezTo>
                  <a:cubicBezTo>
                    <a:pt x="22" y="10"/>
                    <a:pt x="24" y="9"/>
                    <a:pt x="25" y="9"/>
                  </a:cubicBezTo>
                  <a:cubicBezTo>
                    <a:pt x="26" y="9"/>
                    <a:pt x="27" y="8"/>
                    <a:pt x="27" y="8"/>
                  </a:cubicBezTo>
                  <a:cubicBezTo>
                    <a:pt x="27" y="8"/>
                    <a:pt x="27" y="8"/>
                    <a:pt x="28" y="8"/>
                  </a:cubicBezTo>
                  <a:cubicBezTo>
                    <a:pt x="29" y="8"/>
                    <a:pt x="30" y="9"/>
                    <a:pt x="30" y="10"/>
                  </a:cubicBezTo>
                  <a:cubicBezTo>
                    <a:pt x="30" y="11"/>
                    <a:pt x="30" y="12"/>
                    <a:pt x="30" y="12"/>
                  </a:cubicBezTo>
                  <a:cubicBezTo>
                    <a:pt x="30" y="12"/>
                    <a:pt x="29" y="12"/>
                    <a:pt x="28" y="12"/>
                  </a:cubicBezTo>
                  <a:cubicBezTo>
                    <a:pt x="27" y="12"/>
                    <a:pt x="26" y="12"/>
                    <a:pt x="25" y="13"/>
                  </a:cubicBezTo>
                  <a:cubicBezTo>
                    <a:pt x="24" y="13"/>
                    <a:pt x="24" y="13"/>
                    <a:pt x="24" y="13"/>
                  </a:cubicBezTo>
                  <a:cubicBezTo>
                    <a:pt x="24" y="27"/>
                    <a:pt x="24" y="27"/>
                    <a:pt x="24" y="27"/>
                  </a:cubicBezTo>
                  <a:cubicBezTo>
                    <a:pt x="24" y="27"/>
                    <a:pt x="24" y="27"/>
                    <a:pt x="23" y="29"/>
                  </a:cubicBezTo>
                  <a:cubicBezTo>
                    <a:pt x="23" y="31"/>
                    <a:pt x="21" y="33"/>
                    <a:pt x="21" y="34"/>
                  </a:cubicBezTo>
                  <a:cubicBezTo>
                    <a:pt x="20" y="34"/>
                    <a:pt x="20" y="34"/>
                    <a:pt x="20" y="33"/>
                  </a:cubicBezTo>
                  <a:cubicBezTo>
                    <a:pt x="19" y="33"/>
                    <a:pt x="19" y="33"/>
                    <a:pt x="18" y="32"/>
                  </a:cubicBezTo>
                  <a:cubicBezTo>
                    <a:pt x="18" y="31"/>
                    <a:pt x="16" y="30"/>
                    <a:pt x="16" y="30"/>
                  </a:cubicBezTo>
                  <a:cubicBezTo>
                    <a:pt x="16" y="28"/>
                    <a:pt x="16" y="28"/>
                    <a:pt x="16" y="28"/>
                  </a:cubicBezTo>
                  <a:cubicBezTo>
                    <a:pt x="16" y="28"/>
                    <a:pt x="16" y="28"/>
                    <a:pt x="16" y="28"/>
                  </a:cubicBezTo>
                  <a:cubicBezTo>
                    <a:pt x="16" y="28"/>
                    <a:pt x="15" y="26"/>
                    <a:pt x="15" y="25"/>
                  </a:cubicBezTo>
                  <a:cubicBezTo>
                    <a:pt x="15" y="25"/>
                    <a:pt x="15" y="25"/>
                    <a:pt x="15" y="25"/>
                  </a:cubicBezTo>
                  <a:cubicBezTo>
                    <a:pt x="14" y="24"/>
                    <a:pt x="14" y="24"/>
                    <a:pt x="14" y="24"/>
                  </a:cubicBezTo>
                  <a:cubicBezTo>
                    <a:pt x="14" y="24"/>
                    <a:pt x="14" y="25"/>
                    <a:pt x="13" y="25"/>
                  </a:cubicBezTo>
                  <a:cubicBezTo>
                    <a:pt x="13" y="26"/>
                    <a:pt x="12" y="28"/>
                    <a:pt x="10" y="29"/>
                  </a:cubicBezTo>
                  <a:cubicBezTo>
                    <a:pt x="9" y="30"/>
                    <a:pt x="7" y="30"/>
                    <a:pt x="7" y="30"/>
                  </a:cubicBezTo>
                  <a:cubicBezTo>
                    <a:pt x="7" y="30"/>
                    <a:pt x="7" y="31"/>
                    <a:pt x="7" y="31"/>
                  </a:cubicBezTo>
                  <a:cubicBezTo>
                    <a:pt x="7" y="31"/>
                    <a:pt x="7" y="31"/>
                    <a:pt x="7" y="32"/>
                  </a:cubicBezTo>
                  <a:cubicBezTo>
                    <a:pt x="7" y="32"/>
                    <a:pt x="7" y="32"/>
                    <a:pt x="7" y="33"/>
                  </a:cubicBezTo>
                  <a:cubicBezTo>
                    <a:pt x="7" y="33"/>
                    <a:pt x="7" y="33"/>
                    <a:pt x="6" y="33"/>
                  </a:cubicBezTo>
                  <a:cubicBezTo>
                    <a:pt x="6" y="34"/>
                    <a:pt x="6" y="33"/>
                    <a:pt x="6" y="33"/>
                  </a:cubicBezTo>
                  <a:cubicBezTo>
                    <a:pt x="6" y="33"/>
                    <a:pt x="5" y="33"/>
                    <a:pt x="5" y="33"/>
                  </a:cubicBezTo>
                  <a:cubicBezTo>
                    <a:pt x="4" y="33"/>
                    <a:pt x="5" y="33"/>
                    <a:pt x="4" y="32"/>
                  </a:cubicBezTo>
                  <a:cubicBezTo>
                    <a:pt x="4" y="31"/>
                    <a:pt x="4" y="30"/>
                    <a:pt x="4" y="30"/>
                  </a:cubicBezTo>
                  <a:cubicBezTo>
                    <a:pt x="4" y="30"/>
                    <a:pt x="4" y="30"/>
                    <a:pt x="4" y="30"/>
                  </a:cubicBezTo>
                  <a:cubicBezTo>
                    <a:pt x="4" y="29"/>
                    <a:pt x="4" y="21"/>
                    <a:pt x="4" y="21"/>
                  </a:cubicBezTo>
                  <a:cubicBezTo>
                    <a:pt x="4" y="21"/>
                    <a:pt x="4" y="21"/>
                    <a:pt x="3" y="22"/>
                  </a:cubicBezTo>
                  <a:cubicBezTo>
                    <a:pt x="3" y="22"/>
                    <a:pt x="3" y="22"/>
                    <a:pt x="2" y="23"/>
                  </a:cubicBezTo>
                  <a:cubicBezTo>
                    <a:pt x="2" y="23"/>
                    <a:pt x="2" y="23"/>
                    <a:pt x="2" y="23"/>
                  </a:cubicBezTo>
                  <a:cubicBezTo>
                    <a:pt x="1" y="23"/>
                    <a:pt x="1" y="23"/>
                    <a:pt x="1" y="23"/>
                  </a:cubicBezTo>
                  <a:cubicBezTo>
                    <a:pt x="1" y="23"/>
                    <a:pt x="1" y="23"/>
                    <a:pt x="0" y="23"/>
                  </a:cubicBezTo>
                  <a:cubicBezTo>
                    <a:pt x="0" y="23"/>
                    <a:pt x="0" y="23"/>
                    <a:pt x="0" y="23"/>
                  </a:cubicBezTo>
                  <a:cubicBezTo>
                    <a:pt x="0" y="23"/>
                    <a:pt x="1" y="20"/>
                    <a:pt x="3" y="18"/>
                  </a:cubicBezTo>
                  <a:cubicBezTo>
                    <a:pt x="4" y="16"/>
                    <a:pt x="7" y="11"/>
                    <a:pt x="7" y="11"/>
                  </a:cubicBezTo>
                  <a:close/>
                  <a:moveTo>
                    <a:pt x="13" y="13"/>
                  </a:moveTo>
                  <a:cubicBezTo>
                    <a:pt x="13" y="13"/>
                    <a:pt x="12" y="13"/>
                    <a:pt x="11" y="13"/>
                  </a:cubicBezTo>
                  <a:cubicBezTo>
                    <a:pt x="11" y="13"/>
                    <a:pt x="10" y="13"/>
                    <a:pt x="10" y="13"/>
                  </a:cubicBezTo>
                  <a:cubicBezTo>
                    <a:pt x="10" y="13"/>
                    <a:pt x="10" y="13"/>
                    <a:pt x="10" y="13"/>
                  </a:cubicBezTo>
                  <a:cubicBezTo>
                    <a:pt x="10" y="13"/>
                    <a:pt x="10" y="13"/>
                    <a:pt x="10" y="14"/>
                  </a:cubicBezTo>
                  <a:cubicBezTo>
                    <a:pt x="10" y="14"/>
                    <a:pt x="10" y="14"/>
                    <a:pt x="10" y="14"/>
                  </a:cubicBezTo>
                  <a:cubicBezTo>
                    <a:pt x="10" y="15"/>
                    <a:pt x="10" y="15"/>
                    <a:pt x="10" y="15"/>
                  </a:cubicBezTo>
                  <a:cubicBezTo>
                    <a:pt x="10" y="15"/>
                    <a:pt x="11" y="15"/>
                    <a:pt x="12" y="15"/>
                  </a:cubicBezTo>
                  <a:cubicBezTo>
                    <a:pt x="13" y="15"/>
                    <a:pt x="13" y="15"/>
                    <a:pt x="13" y="15"/>
                  </a:cubicBezTo>
                  <a:cubicBezTo>
                    <a:pt x="13" y="13"/>
                    <a:pt x="13" y="13"/>
                    <a:pt x="13" y="13"/>
                  </a:cubicBezTo>
                  <a:close/>
                  <a:moveTo>
                    <a:pt x="8" y="16"/>
                  </a:moveTo>
                  <a:cubicBezTo>
                    <a:pt x="8" y="16"/>
                    <a:pt x="6" y="18"/>
                    <a:pt x="6" y="18"/>
                  </a:cubicBezTo>
                  <a:cubicBezTo>
                    <a:pt x="6" y="18"/>
                    <a:pt x="5" y="19"/>
                    <a:pt x="5" y="19"/>
                  </a:cubicBezTo>
                  <a:cubicBezTo>
                    <a:pt x="5" y="19"/>
                    <a:pt x="5" y="19"/>
                    <a:pt x="6" y="19"/>
                  </a:cubicBezTo>
                  <a:cubicBezTo>
                    <a:pt x="6" y="19"/>
                    <a:pt x="7" y="19"/>
                    <a:pt x="7" y="20"/>
                  </a:cubicBezTo>
                  <a:cubicBezTo>
                    <a:pt x="8" y="20"/>
                    <a:pt x="8" y="20"/>
                    <a:pt x="8" y="20"/>
                  </a:cubicBezTo>
                  <a:cubicBezTo>
                    <a:pt x="8" y="21"/>
                    <a:pt x="8" y="22"/>
                    <a:pt x="8" y="22"/>
                  </a:cubicBezTo>
                  <a:cubicBezTo>
                    <a:pt x="8" y="23"/>
                    <a:pt x="8" y="23"/>
                    <a:pt x="8" y="23"/>
                  </a:cubicBezTo>
                  <a:cubicBezTo>
                    <a:pt x="9" y="23"/>
                    <a:pt x="9" y="23"/>
                    <a:pt x="9" y="23"/>
                  </a:cubicBezTo>
                  <a:cubicBezTo>
                    <a:pt x="9" y="23"/>
                    <a:pt x="9" y="22"/>
                    <a:pt x="9" y="21"/>
                  </a:cubicBezTo>
                  <a:cubicBezTo>
                    <a:pt x="9" y="19"/>
                    <a:pt x="9" y="18"/>
                    <a:pt x="9" y="18"/>
                  </a:cubicBezTo>
                  <a:cubicBezTo>
                    <a:pt x="9" y="17"/>
                    <a:pt x="9" y="17"/>
                    <a:pt x="9" y="17"/>
                  </a:cubicBezTo>
                  <a:cubicBezTo>
                    <a:pt x="9" y="17"/>
                    <a:pt x="9" y="17"/>
                    <a:pt x="9" y="17"/>
                  </a:cubicBezTo>
                  <a:cubicBezTo>
                    <a:pt x="9" y="16"/>
                    <a:pt x="9" y="17"/>
                    <a:pt x="9" y="16"/>
                  </a:cubicBezTo>
                  <a:cubicBezTo>
                    <a:pt x="9" y="16"/>
                    <a:pt x="8" y="16"/>
                    <a:pt x="8" y="16"/>
                  </a:cubicBezTo>
                  <a:close/>
                  <a:moveTo>
                    <a:pt x="11" y="25"/>
                  </a:moveTo>
                  <a:cubicBezTo>
                    <a:pt x="11" y="25"/>
                    <a:pt x="10" y="25"/>
                    <a:pt x="10" y="25"/>
                  </a:cubicBezTo>
                  <a:cubicBezTo>
                    <a:pt x="9" y="25"/>
                    <a:pt x="9" y="25"/>
                    <a:pt x="9" y="25"/>
                  </a:cubicBezTo>
                  <a:cubicBezTo>
                    <a:pt x="9" y="26"/>
                    <a:pt x="8" y="26"/>
                    <a:pt x="8" y="26"/>
                  </a:cubicBezTo>
                  <a:cubicBezTo>
                    <a:pt x="7" y="30"/>
                    <a:pt x="7" y="30"/>
                    <a:pt x="7" y="30"/>
                  </a:cubicBezTo>
                  <a:cubicBezTo>
                    <a:pt x="7" y="30"/>
                    <a:pt x="7" y="30"/>
                    <a:pt x="8" y="28"/>
                  </a:cubicBezTo>
                  <a:cubicBezTo>
                    <a:pt x="10" y="27"/>
                    <a:pt x="11" y="25"/>
                    <a:pt x="11" y="25"/>
                  </a:cubicBezTo>
                  <a:close/>
                  <a:moveTo>
                    <a:pt x="16" y="23"/>
                  </a:moveTo>
                  <a:cubicBezTo>
                    <a:pt x="16" y="23"/>
                    <a:pt x="16" y="23"/>
                    <a:pt x="16" y="23"/>
                  </a:cubicBezTo>
                  <a:cubicBezTo>
                    <a:pt x="16" y="23"/>
                    <a:pt x="16" y="23"/>
                    <a:pt x="16" y="23"/>
                  </a:cubicBezTo>
                  <a:cubicBezTo>
                    <a:pt x="17" y="23"/>
                    <a:pt x="17" y="24"/>
                    <a:pt x="18" y="24"/>
                  </a:cubicBezTo>
                  <a:cubicBezTo>
                    <a:pt x="18" y="24"/>
                    <a:pt x="18" y="25"/>
                    <a:pt x="18" y="25"/>
                  </a:cubicBezTo>
                  <a:cubicBezTo>
                    <a:pt x="18" y="26"/>
                    <a:pt x="18" y="26"/>
                    <a:pt x="18" y="26"/>
                  </a:cubicBezTo>
                  <a:cubicBezTo>
                    <a:pt x="18" y="27"/>
                    <a:pt x="18" y="27"/>
                    <a:pt x="17" y="28"/>
                  </a:cubicBezTo>
                  <a:cubicBezTo>
                    <a:pt x="17" y="28"/>
                    <a:pt x="17" y="29"/>
                    <a:pt x="17" y="29"/>
                  </a:cubicBezTo>
                  <a:cubicBezTo>
                    <a:pt x="17" y="29"/>
                    <a:pt x="17" y="29"/>
                    <a:pt x="17" y="29"/>
                  </a:cubicBezTo>
                  <a:cubicBezTo>
                    <a:pt x="18" y="29"/>
                    <a:pt x="19" y="29"/>
                    <a:pt x="19" y="29"/>
                  </a:cubicBezTo>
                  <a:cubicBezTo>
                    <a:pt x="20" y="28"/>
                    <a:pt x="20" y="27"/>
                    <a:pt x="20" y="26"/>
                  </a:cubicBezTo>
                  <a:cubicBezTo>
                    <a:pt x="21" y="25"/>
                    <a:pt x="21" y="15"/>
                    <a:pt x="21" y="15"/>
                  </a:cubicBezTo>
                  <a:cubicBezTo>
                    <a:pt x="20" y="15"/>
                    <a:pt x="20" y="15"/>
                    <a:pt x="20" y="15"/>
                  </a:cubicBezTo>
                  <a:cubicBezTo>
                    <a:pt x="19" y="15"/>
                    <a:pt x="19" y="15"/>
                    <a:pt x="19" y="15"/>
                  </a:cubicBezTo>
                  <a:cubicBezTo>
                    <a:pt x="19" y="15"/>
                    <a:pt x="19" y="15"/>
                    <a:pt x="19" y="15"/>
                  </a:cubicBezTo>
                  <a:cubicBezTo>
                    <a:pt x="19" y="15"/>
                    <a:pt x="19" y="16"/>
                    <a:pt x="19" y="16"/>
                  </a:cubicBezTo>
                  <a:cubicBezTo>
                    <a:pt x="19" y="17"/>
                    <a:pt x="19" y="17"/>
                    <a:pt x="18" y="17"/>
                  </a:cubicBezTo>
                  <a:cubicBezTo>
                    <a:pt x="18" y="18"/>
                    <a:pt x="17" y="20"/>
                    <a:pt x="17" y="20"/>
                  </a:cubicBezTo>
                  <a:cubicBezTo>
                    <a:pt x="20" y="20"/>
                    <a:pt x="20" y="20"/>
                    <a:pt x="20" y="20"/>
                  </a:cubicBezTo>
                  <a:cubicBezTo>
                    <a:pt x="20" y="23"/>
                    <a:pt x="20" y="23"/>
                    <a:pt x="20" y="23"/>
                  </a:cubicBezTo>
                  <a:cubicBezTo>
                    <a:pt x="16" y="23"/>
                    <a:pt x="16" y="23"/>
                    <a:pt x="16" y="23"/>
                  </a:cubicBezTo>
                  <a:close/>
                  <a:moveTo>
                    <a:pt x="15" y="12"/>
                  </a:moveTo>
                  <a:cubicBezTo>
                    <a:pt x="15" y="13"/>
                    <a:pt x="15" y="13"/>
                    <a:pt x="15" y="13"/>
                  </a:cubicBezTo>
                  <a:cubicBezTo>
                    <a:pt x="17" y="13"/>
                    <a:pt x="17" y="13"/>
                    <a:pt x="17" y="13"/>
                  </a:cubicBezTo>
                  <a:cubicBezTo>
                    <a:pt x="17" y="12"/>
                    <a:pt x="17" y="12"/>
                    <a:pt x="17" y="12"/>
                  </a:cubicBezTo>
                  <a:cubicBezTo>
                    <a:pt x="15" y="12"/>
                    <a:pt x="15" y="12"/>
                    <a:pt x="15" y="12"/>
                  </a:cubicBezTo>
                  <a:close/>
                  <a:moveTo>
                    <a:pt x="11" y="17"/>
                  </a:moveTo>
                  <a:cubicBezTo>
                    <a:pt x="11" y="19"/>
                    <a:pt x="11" y="19"/>
                    <a:pt x="11" y="19"/>
                  </a:cubicBezTo>
                  <a:cubicBezTo>
                    <a:pt x="13" y="19"/>
                    <a:pt x="13" y="19"/>
                    <a:pt x="13" y="19"/>
                  </a:cubicBezTo>
                  <a:cubicBezTo>
                    <a:pt x="13" y="17"/>
                    <a:pt x="13" y="17"/>
                    <a:pt x="13" y="17"/>
                  </a:cubicBezTo>
                  <a:cubicBezTo>
                    <a:pt x="11" y="17"/>
                    <a:pt x="11" y="17"/>
                    <a:pt x="11" y="17"/>
                  </a:cubicBezTo>
                  <a:close/>
                  <a:moveTo>
                    <a:pt x="14" y="16"/>
                  </a:moveTo>
                  <a:cubicBezTo>
                    <a:pt x="15" y="18"/>
                    <a:pt x="15" y="18"/>
                    <a:pt x="15" y="18"/>
                  </a:cubicBezTo>
                  <a:cubicBezTo>
                    <a:pt x="16" y="18"/>
                    <a:pt x="16" y="18"/>
                    <a:pt x="16" y="18"/>
                  </a:cubicBezTo>
                  <a:cubicBezTo>
                    <a:pt x="16" y="16"/>
                    <a:pt x="16" y="16"/>
                    <a:pt x="16" y="16"/>
                  </a:cubicBezTo>
                  <a:cubicBezTo>
                    <a:pt x="14" y="16"/>
                    <a:pt x="14" y="16"/>
                    <a:pt x="14" y="16"/>
                  </a:cubicBezTo>
                  <a:close/>
                  <a:moveTo>
                    <a:pt x="20" y="3"/>
                  </a:moveTo>
                  <a:cubicBezTo>
                    <a:pt x="20" y="3"/>
                    <a:pt x="20" y="5"/>
                    <a:pt x="20" y="6"/>
                  </a:cubicBezTo>
                  <a:cubicBezTo>
                    <a:pt x="21" y="7"/>
                    <a:pt x="21" y="7"/>
                    <a:pt x="21" y="7"/>
                  </a:cubicBezTo>
                  <a:cubicBezTo>
                    <a:pt x="21" y="7"/>
                    <a:pt x="20" y="7"/>
                    <a:pt x="22" y="6"/>
                  </a:cubicBezTo>
                  <a:cubicBezTo>
                    <a:pt x="23" y="6"/>
                    <a:pt x="24" y="5"/>
                    <a:pt x="26" y="4"/>
                  </a:cubicBezTo>
                  <a:cubicBezTo>
                    <a:pt x="27" y="3"/>
                    <a:pt x="27" y="3"/>
                    <a:pt x="27" y="2"/>
                  </a:cubicBezTo>
                  <a:cubicBezTo>
                    <a:pt x="27" y="2"/>
                    <a:pt x="27" y="1"/>
                    <a:pt x="26" y="0"/>
                  </a:cubicBezTo>
                  <a:cubicBezTo>
                    <a:pt x="26" y="0"/>
                    <a:pt x="25" y="0"/>
                    <a:pt x="25" y="0"/>
                  </a:cubicBezTo>
                  <a:cubicBezTo>
                    <a:pt x="25" y="0"/>
                    <a:pt x="25" y="0"/>
                    <a:pt x="24" y="0"/>
                  </a:cubicBezTo>
                  <a:cubicBezTo>
                    <a:pt x="24" y="1"/>
                    <a:pt x="20" y="3"/>
                    <a:pt x="20" y="3"/>
                  </a:cubicBezTo>
                  <a:close/>
                  <a:moveTo>
                    <a:pt x="11" y="21"/>
                  </a:moveTo>
                  <a:cubicBezTo>
                    <a:pt x="11" y="21"/>
                    <a:pt x="10" y="21"/>
                    <a:pt x="10" y="22"/>
                  </a:cubicBezTo>
                  <a:cubicBezTo>
                    <a:pt x="10" y="22"/>
                    <a:pt x="10" y="22"/>
                    <a:pt x="10" y="22"/>
                  </a:cubicBezTo>
                  <a:cubicBezTo>
                    <a:pt x="10" y="22"/>
                    <a:pt x="9" y="23"/>
                    <a:pt x="9" y="23"/>
                  </a:cubicBezTo>
                  <a:cubicBezTo>
                    <a:pt x="10" y="22"/>
                    <a:pt x="12" y="22"/>
                    <a:pt x="12" y="22"/>
                  </a:cubicBezTo>
                  <a:cubicBezTo>
                    <a:pt x="12" y="22"/>
                    <a:pt x="12" y="21"/>
                    <a:pt x="12" y="21"/>
                  </a:cubicBezTo>
                  <a:cubicBezTo>
                    <a:pt x="12" y="21"/>
                    <a:pt x="12" y="21"/>
                    <a:pt x="12" y="21"/>
                  </a:cubicBezTo>
                  <a:cubicBezTo>
                    <a:pt x="12" y="21"/>
                    <a:pt x="12" y="21"/>
                    <a:pt x="11" y="21"/>
                  </a:cubicBezTo>
                  <a:cubicBezTo>
                    <a:pt x="11" y="21"/>
                    <a:pt x="11" y="21"/>
                    <a:pt x="11" y="21"/>
                  </a:cubicBezTo>
                  <a:cubicBezTo>
                    <a:pt x="11" y="21"/>
                    <a:pt x="11" y="21"/>
                    <a:pt x="11" y="21"/>
                  </a:cubicBezTo>
                  <a:cubicBezTo>
                    <a:pt x="11" y="21"/>
                    <a:pt x="11" y="21"/>
                    <a:pt x="11" y="21"/>
                  </a:cubicBezTo>
                  <a:close/>
                  <a:moveTo>
                    <a:pt x="14" y="20"/>
                  </a:moveTo>
                  <a:cubicBezTo>
                    <a:pt x="14" y="20"/>
                    <a:pt x="14" y="20"/>
                    <a:pt x="14" y="20"/>
                  </a:cubicBezTo>
                  <a:cubicBezTo>
                    <a:pt x="14" y="20"/>
                    <a:pt x="14" y="20"/>
                    <a:pt x="14" y="20"/>
                  </a:cubicBezTo>
                  <a:cubicBezTo>
                    <a:pt x="14" y="20"/>
                    <a:pt x="14" y="20"/>
                    <a:pt x="15" y="20"/>
                  </a:cubicBezTo>
                  <a:cubicBezTo>
                    <a:pt x="15" y="20"/>
                    <a:pt x="16" y="20"/>
                    <a:pt x="16" y="20"/>
                  </a:cubicBezTo>
                  <a:cubicBezTo>
                    <a:pt x="16" y="20"/>
                    <a:pt x="16" y="20"/>
                    <a:pt x="15" y="20"/>
                  </a:cubicBezTo>
                  <a:cubicBezTo>
                    <a:pt x="15" y="20"/>
                    <a:pt x="15" y="20"/>
                    <a:pt x="14" y="20"/>
                  </a:cubicBezTo>
                  <a:close/>
                </a:path>
              </a:pathLst>
            </a:custGeom>
            <a:grpFill/>
            <a:ln w="9525">
              <a:solidFill>
                <a:schemeClr val="bg1">
                  <a:alpha val="12000"/>
                </a:schemeClr>
              </a:solidFill>
              <a:round/>
            </a:ln>
          </p:spPr>
          <p:txBody>
            <a:bodyPr vert="horz" wrap="square" lIns="91440" tIns="45720" rIns="91440" bIns="45720" numCol="1" anchor="t" anchorCtr="0" compatLnSpc="1"/>
            <a:lstStyle/>
            <a:p>
              <a:endParaRPr lang="zh-CN" altLang="en-US"/>
            </a:p>
          </p:txBody>
        </p:sp>
        <p:sp>
          <p:nvSpPr>
            <p:cNvPr id="111" name="Freeform 307"/>
            <p:cNvSpPr>
              <a:spLocks noEditPoints="1"/>
            </p:cNvSpPr>
            <p:nvPr/>
          </p:nvSpPr>
          <p:spPr bwMode="auto">
            <a:xfrm>
              <a:off x="3571" y="2238"/>
              <a:ext cx="38" cy="49"/>
            </a:xfrm>
            <a:custGeom>
              <a:avLst/>
              <a:gdLst>
                <a:gd name="T0" fmla="*/ 11 w 31"/>
                <a:gd name="T1" fmla="*/ 8 h 40"/>
                <a:gd name="T2" fmla="*/ 10 w 31"/>
                <a:gd name="T3" fmla="*/ 7 h 40"/>
                <a:gd name="T4" fmla="*/ 11 w 31"/>
                <a:gd name="T5" fmla="*/ 4 h 40"/>
                <a:gd name="T6" fmla="*/ 14 w 31"/>
                <a:gd name="T7" fmla="*/ 5 h 40"/>
                <a:gd name="T8" fmla="*/ 14 w 31"/>
                <a:gd name="T9" fmla="*/ 7 h 40"/>
                <a:gd name="T10" fmla="*/ 16 w 31"/>
                <a:gd name="T11" fmla="*/ 8 h 40"/>
                <a:gd name="T12" fmla="*/ 20 w 31"/>
                <a:gd name="T13" fmla="*/ 2 h 40"/>
                <a:gd name="T14" fmla="*/ 23 w 31"/>
                <a:gd name="T15" fmla="*/ 0 h 40"/>
                <a:gd name="T16" fmla="*/ 24 w 31"/>
                <a:gd name="T17" fmla="*/ 4 h 40"/>
                <a:gd name="T18" fmla="*/ 23 w 31"/>
                <a:gd name="T19" fmla="*/ 4 h 40"/>
                <a:gd name="T20" fmla="*/ 21 w 31"/>
                <a:gd name="T21" fmla="*/ 6 h 40"/>
                <a:gd name="T22" fmla="*/ 25 w 31"/>
                <a:gd name="T23" fmla="*/ 6 h 40"/>
                <a:gd name="T24" fmla="*/ 25 w 31"/>
                <a:gd name="T25" fmla="*/ 9 h 40"/>
                <a:gd name="T26" fmla="*/ 21 w 31"/>
                <a:gd name="T27" fmla="*/ 10 h 40"/>
                <a:gd name="T28" fmla="*/ 18 w 31"/>
                <a:gd name="T29" fmla="*/ 11 h 40"/>
                <a:gd name="T30" fmla="*/ 19 w 31"/>
                <a:gd name="T31" fmla="*/ 12 h 40"/>
                <a:gd name="T32" fmla="*/ 22 w 31"/>
                <a:gd name="T33" fmla="*/ 12 h 40"/>
                <a:gd name="T34" fmla="*/ 20 w 31"/>
                <a:gd name="T35" fmla="*/ 15 h 40"/>
                <a:gd name="T36" fmla="*/ 17 w 31"/>
                <a:gd name="T37" fmla="*/ 16 h 40"/>
                <a:gd name="T38" fmla="*/ 19 w 31"/>
                <a:gd name="T39" fmla="*/ 16 h 40"/>
                <a:gd name="T40" fmla="*/ 22 w 31"/>
                <a:gd name="T41" fmla="*/ 16 h 40"/>
                <a:gd name="T42" fmla="*/ 23 w 31"/>
                <a:gd name="T43" fmla="*/ 18 h 40"/>
                <a:gd name="T44" fmla="*/ 21 w 31"/>
                <a:gd name="T45" fmla="*/ 20 h 40"/>
                <a:gd name="T46" fmla="*/ 25 w 31"/>
                <a:gd name="T47" fmla="*/ 21 h 40"/>
                <a:gd name="T48" fmla="*/ 30 w 31"/>
                <a:gd name="T49" fmla="*/ 19 h 40"/>
                <a:gd name="T50" fmla="*/ 30 w 31"/>
                <a:gd name="T51" fmla="*/ 23 h 40"/>
                <a:gd name="T52" fmla="*/ 21 w 31"/>
                <a:gd name="T53" fmla="*/ 23 h 40"/>
                <a:gd name="T54" fmla="*/ 22 w 31"/>
                <a:gd name="T55" fmla="*/ 26 h 40"/>
                <a:gd name="T56" fmla="*/ 22 w 31"/>
                <a:gd name="T57" fmla="*/ 35 h 40"/>
                <a:gd name="T58" fmla="*/ 18 w 31"/>
                <a:gd name="T59" fmla="*/ 36 h 40"/>
                <a:gd name="T60" fmla="*/ 12 w 31"/>
                <a:gd name="T61" fmla="*/ 38 h 40"/>
                <a:gd name="T62" fmla="*/ 9 w 31"/>
                <a:gd name="T63" fmla="*/ 38 h 40"/>
                <a:gd name="T64" fmla="*/ 8 w 31"/>
                <a:gd name="T65" fmla="*/ 30 h 40"/>
                <a:gd name="T66" fmla="*/ 11 w 31"/>
                <a:gd name="T67" fmla="*/ 30 h 40"/>
                <a:gd name="T68" fmla="*/ 15 w 31"/>
                <a:gd name="T69" fmla="*/ 27 h 40"/>
                <a:gd name="T70" fmla="*/ 15 w 31"/>
                <a:gd name="T71" fmla="*/ 25 h 40"/>
                <a:gd name="T72" fmla="*/ 13 w 31"/>
                <a:gd name="T73" fmla="*/ 27 h 40"/>
                <a:gd name="T74" fmla="*/ 10 w 31"/>
                <a:gd name="T75" fmla="*/ 28 h 40"/>
                <a:gd name="T76" fmla="*/ 5 w 31"/>
                <a:gd name="T77" fmla="*/ 29 h 40"/>
                <a:gd name="T78" fmla="*/ 0 w 31"/>
                <a:gd name="T79" fmla="*/ 29 h 40"/>
                <a:gd name="T80" fmla="*/ 9 w 31"/>
                <a:gd name="T81" fmla="*/ 24 h 40"/>
                <a:gd name="T82" fmla="*/ 10 w 31"/>
                <a:gd name="T83" fmla="*/ 23 h 40"/>
                <a:gd name="T84" fmla="*/ 7 w 31"/>
                <a:gd name="T85" fmla="*/ 22 h 40"/>
                <a:gd name="T86" fmla="*/ 11 w 31"/>
                <a:gd name="T87" fmla="*/ 19 h 40"/>
                <a:gd name="T88" fmla="*/ 14 w 31"/>
                <a:gd name="T89" fmla="*/ 17 h 40"/>
                <a:gd name="T90" fmla="*/ 9 w 31"/>
                <a:gd name="T91" fmla="*/ 18 h 40"/>
                <a:gd name="T92" fmla="*/ 8 w 31"/>
                <a:gd name="T93" fmla="*/ 16 h 40"/>
                <a:gd name="T94" fmla="*/ 13 w 31"/>
                <a:gd name="T95" fmla="*/ 14 h 40"/>
                <a:gd name="T96" fmla="*/ 9 w 31"/>
                <a:gd name="T97" fmla="*/ 14 h 40"/>
                <a:gd name="T98" fmla="*/ 6 w 31"/>
                <a:gd name="T99" fmla="*/ 11 h 40"/>
                <a:gd name="T100" fmla="*/ 11 w 31"/>
                <a:gd name="T101" fmla="*/ 10 h 40"/>
                <a:gd name="T102" fmla="*/ 12 w 31"/>
                <a:gd name="T103" fmla="*/ 22 h 40"/>
                <a:gd name="T104" fmla="*/ 14 w 31"/>
                <a:gd name="T105" fmla="*/ 23 h 40"/>
                <a:gd name="T106" fmla="*/ 12 w 31"/>
                <a:gd name="T107" fmla="*/ 22 h 40"/>
                <a:gd name="T108" fmla="*/ 12 w 31"/>
                <a:gd name="T109" fmla="*/ 35 h 40"/>
                <a:gd name="T110" fmla="*/ 13 w 31"/>
                <a:gd name="T111" fmla="*/ 35 h 40"/>
                <a:gd name="T112" fmla="*/ 18 w 31"/>
                <a:gd name="T113" fmla="*/ 34 h 40"/>
                <a:gd name="T114" fmla="*/ 19 w 31"/>
                <a:gd name="T115" fmla="*/ 30 h 40"/>
                <a:gd name="T116" fmla="*/ 18 w 31"/>
                <a:gd name="T117" fmla="*/ 29 h 40"/>
                <a:gd name="T118" fmla="*/ 13 w 31"/>
                <a:gd name="T119" fmla="*/ 3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 h="40">
                  <a:moveTo>
                    <a:pt x="11" y="9"/>
                  </a:moveTo>
                  <a:cubicBezTo>
                    <a:pt x="11" y="9"/>
                    <a:pt x="11" y="8"/>
                    <a:pt x="11" y="8"/>
                  </a:cubicBezTo>
                  <a:cubicBezTo>
                    <a:pt x="10" y="8"/>
                    <a:pt x="10" y="8"/>
                    <a:pt x="10" y="8"/>
                  </a:cubicBezTo>
                  <a:cubicBezTo>
                    <a:pt x="10" y="8"/>
                    <a:pt x="10" y="8"/>
                    <a:pt x="10" y="7"/>
                  </a:cubicBezTo>
                  <a:cubicBezTo>
                    <a:pt x="10" y="6"/>
                    <a:pt x="10" y="6"/>
                    <a:pt x="10" y="5"/>
                  </a:cubicBezTo>
                  <a:cubicBezTo>
                    <a:pt x="10" y="4"/>
                    <a:pt x="10" y="4"/>
                    <a:pt x="11" y="4"/>
                  </a:cubicBezTo>
                  <a:cubicBezTo>
                    <a:pt x="12" y="4"/>
                    <a:pt x="13" y="4"/>
                    <a:pt x="13" y="4"/>
                  </a:cubicBezTo>
                  <a:cubicBezTo>
                    <a:pt x="13" y="4"/>
                    <a:pt x="14" y="5"/>
                    <a:pt x="14" y="5"/>
                  </a:cubicBezTo>
                  <a:cubicBezTo>
                    <a:pt x="14" y="5"/>
                    <a:pt x="15" y="5"/>
                    <a:pt x="14" y="6"/>
                  </a:cubicBezTo>
                  <a:cubicBezTo>
                    <a:pt x="14" y="6"/>
                    <a:pt x="14" y="7"/>
                    <a:pt x="14" y="7"/>
                  </a:cubicBezTo>
                  <a:cubicBezTo>
                    <a:pt x="14" y="8"/>
                    <a:pt x="15" y="8"/>
                    <a:pt x="15" y="8"/>
                  </a:cubicBezTo>
                  <a:cubicBezTo>
                    <a:pt x="15" y="8"/>
                    <a:pt x="15" y="8"/>
                    <a:pt x="16" y="8"/>
                  </a:cubicBezTo>
                  <a:cubicBezTo>
                    <a:pt x="16" y="8"/>
                    <a:pt x="17" y="7"/>
                    <a:pt x="18" y="6"/>
                  </a:cubicBezTo>
                  <a:cubicBezTo>
                    <a:pt x="18" y="5"/>
                    <a:pt x="19" y="3"/>
                    <a:pt x="20" y="2"/>
                  </a:cubicBezTo>
                  <a:cubicBezTo>
                    <a:pt x="20" y="1"/>
                    <a:pt x="20" y="0"/>
                    <a:pt x="20" y="0"/>
                  </a:cubicBezTo>
                  <a:cubicBezTo>
                    <a:pt x="20" y="0"/>
                    <a:pt x="21" y="0"/>
                    <a:pt x="23" y="0"/>
                  </a:cubicBezTo>
                  <a:cubicBezTo>
                    <a:pt x="24" y="1"/>
                    <a:pt x="25" y="2"/>
                    <a:pt x="25" y="3"/>
                  </a:cubicBezTo>
                  <a:cubicBezTo>
                    <a:pt x="25" y="3"/>
                    <a:pt x="24" y="4"/>
                    <a:pt x="24" y="4"/>
                  </a:cubicBezTo>
                  <a:cubicBezTo>
                    <a:pt x="24" y="4"/>
                    <a:pt x="24" y="4"/>
                    <a:pt x="23" y="4"/>
                  </a:cubicBezTo>
                  <a:cubicBezTo>
                    <a:pt x="23" y="4"/>
                    <a:pt x="23" y="3"/>
                    <a:pt x="23" y="4"/>
                  </a:cubicBezTo>
                  <a:cubicBezTo>
                    <a:pt x="23" y="4"/>
                    <a:pt x="22" y="4"/>
                    <a:pt x="22" y="5"/>
                  </a:cubicBezTo>
                  <a:cubicBezTo>
                    <a:pt x="22" y="6"/>
                    <a:pt x="21" y="6"/>
                    <a:pt x="21" y="6"/>
                  </a:cubicBezTo>
                  <a:cubicBezTo>
                    <a:pt x="21" y="6"/>
                    <a:pt x="23" y="6"/>
                    <a:pt x="24" y="6"/>
                  </a:cubicBezTo>
                  <a:cubicBezTo>
                    <a:pt x="24" y="6"/>
                    <a:pt x="24" y="5"/>
                    <a:pt x="25" y="6"/>
                  </a:cubicBezTo>
                  <a:cubicBezTo>
                    <a:pt x="25" y="6"/>
                    <a:pt x="25" y="7"/>
                    <a:pt x="25" y="7"/>
                  </a:cubicBezTo>
                  <a:cubicBezTo>
                    <a:pt x="25" y="7"/>
                    <a:pt x="25" y="9"/>
                    <a:pt x="25" y="9"/>
                  </a:cubicBezTo>
                  <a:cubicBezTo>
                    <a:pt x="25" y="9"/>
                    <a:pt x="25" y="10"/>
                    <a:pt x="24" y="10"/>
                  </a:cubicBezTo>
                  <a:cubicBezTo>
                    <a:pt x="23" y="10"/>
                    <a:pt x="22" y="10"/>
                    <a:pt x="21" y="10"/>
                  </a:cubicBezTo>
                  <a:cubicBezTo>
                    <a:pt x="20" y="10"/>
                    <a:pt x="19" y="11"/>
                    <a:pt x="18" y="11"/>
                  </a:cubicBezTo>
                  <a:cubicBezTo>
                    <a:pt x="18" y="11"/>
                    <a:pt x="18" y="11"/>
                    <a:pt x="18" y="11"/>
                  </a:cubicBezTo>
                  <a:cubicBezTo>
                    <a:pt x="18" y="11"/>
                    <a:pt x="17" y="12"/>
                    <a:pt x="17" y="12"/>
                  </a:cubicBezTo>
                  <a:cubicBezTo>
                    <a:pt x="18" y="12"/>
                    <a:pt x="18" y="12"/>
                    <a:pt x="19" y="12"/>
                  </a:cubicBezTo>
                  <a:cubicBezTo>
                    <a:pt x="20" y="11"/>
                    <a:pt x="21" y="11"/>
                    <a:pt x="21" y="11"/>
                  </a:cubicBezTo>
                  <a:cubicBezTo>
                    <a:pt x="22" y="12"/>
                    <a:pt x="22" y="12"/>
                    <a:pt x="22" y="12"/>
                  </a:cubicBezTo>
                  <a:cubicBezTo>
                    <a:pt x="22" y="13"/>
                    <a:pt x="22" y="13"/>
                    <a:pt x="22" y="13"/>
                  </a:cubicBezTo>
                  <a:cubicBezTo>
                    <a:pt x="22" y="14"/>
                    <a:pt x="21" y="15"/>
                    <a:pt x="20" y="15"/>
                  </a:cubicBezTo>
                  <a:cubicBezTo>
                    <a:pt x="19" y="15"/>
                    <a:pt x="18" y="15"/>
                    <a:pt x="18" y="15"/>
                  </a:cubicBezTo>
                  <a:cubicBezTo>
                    <a:pt x="18" y="16"/>
                    <a:pt x="17" y="16"/>
                    <a:pt x="17" y="16"/>
                  </a:cubicBezTo>
                  <a:cubicBezTo>
                    <a:pt x="18" y="16"/>
                    <a:pt x="18" y="16"/>
                    <a:pt x="18" y="16"/>
                  </a:cubicBezTo>
                  <a:cubicBezTo>
                    <a:pt x="18" y="16"/>
                    <a:pt x="17" y="17"/>
                    <a:pt x="19" y="16"/>
                  </a:cubicBezTo>
                  <a:cubicBezTo>
                    <a:pt x="20" y="16"/>
                    <a:pt x="21" y="16"/>
                    <a:pt x="21" y="16"/>
                  </a:cubicBezTo>
                  <a:cubicBezTo>
                    <a:pt x="21" y="16"/>
                    <a:pt x="21" y="15"/>
                    <a:pt x="22" y="16"/>
                  </a:cubicBezTo>
                  <a:cubicBezTo>
                    <a:pt x="23" y="17"/>
                    <a:pt x="23" y="17"/>
                    <a:pt x="23" y="17"/>
                  </a:cubicBezTo>
                  <a:cubicBezTo>
                    <a:pt x="23" y="18"/>
                    <a:pt x="23" y="18"/>
                    <a:pt x="23" y="18"/>
                  </a:cubicBezTo>
                  <a:cubicBezTo>
                    <a:pt x="23" y="18"/>
                    <a:pt x="22" y="19"/>
                    <a:pt x="22" y="19"/>
                  </a:cubicBezTo>
                  <a:cubicBezTo>
                    <a:pt x="21" y="20"/>
                    <a:pt x="21" y="20"/>
                    <a:pt x="21" y="20"/>
                  </a:cubicBezTo>
                  <a:cubicBezTo>
                    <a:pt x="21" y="20"/>
                    <a:pt x="21" y="21"/>
                    <a:pt x="21" y="21"/>
                  </a:cubicBezTo>
                  <a:cubicBezTo>
                    <a:pt x="22" y="21"/>
                    <a:pt x="24" y="21"/>
                    <a:pt x="25" y="21"/>
                  </a:cubicBezTo>
                  <a:cubicBezTo>
                    <a:pt x="26" y="20"/>
                    <a:pt x="27" y="19"/>
                    <a:pt x="27" y="19"/>
                  </a:cubicBezTo>
                  <a:cubicBezTo>
                    <a:pt x="28" y="19"/>
                    <a:pt x="29" y="19"/>
                    <a:pt x="30" y="19"/>
                  </a:cubicBezTo>
                  <a:cubicBezTo>
                    <a:pt x="31" y="19"/>
                    <a:pt x="31" y="21"/>
                    <a:pt x="31" y="22"/>
                  </a:cubicBezTo>
                  <a:cubicBezTo>
                    <a:pt x="31" y="22"/>
                    <a:pt x="30" y="23"/>
                    <a:pt x="30" y="23"/>
                  </a:cubicBezTo>
                  <a:cubicBezTo>
                    <a:pt x="30" y="23"/>
                    <a:pt x="29" y="23"/>
                    <a:pt x="26" y="23"/>
                  </a:cubicBezTo>
                  <a:cubicBezTo>
                    <a:pt x="24" y="23"/>
                    <a:pt x="21" y="23"/>
                    <a:pt x="21" y="23"/>
                  </a:cubicBezTo>
                  <a:cubicBezTo>
                    <a:pt x="20" y="24"/>
                    <a:pt x="19" y="25"/>
                    <a:pt x="19" y="25"/>
                  </a:cubicBezTo>
                  <a:cubicBezTo>
                    <a:pt x="19" y="25"/>
                    <a:pt x="21" y="26"/>
                    <a:pt x="22" y="26"/>
                  </a:cubicBezTo>
                  <a:cubicBezTo>
                    <a:pt x="23" y="26"/>
                    <a:pt x="24" y="27"/>
                    <a:pt x="24" y="28"/>
                  </a:cubicBezTo>
                  <a:cubicBezTo>
                    <a:pt x="24" y="29"/>
                    <a:pt x="23" y="33"/>
                    <a:pt x="22" y="35"/>
                  </a:cubicBezTo>
                  <a:cubicBezTo>
                    <a:pt x="20" y="37"/>
                    <a:pt x="19" y="38"/>
                    <a:pt x="19" y="38"/>
                  </a:cubicBezTo>
                  <a:cubicBezTo>
                    <a:pt x="18" y="38"/>
                    <a:pt x="18" y="37"/>
                    <a:pt x="18" y="36"/>
                  </a:cubicBezTo>
                  <a:cubicBezTo>
                    <a:pt x="18" y="36"/>
                    <a:pt x="17" y="36"/>
                    <a:pt x="16" y="36"/>
                  </a:cubicBezTo>
                  <a:cubicBezTo>
                    <a:pt x="15" y="37"/>
                    <a:pt x="13" y="38"/>
                    <a:pt x="12" y="38"/>
                  </a:cubicBezTo>
                  <a:cubicBezTo>
                    <a:pt x="12" y="38"/>
                    <a:pt x="11" y="39"/>
                    <a:pt x="11" y="39"/>
                  </a:cubicBezTo>
                  <a:cubicBezTo>
                    <a:pt x="11" y="39"/>
                    <a:pt x="9" y="40"/>
                    <a:pt x="9" y="38"/>
                  </a:cubicBezTo>
                  <a:cubicBezTo>
                    <a:pt x="8" y="37"/>
                    <a:pt x="7" y="32"/>
                    <a:pt x="7" y="31"/>
                  </a:cubicBezTo>
                  <a:cubicBezTo>
                    <a:pt x="6" y="31"/>
                    <a:pt x="7" y="30"/>
                    <a:pt x="8" y="30"/>
                  </a:cubicBezTo>
                  <a:cubicBezTo>
                    <a:pt x="8" y="30"/>
                    <a:pt x="10" y="30"/>
                    <a:pt x="10" y="30"/>
                  </a:cubicBezTo>
                  <a:cubicBezTo>
                    <a:pt x="10" y="30"/>
                    <a:pt x="11" y="30"/>
                    <a:pt x="11" y="30"/>
                  </a:cubicBezTo>
                  <a:cubicBezTo>
                    <a:pt x="11" y="29"/>
                    <a:pt x="12" y="28"/>
                    <a:pt x="13" y="28"/>
                  </a:cubicBezTo>
                  <a:cubicBezTo>
                    <a:pt x="15" y="28"/>
                    <a:pt x="15" y="28"/>
                    <a:pt x="15" y="27"/>
                  </a:cubicBezTo>
                  <a:cubicBezTo>
                    <a:pt x="16" y="27"/>
                    <a:pt x="16" y="26"/>
                    <a:pt x="16" y="26"/>
                  </a:cubicBezTo>
                  <a:cubicBezTo>
                    <a:pt x="15" y="25"/>
                    <a:pt x="15" y="25"/>
                    <a:pt x="15" y="25"/>
                  </a:cubicBezTo>
                  <a:cubicBezTo>
                    <a:pt x="14" y="26"/>
                    <a:pt x="14" y="26"/>
                    <a:pt x="14" y="26"/>
                  </a:cubicBezTo>
                  <a:cubicBezTo>
                    <a:pt x="14" y="26"/>
                    <a:pt x="13" y="27"/>
                    <a:pt x="13" y="27"/>
                  </a:cubicBezTo>
                  <a:cubicBezTo>
                    <a:pt x="14" y="27"/>
                    <a:pt x="14" y="28"/>
                    <a:pt x="13" y="28"/>
                  </a:cubicBezTo>
                  <a:cubicBezTo>
                    <a:pt x="12" y="28"/>
                    <a:pt x="11" y="28"/>
                    <a:pt x="10" y="28"/>
                  </a:cubicBezTo>
                  <a:cubicBezTo>
                    <a:pt x="10" y="27"/>
                    <a:pt x="10" y="27"/>
                    <a:pt x="10" y="27"/>
                  </a:cubicBezTo>
                  <a:cubicBezTo>
                    <a:pt x="9" y="27"/>
                    <a:pt x="7" y="28"/>
                    <a:pt x="5" y="29"/>
                  </a:cubicBezTo>
                  <a:cubicBezTo>
                    <a:pt x="4" y="30"/>
                    <a:pt x="4" y="31"/>
                    <a:pt x="4" y="31"/>
                  </a:cubicBezTo>
                  <a:cubicBezTo>
                    <a:pt x="3" y="31"/>
                    <a:pt x="0" y="30"/>
                    <a:pt x="0" y="29"/>
                  </a:cubicBezTo>
                  <a:cubicBezTo>
                    <a:pt x="0" y="28"/>
                    <a:pt x="0" y="28"/>
                    <a:pt x="1" y="27"/>
                  </a:cubicBezTo>
                  <a:cubicBezTo>
                    <a:pt x="2" y="27"/>
                    <a:pt x="8" y="25"/>
                    <a:pt x="9" y="24"/>
                  </a:cubicBezTo>
                  <a:cubicBezTo>
                    <a:pt x="10" y="24"/>
                    <a:pt x="10" y="24"/>
                    <a:pt x="10" y="24"/>
                  </a:cubicBezTo>
                  <a:cubicBezTo>
                    <a:pt x="10" y="23"/>
                    <a:pt x="10" y="23"/>
                    <a:pt x="10" y="23"/>
                  </a:cubicBezTo>
                  <a:cubicBezTo>
                    <a:pt x="10" y="23"/>
                    <a:pt x="9" y="23"/>
                    <a:pt x="8" y="23"/>
                  </a:cubicBezTo>
                  <a:cubicBezTo>
                    <a:pt x="7" y="23"/>
                    <a:pt x="7" y="23"/>
                    <a:pt x="7" y="22"/>
                  </a:cubicBezTo>
                  <a:cubicBezTo>
                    <a:pt x="7" y="22"/>
                    <a:pt x="6" y="21"/>
                    <a:pt x="7" y="21"/>
                  </a:cubicBezTo>
                  <a:cubicBezTo>
                    <a:pt x="7" y="21"/>
                    <a:pt x="10" y="20"/>
                    <a:pt x="11" y="19"/>
                  </a:cubicBezTo>
                  <a:cubicBezTo>
                    <a:pt x="12" y="18"/>
                    <a:pt x="13" y="18"/>
                    <a:pt x="13" y="18"/>
                  </a:cubicBezTo>
                  <a:cubicBezTo>
                    <a:pt x="14" y="17"/>
                    <a:pt x="14" y="17"/>
                    <a:pt x="14" y="17"/>
                  </a:cubicBezTo>
                  <a:cubicBezTo>
                    <a:pt x="14" y="17"/>
                    <a:pt x="11" y="18"/>
                    <a:pt x="11" y="18"/>
                  </a:cubicBezTo>
                  <a:cubicBezTo>
                    <a:pt x="10" y="18"/>
                    <a:pt x="9" y="18"/>
                    <a:pt x="9" y="18"/>
                  </a:cubicBezTo>
                  <a:cubicBezTo>
                    <a:pt x="9" y="18"/>
                    <a:pt x="9" y="18"/>
                    <a:pt x="8" y="17"/>
                  </a:cubicBezTo>
                  <a:cubicBezTo>
                    <a:pt x="8" y="16"/>
                    <a:pt x="8" y="16"/>
                    <a:pt x="8" y="16"/>
                  </a:cubicBezTo>
                  <a:cubicBezTo>
                    <a:pt x="8" y="16"/>
                    <a:pt x="8" y="17"/>
                    <a:pt x="10" y="15"/>
                  </a:cubicBezTo>
                  <a:cubicBezTo>
                    <a:pt x="13" y="14"/>
                    <a:pt x="12" y="15"/>
                    <a:pt x="13" y="14"/>
                  </a:cubicBezTo>
                  <a:cubicBezTo>
                    <a:pt x="13" y="14"/>
                    <a:pt x="12" y="13"/>
                    <a:pt x="12" y="13"/>
                  </a:cubicBezTo>
                  <a:cubicBezTo>
                    <a:pt x="12" y="13"/>
                    <a:pt x="10" y="14"/>
                    <a:pt x="9" y="14"/>
                  </a:cubicBezTo>
                  <a:cubicBezTo>
                    <a:pt x="8" y="14"/>
                    <a:pt x="8" y="14"/>
                    <a:pt x="7" y="13"/>
                  </a:cubicBezTo>
                  <a:cubicBezTo>
                    <a:pt x="6" y="12"/>
                    <a:pt x="6" y="11"/>
                    <a:pt x="6" y="11"/>
                  </a:cubicBezTo>
                  <a:cubicBezTo>
                    <a:pt x="6" y="11"/>
                    <a:pt x="7" y="11"/>
                    <a:pt x="8" y="11"/>
                  </a:cubicBezTo>
                  <a:cubicBezTo>
                    <a:pt x="10" y="11"/>
                    <a:pt x="10" y="10"/>
                    <a:pt x="11" y="10"/>
                  </a:cubicBezTo>
                  <a:cubicBezTo>
                    <a:pt x="11" y="10"/>
                    <a:pt x="11" y="9"/>
                    <a:pt x="11" y="9"/>
                  </a:cubicBezTo>
                  <a:close/>
                  <a:moveTo>
                    <a:pt x="12" y="22"/>
                  </a:moveTo>
                  <a:cubicBezTo>
                    <a:pt x="12" y="22"/>
                    <a:pt x="13" y="23"/>
                    <a:pt x="13" y="23"/>
                  </a:cubicBezTo>
                  <a:cubicBezTo>
                    <a:pt x="14" y="23"/>
                    <a:pt x="14" y="23"/>
                    <a:pt x="14" y="23"/>
                  </a:cubicBezTo>
                  <a:cubicBezTo>
                    <a:pt x="15" y="22"/>
                    <a:pt x="15" y="22"/>
                    <a:pt x="14" y="22"/>
                  </a:cubicBezTo>
                  <a:cubicBezTo>
                    <a:pt x="14" y="21"/>
                    <a:pt x="13" y="22"/>
                    <a:pt x="12" y="22"/>
                  </a:cubicBezTo>
                  <a:close/>
                  <a:moveTo>
                    <a:pt x="11" y="32"/>
                  </a:moveTo>
                  <a:cubicBezTo>
                    <a:pt x="11" y="32"/>
                    <a:pt x="12" y="35"/>
                    <a:pt x="12" y="35"/>
                  </a:cubicBezTo>
                  <a:cubicBezTo>
                    <a:pt x="12" y="35"/>
                    <a:pt x="12" y="35"/>
                    <a:pt x="12" y="35"/>
                  </a:cubicBezTo>
                  <a:cubicBezTo>
                    <a:pt x="12" y="35"/>
                    <a:pt x="12" y="35"/>
                    <a:pt x="13" y="35"/>
                  </a:cubicBezTo>
                  <a:cubicBezTo>
                    <a:pt x="13" y="34"/>
                    <a:pt x="14" y="34"/>
                    <a:pt x="16" y="34"/>
                  </a:cubicBezTo>
                  <a:cubicBezTo>
                    <a:pt x="17" y="34"/>
                    <a:pt x="18" y="34"/>
                    <a:pt x="18" y="34"/>
                  </a:cubicBezTo>
                  <a:cubicBezTo>
                    <a:pt x="18" y="34"/>
                    <a:pt x="18" y="34"/>
                    <a:pt x="18" y="33"/>
                  </a:cubicBezTo>
                  <a:cubicBezTo>
                    <a:pt x="18" y="33"/>
                    <a:pt x="19" y="30"/>
                    <a:pt x="19" y="30"/>
                  </a:cubicBezTo>
                  <a:cubicBezTo>
                    <a:pt x="19" y="29"/>
                    <a:pt x="19" y="29"/>
                    <a:pt x="19" y="29"/>
                  </a:cubicBezTo>
                  <a:cubicBezTo>
                    <a:pt x="19" y="29"/>
                    <a:pt x="18" y="29"/>
                    <a:pt x="18" y="29"/>
                  </a:cubicBezTo>
                  <a:cubicBezTo>
                    <a:pt x="17" y="29"/>
                    <a:pt x="17" y="29"/>
                    <a:pt x="16" y="30"/>
                  </a:cubicBezTo>
                  <a:cubicBezTo>
                    <a:pt x="15" y="30"/>
                    <a:pt x="14" y="30"/>
                    <a:pt x="13" y="31"/>
                  </a:cubicBezTo>
                  <a:cubicBezTo>
                    <a:pt x="12" y="31"/>
                    <a:pt x="11" y="32"/>
                    <a:pt x="11" y="32"/>
                  </a:cubicBezTo>
                  <a:close/>
                </a:path>
              </a:pathLst>
            </a:custGeom>
            <a:grpFill/>
            <a:ln w="9525">
              <a:solidFill>
                <a:schemeClr val="bg1">
                  <a:alpha val="12000"/>
                </a:schemeClr>
              </a:solidFill>
              <a:round/>
            </a:ln>
          </p:spPr>
          <p:txBody>
            <a:bodyPr vert="horz" wrap="square" lIns="91440" tIns="45720" rIns="91440" bIns="45720" numCol="1" anchor="t" anchorCtr="0" compatLnSpc="1"/>
            <a:lstStyle/>
            <a:p>
              <a:endParaRPr lang="zh-CN" altLang="en-US"/>
            </a:p>
          </p:txBody>
        </p:sp>
        <p:sp>
          <p:nvSpPr>
            <p:cNvPr id="112" name="Freeform 308"/>
            <p:cNvSpPr>
              <a:spLocks noEditPoints="1"/>
            </p:cNvSpPr>
            <p:nvPr/>
          </p:nvSpPr>
          <p:spPr bwMode="auto">
            <a:xfrm>
              <a:off x="3138" y="1963"/>
              <a:ext cx="82" cy="249"/>
            </a:xfrm>
            <a:custGeom>
              <a:avLst/>
              <a:gdLst>
                <a:gd name="T0" fmla="*/ 5 w 67"/>
                <a:gd name="T1" fmla="*/ 186 h 205"/>
                <a:gd name="T2" fmla="*/ 16 w 67"/>
                <a:gd name="T3" fmla="*/ 173 h 205"/>
                <a:gd name="T4" fmla="*/ 12 w 67"/>
                <a:gd name="T5" fmla="*/ 179 h 205"/>
                <a:gd name="T6" fmla="*/ 18 w 67"/>
                <a:gd name="T7" fmla="*/ 182 h 205"/>
                <a:gd name="T8" fmla="*/ 28 w 67"/>
                <a:gd name="T9" fmla="*/ 178 h 205"/>
                <a:gd name="T10" fmla="*/ 36 w 67"/>
                <a:gd name="T11" fmla="*/ 177 h 205"/>
                <a:gd name="T12" fmla="*/ 19 w 67"/>
                <a:gd name="T13" fmla="*/ 176 h 205"/>
                <a:gd name="T14" fmla="*/ 19 w 67"/>
                <a:gd name="T15" fmla="*/ 182 h 205"/>
                <a:gd name="T16" fmla="*/ 28 w 67"/>
                <a:gd name="T17" fmla="*/ 190 h 205"/>
                <a:gd name="T18" fmla="*/ 38 w 67"/>
                <a:gd name="T19" fmla="*/ 200 h 205"/>
                <a:gd name="T20" fmla="*/ 25 w 67"/>
                <a:gd name="T21" fmla="*/ 190 h 205"/>
                <a:gd name="T22" fmla="*/ 20 w 67"/>
                <a:gd name="T23" fmla="*/ 190 h 205"/>
                <a:gd name="T24" fmla="*/ 20 w 67"/>
                <a:gd name="T25" fmla="*/ 125 h 205"/>
                <a:gd name="T26" fmla="*/ 44 w 67"/>
                <a:gd name="T27" fmla="*/ 132 h 205"/>
                <a:gd name="T28" fmla="*/ 41 w 67"/>
                <a:gd name="T29" fmla="*/ 111 h 205"/>
                <a:gd name="T30" fmla="*/ 40 w 67"/>
                <a:gd name="T31" fmla="*/ 117 h 205"/>
                <a:gd name="T32" fmla="*/ 35 w 67"/>
                <a:gd name="T33" fmla="*/ 118 h 205"/>
                <a:gd name="T34" fmla="*/ 30 w 67"/>
                <a:gd name="T35" fmla="*/ 110 h 205"/>
                <a:gd name="T36" fmla="*/ 29 w 67"/>
                <a:gd name="T37" fmla="*/ 123 h 205"/>
                <a:gd name="T38" fmla="*/ 25 w 67"/>
                <a:gd name="T39" fmla="*/ 124 h 205"/>
                <a:gd name="T40" fmla="*/ 32 w 67"/>
                <a:gd name="T41" fmla="*/ 118 h 205"/>
                <a:gd name="T42" fmla="*/ 32 w 67"/>
                <a:gd name="T43" fmla="*/ 122 h 205"/>
                <a:gd name="T44" fmla="*/ 17 w 67"/>
                <a:gd name="T45" fmla="*/ 122 h 205"/>
                <a:gd name="T46" fmla="*/ 34 w 67"/>
                <a:gd name="T47" fmla="*/ 134 h 205"/>
                <a:gd name="T48" fmla="*/ 38 w 67"/>
                <a:gd name="T49" fmla="*/ 138 h 205"/>
                <a:gd name="T50" fmla="*/ 28 w 67"/>
                <a:gd name="T51" fmla="*/ 143 h 205"/>
                <a:gd name="T52" fmla="*/ 29 w 67"/>
                <a:gd name="T53" fmla="*/ 134 h 205"/>
                <a:gd name="T54" fmla="*/ 24 w 67"/>
                <a:gd name="T55" fmla="*/ 132 h 205"/>
                <a:gd name="T56" fmla="*/ 23 w 67"/>
                <a:gd name="T57" fmla="*/ 70 h 205"/>
                <a:gd name="T58" fmla="*/ 26 w 67"/>
                <a:gd name="T59" fmla="*/ 82 h 205"/>
                <a:gd name="T60" fmla="*/ 33 w 67"/>
                <a:gd name="T61" fmla="*/ 73 h 205"/>
                <a:gd name="T62" fmla="*/ 36 w 67"/>
                <a:gd name="T63" fmla="*/ 62 h 205"/>
                <a:gd name="T64" fmla="*/ 41 w 67"/>
                <a:gd name="T65" fmla="*/ 61 h 205"/>
                <a:gd name="T66" fmla="*/ 48 w 67"/>
                <a:gd name="T67" fmla="*/ 79 h 205"/>
                <a:gd name="T68" fmla="*/ 55 w 67"/>
                <a:gd name="T69" fmla="*/ 89 h 205"/>
                <a:gd name="T70" fmla="*/ 38 w 67"/>
                <a:gd name="T71" fmla="*/ 88 h 205"/>
                <a:gd name="T72" fmla="*/ 39 w 67"/>
                <a:gd name="T73" fmla="*/ 79 h 205"/>
                <a:gd name="T74" fmla="*/ 38 w 67"/>
                <a:gd name="T75" fmla="*/ 65 h 205"/>
                <a:gd name="T76" fmla="*/ 45 w 67"/>
                <a:gd name="T77" fmla="*/ 70 h 205"/>
                <a:gd name="T78" fmla="*/ 42 w 67"/>
                <a:gd name="T79" fmla="*/ 64 h 205"/>
                <a:gd name="T80" fmla="*/ 52 w 67"/>
                <a:gd name="T81" fmla="*/ 71 h 205"/>
                <a:gd name="T82" fmla="*/ 45 w 67"/>
                <a:gd name="T83" fmla="*/ 11 h 205"/>
                <a:gd name="T84" fmla="*/ 61 w 67"/>
                <a:gd name="T85" fmla="*/ 20 h 205"/>
                <a:gd name="T86" fmla="*/ 44 w 67"/>
                <a:gd name="T87" fmla="*/ 22 h 205"/>
                <a:gd name="T88" fmla="*/ 52 w 67"/>
                <a:gd name="T89" fmla="*/ 34 h 205"/>
                <a:gd name="T90" fmla="*/ 40 w 67"/>
                <a:gd name="T91" fmla="*/ 24 h 205"/>
                <a:gd name="T92" fmla="*/ 47 w 67"/>
                <a:gd name="T93" fmla="*/ 32 h 205"/>
                <a:gd name="T94" fmla="*/ 45 w 67"/>
                <a:gd name="T95" fmla="*/ 22 h 205"/>
                <a:gd name="T96" fmla="*/ 48 w 67"/>
                <a:gd name="T97" fmla="*/ 17 h 205"/>
                <a:gd name="T98" fmla="*/ 48 w 67"/>
                <a:gd name="T99" fmla="*/ 15 h 205"/>
                <a:gd name="T100" fmla="*/ 34 w 67"/>
                <a:gd name="T101" fmla="*/ 9 h 205"/>
                <a:gd name="T102" fmla="*/ 42 w 67"/>
                <a:gd name="T103" fmla="*/ 5 h 205"/>
                <a:gd name="T104" fmla="*/ 47 w 67"/>
                <a:gd name="T105" fmla="*/ 6 h 205"/>
                <a:gd name="T106" fmla="*/ 53 w 67"/>
                <a:gd name="T107" fmla="*/ 2 h 205"/>
                <a:gd name="T108" fmla="*/ 54 w 67"/>
                <a:gd name="T109" fmla="*/ 10 h 205"/>
                <a:gd name="T110" fmla="*/ 62 w 67"/>
                <a:gd name="T111" fmla="*/ 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7" h="205">
                  <a:moveTo>
                    <a:pt x="8" y="172"/>
                  </a:moveTo>
                  <a:cubicBezTo>
                    <a:pt x="8" y="172"/>
                    <a:pt x="7" y="169"/>
                    <a:pt x="7" y="170"/>
                  </a:cubicBezTo>
                  <a:cubicBezTo>
                    <a:pt x="6" y="170"/>
                    <a:pt x="5" y="173"/>
                    <a:pt x="5" y="175"/>
                  </a:cubicBezTo>
                  <a:cubicBezTo>
                    <a:pt x="5" y="177"/>
                    <a:pt x="4" y="187"/>
                    <a:pt x="3" y="190"/>
                  </a:cubicBezTo>
                  <a:cubicBezTo>
                    <a:pt x="2" y="194"/>
                    <a:pt x="0" y="196"/>
                    <a:pt x="2" y="198"/>
                  </a:cubicBezTo>
                  <a:cubicBezTo>
                    <a:pt x="3" y="199"/>
                    <a:pt x="4" y="199"/>
                    <a:pt x="4" y="199"/>
                  </a:cubicBezTo>
                  <a:cubicBezTo>
                    <a:pt x="4" y="199"/>
                    <a:pt x="5" y="188"/>
                    <a:pt x="5" y="186"/>
                  </a:cubicBezTo>
                  <a:cubicBezTo>
                    <a:pt x="5" y="184"/>
                    <a:pt x="6" y="181"/>
                    <a:pt x="7" y="178"/>
                  </a:cubicBezTo>
                  <a:cubicBezTo>
                    <a:pt x="8" y="175"/>
                    <a:pt x="8" y="173"/>
                    <a:pt x="8" y="173"/>
                  </a:cubicBezTo>
                  <a:cubicBezTo>
                    <a:pt x="8" y="172"/>
                    <a:pt x="8" y="172"/>
                    <a:pt x="8" y="172"/>
                  </a:cubicBezTo>
                  <a:close/>
                  <a:moveTo>
                    <a:pt x="9" y="173"/>
                  </a:moveTo>
                  <a:cubicBezTo>
                    <a:pt x="9" y="173"/>
                    <a:pt x="9" y="172"/>
                    <a:pt x="10" y="171"/>
                  </a:cubicBezTo>
                  <a:cubicBezTo>
                    <a:pt x="11" y="170"/>
                    <a:pt x="13" y="170"/>
                    <a:pt x="15" y="171"/>
                  </a:cubicBezTo>
                  <a:cubicBezTo>
                    <a:pt x="16" y="171"/>
                    <a:pt x="16" y="172"/>
                    <a:pt x="16" y="173"/>
                  </a:cubicBezTo>
                  <a:cubicBezTo>
                    <a:pt x="15" y="173"/>
                    <a:pt x="14" y="174"/>
                    <a:pt x="13" y="176"/>
                  </a:cubicBezTo>
                  <a:cubicBezTo>
                    <a:pt x="12" y="177"/>
                    <a:pt x="13" y="180"/>
                    <a:pt x="13" y="181"/>
                  </a:cubicBezTo>
                  <a:cubicBezTo>
                    <a:pt x="14" y="182"/>
                    <a:pt x="14" y="184"/>
                    <a:pt x="13" y="184"/>
                  </a:cubicBezTo>
                  <a:cubicBezTo>
                    <a:pt x="12" y="185"/>
                    <a:pt x="12" y="184"/>
                    <a:pt x="10" y="183"/>
                  </a:cubicBezTo>
                  <a:cubicBezTo>
                    <a:pt x="8" y="182"/>
                    <a:pt x="7" y="181"/>
                    <a:pt x="7" y="181"/>
                  </a:cubicBezTo>
                  <a:cubicBezTo>
                    <a:pt x="7" y="181"/>
                    <a:pt x="8" y="181"/>
                    <a:pt x="9" y="181"/>
                  </a:cubicBezTo>
                  <a:cubicBezTo>
                    <a:pt x="11" y="181"/>
                    <a:pt x="13" y="179"/>
                    <a:pt x="12" y="179"/>
                  </a:cubicBezTo>
                  <a:cubicBezTo>
                    <a:pt x="12" y="179"/>
                    <a:pt x="12" y="177"/>
                    <a:pt x="12" y="175"/>
                  </a:cubicBezTo>
                  <a:cubicBezTo>
                    <a:pt x="12" y="173"/>
                    <a:pt x="13" y="173"/>
                    <a:pt x="11" y="173"/>
                  </a:cubicBezTo>
                  <a:cubicBezTo>
                    <a:pt x="10" y="173"/>
                    <a:pt x="9" y="173"/>
                    <a:pt x="9" y="173"/>
                  </a:cubicBezTo>
                  <a:close/>
                  <a:moveTo>
                    <a:pt x="17" y="174"/>
                  </a:moveTo>
                  <a:cubicBezTo>
                    <a:pt x="17" y="174"/>
                    <a:pt x="16" y="175"/>
                    <a:pt x="15" y="177"/>
                  </a:cubicBezTo>
                  <a:cubicBezTo>
                    <a:pt x="14" y="178"/>
                    <a:pt x="14" y="180"/>
                    <a:pt x="15" y="181"/>
                  </a:cubicBezTo>
                  <a:cubicBezTo>
                    <a:pt x="15" y="182"/>
                    <a:pt x="16" y="183"/>
                    <a:pt x="18" y="182"/>
                  </a:cubicBezTo>
                  <a:cubicBezTo>
                    <a:pt x="19" y="180"/>
                    <a:pt x="18" y="179"/>
                    <a:pt x="18" y="177"/>
                  </a:cubicBezTo>
                  <a:cubicBezTo>
                    <a:pt x="18" y="175"/>
                    <a:pt x="17" y="174"/>
                    <a:pt x="17" y="174"/>
                  </a:cubicBezTo>
                  <a:close/>
                  <a:moveTo>
                    <a:pt x="19" y="176"/>
                  </a:moveTo>
                  <a:cubicBezTo>
                    <a:pt x="19" y="176"/>
                    <a:pt x="21" y="177"/>
                    <a:pt x="22" y="177"/>
                  </a:cubicBezTo>
                  <a:cubicBezTo>
                    <a:pt x="23" y="177"/>
                    <a:pt x="24" y="177"/>
                    <a:pt x="24" y="177"/>
                  </a:cubicBezTo>
                  <a:cubicBezTo>
                    <a:pt x="24" y="177"/>
                    <a:pt x="23" y="179"/>
                    <a:pt x="25" y="179"/>
                  </a:cubicBezTo>
                  <a:cubicBezTo>
                    <a:pt x="27" y="179"/>
                    <a:pt x="28" y="178"/>
                    <a:pt x="28" y="178"/>
                  </a:cubicBezTo>
                  <a:cubicBezTo>
                    <a:pt x="28" y="177"/>
                    <a:pt x="28" y="177"/>
                    <a:pt x="28" y="177"/>
                  </a:cubicBezTo>
                  <a:cubicBezTo>
                    <a:pt x="28" y="177"/>
                    <a:pt x="31" y="177"/>
                    <a:pt x="33" y="177"/>
                  </a:cubicBezTo>
                  <a:cubicBezTo>
                    <a:pt x="35" y="177"/>
                    <a:pt x="34" y="178"/>
                    <a:pt x="32" y="179"/>
                  </a:cubicBezTo>
                  <a:cubicBezTo>
                    <a:pt x="31" y="179"/>
                    <a:pt x="29" y="180"/>
                    <a:pt x="29" y="180"/>
                  </a:cubicBezTo>
                  <a:cubicBezTo>
                    <a:pt x="29" y="180"/>
                    <a:pt x="30" y="180"/>
                    <a:pt x="33" y="180"/>
                  </a:cubicBezTo>
                  <a:cubicBezTo>
                    <a:pt x="36" y="180"/>
                    <a:pt x="39" y="182"/>
                    <a:pt x="39" y="181"/>
                  </a:cubicBezTo>
                  <a:cubicBezTo>
                    <a:pt x="39" y="180"/>
                    <a:pt x="38" y="178"/>
                    <a:pt x="36" y="177"/>
                  </a:cubicBezTo>
                  <a:cubicBezTo>
                    <a:pt x="34" y="176"/>
                    <a:pt x="34" y="176"/>
                    <a:pt x="32" y="176"/>
                  </a:cubicBezTo>
                  <a:cubicBezTo>
                    <a:pt x="30" y="176"/>
                    <a:pt x="29" y="175"/>
                    <a:pt x="29" y="175"/>
                  </a:cubicBezTo>
                  <a:cubicBezTo>
                    <a:pt x="29" y="175"/>
                    <a:pt x="29" y="172"/>
                    <a:pt x="27" y="171"/>
                  </a:cubicBezTo>
                  <a:cubicBezTo>
                    <a:pt x="25" y="171"/>
                    <a:pt x="24" y="171"/>
                    <a:pt x="24" y="171"/>
                  </a:cubicBezTo>
                  <a:cubicBezTo>
                    <a:pt x="25" y="175"/>
                    <a:pt x="25" y="175"/>
                    <a:pt x="25" y="175"/>
                  </a:cubicBezTo>
                  <a:cubicBezTo>
                    <a:pt x="25" y="175"/>
                    <a:pt x="23" y="176"/>
                    <a:pt x="21" y="176"/>
                  </a:cubicBezTo>
                  <a:cubicBezTo>
                    <a:pt x="20" y="176"/>
                    <a:pt x="19" y="176"/>
                    <a:pt x="19" y="176"/>
                  </a:cubicBezTo>
                  <a:close/>
                  <a:moveTo>
                    <a:pt x="19" y="182"/>
                  </a:moveTo>
                  <a:cubicBezTo>
                    <a:pt x="19" y="182"/>
                    <a:pt x="20" y="182"/>
                    <a:pt x="23" y="182"/>
                  </a:cubicBezTo>
                  <a:cubicBezTo>
                    <a:pt x="26" y="181"/>
                    <a:pt x="26" y="181"/>
                    <a:pt x="27" y="181"/>
                  </a:cubicBezTo>
                  <a:cubicBezTo>
                    <a:pt x="29" y="182"/>
                    <a:pt x="29" y="184"/>
                    <a:pt x="29" y="184"/>
                  </a:cubicBezTo>
                  <a:cubicBezTo>
                    <a:pt x="29" y="184"/>
                    <a:pt x="28" y="184"/>
                    <a:pt x="26" y="184"/>
                  </a:cubicBezTo>
                  <a:cubicBezTo>
                    <a:pt x="25" y="185"/>
                    <a:pt x="24" y="185"/>
                    <a:pt x="22" y="185"/>
                  </a:cubicBezTo>
                  <a:cubicBezTo>
                    <a:pt x="21" y="184"/>
                    <a:pt x="19" y="182"/>
                    <a:pt x="19" y="182"/>
                  </a:cubicBezTo>
                  <a:close/>
                  <a:moveTo>
                    <a:pt x="16" y="189"/>
                  </a:moveTo>
                  <a:cubicBezTo>
                    <a:pt x="16" y="188"/>
                    <a:pt x="18" y="188"/>
                    <a:pt x="21" y="188"/>
                  </a:cubicBezTo>
                  <a:cubicBezTo>
                    <a:pt x="24" y="187"/>
                    <a:pt x="28" y="187"/>
                    <a:pt x="29" y="187"/>
                  </a:cubicBezTo>
                  <a:cubicBezTo>
                    <a:pt x="31" y="187"/>
                    <a:pt x="31" y="188"/>
                    <a:pt x="31" y="189"/>
                  </a:cubicBezTo>
                  <a:cubicBezTo>
                    <a:pt x="31" y="190"/>
                    <a:pt x="31" y="190"/>
                    <a:pt x="30" y="190"/>
                  </a:cubicBezTo>
                  <a:cubicBezTo>
                    <a:pt x="30" y="190"/>
                    <a:pt x="29" y="191"/>
                    <a:pt x="29" y="190"/>
                  </a:cubicBezTo>
                  <a:cubicBezTo>
                    <a:pt x="28" y="190"/>
                    <a:pt x="28" y="190"/>
                    <a:pt x="28" y="190"/>
                  </a:cubicBezTo>
                  <a:cubicBezTo>
                    <a:pt x="28" y="190"/>
                    <a:pt x="27" y="191"/>
                    <a:pt x="28" y="191"/>
                  </a:cubicBezTo>
                  <a:cubicBezTo>
                    <a:pt x="29" y="192"/>
                    <a:pt x="29" y="193"/>
                    <a:pt x="29" y="193"/>
                  </a:cubicBezTo>
                  <a:cubicBezTo>
                    <a:pt x="29" y="193"/>
                    <a:pt x="28" y="193"/>
                    <a:pt x="27" y="193"/>
                  </a:cubicBezTo>
                  <a:cubicBezTo>
                    <a:pt x="27" y="194"/>
                    <a:pt x="26" y="194"/>
                    <a:pt x="26" y="195"/>
                  </a:cubicBezTo>
                  <a:cubicBezTo>
                    <a:pt x="26" y="196"/>
                    <a:pt x="26" y="200"/>
                    <a:pt x="26" y="200"/>
                  </a:cubicBezTo>
                  <a:cubicBezTo>
                    <a:pt x="26" y="201"/>
                    <a:pt x="30" y="202"/>
                    <a:pt x="33" y="202"/>
                  </a:cubicBezTo>
                  <a:cubicBezTo>
                    <a:pt x="37" y="202"/>
                    <a:pt x="37" y="201"/>
                    <a:pt x="38" y="200"/>
                  </a:cubicBezTo>
                  <a:cubicBezTo>
                    <a:pt x="38" y="199"/>
                    <a:pt x="40" y="194"/>
                    <a:pt x="40" y="194"/>
                  </a:cubicBezTo>
                  <a:cubicBezTo>
                    <a:pt x="40" y="194"/>
                    <a:pt x="40" y="200"/>
                    <a:pt x="40" y="202"/>
                  </a:cubicBezTo>
                  <a:cubicBezTo>
                    <a:pt x="40" y="204"/>
                    <a:pt x="39" y="205"/>
                    <a:pt x="36" y="205"/>
                  </a:cubicBezTo>
                  <a:cubicBezTo>
                    <a:pt x="32" y="205"/>
                    <a:pt x="28" y="204"/>
                    <a:pt x="26" y="203"/>
                  </a:cubicBezTo>
                  <a:cubicBezTo>
                    <a:pt x="25" y="202"/>
                    <a:pt x="24" y="201"/>
                    <a:pt x="24" y="198"/>
                  </a:cubicBezTo>
                  <a:cubicBezTo>
                    <a:pt x="24" y="196"/>
                    <a:pt x="25" y="193"/>
                    <a:pt x="25" y="192"/>
                  </a:cubicBezTo>
                  <a:cubicBezTo>
                    <a:pt x="26" y="191"/>
                    <a:pt x="25" y="190"/>
                    <a:pt x="25" y="190"/>
                  </a:cubicBezTo>
                  <a:cubicBezTo>
                    <a:pt x="25" y="190"/>
                    <a:pt x="25" y="190"/>
                    <a:pt x="25" y="190"/>
                  </a:cubicBezTo>
                  <a:cubicBezTo>
                    <a:pt x="25" y="190"/>
                    <a:pt x="22" y="193"/>
                    <a:pt x="19" y="196"/>
                  </a:cubicBezTo>
                  <a:cubicBezTo>
                    <a:pt x="15" y="198"/>
                    <a:pt x="14" y="199"/>
                    <a:pt x="12" y="199"/>
                  </a:cubicBezTo>
                  <a:cubicBezTo>
                    <a:pt x="11" y="199"/>
                    <a:pt x="11" y="199"/>
                    <a:pt x="11" y="199"/>
                  </a:cubicBezTo>
                  <a:cubicBezTo>
                    <a:pt x="10" y="199"/>
                    <a:pt x="10" y="198"/>
                    <a:pt x="10" y="198"/>
                  </a:cubicBezTo>
                  <a:cubicBezTo>
                    <a:pt x="10" y="198"/>
                    <a:pt x="14" y="197"/>
                    <a:pt x="15" y="195"/>
                  </a:cubicBezTo>
                  <a:cubicBezTo>
                    <a:pt x="17" y="193"/>
                    <a:pt x="20" y="190"/>
                    <a:pt x="20" y="190"/>
                  </a:cubicBezTo>
                  <a:cubicBezTo>
                    <a:pt x="20" y="190"/>
                    <a:pt x="20" y="190"/>
                    <a:pt x="18" y="190"/>
                  </a:cubicBezTo>
                  <a:cubicBezTo>
                    <a:pt x="17" y="190"/>
                    <a:pt x="16" y="189"/>
                    <a:pt x="16" y="189"/>
                  </a:cubicBezTo>
                  <a:close/>
                  <a:moveTo>
                    <a:pt x="21" y="112"/>
                  </a:moveTo>
                  <a:cubicBezTo>
                    <a:pt x="21" y="112"/>
                    <a:pt x="21" y="117"/>
                    <a:pt x="21" y="119"/>
                  </a:cubicBezTo>
                  <a:cubicBezTo>
                    <a:pt x="22" y="121"/>
                    <a:pt x="23" y="124"/>
                    <a:pt x="23" y="124"/>
                  </a:cubicBezTo>
                  <a:cubicBezTo>
                    <a:pt x="23" y="124"/>
                    <a:pt x="21" y="124"/>
                    <a:pt x="20" y="124"/>
                  </a:cubicBezTo>
                  <a:cubicBezTo>
                    <a:pt x="20" y="124"/>
                    <a:pt x="20" y="125"/>
                    <a:pt x="20" y="125"/>
                  </a:cubicBezTo>
                  <a:cubicBezTo>
                    <a:pt x="21" y="126"/>
                    <a:pt x="22" y="127"/>
                    <a:pt x="23" y="127"/>
                  </a:cubicBezTo>
                  <a:cubicBezTo>
                    <a:pt x="25" y="127"/>
                    <a:pt x="30" y="126"/>
                    <a:pt x="33" y="126"/>
                  </a:cubicBezTo>
                  <a:cubicBezTo>
                    <a:pt x="36" y="127"/>
                    <a:pt x="37" y="127"/>
                    <a:pt x="38" y="127"/>
                  </a:cubicBezTo>
                  <a:cubicBezTo>
                    <a:pt x="39" y="127"/>
                    <a:pt x="41" y="127"/>
                    <a:pt x="42" y="128"/>
                  </a:cubicBezTo>
                  <a:cubicBezTo>
                    <a:pt x="43" y="128"/>
                    <a:pt x="45" y="129"/>
                    <a:pt x="44" y="129"/>
                  </a:cubicBezTo>
                  <a:cubicBezTo>
                    <a:pt x="43" y="130"/>
                    <a:pt x="40" y="130"/>
                    <a:pt x="40" y="130"/>
                  </a:cubicBezTo>
                  <a:cubicBezTo>
                    <a:pt x="40" y="130"/>
                    <a:pt x="42" y="131"/>
                    <a:pt x="44" y="132"/>
                  </a:cubicBezTo>
                  <a:cubicBezTo>
                    <a:pt x="46" y="132"/>
                    <a:pt x="47" y="133"/>
                    <a:pt x="48" y="134"/>
                  </a:cubicBezTo>
                  <a:cubicBezTo>
                    <a:pt x="49" y="134"/>
                    <a:pt x="50" y="132"/>
                    <a:pt x="49" y="130"/>
                  </a:cubicBezTo>
                  <a:cubicBezTo>
                    <a:pt x="48" y="129"/>
                    <a:pt x="43" y="127"/>
                    <a:pt x="41" y="126"/>
                  </a:cubicBezTo>
                  <a:cubicBezTo>
                    <a:pt x="39" y="126"/>
                    <a:pt x="39" y="126"/>
                    <a:pt x="39" y="126"/>
                  </a:cubicBezTo>
                  <a:cubicBezTo>
                    <a:pt x="39" y="125"/>
                    <a:pt x="41" y="119"/>
                    <a:pt x="43" y="117"/>
                  </a:cubicBezTo>
                  <a:cubicBezTo>
                    <a:pt x="44" y="114"/>
                    <a:pt x="45" y="114"/>
                    <a:pt x="44" y="114"/>
                  </a:cubicBezTo>
                  <a:cubicBezTo>
                    <a:pt x="44" y="113"/>
                    <a:pt x="43" y="112"/>
                    <a:pt x="41" y="111"/>
                  </a:cubicBezTo>
                  <a:cubicBezTo>
                    <a:pt x="40" y="111"/>
                    <a:pt x="39" y="111"/>
                    <a:pt x="39" y="111"/>
                  </a:cubicBezTo>
                  <a:cubicBezTo>
                    <a:pt x="39" y="111"/>
                    <a:pt x="38" y="112"/>
                    <a:pt x="39" y="113"/>
                  </a:cubicBezTo>
                  <a:cubicBezTo>
                    <a:pt x="39" y="113"/>
                    <a:pt x="40" y="112"/>
                    <a:pt x="41" y="113"/>
                  </a:cubicBezTo>
                  <a:cubicBezTo>
                    <a:pt x="41" y="113"/>
                    <a:pt x="41" y="114"/>
                    <a:pt x="40" y="115"/>
                  </a:cubicBezTo>
                  <a:cubicBezTo>
                    <a:pt x="40" y="115"/>
                    <a:pt x="38" y="114"/>
                    <a:pt x="38" y="115"/>
                  </a:cubicBezTo>
                  <a:cubicBezTo>
                    <a:pt x="38" y="115"/>
                    <a:pt x="37" y="117"/>
                    <a:pt x="38" y="117"/>
                  </a:cubicBezTo>
                  <a:cubicBezTo>
                    <a:pt x="39" y="117"/>
                    <a:pt x="40" y="117"/>
                    <a:pt x="40" y="117"/>
                  </a:cubicBezTo>
                  <a:cubicBezTo>
                    <a:pt x="39" y="118"/>
                    <a:pt x="39" y="118"/>
                    <a:pt x="38" y="118"/>
                  </a:cubicBezTo>
                  <a:cubicBezTo>
                    <a:pt x="37" y="118"/>
                    <a:pt x="36" y="119"/>
                    <a:pt x="36" y="120"/>
                  </a:cubicBezTo>
                  <a:cubicBezTo>
                    <a:pt x="37" y="121"/>
                    <a:pt x="38" y="120"/>
                    <a:pt x="37" y="122"/>
                  </a:cubicBezTo>
                  <a:cubicBezTo>
                    <a:pt x="37" y="123"/>
                    <a:pt x="37" y="125"/>
                    <a:pt x="37" y="125"/>
                  </a:cubicBezTo>
                  <a:cubicBezTo>
                    <a:pt x="36" y="125"/>
                    <a:pt x="36" y="126"/>
                    <a:pt x="35" y="124"/>
                  </a:cubicBezTo>
                  <a:cubicBezTo>
                    <a:pt x="34" y="122"/>
                    <a:pt x="34" y="122"/>
                    <a:pt x="34" y="121"/>
                  </a:cubicBezTo>
                  <a:cubicBezTo>
                    <a:pt x="35" y="120"/>
                    <a:pt x="35" y="118"/>
                    <a:pt x="35" y="118"/>
                  </a:cubicBezTo>
                  <a:cubicBezTo>
                    <a:pt x="35" y="118"/>
                    <a:pt x="35" y="118"/>
                    <a:pt x="36" y="117"/>
                  </a:cubicBezTo>
                  <a:cubicBezTo>
                    <a:pt x="36" y="116"/>
                    <a:pt x="36" y="115"/>
                    <a:pt x="36" y="115"/>
                  </a:cubicBezTo>
                  <a:cubicBezTo>
                    <a:pt x="35" y="114"/>
                    <a:pt x="35" y="114"/>
                    <a:pt x="35" y="114"/>
                  </a:cubicBezTo>
                  <a:cubicBezTo>
                    <a:pt x="35" y="114"/>
                    <a:pt x="36" y="113"/>
                    <a:pt x="37" y="112"/>
                  </a:cubicBezTo>
                  <a:cubicBezTo>
                    <a:pt x="37" y="111"/>
                    <a:pt x="36" y="110"/>
                    <a:pt x="36" y="110"/>
                  </a:cubicBezTo>
                  <a:cubicBezTo>
                    <a:pt x="36" y="110"/>
                    <a:pt x="34" y="113"/>
                    <a:pt x="33" y="112"/>
                  </a:cubicBezTo>
                  <a:cubicBezTo>
                    <a:pt x="32" y="111"/>
                    <a:pt x="30" y="110"/>
                    <a:pt x="30" y="110"/>
                  </a:cubicBezTo>
                  <a:cubicBezTo>
                    <a:pt x="30" y="111"/>
                    <a:pt x="30" y="111"/>
                    <a:pt x="30" y="111"/>
                  </a:cubicBezTo>
                  <a:cubicBezTo>
                    <a:pt x="30" y="111"/>
                    <a:pt x="29" y="112"/>
                    <a:pt x="30" y="113"/>
                  </a:cubicBezTo>
                  <a:cubicBezTo>
                    <a:pt x="31" y="114"/>
                    <a:pt x="32" y="114"/>
                    <a:pt x="32" y="114"/>
                  </a:cubicBezTo>
                  <a:cubicBezTo>
                    <a:pt x="32" y="114"/>
                    <a:pt x="31" y="114"/>
                    <a:pt x="30" y="115"/>
                  </a:cubicBezTo>
                  <a:cubicBezTo>
                    <a:pt x="29" y="117"/>
                    <a:pt x="28" y="117"/>
                    <a:pt x="29" y="118"/>
                  </a:cubicBezTo>
                  <a:cubicBezTo>
                    <a:pt x="30" y="119"/>
                    <a:pt x="32" y="121"/>
                    <a:pt x="31" y="121"/>
                  </a:cubicBezTo>
                  <a:cubicBezTo>
                    <a:pt x="31" y="122"/>
                    <a:pt x="30" y="122"/>
                    <a:pt x="29" y="123"/>
                  </a:cubicBezTo>
                  <a:cubicBezTo>
                    <a:pt x="29" y="123"/>
                    <a:pt x="29" y="124"/>
                    <a:pt x="29" y="124"/>
                  </a:cubicBezTo>
                  <a:cubicBezTo>
                    <a:pt x="29" y="124"/>
                    <a:pt x="28" y="124"/>
                    <a:pt x="28" y="124"/>
                  </a:cubicBezTo>
                  <a:cubicBezTo>
                    <a:pt x="28" y="123"/>
                    <a:pt x="28" y="111"/>
                    <a:pt x="28" y="110"/>
                  </a:cubicBezTo>
                  <a:cubicBezTo>
                    <a:pt x="28" y="110"/>
                    <a:pt x="27" y="110"/>
                    <a:pt x="26" y="110"/>
                  </a:cubicBezTo>
                  <a:cubicBezTo>
                    <a:pt x="25" y="109"/>
                    <a:pt x="26" y="113"/>
                    <a:pt x="26" y="116"/>
                  </a:cubicBezTo>
                  <a:cubicBezTo>
                    <a:pt x="26" y="118"/>
                    <a:pt x="26" y="125"/>
                    <a:pt x="26" y="125"/>
                  </a:cubicBezTo>
                  <a:cubicBezTo>
                    <a:pt x="26" y="125"/>
                    <a:pt x="25" y="125"/>
                    <a:pt x="25" y="124"/>
                  </a:cubicBezTo>
                  <a:cubicBezTo>
                    <a:pt x="24" y="124"/>
                    <a:pt x="24" y="121"/>
                    <a:pt x="24" y="117"/>
                  </a:cubicBezTo>
                  <a:cubicBezTo>
                    <a:pt x="24" y="114"/>
                    <a:pt x="23" y="113"/>
                    <a:pt x="23" y="112"/>
                  </a:cubicBezTo>
                  <a:cubicBezTo>
                    <a:pt x="22" y="112"/>
                    <a:pt x="21" y="112"/>
                    <a:pt x="21" y="112"/>
                  </a:cubicBezTo>
                  <a:cubicBezTo>
                    <a:pt x="21" y="112"/>
                    <a:pt x="21" y="112"/>
                    <a:pt x="21" y="112"/>
                  </a:cubicBezTo>
                  <a:close/>
                  <a:moveTo>
                    <a:pt x="33" y="116"/>
                  </a:moveTo>
                  <a:cubicBezTo>
                    <a:pt x="33" y="116"/>
                    <a:pt x="34" y="117"/>
                    <a:pt x="33" y="118"/>
                  </a:cubicBezTo>
                  <a:cubicBezTo>
                    <a:pt x="33" y="119"/>
                    <a:pt x="33" y="118"/>
                    <a:pt x="32" y="118"/>
                  </a:cubicBezTo>
                  <a:cubicBezTo>
                    <a:pt x="32" y="118"/>
                    <a:pt x="31" y="118"/>
                    <a:pt x="31" y="118"/>
                  </a:cubicBezTo>
                  <a:cubicBezTo>
                    <a:pt x="31" y="117"/>
                    <a:pt x="33" y="116"/>
                    <a:pt x="33" y="116"/>
                  </a:cubicBezTo>
                  <a:close/>
                  <a:moveTo>
                    <a:pt x="32" y="122"/>
                  </a:moveTo>
                  <a:cubicBezTo>
                    <a:pt x="33" y="123"/>
                    <a:pt x="34" y="125"/>
                    <a:pt x="34" y="125"/>
                  </a:cubicBezTo>
                  <a:cubicBezTo>
                    <a:pt x="34" y="125"/>
                    <a:pt x="33" y="125"/>
                    <a:pt x="32" y="125"/>
                  </a:cubicBezTo>
                  <a:cubicBezTo>
                    <a:pt x="30" y="125"/>
                    <a:pt x="30" y="124"/>
                    <a:pt x="30" y="124"/>
                  </a:cubicBezTo>
                  <a:cubicBezTo>
                    <a:pt x="30" y="124"/>
                    <a:pt x="32" y="122"/>
                    <a:pt x="32" y="122"/>
                  </a:cubicBezTo>
                  <a:close/>
                  <a:moveTo>
                    <a:pt x="17" y="122"/>
                  </a:moveTo>
                  <a:cubicBezTo>
                    <a:pt x="17" y="122"/>
                    <a:pt x="19" y="123"/>
                    <a:pt x="19" y="124"/>
                  </a:cubicBezTo>
                  <a:cubicBezTo>
                    <a:pt x="20" y="125"/>
                    <a:pt x="18" y="128"/>
                    <a:pt x="17" y="129"/>
                  </a:cubicBezTo>
                  <a:cubicBezTo>
                    <a:pt x="16" y="130"/>
                    <a:pt x="14" y="131"/>
                    <a:pt x="13" y="130"/>
                  </a:cubicBezTo>
                  <a:cubicBezTo>
                    <a:pt x="12" y="130"/>
                    <a:pt x="12" y="127"/>
                    <a:pt x="12" y="126"/>
                  </a:cubicBezTo>
                  <a:cubicBezTo>
                    <a:pt x="13" y="125"/>
                    <a:pt x="15" y="123"/>
                    <a:pt x="16" y="122"/>
                  </a:cubicBezTo>
                  <a:cubicBezTo>
                    <a:pt x="16" y="122"/>
                    <a:pt x="16" y="122"/>
                    <a:pt x="17" y="122"/>
                  </a:cubicBezTo>
                  <a:close/>
                  <a:moveTo>
                    <a:pt x="23" y="129"/>
                  </a:moveTo>
                  <a:cubicBezTo>
                    <a:pt x="23" y="128"/>
                    <a:pt x="24" y="129"/>
                    <a:pt x="26" y="129"/>
                  </a:cubicBezTo>
                  <a:cubicBezTo>
                    <a:pt x="27" y="129"/>
                    <a:pt x="30" y="128"/>
                    <a:pt x="32" y="128"/>
                  </a:cubicBezTo>
                  <a:cubicBezTo>
                    <a:pt x="34" y="128"/>
                    <a:pt x="35" y="128"/>
                    <a:pt x="37" y="129"/>
                  </a:cubicBezTo>
                  <a:cubicBezTo>
                    <a:pt x="38" y="130"/>
                    <a:pt x="38" y="130"/>
                    <a:pt x="38" y="130"/>
                  </a:cubicBezTo>
                  <a:cubicBezTo>
                    <a:pt x="38" y="130"/>
                    <a:pt x="38" y="132"/>
                    <a:pt x="37" y="132"/>
                  </a:cubicBezTo>
                  <a:cubicBezTo>
                    <a:pt x="37" y="133"/>
                    <a:pt x="35" y="134"/>
                    <a:pt x="34" y="134"/>
                  </a:cubicBezTo>
                  <a:cubicBezTo>
                    <a:pt x="33" y="134"/>
                    <a:pt x="32" y="135"/>
                    <a:pt x="32" y="135"/>
                  </a:cubicBezTo>
                  <a:cubicBezTo>
                    <a:pt x="33" y="135"/>
                    <a:pt x="33" y="135"/>
                    <a:pt x="33" y="135"/>
                  </a:cubicBezTo>
                  <a:cubicBezTo>
                    <a:pt x="34" y="136"/>
                    <a:pt x="34" y="136"/>
                    <a:pt x="34" y="136"/>
                  </a:cubicBezTo>
                  <a:cubicBezTo>
                    <a:pt x="34" y="136"/>
                    <a:pt x="38" y="136"/>
                    <a:pt x="40" y="136"/>
                  </a:cubicBezTo>
                  <a:cubicBezTo>
                    <a:pt x="42" y="137"/>
                    <a:pt x="43" y="138"/>
                    <a:pt x="43" y="139"/>
                  </a:cubicBezTo>
                  <a:cubicBezTo>
                    <a:pt x="43" y="140"/>
                    <a:pt x="41" y="140"/>
                    <a:pt x="40" y="140"/>
                  </a:cubicBezTo>
                  <a:cubicBezTo>
                    <a:pt x="39" y="140"/>
                    <a:pt x="39" y="138"/>
                    <a:pt x="38" y="138"/>
                  </a:cubicBezTo>
                  <a:cubicBezTo>
                    <a:pt x="37" y="137"/>
                    <a:pt x="33" y="137"/>
                    <a:pt x="33" y="137"/>
                  </a:cubicBezTo>
                  <a:cubicBezTo>
                    <a:pt x="33" y="137"/>
                    <a:pt x="33" y="137"/>
                    <a:pt x="33" y="139"/>
                  </a:cubicBezTo>
                  <a:cubicBezTo>
                    <a:pt x="33" y="141"/>
                    <a:pt x="33" y="146"/>
                    <a:pt x="32" y="147"/>
                  </a:cubicBezTo>
                  <a:cubicBezTo>
                    <a:pt x="32" y="148"/>
                    <a:pt x="29" y="149"/>
                    <a:pt x="26" y="148"/>
                  </a:cubicBezTo>
                  <a:cubicBezTo>
                    <a:pt x="22" y="147"/>
                    <a:pt x="19" y="145"/>
                    <a:pt x="19" y="145"/>
                  </a:cubicBezTo>
                  <a:cubicBezTo>
                    <a:pt x="19" y="145"/>
                    <a:pt x="20" y="145"/>
                    <a:pt x="23" y="145"/>
                  </a:cubicBezTo>
                  <a:cubicBezTo>
                    <a:pt x="26" y="145"/>
                    <a:pt x="28" y="144"/>
                    <a:pt x="28" y="143"/>
                  </a:cubicBezTo>
                  <a:cubicBezTo>
                    <a:pt x="29" y="142"/>
                    <a:pt x="30" y="138"/>
                    <a:pt x="30" y="138"/>
                  </a:cubicBezTo>
                  <a:cubicBezTo>
                    <a:pt x="30" y="138"/>
                    <a:pt x="27" y="138"/>
                    <a:pt x="23" y="138"/>
                  </a:cubicBezTo>
                  <a:cubicBezTo>
                    <a:pt x="18" y="138"/>
                    <a:pt x="19" y="139"/>
                    <a:pt x="17" y="138"/>
                  </a:cubicBezTo>
                  <a:cubicBezTo>
                    <a:pt x="16" y="138"/>
                    <a:pt x="16" y="136"/>
                    <a:pt x="16" y="136"/>
                  </a:cubicBezTo>
                  <a:cubicBezTo>
                    <a:pt x="16" y="136"/>
                    <a:pt x="18" y="136"/>
                    <a:pt x="23" y="136"/>
                  </a:cubicBezTo>
                  <a:cubicBezTo>
                    <a:pt x="28" y="135"/>
                    <a:pt x="29" y="135"/>
                    <a:pt x="29" y="135"/>
                  </a:cubicBezTo>
                  <a:cubicBezTo>
                    <a:pt x="29" y="135"/>
                    <a:pt x="29" y="134"/>
                    <a:pt x="29" y="134"/>
                  </a:cubicBezTo>
                  <a:cubicBezTo>
                    <a:pt x="28" y="133"/>
                    <a:pt x="29" y="133"/>
                    <a:pt x="29" y="133"/>
                  </a:cubicBezTo>
                  <a:cubicBezTo>
                    <a:pt x="31" y="133"/>
                    <a:pt x="31" y="133"/>
                    <a:pt x="31" y="133"/>
                  </a:cubicBezTo>
                  <a:cubicBezTo>
                    <a:pt x="31" y="133"/>
                    <a:pt x="32" y="133"/>
                    <a:pt x="33" y="132"/>
                  </a:cubicBezTo>
                  <a:cubicBezTo>
                    <a:pt x="34" y="131"/>
                    <a:pt x="34" y="130"/>
                    <a:pt x="34" y="130"/>
                  </a:cubicBezTo>
                  <a:cubicBezTo>
                    <a:pt x="34" y="130"/>
                    <a:pt x="34" y="129"/>
                    <a:pt x="31" y="130"/>
                  </a:cubicBezTo>
                  <a:cubicBezTo>
                    <a:pt x="29" y="130"/>
                    <a:pt x="27" y="131"/>
                    <a:pt x="26" y="132"/>
                  </a:cubicBezTo>
                  <a:cubicBezTo>
                    <a:pt x="25" y="132"/>
                    <a:pt x="25" y="132"/>
                    <a:pt x="24" y="132"/>
                  </a:cubicBezTo>
                  <a:cubicBezTo>
                    <a:pt x="22" y="131"/>
                    <a:pt x="22" y="129"/>
                    <a:pt x="23" y="129"/>
                  </a:cubicBezTo>
                  <a:close/>
                  <a:moveTo>
                    <a:pt x="26" y="61"/>
                  </a:moveTo>
                  <a:cubicBezTo>
                    <a:pt x="25" y="61"/>
                    <a:pt x="26" y="62"/>
                    <a:pt x="27" y="63"/>
                  </a:cubicBezTo>
                  <a:cubicBezTo>
                    <a:pt x="28" y="64"/>
                    <a:pt x="29" y="64"/>
                    <a:pt x="29" y="64"/>
                  </a:cubicBezTo>
                  <a:cubicBezTo>
                    <a:pt x="29" y="69"/>
                    <a:pt x="29" y="69"/>
                    <a:pt x="29" y="69"/>
                  </a:cubicBezTo>
                  <a:cubicBezTo>
                    <a:pt x="29" y="69"/>
                    <a:pt x="27" y="70"/>
                    <a:pt x="26" y="70"/>
                  </a:cubicBezTo>
                  <a:cubicBezTo>
                    <a:pt x="25" y="70"/>
                    <a:pt x="23" y="70"/>
                    <a:pt x="23" y="70"/>
                  </a:cubicBezTo>
                  <a:cubicBezTo>
                    <a:pt x="23" y="70"/>
                    <a:pt x="23" y="71"/>
                    <a:pt x="24" y="72"/>
                  </a:cubicBezTo>
                  <a:cubicBezTo>
                    <a:pt x="26" y="73"/>
                    <a:pt x="28" y="73"/>
                    <a:pt x="28" y="73"/>
                  </a:cubicBezTo>
                  <a:cubicBezTo>
                    <a:pt x="28" y="79"/>
                    <a:pt x="28" y="79"/>
                    <a:pt x="28" y="79"/>
                  </a:cubicBezTo>
                  <a:cubicBezTo>
                    <a:pt x="28" y="79"/>
                    <a:pt x="24" y="80"/>
                    <a:pt x="23" y="80"/>
                  </a:cubicBezTo>
                  <a:cubicBezTo>
                    <a:pt x="22" y="80"/>
                    <a:pt x="21" y="80"/>
                    <a:pt x="20" y="80"/>
                  </a:cubicBezTo>
                  <a:cubicBezTo>
                    <a:pt x="20" y="79"/>
                    <a:pt x="20" y="82"/>
                    <a:pt x="21" y="82"/>
                  </a:cubicBezTo>
                  <a:cubicBezTo>
                    <a:pt x="22" y="83"/>
                    <a:pt x="23" y="83"/>
                    <a:pt x="26" y="82"/>
                  </a:cubicBezTo>
                  <a:cubicBezTo>
                    <a:pt x="28" y="82"/>
                    <a:pt x="29" y="81"/>
                    <a:pt x="31" y="81"/>
                  </a:cubicBezTo>
                  <a:cubicBezTo>
                    <a:pt x="32" y="81"/>
                    <a:pt x="36" y="80"/>
                    <a:pt x="36" y="79"/>
                  </a:cubicBezTo>
                  <a:cubicBezTo>
                    <a:pt x="37" y="78"/>
                    <a:pt x="37" y="78"/>
                    <a:pt x="37" y="78"/>
                  </a:cubicBezTo>
                  <a:cubicBezTo>
                    <a:pt x="37" y="78"/>
                    <a:pt x="33" y="78"/>
                    <a:pt x="32" y="78"/>
                  </a:cubicBezTo>
                  <a:cubicBezTo>
                    <a:pt x="31" y="78"/>
                    <a:pt x="31" y="78"/>
                    <a:pt x="31" y="78"/>
                  </a:cubicBezTo>
                  <a:cubicBezTo>
                    <a:pt x="31" y="78"/>
                    <a:pt x="30" y="74"/>
                    <a:pt x="31" y="73"/>
                  </a:cubicBezTo>
                  <a:cubicBezTo>
                    <a:pt x="32" y="73"/>
                    <a:pt x="32" y="73"/>
                    <a:pt x="33" y="73"/>
                  </a:cubicBezTo>
                  <a:cubicBezTo>
                    <a:pt x="34" y="72"/>
                    <a:pt x="35" y="72"/>
                    <a:pt x="35" y="72"/>
                  </a:cubicBezTo>
                  <a:cubicBezTo>
                    <a:pt x="35" y="72"/>
                    <a:pt x="35" y="70"/>
                    <a:pt x="33" y="70"/>
                  </a:cubicBezTo>
                  <a:cubicBezTo>
                    <a:pt x="32" y="69"/>
                    <a:pt x="31" y="69"/>
                    <a:pt x="31" y="69"/>
                  </a:cubicBezTo>
                  <a:cubicBezTo>
                    <a:pt x="31" y="69"/>
                    <a:pt x="31" y="67"/>
                    <a:pt x="31" y="66"/>
                  </a:cubicBezTo>
                  <a:cubicBezTo>
                    <a:pt x="31" y="65"/>
                    <a:pt x="32" y="65"/>
                    <a:pt x="34" y="64"/>
                  </a:cubicBezTo>
                  <a:cubicBezTo>
                    <a:pt x="35" y="64"/>
                    <a:pt x="36" y="63"/>
                    <a:pt x="36" y="63"/>
                  </a:cubicBezTo>
                  <a:cubicBezTo>
                    <a:pt x="36" y="62"/>
                    <a:pt x="36" y="62"/>
                    <a:pt x="36" y="62"/>
                  </a:cubicBezTo>
                  <a:cubicBezTo>
                    <a:pt x="36" y="62"/>
                    <a:pt x="36" y="61"/>
                    <a:pt x="34" y="60"/>
                  </a:cubicBezTo>
                  <a:cubicBezTo>
                    <a:pt x="32" y="60"/>
                    <a:pt x="30" y="60"/>
                    <a:pt x="30" y="60"/>
                  </a:cubicBezTo>
                  <a:cubicBezTo>
                    <a:pt x="29" y="60"/>
                    <a:pt x="26" y="61"/>
                    <a:pt x="26" y="61"/>
                  </a:cubicBezTo>
                  <a:close/>
                  <a:moveTo>
                    <a:pt x="38" y="63"/>
                  </a:moveTo>
                  <a:cubicBezTo>
                    <a:pt x="41" y="63"/>
                    <a:pt x="41" y="63"/>
                    <a:pt x="41" y="63"/>
                  </a:cubicBezTo>
                  <a:cubicBezTo>
                    <a:pt x="41" y="63"/>
                    <a:pt x="41" y="62"/>
                    <a:pt x="41" y="62"/>
                  </a:cubicBezTo>
                  <a:cubicBezTo>
                    <a:pt x="40" y="62"/>
                    <a:pt x="41" y="61"/>
                    <a:pt x="41" y="61"/>
                  </a:cubicBezTo>
                  <a:cubicBezTo>
                    <a:pt x="41" y="61"/>
                    <a:pt x="42" y="61"/>
                    <a:pt x="47" y="61"/>
                  </a:cubicBezTo>
                  <a:cubicBezTo>
                    <a:pt x="52" y="61"/>
                    <a:pt x="53" y="62"/>
                    <a:pt x="56" y="64"/>
                  </a:cubicBezTo>
                  <a:cubicBezTo>
                    <a:pt x="59" y="66"/>
                    <a:pt x="58" y="67"/>
                    <a:pt x="57" y="70"/>
                  </a:cubicBezTo>
                  <a:cubicBezTo>
                    <a:pt x="57" y="72"/>
                    <a:pt x="52" y="78"/>
                    <a:pt x="52" y="78"/>
                  </a:cubicBezTo>
                  <a:cubicBezTo>
                    <a:pt x="52" y="78"/>
                    <a:pt x="51" y="77"/>
                    <a:pt x="50" y="76"/>
                  </a:cubicBezTo>
                  <a:cubicBezTo>
                    <a:pt x="49" y="75"/>
                    <a:pt x="48" y="76"/>
                    <a:pt x="48" y="76"/>
                  </a:cubicBezTo>
                  <a:cubicBezTo>
                    <a:pt x="48" y="79"/>
                    <a:pt x="48" y="79"/>
                    <a:pt x="48" y="79"/>
                  </a:cubicBezTo>
                  <a:cubicBezTo>
                    <a:pt x="48" y="79"/>
                    <a:pt x="50" y="79"/>
                    <a:pt x="51" y="80"/>
                  </a:cubicBezTo>
                  <a:cubicBezTo>
                    <a:pt x="52" y="81"/>
                    <a:pt x="52" y="81"/>
                    <a:pt x="52" y="82"/>
                  </a:cubicBezTo>
                  <a:cubicBezTo>
                    <a:pt x="52" y="83"/>
                    <a:pt x="51" y="82"/>
                    <a:pt x="50" y="82"/>
                  </a:cubicBezTo>
                  <a:cubicBezTo>
                    <a:pt x="49" y="82"/>
                    <a:pt x="48" y="82"/>
                    <a:pt x="48" y="82"/>
                  </a:cubicBezTo>
                  <a:cubicBezTo>
                    <a:pt x="47" y="86"/>
                    <a:pt x="47" y="86"/>
                    <a:pt x="47" y="86"/>
                  </a:cubicBezTo>
                  <a:cubicBezTo>
                    <a:pt x="47" y="86"/>
                    <a:pt x="49" y="86"/>
                    <a:pt x="51" y="87"/>
                  </a:cubicBezTo>
                  <a:cubicBezTo>
                    <a:pt x="52" y="87"/>
                    <a:pt x="54" y="88"/>
                    <a:pt x="55" y="89"/>
                  </a:cubicBezTo>
                  <a:cubicBezTo>
                    <a:pt x="56" y="89"/>
                    <a:pt x="56" y="91"/>
                    <a:pt x="56" y="91"/>
                  </a:cubicBezTo>
                  <a:cubicBezTo>
                    <a:pt x="55" y="92"/>
                    <a:pt x="54" y="92"/>
                    <a:pt x="54" y="92"/>
                  </a:cubicBezTo>
                  <a:cubicBezTo>
                    <a:pt x="53" y="92"/>
                    <a:pt x="53" y="91"/>
                    <a:pt x="51" y="91"/>
                  </a:cubicBezTo>
                  <a:cubicBezTo>
                    <a:pt x="49" y="90"/>
                    <a:pt x="47" y="89"/>
                    <a:pt x="47" y="89"/>
                  </a:cubicBezTo>
                  <a:cubicBezTo>
                    <a:pt x="46" y="89"/>
                    <a:pt x="46" y="89"/>
                    <a:pt x="44" y="89"/>
                  </a:cubicBezTo>
                  <a:cubicBezTo>
                    <a:pt x="43" y="89"/>
                    <a:pt x="44" y="89"/>
                    <a:pt x="43" y="89"/>
                  </a:cubicBezTo>
                  <a:cubicBezTo>
                    <a:pt x="42" y="88"/>
                    <a:pt x="39" y="88"/>
                    <a:pt x="38" y="88"/>
                  </a:cubicBezTo>
                  <a:cubicBezTo>
                    <a:pt x="36" y="88"/>
                    <a:pt x="36" y="88"/>
                    <a:pt x="35" y="87"/>
                  </a:cubicBezTo>
                  <a:cubicBezTo>
                    <a:pt x="33" y="86"/>
                    <a:pt x="34" y="85"/>
                    <a:pt x="34" y="85"/>
                  </a:cubicBezTo>
                  <a:cubicBezTo>
                    <a:pt x="34" y="85"/>
                    <a:pt x="37" y="85"/>
                    <a:pt x="38" y="85"/>
                  </a:cubicBezTo>
                  <a:cubicBezTo>
                    <a:pt x="40" y="85"/>
                    <a:pt x="44" y="85"/>
                    <a:pt x="44" y="85"/>
                  </a:cubicBezTo>
                  <a:cubicBezTo>
                    <a:pt x="44" y="82"/>
                    <a:pt x="44" y="82"/>
                    <a:pt x="44" y="82"/>
                  </a:cubicBezTo>
                  <a:cubicBezTo>
                    <a:pt x="44" y="82"/>
                    <a:pt x="41" y="82"/>
                    <a:pt x="40" y="81"/>
                  </a:cubicBezTo>
                  <a:cubicBezTo>
                    <a:pt x="39" y="81"/>
                    <a:pt x="39" y="79"/>
                    <a:pt x="39" y="79"/>
                  </a:cubicBezTo>
                  <a:cubicBezTo>
                    <a:pt x="39" y="79"/>
                    <a:pt x="39" y="79"/>
                    <a:pt x="40" y="79"/>
                  </a:cubicBezTo>
                  <a:cubicBezTo>
                    <a:pt x="41" y="80"/>
                    <a:pt x="44" y="79"/>
                    <a:pt x="44" y="79"/>
                  </a:cubicBezTo>
                  <a:cubicBezTo>
                    <a:pt x="45" y="78"/>
                    <a:pt x="45" y="78"/>
                    <a:pt x="45" y="78"/>
                  </a:cubicBezTo>
                  <a:cubicBezTo>
                    <a:pt x="44" y="76"/>
                    <a:pt x="44" y="76"/>
                    <a:pt x="44" y="76"/>
                  </a:cubicBezTo>
                  <a:cubicBezTo>
                    <a:pt x="44" y="76"/>
                    <a:pt x="42" y="76"/>
                    <a:pt x="41" y="76"/>
                  </a:cubicBezTo>
                  <a:cubicBezTo>
                    <a:pt x="41" y="76"/>
                    <a:pt x="40" y="76"/>
                    <a:pt x="40" y="75"/>
                  </a:cubicBezTo>
                  <a:cubicBezTo>
                    <a:pt x="39" y="73"/>
                    <a:pt x="38" y="67"/>
                    <a:pt x="38" y="65"/>
                  </a:cubicBezTo>
                  <a:cubicBezTo>
                    <a:pt x="37" y="64"/>
                    <a:pt x="38" y="63"/>
                    <a:pt x="38" y="63"/>
                  </a:cubicBezTo>
                  <a:close/>
                  <a:moveTo>
                    <a:pt x="42" y="64"/>
                  </a:moveTo>
                  <a:cubicBezTo>
                    <a:pt x="41" y="63"/>
                    <a:pt x="41" y="63"/>
                    <a:pt x="41" y="63"/>
                  </a:cubicBezTo>
                  <a:cubicBezTo>
                    <a:pt x="41" y="63"/>
                    <a:pt x="41" y="65"/>
                    <a:pt x="41" y="67"/>
                  </a:cubicBezTo>
                  <a:cubicBezTo>
                    <a:pt x="41" y="70"/>
                    <a:pt x="42" y="72"/>
                    <a:pt x="43" y="73"/>
                  </a:cubicBezTo>
                  <a:cubicBezTo>
                    <a:pt x="44" y="74"/>
                    <a:pt x="45" y="74"/>
                    <a:pt x="45" y="74"/>
                  </a:cubicBezTo>
                  <a:cubicBezTo>
                    <a:pt x="45" y="70"/>
                    <a:pt x="45" y="70"/>
                    <a:pt x="45" y="70"/>
                  </a:cubicBezTo>
                  <a:cubicBezTo>
                    <a:pt x="45" y="70"/>
                    <a:pt x="44" y="70"/>
                    <a:pt x="43" y="69"/>
                  </a:cubicBezTo>
                  <a:cubicBezTo>
                    <a:pt x="43" y="68"/>
                    <a:pt x="43" y="68"/>
                    <a:pt x="43" y="68"/>
                  </a:cubicBezTo>
                  <a:cubicBezTo>
                    <a:pt x="43" y="68"/>
                    <a:pt x="44" y="67"/>
                    <a:pt x="44" y="67"/>
                  </a:cubicBezTo>
                  <a:cubicBezTo>
                    <a:pt x="45" y="68"/>
                    <a:pt x="46" y="67"/>
                    <a:pt x="46" y="67"/>
                  </a:cubicBezTo>
                  <a:cubicBezTo>
                    <a:pt x="46" y="64"/>
                    <a:pt x="46" y="64"/>
                    <a:pt x="46" y="64"/>
                  </a:cubicBezTo>
                  <a:cubicBezTo>
                    <a:pt x="46" y="64"/>
                    <a:pt x="45" y="64"/>
                    <a:pt x="43" y="64"/>
                  </a:cubicBezTo>
                  <a:cubicBezTo>
                    <a:pt x="42" y="64"/>
                    <a:pt x="42" y="64"/>
                    <a:pt x="42" y="64"/>
                  </a:cubicBezTo>
                  <a:close/>
                  <a:moveTo>
                    <a:pt x="49" y="63"/>
                  </a:moveTo>
                  <a:cubicBezTo>
                    <a:pt x="49" y="63"/>
                    <a:pt x="48" y="67"/>
                    <a:pt x="49" y="67"/>
                  </a:cubicBezTo>
                  <a:cubicBezTo>
                    <a:pt x="49" y="68"/>
                    <a:pt x="51" y="68"/>
                    <a:pt x="51" y="69"/>
                  </a:cubicBezTo>
                  <a:cubicBezTo>
                    <a:pt x="51" y="70"/>
                    <a:pt x="50" y="70"/>
                    <a:pt x="50" y="70"/>
                  </a:cubicBezTo>
                  <a:cubicBezTo>
                    <a:pt x="48" y="70"/>
                    <a:pt x="48" y="70"/>
                    <a:pt x="48" y="70"/>
                  </a:cubicBezTo>
                  <a:cubicBezTo>
                    <a:pt x="48" y="74"/>
                    <a:pt x="48" y="74"/>
                    <a:pt x="48" y="74"/>
                  </a:cubicBezTo>
                  <a:cubicBezTo>
                    <a:pt x="48" y="74"/>
                    <a:pt x="51" y="73"/>
                    <a:pt x="52" y="71"/>
                  </a:cubicBezTo>
                  <a:cubicBezTo>
                    <a:pt x="53" y="68"/>
                    <a:pt x="54" y="66"/>
                    <a:pt x="53" y="65"/>
                  </a:cubicBezTo>
                  <a:cubicBezTo>
                    <a:pt x="52" y="64"/>
                    <a:pt x="49" y="63"/>
                    <a:pt x="49" y="63"/>
                  </a:cubicBezTo>
                  <a:close/>
                  <a:moveTo>
                    <a:pt x="34" y="9"/>
                  </a:moveTo>
                  <a:cubicBezTo>
                    <a:pt x="34" y="9"/>
                    <a:pt x="35" y="10"/>
                    <a:pt x="36" y="11"/>
                  </a:cubicBezTo>
                  <a:cubicBezTo>
                    <a:pt x="37" y="12"/>
                    <a:pt x="37" y="12"/>
                    <a:pt x="37" y="12"/>
                  </a:cubicBezTo>
                  <a:cubicBezTo>
                    <a:pt x="37" y="12"/>
                    <a:pt x="41" y="11"/>
                    <a:pt x="43" y="11"/>
                  </a:cubicBezTo>
                  <a:cubicBezTo>
                    <a:pt x="45" y="12"/>
                    <a:pt x="45" y="11"/>
                    <a:pt x="45" y="11"/>
                  </a:cubicBezTo>
                  <a:cubicBezTo>
                    <a:pt x="45" y="11"/>
                    <a:pt x="45" y="10"/>
                    <a:pt x="47" y="10"/>
                  </a:cubicBezTo>
                  <a:cubicBezTo>
                    <a:pt x="48" y="10"/>
                    <a:pt x="49" y="10"/>
                    <a:pt x="50" y="11"/>
                  </a:cubicBezTo>
                  <a:cubicBezTo>
                    <a:pt x="50" y="12"/>
                    <a:pt x="51" y="12"/>
                    <a:pt x="51" y="12"/>
                  </a:cubicBezTo>
                  <a:cubicBezTo>
                    <a:pt x="51" y="12"/>
                    <a:pt x="55" y="13"/>
                    <a:pt x="61" y="15"/>
                  </a:cubicBezTo>
                  <a:cubicBezTo>
                    <a:pt x="67" y="17"/>
                    <a:pt x="67" y="19"/>
                    <a:pt x="67" y="20"/>
                  </a:cubicBezTo>
                  <a:cubicBezTo>
                    <a:pt x="67" y="21"/>
                    <a:pt x="66" y="22"/>
                    <a:pt x="66" y="22"/>
                  </a:cubicBezTo>
                  <a:cubicBezTo>
                    <a:pt x="66" y="22"/>
                    <a:pt x="65" y="22"/>
                    <a:pt x="61" y="20"/>
                  </a:cubicBezTo>
                  <a:cubicBezTo>
                    <a:pt x="56" y="19"/>
                    <a:pt x="55" y="18"/>
                    <a:pt x="55" y="18"/>
                  </a:cubicBezTo>
                  <a:cubicBezTo>
                    <a:pt x="55" y="18"/>
                    <a:pt x="54" y="18"/>
                    <a:pt x="55" y="19"/>
                  </a:cubicBezTo>
                  <a:cubicBezTo>
                    <a:pt x="55" y="20"/>
                    <a:pt x="55" y="20"/>
                    <a:pt x="55" y="21"/>
                  </a:cubicBezTo>
                  <a:cubicBezTo>
                    <a:pt x="54" y="21"/>
                    <a:pt x="52" y="22"/>
                    <a:pt x="52" y="22"/>
                  </a:cubicBezTo>
                  <a:cubicBezTo>
                    <a:pt x="52" y="22"/>
                    <a:pt x="52" y="23"/>
                    <a:pt x="52" y="24"/>
                  </a:cubicBezTo>
                  <a:cubicBezTo>
                    <a:pt x="52" y="25"/>
                    <a:pt x="50" y="25"/>
                    <a:pt x="48" y="25"/>
                  </a:cubicBezTo>
                  <a:cubicBezTo>
                    <a:pt x="46" y="25"/>
                    <a:pt x="44" y="22"/>
                    <a:pt x="44" y="22"/>
                  </a:cubicBezTo>
                  <a:cubicBezTo>
                    <a:pt x="44" y="26"/>
                    <a:pt x="44" y="26"/>
                    <a:pt x="44" y="26"/>
                  </a:cubicBezTo>
                  <a:cubicBezTo>
                    <a:pt x="44" y="26"/>
                    <a:pt x="44" y="26"/>
                    <a:pt x="44" y="26"/>
                  </a:cubicBezTo>
                  <a:cubicBezTo>
                    <a:pt x="44" y="26"/>
                    <a:pt x="51" y="27"/>
                    <a:pt x="51" y="27"/>
                  </a:cubicBezTo>
                  <a:cubicBezTo>
                    <a:pt x="52" y="27"/>
                    <a:pt x="54" y="28"/>
                    <a:pt x="54" y="30"/>
                  </a:cubicBezTo>
                  <a:cubicBezTo>
                    <a:pt x="55" y="32"/>
                    <a:pt x="54" y="32"/>
                    <a:pt x="54" y="32"/>
                  </a:cubicBezTo>
                  <a:cubicBezTo>
                    <a:pt x="54" y="32"/>
                    <a:pt x="53" y="32"/>
                    <a:pt x="52" y="33"/>
                  </a:cubicBezTo>
                  <a:cubicBezTo>
                    <a:pt x="52" y="33"/>
                    <a:pt x="52" y="34"/>
                    <a:pt x="52" y="34"/>
                  </a:cubicBezTo>
                  <a:cubicBezTo>
                    <a:pt x="52" y="34"/>
                    <a:pt x="53" y="34"/>
                    <a:pt x="53" y="35"/>
                  </a:cubicBezTo>
                  <a:cubicBezTo>
                    <a:pt x="53" y="36"/>
                    <a:pt x="53" y="38"/>
                    <a:pt x="52" y="37"/>
                  </a:cubicBezTo>
                  <a:cubicBezTo>
                    <a:pt x="51" y="37"/>
                    <a:pt x="49" y="35"/>
                    <a:pt x="46" y="35"/>
                  </a:cubicBezTo>
                  <a:cubicBezTo>
                    <a:pt x="43" y="35"/>
                    <a:pt x="42" y="35"/>
                    <a:pt x="42" y="35"/>
                  </a:cubicBezTo>
                  <a:cubicBezTo>
                    <a:pt x="42" y="35"/>
                    <a:pt x="42" y="37"/>
                    <a:pt x="41" y="37"/>
                  </a:cubicBezTo>
                  <a:cubicBezTo>
                    <a:pt x="40" y="37"/>
                    <a:pt x="39" y="37"/>
                    <a:pt x="39" y="37"/>
                  </a:cubicBezTo>
                  <a:cubicBezTo>
                    <a:pt x="39" y="37"/>
                    <a:pt x="40" y="27"/>
                    <a:pt x="40" y="24"/>
                  </a:cubicBezTo>
                  <a:cubicBezTo>
                    <a:pt x="40" y="21"/>
                    <a:pt x="40" y="20"/>
                    <a:pt x="40" y="19"/>
                  </a:cubicBezTo>
                  <a:cubicBezTo>
                    <a:pt x="41" y="17"/>
                    <a:pt x="41" y="16"/>
                    <a:pt x="41" y="16"/>
                  </a:cubicBezTo>
                  <a:cubicBezTo>
                    <a:pt x="41" y="16"/>
                    <a:pt x="42" y="16"/>
                    <a:pt x="43" y="17"/>
                  </a:cubicBezTo>
                  <a:cubicBezTo>
                    <a:pt x="44" y="18"/>
                    <a:pt x="44" y="19"/>
                    <a:pt x="44" y="20"/>
                  </a:cubicBezTo>
                  <a:cubicBezTo>
                    <a:pt x="43" y="21"/>
                    <a:pt x="42" y="26"/>
                    <a:pt x="42" y="29"/>
                  </a:cubicBezTo>
                  <a:cubicBezTo>
                    <a:pt x="42" y="32"/>
                    <a:pt x="41" y="33"/>
                    <a:pt x="42" y="33"/>
                  </a:cubicBezTo>
                  <a:cubicBezTo>
                    <a:pt x="43" y="33"/>
                    <a:pt x="45" y="33"/>
                    <a:pt x="47" y="32"/>
                  </a:cubicBezTo>
                  <a:cubicBezTo>
                    <a:pt x="48" y="31"/>
                    <a:pt x="48" y="30"/>
                    <a:pt x="48" y="29"/>
                  </a:cubicBezTo>
                  <a:cubicBezTo>
                    <a:pt x="48" y="28"/>
                    <a:pt x="48" y="28"/>
                    <a:pt x="47" y="28"/>
                  </a:cubicBezTo>
                  <a:cubicBezTo>
                    <a:pt x="46" y="28"/>
                    <a:pt x="43" y="28"/>
                    <a:pt x="43" y="28"/>
                  </a:cubicBezTo>
                  <a:cubicBezTo>
                    <a:pt x="43" y="28"/>
                    <a:pt x="43" y="28"/>
                    <a:pt x="43" y="28"/>
                  </a:cubicBezTo>
                  <a:cubicBezTo>
                    <a:pt x="34" y="9"/>
                    <a:pt x="34" y="9"/>
                    <a:pt x="34" y="9"/>
                  </a:cubicBezTo>
                  <a:close/>
                  <a:moveTo>
                    <a:pt x="45" y="17"/>
                  </a:moveTo>
                  <a:cubicBezTo>
                    <a:pt x="45" y="22"/>
                    <a:pt x="45" y="22"/>
                    <a:pt x="45" y="22"/>
                  </a:cubicBezTo>
                  <a:cubicBezTo>
                    <a:pt x="45" y="23"/>
                    <a:pt x="47" y="22"/>
                    <a:pt x="49" y="21"/>
                  </a:cubicBezTo>
                  <a:cubicBezTo>
                    <a:pt x="50" y="20"/>
                    <a:pt x="50" y="18"/>
                    <a:pt x="50" y="18"/>
                  </a:cubicBezTo>
                  <a:cubicBezTo>
                    <a:pt x="50" y="18"/>
                    <a:pt x="47" y="19"/>
                    <a:pt x="46" y="19"/>
                  </a:cubicBezTo>
                  <a:cubicBezTo>
                    <a:pt x="44" y="19"/>
                    <a:pt x="45" y="17"/>
                    <a:pt x="45" y="17"/>
                  </a:cubicBezTo>
                  <a:close/>
                  <a:moveTo>
                    <a:pt x="34" y="9"/>
                  </a:moveTo>
                  <a:cubicBezTo>
                    <a:pt x="45" y="17"/>
                    <a:pt x="45" y="17"/>
                    <a:pt x="45" y="17"/>
                  </a:cubicBezTo>
                  <a:cubicBezTo>
                    <a:pt x="45" y="17"/>
                    <a:pt x="46" y="17"/>
                    <a:pt x="48" y="17"/>
                  </a:cubicBezTo>
                  <a:cubicBezTo>
                    <a:pt x="49" y="17"/>
                    <a:pt x="50" y="17"/>
                    <a:pt x="52" y="18"/>
                  </a:cubicBezTo>
                  <a:cubicBezTo>
                    <a:pt x="54" y="18"/>
                    <a:pt x="53" y="18"/>
                    <a:pt x="53" y="18"/>
                  </a:cubicBezTo>
                  <a:cubicBezTo>
                    <a:pt x="54" y="18"/>
                    <a:pt x="55" y="17"/>
                    <a:pt x="55" y="17"/>
                  </a:cubicBezTo>
                  <a:cubicBezTo>
                    <a:pt x="55" y="17"/>
                    <a:pt x="57" y="17"/>
                    <a:pt x="59" y="17"/>
                  </a:cubicBezTo>
                  <a:cubicBezTo>
                    <a:pt x="61" y="17"/>
                    <a:pt x="60" y="16"/>
                    <a:pt x="58" y="16"/>
                  </a:cubicBezTo>
                  <a:cubicBezTo>
                    <a:pt x="56" y="15"/>
                    <a:pt x="52" y="14"/>
                    <a:pt x="51" y="14"/>
                  </a:cubicBezTo>
                  <a:cubicBezTo>
                    <a:pt x="50" y="14"/>
                    <a:pt x="49" y="15"/>
                    <a:pt x="48" y="15"/>
                  </a:cubicBezTo>
                  <a:cubicBezTo>
                    <a:pt x="46" y="15"/>
                    <a:pt x="47" y="15"/>
                    <a:pt x="46" y="14"/>
                  </a:cubicBezTo>
                  <a:cubicBezTo>
                    <a:pt x="45" y="13"/>
                    <a:pt x="40" y="13"/>
                    <a:pt x="38" y="13"/>
                  </a:cubicBezTo>
                  <a:cubicBezTo>
                    <a:pt x="37" y="13"/>
                    <a:pt x="36" y="13"/>
                    <a:pt x="36" y="13"/>
                  </a:cubicBezTo>
                  <a:cubicBezTo>
                    <a:pt x="36" y="13"/>
                    <a:pt x="36" y="15"/>
                    <a:pt x="34" y="16"/>
                  </a:cubicBezTo>
                  <a:cubicBezTo>
                    <a:pt x="33" y="17"/>
                    <a:pt x="31" y="17"/>
                    <a:pt x="30" y="16"/>
                  </a:cubicBezTo>
                  <a:cubicBezTo>
                    <a:pt x="29" y="16"/>
                    <a:pt x="29" y="14"/>
                    <a:pt x="29" y="12"/>
                  </a:cubicBezTo>
                  <a:cubicBezTo>
                    <a:pt x="30" y="11"/>
                    <a:pt x="34" y="9"/>
                    <a:pt x="34" y="9"/>
                  </a:cubicBezTo>
                  <a:close/>
                  <a:moveTo>
                    <a:pt x="41" y="0"/>
                  </a:moveTo>
                  <a:cubicBezTo>
                    <a:pt x="41" y="0"/>
                    <a:pt x="39" y="3"/>
                    <a:pt x="38" y="4"/>
                  </a:cubicBezTo>
                  <a:cubicBezTo>
                    <a:pt x="37" y="5"/>
                    <a:pt x="36" y="5"/>
                    <a:pt x="36" y="6"/>
                  </a:cubicBezTo>
                  <a:cubicBezTo>
                    <a:pt x="37" y="6"/>
                    <a:pt x="37" y="6"/>
                    <a:pt x="38" y="6"/>
                  </a:cubicBezTo>
                  <a:cubicBezTo>
                    <a:pt x="38" y="6"/>
                    <a:pt x="39" y="6"/>
                    <a:pt x="39" y="6"/>
                  </a:cubicBezTo>
                  <a:cubicBezTo>
                    <a:pt x="39" y="6"/>
                    <a:pt x="39" y="7"/>
                    <a:pt x="40" y="7"/>
                  </a:cubicBezTo>
                  <a:cubicBezTo>
                    <a:pt x="41" y="6"/>
                    <a:pt x="42" y="5"/>
                    <a:pt x="42" y="5"/>
                  </a:cubicBezTo>
                  <a:cubicBezTo>
                    <a:pt x="42" y="5"/>
                    <a:pt x="42" y="7"/>
                    <a:pt x="42" y="8"/>
                  </a:cubicBezTo>
                  <a:cubicBezTo>
                    <a:pt x="43" y="9"/>
                    <a:pt x="43" y="9"/>
                    <a:pt x="44" y="9"/>
                  </a:cubicBezTo>
                  <a:cubicBezTo>
                    <a:pt x="46" y="9"/>
                    <a:pt x="46" y="8"/>
                    <a:pt x="46" y="8"/>
                  </a:cubicBezTo>
                  <a:cubicBezTo>
                    <a:pt x="46" y="8"/>
                    <a:pt x="45" y="6"/>
                    <a:pt x="44" y="5"/>
                  </a:cubicBezTo>
                  <a:cubicBezTo>
                    <a:pt x="43" y="5"/>
                    <a:pt x="43" y="4"/>
                    <a:pt x="43" y="4"/>
                  </a:cubicBezTo>
                  <a:cubicBezTo>
                    <a:pt x="43" y="4"/>
                    <a:pt x="43" y="4"/>
                    <a:pt x="44" y="4"/>
                  </a:cubicBezTo>
                  <a:cubicBezTo>
                    <a:pt x="45" y="5"/>
                    <a:pt x="46" y="6"/>
                    <a:pt x="47" y="6"/>
                  </a:cubicBezTo>
                  <a:cubicBezTo>
                    <a:pt x="49" y="6"/>
                    <a:pt x="50" y="4"/>
                    <a:pt x="50" y="4"/>
                  </a:cubicBezTo>
                  <a:cubicBezTo>
                    <a:pt x="49" y="3"/>
                    <a:pt x="48" y="3"/>
                    <a:pt x="48" y="3"/>
                  </a:cubicBezTo>
                  <a:cubicBezTo>
                    <a:pt x="47" y="2"/>
                    <a:pt x="47" y="2"/>
                    <a:pt x="46" y="2"/>
                  </a:cubicBezTo>
                  <a:cubicBezTo>
                    <a:pt x="45" y="2"/>
                    <a:pt x="44" y="2"/>
                    <a:pt x="44" y="2"/>
                  </a:cubicBezTo>
                  <a:cubicBezTo>
                    <a:pt x="43" y="2"/>
                    <a:pt x="43" y="2"/>
                    <a:pt x="42" y="1"/>
                  </a:cubicBezTo>
                  <a:cubicBezTo>
                    <a:pt x="42" y="1"/>
                    <a:pt x="41" y="0"/>
                    <a:pt x="41" y="0"/>
                  </a:cubicBezTo>
                  <a:close/>
                  <a:moveTo>
                    <a:pt x="53" y="2"/>
                  </a:moveTo>
                  <a:cubicBezTo>
                    <a:pt x="53" y="2"/>
                    <a:pt x="51" y="5"/>
                    <a:pt x="50" y="6"/>
                  </a:cubicBezTo>
                  <a:cubicBezTo>
                    <a:pt x="49" y="7"/>
                    <a:pt x="48" y="7"/>
                    <a:pt x="48" y="8"/>
                  </a:cubicBezTo>
                  <a:cubicBezTo>
                    <a:pt x="49" y="8"/>
                    <a:pt x="49" y="8"/>
                    <a:pt x="49" y="8"/>
                  </a:cubicBezTo>
                  <a:cubicBezTo>
                    <a:pt x="50" y="8"/>
                    <a:pt x="50" y="8"/>
                    <a:pt x="51" y="8"/>
                  </a:cubicBezTo>
                  <a:cubicBezTo>
                    <a:pt x="51" y="8"/>
                    <a:pt x="51" y="9"/>
                    <a:pt x="52" y="9"/>
                  </a:cubicBezTo>
                  <a:cubicBezTo>
                    <a:pt x="53" y="8"/>
                    <a:pt x="54" y="7"/>
                    <a:pt x="54" y="7"/>
                  </a:cubicBezTo>
                  <a:cubicBezTo>
                    <a:pt x="54" y="7"/>
                    <a:pt x="53" y="9"/>
                    <a:pt x="54" y="10"/>
                  </a:cubicBezTo>
                  <a:cubicBezTo>
                    <a:pt x="55" y="11"/>
                    <a:pt x="55" y="11"/>
                    <a:pt x="56" y="11"/>
                  </a:cubicBezTo>
                  <a:cubicBezTo>
                    <a:pt x="57" y="11"/>
                    <a:pt x="58" y="10"/>
                    <a:pt x="58" y="10"/>
                  </a:cubicBezTo>
                  <a:cubicBezTo>
                    <a:pt x="58" y="10"/>
                    <a:pt x="57" y="8"/>
                    <a:pt x="56" y="7"/>
                  </a:cubicBezTo>
                  <a:cubicBezTo>
                    <a:pt x="55" y="7"/>
                    <a:pt x="55" y="6"/>
                    <a:pt x="55" y="6"/>
                  </a:cubicBezTo>
                  <a:cubicBezTo>
                    <a:pt x="55" y="6"/>
                    <a:pt x="56" y="5"/>
                    <a:pt x="57" y="6"/>
                  </a:cubicBezTo>
                  <a:cubicBezTo>
                    <a:pt x="58" y="6"/>
                    <a:pt x="59" y="7"/>
                    <a:pt x="60" y="7"/>
                  </a:cubicBezTo>
                  <a:cubicBezTo>
                    <a:pt x="61" y="7"/>
                    <a:pt x="63" y="6"/>
                    <a:pt x="62" y="5"/>
                  </a:cubicBezTo>
                  <a:cubicBezTo>
                    <a:pt x="62" y="4"/>
                    <a:pt x="60" y="4"/>
                    <a:pt x="60" y="4"/>
                  </a:cubicBezTo>
                  <a:cubicBezTo>
                    <a:pt x="60" y="4"/>
                    <a:pt x="59" y="4"/>
                    <a:pt x="58" y="4"/>
                  </a:cubicBezTo>
                  <a:cubicBezTo>
                    <a:pt x="57" y="4"/>
                    <a:pt x="57" y="3"/>
                    <a:pt x="56" y="3"/>
                  </a:cubicBezTo>
                  <a:cubicBezTo>
                    <a:pt x="56" y="4"/>
                    <a:pt x="55" y="3"/>
                    <a:pt x="54" y="3"/>
                  </a:cubicBezTo>
                  <a:cubicBezTo>
                    <a:pt x="54" y="2"/>
                    <a:pt x="53" y="2"/>
                    <a:pt x="53" y="2"/>
                  </a:cubicBezTo>
                  <a:close/>
                </a:path>
              </a:pathLst>
            </a:custGeom>
            <a:grpFill/>
            <a:ln w="9525">
              <a:solidFill>
                <a:schemeClr val="bg1">
                  <a:alpha val="12000"/>
                </a:schemeClr>
              </a:solidFill>
              <a:round/>
            </a:ln>
          </p:spPr>
          <p:txBody>
            <a:bodyPr vert="horz" wrap="square" lIns="91440" tIns="45720" rIns="91440" bIns="45720" numCol="1" anchor="t" anchorCtr="0" compatLnSpc="1"/>
            <a:lstStyle/>
            <a:p>
              <a:endParaRPr lang="zh-CN" altLang="en-US"/>
            </a:p>
          </p:txBody>
        </p:sp>
        <p:sp>
          <p:nvSpPr>
            <p:cNvPr id="113" name="Freeform 309"/>
            <p:cNvSpPr>
              <a:spLocks noEditPoints="1"/>
            </p:cNvSpPr>
            <p:nvPr/>
          </p:nvSpPr>
          <p:spPr bwMode="auto">
            <a:xfrm>
              <a:off x="3219" y="1908"/>
              <a:ext cx="6" cy="6"/>
            </a:xfrm>
            <a:custGeom>
              <a:avLst/>
              <a:gdLst>
                <a:gd name="T0" fmla="*/ 1 w 5"/>
                <a:gd name="T1" fmla="*/ 2 h 5"/>
                <a:gd name="T2" fmla="*/ 2 w 5"/>
                <a:gd name="T3" fmla="*/ 2 h 5"/>
                <a:gd name="T4" fmla="*/ 2 w 5"/>
                <a:gd name="T5" fmla="*/ 3 h 5"/>
                <a:gd name="T6" fmla="*/ 3 w 5"/>
                <a:gd name="T7" fmla="*/ 3 h 5"/>
                <a:gd name="T8" fmla="*/ 3 w 5"/>
                <a:gd name="T9" fmla="*/ 4 h 5"/>
                <a:gd name="T10" fmla="*/ 2 w 5"/>
                <a:gd name="T11" fmla="*/ 3 h 5"/>
                <a:gd name="T12" fmla="*/ 1 w 5"/>
                <a:gd name="T13" fmla="*/ 2 h 5"/>
                <a:gd name="T14" fmla="*/ 2 w 5"/>
                <a:gd name="T15" fmla="*/ 3 h 5"/>
                <a:gd name="T16" fmla="*/ 1 w 5"/>
                <a:gd name="T17" fmla="*/ 3 h 5"/>
                <a:gd name="T18" fmla="*/ 0 w 5"/>
                <a:gd name="T19" fmla="*/ 2 h 5"/>
                <a:gd name="T20" fmla="*/ 1 w 5"/>
                <a:gd name="T21" fmla="*/ 4 h 5"/>
                <a:gd name="T22" fmla="*/ 0 w 5"/>
                <a:gd name="T23" fmla="*/ 4 h 5"/>
                <a:gd name="T24" fmla="*/ 1 w 5"/>
                <a:gd name="T25" fmla="*/ 5 h 5"/>
                <a:gd name="T26" fmla="*/ 3 w 5"/>
                <a:gd name="T27" fmla="*/ 5 h 5"/>
                <a:gd name="T28" fmla="*/ 3 w 5"/>
                <a:gd name="T29" fmla="*/ 4 h 5"/>
                <a:gd name="T30" fmla="*/ 2 w 5"/>
                <a:gd name="T31" fmla="*/ 4 h 5"/>
                <a:gd name="T32" fmla="*/ 3 w 5"/>
                <a:gd name="T33" fmla="*/ 4 h 5"/>
                <a:gd name="T34" fmla="*/ 4 w 5"/>
                <a:gd name="T35" fmla="*/ 5 h 5"/>
                <a:gd name="T36" fmla="*/ 4 w 5"/>
                <a:gd name="T37" fmla="*/ 3 h 5"/>
                <a:gd name="T38" fmla="*/ 4 w 5"/>
                <a:gd name="T39" fmla="*/ 3 h 5"/>
                <a:gd name="T40" fmla="*/ 5 w 5"/>
                <a:gd name="T41" fmla="*/ 2 h 5"/>
                <a:gd name="T42" fmla="*/ 4 w 5"/>
                <a:gd name="T43" fmla="*/ 2 h 5"/>
                <a:gd name="T44" fmla="*/ 4 w 5"/>
                <a:gd name="T45" fmla="*/ 2 h 5"/>
                <a:gd name="T46" fmla="*/ 4 w 5"/>
                <a:gd name="T47" fmla="*/ 2 h 5"/>
                <a:gd name="T48" fmla="*/ 4 w 5"/>
                <a:gd name="T49" fmla="*/ 1 h 5"/>
                <a:gd name="T50" fmla="*/ 3 w 5"/>
                <a:gd name="T51" fmla="*/ 1 h 5"/>
                <a:gd name="T52" fmla="*/ 3 w 5"/>
                <a:gd name="T53" fmla="*/ 0 h 5"/>
                <a:gd name="T54" fmla="*/ 2 w 5"/>
                <a:gd name="T55" fmla="*/ 2 h 5"/>
                <a:gd name="T56" fmla="*/ 2 w 5"/>
                <a:gd name="T57" fmla="*/ 1 h 5"/>
                <a:gd name="T58" fmla="*/ 2 w 5"/>
                <a:gd name="T59" fmla="*/ 0 h 5"/>
                <a:gd name="T60" fmla="*/ 1 w 5"/>
                <a:gd name="T61" fmla="*/ 1 h 5"/>
                <a:gd name="T62" fmla="*/ 0 w 5"/>
                <a:gd name="T63" fmla="*/ 1 h 5"/>
                <a:gd name="T64" fmla="*/ 0 w 5"/>
                <a:gd name="T65" fmla="*/ 2 h 5"/>
                <a:gd name="T66" fmla="*/ 4 w 5"/>
                <a:gd name="T67" fmla="*/ 3 h 5"/>
                <a:gd name="T68" fmla="*/ 4 w 5"/>
                <a:gd name="T69" fmla="*/ 3 h 5"/>
                <a:gd name="T70" fmla="*/ 3 w 5"/>
                <a:gd name="T71" fmla="*/ 3 h 5"/>
                <a:gd name="T72" fmla="*/ 3 w 5"/>
                <a:gd name="T73" fmla="*/ 3 h 5"/>
                <a:gd name="T74" fmla="*/ 3 w 5"/>
                <a:gd name="T75" fmla="*/ 3 h 5"/>
                <a:gd name="T76" fmla="*/ 3 w 5"/>
                <a:gd name="T77" fmla="*/ 2 h 5"/>
                <a:gd name="T78" fmla="*/ 3 w 5"/>
                <a:gd name="T79" fmla="*/ 2 h 5"/>
                <a:gd name="T80" fmla="*/ 3 w 5"/>
                <a:gd name="T81" fmla="*/ 1 h 5"/>
                <a:gd name="T82" fmla="*/ 3 w 5"/>
                <a:gd name="T83" fmla="*/ 1 h 5"/>
                <a:gd name="T84" fmla="*/ 3 w 5"/>
                <a:gd name="T85" fmla="*/ 1 h 5"/>
                <a:gd name="T86" fmla="*/ 3 w 5"/>
                <a:gd name="T87" fmla="*/ 2 h 5"/>
                <a:gd name="T88" fmla="*/ 3 w 5"/>
                <a:gd name="T89" fmla="*/ 2 h 5"/>
                <a:gd name="T90" fmla="*/ 2 w 5"/>
                <a:gd name="T91" fmla="*/ 2 h 5"/>
                <a:gd name="T92" fmla="*/ 2 w 5"/>
                <a:gd name="T9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 h="5">
                  <a:moveTo>
                    <a:pt x="0" y="2"/>
                  </a:moveTo>
                  <a:cubicBezTo>
                    <a:pt x="0" y="2"/>
                    <a:pt x="0" y="2"/>
                    <a:pt x="0" y="2"/>
                  </a:cubicBezTo>
                  <a:cubicBezTo>
                    <a:pt x="1" y="2"/>
                    <a:pt x="1" y="2"/>
                    <a:pt x="1" y="2"/>
                  </a:cubicBezTo>
                  <a:cubicBezTo>
                    <a:pt x="1" y="2"/>
                    <a:pt x="1" y="2"/>
                    <a:pt x="1" y="2"/>
                  </a:cubicBezTo>
                  <a:cubicBezTo>
                    <a:pt x="1" y="2"/>
                    <a:pt x="1" y="2"/>
                    <a:pt x="2" y="2"/>
                  </a:cubicBezTo>
                  <a:cubicBezTo>
                    <a:pt x="2" y="2"/>
                    <a:pt x="2" y="2"/>
                    <a:pt x="2" y="2"/>
                  </a:cubicBezTo>
                  <a:cubicBezTo>
                    <a:pt x="2" y="2"/>
                    <a:pt x="2" y="2"/>
                    <a:pt x="2" y="2"/>
                  </a:cubicBezTo>
                  <a:cubicBezTo>
                    <a:pt x="2" y="2"/>
                    <a:pt x="2" y="2"/>
                    <a:pt x="2" y="2"/>
                  </a:cubicBezTo>
                  <a:cubicBezTo>
                    <a:pt x="2" y="2"/>
                    <a:pt x="2" y="3"/>
                    <a:pt x="2" y="3"/>
                  </a:cubicBezTo>
                  <a:cubicBezTo>
                    <a:pt x="2" y="3"/>
                    <a:pt x="3" y="3"/>
                    <a:pt x="3" y="3"/>
                  </a:cubicBezTo>
                  <a:cubicBezTo>
                    <a:pt x="3" y="3"/>
                    <a:pt x="3" y="3"/>
                    <a:pt x="3" y="3"/>
                  </a:cubicBezTo>
                  <a:cubicBezTo>
                    <a:pt x="3" y="3"/>
                    <a:pt x="3" y="3"/>
                    <a:pt x="3" y="3"/>
                  </a:cubicBezTo>
                  <a:cubicBezTo>
                    <a:pt x="3" y="4"/>
                    <a:pt x="3" y="4"/>
                    <a:pt x="3" y="4"/>
                  </a:cubicBezTo>
                  <a:cubicBezTo>
                    <a:pt x="3" y="4"/>
                    <a:pt x="3" y="4"/>
                    <a:pt x="3" y="4"/>
                  </a:cubicBezTo>
                  <a:cubicBezTo>
                    <a:pt x="3" y="4"/>
                    <a:pt x="3" y="4"/>
                    <a:pt x="3" y="4"/>
                  </a:cubicBezTo>
                  <a:cubicBezTo>
                    <a:pt x="3" y="3"/>
                    <a:pt x="3" y="3"/>
                    <a:pt x="3" y="3"/>
                  </a:cubicBezTo>
                  <a:cubicBezTo>
                    <a:pt x="3" y="3"/>
                    <a:pt x="3" y="3"/>
                    <a:pt x="2" y="3"/>
                  </a:cubicBezTo>
                  <a:cubicBezTo>
                    <a:pt x="2" y="3"/>
                    <a:pt x="2" y="3"/>
                    <a:pt x="2" y="3"/>
                  </a:cubicBezTo>
                  <a:cubicBezTo>
                    <a:pt x="2" y="3"/>
                    <a:pt x="2" y="2"/>
                    <a:pt x="2" y="2"/>
                  </a:cubicBezTo>
                  <a:cubicBezTo>
                    <a:pt x="1" y="2"/>
                    <a:pt x="1" y="2"/>
                    <a:pt x="1" y="2"/>
                  </a:cubicBezTo>
                  <a:cubicBezTo>
                    <a:pt x="1" y="2"/>
                    <a:pt x="1" y="2"/>
                    <a:pt x="1" y="2"/>
                  </a:cubicBezTo>
                  <a:cubicBezTo>
                    <a:pt x="1" y="2"/>
                    <a:pt x="1" y="3"/>
                    <a:pt x="1" y="3"/>
                  </a:cubicBezTo>
                  <a:cubicBezTo>
                    <a:pt x="2" y="3"/>
                    <a:pt x="2" y="3"/>
                    <a:pt x="2" y="3"/>
                  </a:cubicBezTo>
                  <a:cubicBezTo>
                    <a:pt x="2" y="3"/>
                    <a:pt x="2" y="3"/>
                    <a:pt x="2" y="3"/>
                  </a:cubicBezTo>
                  <a:cubicBezTo>
                    <a:pt x="2" y="3"/>
                    <a:pt x="2" y="3"/>
                    <a:pt x="2" y="3"/>
                  </a:cubicBezTo>
                  <a:cubicBezTo>
                    <a:pt x="2" y="3"/>
                    <a:pt x="2" y="3"/>
                    <a:pt x="1" y="3"/>
                  </a:cubicBezTo>
                  <a:cubicBezTo>
                    <a:pt x="1" y="3"/>
                    <a:pt x="1" y="3"/>
                    <a:pt x="1" y="3"/>
                  </a:cubicBezTo>
                  <a:cubicBezTo>
                    <a:pt x="1" y="3"/>
                    <a:pt x="1" y="3"/>
                    <a:pt x="1" y="3"/>
                  </a:cubicBezTo>
                  <a:cubicBezTo>
                    <a:pt x="1" y="3"/>
                    <a:pt x="1" y="2"/>
                    <a:pt x="0" y="2"/>
                  </a:cubicBezTo>
                  <a:cubicBezTo>
                    <a:pt x="0" y="2"/>
                    <a:pt x="0" y="2"/>
                    <a:pt x="0" y="2"/>
                  </a:cubicBezTo>
                  <a:cubicBezTo>
                    <a:pt x="0" y="3"/>
                    <a:pt x="0" y="3"/>
                    <a:pt x="0" y="3"/>
                  </a:cubicBezTo>
                  <a:cubicBezTo>
                    <a:pt x="0" y="3"/>
                    <a:pt x="1" y="3"/>
                    <a:pt x="1" y="4"/>
                  </a:cubicBezTo>
                  <a:cubicBezTo>
                    <a:pt x="1" y="4"/>
                    <a:pt x="1" y="4"/>
                    <a:pt x="1" y="4"/>
                  </a:cubicBezTo>
                  <a:cubicBezTo>
                    <a:pt x="1" y="4"/>
                    <a:pt x="1" y="4"/>
                    <a:pt x="1" y="4"/>
                  </a:cubicBezTo>
                  <a:cubicBezTo>
                    <a:pt x="1" y="4"/>
                    <a:pt x="0" y="3"/>
                    <a:pt x="0" y="3"/>
                  </a:cubicBezTo>
                  <a:cubicBezTo>
                    <a:pt x="0" y="4"/>
                    <a:pt x="0" y="4"/>
                    <a:pt x="0" y="4"/>
                  </a:cubicBezTo>
                  <a:cubicBezTo>
                    <a:pt x="0" y="4"/>
                    <a:pt x="0" y="5"/>
                    <a:pt x="0" y="5"/>
                  </a:cubicBezTo>
                  <a:cubicBezTo>
                    <a:pt x="0" y="5"/>
                    <a:pt x="0" y="5"/>
                    <a:pt x="1" y="5"/>
                  </a:cubicBezTo>
                  <a:cubicBezTo>
                    <a:pt x="1" y="5"/>
                    <a:pt x="1" y="5"/>
                    <a:pt x="1" y="5"/>
                  </a:cubicBezTo>
                  <a:cubicBezTo>
                    <a:pt x="1" y="5"/>
                    <a:pt x="2" y="4"/>
                    <a:pt x="2" y="4"/>
                  </a:cubicBezTo>
                  <a:cubicBezTo>
                    <a:pt x="2" y="5"/>
                    <a:pt x="2" y="5"/>
                    <a:pt x="2" y="5"/>
                  </a:cubicBezTo>
                  <a:cubicBezTo>
                    <a:pt x="2" y="5"/>
                    <a:pt x="3" y="5"/>
                    <a:pt x="3" y="5"/>
                  </a:cubicBezTo>
                  <a:cubicBezTo>
                    <a:pt x="3" y="5"/>
                    <a:pt x="3" y="5"/>
                    <a:pt x="3" y="5"/>
                  </a:cubicBezTo>
                  <a:cubicBezTo>
                    <a:pt x="3" y="5"/>
                    <a:pt x="3" y="5"/>
                    <a:pt x="3" y="5"/>
                  </a:cubicBezTo>
                  <a:cubicBezTo>
                    <a:pt x="3" y="5"/>
                    <a:pt x="3" y="5"/>
                    <a:pt x="3" y="4"/>
                  </a:cubicBezTo>
                  <a:cubicBezTo>
                    <a:pt x="3" y="4"/>
                    <a:pt x="3" y="4"/>
                    <a:pt x="3" y="4"/>
                  </a:cubicBezTo>
                  <a:cubicBezTo>
                    <a:pt x="2" y="4"/>
                    <a:pt x="2" y="4"/>
                    <a:pt x="2" y="4"/>
                  </a:cubicBezTo>
                  <a:cubicBezTo>
                    <a:pt x="2" y="4"/>
                    <a:pt x="2" y="4"/>
                    <a:pt x="2" y="4"/>
                  </a:cubicBezTo>
                  <a:cubicBezTo>
                    <a:pt x="2" y="4"/>
                    <a:pt x="2" y="4"/>
                    <a:pt x="2" y="4"/>
                  </a:cubicBezTo>
                  <a:cubicBezTo>
                    <a:pt x="2" y="4"/>
                    <a:pt x="3" y="4"/>
                    <a:pt x="3" y="4"/>
                  </a:cubicBezTo>
                  <a:cubicBezTo>
                    <a:pt x="3" y="4"/>
                    <a:pt x="3" y="4"/>
                    <a:pt x="3" y="4"/>
                  </a:cubicBezTo>
                  <a:cubicBezTo>
                    <a:pt x="3" y="4"/>
                    <a:pt x="3" y="4"/>
                    <a:pt x="3" y="4"/>
                  </a:cubicBezTo>
                  <a:cubicBezTo>
                    <a:pt x="3" y="4"/>
                    <a:pt x="3" y="4"/>
                    <a:pt x="3" y="4"/>
                  </a:cubicBezTo>
                  <a:cubicBezTo>
                    <a:pt x="3" y="4"/>
                    <a:pt x="3" y="4"/>
                    <a:pt x="4" y="5"/>
                  </a:cubicBezTo>
                  <a:cubicBezTo>
                    <a:pt x="4" y="5"/>
                    <a:pt x="4" y="5"/>
                    <a:pt x="4" y="5"/>
                  </a:cubicBezTo>
                  <a:cubicBezTo>
                    <a:pt x="4" y="5"/>
                    <a:pt x="4" y="4"/>
                    <a:pt x="4" y="4"/>
                  </a:cubicBezTo>
                  <a:cubicBezTo>
                    <a:pt x="4" y="4"/>
                    <a:pt x="4" y="4"/>
                    <a:pt x="4" y="3"/>
                  </a:cubicBezTo>
                  <a:cubicBezTo>
                    <a:pt x="4" y="3"/>
                    <a:pt x="4" y="3"/>
                    <a:pt x="4" y="3"/>
                  </a:cubicBezTo>
                  <a:cubicBezTo>
                    <a:pt x="4" y="3"/>
                    <a:pt x="4" y="3"/>
                    <a:pt x="4" y="3"/>
                  </a:cubicBezTo>
                  <a:cubicBezTo>
                    <a:pt x="4" y="3"/>
                    <a:pt x="4" y="3"/>
                    <a:pt x="4" y="3"/>
                  </a:cubicBezTo>
                  <a:cubicBezTo>
                    <a:pt x="4" y="3"/>
                    <a:pt x="4" y="3"/>
                    <a:pt x="5" y="3"/>
                  </a:cubicBezTo>
                  <a:cubicBezTo>
                    <a:pt x="5" y="3"/>
                    <a:pt x="5" y="3"/>
                    <a:pt x="5" y="3"/>
                  </a:cubicBezTo>
                  <a:cubicBezTo>
                    <a:pt x="5" y="3"/>
                    <a:pt x="5" y="3"/>
                    <a:pt x="5" y="2"/>
                  </a:cubicBezTo>
                  <a:cubicBezTo>
                    <a:pt x="5" y="2"/>
                    <a:pt x="4" y="2"/>
                    <a:pt x="4" y="2"/>
                  </a:cubicBezTo>
                  <a:cubicBezTo>
                    <a:pt x="4" y="2"/>
                    <a:pt x="4" y="2"/>
                    <a:pt x="4" y="2"/>
                  </a:cubicBezTo>
                  <a:cubicBezTo>
                    <a:pt x="4" y="2"/>
                    <a:pt x="4" y="2"/>
                    <a:pt x="4" y="2"/>
                  </a:cubicBezTo>
                  <a:cubicBezTo>
                    <a:pt x="4" y="2"/>
                    <a:pt x="4" y="3"/>
                    <a:pt x="4" y="3"/>
                  </a:cubicBezTo>
                  <a:cubicBezTo>
                    <a:pt x="4" y="3"/>
                    <a:pt x="4" y="3"/>
                    <a:pt x="4" y="3"/>
                  </a:cubicBezTo>
                  <a:cubicBezTo>
                    <a:pt x="4" y="3"/>
                    <a:pt x="4" y="2"/>
                    <a:pt x="4" y="2"/>
                  </a:cubicBezTo>
                  <a:cubicBezTo>
                    <a:pt x="4" y="2"/>
                    <a:pt x="4" y="2"/>
                    <a:pt x="4" y="2"/>
                  </a:cubicBezTo>
                  <a:cubicBezTo>
                    <a:pt x="4" y="2"/>
                    <a:pt x="4" y="2"/>
                    <a:pt x="4" y="2"/>
                  </a:cubicBezTo>
                  <a:cubicBezTo>
                    <a:pt x="4" y="2"/>
                    <a:pt x="4" y="2"/>
                    <a:pt x="4" y="2"/>
                  </a:cubicBezTo>
                  <a:cubicBezTo>
                    <a:pt x="4" y="1"/>
                    <a:pt x="4" y="1"/>
                    <a:pt x="4" y="1"/>
                  </a:cubicBezTo>
                  <a:cubicBezTo>
                    <a:pt x="4" y="1"/>
                    <a:pt x="4" y="1"/>
                    <a:pt x="4" y="1"/>
                  </a:cubicBezTo>
                  <a:cubicBezTo>
                    <a:pt x="4" y="1"/>
                    <a:pt x="4" y="1"/>
                    <a:pt x="4" y="1"/>
                  </a:cubicBezTo>
                  <a:cubicBezTo>
                    <a:pt x="4" y="1"/>
                    <a:pt x="4" y="1"/>
                    <a:pt x="4" y="1"/>
                  </a:cubicBezTo>
                  <a:cubicBezTo>
                    <a:pt x="4" y="1"/>
                    <a:pt x="4" y="1"/>
                    <a:pt x="3" y="1"/>
                  </a:cubicBezTo>
                  <a:cubicBezTo>
                    <a:pt x="3" y="1"/>
                    <a:pt x="3" y="1"/>
                    <a:pt x="3" y="1"/>
                  </a:cubicBezTo>
                  <a:cubicBezTo>
                    <a:pt x="3" y="1"/>
                    <a:pt x="3" y="1"/>
                    <a:pt x="3" y="1"/>
                  </a:cubicBezTo>
                  <a:cubicBezTo>
                    <a:pt x="3" y="0"/>
                    <a:pt x="3" y="0"/>
                    <a:pt x="3" y="0"/>
                  </a:cubicBezTo>
                  <a:cubicBezTo>
                    <a:pt x="3" y="0"/>
                    <a:pt x="3" y="0"/>
                    <a:pt x="3" y="0"/>
                  </a:cubicBezTo>
                  <a:cubicBezTo>
                    <a:pt x="3" y="0"/>
                    <a:pt x="3" y="1"/>
                    <a:pt x="3" y="1"/>
                  </a:cubicBezTo>
                  <a:cubicBezTo>
                    <a:pt x="3" y="1"/>
                    <a:pt x="3" y="1"/>
                    <a:pt x="2" y="1"/>
                  </a:cubicBezTo>
                  <a:cubicBezTo>
                    <a:pt x="2" y="1"/>
                    <a:pt x="2" y="1"/>
                    <a:pt x="2" y="2"/>
                  </a:cubicBezTo>
                  <a:cubicBezTo>
                    <a:pt x="2" y="2"/>
                    <a:pt x="2" y="1"/>
                    <a:pt x="2" y="1"/>
                  </a:cubicBezTo>
                  <a:cubicBezTo>
                    <a:pt x="2" y="1"/>
                    <a:pt x="2" y="1"/>
                    <a:pt x="2" y="1"/>
                  </a:cubicBezTo>
                  <a:cubicBezTo>
                    <a:pt x="2" y="1"/>
                    <a:pt x="2" y="1"/>
                    <a:pt x="2" y="1"/>
                  </a:cubicBezTo>
                  <a:cubicBezTo>
                    <a:pt x="2" y="0"/>
                    <a:pt x="2" y="0"/>
                    <a:pt x="2" y="0"/>
                  </a:cubicBezTo>
                  <a:cubicBezTo>
                    <a:pt x="2" y="0"/>
                    <a:pt x="2" y="0"/>
                    <a:pt x="2" y="0"/>
                  </a:cubicBezTo>
                  <a:cubicBezTo>
                    <a:pt x="2" y="0"/>
                    <a:pt x="2" y="0"/>
                    <a:pt x="2" y="0"/>
                  </a:cubicBezTo>
                  <a:cubicBezTo>
                    <a:pt x="2" y="1"/>
                    <a:pt x="1" y="1"/>
                    <a:pt x="1" y="1"/>
                  </a:cubicBezTo>
                  <a:cubicBezTo>
                    <a:pt x="1" y="1"/>
                    <a:pt x="1" y="1"/>
                    <a:pt x="1" y="1"/>
                  </a:cubicBezTo>
                  <a:cubicBezTo>
                    <a:pt x="1" y="1"/>
                    <a:pt x="1" y="1"/>
                    <a:pt x="1" y="1"/>
                  </a:cubicBezTo>
                  <a:cubicBezTo>
                    <a:pt x="1" y="1"/>
                    <a:pt x="1" y="1"/>
                    <a:pt x="1" y="1"/>
                  </a:cubicBezTo>
                  <a:cubicBezTo>
                    <a:pt x="0" y="1"/>
                    <a:pt x="0" y="1"/>
                    <a:pt x="0" y="1"/>
                  </a:cubicBezTo>
                  <a:cubicBezTo>
                    <a:pt x="0" y="1"/>
                    <a:pt x="0" y="1"/>
                    <a:pt x="0" y="1"/>
                  </a:cubicBezTo>
                  <a:cubicBezTo>
                    <a:pt x="0" y="1"/>
                    <a:pt x="0" y="1"/>
                    <a:pt x="0" y="1"/>
                  </a:cubicBezTo>
                  <a:cubicBezTo>
                    <a:pt x="0" y="1"/>
                    <a:pt x="0" y="2"/>
                    <a:pt x="0" y="2"/>
                  </a:cubicBezTo>
                  <a:cubicBezTo>
                    <a:pt x="0" y="2"/>
                    <a:pt x="0" y="2"/>
                    <a:pt x="0" y="2"/>
                  </a:cubicBezTo>
                  <a:close/>
                  <a:moveTo>
                    <a:pt x="4" y="2"/>
                  </a:moveTo>
                  <a:cubicBezTo>
                    <a:pt x="4" y="2"/>
                    <a:pt x="4" y="2"/>
                    <a:pt x="4" y="2"/>
                  </a:cubicBezTo>
                  <a:cubicBezTo>
                    <a:pt x="4" y="2"/>
                    <a:pt x="4" y="3"/>
                    <a:pt x="4" y="3"/>
                  </a:cubicBezTo>
                  <a:cubicBezTo>
                    <a:pt x="4" y="3"/>
                    <a:pt x="4" y="3"/>
                    <a:pt x="4" y="3"/>
                  </a:cubicBezTo>
                  <a:cubicBezTo>
                    <a:pt x="4" y="3"/>
                    <a:pt x="4" y="3"/>
                    <a:pt x="4" y="3"/>
                  </a:cubicBezTo>
                  <a:cubicBezTo>
                    <a:pt x="4" y="3"/>
                    <a:pt x="4" y="3"/>
                    <a:pt x="4" y="3"/>
                  </a:cubicBezTo>
                  <a:cubicBezTo>
                    <a:pt x="4" y="2"/>
                    <a:pt x="4" y="2"/>
                    <a:pt x="4" y="2"/>
                  </a:cubicBezTo>
                  <a:cubicBezTo>
                    <a:pt x="4" y="2"/>
                    <a:pt x="4" y="2"/>
                    <a:pt x="4" y="2"/>
                  </a:cubicBezTo>
                  <a:close/>
                  <a:moveTo>
                    <a:pt x="3" y="3"/>
                  </a:moveTo>
                  <a:cubicBezTo>
                    <a:pt x="3" y="3"/>
                    <a:pt x="3" y="3"/>
                    <a:pt x="3" y="3"/>
                  </a:cubicBezTo>
                  <a:cubicBezTo>
                    <a:pt x="3" y="3"/>
                    <a:pt x="3" y="3"/>
                    <a:pt x="3" y="3"/>
                  </a:cubicBezTo>
                  <a:cubicBezTo>
                    <a:pt x="3" y="3"/>
                    <a:pt x="3" y="3"/>
                    <a:pt x="3" y="3"/>
                  </a:cubicBezTo>
                  <a:cubicBezTo>
                    <a:pt x="3" y="3"/>
                    <a:pt x="3" y="3"/>
                    <a:pt x="3" y="3"/>
                  </a:cubicBezTo>
                  <a:cubicBezTo>
                    <a:pt x="3" y="3"/>
                    <a:pt x="3" y="3"/>
                    <a:pt x="3" y="3"/>
                  </a:cubicBezTo>
                  <a:cubicBezTo>
                    <a:pt x="3" y="3"/>
                    <a:pt x="3" y="3"/>
                    <a:pt x="3" y="3"/>
                  </a:cubicBezTo>
                  <a:close/>
                  <a:moveTo>
                    <a:pt x="3" y="2"/>
                  </a:moveTo>
                  <a:cubicBezTo>
                    <a:pt x="3" y="2"/>
                    <a:pt x="3" y="2"/>
                    <a:pt x="3" y="2"/>
                  </a:cubicBezTo>
                  <a:cubicBezTo>
                    <a:pt x="3" y="2"/>
                    <a:pt x="3" y="2"/>
                    <a:pt x="3" y="2"/>
                  </a:cubicBezTo>
                  <a:cubicBezTo>
                    <a:pt x="3" y="2"/>
                    <a:pt x="3" y="2"/>
                    <a:pt x="3" y="2"/>
                  </a:cubicBezTo>
                  <a:cubicBezTo>
                    <a:pt x="3" y="2"/>
                    <a:pt x="3" y="2"/>
                    <a:pt x="3" y="2"/>
                  </a:cubicBezTo>
                  <a:cubicBezTo>
                    <a:pt x="3" y="2"/>
                    <a:pt x="3" y="2"/>
                    <a:pt x="3" y="2"/>
                  </a:cubicBezTo>
                  <a:close/>
                  <a:moveTo>
                    <a:pt x="3" y="1"/>
                  </a:move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lose/>
                  <a:moveTo>
                    <a:pt x="3" y="2"/>
                  </a:moveTo>
                  <a:cubicBezTo>
                    <a:pt x="3" y="2"/>
                    <a:pt x="3" y="2"/>
                    <a:pt x="3" y="2"/>
                  </a:cubicBezTo>
                  <a:cubicBezTo>
                    <a:pt x="3" y="2"/>
                    <a:pt x="3" y="2"/>
                    <a:pt x="3" y="2"/>
                  </a:cubicBezTo>
                  <a:cubicBezTo>
                    <a:pt x="3" y="3"/>
                    <a:pt x="3" y="3"/>
                    <a:pt x="3" y="3"/>
                  </a:cubicBezTo>
                  <a:cubicBezTo>
                    <a:pt x="3" y="3"/>
                    <a:pt x="3" y="3"/>
                    <a:pt x="3" y="3"/>
                  </a:cubicBezTo>
                  <a:cubicBezTo>
                    <a:pt x="3" y="3"/>
                    <a:pt x="3" y="2"/>
                    <a:pt x="3" y="2"/>
                  </a:cubicBezTo>
                  <a:cubicBezTo>
                    <a:pt x="3" y="2"/>
                    <a:pt x="3" y="2"/>
                    <a:pt x="3" y="2"/>
                  </a:cubicBezTo>
                  <a:close/>
                  <a:moveTo>
                    <a:pt x="2" y="2"/>
                  </a:moveTo>
                  <a:cubicBezTo>
                    <a:pt x="2" y="2"/>
                    <a:pt x="2" y="2"/>
                    <a:pt x="2" y="2"/>
                  </a:cubicBezTo>
                  <a:cubicBezTo>
                    <a:pt x="2" y="2"/>
                    <a:pt x="3" y="2"/>
                    <a:pt x="3" y="2"/>
                  </a:cubicBezTo>
                  <a:cubicBezTo>
                    <a:pt x="3" y="2"/>
                    <a:pt x="3" y="2"/>
                    <a:pt x="3" y="2"/>
                  </a:cubicBezTo>
                  <a:cubicBezTo>
                    <a:pt x="3" y="2"/>
                    <a:pt x="2" y="2"/>
                    <a:pt x="2" y="2"/>
                  </a:cubicBezTo>
                  <a:cubicBezTo>
                    <a:pt x="2" y="2"/>
                    <a:pt x="2" y="2"/>
                    <a:pt x="2" y="2"/>
                  </a:cubicBezTo>
                  <a:cubicBezTo>
                    <a:pt x="2" y="2"/>
                    <a:pt x="2" y="2"/>
                    <a:pt x="2" y="2"/>
                  </a:cubicBezTo>
                  <a:close/>
                </a:path>
              </a:pathLst>
            </a:custGeom>
            <a:grpFill/>
            <a:ln w="9525">
              <a:solidFill>
                <a:schemeClr val="bg1">
                  <a:alpha val="12000"/>
                </a:schemeClr>
              </a:solidFill>
              <a:round/>
            </a:ln>
          </p:spPr>
          <p:txBody>
            <a:bodyPr vert="horz" wrap="square" lIns="91440" tIns="45720" rIns="91440" bIns="45720" numCol="1" anchor="t" anchorCtr="0" compatLnSpc="1"/>
            <a:lstStyle/>
            <a:p>
              <a:endParaRPr lang="zh-CN" altLang="en-US"/>
            </a:p>
          </p:txBody>
        </p:sp>
        <p:sp>
          <p:nvSpPr>
            <p:cNvPr id="114" name="Freeform 310"/>
            <p:cNvSpPr/>
            <p:nvPr/>
          </p:nvSpPr>
          <p:spPr bwMode="auto">
            <a:xfrm>
              <a:off x="3211" y="1902"/>
              <a:ext cx="7" cy="7"/>
            </a:xfrm>
            <a:custGeom>
              <a:avLst/>
              <a:gdLst>
                <a:gd name="T0" fmla="*/ 1 w 5"/>
                <a:gd name="T1" fmla="*/ 3 h 6"/>
                <a:gd name="T2" fmla="*/ 1 w 5"/>
                <a:gd name="T3" fmla="*/ 3 h 6"/>
                <a:gd name="T4" fmla="*/ 2 w 5"/>
                <a:gd name="T5" fmla="*/ 2 h 6"/>
                <a:gd name="T6" fmla="*/ 3 w 5"/>
                <a:gd name="T7" fmla="*/ 2 h 6"/>
                <a:gd name="T8" fmla="*/ 3 w 5"/>
                <a:gd name="T9" fmla="*/ 5 h 6"/>
                <a:gd name="T10" fmla="*/ 5 w 5"/>
                <a:gd name="T11" fmla="*/ 6 h 6"/>
                <a:gd name="T12" fmla="*/ 4 w 5"/>
                <a:gd name="T13" fmla="*/ 5 h 6"/>
                <a:gd name="T14" fmla="*/ 4 w 5"/>
                <a:gd name="T15" fmla="*/ 4 h 6"/>
                <a:gd name="T16" fmla="*/ 3 w 5"/>
                <a:gd name="T17" fmla="*/ 2 h 6"/>
                <a:gd name="T18" fmla="*/ 4 w 5"/>
                <a:gd name="T19" fmla="*/ 2 h 6"/>
                <a:gd name="T20" fmla="*/ 4 w 5"/>
                <a:gd name="T21" fmla="*/ 2 h 6"/>
                <a:gd name="T22" fmla="*/ 4 w 5"/>
                <a:gd name="T23" fmla="*/ 2 h 6"/>
                <a:gd name="T24" fmla="*/ 4 w 5"/>
                <a:gd name="T25" fmla="*/ 1 h 6"/>
                <a:gd name="T26" fmla="*/ 3 w 5"/>
                <a:gd name="T27" fmla="*/ 1 h 6"/>
                <a:gd name="T28" fmla="*/ 3 w 5"/>
                <a:gd name="T29" fmla="*/ 1 h 6"/>
                <a:gd name="T30" fmla="*/ 4 w 5"/>
                <a:gd name="T31" fmla="*/ 0 h 6"/>
                <a:gd name="T32" fmla="*/ 3 w 5"/>
                <a:gd name="T33" fmla="*/ 0 h 6"/>
                <a:gd name="T34" fmla="*/ 3 w 5"/>
                <a:gd name="T35" fmla="*/ 0 h 6"/>
                <a:gd name="T36" fmla="*/ 3 w 5"/>
                <a:gd name="T37" fmla="*/ 0 h 6"/>
                <a:gd name="T38" fmla="*/ 2 w 5"/>
                <a:gd name="T39" fmla="*/ 1 h 6"/>
                <a:gd name="T40" fmla="*/ 2 w 5"/>
                <a:gd name="T41" fmla="*/ 1 h 6"/>
                <a:gd name="T42" fmla="*/ 2 w 5"/>
                <a:gd name="T43" fmla="*/ 0 h 6"/>
                <a:gd name="T44" fmla="*/ 1 w 5"/>
                <a:gd name="T45" fmla="*/ 1 h 6"/>
                <a:gd name="T46" fmla="*/ 2 w 5"/>
                <a:gd name="T47" fmla="*/ 2 h 6"/>
                <a:gd name="T48" fmla="*/ 1 w 5"/>
                <a:gd name="T49" fmla="*/ 2 h 6"/>
                <a:gd name="T50" fmla="*/ 0 w 5"/>
                <a:gd name="T51" fmla="*/ 2 h 6"/>
                <a:gd name="T52" fmla="*/ 0 w 5"/>
                <a:gd name="T53" fmla="*/ 2 h 6"/>
                <a:gd name="T54" fmla="*/ 1 w 5"/>
                <a:gd name="T55"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 h="6">
                  <a:moveTo>
                    <a:pt x="1" y="3"/>
                  </a:moveTo>
                  <a:cubicBezTo>
                    <a:pt x="1" y="3"/>
                    <a:pt x="1" y="3"/>
                    <a:pt x="1" y="3"/>
                  </a:cubicBezTo>
                  <a:cubicBezTo>
                    <a:pt x="2" y="3"/>
                    <a:pt x="2" y="3"/>
                    <a:pt x="2" y="2"/>
                  </a:cubicBezTo>
                  <a:cubicBezTo>
                    <a:pt x="2" y="2"/>
                    <a:pt x="3" y="2"/>
                    <a:pt x="3" y="2"/>
                  </a:cubicBezTo>
                  <a:cubicBezTo>
                    <a:pt x="3" y="3"/>
                    <a:pt x="3" y="5"/>
                    <a:pt x="3" y="5"/>
                  </a:cubicBezTo>
                  <a:cubicBezTo>
                    <a:pt x="4" y="5"/>
                    <a:pt x="5" y="6"/>
                    <a:pt x="5" y="6"/>
                  </a:cubicBezTo>
                  <a:cubicBezTo>
                    <a:pt x="5" y="6"/>
                    <a:pt x="5" y="5"/>
                    <a:pt x="4" y="5"/>
                  </a:cubicBezTo>
                  <a:cubicBezTo>
                    <a:pt x="4" y="5"/>
                    <a:pt x="4" y="5"/>
                    <a:pt x="4" y="4"/>
                  </a:cubicBezTo>
                  <a:cubicBezTo>
                    <a:pt x="3" y="4"/>
                    <a:pt x="3" y="3"/>
                    <a:pt x="3" y="2"/>
                  </a:cubicBezTo>
                  <a:cubicBezTo>
                    <a:pt x="3" y="2"/>
                    <a:pt x="3" y="2"/>
                    <a:pt x="4" y="2"/>
                  </a:cubicBezTo>
                  <a:cubicBezTo>
                    <a:pt x="4" y="2"/>
                    <a:pt x="4" y="2"/>
                    <a:pt x="4" y="2"/>
                  </a:cubicBezTo>
                  <a:cubicBezTo>
                    <a:pt x="4" y="2"/>
                    <a:pt x="4" y="2"/>
                    <a:pt x="4" y="2"/>
                  </a:cubicBezTo>
                  <a:cubicBezTo>
                    <a:pt x="4" y="1"/>
                    <a:pt x="4" y="1"/>
                    <a:pt x="4" y="1"/>
                  </a:cubicBezTo>
                  <a:cubicBezTo>
                    <a:pt x="4" y="1"/>
                    <a:pt x="4" y="1"/>
                    <a:pt x="3" y="1"/>
                  </a:cubicBezTo>
                  <a:cubicBezTo>
                    <a:pt x="3" y="1"/>
                    <a:pt x="3" y="1"/>
                    <a:pt x="3" y="1"/>
                  </a:cubicBezTo>
                  <a:cubicBezTo>
                    <a:pt x="4" y="0"/>
                    <a:pt x="4" y="0"/>
                    <a:pt x="4" y="0"/>
                  </a:cubicBezTo>
                  <a:cubicBezTo>
                    <a:pt x="3" y="0"/>
                    <a:pt x="3" y="0"/>
                    <a:pt x="3" y="0"/>
                  </a:cubicBezTo>
                  <a:cubicBezTo>
                    <a:pt x="3" y="0"/>
                    <a:pt x="3" y="0"/>
                    <a:pt x="3" y="0"/>
                  </a:cubicBezTo>
                  <a:cubicBezTo>
                    <a:pt x="3" y="0"/>
                    <a:pt x="3" y="0"/>
                    <a:pt x="3" y="0"/>
                  </a:cubicBezTo>
                  <a:cubicBezTo>
                    <a:pt x="3" y="0"/>
                    <a:pt x="3" y="1"/>
                    <a:pt x="2" y="1"/>
                  </a:cubicBezTo>
                  <a:cubicBezTo>
                    <a:pt x="2" y="1"/>
                    <a:pt x="2" y="1"/>
                    <a:pt x="2" y="1"/>
                  </a:cubicBezTo>
                  <a:cubicBezTo>
                    <a:pt x="2" y="1"/>
                    <a:pt x="2" y="0"/>
                    <a:pt x="2" y="0"/>
                  </a:cubicBezTo>
                  <a:cubicBezTo>
                    <a:pt x="1" y="0"/>
                    <a:pt x="1" y="0"/>
                    <a:pt x="1" y="1"/>
                  </a:cubicBezTo>
                  <a:cubicBezTo>
                    <a:pt x="1" y="1"/>
                    <a:pt x="1" y="1"/>
                    <a:pt x="2" y="2"/>
                  </a:cubicBezTo>
                  <a:cubicBezTo>
                    <a:pt x="2" y="2"/>
                    <a:pt x="2" y="2"/>
                    <a:pt x="1" y="2"/>
                  </a:cubicBezTo>
                  <a:cubicBezTo>
                    <a:pt x="1" y="2"/>
                    <a:pt x="1" y="3"/>
                    <a:pt x="0" y="2"/>
                  </a:cubicBezTo>
                  <a:cubicBezTo>
                    <a:pt x="0" y="2"/>
                    <a:pt x="0" y="2"/>
                    <a:pt x="0" y="2"/>
                  </a:cubicBezTo>
                  <a:cubicBezTo>
                    <a:pt x="0" y="3"/>
                    <a:pt x="1" y="3"/>
                    <a:pt x="1" y="3"/>
                  </a:cubicBezTo>
                  <a:close/>
                </a:path>
              </a:pathLst>
            </a:custGeom>
            <a:grpFill/>
            <a:ln w="9525">
              <a:solidFill>
                <a:schemeClr val="bg1">
                  <a:alpha val="12000"/>
                </a:schemeClr>
              </a:solidFill>
              <a:round/>
            </a:ln>
          </p:spPr>
          <p:txBody>
            <a:bodyPr vert="horz" wrap="square" lIns="91440" tIns="45720" rIns="91440" bIns="45720" numCol="1" anchor="t" anchorCtr="0" compatLnSpc="1"/>
            <a:lstStyle/>
            <a:p>
              <a:endParaRPr lang="zh-CN" altLang="en-US"/>
            </a:p>
          </p:txBody>
        </p:sp>
        <p:sp>
          <p:nvSpPr>
            <p:cNvPr id="115" name="Freeform 311"/>
            <p:cNvSpPr/>
            <p:nvPr/>
          </p:nvSpPr>
          <p:spPr bwMode="auto">
            <a:xfrm>
              <a:off x="3204" y="1900"/>
              <a:ext cx="5" cy="6"/>
            </a:xfrm>
            <a:custGeom>
              <a:avLst/>
              <a:gdLst>
                <a:gd name="T0" fmla="*/ 1 w 4"/>
                <a:gd name="T1" fmla="*/ 4 h 5"/>
                <a:gd name="T2" fmla="*/ 1 w 4"/>
                <a:gd name="T3" fmla="*/ 5 h 5"/>
                <a:gd name="T4" fmla="*/ 1 w 4"/>
                <a:gd name="T5" fmla="*/ 5 h 5"/>
                <a:gd name="T6" fmla="*/ 1 w 4"/>
                <a:gd name="T7" fmla="*/ 5 h 5"/>
                <a:gd name="T8" fmla="*/ 2 w 4"/>
                <a:gd name="T9" fmla="*/ 4 h 5"/>
                <a:gd name="T10" fmla="*/ 3 w 4"/>
                <a:gd name="T11" fmla="*/ 4 h 5"/>
                <a:gd name="T12" fmla="*/ 3 w 4"/>
                <a:gd name="T13" fmla="*/ 4 h 5"/>
                <a:gd name="T14" fmla="*/ 3 w 4"/>
                <a:gd name="T15" fmla="*/ 3 h 5"/>
                <a:gd name="T16" fmla="*/ 3 w 4"/>
                <a:gd name="T17" fmla="*/ 4 h 5"/>
                <a:gd name="T18" fmla="*/ 4 w 4"/>
                <a:gd name="T19" fmla="*/ 4 h 5"/>
                <a:gd name="T20" fmla="*/ 4 w 4"/>
                <a:gd name="T21" fmla="*/ 4 h 5"/>
                <a:gd name="T22" fmla="*/ 4 w 4"/>
                <a:gd name="T23" fmla="*/ 3 h 5"/>
                <a:gd name="T24" fmla="*/ 4 w 4"/>
                <a:gd name="T25" fmla="*/ 2 h 5"/>
                <a:gd name="T26" fmla="*/ 3 w 4"/>
                <a:gd name="T27" fmla="*/ 2 h 5"/>
                <a:gd name="T28" fmla="*/ 3 w 4"/>
                <a:gd name="T29" fmla="*/ 3 h 5"/>
                <a:gd name="T30" fmla="*/ 2 w 4"/>
                <a:gd name="T31" fmla="*/ 3 h 5"/>
                <a:gd name="T32" fmla="*/ 2 w 4"/>
                <a:gd name="T33" fmla="*/ 2 h 5"/>
                <a:gd name="T34" fmla="*/ 2 w 4"/>
                <a:gd name="T35" fmla="*/ 1 h 5"/>
                <a:gd name="T36" fmla="*/ 1 w 4"/>
                <a:gd name="T37" fmla="*/ 0 h 5"/>
                <a:gd name="T38" fmla="*/ 1 w 4"/>
                <a:gd name="T39" fmla="*/ 1 h 5"/>
                <a:gd name="T40" fmla="*/ 1 w 4"/>
                <a:gd name="T41" fmla="*/ 1 h 5"/>
                <a:gd name="T42" fmla="*/ 2 w 4"/>
                <a:gd name="T43" fmla="*/ 3 h 5"/>
                <a:gd name="T44" fmla="*/ 2 w 4"/>
                <a:gd name="T45" fmla="*/ 4 h 5"/>
                <a:gd name="T46" fmla="*/ 1 w 4"/>
                <a:gd name="T47" fmla="*/ 4 h 5"/>
                <a:gd name="T48" fmla="*/ 1 w 4"/>
                <a:gd name="T49" fmla="*/ 3 h 5"/>
                <a:gd name="T50" fmla="*/ 0 w 4"/>
                <a:gd name="T51" fmla="*/ 3 h 5"/>
                <a:gd name="T52" fmla="*/ 0 w 4"/>
                <a:gd name="T53" fmla="*/ 3 h 5"/>
                <a:gd name="T54" fmla="*/ 1 w 4"/>
                <a:gd name="T55"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 h="5">
                  <a:moveTo>
                    <a:pt x="1" y="4"/>
                  </a:moveTo>
                  <a:cubicBezTo>
                    <a:pt x="1" y="4"/>
                    <a:pt x="1" y="4"/>
                    <a:pt x="1" y="5"/>
                  </a:cubicBezTo>
                  <a:cubicBezTo>
                    <a:pt x="1" y="5"/>
                    <a:pt x="1" y="5"/>
                    <a:pt x="1" y="5"/>
                  </a:cubicBezTo>
                  <a:cubicBezTo>
                    <a:pt x="1" y="5"/>
                    <a:pt x="1" y="5"/>
                    <a:pt x="1" y="5"/>
                  </a:cubicBezTo>
                  <a:cubicBezTo>
                    <a:pt x="1" y="5"/>
                    <a:pt x="2" y="4"/>
                    <a:pt x="2" y="4"/>
                  </a:cubicBezTo>
                  <a:cubicBezTo>
                    <a:pt x="2" y="4"/>
                    <a:pt x="2" y="4"/>
                    <a:pt x="3" y="4"/>
                  </a:cubicBezTo>
                  <a:cubicBezTo>
                    <a:pt x="3" y="4"/>
                    <a:pt x="3" y="4"/>
                    <a:pt x="3" y="4"/>
                  </a:cubicBezTo>
                  <a:cubicBezTo>
                    <a:pt x="3" y="4"/>
                    <a:pt x="3" y="4"/>
                    <a:pt x="3" y="3"/>
                  </a:cubicBezTo>
                  <a:cubicBezTo>
                    <a:pt x="3" y="4"/>
                    <a:pt x="3" y="4"/>
                    <a:pt x="3" y="4"/>
                  </a:cubicBezTo>
                  <a:cubicBezTo>
                    <a:pt x="3" y="4"/>
                    <a:pt x="4" y="4"/>
                    <a:pt x="4" y="4"/>
                  </a:cubicBezTo>
                  <a:cubicBezTo>
                    <a:pt x="4" y="4"/>
                    <a:pt x="4" y="4"/>
                    <a:pt x="4" y="4"/>
                  </a:cubicBezTo>
                  <a:cubicBezTo>
                    <a:pt x="4" y="4"/>
                    <a:pt x="4" y="3"/>
                    <a:pt x="4" y="3"/>
                  </a:cubicBezTo>
                  <a:cubicBezTo>
                    <a:pt x="4" y="3"/>
                    <a:pt x="4" y="2"/>
                    <a:pt x="4" y="2"/>
                  </a:cubicBezTo>
                  <a:cubicBezTo>
                    <a:pt x="4" y="2"/>
                    <a:pt x="3" y="2"/>
                    <a:pt x="3" y="2"/>
                  </a:cubicBezTo>
                  <a:cubicBezTo>
                    <a:pt x="3" y="2"/>
                    <a:pt x="3" y="3"/>
                    <a:pt x="3" y="3"/>
                  </a:cubicBezTo>
                  <a:cubicBezTo>
                    <a:pt x="3" y="3"/>
                    <a:pt x="2" y="3"/>
                    <a:pt x="2" y="3"/>
                  </a:cubicBezTo>
                  <a:cubicBezTo>
                    <a:pt x="2" y="3"/>
                    <a:pt x="2" y="2"/>
                    <a:pt x="2" y="2"/>
                  </a:cubicBezTo>
                  <a:cubicBezTo>
                    <a:pt x="2" y="2"/>
                    <a:pt x="2" y="1"/>
                    <a:pt x="2" y="1"/>
                  </a:cubicBezTo>
                  <a:cubicBezTo>
                    <a:pt x="2" y="1"/>
                    <a:pt x="1" y="0"/>
                    <a:pt x="1" y="0"/>
                  </a:cubicBezTo>
                  <a:cubicBezTo>
                    <a:pt x="1" y="0"/>
                    <a:pt x="1" y="1"/>
                    <a:pt x="1" y="1"/>
                  </a:cubicBezTo>
                  <a:cubicBezTo>
                    <a:pt x="1" y="1"/>
                    <a:pt x="1" y="1"/>
                    <a:pt x="1" y="1"/>
                  </a:cubicBezTo>
                  <a:cubicBezTo>
                    <a:pt x="1" y="1"/>
                    <a:pt x="2" y="3"/>
                    <a:pt x="2" y="3"/>
                  </a:cubicBezTo>
                  <a:cubicBezTo>
                    <a:pt x="2" y="4"/>
                    <a:pt x="2" y="4"/>
                    <a:pt x="2" y="4"/>
                  </a:cubicBezTo>
                  <a:cubicBezTo>
                    <a:pt x="1" y="4"/>
                    <a:pt x="1" y="4"/>
                    <a:pt x="1" y="4"/>
                  </a:cubicBezTo>
                  <a:cubicBezTo>
                    <a:pt x="1" y="3"/>
                    <a:pt x="1" y="3"/>
                    <a:pt x="1" y="3"/>
                  </a:cubicBezTo>
                  <a:cubicBezTo>
                    <a:pt x="1" y="3"/>
                    <a:pt x="1" y="3"/>
                    <a:pt x="0" y="3"/>
                  </a:cubicBezTo>
                  <a:cubicBezTo>
                    <a:pt x="0" y="3"/>
                    <a:pt x="0" y="3"/>
                    <a:pt x="0" y="3"/>
                  </a:cubicBezTo>
                  <a:cubicBezTo>
                    <a:pt x="0" y="3"/>
                    <a:pt x="1" y="4"/>
                    <a:pt x="1" y="4"/>
                  </a:cubicBezTo>
                  <a:close/>
                </a:path>
              </a:pathLst>
            </a:custGeom>
            <a:grpFill/>
            <a:ln w="9525">
              <a:solidFill>
                <a:schemeClr val="bg1">
                  <a:alpha val="12000"/>
                </a:schemeClr>
              </a:solidFill>
              <a:round/>
            </a:ln>
          </p:spPr>
          <p:txBody>
            <a:bodyPr vert="horz" wrap="square" lIns="91440" tIns="45720" rIns="91440" bIns="45720" numCol="1" anchor="t" anchorCtr="0" compatLnSpc="1"/>
            <a:lstStyle/>
            <a:p>
              <a:endParaRPr lang="zh-CN" altLang="en-US"/>
            </a:p>
          </p:txBody>
        </p:sp>
        <p:sp>
          <p:nvSpPr>
            <p:cNvPr id="116" name="Freeform 312"/>
            <p:cNvSpPr>
              <a:spLocks noEditPoints="1"/>
            </p:cNvSpPr>
            <p:nvPr/>
          </p:nvSpPr>
          <p:spPr bwMode="auto">
            <a:xfrm>
              <a:off x="3198" y="1902"/>
              <a:ext cx="5" cy="7"/>
            </a:xfrm>
            <a:custGeom>
              <a:avLst/>
              <a:gdLst>
                <a:gd name="T0" fmla="*/ 0 w 4"/>
                <a:gd name="T1" fmla="*/ 1 h 6"/>
                <a:gd name="T2" fmla="*/ 0 w 4"/>
                <a:gd name="T3" fmla="*/ 1 h 6"/>
                <a:gd name="T4" fmla="*/ 0 w 4"/>
                <a:gd name="T5" fmla="*/ 1 h 6"/>
                <a:gd name="T6" fmla="*/ 0 w 4"/>
                <a:gd name="T7" fmla="*/ 2 h 6"/>
                <a:gd name="T8" fmla="*/ 0 w 4"/>
                <a:gd name="T9" fmla="*/ 2 h 6"/>
                <a:gd name="T10" fmla="*/ 0 w 4"/>
                <a:gd name="T11" fmla="*/ 3 h 6"/>
                <a:gd name="T12" fmla="*/ 0 w 4"/>
                <a:gd name="T13" fmla="*/ 3 h 6"/>
                <a:gd name="T14" fmla="*/ 0 w 4"/>
                <a:gd name="T15" fmla="*/ 4 h 6"/>
                <a:gd name="T16" fmla="*/ 0 w 4"/>
                <a:gd name="T17" fmla="*/ 4 h 6"/>
                <a:gd name="T18" fmla="*/ 1 w 4"/>
                <a:gd name="T19" fmla="*/ 4 h 6"/>
                <a:gd name="T20" fmla="*/ 1 w 4"/>
                <a:gd name="T21" fmla="*/ 4 h 6"/>
                <a:gd name="T22" fmla="*/ 1 w 4"/>
                <a:gd name="T23" fmla="*/ 5 h 6"/>
                <a:gd name="T24" fmla="*/ 1 w 4"/>
                <a:gd name="T25" fmla="*/ 4 h 6"/>
                <a:gd name="T26" fmla="*/ 2 w 4"/>
                <a:gd name="T27" fmla="*/ 4 h 6"/>
                <a:gd name="T28" fmla="*/ 2 w 4"/>
                <a:gd name="T29" fmla="*/ 4 h 6"/>
                <a:gd name="T30" fmla="*/ 2 w 4"/>
                <a:gd name="T31" fmla="*/ 4 h 6"/>
                <a:gd name="T32" fmla="*/ 2 w 4"/>
                <a:gd name="T33" fmla="*/ 3 h 6"/>
                <a:gd name="T34" fmla="*/ 3 w 4"/>
                <a:gd name="T35" fmla="*/ 5 h 6"/>
                <a:gd name="T36" fmla="*/ 4 w 4"/>
                <a:gd name="T37" fmla="*/ 6 h 6"/>
                <a:gd name="T38" fmla="*/ 4 w 4"/>
                <a:gd name="T39" fmla="*/ 5 h 6"/>
                <a:gd name="T40" fmla="*/ 2 w 4"/>
                <a:gd name="T41" fmla="*/ 3 h 6"/>
                <a:gd name="T42" fmla="*/ 3 w 4"/>
                <a:gd name="T43" fmla="*/ 2 h 6"/>
                <a:gd name="T44" fmla="*/ 3 w 4"/>
                <a:gd name="T45" fmla="*/ 2 h 6"/>
                <a:gd name="T46" fmla="*/ 3 w 4"/>
                <a:gd name="T47" fmla="*/ 1 h 6"/>
                <a:gd name="T48" fmla="*/ 2 w 4"/>
                <a:gd name="T49" fmla="*/ 1 h 6"/>
                <a:gd name="T50" fmla="*/ 2 w 4"/>
                <a:gd name="T51" fmla="*/ 1 h 6"/>
                <a:gd name="T52" fmla="*/ 2 w 4"/>
                <a:gd name="T53" fmla="*/ 0 h 6"/>
                <a:gd name="T54" fmla="*/ 2 w 4"/>
                <a:gd name="T55" fmla="*/ 0 h 6"/>
                <a:gd name="T56" fmla="*/ 2 w 4"/>
                <a:gd name="T57" fmla="*/ 0 h 6"/>
                <a:gd name="T58" fmla="*/ 2 w 4"/>
                <a:gd name="T59" fmla="*/ 0 h 6"/>
                <a:gd name="T60" fmla="*/ 1 w 4"/>
                <a:gd name="T61" fmla="*/ 0 h 6"/>
                <a:gd name="T62" fmla="*/ 1 w 4"/>
                <a:gd name="T63" fmla="*/ 1 h 6"/>
                <a:gd name="T64" fmla="*/ 1 w 4"/>
                <a:gd name="T65" fmla="*/ 1 h 6"/>
                <a:gd name="T66" fmla="*/ 0 w 4"/>
                <a:gd name="T67" fmla="*/ 0 h 6"/>
                <a:gd name="T68" fmla="*/ 0 w 4"/>
                <a:gd name="T69" fmla="*/ 0 h 6"/>
                <a:gd name="T70" fmla="*/ 0 w 4"/>
                <a:gd name="T71" fmla="*/ 0 h 6"/>
                <a:gd name="T72" fmla="*/ 0 w 4"/>
                <a:gd name="T73" fmla="*/ 0 h 6"/>
                <a:gd name="T74" fmla="*/ 0 w 4"/>
                <a:gd name="T75" fmla="*/ 1 h 6"/>
                <a:gd name="T76" fmla="*/ 2 w 4"/>
                <a:gd name="T77" fmla="*/ 1 h 6"/>
                <a:gd name="T78" fmla="*/ 2 w 4"/>
                <a:gd name="T79" fmla="*/ 1 h 6"/>
                <a:gd name="T80" fmla="*/ 2 w 4"/>
                <a:gd name="T81" fmla="*/ 1 h 6"/>
                <a:gd name="T82" fmla="*/ 2 w 4"/>
                <a:gd name="T83" fmla="*/ 2 h 6"/>
                <a:gd name="T84" fmla="*/ 2 w 4"/>
                <a:gd name="T85" fmla="*/ 2 h 6"/>
                <a:gd name="T86" fmla="*/ 1 w 4"/>
                <a:gd name="T87" fmla="*/ 1 h 6"/>
                <a:gd name="T88" fmla="*/ 2 w 4"/>
                <a:gd name="T89" fmla="*/ 1 h 6"/>
                <a:gd name="T90" fmla="*/ 1 w 4"/>
                <a:gd name="T91" fmla="*/ 2 h 6"/>
                <a:gd name="T92" fmla="*/ 1 w 4"/>
                <a:gd name="T93" fmla="*/ 2 h 6"/>
                <a:gd name="T94" fmla="*/ 1 w 4"/>
                <a:gd name="T95" fmla="*/ 2 h 6"/>
                <a:gd name="T96" fmla="*/ 1 w 4"/>
                <a:gd name="T97" fmla="*/ 3 h 6"/>
                <a:gd name="T98" fmla="*/ 1 w 4"/>
                <a:gd name="T99" fmla="*/ 3 h 6"/>
                <a:gd name="T100" fmla="*/ 1 w 4"/>
                <a:gd name="T101" fmla="*/ 3 h 6"/>
                <a:gd name="T102" fmla="*/ 1 w 4"/>
                <a:gd name="T103" fmla="*/ 3 h 6"/>
                <a:gd name="T104" fmla="*/ 1 w 4"/>
                <a:gd name="T105"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 h="6">
                  <a:moveTo>
                    <a:pt x="0" y="1"/>
                  </a:moveTo>
                  <a:cubicBezTo>
                    <a:pt x="0" y="1"/>
                    <a:pt x="0" y="1"/>
                    <a:pt x="0" y="1"/>
                  </a:cubicBezTo>
                  <a:cubicBezTo>
                    <a:pt x="0" y="1"/>
                    <a:pt x="0" y="1"/>
                    <a:pt x="0" y="1"/>
                  </a:cubicBezTo>
                  <a:cubicBezTo>
                    <a:pt x="0" y="2"/>
                    <a:pt x="0" y="2"/>
                    <a:pt x="0" y="2"/>
                  </a:cubicBezTo>
                  <a:cubicBezTo>
                    <a:pt x="0" y="2"/>
                    <a:pt x="0" y="2"/>
                    <a:pt x="0" y="2"/>
                  </a:cubicBezTo>
                  <a:cubicBezTo>
                    <a:pt x="0" y="2"/>
                    <a:pt x="0" y="3"/>
                    <a:pt x="0" y="3"/>
                  </a:cubicBezTo>
                  <a:cubicBezTo>
                    <a:pt x="0" y="3"/>
                    <a:pt x="0" y="3"/>
                    <a:pt x="0" y="3"/>
                  </a:cubicBezTo>
                  <a:cubicBezTo>
                    <a:pt x="0" y="3"/>
                    <a:pt x="0" y="3"/>
                    <a:pt x="0" y="4"/>
                  </a:cubicBezTo>
                  <a:cubicBezTo>
                    <a:pt x="0" y="4"/>
                    <a:pt x="0" y="4"/>
                    <a:pt x="0" y="4"/>
                  </a:cubicBezTo>
                  <a:cubicBezTo>
                    <a:pt x="0" y="4"/>
                    <a:pt x="1" y="4"/>
                    <a:pt x="1" y="4"/>
                  </a:cubicBezTo>
                  <a:cubicBezTo>
                    <a:pt x="1" y="4"/>
                    <a:pt x="1" y="4"/>
                    <a:pt x="1" y="4"/>
                  </a:cubicBezTo>
                  <a:cubicBezTo>
                    <a:pt x="1" y="4"/>
                    <a:pt x="1" y="5"/>
                    <a:pt x="1" y="5"/>
                  </a:cubicBezTo>
                  <a:cubicBezTo>
                    <a:pt x="1" y="5"/>
                    <a:pt x="1" y="5"/>
                    <a:pt x="1" y="4"/>
                  </a:cubicBezTo>
                  <a:cubicBezTo>
                    <a:pt x="2" y="4"/>
                    <a:pt x="2" y="4"/>
                    <a:pt x="2" y="4"/>
                  </a:cubicBezTo>
                  <a:cubicBezTo>
                    <a:pt x="2" y="4"/>
                    <a:pt x="2" y="4"/>
                    <a:pt x="2" y="4"/>
                  </a:cubicBezTo>
                  <a:cubicBezTo>
                    <a:pt x="2" y="4"/>
                    <a:pt x="2" y="4"/>
                    <a:pt x="2" y="4"/>
                  </a:cubicBezTo>
                  <a:cubicBezTo>
                    <a:pt x="2" y="4"/>
                    <a:pt x="2" y="4"/>
                    <a:pt x="2" y="3"/>
                  </a:cubicBezTo>
                  <a:cubicBezTo>
                    <a:pt x="3" y="5"/>
                    <a:pt x="3" y="5"/>
                    <a:pt x="3" y="5"/>
                  </a:cubicBezTo>
                  <a:cubicBezTo>
                    <a:pt x="4" y="6"/>
                    <a:pt x="4" y="6"/>
                    <a:pt x="4" y="6"/>
                  </a:cubicBezTo>
                  <a:cubicBezTo>
                    <a:pt x="4" y="6"/>
                    <a:pt x="4" y="6"/>
                    <a:pt x="4" y="5"/>
                  </a:cubicBezTo>
                  <a:cubicBezTo>
                    <a:pt x="3" y="4"/>
                    <a:pt x="3" y="4"/>
                    <a:pt x="2" y="3"/>
                  </a:cubicBezTo>
                  <a:cubicBezTo>
                    <a:pt x="2" y="2"/>
                    <a:pt x="3" y="2"/>
                    <a:pt x="3" y="2"/>
                  </a:cubicBezTo>
                  <a:cubicBezTo>
                    <a:pt x="3" y="2"/>
                    <a:pt x="3" y="2"/>
                    <a:pt x="3" y="2"/>
                  </a:cubicBezTo>
                  <a:cubicBezTo>
                    <a:pt x="3" y="2"/>
                    <a:pt x="3" y="1"/>
                    <a:pt x="3" y="1"/>
                  </a:cubicBezTo>
                  <a:cubicBezTo>
                    <a:pt x="3" y="1"/>
                    <a:pt x="3" y="1"/>
                    <a:pt x="2" y="1"/>
                  </a:cubicBezTo>
                  <a:cubicBezTo>
                    <a:pt x="2" y="1"/>
                    <a:pt x="2" y="1"/>
                    <a:pt x="2" y="1"/>
                  </a:cubicBezTo>
                  <a:cubicBezTo>
                    <a:pt x="2" y="0"/>
                    <a:pt x="2" y="0"/>
                    <a:pt x="2" y="0"/>
                  </a:cubicBezTo>
                  <a:cubicBezTo>
                    <a:pt x="3" y="0"/>
                    <a:pt x="2" y="0"/>
                    <a:pt x="2" y="0"/>
                  </a:cubicBezTo>
                  <a:cubicBezTo>
                    <a:pt x="2" y="0"/>
                    <a:pt x="2" y="0"/>
                    <a:pt x="2" y="0"/>
                  </a:cubicBezTo>
                  <a:cubicBezTo>
                    <a:pt x="2" y="0"/>
                    <a:pt x="2" y="0"/>
                    <a:pt x="2" y="0"/>
                  </a:cubicBezTo>
                  <a:cubicBezTo>
                    <a:pt x="1" y="0"/>
                    <a:pt x="1" y="0"/>
                    <a:pt x="1" y="0"/>
                  </a:cubicBezTo>
                  <a:cubicBezTo>
                    <a:pt x="1" y="0"/>
                    <a:pt x="1" y="1"/>
                    <a:pt x="1" y="1"/>
                  </a:cubicBezTo>
                  <a:cubicBezTo>
                    <a:pt x="1" y="1"/>
                    <a:pt x="1" y="1"/>
                    <a:pt x="1" y="1"/>
                  </a:cubicBezTo>
                  <a:cubicBezTo>
                    <a:pt x="1" y="0"/>
                    <a:pt x="1" y="0"/>
                    <a:pt x="0" y="0"/>
                  </a:cubicBezTo>
                  <a:cubicBezTo>
                    <a:pt x="0" y="0"/>
                    <a:pt x="0" y="0"/>
                    <a:pt x="0" y="0"/>
                  </a:cubicBezTo>
                  <a:cubicBezTo>
                    <a:pt x="0" y="0"/>
                    <a:pt x="0" y="0"/>
                    <a:pt x="0" y="0"/>
                  </a:cubicBezTo>
                  <a:cubicBezTo>
                    <a:pt x="0" y="0"/>
                    <a:pt x="0" y="0"/>
                    <a:pt x="0" y="0"/>
                  </a:cubicBezTo>
                  <a:cubicBezTo>
                    <a:pt x="0" y="0"/>
                    <a:pt x="0" y="1"/>
                    <a:pt x="0" y="1"/>
                  </a:cubicBezTo>
                  <a:close/>
                  <a:moveTo>
                    <a:pt x="2" y="1"/>
                  </a:moveTo>
                  <a:cubicBezTo>
                    <a:pt x="2" y="1"/>
                    <a:pt x="2" y="1"/>
                    <a:pt x="2" y="1"/>
                  </a:cubicBezTo>
                  <a:cubicBezTo>
                    <a:pt x="2" y="1"/>
                    <a:pt x="2" y="1"/>
                    <a:pt x="2" y="1"/>
                  </a:cubicBezTo>
                  <a:cubicBezTo>
                    <a:pt x="2" y="1"/>
                    <a:pt x="2" y="2"/>
                    <a:pt x="2" y="2"/>
                  </a:cubicBezTo>
                  <a:cubicBezTo>
                    <a:pt x="2" y="2"/>
                    <a:pt x="2" y="2"/>
                    <a:pt x="2" y="2"/>
                  </a:cubicBezTo>
                  <a:cubicBezTo>
                    <a:pt x="1" y="1"/>
                    <a:pt x="1" y="1"/>
                    <a:pt x="1" y="1"/>
                  </a:cubicBezTo>
                  <a:cubicBezTo>
                    <a:pt x="1" y="1"/>
                    <a:pt x="1" y="1"/>
                    <a:pt x="2" y="1"/>
                  </a:cubicBezTo>
                  <a:close/>
                  <a:moveTo>
                    <a:pt x="1" y="2"/>
                  </a:moveTo>
                  <a:cubicBezTo>
                    <a:pt x="1" y="2"/>
                    <a:pt x="1" y="2"/>
                    <a:pt x="1" y="2"/>
                  </a:cubicBezTo>
                  <a:cubicBezTo>
                    <a:pt x="1" y="2"/>
                    <a:pt x="1" y="2"/>
                    <a:pt x="1" y="2"/>
                  </a:cubicBezTo>
                  <a:cubicBezTo>
                    <a:pt x="1" y="2"/>
                    <a:pt x="1" y="3"/>
                    <a:pt x="1" y="3"/>
                  </a:cubicBezTo>
                  <a:cubicBezTo>
                    <a:pt x="1" y="3"/>
                    <a:pt x="1" y="3"/>
                    <a:pt x="1" y="3"/>
                  </a:cubicBezTo>
                  <a:cubicBezTo>
                    <a:pt x="1" y="3"/>
                    <a:pt x="1" y="3"/>
                    <a:pt x="1" y="3"/>
                  </a:cubicBezTo>
                  <a:cubicBezTo>
                    <a:pt x="1" y="3"/>
                    <a:pt x="0" y="3"/>
                    <a:pt x="1" y="3"/>
                  </a:cubicBezTo>
                  <a:cubicBezTo>
                    <a:pt x="1" y="3"/>
                    <a:pt x="1" y="2"/>
                    <a:pt x="1" y="2"/>
                  </a:cubicBezTo>
                  <a:close/>
                </a:path>
              </a:pathLst>
            </a:custGeom>
            <a:grpFill/>
            <a:ln w="9525">
              <a:solidFill>
                <a:schemeClr val="bg1">
                  <a:alpha val="12000"/>
                </a:schemeClr>
              </a:solidFill>
              <a:round/>
            </a:ln>
          </p:spPr>
          <p:txBody>
            <a:bodyPr vert="horz" wrap="square" lIns="91440" tIns="45720" rIns="91440" bIns="45720" numCol="1" anchor="t" anchorCtr="0" compatLnSpc="1"/>
            <a:lstStyle/>
            <a:p>
              <a:endParaRPr lang="zh-CN" altLang="en-US"/>
            </a:p>
          </p:txBody>
        </p:sp>
        <p:sp>
          <p:nvSpPr>
            <p:cNvPr id="117" name="Freeform 313"/>
            <p:cNvSpPr>
              <a:spLocks noEditPoints="1"/>
            </p:cNvSpPr>
            <p:nvPr/>
          </p:nvSpPr>
          <p:spPr bwMode="auto">
            <a:xfrm>
              <a:off x="3188" y="1894"/>
              <a:ext cx="44" cy="53"/>
            </a:xfrm>
            <a:custGeom>
              <a:avLst/>
              <a:gdLst>
                <a:gd name="T0" fmla="*/ 19 w 36"/>
                <a:gd name="T1" fmla="*/ 3 h 44"/>
                <a:gd name="T2" fmla="*/ 1 w 36"/>
                <a:gd name="T3" fmla="*/ 17 h 44"/>
                <a:gd name="T4" fmla="*/ 18 w 36"/>
                <a:gd name="T5" fmla="*/ 41 h 44"/>
                <a:gd name="T6" fmla="*/ 36 w 36"/>
                <a:gd name="T7" fmla="*/ 27 h 44"/>
                <a:gd name="T8" fmla="*/ 19 w 36"/>
                <a:gd name="T9" fmla="*/ 3 h 44"/>
                <a:gd name="T10" fmla="*/ 18 w 36"/>
                <a:gd name="T11" fmla="*/ 40 h 44"/>
                <a:gd name="T12" fmla="*/ 1 w 36"/>
                <a:gd name="T13" fmla="*/ 17 h 44"/>
                <a:gd name="T14" fmla="*/ 19 w 36"/>
                <a:gd name="T15" fmla="*/ 4 h 44"/>
                <a:gd name="T16" fmla="*/ 35 w 36"/>
                <a:gd name="T17" fmla="*/ 26 h 44"/>
                <a:gd name="T18" fmla="*/ 18 w 36"/>
                <a:gd name="T19" fmla="*/ 4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44">
                  <a:moveTo>
                    <a:pt x="19" y="3"/>
                  </a:moveTo>
                  <a:cubicBezTo>
                    <a:pt x="9" y="0"/>
                    <a:pt x="1" y="7"/>
                    <a:pt x="1" y="17"/>
                  </a:cubicBezTo>
                  <a:cubicBezTo>
                    <a:pt x="0" y="28"/>
                    <a:pt x="8" y="38"/>
                    <a:pt x="18" y="41"/>
                  </a:cubicBezTo>
                  <a:cubicBezTo>
                    <a:pt x="27" y="44"/>
                    <a:pt x="36" y="37"/>
                    <a:pt x="36" y="27"/>
                  </a:cubicBezTo>
                  <a:cubicBezTo>
                    <a:pt x="36" y="16"/>
                    <a:pt x="28" y="5"/>
                    <a:pt x="19" y="3"/>
                  </a:cubicBezTo>
                  <a:close/>
                  <a:moveTo>
                    <a:pt x="18" y="40"/>
                  </a:moveTo>
                  <a:cubicBezTo>
                    <a:pt x="8" y="38"/>
                    <a:pt x="1" y="28"/>
                    <a:pt x="1" y="17"/>
                  </a:cubicBezTo>
                  <a:cubicBezTo>
                    <a:pt x="2" y="7"/>
                    <a:pt x="9" y="1"/>
                    <a:pt x="19" y="4"/>
                  </a:cubicBezTo>
                  <a:cubicBezTo>
                    <a:pt x="28" y="6"/>
                    <a:pt x="35" y="16"/>
                    <a:pt x="35" y="26"/>
                  </a:cubicBezTo>
                  <a:cubicBezTo>
                    <a:pt x="35" y="36"/>
                    <a:pt x="27" y="43"/>
                    <a:pt x="18" y="40"/>
                  </a:cubicBezTo>
                  <a:close/>
                </a:path>
              </a:pathLst>
            </a:custGeom>
            <a:grpFill/>
            <a:ln w="9525">
              <a:solidFill>
                <a:schemeClr val="bg1">
                  <a:alpha val="12000"/>
                </a:schemeClr>
              </a:solidFill>
              <a:round/>
            </a:ln>
          </p:spPr>
          <p:txBody>
            <a:bodyPr vert="horz" wrap="square" lIns="91440" tIns="45720" rIns="91440" bIns="45720" numCol="1" anchor="t" anchorCtr="0" compatLnSpc="1"/>
            <a:lstStyle/>
            <a:p>
              <a:endParaRPr lang="zh-CN" altLang="en-US"/>
            </a:p>
          </p:txBody>
        </p:sp>
        <p:sp>
          <p:nvSpPr>
            <p:cNvPr id="118" name="Freeform 314"/>
            <p:cNvSpPr/>
            <p:nvPr/>
          </p:nvSpPr>
          <p:spPr bwMode="auto">
            <a:xfrm>
              <a:off x="3193" y="1908"/>
              <a:ext cx="4" cy="5"/>
            </a:xfrm>
            <a:custGeom>
              <a:avLst/>
              <a:gdLst>
                <a:gd name="T0" fmla="*/ 1 w 3"/>
                <a:gd name="T1" fmla="*/ 3 h 4"/>
                <a:gd name="T2" fmla="*/ 1 w 3"/>
                <a:gd name="T3" fmla="*/ 3 h 4"/>
                <a:gd name="T4" fmla="*/ 2 w 3"/>
                <a:gd name="T5" fmla="*/ 3 h 4"/>
                <a:gd name="T6" fmla="*/ 2 w 3"/>
                <a:gd name="T7" fmla="*/ 2 h 4"/>
                <a:gd name="T8" fmla="*/ 3 w 3"/>
                <a:gd name="T9" fmla="*/ 2 h 4"/>
                <a:gd name="T10" fmla="*/ 3 w 3"/>
                <a:gd name="T11" fmla="*/ 2 h 4"/>
                <a:gd name="T12" fmla="*/ 3 w 3"/>
                <a:gd name="T13" fmla="*/ 3 h 4"/>
                <a:gd name="T14" fmla="*/ 3 w 3"/>
                <a:gd name="T15" fmla="*/ 3 h 4"/>
                <a:gd name="T16" fmla="*/ 3 w 3"/>
                <a:gd name="T17" fmla="*/ 3 h 4"/>
                <a:gd name="T18" fmla="*/ 2 w 3"/>
                <a:gd name="T19" fmla="*/ 3 h 4"/>
                <a:gd name="T20" fmla="*/ 2 w 3"/>
                <a:gd name="T21" fmla="*/ 3 h 4"/>
                <a:gd name="T22" fmla="*/ 3 w 3"/>
                <a:gd name="T23" fmla="*/ 4 h 4"/>
                <a:gd name="T24" fmla="*/ 3 w 3"/>
                <a:gd name="T25" fmla="*/ 4 h 4"/>
                <a:gd name="T26" fmla="*/ 3 w 3"/>
                <a:gd name="T27" fmla="*/ 4 h 4"/>
                <a:gd name="T28" fmla="*/ 3 w 3"/>
                <a:gd name="T29" fmla="*/ 4 h 4"/>
                <a:gd name="T30" fmla="*/ 3 w 3"/>
                <a:gd name="T31" fmla="*/ 3 h 4"/>
                <a:gd name="T32" fmla="*/ 3 w 3"/>
                <a:gd name="T33" fmla="*/ 3 h 4"/>
                <a:gd name="T34" fmla="*/ 3 w 3"/>
                <a:gd name="T35" fmla="*/ 3 h 4"/>
                <a:gd name="T36" fmla="*/ 3 w 3"/>
                <a:gd name="T37" fmla="*/ 2 h 4"/>
                <a:gd name="T38" fmla="*/ 3 w 3"/>
                <a:gd name="T39" fmla="*/ 2 h 4"/>
                <a:gd name="T40" fmla="*/ 2 w 3"/>
                <a:gd name="T41" fmla="*/ 2 h 4"/>
                <a:gd name="T42" fmla="*/ 2 w 3"/>
                <a:gd name="T43" fmla="*/ 2 h 4"/>
                <a:gd name="T44" fmla="*/ 1 w 3"/>
                <a:gd name="T45" fmla="*/ 2 h 4"/>
                <a:gd name="T46" fmla="*/ 1 w 3"/>
                <a:gd name="T47" fmla="*/ 2 h 4"/>
                <a:gd name="T48" fmla="*/ 1 w 3"/>
                <a:gd name="T49" fmla="*/ 2 h 4"/>
                <a:gd name="T50" fmla="*/ 1 w 3"/>
                <a:gd name="T51" fmla="*/ 2 h 4"/>
                <a:gd name="T52" fmla="*/ 0 w 3"/>
                <a:gd name="T53" fmla="*/ 2 h 4"/>
                <a:gd name="T54" fmla="*/ 0 w 3"/>
                <a:gd name="T55" fmla="*/ 1 h 4"/>
                <a:gd name="T56" fmla="*/ 1 w 3"/>
                <a:gd name="T57" fmla="*/ 1 h 4"/>
                <a:gd name="T58" fmla="*/ 2 w 3"/>
                <a:gd name="T59" fmla="*/ 1 h 4"/>
                <a:gd name="T60" fmla="*/ 2 w 3"/>
                <a:gd name="T61" fmla="*/ 1 h 4"/>
                <a:gd name="T62" fmla="*/ 1 w 3"/>
                <a:gd name="T63" fmla="*/ 0 h 4"/>
                <a:gd name="T64" fmla="*/ 1 w 3"/>
                <a:gd name="T65" fmla="*/ 0 h 4"/>
                <a:gd name="T66" fmla="*/ 1 w 3"/>
                <a:gd name="T67" fmla="*/ 1 h 4"/>
                <a:gd name="T68" fmla="*/ 1 w 3"/>
                <a:gd name="T69" fmla="*/ 1 h 4"/>
                <a:gd name="T70" fmla="*/ 1 w 3"/>
                <a:gd name="T71" fmla="*/ 1 h 4"/>
                <a:gd name="T72" fmla="*/ 0 w 3"/>
                <a:gd name="T73" fmla="*/ 1 h 4"/>
                <a:gd name="T74" fmla="*/ 0 w 3"/>
                <a:gd name="T75" fmla="*/ 1 h 4"/>
                <a:gd name="T76" fmla="*/ 0 w 3"/>
                <a:gd name="T77" fmla="*/ 2 h 4"/>
                <a:gd name="T78" fmla="*/ 1 w 3"/>
                <a:gd name="T79"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 h="4">
                  <a:moveTo>
                    <a:pt x="1" y="3"/>
                  </a:moveTo>
                  <a:cubicBezTo>
                    <a:pt x="1" y="3"/>
                    <a:pt x="1" y="3"/>
                    <a:pt x="1" y="3"/>
                  </a:cubicBezTo>
                  <a:cubicBezTo>
                    <a:pt x="1" y="3"/>
                    <a:pt x="2" y="3"/>
                    <a:pt x="2" y="3"/>
                  </a:cubicBezTo>
                  <a:cubicBezTo>
                    <a:pt x="2" y="2"/>
                    <a:pt x="2" y="2"/>
                    <a:pt x="2" y="2"/>
                  </a:cubicBezTo>
                  <a:cubicBezTo>
                    <a:pt x="2" y="2"/>
                    <a:pt x="3" y="2"/>
                    <a:pt x="3" y="2"/>
                  </a:cubicBezTo>
                  <a:cubicBezTo>
                    <a:pt x="3" y="2"/>
                    <a:pt x="3" y="2"/>
                    <a:pt x="3" y="2"/>
                  </a:cubicBezTo>
                  <a:cubicBezTo>
                    <a:pt x="3" y="2"/>
                    <a:pt x="3" y="2"/>
                    <a:pt x="3" y="3"/>
                  </a:cubicBezTo>
                  <a:cubicBezTo>
                    <a:pt x="3" y="3"/>
                    <a:pt x="3" y="3"/>
                    <a:pt x="3" y="3"/>
                  </a:cubicBezTo>
                  <a:cubicBezTo>
                    <a:pt x="3" y="3"/>
                    <a:pt x="3" y="3"/>
                    <a:pt x="3" y="3"/>
                  </a:cubicBezTo>
                  <a:cubicBezTo>
                    <a:pt x="2" y="3"/>
                    <a:pt x="2" y="3"/>
                    <a:pt x="2" y="3"/>
                  </a:cubicBezTo>
                  <a:cubicBezTo>
                    <a:pt x="2" y="3"/>
                    <a:pt x="2" y="3"/>
                    <a:pt x="2" y="3"/>
                  </a:cubicBezTo>
                  <a:cubicBezTo>
                    <a:pt x="3" y="4"/>
                    <a:pt x="3" y="4"/>
                    <a:pt x="3" y="4"/>
                  </a:cubicBezTo>
                  <a:cubicBezTo>
                    <a:pt x="3" y="4"/>
                    <a:pt x="3" y="4"/>
                    <a:pt x="3" y="4"/>
                  </a:cubicBezTo>
                  <a:cubicBezTo>
                    <a:pt x="3" y="4"/>
                    <a:pt x="3" y="4"/>
                    <a:pt x="3" y="4"/>
                  </a:cubicBezTo>
                  <a:cubicBezTo>
                    <a:pt x="3" y="4"/>
                    <a:pt x="3" y="4"/>
                    <a:pt x="3" y="4"/>
                  </a:cubicBezTo>
                  <a:cubicBezTo>
                    <a:pt x="3" y="4"/>
                    <a:pt x="3" y="3"/>
                    <a:pt x="3" y="3"/>
                  </a:cubicBezTo>
                  <a:cubicBezTo>
                    <a:pt x="3" y="3"/>
                    <a:pt x="3" y="3"/>
                    <a:pt x="3" y="3"/>
                  </a:cubicBezTo>
                  <a:cubicBezTo>
                    <a:pt x="3" y="3"/>
                    <a:pt x="3" y="3"/>
                    <a:pt x="3" y="3"/>
                  </a:cubicBezTo>
                  <a:cubicBezTo>
                    <a:pt x="3" y="3"/>
                    <a:pt x="3" y="2"/>
                    <a:pt x="3" y="2"/>
                  </a:cubicBezTo>
                  <a:cubicBezTo>
                    <a:pt x="3" y="2"/>
                    <a:pt x="3" y="2"/>
                    <a:pt x="3" y="2"/>
                  </a:cubicBezTo>
                  <a:cubicBezTo>
                    <a:pt x="3" y="2"/>
                    <a:pt x="2" y="2"/>
                    <a:pt x="2" y="2"/>
                  </a:cubicBezTo>
                  <a:cubicBezTo>
                    <a:pt x="2" y="2"/>
                    <a:pt x="2" y="2"/>
                    <a:pt x="2" y="2"/>
                  </a:cubicBezTo>
                  <a:cubicBezTo>
                    <a:pt x="2" y="2"/>
                    <a:pt x="2" y="2"/>
                    <a:pt x="1" y="2"/>
                  </a:cubicBezTo>
                  <a:cubicBezTo>
                    <a:pt x="1" y="2"/>
                    <a:pt x="1" y="2"/>
                    <a:pt x="1" y="2"/>
                  </a:cubicBezTo>
                  <a:cubicBezTo>
                    <a:pt x="1" y="2"/>
                    <a:pt x="1" y="2"/>
                    <a:pt x="1" y="2"/>
                  </a:cubicBezTo>
                  <a:cubicBezTo>
                    <a:pt x="1" y="2"/>
                    <a:pt x="1" y="2"/>
                    <a:pt x="1" y="2"/>
                  </a:cubicBezTo>
                  <a:cubicBezTo>
                    <a:pt x="1" y="2"/>
                    <a:pt x="0" y="2"/>
                    <a:pt x="0" y="2"/>
                  </a:cubicBezTo>
                  <a:cubicBezTo>
                    <a:pt x="0" y="2"/>
                    <a:pt x="0" y="2"/>
                    <a:pt x="0" y="1"/>
                  </a:cubicBezTo>
                  <a:cubicBezTo>
                    <a:pt x="0" y="1"/>
                    <a:pt x="1" y="1"/>
                    <a:pt x="1" y="1"/>
                  </a:cubicBezTo>
                  <a:cubicBezTo>
                    <a:pt x="1" y="1"/>
                    <a:pt x="1" y="1"/>
                    <a:pt x="2" y="1"/>
                  </a:cubicBezTo>
                  <a:cubicBezTo>
                    <a:pt x="2" y="1"/>
                    <a:pt x="2" y="1"/>
                    <a:pt x="2" y="1"/>
                  </a:cubicBezTo>
                  <a:cubicBezTo>
                    <a:pt x="1" y="0"/>
                    <a:pt x="1" y="0"/>
                    <a:pt x="1" y="0"/>
                  </a:cubicBezTo>
                  <a:cubicBezTo>
                    <a:pt x="1" y="0"/>
                    <a:pt x="1" y="0"/>
                    <a:pt x="1" y="0"/>
                  </a:cubicBezTo>
                  <a:cubicBezTo>
                    <a:pt x="1" y="1"/>
                    <a:pt x="1" y="1"/>
                    <a:pt x="1" y="1"/>
                  </a:cubicBezTo>
                  <a:cubicBezTo>
                    <a:pt x="1" y="1"/>
                    <a:pt x="1" y="1"/>
                    <a:pt x="1" y="1"/>
                  </a:cubicBezTo>
                  <a:cubicBezTo>
                    <a:pt x="1" y="1"/>
                    <a:pt x="1" y="1"/>
                    <a:pt x="1" y="1"/>
                  </a:cubicBezTo>
                  <a:cubicBezTo>
                    <a:pt x="0" y="1"/>
                    <a:pt x="0" y="1"/>
                    <a:pt x="0" y="1"/>
                  </a:cubicBezTo>
                  <a:cubicBezTo>
                    <a:pt x="0" y="1"/>
                    <a:pt x="0" y="1"/>
                    <a:pt x="0" y="1"/>
                  </a:cubicBezTo>
                  <a:cubicBezTo>
                    <a:pt x="0" y="2"/>
                    <a:pt x="0" y="2"/>
                    <a:pt x="0" y="2"/>
                  </a:cubicBezTo>
                  <a:cubicBezTo>
                    <a:pt x="0" y="3"/>
                    <a:pt x="1" y="3"/>
                    <a:pt x="1" y="3"/>
                  </a:cubicBezTo>
                  <a:close/>
                </a:path>
              </a:pathLst>
            </a:custGeom>
            <a:grpFill/>
            <a:ln w="9525">
              <a:solidFill>
                <a:schemeClr val="bg1">
                  <a:alpha val="12000"/>
                </a:schemeClr>
              </a:solidFill>
              <a:round/>
            </a:ln>
          </p:spPr>
          <p:txBody>
            <a:bodyPr vert="horz" wrap="square" lIns="91440" tIns="45720" rIns="91440" bIns="45720" numCol="1" anchor="t" anchorCtr="0" compatLnSpc="1"/>
            <a:lstStyle/>
            <a:p>
              <a:endParaRPr lang="zh-CN" altLang="en-US"/>
            </a:p>
          </p:txBody>
        </p:sp>
        <p:sp>
          <p:nvSpPr>
            <p:cNvPr id="119" name="Freeform 315"/>
            <p:cNvSpPr/>
            <p:nvPr/>
          </p:nvSpPr>
          <p:spPr bwMode="auto">
            <a:xfrm>
              <a:off x="3192" y="1912"/>
              <a:ext cx="5" cy="8"/>
            </a:xfrm>
            <a:custGeom>
              <a:avLst/>
              <a:gdLst>
                <a:gd name="T0" fmla="*/ 3 w 4"/>
                <a:gd name="T1" fmla="*/ 6 h 7"/>
                <a:gd name="T2" fmla="*/ 3 w 4"/>
                <a:gd name="T3" fmla="*/ 6 h 7"/>
                <a:gd name="T4" fmla="*/ 3 w 4"/>
                <a:gd name="T5" fmla="*/ 7 h 7"/>
                <a:gd name="T6" fmla="*/ 3 w 4"/>
                <a:gd name="T7" fmla="*/ 7 h 7"/>
                <a:gd name="T8" fmla="*/ 3 w 4"/>
                <a:gd name="T9" fmla="*/ 6 h 7"/>
                <a:gd name="T10" fmla="*/ 3 w 4"/>
                <a:gd name="T11" fmla="*/ 6 h 7"/>
                <a:gd name="T12" fmla="*/ 3 w 4"/>
                <a:gd name="T13" fmla="*/ 6 h 7"/>
                <a:gd name="T14" fmla="*/ 3 w 4"/>
                <a:gd name="T15" fmla="*/ 6 h 7"/>
                <a:gd name="T16" fmla="*/ 2 w 4"/>
                <a:gd name="T17" fmla="*/ 6 h 7"/>
                <a:gd name="T18" fmla="*/ 3 w 4"/>
                <a:gd name="T19" fmla="*/ 5 h 7"/>
                <a:gd name="T20" fmla="*/ 3 w 4"/>
                <a:gd name="T21" fmla="*/ 4 h 7"/>
                <a:gd name="T22" fmla="*/ 3 w 4"/>
                <a:gd name="T23" fmla="*/ 3 h 7"/>
                <a:gd name="T24" fmla="*/ 3 w 4"/>
                <a:gd name="T25" fmla="*/ 3 h 7"/>
                <a:gd name="T26" fmla="*/ 3 w 4"/>
                <a:gd name="T27" fmla="*/ 3 h 7"/>
                <a:gd name="T28" fmla="*/ 3 w 4"/>
                <a:gd name="T29" fmla="*/ 3 h 7"/>
                <a:gd name="T30" fmla="*/ 3 w 4"/>
                <a:gd name="T31" fmla="*/ 3 h 7"/>
                <a:gd name="T32" fmla="*/ 2 w 4"/>
                <a:gd name="T33" fmla="*/ 3 h 7"/>
                <a:gd name="T34" fmla="*/ 1 w 4"/>
                <a:gd name="T35" fmla="*/ 2 h 7"/>
                <a:gd name="T36" fmla="*/ 1 w 4"/>
                <a:gd name="T37" fmla="*/ 2 h 7"/>
                <a:gd name="T38" fmla="*/ 1 w 4"/>
                <a:gd name="T39" fmla="*/ 2 h 7"/>
                <a:gd name="T40" fmla="*/ 1 w 4"/>
                <a:gd name="T41" fmla="*/ 1 h 7"/>
                <a:gd name="T42" fmla="*/ 1 w 4"/>
                <a:gd name="T43" fmla="*/ 1 h 7"/>
                <a:gd name="T44" fmla="*/ 2 w 4"/>
                <a:gd name="T45" fmla="*/ 1 h 7"/>
                <a:gd name="T46" fmla="*/ 3 w 4"/>
                <a:gd name="T47" fmla="*/ 2 h 7"/>
                <a:gd name="T48" fmla="*/ 3 w 4"/>
                <a:gd name="T49" fmla="*/ 2 h 7"/>
                <a:gd name="T50" fmla="*/ 3 w 4"/>
                <a:gd name="T51" fmla="*/ 2 h 7"/>
                <a:gd name="T52" fmla="*/ 3 w 4"/>
                <a:gd name="T53" fmla="*/ 2 h 7"/>
                <a:gd name="T54" fmla="*/ 3 w 4"/>
                <a:gd name="T55" fmla="*/ 2 h 7"/>
                <a:gd name="T56" fmla="*/ 4 w 4"/>
                <a:gd name="T57" fmla="*/ 2 h 7"/>
                <a:gd name="T58" fmla="*/ 4 w 4"/>
                <a:gd name="T59" fmla="*/ 1 h 7"/>
                <a:gd name="T60" fmla="*/ 4 w 4"/>
                <a:gd name="T61" fmla="*/ 1 h 7"/>
                <a:gd name="T62" fmla="*/ 4 w 4"/>
                <a:gd name="T63" fmla="*/ 1 h 7"/>
                <a:gd name="T64" fmla="*/ 3 w 4"/>
                <a:gd name="T65" fmla="*/ 1 h 7"/>
                <a:gd name="T66" fmla="*/ 3 w 4"/>
                <a:gd name="T67" fmla="*/ 1 h 7"/>
                <a:gd name="T68" fmla="*/ 2 w 4"/>
                <a:gd name="T69" fmla="*/ 1 h 7"/>
                <a:gd name="T70" fmla="*/ 1 w 4"/>
                <a:gd name="T71" fmla="*/ 0 h 7"/>
                <a:gd name="T72" fmla="*/ 1 w 4"/>
                <a:gd name="T73" fmla="*/ 1 h 7"/>
                <a:gd name="T74" fmla="*/ 1 w 4"/>
                <a:gd name="T75" fmla="*/ 1 h 7"/>
                <a:gd name="T76" fmla="*/ 1 w 4"/>
                <a:gd name="T77" fmla="*/ 2 h 7"/>
                <a:gd name="T78" fmla="*/ 1 w 4"/>
                <a:gd name="T79" fmla="*/ 3 h 7"/>
                <a:gd name="T80" fmla="*/ 2 w 4"/>
                <a:gd name="T81" fmla="*/ 3 h 7"/>
                <a:gd name="T82" fmla="*/ 3 w 4"/>
                <a:gd name="T83" fmla="*/ 3 h 7"/>
                <a:gd name="T84" fmla="*/ 3 w 4"/>
                <a:gd name="T85" fmla="*/ 4 h 7"/>
                <a:gd name="T86" fmla="*/ 3 w 4"/>
                <a:gd name="T87" fmla="*/ 4 h 7"/>
                <a:gd name="T88" fmla="*/ 3 w 4"/>
                <a:gd name="T89" fmla="*/ 4 h 7"/>
                <a:gd name="T90" fmla="*/ 3 w 4"/>
                <a:gd name="T91" fmla="*/ 4 h 7"/>
                <a:gd name="T92" fmla="*/ 3 w 4"/>
                <a:gd name="T93" fmla="*/ 4 h 7"/>
                <a:gd name="T94" fmla="*/ 1 w 4"/>
                <a:gd name="T95" fmla="*/ 3 h 7"/>
                <a:gd name="T96" fmla="*/ 1 w 4"/>
                <a:gd name="T97" fmla="*/ 3 h 7"/>
                <a:gd name="T98" fmla="*/ 0 w 4"/>
                <a:gd name="T99" fmla="*/ 3 h 7"/>
                <a:gd name="T100" fmla="*/ 0 w 4"/>
                <a:gd name="T101" fmla="*/ 3 h 7"/>
                <a:gd name="T102" fmla="*/ 0 w 4"/>
                <a:gd name="T103" fmla="*/ 4 h 7"/>
                <a:gd name="T104" fmla="*/ 0 w 4"/>
                <a:gd name="T105" fmla="*/ 4 h 7"/>
                <a:gd name="T106" fmla="*/ 0 w 4"/>
                <a:gd name="T107" fmla="*/ 4 h 7"/>
                <a:gd name="T108" fmla="*/ 1 w 4"/>
                <a:gd name="T109" fmla="*/ 4 h 7"/>
                <a:gd name="T110" fmla="*/ 1 w 4"/>
                <a:gd name="T111" fmla="*/ 4 h 7"/>
                <a:gd name="T112" fmla="*/ 3 w 4"/>
                <a:gd name="T113" fmla="*/ 4 h 7"/>
                <a:gd name="T114" fmla="*/ 0 w 4"/>
                <a:gd name="T115" fmla="*/ 6 h 7"/>
                <a:gd name="T116" fmla="*/ 0 w 4"/>
                <a:gd name="T117" fmla="*/ 6 h 7"/>
                <a:gd name="T118" fmla="*/ 3 w 4"/>
                <a:gd name="T119" fmla="*/ 6 h 7"/>
                <a:gd name="T120" fmla="*/ 3 w 4"/>
                <a:gd name="T121"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 h="7">
                  <a:moveTo>
                    <a:pt x="3" y="6"/>
                  </a:moveTo>
                  <a:cubicBezTo>
                    <a:pt x="3" y="6"/>
                    <a:pt x="3" y="6"/>
                    <a:pt x="3" y="6"/>
                  </a:cubicBezTo>
                  <a:cubicBezTo>
                    <a:pt x="3" y="7"/>
                    <a:pt x="3" y="7"/>
                    <a:pt x="3" y="7"/>
                  </a:cubicBezTo>
                  <a:cubicBezTo>
                    <a:pt x="3" y="7"/>
                    <a:pt x="3" y="7"/>
                    <a:pt x="3" y="7"/>
                  </a:cubicBezTo>
                  <a:cubicBezTo>
                    <a:pt x="3" y="6"/>
                    <a:pt x="3" y="6"/>
                    <a:pt x="3" y="6"/>
                  </a:cubicBezTo>
                  <a:cubicBezTo>
                    <a:pt x="3" y="6"/>
                    <a:pt x="3" y="6"/>
                    <a:pt x="3" y="6"/>
                  </a:cubicBezTo>
                  <a:cubicBezTo>
                    <a:pt x="3" y="6"/>
                    <a:pt x="3" y="6"/>
                    <a:pt x="3" y="6"/>
                  </a:cubicBezTo>
                  <a:cubicBezTo>
                    <a:pt x="3" y="6"/>
                    <a:pt x="3" y="6"/>
                    <a:pt x="3" y="6"/>
                  </a:cubicBezTo>
                  <a:cubicBezTo>
                    <a:pt x="2" y="6"/>
                    <a:pt x="2" y="6"/>
                    <a:pt x="2" y="6"/>
                  </a:cubicBezTo>
                  <a:cubicBezTo>
                    <a:pt x="3" y="5"/>
                    <a:pt x="3" y="5"/>
                    <a:pt x="3" y="5"/>
                  </a:cubicBezTo>
                  <a:cubicBezTo>
                    <a:pt x="3" y="4"/>
                    <a:pt x="3" y="4"/>
                    <a:pt x="3" y="4"/>
                  </a:cubicBezTo>
                  <a:cubicBezTo>
                    <a:pt x="3" y="3"/>
                    <a:pt x="3" y="3"/>
                    <a:pt x="3" y="3"/>
                  </a:cubicBezTo>
                  <a:cubicBezTo>
                    <a:pt x="3" y="3"/>
                    <a:pt x="3" y="3"/>
                    <a:pt x="3" y="3"/>
                  </a:cubicBezTo>
                  <a:cubicBezTo>
                    <a:pt x="3" y="3"/>
                    <a:pt x="3" y="3"/>
                    <a:pt x="3" y="3"/>
                  </a:cubicBezTo>
                  <a:cubicBezTo>
                    <a:pt x="3" y="3"/>
                    <a:pt x="3" y="3"/>
                    <a:pt x="3" y="3"/>
                  </a:cubicBezTo>
                  <a:cubicBezTo>
                    <a:pt x="3" y="3"/>
                    <a:pt x="3" y="3"/>
                    <a:pt x="3" y="3"/>
                  </a:cubicBezTo>
                  <a:cubicBezTo>
                    <a:pt x="2" y="3"/>
                    <a:pt x="2" y="3"/>
                    <a:pt x="2" y="3"/>
                  </a:cubicBezTo>
                  <a:cubicBezTo>
                    <a:pt x="1" y="3"/>
                    <a:pt x="1" y="2"/>
                    <a:pt x="1" y="2"/>
                  </a:cubicBezTo>
                  <a:cubicBezTo>
                    <a:pt x="1" y="2"/>
                    <a:pt x="1" y="2"/>
                    <a:pt x="1" y="2"/>
                  </a:cubicBezTo>
                  <a:cubicBezTo>
                    <a:pt x="1" y="2"/>
                    <a:pt x="1" y="2"/>
                    <a:pt x="1" y="2"/>
                  </a:cubicBezTo>
                  <a:cubicBezTo>
                    <a:pt x="1" y="1"/>
                    <a:pt x="1" y="1"/>
                    <a:pt x="1" y="1"/>
                  </a:cubicBezTo>
                  <a:cubicBezTo>
                    <a:pt x="1" y="1"/>
                    <a:pt x="1" y="1"/>
                    <a:pt x="1" y="1"/>
                  </a:cubicBezTo>
                  <a:cubicBezTo>
                    <a:pt x="1" y="1"/>
                    <a:pt x="1" y="1"/>
                    <a:pt x="2" y="1"/>
                  </a:cubicBezTo>
                  <a:cubicBezTo>
                    <a:pt x="3" y="2"/>
                    <a:pt x="3" y="2"/>
                    <a:pt x="3" y="2"/>
                  </a:cubicBezTo>
                  <a:cubicBezTo>
                    <a:pt x="3" y="2"/>
                    <a:pt x="3" y="2"/>
                    <a:pt x="3" y="2"/>
                  </a:cubicBezTo>
                  <a:cubicBezTo>
                    <a:pt x="3" y="2"/>
                    <a:pt x="3" y="2"/>
                    <a:pt x="3" y="2"/>
                  </a:cubicBezTo>
                  <a:cubicBezTo>
                    <a:pt x="3" y="2"/>
                    <a:pt x="3" y="2"/>
                    <a:pt x="3" y="2"/>
                  </a:cubicBezTo>
                  <a:cubicBezTo>
                    <a:pt x="3" y="2"/>
                    <a:pt x="3" y="2"/>
                    <a:pt x="3" y="2"/>
                  </a:cubicBezTo>
                  <a:cubicBezTo>
                    <a:pt x="4" y="2"/>
                    <a:pt x="4" y="2"/>
                    <a:pt x="4" y="2"/>
                  </a:cubicBezTo>
                  <a:cubicBezTo>
                    <a:pt x="4" y="1"/>
                    <a:pt x="4" y="1"/>
                    <a:pt x="4" y="1"/>
                  </a:cubicBezTo>
                  <a:cubicBezTo>
                    <a:pt x="4" y="1"/>
                    <a:pt x="4" y="1"/>
                    <a:pt x="4" y="1"/>
                  </a:cubicBezTo>
                  <a:cubicBezTo>
                    <a:pt x="4" y="1"/>
                    <a:pt x="4" y="1"/>
                    <a:pt x="4" y="1"/>
                  </a:cubicBezTo>
                  <a:cubicBezTo>
                    <a:pt x="4" y="1"/>
                    <a:pt x="4" y="1"/>
                    <a:pt x="3" y="1"/>
                  </a:cubicBezTo>
                  <a:cubicBezTo>
                    <a:pt x="3" y="1"/>
                    <a:pt x="3" y="1"/>
                    <a:pt x="3" y="1"/>
                  </a:cubicBezTo>
                  <a:cubicBezTo>
                    <a:pt x="2" y="1"/>
                    <a:pt x="2" y="1"/>
                    <a:pt x="2" y="1"/>
                  </a:cubicBezTo>
                  <a:cubicBezTo>
                    <a:pt x="2" y="0"/>
                    <a:pt x="1" y="0"/>
                    <a:pt x="1" y="0"/>
                  </a:cubicBezTo>
                  <a:cubicBezTo>
                    <a:pt x="1" y="0"/>
                    <a:pt x="1" y="1"/>
                    <a:pt x="1" y="1"/>
                  </a:cubicBezTo>
                  <a:cubicBezTo>
                    <a:pt x="1" y="1"/>
                    <a:pt x="1" y="1"/>
                    <a:pt x="1" y="1"/>
                  </a:cubicBezTo>
                  <a:cubicBezTo>
                    <a:pt x="1" y="2"/>
                    <a:pt x="1" y="2"/>
                    <a:pt x="1" y="2"/>
                  </a:cubicBezTo>
                  <a:cubicBezTo>
                    <a:pt x="1" y="2"/>
                    <a:pt x="1" y="2"/>
                    <a:pt x="1" y="3"/>
                  </a:cubicBezTo>
                  <a:cubicBezTo>
                    <a:pt x="1" y="3"/>
                    <a:pt x="1" y="3"/>
                    <a:pt x="2" y="3"/>
                  </a:cubicBezTo>
                  <a:cubicBezTo>
                    <a:pt x="3" y="3"/>
                    <a:pt x="3" y="3"/>
                    <a:pt x="3" y="3"/>
                  </a:cubicBezTo>
                  <a:cubicBezTo>
                    <a:pt x="3" y="3"/>
                    <a:pt x="3" y="3"/>
                    <a:pt x="3" y="4"/>
                  </a:cubicBezTo>
                  <a:cubicBezTo>
                    <a:pt x="3" y="4"/>
                    <a:pt x="3" y="4"/>
                    <a:pt x="3" y="4"/>
                  </a:cubicBezTo>
                  <a:cubicBezTo>
                    <a:pt x="3" y="4"/>
                    <a:pt x="3" y="4"/>
                    <a:pt x="3" y="4"/>
                  </a:cubicBezTo>
                  <a:cubicBezTo>
                    <a:pt x="3" y="4"/>
                    <a:pt x="3" y="4"/>
                    <a:pt x="3" y="4"/>
                  </a:cubicBezTo>
                  <a:cubicBezTo>
                    <a:pt x="3" y="4"/>
                    <a:pt x="3" y="4"/>
                    <a:pt x="3" y="4"/>
                  </a:cubicBezTo>
                  <a:cubicBezTo>
                    <a:pt x="1" y="3"/>
                    <a:pt x="1" y="3"/>
                    <a:pt x="1" y="3"/>
                  </a:cubicBezTo>
                  <a:cubicBezTo>
                    <a:pt x="1" y="3"/>
                    <a:pt x="1" y="3"/>
                    <a:pt x="1" y="3"/>
                  </a:cubicBezTo>
                  <a:cubicBezTo>
                    <a:pt x="1" y="3"/>
                    <a:pt x="0" y="3"/>
                    <a:pt x="0" y="3"/>
                  </a:cubicBezTo>
                  <a:cubicBezTo>
                    <a:pt x="0" y="3"/>
                    <a:pt x="0" y="3"/>
                    <a:pt x="0" y="3"/>
                  </a:cubicBezTo>
                  <a:cubicBezTo>
                    <a:pt x="0" y="4"/>
                    <a:pt x="0" y="4"/>
                    <a:pt x="0" y="4"/>
                  </a:cubicBezTo>
                  <a:cubicBezTo>
                    <a:pt x="0" y="4"/>
                    <a:pt x="0" y="4"/>
                    <a:pt x="0" y="4"/>
                  </a:cubicBezTo>
                  <a:cubicBezTo>
                    <a:pt x="0" y="4"/>
                    <a:pt x="0" y="4"/>
                    <a:pt x="0" y="4"/>
                  </a:cubicBezTo>
                  <a:cubicBezTo>
                    <a:pt x="0" y="4"/>
                    <a:pt x="1" y="4"/>
                    <a:pt x="1" y="4"/>
                  </a:cubicBezTo>
                  <a:cubicBezTo>
                    <a:pt x="1" y="4"/>
                    <a:pt x="1" y="4"/>
                    <a:pt x="1" y="4"/>
                  </a:cubicBezTo>
                  <a:cubicBezTo>
                    <a:pt x="3" y="4"/>
                    <a:pt x="3" y="4"/>
                    <a:pt x="3" y="4"/>
                  </a:cubicBezTo>
                  <a:cubicBezTo>
                    <a:pt x="0" y="6"/>
                    <a:pt x="0" y="6"/>
                    <a:pt x="0" y="6"/>
                  </a:cubicBezTo>
                  <a:cubicBezTo>
                    <a:pt x="0" y="6"/>
                    <a:pt x="0" y="6"/>
                    <a:pt x="0" y="6"/>
                  </a:cubicBezTo>
                  <a:cubicBezTo>
                    <a:pt x="3" y="6"/>
                    <a:pt x="3" y="6"/>
                    <a:pt x="3" y="6"/>
                  </a:cubicBezTo>
                  <a:cubicBezTo>
                    <a:pt x="3" y="6"/>
                    <a:pt x="3" y="6"/>
                    <a:pt x="3" y="6"/>
                  </a:cubicBezTo>
                  <a:close/>
                </a:path>
              </a:pathLst>
            </a:custGeom>
            <a:grpFill/>
            <a:ln w="9525">
              <a:solidFill>
                <a:schemeClr val="bg1">
                  <a:alpha val="12000"/>
                </a:schemeClr>
              </a:solidFill>
              <a:round/>
            </a:ln>
          </p:spPr>
          <p:txBody>
            <a:bodyPr vert="horz" wrap="square" lIns="91440" tIns="45720" rIns="91440" bIns="45720" numCol="1" anchor="t" anchorCtr="0" compatLnSpc="1"/>
            <a:lstStyle/>
            <a:p>
              <a:endParaRPr lang="zh-CN" altLang="en-US"/>
            </a:p>
          </p:txBody>
        </p:sp>
        <p:sp>
          <p:nvSpPr>
            <p:cNvPr id="120" name="Freeform 316"/>
            <p:cNvSpPr/>
            <p:nvPr/>
          </p:nvSpPr>
          <p:spPr bwMode="auto">
            <a:xfrm>
              <a:off x="3193" y="1922"/>
              <a:ext cx="5" cy="3"/>
            </a:xfrm>
            <a:custGeom>
              <a:avLst/>
              <a:gdLst>
                <a:gd name="T0" fmla="*/ 1 w 4"/>
                <a:gd name="T1" fmla="*/ 2 h 3"/>
                <a:gd name="T2" fmla="*/ 1 w 4"/>
                <a:gd name="T3" fmla="*/ 2 h 3"/>
                <a:gd name="T4" fmla="*/ 1 w 4"/>
                <a:gd name="T5" fmla="*/ 2 h 3"/>
                <a:gd name="T6" fmla="*/ 1 w 4"/>
                <a:gd name="T7" fmla="*/ 2 h 3"/>
                <a:gd name="T8" fmla="*/ 3 w 4"/>
                <a:gd name="T9" fmla="*/ 2 h 3"/>
                <a:gd name="T10" fmla="*/ 3 w 4"/>
                <a:gd name="T11" fmla="*/ 3 h 3"/>
                <a:gd name="T12" fmla="*/ 3 w 4"/>
                <a:gd name="T13" fmla="*/ 3 h 3"/>
                <a:gd name="T14" fmla="*/ 4 w 4"/>
                <a:gd name="T15" fmla="*/ 3 h 3"/>
                <a:gd name="T16" fmla="*/ 3 w 4"/>
                <a:gd name="T17" fmla="*/ 2 h 3"/>
                <a:gd name="T18" fmla="*/ 3 w 4"/>
                <a:gd name="T19" fmla="*/ 2 h 3"/>
                <a:gd name="T20" fmla="*/ 3 w 4"/>
                <a:gd name="T21" fmla="*/ 2 h 3"/>
                <a:gd name="T22" fmla="*/ 3 w 4"/>
                <a:gd name="T23" fmla="*/ 2 h 3"/>
                <a:gd name="T24" fmla="*/ 3 w 4"/>
                <a:gd name="T25" fmla="*/ 2 h 3"/>
                <a:gd name="T26" fmla="*/ 2 w 4"/>
                <a:gd name="T27" fmla="*/ 2 h 3"/>
                <a:gd name="T28" fmla="*/ 2 w 4"/>
                <a:gd name="T29" fmla="*/ 1 h 3"/>
                <a:gd name="T30" fmla="*/ 3 w 4"/>
                <a:gd name="T31" fmla="*/ 1 h 3"/>
                <a:gd name="T32" fmla="*/ 3 w 4"/>
                <a:gd name="T33" fmla="*/ 1 h 3"/>
                <a:gd name="T34" fmla="*/ 3 w 4"/>
                <a:gd name="T35" fmla="*/ 1 h 3"/>
                <a:gd name="T36" fmla="*/ 3 w 4"/>
                <a:gd name="T37" fmla="*/ 1 h 3"/>
                <a:gd name="T38" fmla="*/ 3 w 4"/>
                <a:gd name="T39" fmla="*/ 1 h 3"/>
                <a:gd name="T40" fmla="*/ 2 w 4"/>
                <a:gd name="T41" fmla="*/ 0 h 3"/>
                <a:gd name="T42" fmla="*/ 2 w 4"/>
                <a:gd name="T43" fmla="*/ 0 h 3"/>
                <a:gd name="T44" fmla="*/ 2 w 4"/>
                <a:gd name="T45" fmla="*/ 0 h 3"/>
                <a:gd name="T46" fmla="*/ 2 w 4"/>
                <a:gd name="T47" fmla="*/ 0 h 3"/>
                <a:gd name="T48" fmla="*/ 1 w 4"/>
                <a:gd name="T49" fmla="*/ 1 h 3"/>
                <a:gd name="T50" fmla="*/ 1 w 4"/>
                <a:gd name="T51" fmla="*/ 1 h 3"/>
                <a:gd name="T52" fmla="*/ 0 w 4"/>
                <a:gd name="T53" fmla="*/ 1 h 3"/>
                <a:gd name="T54" fmla="*/ 0 w 4"/>
                <a:gd name="T55" fmla="*/ 1 h 3"/>
                <a:gd name="T56" fmla="*/ 0 w 4"/>
                <a:gd name="T57" fmla="*/ 1 h 3"/>
                <a:gd name="T58" fmla="*/ 0 w 4"/>
                <a:gd name="T59" fmla="*/ 1 h 3"/>
                <a:gd name="T60" fmla="*/ 0 w 4"/>
                <a:gd name="T61" fmla="*/ 1 h 3"/>
                <a:gd name="T62" fmla="*/ 1 w 4"/>
                <a:gd name="T63" fmla="*/ 3 h 3"/>
                <a:gd name="T64" fmla="*/ 1 w 4"/>
                <a:gd name="T65" fmla="*/ 3 h 3"/>
                <a:gd name="T66" fmla="*/ 1 w 4"/>
                <a:gd name="T67" fmla="*/ 2 h 3"/>
                <a:gd name="T68" fmla="*/ 1 w 4"/>
                <a:gd name="T69"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 h="3">
                  <a:moveTo>
                    <a:pt x="1" y="2"/>
                  </a:moveTo>
                  <a:cubicBezTo>
                    <a:pt x="1" y="2"/>
                    <a:pt x="1" y="2"/>
                    <a:pt x="1" y="2"/>
                  </a:cubicBezTo>
                  <a:cubicBezTo>
                    <a:pt x="1" y="2"/>
                    <a:pt x="1" y="2"/>
                    <a:pt x="1" y="2"/>
                  </a:cubicBezTo>
                  <a:cubicBezTo>
                    <a:pt x="1" y="2"/>
                    <a:pt x="1" y="2"/>
                    <a:pt x="1" y="2"/>
                  </a:cubicBezTo>
                  <a:cubicBezTo>
                    <a:pt x="3" y="2"/>
                    <a:pt x="3" y="2"/>
                    <a:pt x="3" y="2"/>
                  </a:cubicBezTo>
                  <a:cubicBezTo>
                    <a:pt x="3" y="3"/>
                    <a:pt x="3" y="3"/>
                    <a:pt x="3" y="3"/>
                  </a:cubicBezTo>
                  <a:cubicBezTo>
                    <a:pt x="3" y="3"/>
                    <a:pt x="3" y="3"/>
                    <a:pt x="3" y="3"/>
                  </a:cubicBezTo>
                  <a:cubicBezTo>
                    <a:pt x="4" y="3"/>
                    <a:pt x="4" y="3"/>
                    <a:pt x="4" y="3"/>
                  </a:cubicBezTo>
                  <a:cubicBezTo>
                    <a:pt x="3" y="2"/>
                    <a:pt x="3" y="2"/>
                    <a:pt x="3" y="2"/>
                  </a:cubicBezTo>
                  <a:cubicBezTo>
                    <a:pt x="3" y="2"/>
                    <a:pt x="3" y="2"/>
                    <a:pt x="3" y="2"/>
                  </a:cubicBezTo>
                  <a:cubicBezTo>
                    <a:pt x="3" y="2"/>
                    <a:pt x="3" y="2"/>
                    <a:pt x="3" y="2"/>
                  </a:cubicBezTo>
                  <a:cubicBezTo>
                    <a:pt x="3" y="2"/>
                    <a:pt x="3" y="2"/>
                    <a:pt x="3" y="2"/>
                  </a:cubicBezTo>
                  <a:cubicBezTo>
                    <a:pt x="3" y="2"/>
                    <a:pt x="3" y="2"/>
                    <a:pt x="3" y="2"/>
                  </a:cubicBezTo>
                  <a:cubicBezTo>
                    <a:pt x="2" y="2"/>
                    <a:pt x="2" y="2"/>
                    <a:pt x="2" y="2"/>
                  </a:cubicBezTo>
                  <a:cubicBezTo>
                    <a:pt x="2" y="1"/>
                    <a:pt x="2" y="1"/>
                    <a:pt x="2" y="1"/>
                  </a:cubicBezTo>
                  <a:cubicBezTo>
                    <a:pt x="2" y="1"/>
                    <a:pt x="3" y="1"/>
                    <a:pt x="3" y="1"/>
                  </a:cubicBezTo>
                  <a:cubicBezTo>
                    <a:pt x="3" y="1"/>
                    <a:pt x="3" y="1"/>
                    <a:pt x="3" y="1"/>
                  </a:cubicBezTo>
                  <a:cubicBezTo>
                    <a:pt x="3" y="1"/>
                    <a:pt x="3" y="1"/>
                    <a:pt x="3" y="1"/>
                  </a:cubicBezTo>
                  <a:cubicBezTo>
                    <a:pt x="3" y="1"/>
                    <a:pt x="3" y="1"/>
                    <a:pt x="3" y="1"/>
                  </a:cubicBezTo>
                  <a:cubicBezTo>
                    <a:pt x="3" y="1"/>
                    <a:pt x="3" y="1"/>
                    <a:pt x="3" y="1"/>
                  </a:cubicBezTo>
                  <a:cubicBezTo>
                    <a:pt x="2" y="0"/>
                    <a:pt x="2" y="0"/>
                    <a:pt x="2" y="0"/>
                  </a:cubicBezTo>
                  <a:cubicBezTo>
                    <a:pt x="2" y="0"/>
                    <a:pt x="2" y="0"/>
                    <a:pt x="2" y="0"/>
                  </a:cubicBezTo>
                  <a:cubicBezTo>
                    <a:pt x="2" y="0"/>
                    <a:pt x="2" y="0"/>
                    <a:pt x="2" y="0"/>
                  </a:cubicBezTo>
                  <a:cubicBezTo>
                    <a:pt x="2" y="0"/>
                    <a:pt x="2" y="0"/>
                    <a:pt x="2" y="0"/>
                  </a:cubicBezTo>
                  <a:cubicBezTo>
                    <a:pt x="1" y="1"/>
                    <a:pt x="1" y="1"/>
                    <a:pt x="1" y="1"/>
                  </a:cubicBezTo>
                  <a:cubicBezTo>
                    <a:pt x="1" y="1"/>
                    <a:pt x="1" y="1"/>
                    <a:pt x="1"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1" y="3"/>
                    <a:pt x="1" y="3"/>
                    <a:pt x="1" y="3"/>
                  </a:cubicBezTo>
                  <a:cubicBezTo>
                    <a:pt x="1" y="3"/>
                    <a:pt x="1" y="3"/>
                    <a:pt x="1" y="3"/>
                  </a:cubicBezTo>
                  <a:cubicBezTo>
                    <a:pt x="1" y="2"/>
                    <a:pt x="1" y="2"/>
                    <a:pt x="1" y="2"/>
                  </a:cubicBezTo>
                  <a:cubicBezTo>
                    <a:pt x="1" y="2"/>
                    <a:pt x="1" y="2"/>
                    <a:pt x="1" y="2"/>
                  </a:cubicBezTo>
                  <a:close/>
                </a:path>
              </a:pathLst>
            </a:custGeom>
            <a:grpFill/>
            <a:ln w="9525">
              <a:solidFill>
                <a:schemeClr val="bg1">
                  <a:alpha val="12000"/>
                </a:schemeClr>
              </a:solidFill>
              <a:round/>
            </a:ln>
          </p:spPr>
          <p:txBody>
            <a:bodyPr vert="horz" wrap="square" lIns="91440" tIns="45720" rIns="91440" bIns="45720" numCol="1" anchor="t" anchorCtr="0" compatLnSpc="1"/>
            <a:lstStyle/>
            <a:p>
              <a:endParaRPr lang="zh-CN" altLang="en-US"/>
            </a:p>
          </p:txBody>
        </p:sp>
        <p:sp>
          <p:nvSpPr>
            <p:cNvPr id="121" name="Freeform 317"/>
            <p:cNvSpPr>
              <a:spLocks noEditPoints="1"/>
            </p:cNvSpPr>
            <p:nvPr/>
          </p:nvSpPr>
          <p:spPr bwMode="auto">
            <a:xfrm>
              <a:off x="3194" y="1925"/>
              <a:ext cx="4" cy="4"/>
            </a:xfrm>
            <a:custGeom>
              <a:avLst/>
              <a:gdLst>
                <a:gd name="T0" fmla="*/ 3 w 3"/>
                <a:gd name="T1" fmla="*/ 1 h 3"/>
                <a:gd name="T2" fmla="*/ 3 w 3"/>
                <a:gd name="T3" fmla="*/ 1 h 3"/>
                <a:gd name="T4" fmla="*/ 0 w 3"/>
                <a:gd name="T5" fmla="*/ 0 h 3"/>
                <a:gd name="T6" fmla="*/ 0 w 3"/>
                <a:gd name="T7" fmla="*/ 0 h 3"/>
                <a:gd name="T8" fmla="*/ 0 w 3"/>
                <a:gd name="T9" fmla="*/ 0 h 3"/>
                <a:gd name="T10" fmla="*/ 0 w 3"/>
                <a:gd name="T11" fmla="*/ 0 h 3"/>
                <a:gd name="T12" fmla="*/ 0 w 3"/>
                <a:gd name="T13" fmla="*/ 1 h 3"/>
                <a:gd name="T14" fmla="*/ 0 w 3"/>
                <a:gd name="T15" fmla="*/ 1 h 3"/>
                <a:gd name="T16" fmla="*/ 0 w 3"/>
                <a:gd name="T17" fmla="*/ 1 h 3"/>
                <a:gd name="T18" fmla="*/ 0 w 3"/>
                <a:gd name="T19" fmla="*/ 0 h 3"/>
                <a:gd name="T20" fmla="*/ 0 w 3"/>
                <a:gd name="T21" fmla="*/ 0 h 3"/>
                <a:gd name="T22" fmla="*/ 1 w 3"/>
                <a:gd name="T23" fmla="*/ 0 h 3"/>
                <a:gd name="T24" fmla="*/ 1 w 3"/>
                <a:gd name="T25" fmla="*/ 2 h 3"/>
                <a:gd name="T26" fmla="*/ 1 w 3"/>
                <a:gd name="T27" fmla="*/ 2 h 3"/>
                <a:gd name="T28" fmla="*/ 1 w 3"/>
                <a:gd name="T29" fmla="*/ 2 h 3"/>
                <a:gd name="T30" fmla="*/ 1 w 3"/>
                <a:gd name="T31" fmla="*/ 2 h 3"/>
                <a:gd name="T32" fmla="*/ 1 w 3"/>
                <a:gd name="T33" fmla="*/ 2 h 3"/>
                <a:gd name="T34" fmla="*/ 1 w 3"/>
                <a:gd name="T35" fmla="*/ 2 h 3"/>
                <a:gd name="T36" fmla="*/ 1 w 3"/>
                <a:gd name="T37" fmla="*/ 2 h 3"/>
                <a:gd name="T38" fmla="*/ 0 w 3"/>
                <a:gd name="T39" fmla="*/ 2 h 3"/>
                <a:gd name="T40" fmla="*/ 1 w 3"/>
                <a:gd name="T41" fmla="*/ 3 h 3"/>
                <a:gd name="T42" fmla="*/ 1 w 3"/>
                <a:gd name="T43" fmla="*/ 3 h 3"/>
                <a:gd name="T44" fmla="*/ 1 w 3"/>
                <a:gd name="T45" fmla="*/ 3 h 3"/>
                <a:gd name="T46" fmla="*/ 1 w 3"/>
                <a:gd name="T47" fmla="*/ 3 h 3"/>
                <a:gd name="T48" fmla="*/ 3 w 3"/>
                <a:gd name="T49" fmla="*/ 1 h 3"/>
                <a:gd name="T50" fmla="*/ 1 w 3"/>
                <a:gd name="T51" fmla="*/ 0 h 3"/>
                <a:gd name="T52" fmla="*/ 2 w 3"/>
                <a:gd name="T53" fmla="*/ 1 h 3"/>
                <a:gd name="T54" fmla="*/ 1 w 3"/>
                <a:gd name="T55" fmla="*/ 1 h 3"/>
                <a:gd name="T56" fmla="*/ 1 w 3"/>
                <a:gd name="T5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 h="3">
                  <a:moveTo>
                    <a:pt x="3" y="1"/>
                  </a:moveTo>
                  <a:cubicBezTo>
                    <a:pt x="3" y="1"/>
                    <a:pt x="3" y="1"/>
                    <a:pt x="3" y="1"/>
                  </a:cubicBez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0" y="1"/>
                    <a:pt x="0" y="1"/>
                    <a:pt x="0" y="1"/>
                  </a:cubicBezTo>
                  <a:cubicBezTo>
                    <a:pt x="0" y="1"/>
                    <a:pt x="0" y="1"/>
                    <a:pt x="0" y="1"/>
                  </a:cubicBezTo>
                  <a:cubicBezTo>
                    <a:pt x="0" y="1"/>
                    <a:pt x="0" y="0"/>
                    <a:pt x="0" y="0"/>
                  </a:cubicBezTo>
                  <a:cubicBezTo>
                    <a:pt x="0" y="0"/>
                    <a:pt x="0" y="0"/>
                    <a:pt x="0" y="0"/>
                  </a:cubicBezTo>
                  <a:cubicBezTo>
                    <a:pt x="1" y="0"/>
                    <a:pt x="1" y="0"/>
                    <a:pt x="1" y="0"/>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0" y="2"/>
                    <a:pt x="0" y="2"/>
                    <a:pt x="0" y="2"/>
                  </a:cubicBezTo>
                  <a:cubicBezTo>
                    <a:pt x="1" y="3"/>
                    <a:pt x="1" y="3"/>
                    <a:pt x="1" y="3"/>
                  </a:cubicBezTo>
                  <a:cubicBezTo>
                    <a:pt x="1" y="3"/>
                    <a:pt x="1" y="3"/>
                    <a:pt x="1" y="3"/>
                  </a:cubicBezTo>
                  <a:cubicBezTo>
                    <a:pt x="1" y="3"/>
                    <a:pt x="1" y="3"/>
                    <a:pt x="1" y="3"/>
                  </a:cubicBezTo>
                  <a:cubicBezTo>
                    <a:pt x="1" y="3"/>
                    <a:pt x="1" y="3"/>
                    <a:pt x="1" y="3"/>
                  </a:cubicBezTo>
                  <a:cubicBezTo>
                    <a:pt x="3" y="1"/>
                    <a:pt x="3" y="1"/>
                    <a:pt x="3" y="1"/>
                  </a:cubicBezTo>
                  <a:close/>
                  <a:moveTo>
                    <a:pt x="1" y="0"/>
                  </a:moveTo>
                  <a:cubicBezTo>
                    <a:pt x="2" y="1"/>
                    <a:pt x="2" y="1"/>
                    <a:pt x="2" y="1"/>
                  </a:cubicBezTo>
                  <a:cubicBezTo>
                    <a:pt x="1" y="1"/>
                    <a:pt x="1" y="1"/>
                    <a:pt x="1" y="1"/>
                  </a:cubicBezTo>
                  <a:lnTo>
                    <a:pt x="1" y="0"/>
                  </a:lnTo>
                  <a:close/>
                </a:path>
              </a:pathLst>
            </a:custGeom>
            <a:grpFill/>
            <a:ln w="9525">
              <a:solidFill>
                <a:schemeClr val="bg1">
                  <a:alpha val="12000"/>
                </a:schemeClr>
              </a:solidFill>
              <a:round/>
            </a:ln>
          </p:spPr>
          <p:txBody>
            <a:bodyPr vert="horz" wrap="square" lIns="91440" tIns="45720" rIns="91440" bIns="45720" numCol="1" anchor="t" anchorCtr="0" compatLnSpc="1"/>
            <a:lstStyle/>
            <a:p>
              <a:endParaRPr lang="zh-CN" altLang="en-US"/>
            </a:p>
          </p:txBody>
        </p:sp>
        <p:sp>
          <p:nvSpPr>
            <p:cNvPr id="122" name="Freeform 318"/>
            <p:cNvSpPr/>
            <p:nvPr/>
          </p:nvSpPr>
          <p:spPr bwMode="auto">
            <a:xfrm>
              <a:off x="3196" y="1926"/>
              <a:ext cx="5" cy="5"/>
            </a:xfrm>
            <a:custGeom>
              <a:avLst/>
              <a:gdLst>
                <a:gd name="T0" fmla="*/ 2 w 4"/>
                <a:gd name="T1" fmla="*/ 3 h 4"/>
                <a:gd name="T2" fmla="*/ 3 w 4"/>
                <a:gd name="T3" fmla="*/ 2 h 4"/>
                <a:gd name="T4" fmla="*/ 3 w 4"/>
                <a:gd name="T5" fmla="*/ 2 h 4"/>
                <a:gd name="T6" fmla="*/ 4 w 4"/>
                <a:gd name="T7" fmla="*/ 3 h 4"/>
                <a:gd name="T8" fmla="*/ 4 w 4"/>
                <a:gd name="T9" fmla="*/ 3 h 4"/>
                <a:gd name="T10" fmla="*/ 3 w 4"/>
                <a:gd name="T11" fmla="*/ 3 h 4"/>
                <a:gd name="T12" fmla="*/ 3 w 4"/>
                <a:gd name="T13" fmla="*/ 3 h 4"/>
                <a:gd name="T14" fmla="*/ 4 w 4"/>
                <a:gd name="T15" fmla="*/ 3 h 4"/>
                <a:gd name="T16" fmla="*/ 2 w 4"/>
                <a:gd name="T17" fmla="*/ 0 h 4"/>
                <a:gd name="T18" fmla="*/ 2 w 4"/>
                <a:gd name="T19" fmla="*/ 1 h 4"/>
                <a:gd name="T20" fmla="*/ 2 w 4"/>
                <a:gd name="T21" fmla="*/ 1 h 4"/>
                <a:gd name="T22" fmla="*/ 2 w 4"/>
                <a:gd name="T23" fmla="*/ 1 h 4"/>
                <a:gd name="T24" fmla="*/ 3 w 4"/>
                <a:gd name="T25" fmla="*/ 1 h 4"/>
                <a:gd name="T26" fmla="*/ 3 w 4"/>
                <a:gd name="T27" fmla="*/ 1 h 4"/>
                <a:gd name="T28" fmla="*/ 1 w 4"/>
                <a:gd name="T29" fmla="*/ 3 h 4"/>
                <a:gd name="T30" fmla="*/ 1 w 4"/>
                <a:gd name="T31" fmla="*/ 3 h 4"/>
                <a:gd name="T32" fmla="*/ 1 w 4"/>
                <a:gd name="T33" fmla="*/ 3 h 4"/>
                <a:gd name="T34" fmla="*/ 1 w 4"/>
                <a:gd name="T35" fmla="*/ 3 h 4"/>
                <a:gd name="T36" fmla="*/ 1 w 4"/>
                <a:gd name="T37" fmla="*/ 2 h 4"/>
                <a:gd name="T38" fmla="*/ 0 w 4"/>
                <a:gd name="T39" fmla="*/ 3 h 4"/>
                <a:gd name="T40" fmla="*/ 1 w 4"/>
                <a:gd name="T41" fmla="*/ 4 h 4"/>
                <a:gd name="T42" fmla="*/ 2 w 4"/>
                <a:gd name="T43" fmla="*/ 4 h 4"/>
                <a:gd name="T44" fmla="*/ 1 w 4"/>
                <a:gd name="T45" fmla="*/ 4 h 4"/>
                <a:gd name="T46" fmla="*/ 1 w 4"/>
                <a:gd name="T47" fmla="*/ 4 h 4"/>
                <a:gd name="T48" fmla="*/ 1 w 4"/>
                <a:gd name="T49" fmla="*/ 4 h 4"/>
                <a:gd name="T50" fmla="*/ 2 w 4"/>
                <a:gd name="T51"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 h="4">
                  <a:moveTo>
                    <a:pt x="2" y="3"/>
                  </a:moveTo>
                  <a:cubicBezTo>
                    <a:pt x="3" y="2"/>
                    <a:pt x="3" y="2"/>
                    <a:pt x="3" y="2"/>
                  </a:cubicBezTo>
                  <a:cubicBezTo>
                    <a:pt x="3" y="2"/>
                    <a:pt x="3" y="2"/>
                    <a:pt x="3" y="2"/>
                  </a:cubicBezTo>
                  <a:cubicBezTo>
                    <a:pt x="3" y="2"/>
                    <a:pt x="4" y="3"/>
                    <a:pt x="4" y="3"/>
                  </a:cubicBezTo>
                  <a:cubicBezTo>
                    <a:pt x="4" y="3"/>
                    <a:pt x="4" y="3"/>
                    <a:pt x="4" y="3"/>
                  </a:cubicBezTo>
                  <a:cubicBezTo>
                    <a:pt x="4" y="3"/>
                    <a:pt x="3" y="3"/>
                    <a:pt x="3" y="3"/>
                  </a:cubicBezTo>
                  <a:cubicBezTo>
                    <a:pt x="3" y="3"/>
                    <a:pt x="3" y="3"/>
                    <a:pt x="3" y="3"/>
                  </a:cubicBezTo>
                  <a:cubicBezTo>
                    <a:pt x="4" y="3"/>
                    <a:pt x="4" y="3"/>
                    <a:pt x="4" y="3"/>
                  </a:cubicBezTo>
                  <a:cubicBezTo>
                    <a:pt x="2" y="0"/>
                    <a:pt x="2" y="0"/>
                    <a:pt x="2" y="0"/>
                  </a:cubicBezTo>
                  <a:cubicBezTo>
                    <a:pt x="2" y="1"/>
                    <a:pt x="2" y="1"/>
                    <a:pt x="2" y="1"/>
                  </a:cubicBezTo>
                  <a:cubicBezTo>
                    <a:pt x="2" y="1"/>
                    <a:pt x="2" y="1"/>
                    <a:pt x="2" y="1"/>
                  </a:cubicBezTo>
                  <a:cubicBezTo>
                    <a:pt x="2" y="1"/>
                    <a:pt x="2" y="1"/>
                    <a:pt x="2" y="1"/>
                  </a:cubicBezTo>
                  <a:cubicBezTo>
                    <a:pt x="2" y="1"/>
                    <a:pt x="3" y="1"/>
                    <a:pt x="3" y="1"/>
                  </a:cubicBezTo>
                  <a:cubicBezTo>
                    <a:pt x="3" y="1"/>
                    <a:pt x="3" y="1"/>
                    <a:pt x="3" y="1"/>
                  </a:cubicBezTo>
                  <a:cubicBezTo>
                    <a:pt x="1" y="3"/>
                    <a:pt x="1" y="3"/>
                    <a:pt x="1" y="3"/>
                  </a:cubicBezTo>
                  <a:cubicBezTo>
                    <a:pt x="1" y="3"/>
                    <a:pt x="1" y="3"/>
                    <a:pt x="1" y="3"/>
                  </a:cubicBezTo>
                  <a:cubicBezTo>
                    <a:pt x="1" y="3"/>
                    <a:pt x="1" y="3"/>
                    <a:pt x="1" y="3"/>
                  </a:cubicBezTo>
                  <a:cubicBezTo>
                    <a:pt x="1" y="3"/>
                    <a:pt x="1" y="3"/>
                    <a:pt x="1" y="3"/>
                  </a:cubicBezTo>
                  <a:cubicBezTo>
                    <a:pt x="1" y="2"/>
                    <a:pt x="1" y="2"/>
                    <a:pt x="1" y="2"/>
                  </a:cubicBezTo>
                  <a:cubicBezTo>
                    <a:pt x="0" y="3"/>
                    <a:pt x="0" y="3"/>
                    <a:pt x="0" y="3"/>
                  </a:cubicBezTo>
                  <a:cubicBezTo>
                    <a:pt x="1" y="4"/>
                    <a:pt x="1" y="4"/>
                    <a:pt x="1" y="4"/>
                  </a:cubicBezTo>
                  <a:cubicBezTo>
                    <a:pt x="2" y="4"/>
                    <a:pt x="2" y="4"/>
                    <a:pt x="2" y="4"/>
                  </a:cubicBezTo>
                  <a:cubicBezTo>
                    <a:pt x="1" y="4"/>
                    <a:pt x="1" y="4"/>
                    <a:pt x="1" y="4"/>
                  </a:cubicBezTo>
                  <a:cubicBezTo>
                    <a:pt x="1" y="4"/>
                    <a:pt x="1" y="4"/>
                    <a:pt x="1" y="4"/>
                  </a:cubicBezTo>
                  <a:cubicBezTo>
                    <a:pt x="1" y="4"/>
                    <a:pt x="1" y="4"/>
                    <a:pt x="1" y="4"/>
                  </a:cubicBezTo>
                  <a:cubicBezTo>
                    <a:pt x="1" y="3"/>
                    <a:pt x="1" y="3"/>
                    <a:pt x="2" y="3"/>
                  </a:cubicBezTo>
                  <a:close/>
                </a:path>
              </a:pathLst>
            </a:custGeom>
            <a:grpFill/>
            <a:ln w="9525">
              <a:solidFill>
                <a:schemeClr val="bg1">
                  <a:alpha val="12000"/>
                </a:schemeClr>
              </a:solidFill>
              <a:round/>
            </a:ln>
          </p:spPr>
          <p:txBody>
            <a:bodyPr vert="horz" wrap="square" lIns="91440" tIns="45720" rIns="91440" bIns="45720" numCol="1" anchor="t" anchorCtr="0" compatLnSpc="1"/>
            <a:lstStyle/>
            <a:p>
              <a:endParaRPr lang="zh-CN" altLang="en-US"/>
            </a:p>
          </p:txBody>
        </p:sp>
        <p:sp>
          <p:nvSpPr>
            <p:cNvPr id="123" name="Freeform 319"/>
            <p:cNvSpPr/>
            <p:nvPr/>
          </p:nvSpPr>
          <p:spPr bwMode="auto">
            <a:xfrm>
              <a:off x="3199" y="1931"/>
              <a:ext cx="2" cy="1"/>
            </a:xfrm>
            <a:custGeom>
              <a:avLst/>
              <a:gdLst>
                <a:gd name="T0" fmla="*/ 2 w 2"/>
                <a:gd name="T1" fmla="*/ 1 h 1"/>
                <a:gd name="T2" fmla="*/ 0 w 2"/>
                <a:gd name="T3" fmla="*/ 0 h 1"/>
                <a:gd name="T4" fmla="*/ 0 w 2"/>
                <a:gd name="T5" fmla="*/ 0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0"/>
                  </a:lnTo>
                  <a:lnTo>
                    <a:pt x="2" y="1"/>
                  </a:lnTo>
                  <a:lnTo>
                    <a:pt x="2" y="1"/>
                  </a:lnTo>
                  <a:close/>
                </a:path>
              </a:pathLst>
            </a:custGeom>
            <a:grpFill/>
            <a:ln w="9525">
              <a:solidFill>
                <a:schemeClr val="bg1">
                  <a:alpha val="12000"/>
                </a:schemeClr>
              </a:solidFill>
              <a:round/>
            </a:ln>
          </p:spPr>
          <p:txBody>
            <a:bodyPr vert="horz" wrap="square" lIns="91440" tIns="45720" rIns="91440" bIns="45720" numCol="1" anchor="t" anchorCtr="0" compatLnSpc="1"/>
            <a:lstStyle/>
            <a:p>
              <a:endParaRPr lang="zh-CN" altLang="en-US"/>
            </a:p>
          </p:txBody>
        </p:sp>
        <p:sp>
          <p:nvSpPr>
            <p:cNvPr id="124" name="Freeform 320"/>
            <p:cNvSpPr/>
            <p:nvPr/>
          </p:nvSpPr>
          <p:spPr bwMode="auto">
            <a:xfrm>
              <a:off x="3199" y="1931"/>
              <a:ext cx="10" cy="9"/>
            </a:xfrm>
            <a:custGeom>
              <a:avLst/>
              <a:gdLst>
                <a:gd name="T0" fmla="*/ 8 w 8"/>
                <a:gd name="T1" fmla="*/ 4 h 7"/>
                <a:gd name="T2" fmla="*/ 8 w 8"/>
                <a:gd name="T3" fmla="*/ 6 h 7"/>
                <a:gd name="T4" fmla="*/ 6 w 8"/>
                <a:gd name="T5" fmla="*/ 3 h 7"/>
                <a:gd name="T6" fmla="*/ 3 w 8"/>
                <a:gd name="T7" fmla="*/ 1 h 7"/>
                <a:gd name="T8" fmla="*/ 3 w 8"/>
                <a:gd name="T9" fmla="*/ 1 h 7"/>
                <a:gd name="T10" fmla="*/ 3 w 8"/>
                <a:gd name="T11" fmla="*/ 1 h 7"/>
                <a:gd name="T12" fmla="*/ 3 w 8"/>
                <a:gd name="T13" fmla="*/ 1 h 7"/>
                <a:gd name="T14" fmla="*/ 2 w 8"/>
                <a:gd name="T15" fmla="*/ 0 h 7"/>
                <a:gd name="T16" fmla="*/ 1 w 8"/>
                <a:gd name="T17" fmla="*/ 1 h 7"/>
                <a:gd name="T18" fmla="*/ 2 w 8"/>
                <a:gd name="T19" fmla="*/ 2 h 7"/>
                <a:gd name="T20" fmla="*/ 2 w 8"/>
                <a:gd name="T21" fmla="*/ 3 h 7"/>
                <a:gd name="T22" fmla="*/ 2 w 8"/>
                <a:gd name="T23" fmla="*/ 3 h 7"/>
                <a:gd name="T24" fmla="*/ 1 w 8"/>
                <a:gd name="T25" fmla="*/ 2 h 7"/>
                <a:gd name="T26" fmla="*/ 1 w 8"/>
                <a:gd name="T27" fmla="*/ 1 h 7"/>
                <a:gd name="T28" fmla="*/ 0 w 8"/>
                <a:gd name="T29" fmla="*/ 2 h 7"/>
                <a:gd name="T30" fmla="*/ 1 w 8"/>
                <a:gd name="T31" fmla="*/ 2 h 7"/>
                <a:gd name="T32" fmla="*/ 1 w 8"/>
                <a:gd name="T33" fmla="*/ 3 h 7"/>
                <a:gd name="T34" fmla="*/ 2 w 8"/>
                <a:gd name="T35" fmla="*/ 3 h 7"/>
                <a:gd name="T36" fmla="*/ 2 w 8"/>
                <a:gd name="T37" fmla="*/ 2 h 7"/>
                <a:gd name="T38" fmla="*/ 2 w 8"/>
                <a:gd name="T39" fmla="*/ 1 h 7"/>
                <a:gd name="T40" fmla="*/ 2 w 8"/>
                <a:gd name="T41" fmla="*/ 1 h 7"/>
                <a:gd name="T42" fmla="*/ 3 w 8"/>
                <a:gd name="T43" fmla="*/ 1 h 7"/>
                <a:gd name="T44" fmla="*/ 3 w 8"/>
                <a:gd name="T45" fmla="*/ 2 h 7"/>
                <a:gd name="T46" fmla="*/ 3 w 8"/>
                <a:gd name="T47" fmla="*/ 1 h 7"/>
                <a:gd name="T48" fmla="*/ 3 w 8"/>
                <a:gd name="T49" fmla="*/ 1 h 7"/>
                <a:gd name="T50" fmla="*/ 4 w 8"/>
                <a:gd name="T51" fmla="*/ 2 h 7"/>
                <a:gd name="T52" fmla="*/ 3 w 8"/>
                <a:gd name="T53" fmla="*/ 4 h 7"/>
                <a:gd name="T54" fmla="*/ 2 w 8"/>
                <a:gd name="T55" fmla="*/ 4 h 7"/>
                <a:gd name="T56" fmla="*/ 2 w 8"/>
                <a:gd name="T57" fmla="*/ 4 h 7"/>
                <a:gd name="T58" fmla="*/ 4 w 8"/>
                <a:gd name="T59" fmla="*/ 6 h 7"/>
                <a:gd name="T60" fmla="*/ 5 w 8"/>
                <a:gd name="T61" fmla="*/ 5 h 7"/>
                <a:gd name="T62" fmla="*/ 4 w 8"/>
                <a:gd name="T63" fmla="*/ 5 h 7"/>
                <a:gd name="T64" fmla="*/ 3 w 8"/>
                <a:gd name="T65" fmla="*/ 4 h 7"/>
                <a:gd name="T66" fmla="*/ 3 w 8"/>
                <a:gd name="T67" fmla="*/ 4 h 7"/>
                <a:gd name="T68" fmla="*/ 4 w 8"/>
                <a:gd name="T69" fmla="*/ 4 h 7"/>
                <a:gd name="T70" fmla="*/ 4 w 8"/>
                <a:gd name="T71" fmla="*/ 4 h 7"/>
                <a:gd name="T72" fmla="*/ 5 w 8"/>
                <a:gd name="T73" fmla="*/ 3 h 7"/>
                <a:gd name="T74" fmla="*/ 4 w 8"/>
                <a:gd name="T75" fmla="*/ 3 h 7"/>
                <a:gd name="T76" fmla="*/ 4 w 8"/>
                <a:gd name="T77" fmla="*/ 3 h 7"/>
                <a:gd name="T78" fmla="*/ 5 w 8"/>
                <a:gd name="T79" fmla="*/ 2 h 7"/>
                <a:gd name="T80" fmla="*/ 5 w 8"/>
                <a:gd name="T81" fmla="*/ 3 h 7"/>
                <a:gd name="T82" fmla="*/ 5 w 8"/>
                <a:gd name="T83" fmla="*/ 4 h 7"/>
                <a:gd name="T84" fmla="*/ 5 w 8"/>
                <a:gd name="T85" fmla="*/ 3 h 7"/>
                <a:gd name="T86" fmla="*/ 6 w 8"/>
                <a:gd name="T87" fmla="*/ 3 h 7"/>
                <a:gd name="T88" fmla="*/ 5 w 8"/>
                <a:gd name="T89" fmla="*/ 6 h 7"/>
                <a:gd name="T90" fmla="*/ 5 w 8"/>
                <a:gd name="T91" fmla="*/ 6 h 7"/>
                <a:gd name="T92" fmla="*/ 6 w 8"/>
                <a:gd name="T93" fmla="*/ 6 h 7"/>
                <a:gd name="T94" fmla="*/ 6 w 8"/>
                <a:gd name="T95" fmla="*/ 6 h 7"/>
                <a:gd name="T96" fmla="*/ 6 w 8"/>
                <a:gd name="T97" fmla="*/ 6 h 7"/>
                <a:gd name="T98" fmla="*/ 7 w 8"/>
                <a:gd name="T99" fmla="*/ 7 h 7"/>
                <a:gd name="T100" fmla="*/ 8 w 8"/>
                <a:gd name="T101" fmla="*/ 5 h 7"/>
                <a:gd name="T102" fmla="*/ 8 w 8"/>
                <a:gd name="T103" fmla="*/ 4 h 7"/>
                <a:gd name="T104" fmla="*/ 8 w 8"/>
                <a:gd name="T105"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 h="7">
                  <a:moveTo>
                    <a:pt x="7" y="4"/>
                  </a:moveTo>
                  <a:cubicBezTo>
                    <a:pt x="8" y="4"/>
                    <a:pt x="8" y="4"/>
                    <a:pt x="8" y="4"/>
                  </a:cubicBezTo>
                  <a:cubicBezTo>
                    <a:pt x="8" y="4"/>
                    <a:pt x="8" y="4"/>
                    <a:pt x="8" y="5"/>
                  </a:cubicBezTo>
                  <a:cubicBezTo>
                    <a:pt x="8" y="6"/>
                    <a:pt x="8" y="6"/>
                    <a:pt x="8" y="6"/>
                  </a:cubicBezTo>
                  <a:cubicBezTo>
                    <a:pt x="6" y="3"/>
                    <a:pt x="6" y="3"/>
                    <a:pt x="6" y="3"/>
                  </a:cubicBezTo>
                  <a:cubicBezTo>
                    <a:pt x="6" y="3"/>
                    <a:pt x="6" y="3"/>
                    <a:pt x="6" y="3"/>
                  </a:cubicBezTo>
                  <a:cubicBezTo>
                    <a:pt x="6" y="3"/>
                    <a:pt x="6" y="3"/>
                    <a:pt x="6" y="3"/>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0"/>
                  </a:cubicBezTo>
                  <a:cubicBezTo>
                    <a:pt x="2" y="0"/>
                    <a:pt x="2" y="0"/>
                    <a:pt x="2" y="0"/>
                  </a:cubicBezTo>
                  <a:cubicBezTo>
                    <a:pt x="2" y="0"/>
                    <a:pt x="1" y="0"/>
                    <a:pt x="1" y="0"/>
                  </a:cubicBezTo>
                  <a:cubicBezTo>
                    <a:pt x="1" y="0"/>
                    <a:pt x="1" y="1"/>
                    <a:pt x="1" y="1"/>
                  </a:cubicBezTo>
                  <a:cubicBezTo>
                    <a:pt x="1" y="1"/>
                    <a:pt x="1" y="1"/>
                    <a:pt x="1" y="1"/>
                  </a:cubicBezTo>
                  <a:cubicBezTo>
                    <a:pt x="1" y="1"/>
                    <a:pt x="1" y="2"/>
                    <a:pt x="2" y="2"/>
                  </a:cubicBezTo>
                  <a:cubicBezTo>
                    <a:pt x="2" y="2"/>
                    <a:pt x="2" y="2"/>
                    <a:pt x="2" y="2"/>
                  </a:cubicBezTo>
                  <a:cubicBezTo>
                    <a:pt x="2" y="3"/>
                    <a:pt x="2" y="3"/>
                    <a:pt x="2" y="3"/>
                  </a:cubicBezTo>
                  <a:cubicBezTo>
                    <a:pt x="2" y="3"/>
                    <a:pt x="2" y="3"/>
                    <a:pt x="2" y="3"/>
                  </a:cubicBezTo>
                  <a:cubicBezTo>
                    <a:pt x="2" y="3"/>
                    <a:pt x="2" y="3"/>
                    <a:pt x="2" y="3"/>
                  </a:cubicBezTo>
                  <a:cubicBezTo>
                    <a:pt x="1" y="3"/>
                    <a:pt x="1" y="3"/>
                    <a:pt x="1" y="3"/>
                  </a:cubicBezTo>
                  <a:cubicBezTo>
                    <a:pt x="1" y="3"/>
                    <a:pt x="1" y="2"/>
                    <a:pt x="1" y="2"/>
                  </a:cubicBezTo>
                  <a:cubicBezTo>
                    <a:pt x="1" y="2"/>
                    <a:pt x="1" y="2"/>
                    <a:pt x="1" y="1"/>
                  </a:cubicBezTo>
                  <a:cubicBezTo>
                    <a:pt x="1" y="1"/>
                    <a:pt x="1" y="1"/>
                    <a:pt x="1" y="1"/>
                  </a:cubicBezTo>
                  <a:cubicBezTo>
                    <a:pt x="0" y="2"/>
                    <a:pt x="0" y="2"/>
                    <a:pt x="0" y="2"/>
                  </a:cubicBezTo>
                  <a:cubicBezTo>
                    <a:pt x="0" y="2"/>
                    <a:pt x="0" y="2"/>
                    <a:pt x="0" y="2"/>
                  </a:cubicBezTo>
                  <a:cubicBezTo>
                    <a:pt x="0" y="2"/>
                    <a:pt x="0" y="2"/>
                    <a:pt x="0" y="2"/>
                  </a:cubicBezTo>
                  <a:cubicBezTo>
                    <a:pt x="0" y="2"/>
                    <a:pt x="0" y="2"/>
                    <a:pt x="1" y="2"/>
                  </a:cubicBezTo>
                  <a:cubicBezTo>
                    <a:pt x="1" y="2"/>
                    <a:pt x="1" y="2"/>
                    <a:pt x="1" y="2"/>
                  </a:cubicBezTo>
                  <a:cubicBezTo>
                    <a:pt x="1" y="3"/>
                    <a:pt x="1" y="3"/>
                    <a:pt x="1" y="3"/>
                  </a:cubicBezTo>
                  <a:cubicBezTo>
                    <a:pt x="1" y="3"/>
                    <a:pt x="1" y="3"/>
                    <a:pt x="1" y="3"/>
                  </a:cubicBezTo>
                  <a:cubicBezTo>
                    <a:pt x="1" y="3"/>
                    <a:pt x="2" y="3"/>
                    <a:pt x="2" y="3"/>
                  </a:cubicBezTo>
                  <a:cubicBezTo>
                    <a:pt x="2" y="3"/>
                    <a:pt x="2" y="3"/>
                    <a:pt x="2" y="3"/>
                  </a:cubicBezTo>
                  <a:cubicBezTo>
                    <a:pt x="2" y="3"/>
                    <a:pt x="3" y="3"/>
                    <a:pt x="2" y="2"/>
                  </a:cubicBezTo>
                  <a:cubicBezTo>
                    <a:pt x="2" y="2"/>
                    <a:pt x="2" y="2"/>
                    <a:pt x="2" y="2"/>
                  </a:cubicBezTo>
                  <a:cubicBezTo>
                    <a:pt x="2" y="1"/>
                    <a:pt x="2" y="1"/>
                    <a:pt x="2" y="1"/>
                  </a:cubicBezTo>
                  <a:cubicBezTo>
                    <a:pt x="2" y="1"/>
                    <a:pt x="2" y="1"/>
                    <a:pt x="2" y="1"/>
                  </a:cubicBezTo>
                  <a:cubicBezTo>
                    <a:pt x="2" y="1"/>
                    <a:pt x="2" y="1"/>
                    <a:pt x="2" y="1"/>
                  </a:cubicBezTo>
                  <a:cubicBezTo>
                    <a:pt x="2" y="0"/>
                    <a:pt x="2" y="0"/>
                    <a:pt x="2" y="0"/>
                  </a:cubicBezTo>
                  <a:cubicBezTo>
                    <a:pt x="2" y="0"/>
                    <a:pt x="2" y="0"/>
                    <a:pt x="3" y="1"/>
                  </a:cubicBezTo>
                  <a:cubicBezTo>
                    <a:pt x="3" y="1"/>
                    <a:pt x="3" y="1"/>
                    <a:pt x="3" y="1"/>
                  </a:cubicBezTo>
                  <a:cubicBezTo>
                    <a:pt x="3" y="1"/>
                    <a:pt x="3" y="2"/>
                    <a:pt x="3" y="2"/>
                  </a:cubicBezTo>
                  <a:cubicBezTo>
                    <a:pt x="3" y="2"/>
                    <a:pt x="3" y="2"/>
                    <a:pt x="3" y="2"/>
                  </a:cubicBezTo>
                  <a:cubicBezTo>
                    <a:pt x="3" y="1"/>
                    <a:pt x="3" y="1"/>
                    <a:pt x="3" y="1"/>
                  </a:cubicBezTo>
                  <a:cubicBezTo>
                    <a:pt x="3" y="1"/>
                    <a:pt x="3" y="1"/>
                    <a:pt x="3" y="1"/>
                  </a:cubicBezTo>
                  <a:cubicBezTo>
                    <a:pt x="3" y="1"/>
                    <a:pt x="3" y="1"/>
                    <a:pt x="3" y="1"/>
                  </a:cubicBezTo>
                  <a:cubicBezTo>
                    <a:pt x="3" y="1"/>
                    <a:pt x="4" y="2"/>
                    <a:pt x="4" y="2"/>
                  </a:cubicBezTo>
                  <a:cubicBezTo>
                    <a:pt x="4" y="2"/>
                    <a:pt x="4" y="2"/>
                    <a:pt x="4" y="2"/>
                  </a:cubicBezTo>
                  <a:cubicBezTo>
                    <a:pt x="4" y="2"/>
                    <a:pt x="4" y="2"/>
                    <a:pt x="3" y="2"/>
                  </a:cubicBezTo>
                  <a:cubicBezTo>
                    <a:pt x="3" y="4"/>
                    <a:pt x="3" y="4"/>
                    <a:pt x="3" y="4"/>
                  </a:cubicBezTo>
                  <a:cubicBezTo>
                    <a:pt x="3" y="4"/>
                    <a:pt x="3" y="4"/>
                    <a:pt x="3" y="4"/>
                  </a:cubicBezTo>
                  <a:cubicBezTo>
                    <a:pt x="3" y="4"/>
                    <a:pt x="3" y="4"/>
                    <a:pt x="2" y="4"/>
                  </a:cubicBezTo>
                  <a:cubicBezTo>
                    <a:pt x="2" y="4"/>
                    <a:pt x="2" y="4"/>
                    <a:pt x="2" y="4"/>
                  </a:cubicBezTo>
                  <a:cubicBezTo>
                    <a:pt x="2" y="4"/>
                    <a:pt x="2" y="4"/>
                    <a:pt x="2" y="4"/>
                  </a:cubicBezTo>
                  <a:cubicBezTo>
                    <a:pt x="2" y="4"/>
                    <a:pt x="2" y="4"/>
                    <a:pt x="2" y="4"/>
                  </a:cubicBezTo>
                  <a:cubicBezTo>
                    <a:pt x="4" y="6"/>
                    <a:pt x="4" y="6"/>
                    <a:pt x="4" y="6"/>
                  </a:cubicBezTo>
                  <a:cubicBezTo>
                    <a:pt x="5" y="5"/>
                    <a:pt x="5" y="5"/>
                    <a:pt x="5" y="5"/>
                  </a:cubicBezTo>
                  <a:cubicBezTo>
                    <a:pt x="5" y="5"/>
                    <a:pt x="5" y="5"/>
                    <a:pt x="5" y="5"/>
                  </a:cubicBezTo>
                  <a:cubicBezTo>
                    <a:pt x="5" y="5"/>
                    <a:pt x="5" y="5"/>
                    <a:pt x="4" y="5"/>
                  </a:cubicBezTo>
                  <a:cubicBezTo>
                    <a:pt x="4" y="5"/>
                    <a:pt x="4" y="5"/>
                    <a:pt x="4" y="5"/>
                  </a:cubicBezTo>
                  <a:cubicBezTo>
                    <a:pt x="3" y="5"/>
                    <a:pt x="3" y="5"/>
                    <a:pt x="3" y="5"/>
                  </a:cubicBezTo>
                  <a:cubicBezTo>
                    <a:pt x="3" y="5"/>
                    <a:pt x="3" y="5"/>
                    <a:pt x="3" y="4"/>
                  </a:cubicBezTo>
                  <a:cubicBezTo>
                    <a:pt x="3" y="4"/>
                    <a:pt x="3" y="4"/>
                    <a:pt x="3" y="4"/>
                  </a:cubicBezTo>
                  <a:cubicBezTo>
                    <a:pt x="3" y="4"/>
                    <a:pt x="3" y="4"/>
                    <a:pt x="3" y="4"/>
                  </a:cubicBezTo>
                  <a:cubicBezTo>
                    <a:pt x="4" y="3"/>
                    <a:pt x="4" y="3"/>
                    <a:pt x="4" y="3"/>
                  </a:cubicBezTo>
                  <a:cubicBezTo>
                    <a:pt x="4" y="3"/>
                    <a:pt x="4" y="4"/>
                    <a:pt x="4" y="4"/>
                  </a:cubicBezTo>
                  <a:cubicBezTo>
                    <a:pt x="4" y="4"/>
                    <a:pt x="4" y="4"/>
                    <a:pt x="4" y="4"/>
                  </a:cubicBezTo>
                  <a:cubicBezTo>
                    <a:pt x="4" y="4"/>
                    <a:pt x="4" y="4"/>
                    <a:pt x="4" y="4"/>
                  </a:cubicBezTo>
                  <a:cubicBezTo>
                    <a:pt x="4" y="4"/>
                    <a:pt x="4" y="4"/>
                    <a:pt x="4" y="4"/>
                  </a:cubicBezTo>
                  <a:cubicBezTo>
                    <a:pt x="5" y="3"/>
                    <a:pt x="5" y="3"/>
                    <a:pt x="5" y="3"/>
                  </a:cubicBezTo>
                  <a:cubicBezTo>
                    <a:pt x="5" y="3"/>
                    <a:pt x="5" y="3"/>
                    <a:pt x="5" y="3"/>
                  </a:cubicBezTo>
                  <a:cubicBezTo>
                    <a:pt x="5" y="3"/>
                    <a:pt x="4" y="3"/>
                    <a:pt x="4" y="3"/>
                  </a:cubicBezTo>
                  <a:cubicBezTo>
                    <a:pt x="4" y="3"/>
                    <a:pt x="4" y="3"/>
                    <a:pt x="4" y="3"/>
                  </a:cubicBezTo>
                  <a:cubicBezTo>
                    <a:pt x="4" y="3"/>
                    <a:pt x="4" y="3"/>
                    <a:pt x="4" y="3"/>
                  </a:cubicBezTo>
                  <a:cubicBezTo>
                    <a:pt x="4" y="2"/>
                    <a:pt x="4" y="2"/>
                    <a:pt x="4" y="2"/>
                  </a:cubicBezTo>
                  <a:cubicBezTo>
                    <a:pt x="5" y="2"/>
                    <a:pt x="5" y="2"/>
                    <a:pt x="5" y="2"/>
                  </a:cubicBezTo>
                  <a:cubicBezTo>
                    <a:pt x="5" y="2"/>
                    <a:pt x="5" y="3"/>
                    <a:pt x="5" y="3"/>
                  </a:cubicBezTo>
                  <a:cubicBezTo>
                    <a:pt x="5" y="3"/>
                    <a:pt x="5" y="3"/>
                    <a:pt x="5" y="3"/>
                  </a:cubicBezTo>
                  <a:cubicBezTo>
                    <a:pt x="5" y="3"/>
                    <a:pt x="5" y="3"/>
                    <a:pt x="5" y="4"/>
                  </a:cubicBezTo>
                  <a:cubicBezTo>
                    <a:pt x="5" y="4"/>
                    <a:pt x="5" y="4"/>
                    <a:pt x="5" y="4"/>
                  </a:cubicBezTo>
                  <a:cubicBezTo>
                    <a:pt x="5" y="3"/>
                    <a:pt x="5" y="3"/>
                    <a:pt x="5" y="3"/>
                  </a:cubicBezTo>
                  <a:cubicBezTo>
                    <a:pt x="5" y="3"/>
                    <a:pt x="5" y="3"/>
                    <a:pt x="5" y="3"/>
                  </a:cubicBezTo>
                  <a:cubicBezTo>
                    <a:pt x="6" y="3"/>
                    <a:pt x="6" y="3"/>
                    <a:pt x="6" y="3"/>
                  </a:cubicBezTo>
                  <a:cubicBezTo>
                    <a:pt x="6" y="3"/>
                    <a:pt x="6" y="3"/>
                    <a:pt x="6" y="3"/>
                  </a:cubicBezTo>
                  <a:cubicBezTo>
                    <a:pt x="6" y="3"/>
                    <a:pt x="6" y="3"/>
                    <a:pt x="6" y="3"/>
                  </a:cubicBezTo>
                  <a:cubicBezTo>
                    <a:pt x="5" y="6"/>
                    <a:pt x="5" y="6"/>
                    <a:pt x="5" y="6"/>
                  </a:cubicBezTo>
                  <a:cubicBezTo>
                    <a:pt x="5" y="6"/>
                    <a:pt x="5" y="6"/>
                    <a:pt x="5" y="6"/>
                  </a:cubicBezTo>
                  <a:cubicBezTo>
                    <a:pt x="5" y="6"/>
                    <a:pt x="5" y="6"/>
                    <a:pt x="5" y="6"/>
                  </a:cubicBezTo>
                  <a:cubicBezTo>
                    <a:pt x="5" y="6"/>
                    <a:pt x="5" y="6"/>
                    <a:pt x="5" y="6"/>
                  </a:cubicBezTo>
                  <a:cubicBezTo>
                    <a:pt x="6" y="6"/>
                    <a:pt x="6" y="6"/>
                    <a:pt x="6" y="6"/>
                  </a:cubicBezTo>
                  <a:cubicBezTo>
                    <a:pt x="6" y="6"/>
                    <a:pt x="6" y="6"/>
                    <a:pt x="6" y="6"/>
                  </a:cubicBezTo>
                  <a:cubicBezTo>
                    <a:pt x="6" y="6"/>
                    <a:pt x="6" y="6"/>
                    <a:pt x="6" y="6"/>
                  </a:cubicBezTo>
                  <a:cubicBezTo>
                    <a:pt x="6" y="6"/>
                    <a:pt x="6" y="6"/>
                    <a:pt x="6" y="6"/>
                  </a:cubicBezTo>
                  <a:cubicBezTo>
                    <a:pt x="6" y="6"/>
                    <a:pt x="6" y="6"/>
                    <a:pt x="6" y="6"/>
                  </a:cubicBezTo>
                  <a:cubicBezTo>
                    <a:pt x="6" y="4"/>
                    <a:pt x="6" y="4"/>
                    <a:pt x="6" y="4"/>
                  </a:cubicBezTo>
                  <a:cubicBezTo>
                    <a:pt x="7" y="7"/>
                    <a:pt x="7" y="7"/>
                    <a:pt x="7" y="7"/>
                  </a:cubicBezTo>
                  <a:cubicBezTo>
                    <a:pt x="7" y="7"/>
                    <a:pt x="7" y="7"/>
                    <a:pt x="7" y="7"/>
                  </a:cubicBezTo>
                  <a:cubicBezTo>
                    <a:pt x="8" y="5"/>
                    <a:pt x="8" y="5"/>
                    <a:pt x="8" y="5"/>
                  </a:cubicBezTo>
                  <a:cubicBezTo>
                    <a:pt x="8" y="4"/>
                    <a:pt x="8" y="4"/>
                    <a:pt x="8" y="4"/>
                  </a:cubicBezTo>
                  <a:cubicBezTo>
                    <a:pt x="8" y="4"/>
                    <a:pt x="8" y="4"/>
                    <a:pt x="8" y="4"/>
                  </a:cubicBezTo>
                  <a:cubicBezTo>
                    <a:pt x="8" y="4"/>
                    <a:pt x="8" y="4"/>
                    <a:pt x="8" y="4"/>
                  </a:cubicBezTo>
                  <a:cubicBezTo>
                    <a:pt x="8" y="4"/>
                    <a:pt x="8" y="4"/>
                    <a:pt x="8" y="4"/>
                  </a:cubicBezTo>
                  <a:cubicBezTo>
                    <a:pt x="7" y="4"/>
                    <a:pt x="7" y="4"/>
                    <a:pt x="7" y="4"/>
                  </a:cubicBezTo>
                  <a:close/>
                </a:path>
              </a:pathLst>
            </a:custGeom>
            <a:grpFill/>
            <a:ln w="9525">
              <a:solidFill>
                <a:schemeClr val="bg1">
                  <a:alpha val="12000"/>
                </a:schemeClr>
              </a:solidFill>
              <a:round/>
            </a:ln>
          </p:spPr>
          <p:txBody>
            <a:bodyPr vert="horz" wrap="square" lIns="91440" tIns="45720" rIns="91440" bIns="45720" numCol="1" anchor="t" anchorCtr="0" compatLnSpc="1"/>
            <a:lstStyle/>
            <a:p>
              <a:endParaRPr lang="zh-CN" altLang="en-US"/>
            </a:p>
          </p:txBody>
        </p:sp>
        <p:sp>
          <p:nvSpPr>
            <p:cNvPr id="125" name="Freeform 321"/>
            <p:cNvSpPr/>
            <p:nvPr/>
          </p:nvSpPr>
          <p:spPr bwMode="auto">
            <a:xfrm>
              <a:off x="3210" y="1932"/>
              <a:ext cx="16" cy="9"/>
            </a:xfrm>
            <a:custGeom>
              <a:avLst/>
              <a:gdLst>
                <a:gd name="T0" fmla="*/ 12 w 13"/>
                <a:gd name="T1" fmla="*/ 3 h 7"/>
                <a:gd name="T2" fmla="*/ 12 w 13"/>
                <a:gd name="T3" fmla="*/ 3 h 7"/>
                <a:gd name="T4" fmla="*/ 11 w 13"/>
                <a:gd name="T5" fmla="*/ 2 h 7"/>
                <a:gd name="T6" fmla="*/ 12 w 13"/>
                <a:gd name="T7" fmla="*/ 2 h 7"/>
                <a:gd name="T8" fmla="*/ 11 w 13"/>
                <a:gd name="T9" fmla="*/ 2 h 7"/>
                <a:gd name="T10" fmla="*/ 10 w 13"/>
                <a:gd name="T11" fmla="*/ 1 h 7"/>
                <a:gd name="T12" fmla="*/ 11 w 13"/>
                <a:gd name="T13" fmla="*/ 0 h 7"/>
                <a:gd name="T14" fmla="*/ 11 w 13"/>
                <a:gd name="T15" fmla="*/ 0 h 7"/>
                <a:gd name="T16" fmla="*/ 9 w 13"/>
                <a:gd name="T17" fmla="*/ 2 h 7"/>
                <a:gd name="T18" fmla="*/ 9 w 13"/>
                <a:gd name="T19" fmla="*/ 2 h 7"/>
                <a:gd name="T20" fmla="*/ 10 w 13"/>
                <a:gd name="T21" fmla="*/ 4 h 7"/>
                <a:gd name="T22" fmla="*/ 8 w 13"/>
                <a:gd name="T23" fmla="*/ 3 h 7"/>
                <a:gd name="T24" fmla="*/ 8 w 13"/>
                <a:gd name="T25" fmla="*/ 2 h 7"/>
                <a:gd name="T26" fmla="*/ 7 w 13"/>
                <a:gd name="T27" fmla="*/ 3 h 7"/>
                <a:gd name="T28" fmla="*/ 5 w 13"/>
                <a:gd name="T29" fmla="*/ 4 h 7"/>
                <a:gd name="T30" fmla="*/ 5 w 13"/>
                <a:gd name="T31" fmla="*/ 4 h 7"/>
                <a:gd name="T32" fmla="*/ 3 w 13"/>
                <a:gd name="T33" fmla="*/ 4 h 7"/>
                <a:gd name="T34" fmla="*/ 3 w 13"/>
                <a:gd name="T35" fmla="*/ 4 h 7"/>
                <a:gd name="T36" fmla="*/ 3 w 13"/>
                <a:gd name="T37" fmla="*/ 6 h 7"/>
                <a:gd name="T38" fmla="*/ 2 w 13"/>
                <a:gd name="T39" fmla="*/ 7 h 7"/>
                <a:gd name="T40" fmla="*/ 2 w 13"/>
                <a:gd name="T41" fmla="*/ 6 h 7"/>
                <a:gd name="T42" fmla="*/ 1 w 13"/>
                <a:gd name="T43" fmla="*/ 4 h 7"/>
                <a:gd name="T44" fmla="*/ 2 w 13"/>
                <a:gd name="T45" fmla="*/ 4 h 7"/>
                <a:gd name="T46" fmla="*/ 1 w 13"/>
                <a:gd name="T47" fmla="*/ 4 h 7"/>
                <a:gd name="T48" fmla="*/ 1 w 13"/>
                <a:gd name="T49" fmla="*/ 6 h 7"/>
                <a:gd name="T50" fmla="*/ 2 w 13"/>
                <a:gd name="T51" fmla="*/ 7 h 7"/>
                <a:gd name="T52" fmla="*/ 3 w 13"/>
                <a:gd name="T53" fmla="*/ 6 h 7"/>
                <a:gd name="T54" fmla="*/ 3 w 13"/>
                <a:gd name="T55" fmla="*/ 4 h 7"/>
                <a:gd name="T56" fmla="*/ 3 w 13"/>
                <a:gd name="T57" fmla="*/ 4 h 7"/>
                <a:gd name="T58" fmla="*/ 4 w 13"/>
                <a:gd name="T59" fmla="*/ 7 h 7"/>
                <a:gd name="T60" fmla="*/ 5 w 13"/>
                <a:gd name="T61" fmla="*/ 7 h 7"/>
                <a:gd name="T62" fmla="*/ 4 w 13"/>
                <a:gd name="T63" fmla="*/ 7 h 7"/>
                <a:gd name="T64" fmla="*/ 6 w 13"/>
                <a:gd name="T65" fmla="*/ 7 h 7"/>
                <a:gd name="T66" fmla="*/ 6 w 13"/>
                <a:gd name="T67" fmla="*/ 4 h 7"/>
                <a:gd name="T68" fmla="*/ 6 w 13"/>
                <a:gd name="T69" fmla="*/ 3 h 7"/>
                <a:gd name="T70" fmla="*/ 6 w 13"/>
                <a:gd name="T71" fmla="*/ 3 h 7"/>
                <a:gd name="T72" fmla="*/ 7 w 13"/>
                <a:gd name="T73" fmla="*/ 6 h 7"/>
                <a:gd name="T74" fmla="*/ 7 w 13"/>
                <a:gd name="T75" fmla="*/ 6 h 7"/>
                <a:gd name="T76" fmla="*/ 8 w 13"/>
                <a:gd name="T77" fmla="*/ 6 h 7"/>
                <a:gd name="T78" fmla="*/ 8 w 13"/>
                <a:gd name="T79" fmla="*/ 6 h 7"/>
                <a:gd name="T80" fmla="*/ 7 w 13"/>
                <a:gd name="T81" fmla="*/ 3 h 7"/>
                <a:gd name="T82" fmla="*/ 7 w 13"/>
                <a:gd name="T83" fmla="*/ 3 h 7"/>
                <a:gd name="T84" fmla="*/ 10 w 13"/>
                <a:gd name="T85" fmla="*/ 5 h 7"/>
                <a:gd name="T86" fmla="*/ 9 w 13"/>
                <a:gd name="T87" fmla="*/ 2 h 7"/>
                <a:gd name="T88" fmla="*/ 9 w 13"/>
                <a:gd name="T89" fmla="*/ 2 h 7"/>
                <a:gd name="T90" fmla="*/ 11 w 13"/>
                <a:gd name="T91" fmla="*/ 3 h 7"/>
                <a:gd name="T92" fmla="*/ 11 w 13"/>
                <a:gd name="T93" fmla="*/ 4 h 7"/>
                <a:gd name="T94" fmla="*/ 13 w 13"/>
                <a:gd name="T95"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 h="7">
                  <a:moveTo>
                    <a:pt x="12" y="2"/>
                  </a:moveTo>
                  <a:cubicBezTo>
                    <a:pt x="12" y="2"/>
                    <a:pt x="13" y="2"/>
                    <a:pt x="13" y="2"/>
                  </a:cubicBezTo>
                  <a:cubicBezTo>
                    <a:pt x="13" y="3"/>
                    <a:pt x="12" y="3"/>
                    <a:pt x="12" y="3"/>
                  </a:cubicBezTo>
                  <a:cubicBezTo>
                    <a:pt x="12" y="3"/>
                    <a:pt x="12" y="3"/>
                    <a:pt x="12" y="3"/>
                  </a:cubicBezTo>
                  <a:cubicBezTo>
                    <a:pt x="12" y="3"/>
                    <a:pt x="12" y="3"/>
                    <a:pt x="12" y="3"/>
                  </a:cubicBezTo>
                  <a:cubicBezTo>
                    <a:pt x="12" y="3"/>
                    <a:pt x="12" y="3"/>
                    <a:pt x="12" y="3"/>
                  </a:cubicBezTo>
                  <a:cubicBezTo>
                    <a:pt x="12" y="3"/>
                    <a:pt x="12" y="3"/>
                    <a:pt x="12" y="3"/>
                  </a:cubicBezTo>
                  <a:cubicBezTo>
                    <a:pt x="11" y="2"/>
                    <a:pt x="11" y="2"/>
                    <a:pt x="11" y="2"/>
                  </a:cubicBezTo>
                  <a:cubicBezTo>
                    <a:pt x="11" y="2"/>
                    <a:pt x="11" y="2"/>
                    <a:pt x="11" y="2"/>
                  </a:cubicBezTo>
                  <a:cubicBezTo>
                    <a:pt x="11" y="2"/>
                    <a:pt x="11" y="2"/>
                    <a:pt x="12" y="2"/>
                  </a:cubicBezTo>
                  <a:cubicBezTo>
                    <a:pt x="12" y="2"/>
                    <a:pt x="12" y="2"/>
                    <a:pt x="12" y="2"/>
                  </a:cubicBezTo>
                  <a:cubicBezTo>
                    <a:pt x="12" y="2"/>
                    <a:pt x="12" y="2"/>
                    <a:pt x="12" y="2"/>
                  </a:cubicBezTo>
                  <a:cubicBezTo>
                    <a:pt x="11" y="1"/>
                    <a:pt x="11" y="1"/>
                    <a:pt x="11" y="1"/>
                  </a:cubicBezTo>
                  <a:cubicBezTo>
                    <a:pt x="11" y="1"/>
                    <a:pt x="11" y="1"/>
                    <a:pt x="11" y="1"/>
                  </a:cubicBezTo>
                  <a:cubicBezTo>
                    <a:pt x="11" y="1"/>
                    <a:pt x="11" y="1"/>
                    <a:pt x="11" y="2"/>
                  </a:cubicBezTo>
                  <a:cubicBezTo>
                    <a:pt x="11" y="2"/>
                    <a:pt x="11" y="2"/>
                    <a:pt x="11" y="2"/>
                  </a:cubicBezTo>
                  <a:cubicBezTo>
                    <a:pt x="11" y="2"/>
                    <a:pt x="11" y="2"/>
                    <a:pt x="11" y="2"/>
                  </a:cubicBezTo>
                  <a:cubicBezTo>
                    <a:pt x="10" y="1"/>
                    <a:pt x="10" y="1"/>
                    <a:pt x="10" y="1"/>
                  </a:cubicBezTo>
                  <a:cubicBezTo>
                    <a:pt x="10" y="1"/>
                    <a:pt x="10" y="1"/>
                    <a:pt x="10" y="1"/>
                  </a:cubicBezTo>
                  <a:cubicBezTo>
                    <a:pt x="10" y="1"/>
                    <a:pt x="10" y="1"/>
                    <a:pt x="10" y="1"/>
                  </a:cubicBezTo>
                  <a:cubicBezTo>
                    <a:pt x="11" y="0"/>
                    <a:pt x="11" y="0"/>
                    <a:pt x="11" y="0"/>
                  </a:cubicBezTo>
                  <a:cubicBezTo>
                    <a:pt x="11" y="1"/>
                    <a:pt x="11" y="1"/>
                    <a:pt x="11" y="1"/>
                  </a:cubicBezTo>
                  <a:cubicBezTo>
                    <a:pt x="11" y="1"/>
                    <a:pt x="11" y="1"/>
                    <a:pt x="11" y="1"/>
                  </a:cubicBezTo>
                  <a:cubicBezTo>
                    <a:pt x="11" y="0"/>
                    <a:pt x="11" y="0"/>
                    <a:pt x="11" y="0"/>
                  </a:cubicBezTo>
                  <a:cubicBezTo>
                    <a:pt x="9" y="2"/>
                    <a:pt x="9" y="2"/>
                    <a:pt x="9" y="2"/>
                  </a:cubicBezTo>
                  <a:cubicBezTo>
                    <a:pt x="9" y="2"/>
                    <a:pt x="9" y="2"/>
                    <a:pt x="9" y="2"/>
                  </a:cubicBezTo>
                  <a:cubicBezTo>
                    <a:pt x="9" y="2"/>
                    <a:pt x="9" y="2"/>
                    <a:pt x="9" y="2"/>
                  </a:cubicBezTo>
                  <a:cubicBezTo>
                    <a:pt x="9" y="2"/>
                    <a:pt x="9" y="2"/>
                    <a:pt x="9" y="2"/>
                  </a:cubicBezTo>
                  <a:cubicBezTo>
                    <a:pt x="9" y="2"/>
                    <a:pt x="9" y="2"/>
                    <a:pt x="9" y="2"/>
                  </a:cubicBezTo>
                  <a:cubicBezTo>
                    <a:pt x="9" y="2"/>
                    <a:pt x="9" y="2"/>
                    <a:pt x="9" y="2"/>
                  </a:cubicBezTo>
                  <a:cubicBezTo>
                    <a:pt x="9" y="2"/>
                    <a:pt x="9" y="2"/>
                    <a:pt x="9" y="2"/>
                  </a:cubicBezTo>
                  <a:cubicBezTo>
                    <a:pt x="9" y="2"/>
                    <a:pt x="9" y="2"/>
                    <a:pt x="9" y="3"/>
                  </a:cubicBezTo>
                  <a:cubicBezTo>
                    <a:pt x="10" y="4"/>
                    <a:pt x="10" y="4"/>
                    <a:pt x="10" y="4"/>
                  </a:cubicBezTo>
                  <a:cubicBezTo>
                    <a:pt x="8" y="3"/>
                    <a:pt x="8" y="3"/>
                    <a:pt x="8" y="3"/>
                  </a:cubicBezTo>
                  <a:cubicBezTo>
                    <a:pt x="8" y="3"/>
                    <a:pt x="8" y="3"/>
                    <a:pt x="8" y="3"/>
                  </a:cubicBezTo>
                  <a:cubicBezTo>
                    <a:pt x="8" y="3"/>
                    <a:pt x="8" y="3"/>
                    <a:pt x="8" y="3"/>
                  </a:cubicBezTo>
                  <a:cubicBezTo>
                    <a:pt x="8" y="3"/>
                    <a:pt x="8" y="3"/>
                    <a:pt x="8" y="3"/>
                  </a:cubicBezTo>
                  <a:cubicBezTo>
                    <a:pt x="8" y="3"/>
                    <a:pt x="8" y="3"/>
                    <a:pt x="8" y="2"/>
                  </a:cubicBezTo>
                  <a:cubicBezTo>
                    <a:pt x="8" y="2"/>
                    <a:pt x="8" y="2"/>
                    <a:pt x="8" y="2"/>
                  </a:cubicBezTo>
                  <a:cubicBezTo>
                    <a:pt x="8" y="2"/>
                    <a:pt x="8" y="2"/>
                    <a:pt x="8" y="2"/>
                  </a:cubicBezTo>
                  <a:cubicBezTo>
                    <a:pt x="7" y="3"/>
                    <a:pt x="7" y="3"/>
                    <a:pt x="7" y="3"/>
                  </a:cubicBezTo>
                  <a:cubicBezTo>
                    <a:pt x="7" y="3"/>
                    <a:pt x="7" y="3"/>
                    <a:pt x="7" y="3"/>
                  </a:cubicBezTo>
                  <a:cubicBezTo>
                    <a:pt x="6" y="3"/>
                    <a:pt x="6" y="3"/>
                    <a:pt x="6" y="3"/>
                  </a:cubicBezTo>
                  <a:cubicBezTo>
                    <a:pt x="6" y="3"/>
                    <a:pt x="6" y="3"/>
                    <a:pt x="6" y="3"/>
                  </a:cubicBezTo>
                  <a:cubicBezTo>
                    <a:pt x="5" y="4"/>
                    <a:pt x="5" y="4"/>
                    <a:pt x="5" y="4"/>
                  </a:cubicBezTo>
                  <a:cubicBezTo>
                    <a:pt x="5" y="4"/>
                    <a:pt x="5" y="4"/>
                    <a:pt x="5" y="4"/>
                  </a:cubicBezTo>
                  <a:cubicBezTo>
                    <a:pt x="5" y="4"/>
                    <a:pt x="5" y="4"/>
                    <a:pt x="5" y="4"/>
                  </a:cubicBezTo>
                  <a:cubicBezTo>
                    <a:pt x="5" y="4"/>
                    <a:pt x="5" y="4"/>
                    <a:pt x="5" y="4"/>
                  </a:cubicBezTo>
                  <a:cubicBezTo>
                    <a:pt x="6" y="5"/>
                    <a:pt x="6" y="5"/>
                    <a:pt x="6" y="5"/>
                  </a:cubicBezTo>
                  <a:cubicBezTo>
                    <a:pt x="4" y="4"/>
                    <a:pt x="4" y="4"/>
                    <a:pt x="4" y="4"/>
                  </a:cubicBezTo>
                  <a:cubicBezTo>
                    <a:pt x="3" y="4"/>
                    <a:pt x="3" y="4"/>
                    <a:pt x="3" y="4"/>
                  </a:cubicBezTo>
                  <a:cubicBezTo>
                    <a:pt x="2" y="4"/>
                    <a:pt x="2" y="4"/>
                    <a:pt x="2" y="4"/>
                  </a:cubicBezTo>
                  <a:cubicBezTo>
                    <a:pt x="2" y="4"/>
                    <a:pt x="2" y="4"/>
                    <a:pt x="2" y="4"/>
                  </a:cubicBezTo>
                  <a:cubicBezTo>
                    <a:pt x="2" y="4"/>
                    <a:pt x="2" y="4"/>
                    <a:pt x="3" y="4"/>
                  </a:cubicBezTo>
                  <a:cubicBezTo>
                    <a:pt x="3" y="4"/>
                    <a:pt x="3" y="4"/>
                    <a:pt x="3" y="4"/>
                  </a:cubicBezTo>
                  <a:cubicBezTo>
                    <a:pt x="3" y="4"/>
                    <a:pt x="3" y="4"/>
                    <a:pt x="3" y="4"/>
                  </a:cubicBezTo>
                  <a:cubicBezTo>
                    <a:pt x="3" y="6"/>
                    <a:pt x="3" y="6"/>
                    <a:pt x="3" y="6"/>
                  </a:cubicBezTo>
                  <a:cubicBezTo>
                    <a:pt x="3" y="6"/>
                    <a:pt x="3" y="6"/>
                    <a:pt x="3" y="6"/>
                  </a:cubicBezTo>
                  <a:cubicBezTo>
                    <a:pt x="3" y="6"/>
                    <a:pt x="3" y="7"/>
                    <a:pt x="3" y="7"/>
                  </a:cubicBezTo>
                  <a:cubicBezTo>
                    <a:pt x="3" y="7"/>
                    <a:pt x="2" y="7"/>
                    <a:pt x="2" y="7"/>
                  </a:cubicBezTo>
                  <a:cubicBezTo>
                    <a:pt x="2" y="7"/>
                    <a:pt x="2" y="7"/>
                    <a:pt x="2" y="7"/>
                  </a:cubicBezTo>
                  <a:cubicBezTo>
                    <a:pt x="2" y="6"/>
                    <a:pt x="2" y="6"/>
                    <a:pt x="2" y="6"/>
                  </a:cubicBezTo>
                  <a:cubicBezTo>
                    <a:pt x="2" y="6"/>
                    <a:pt x="2" y="6"/>
                    <a:pt x="2" y="6"/>
                  </a:cubicBezTo>
                  <a:cubicBezTo>
                    <a:pt x="1" y="4"/>
                    <a:pt x="1" y="4"/>
                    <a:pt x="1" y="4"/>
                  </a:cubicBezTo>
                  <a:cubicBezTo>
                    <a:pt x="1" y="4"/>
                    <a:pt x="1" y="4"/>
                    <a:pt x="1" y="4"/>
                  </a:cubicBezTo>
                  <a:cubicBezTo>
                    <a:pt x="1" y="4"/>
                    <a:pt x="1" y="4"/>
                    <a:pt x="1" y="4"/>
                  </a:cubicBezTo>
                  <a:cubicBezTo>
                    <a:pt x="1" y="4"/>
                    <a:pt x="2" y="4"/>
                    <a:pt x="2" y="4"/>
                  </a:cubicBezTo>
                  <a:cubicBezTo>
                    <a:pt x="2" y="4"/>
                    <a:pt x="2" y="4"/>
                    <a:pt x="2" y="4"/>
                  </a:cubicBezTo>
                  <a:cubicBezTo>
                    <a:pt x="2" y="4"/>
                    <a:pt x="2" y="4"/>
                    <a:pt x="2" y="4"/>
                  </a:cubicBezTo>
                  <a:cubicBezTo>
                    <a:pt x="0" y="3"/>
                    <a:pt x="0" y="3"/>
                    <a:pt x="0" y="3"/>
                  </a:cubicBezTo>
                  <a:cubicBezTo>
                    <a:pt x="0" y="4"/>
                    <a:pt x="0" y="4"/>
                    <a:pt x="0" y="4"/>
                  </a:cubicBezTo>
                  <a:cubicBezTo>
                    <a:pt x="0" y="4"/>
                    <a:pt x="0" y="4"/>
                    <a:pt x="1" y="4"/>
                  </a:cubicBezTo>
                  <a:cubicBezTo>
                    <a:pt x="1" y="4"/>
                    <a:pt x="1" y="4"/>
                    <a:pt x="1" y="4"/>
                  </a:cubicBezTo>
                  <a:cubicBezTo>
                    <a:pt x="1" y="4"/>
                    <a:pt x="1" y="4"/>
                    <a:pt x="1" y="4"/>
                  </a:cubicBezTo>
                  <a:cubicBezTo>
                    <a:pt x="1" y="6"/>
                    <a:pt x="1" y="6"/>
                    <a:pt x="1" y="6"/>
                  </a:cubicBezTo>
                  <a:cubicBezTo>
                    <a:pt x="1" y="6"/>
                    <a:pt x="1" y="6"/>
                    <a:pt x="1" y="6"/>
                  </a:cubicBezTo>
                  <a:cubicBezTo>
                    <a:pt x="1" y="6"/>
                    <a:pt x="1" y="7"/>
                    <a:pt x="1" y="7"/>
                  </a:cubicBezTo>
                  <a:cubicBezTo>
                    <a:pt x="2" y="7"/>
                    <a:pt x="2" y="7"/>
                    <a:pt x="2" y="7"/>
                  </a:cubicBezTo>
                  <a:cubicBezTo>
                    <a:pt x="2" y="7"/>
                    <a:pt x="3" y="7"/>
                    <a:pt x="3" y="7"/>
                  </a:cubicBezTo>
                  <a:cubicBezTo>
                    <a:pt x="3" y="7"/>
                    <a:pt x="3" y="7"/>
                    <a:pt x="3" y="6"/>
                  </a:cubicBezTo>
                  <a:cubicBezTo>
                    <a:pt x="3" y="6"/>
                    <a:pt x="3" y="6"/>
                    <a:pt x="3" y="6"/>
                  </a:cubicBezTo>
                  <a:cubicBezTo>
                    <a:pt x="3" y="4"/>
                    <a:pt x="3" y="4"/>
                    <a:pt x="3" y="4"/>
                  </a:cubicBezTo>
                  <a:cubicBezTo>
                    <a:pt x="3" y="4"/>
                    <a:pt x="3" y="4"/>
                    <a:pt x="3" y="4"/>
                  </a:cubicBezTo>
                  <a:cubicBezTo>
                    <a:pt x="3" y="4"/>
                    <a:pt x="3" y="4"/>
                    <a:pt x="3" y="4"/>
                  </a:cubicBezTo>
                  <a:cubicBezTo>
                    <a:pt x="3" y="4"/>
                    <a:pt x="3" y="4"/>
                    <a:pt x="3" y="4"/>
                  </a:cubicBezTo>
                  <a:cubicBezTo>
                    <a:pt x="3" y="4"/>
                    <a:pt x="3" y="4"/>
                    <a:pt x="3" y="4"/>
                  </a:cubicBezTo>
                  <a:cubicBezTo>
                    <a:pt x="3" y="4"/>
                    <a:pt x="3" y="4"/>
                    <a:pt x="3" y="4"/>
                  </a:cubicBezTo>
                  <a:cubicBezTo>
                    <a:pt x="3" y="4"/>
                    <a:pt x="3" y="4"/>
                    <a:pt x="3" y="4"/>
                  </a:cubicBezTo>
                  <a:cubicBezTo>
                    <a:pt x="4" y="6"/>
                    <a:pt x="4" y="6"/>
                    <a:pt x="4" y="6"/>
                  </a:cubicBezTo>
                  <a:cubicBezTo>
                    <a:pt x="4" y="7"/>
                    <a:pt x="4" y="7"/>
                    <a:pt x="4" y="7"/>
                  </a:cubicBezTo>
                  <a:cubicBezTo>
                    <a:pt x="4" y="7"/>
                    <a:pt x="4" y="7"/>
                    <a:pt x="4" y="7"/>
                  </a:cubicBezTo>
                  <a:cubicBezTo>
                    <a:pt x="4" y="7"/>
                    <a:pt x="4" y="7"/>
                    <a:pt x="4" y="7"/>
                  </a:cubicBezTo>
                  <a:cubicBezTo>
                    <a:pt x="5" y="7"/>
                    <a:pt x="5" y="7"/>
                    <a:pt x="5" y="7"/>
                  </a:cubicBezTo>
                  <a:cubicBezTo>
                    <a:pt x="5" y="7"/>
                    <a:pt x="5" y="7"/>
                    <a:pt x="5" y="7"/>
                  </a:cubicBezTo>
                  <a:cubicBezTo>
                    <a:pt x="5" y="7"/>
                    <a:pt x="5" y="7"/>
                    <a:pt x="5" y="7"/>
                  </a:cubicBezTo>
                  <a:cubicBezTo>
                    <a:pt x="5" y="7"/>
                    <a:pt x="5" y="7"/>
                    <a:pt x="4" y="7"/>
                  </a:cubicBezTo>
                  <a:cubicBezTo>
                    <a:pt x="4" y="7"/>
                    <a:pt x="4" y="7"/>
                    <a:pt x="4" y="6"/>
                  </a:cubicBezTo>
                  <a:cubicBezTo>
                    <a:pt x="4" y="4"/>
                    <a:pt x="4" y="4"/>
                    <a:pt x="4" y="4"/>
                  </a:cubicBezTo>
                  <a:cubicBezTo>
                    <a:pt x="6" y="7"/>
                    <a:pt x="6" y="7"/>
                    <a:pt x="6" y="7"/>
                  </a:cubicBezTo>
                  <a:cubicBezTo>
                    <a:pt x="6" y="7"/>
                    <a:pt x="6" y="7"/>
                    <a:pt x="6" y="7"/>
                  </a:cubicBezTo>
                  <a:cubicBezTo>
                    <a:pt x="6" y="4"/>
                    <a:pt x="6" y="4"/>
                    <a:pt x="6" y="4"/>
                  </a:cubicBezTo>
                  <a:cubicBezTo>
                    <a:pt x="6" y="4"/>
                    <a:pt x="6" y="4"/>
                    <a:pt x="6" y="4"/>
                  </a:cubicBezTo>
                  <a:cubicBezTo>
                    <a:pt x="6" y="4"/>
                    <a:pt x="6" y="4"/>
                    <a:pt x="6" y="4"/>
                  </a:cubicBezTo>
                  <a:cubicBezTo>
                    <a:pt x="6" y="4"/>
                    <a:pt x="6" y="4"/>
                    <a:pt x="6" y="3"/>
                  </a:cubicBezTo>
                  <a:cubicBezTo>
                    <a:pt x="6" y="3"/>
                    <a:pt x="6" y="3"/>
                    <a:pt x="6" y="3"/>
                  </a:cubicBezTo>
                  <a:cubicBezTo>
                    <a:pt x="6" y="3"/>
                    <a:pt x="6" y="3"/>
                    <a:pt x="6" y="3"/>
                  </a:cubicBezTo>
                  <a:cubicBezTo>
                    <a:pt x="6" y="3"/>
                    <a:pt x="6" y="3"/>
                    <a:pt x="6" y="3"/>
                  </a:cubicBezTo>
                  <a:cubicBezTo>
                    <a:pt x="6" y="3"/>
                    <a:pt x="6" y="3"/>
                    <a:pt x="6" y="3"/>
                  </a:cubicBezTo>
                  <a:cubicBezTo>
                    <a:pt x="6" y="4"/>
                    <a:pt x="6" y="4"/>
                    <a:pt x="6" y="4"/>
                  </a:cubicBezTo>
                  <a:cubicBezTo>
                    <a:pt x="7" y="6"/>
                    <a:pt x="7" y="6"/>
                    <a:pt x="7" y="6"/>
                  </a:cubicBezTo>
                  <a:cubicBezTo>
                    <a:pt x="7" y="6"/>
                    <a:pt x="7" y="6"/>
                    <a:pt x="7" y="6"/>
                  </a:cubicBezTo>
                  <a:cubicBezTo>
                    <a:pt x="7" y="6"/>
                    <a:pt x="7" y="6"/>
                    <a:pt x="7" y="6"/>
                  </a:cubicBezTo>
                  <a:cubicBezTo>
                    <a:pt x="7" y="6"/>
                    <a:pt x="7" y="6"/>
                    <a:pt x="7" y="6"/>
                  </a:cubicBezTo>
                  <a:cubicBezTo>
                    <a:pt x="7" y="6"/>
                    <a:pt x="7" y="6"/>
                    <a:pt x="7" y="6"/>
                  </a:cubicBezTo>
                  <a:cubicBezTo>
                    <a:pt x="7" y="6"/>
                    <a:pt x="7" y="6"/>
                    <a:pt x="7" y="6"/>
                  </a:cubicBezTo>
                  <a:cubicBezTo>
                    <a:pt x="8" y="6"/>
                    <a:pt x="8" y="6"/>
                    <a:pt x="8" y="6"/>
                  </a:cubicBezTo>
                  <a:cubicBezTo>
                    <a:pt x="8" y="6"/>
                    <a:pt x="8" y="6"/>
                    <a:pt x="8" y="6"/>
                  </a:cubicBezTo>
                  <a:cubicBezTo>
                    <a:pt x="8" y="6"/>
                    <a:pt x="8" y="6"/>
                    <a:pt x="8" y="6"/>
                  </a:cubicBezTo>
                  <a:cubicBezTo>
                    <a:pt x="8" y="6"/>
                    <a:pt x="8" y="6"/>
                    <a:pt x="8" y="6"/>
                  </a:cubicBezTo>
                  <a:cubicBezTo>
                    <a:pt x="8" y="6"/>
                    <a:pt x="8" y="6"/>
                    <a:pt x="8" y="6"/>
                  </a:cubicBezTo>
                  <a:cubicBezTo>
                    <a:pt x="8" y="6"/>
                    <a:pt x="8" y="6"/>
                    <a:pt x="8" y="6"/>
                  </a:cubicBezTo>
                  <a:cubicBezTo>
                    <a:pt x="7" y="4"/>
                    <a:pt x="7" y="4"/>
                    <a:pt x="7" y="4"/>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8" y="3"/>
                  </a:cubicBezTo>
                  <a:cubicBezTo>
                    <a:pt x="10" y="5"/>
                    <a:pt x="10" y="5"/>
                    <a:pt x="10" y="5"/>
                  </a:cubicBezTo>
                  <a:cubicBezTo>
                    <a:pt x="10" y="5"/>
                    <a:pt x="10" y="5"/>
                    <a:pt x="10" y="5"/>
                  </a:cubicBezTo>
                  <a:cubicBezTo>
                    <a:pt x="9" y="3"/>
                    <a:pt x="9" y="3"/>
                    <a:pt x="9" y="3"/>
                  </a:cubicBezTo>
                  <a:cubicBezTo>
                    <a:pt x="9" y="2"/>
                    <a:pt x="9" y="2"/>
                    <a:pt x="9" y="2"/>
                  </a:cubicBezTo>
                  <a:cubicBezTo>
                    <a:pt x="9" y="2"/>
                    <a:pt x="9" y="2"/>
                    <a:pt x="9" y="2"/>
                  </a:cubicBezTo>
                  <a:cubicBezTo>
                    <a:pt x="9" y="2"/>
                    <a:pt x="9" y="2"/>
                    <a:pt x="9" y="2"/>
                  </a:cubicBezTo>
                  <a:cubicBezTo>
                    <a:pt x="9" y="2"/>
                    <a:pt x="9" y="2"/>
                    <a:pt x="9" y="2"/>
                  </a:cubicBezTo>
                  <a:cubicBezTo>
                    <a:pt x="10" y="2"/>
                    <a:pt x="10" y="2"/>
                    <a:pt x="10" y="2"/>
                  </a:cubicBezTo>
                  <a:cubicBezTo>
                    <a:pt x="10" y="2"/>
                    <a:pt x="10" y="2"/>
                    <a:pt x="10" y="2"/>
                  </a:cubicBezTo>
                  <a:cubicBezTo>
                    <a:pt x="11" y="3"/>
                    <a:pt x="11" y="3"/>
                    <a:pt x="11" y="3"/>
                  </a:cubicBezTo>
                  <a:cubicBezTo>
                    <a:pt x="11" y="4"/>
                    <a:pt x="11" y="4"/>
                    <a:pt x="12" y="4"/>
                  </a:cubicBezTo>
                  <a:cubicBezTo>
                    <a:pt x="12" y="4"/>
                    <a:pt x="12" y="4"/>
                    <a:pt x="12" y="4"/>
                  </a:cubicBezTo>
                  <a:cubicBezTo>
                    <a:pt x="12" y="4"/>
                    <a:pt x="11" y="4"/>
                    <a:pt x="11" y="4"/>
                  </a:cubicBezTo>
                  <a:cubicBezTo>
                    <a:pt x="11" y="4"/>
                    <a:pt x="11" y="4"/>
                    <a:pt x="11" y="4"/>
                  </a:cubicBezTo>
                  <a:cubicBezTo>
                    <a:pt x="11" y="4"/>
                    <a:pt x="11" y="4"/>
                    <a:pt x="11" y="4"/>
                  </a:cubicBezTo>
                  <a:cubicBezTo>
                    <a:pt x="13" y="2"/>
                    <a:pt x="13" y="2"/>
                    <a:pt x="13" y="2"/>
                  </a:cubicBezTo>
                  <a:cubicBezTo>
                    <a:pt x="12" y="2"/>
                    <a:pt x="12" y="2"/>
                    <a:pt x="12" y="2"/>
                  </a:cubicBezTo>
                  <a:close/>
                </a:path>
              </a:pathLst>
            </a:custGeom>
            <a:grpFill/>
            <a:ln w="9525">
              <a:solidFill>
                <a:schemeClr val="bg1">
                  <a:alpha val="12000"/>
                </a:schemeClr>
              </a:solidFill>
              <a:round/>
            </a:ln>
          </p:spPr>
          <p:txBody>
            <a:bodyPr vert="horz" wrap="square" lIns="91440" tIns="45720" rIns="91440" bIns="45720" numCol="1" anchor="t" anchorCtr="0" compatLnSpc="1"/>
            <a:lstStyle/>
            <a:p>
              <a:endParaRPr lang="zh-CN" altLang="en-US"/>
            </a:p>
          </p:txBody>
        </p:sp>
        <p:sp>
          <p:nvSpPr>
            <p:cNvPr id="126" name="Freeform 322"/>
            <p:cNvSpPr>
              <a:spLocks noEditPoints="1"/>
            </p:cNvSpPr>
            <p:nvPr/>
          </p:nvSpPr>
          <p:spPr bwMode="auto">
            <a:xfrm>
              <a:off x="3224" y="1930"/>
              <a:ext cx="5" cy="5"/>
            </a:xfrm>
            <a:custGeom>
              <a:avLst/>
              <a:gdLst>
                <a:gd name="T0" fmla="*/ 3 w 4"/>
                <a:gd name="T1" fmla="*/ 1 h 4"/>
                <a:gd name="T2" fmla="*/ 3 w 4"/>
                <a:gd name="T3" fmla="*/ 1 h 4"/>
                <a:gd name="T4" fmla="*/ 2 w 4"/>
                <a:gd name="T5" fmla="*/ 1 h 4"/>
                <a:gd name="T6" fmla="*/ 2 w 4"/>
                <a:gd name="T7" fmla="*/ 1 h 4"/>
                <a:gd name="T8" fmla="*/ 2 w 4"/>
                <a:gd name="T9" fmla="*/ 0 h 4"/>
                <a:gd name="T10" fmla="*/ 1 w 4"/>
                <a:gd name="T11" fmla="*/ 0 h 4"/>
                <a:gd name="T12" fmla="*/ 1 w 4"/>
                <a:gd name="T13" fmla="*/ 0 h 4"/>
                <a:gd name="T14" fmla="*/ 0 w 4"/>
                <a:gd name="T15" fmla="*/ 1 h 4"/>
                <a:gd name="T16" fmla="*/ 0 w 4"/>
                <a:gd name="T17" fmla="*/ 2 h 4"/>
                <a:gd name="T18" fmla="*/ 0 w 4"/>
                <a:gd name="T19" fmla="*/ 2 h 4"/>
                <a:gd name="T20" fmla="*/ 0 w 4"/>
                <a:gd name="T21" fmla="*/ 2 h 4"/>
                <a:gd name="T22" fmla="*/ 0 w 4"/>
                <a:gd name="T23" fmla="*/ 2 h 4"/>
                <a:gd name="T24" fmla="*/ 0 w 4"/>
                <a:gd name="T25" fmla="*/ 2 h 4"/>
                <a:gd name="T26" fmla="*/ 2 w 4"/>
                <a:gd name="T27" fmla="*/ 3 h 4"/>
                <a:gd name="T28" fmla="*/ 2 w 4"/>
                <a:gd name="T29" fmla="*/ 3 h 4"/>
                <a:gd name="T30" fmla="*/ 2 w 4"/>
                <a:gd name="T31" fmla="*/ 4 h 4"/>
                <a:gd name="T32" fmla="*/ 2 w 4"/>
                <a:gd name="T33" fmla="*/ 4 h 4"/>
                <a:gd name="T34" fmla="*/ 2 w 4"/>
                <a:gd name="T35" fmla="*/ 4 h 4"/>
                <a:gd name="T36" fmla="*/ 3 w 4"/>
                <a:gd name="T37" fmla="*/ 2 h 4"/>
                <a:gd name="T38" fmla="*/ 3 w 4"/>
                <a:gd name="T39" fmla="*/ 2 h 4"/>
                <a:gd name="T40" fmla="*/ 3 w 4"/>
                <a:gd name="T41" fmla="*/ 3 h 4"/>
                <a:gd name="T42" fmla="*/ 3 w 4"/>
                <a:gd name="T43" fmla="*/ 3 h 4"/>
                <a:gd name="T44" fmla="*/ 2 w 4"/>
                <a:gd name="T45" fmla="*/ 3 h 4"/>
                <a:gd name="T46" fmla="*/ 2 w 4"/>
                <a:gd name="T47" fmla="*/ 2 h 4"/>
                <a:gd name="T48" fmla="*/ 2 w 4"/>
                <a:gd name="T49" fmla="*/ 2 h 4"/>
                <a:gd name="T50" fmla="*/ 3 w 4"/>
                <a:gd name="T51" fmla="*/ 2 h 4"/>
                <a:gd name="T52" fmla="*/ 4 w 4"/>
                <a:gd name="T53" fmla="*/ 1 h 4"/>
                <a:gd name="T54" fmla="*/ 4 w 4"/>
                <a:gd name="T55" fmla="*/ 1 h 4"/>
                <a:gd name="T56" fmla="*/ 3 w 4"/>
                <a:gd name="T57" fmla="*/ 1 h 4"/>
                <a:gd name="T58" fmla="*/ 2 w 4"/>
                <a:gd name="T59" fmla="*/ 2 h 4"/>
                <a:gd name="T60" fmla="*/ 1 w 4"/>
                <a:gd name="T61" fmla="*/ 2 h 4"/>
                <a:gd name="T62" fmla="*/ 0 w 4"/>
                <a:gd name="T63" fmla="*/ 1 h 4"/>
                <a:gd name="T64" fmla="*/ 0 w 4"/>
                <a:gd name="T65" fmla="*/ 1 h 4"/>
                <a:gd name="T66" fmla="*/ 1 w 4"/>
                <a:gd name="T67" fmla="*/ 1 h 4"/>
                <a:gd name="T68" fmla="*/ 1 w 4"/>
                <a:gd name="T69" fmla="*/ 1 h 4"/>
                <a:gd name="T70" fmla="*/ 2 w 4"/>
                <a:gd name="T71" fmla="*/ 1 h 4"/>
                <a:gd name="T72" fmla="*/ 2 w 4"/>
                <a:gd name="T73" fmla="*/ 1 h 4"/>
                <a:gd name="T74" fmla="*/ 2 w 4"/>
                <a:gd name="T7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 h="4">
                  <a:moveTo>
                    <a:pt x="3" y="1"/>
                  </a:moveTo>
                  <a:cubicBezTo>
                    <a:pt x="3" y="1"/>
                    <a:pt x="3" y="1"/>
                    <a:pt x="3" y="1"/>
                  </a:cubicBezTo>
                  <a:cubicBezTo>
                    <a:pt x="2" y="1"/>
                    <a:pt x="2" y="1"/>
                    <a:pt x="2" y="1"/>
                  </a:cubicBezTo>
                  <a:cubicBezTo>
                    <a:pt x="2" y="1"/>
                    <a:pt x="2" y="1"/>
                    <a:pt x="2" y="1"/>
                  </a:cubicBezTo>
                  <a:cubicBezTo>
                    <a:pt x="2" y="0"/>
                    <a:pt x="2" y="0"/>
                    <a:pt x="2" y="0"/>
                  </a:cubicBezTo>
                  <a:cubicBezTo>
                    <a:pt x="1" y="0"/>
                    <a:pt x="1" y="0"/>
                    <a:pt x="1" y="0"/>
                  </a:cubicBezTo>
                  <a:cubicBezTo>
                    <a:pt x="1" y="0"/>
                    <a:pt x="1" y="0"/>
                    <a:pt x="1" y="0"/>
                  </a:cubicBezTo>
                  <a:cubicBezTo>
                    <a:pt x="1" y="0"/>
                    <a:pt x="0" y="0"/>
                    <a:pt x="0" y="1"/>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2" y="3"/>
                    <a:pt x="2" y="3"/>
                    <a:pt x="2" y="3"/>
                  </a:cubicBezTo>
                  <a:cubicBezTo>
                    <a:pt x="2" y="3"/>
                    <a:pt x="2" y="3"/>
                    <a:pt x="2" y="3"/>
                  </a:cubicBezTo>
                  <a:cubicBezTo>
                    <a:pt x="2" y="3"/>
                    <a:pt x="2" y="3"/>
                    <a:pt x="2" y="4"/>
                  </a:cubicBezTo>
                  <a:cubicBezTo>
                    <a:pt x="2" y="4"/>
                    <a:pt x="2" y="4"/>
                    <a:pt x="2" y="4"/>
                  </a:cubicBezTo>
                  <a:cubicBezTo>
                    <a:pt x="2" y="4"/>
                    <a:pt x="2" y="4"/>
                    <a:pt x="2" y="4"/>
                  </a:cubicBezTo>
                  <a:cubicBezTo>
                    <a:pt x="3" y="2"/>
                    <a:pt x="3" y="2"/>
                    <a:pt x="3" y="2"/>
                  </a:cubicBezTo>
                  <a:cubicBezTo>
                    <a:pt x="3" y="2"/>
                    <a:pt x="3" y="2"/>
                    <a:pt x="3" y="2"/>
                  </a:cubicBezTo>
                  <a:cubicBezTo>
                    <a:pt x="3" y="3"/>
                    <a:pt x="3" y="3"/>
                    <a:pt x="3" y="3"/>
                  </a:cubicBezTo>
                  <a:cubicBezTo>
                    <a:pt x="3" y="3"/>
                    <a:pt x="3" y="3"/>
                    <a:pt x="3" y="3"/>
                  </a:cubicBezTo>
                  <a:cubicBezTo>
                    <a:pt x="3" y="3"/>
                    <a:pt x="3" y="3"/>
                    <a:pt x="2" y="3"/>
                  </a:cubicBezTo>
                  <a:cubicBezTo>
                    <a:pt x="2" y="2"/>
                    <a:pt x="2" y="2"/>
                    <a:pt x="2" y="2"/>
                  </a:cubicBezTo>
                  <a:cubicBezTo>
                    <a:pt x="2" y="2"/>
                    <a:pt x="2" y="2"/>
                    <a:pt x="2" y="2"/>
                  </a:cubicBezTo>
                  <a:cubicBezTo>
                    <a:pt x="3" y="2"/>
                    <a:pt x="3" y="2"/>
                    <a:pt x="3" y="2"/>
                  </a:cubicBezTo>
                  <a:cubicBezTo>
                    <a:pt x="4" y="1"/>
                    <a:pt x="4" y="1"/>
                    <a:pt x="4" y="1"/>
                  </a:cubicBezTo>
                  <a:cubicBezTo>
                    <a:pt x="4" y="1"/>
                    <a:pt x="4" y="1"/>
                    <a:pt x="4" y="1"/>
                  </a:cubicBezTo>
                  <a:cubicBezTo>
                    <a:pt x="4" y="1"/>
                    <a:pt x="3" y="1"/>
                    <a:pt x="3" y="1"/>
                  </a:cubicBezTo>
                  <a:close/>
                  <a:moveTo>
                    <a:pt x="2" y="2"/>
                  </a:moveTo>
                  <a:cubicBezTo>
                    <a:pt x="1" y="2"/>
                    <a:pt x="1" y="2"/>
                    <a:pt x="1" y="2"/>
                  </a:cubicBezTo>
                  <a:cubicBezTo>
                    <a:pt x="0" y="1"/>
                    <a:pt x="0" y="1"/>
                    <a:pt x="0" y="1"/>
                  </a:cubicBezTo>
                  <a:cubicBezTo>
                    <a:pt x="0" y="1"/>
                    <a:pt x="0" y="1"/>
                    <a:pt x="0" y="1"/>
                  </a:cubicBezTo>
                  <a:cubicBezTo>
                    <a:pt x="1" y="1"/>
                    <a:pt x="1" y="1"/>
                    <a:pt x="1" y="1"/>
                  </a:cubicBezTo>
                  <a:cubicBezTo>
                    <a:pt x="1" y="0"/>
                    <a:pt x="1" y="1"/>
                    <a:pt x="1" y="1"/>
                  </a:cubicBezTo>
                  <a:cubicBezTo>
                    <a:pt x="1" y="1"/>
                    <a:pt x="2" y="1"/>
                    <a:pt x="2" y="1"/>
                  </a:cubicBezTo>
                  <a:cubicBezTo>
                    <a:pt x="2" y="1"/>
                    <a:pt x="2" y="1"/>
                    <a:pt x="2" y="1"/>
                  </a:cubicBezTo>
                  <a:cubicBezTo>
                    <a:pt x="2" y="1"/>
                    <a:pt x="2" y="2"/>
                    <a:pt x="2" y="2"/>
                  </a:cubicBezTo>
                  <a:close/>
                </a:path>
              </a:pathLst>
            </a:custGeom>
            <a:grpFill/>
            <a:ln w="9525">
              <a:solidFill>
                <a:schemeClr val="bg1">
                  <a:alpha val="12000"/>
                </a:schemeClr>
              </a:solidFill>
              <a:round/>
            </a:ln>
          </p:spPr>
          <p:txBody>
            <a:bodyPr vert="horz" wrap="square" lIns="91440" tIns="45720" rIns="91440" bIns="45720" numCol="1" anchor="t" anchorCtr="0" compatLnSpc="1"/>
            <a:lstStyle/>
            <a:p>
              <a:endParaRPr lang="zh-CN" altLang="en-US"/>
            </a:p>
          </p:txBody>
        </p:sp>
        <p:sp>
          <p:nvSpPr>
            <p:cNvPr id="127" name="Freeform 323"/>
            <p:cNvSpPr/>
            <p:nvPr/>
          </p:nvSpPr>
          <p:spPr bwMode="auto">
            <a:xfrm>
              <a:off x="3225" y="1928"/>
              <a:ext cx="4" cy="3"/>
            </a:xfrm>
            <a:custGeom>
              <a:avLst/>
              <a:gdLst>
                <a:gd name="T0" fmla="*/ 2 w 3"/>
                <a:gd name="T1" fmla="*/ 0 h 3"/>
                <a:gd name="T2" fmla="*/ 2 w 3"/>
                <a:gd name="T3" fmla="*/ 0 h 3"/>
                <a:gd name="T4" fmla="*/ 1 w 3"/>
                <a:gd name="T5" fmla="*/ 1 h 3"/>
                <a:gd name="T6" fmla="*/ 1 w 3"/>
                <a:gd name="T7" fmla="*/ 1 h 3"/>
                <a:gd name="T8" fmla="*/ 1 w 3"/>
                <a:gd name="T9" fmla="*/ 1 h 3"/>
                <a:gd name="T10" fmla="*/ 0 w 3"/>
                <a:gd name="T11" fmla="*/ 1 h 3"/>
                <a:gd name="T12" fmla="*/ 0 w 3"/>
                <a:gd name="T13" fmla="*/ 1 h 3"/>
                <a:gd name="T14" fmla="*/ 0 w 3"/>
                <a:gd name="T15" fmla="*/ 0 h 3"/>
                <a:gd name="T16" fmla="*/ 0 w 3"/>
                <a:gd name="T17" fmla="*/ 0 h 3"/>
                <a:gd name="T18" fmla="*/ 1 w 3"/>
                <a:gd name="T19" fmla="*/ 0 h 3"/>
                <a:gd name="T20" fmla="*/ 1 w 3"/>
                <a:gd name="T21" fmla="*/ 0 h 3"/>
                <a:gd name="T22" fmla="*/ 0 w 3"/>
                <a:gd name="T23" fmla="*/ 0 h 3"/>
                <a:gd name="T24" fmla="*/ 0 w 3"/>
                <a:gd name="T25" fmla="*/ 0 h 3"/>
                <a:gd name="T26" fmla="*/ 0 w 3"/>
                <a:gd name="T27" fmla="*/ 0 h 3"/>
                <a:gd name="T28" fmla="*/ 0 w 3"/>
                <a:gd name="T29" fmla="*/ 0 h 3"/>
                <a:gd name="T30" fmla="*/ 0 w 3"/>
                <a:gd name="T31" fmla="*/ 0 h 3"/>
                <a:gd name="T32" fmla="*/ 0 w 3"/>
                <a:gd name="T33" fmla="*/ 0 h 3"/>
                <a:gd name="T34" fmla="*/ 0 w 3"/>
                <a:gd name="T35" fmla="*/ 0 h 3"/>
                <a:gd name="T36" fmla="*/ 0 w 3"/>
                <a:gd name="T37" fmla="*/ 1 h 3"/>
                <a:gd name="T38" fmla="*/ 1 w 3"/>
                <a:gd name="T39" fmla="*/ 2 h 3"/>
                <a:gd name="T40" fmla="*/ 1 w 3"/>
                <a:gd name="T41" fmla="*/ 2 h 3"/>
                <a:gd name="T42" fmla="*/ 1 w 3"/>
                <a:gd name="T43" fmla="*/ 2 h 3"/>
                <a:gd name="T44" fmla="*/ 2 w 3"/>
                <a:gd name="T45" fmla="*/ 1 h 3"/>
                <a:gd name="T46" fmla="*/ 2 w 3"/>
                <a:gd name="T47" fmla="*/ 1 h 3"/>
                <a:gd name="T48" fmla="*/ 2 w 3"/>
                <a:gd name="T49" fmla="*/ 1 h 3"/>
                <a:gd name="T50" fmla="*/ 2 w 3"/>
                <a:gd name="T51" fmla="*/ 1 h 3"/>
                <a:gd name="T52" fmla="*/ 3 w 3"/>
                <a:gd name="T53" fmla="*/ 1 h 3"/>
                <a:gd name="T54" fmla="*/ 3 w 3"/>
                <a:gd name="T55" fmla="*/ 2 h 3"/>
                <a:gd name="T56" fmla="*/ 2 w 3"/>
                <a:gd name="T57" fmla="*/ 2 h 3"/>
                <a:gd name="T58" fmla="*/ 2 w 3"/>
                <a:gd name="T59" fmla="*/ 2 h 3"/>
                <a:gd name="T60" fmla="*/ 2 w 3"/>
                <a:gd name="T61" fmla="*/ 2 h 3"/>
                <a:gd name="T62" fmla="*/ 3 w 3"/>
                <a:gd name="T63" fmla="*/ 3 h 3"/>
                <a:gd name="T64" fmla="*/ 3 w 3"/>
                <a:gd name="T65" fmla="*/ 3 h 3"/>
                <a:gd name="T66" fmla="*/ 3 w 3"/>
                <a:gd name="T67" fmla="*/ 2 h 3"/>
                <a:gd name="T68" fmla="*/ 3 w 3"/>
                <a:gd name="T69" fmla="*/ 2 h 3"/>
                <a:gd name="T70" fmla="*/ 3 w 3"/>
                <a:gd name="T71" fmla="*/ 2 h 3"/>
                <a:gd name="T72" fmla="*/ 3 w 3"/>
                <a:gd name="T73" fmla="*/ 2 h 3"/>
                <a:gd name="T74" fmla="*/ 3 w 3"/>
                <a:gd name="T75" fmla="*/ 2 h 3"/>
                <a:gd name="T76" fmla="*/ 3 w 3"/>
                <a:gd name="T77" fmla="*/ 1 h 3"/>
                <a:gd name="T78" fmla="*/ 2 w 3"/>
                <a:gd name="T7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 h="3">
                  <a:moveTo>
                    <a:pt x="2" y="0"/>
                  </a:moveTo>
                  <a:cubicBezTo>
                    <a:pt x="2" y="0"/>
                    <a:pt x="2" y="0"/>
                    <a:pt x="2" y="0"/>
                  </a:cubicBezTo>
                  <a:cubicBezTo>
                    <a:pt x="2" y="0"/>
                    <a:pt x="1" y="0"/>
                    <a:pt x="1" y="1"/>
                  </a:cubicBezTo>
                  <a:cubicBezTo>
                    <a:pt x="1" y="1"/>
                    <a:pt x="1" y="1"/>
                    <a:pt x="1" y="1"/>
                  </a:cubicBezTo>
                  <a:cubicBezTo>
                    <a:pt x="1" y="1"/>
                    <a:pt x="1" y="1"/>
                    <a:pt x="1" y="1"/>
                  </a:cubicBezTo>
                  <a:cubicBezTo>
                    <a:pt x="0" y="1"/>
                    <a:pt x="0" y="1"/>
                    <a:pt x="0" y="1"/>
                  </a:cubicBezTo>
                  <a:cubicBezTo>
                    <a:pt x="0" y="1"/>
                    <a:pt x="0" y="1"/>
                    <a:pt x="0" y="1"/>
                  </a:cubicBezTo>
                  <a:cubicBezTo>
                    <a:pt x="0" y="1"/>
                    <a:pt x="0" y="1"/>
                    <a:pt x="0" y="0"/>
                  </a:cubicBezTo>
                  <a:cubicBezTo>
                    <a:pt x="0" y="0"/>
                    <a:pt x="0" y="0"/>
                    <a:pt x="0" y="0"/>
                  </a:cubicBezTo>
                  <a:cubicBezTo>
                    <a:pt x="1" y="0"/>
                    <a:pt x="1" y="0"/>
                    <a:pt x="1" y="0"/>
                  </a:cubicBezTo>
                  <a:cubicBezTo>
                    <a:pt x="1" y="0"/>
                    <a:pt x="1" y="0"/>
                    <a:pt x="1"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0" y="1"/>
                    <a:pt x="0" y="2"/>
                    <a:pt x="1" y="2"/>
                  </a:cubicBezTo>
                  <a:cubicBezTo>
                    <a:pt x="1" y="2"/>
                    <a:pt x="1" y="2"/>
                    <a:pt x="1" y="2"/>
                  </a:cubicBezTo>
                  <a:cubicBezTo>
                    <a:pt x="1" y="2"/>
                    <a:pt x="1" y="2"/>
                    <a:pt x="1" y="2"/>
                  </a:cubicBezTo>
                  <a:cubicBezTo>
                    <a:pt x="1" y="2"/>
                    <a:pt x="2" y="1"/>
                    <a:pt x="2" y="1"/>
                  </a:cubicBezTo>
                  <a:cubicBezTo>
                    <a:pt x="2" y="1"/>
                    <a:pt x="2" y="1"/>
                    <a:pt x="2" y="1"/>
                  </a:cubicBezTo>
                  <a:cubicBezTo>
                    <a:pt x="2" y="1"/>
                    <a:pt x="2" y="1"/>
                    <a:pt x="2" y="1"/>
                  </a:cubicBezTo>
                  <a:cubicBezTo>
                    <a:pt x="2" y="1"/>
                    <a:pt x="2" y="1"/>
                    <a:pt x="2" y="1"/>
                  </a:cubicBezTo>
                  <a:cubicBezTo>
                    <a:pt x="3" y="1"/>
                    <a:pt x="3" y="1"/>
                    <a:pt x="3" y="1"/>
                  </a:cubicBezTo>
                  <a:cubicBezTo>
                    <a:pt x="3" y="1"/>
                    <a:pt x="3" y="1"/>
                    <a:pt x="3" y="2"/>
                  </a:cubicBezTo>
                  <a:cubicBezTo>
                    <a:pt x="3" y="2"/>
                    <a:pt x="3" y="2"/>
                    <a:pt x="2" y="2"/>
                  </a:cubicBezTo>
                  <a:cubicBezTo>
                    <a:pt x="2" y="2"/>
                    <a:pt x="2" y="2"/>
                    <a:pt x="2" y="2"/>
                  </a:cubicBezTo>
                  <a:cubicBezTo>
                    <a:pt x="2" y="2"/>
                    <a:pt x="2" y="2"/>
                    <a:pt x="2" y="2"/>
                  </a:cubicBezTo>
                  <a:cubicBezTo>
                    <a:pt x="3" y="3"/>
                    <a:pt x="3" y="3"/>
                    <a:pt x="3" y="3"/>
                  </a:cubicBezTo>
                  <a:cubicBezTo>
                    <a:pt x="3" y="3"/>
                    <a:pt x="3" y="3"/>
                    <a:pt x="3" y="3"/>
                  </a:cubicBezTo>
                  <a:cubicBezTo>
                    <a:pt x="3" y="3"/>
                    <a:pt x="3" y="3"/>
                    <a:pt x="3" y="2"/>
                  </a:cubicBezTo>
                  <a:cubicBezTo>
                    <a:pt x="3" y="2"/>
                    <a:pt x="3" y="2"/>
                    <a:pt x="3" y="2"/>
                  </a:cubicBezTo>
                  <a:cubicBezTo>
                    <a:pt x="3" y="2"/>
                    <a:pt x="3" y="2"/>
                    <a:pt x="3" y="2"/>
                  </a:cubicBezTo>
                  <a:cubicBezTo>
                    <a:pt x="3" y="2"/>
                    <a:pt x="3" y="2"/>
                    <a:pt x="3" y="2"/>
                  </a:cubicBezTo>
                  <a:cubicBezTo>
                    <a:pt x="3" y="2"/>
                    <a:pt x="3" y="2"/>
                    <a:pt x="3" y="2"/>
                  </a:cubicBezTo>
                  <a:cubicBezTo>
                    <a:pt x="3" y="1"/>
                    <a:pt x="3" y="1"/>
                    <a:pt x="3" y="1"/>
                  </a:cubicBezTo>
                  <a:cubicBezTo>
                    <a:pt x="3" y="1"/>
                    <a:pt x="2" y="0"/>
                    <a:pt x="2" y="0"/>
                  </a:cubicBezTo>
                  <a:close/>
                </a:path>
              </a:pathLst>
            </a:custGeom>
            <a:grpFill/>
            <a:ln w="9525">
              <a:solidFill>
                <a:schemeClr val="bg1">
                  <a:alpha val="12000"/>
                </a:schemeClr>
              </a:solidFill>
              <a:round/>
            </a:ln>
          </p:spPr>
          <p:txBody>
            <a:bodyPr vert="horz" wrap="square" lIns="91440" tIns="45720" rIns="91440" bIns="45720" numCol="1" anchor="t" anchorCtr="0" compatLnSpc="1"/>
            <a:lstStyle/>
            <a:p>
              <a:endParaRPr lang="zh-CN" altLang="en-US"/>
            </a:p>
          </p:txBody>
        </p:sp>
        <p:sp>
          <p:nvSpPr>
            <p:cNvPr id="128" name="Freeform 324"/>
            <p:cNvSpPr/>
            <p:nvPr/>
          </p:nvSpPr>
          <p:spPr bwMode="auto">
            <a:xfrm>
              <a:off x="3225" y="1925"/>
              <a:ext cx="4" cy="3"/>
            </a:xfrm>
            <a:custGeom>
              <a:avLst/>
              <a:gdLst>
                <a:gd name="T0" fmla="*/ 3 w 3"/>
                <a:gd name="T1" fmla="*/ 1 h 2"/>
                <a:gd name="T2" fmla="*/ 3 w 3"/>
                <a:gd name="T3" fmla="*/ 1 h 2"/>
                <a:gd name="T4" fmla="*/ 3 w 3"/>
                <a:gd name="T5" fmla="*/ 1 h 2"/>
                <a:gd name="T6" fmla="*/ 3 w 3"/>
                <a:gd name="T7" fmla="*/ 1 h 2"/>
                <a:gd name="T8" fmla="*/ 1 w 3"/>
                <a:gd name="T9" fmla="*/ 0 h 2"/>
                <a:gd name="T10" fmla="*/ 1 w 3"/>
                <a:gd name="T11" fmla="*/ 0 h 2"/>
                <a:gd name="T12" fmla="*/ 1 w 3"/>
                <a:gd name="T13" fmla="*/ 0 h 2"/>
                <a:gd name="T14" fmla="*/ 0 w 3"/>
                <a:gd name="T15" fmla="*/ 0 h 2"/>
                <a:gd name="T16" fmla="*/ 0 w 3"/>
                <a:gd name="T17" fmla="*/ 0 h 2"/>
                <a:gd name="T18" fmla="*/ 0 w 3"/>
                <a:gd name="T19" fmla="*/ 0 h 2"/>
                <a:gd name="T20" fmla="*/ 0 w 3"/>
                <a:gd name="T21" fmla="*/ 1 h 2"/>
                <a:gd name="T22" fmla="*/ 0 w 3"/>
                <a:gd name="T23" fmla="*/ 1 h 2"/>
                <a:gd name="T24" fmla="*/ 0 w 3"/>
                <a:gd name="T25" fmla="*/ 1 h 2"/>
                <a:gd name="T26" fmla="*/ 0 w 3"/>
                <a:gd name="T27" fmla="*/ 1 h 2"/>
                <a:gd name="T28" fmla="*/ 1 w 3"/>
                <a:gd name="T29" fmla="*/ 1 h 2"/>
                <a:gd name="T30" fmla="*/ 1 w 3"/>
                <a:gd name="T31" fmla="*/ 1 h 2"/>
                <a:gd name="T32" fmla="*/ 3 w 3"/>
                <a:gd name="T33" fmla="*/ 2 h 2"/>
                <a:gd name="T34" fmla="*/ 3 w 3"/>
                <a:gd name="T35" fmla="*/ 2 h 2"/>
                <a:gd name="T36" fmla="*/ 3 w 3"/>
                <a:gd name="T37" fmla="*/ 2 h 2"/>
                <a:gd name="T38" fmla="*/ 3 w 3"/>
                <a:gd name="T39" fmla="*/ 2 h 2"/>
                <a:gd name="T40" fmla="*/ 3 w 3"/>
                <a:gd name="T41" fmla="*/ 2 h 2"/>
                <a:gd name="T42" fmla="*/ 3 w 3"/>
                <a:gd name="T43" fmla="*/ 2 h 2"/>
                <a:gd name="T44" fmla="*/ 3 w 3"/>
                <a:gd name="T45" fmla="*/ 1 h 2"/>
                <a:gd name="T46" fmla="*/ 3 w 3"/>
                <a:gd name="T47" fmla="*/ 0 h 2"/>
                <a:gd name="T48" fmla="*/ 3 w 3"/>
                <a:gd name="T49"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 h="2">
                  <a:moveTo>
                    <a:pt x="3" y="1"/>
                  </a:moveTo>
                  <a:cubicBezTo>
                    <a:pt x="3" y="1"/>
                    <a:pt x="3" y="1"/>
                    <a:pt x="3" y="1"/>
                  </a:cubicBezTo>
                  <a:cubicBezTo>
                    <a:pt x="3" y="1"/>
                    <a:pt x="3" y="1"/>
                    <a:pt x="3" y="1"/>
                  </a:cubicBezTo>
                  <a:cubicBezTo>
                    <a:pt x="3" y="1"/>
                    <a:pt x="3" y="1"/>
                    <a:pt x="3" y="1"/>
                  </a:cubicBezTo>
                  <a:cubicBezTo>
                    <a:pt x="1" y="0"/>
                    <a:pt x="1" y="0"/>
                    <a:pt x="1" y="0"/>
                  </a:cubicBezTo>
                  <a:cubicBezTo>
                    <a:pt x="1" y="0"/>
                    <a:pt x="1" y="0"/>
                    <a:pt x="1" y="0"/>
                  </a:cubicBezTo>
                  <a:cubicBezTo>
                    <a:pt x="1" y="0"/>
                    <a:pt x="1" y="0"/>
                    <a:pt x="1" y="0"/>
                  </a:cubicBezTo>
                  <a:cubicBezTo>
                    <a:pt x="0" y="0"/>
                    <a:pt x="0" y="0"/>
                    <a:pt x="0" y="0"/>
                  </a:cubicBezTo>
                  <a:cubicBezTo>
                    <a:pt x="0" y="0"/>
                    <a:pt x="0" y="0"/>
                    <a:pt x="0" y="0"/>
                  </a:cubicBezTo>
                  <a:cubicBezTo>
                    <a:pt x="0" y="0"/>
                    <a:pt x="0" y="0"/>
                    <a:pt x="0" y="0"/>
                  </a:cubicBezTo>
                  <a:cubicBezTo>
                    <a:pt x="0" y="1"/>
                    <a:pt x="0" y="1"/>
                    <a:pt x="0" y="1"/>
                  </a:cubicBezTo>
                  <a:cubicBezTo>
                    <a:pt x="0" y="1"/>
                    <a:pt x="0" y="1"/>
                    <a:pt x="0" y="1"/>
                  </a:cubicBezTo>
                  <a:cubicBezTo>
                    <a:pt x="0" y="1"/>
                    <a:pt x="0" y="1"/>
                    <a:pt x="0" y="1"/>
                  </a:cubicBezTo>
                  <a:cubicBezTo>
                    <a:pt x="0" y="1"/>
                    <a:pt x="0" y="1"/>
                    <a:pt x="0" y="1"/>
                  </a:cubicBezTo>
                  <a:cubicBezTo>
                    <a:pt x="1" y="1"/>
                    <a:pt x="1" y="1"/>
                    <a:pt x="1" y="1"/>
                  </a:cubicBezTo>
                  <a:cubicBezTo>
                    <a:pt x="1" y="1"/>
                    <a:pt x="1" y="1"/>
                    <a:pt x="1" y="1"/>
                  </a:cubicBezTo>
                  <a:cubicBezTo>
                    <a:pt x="3" y="2"/>
                    <a:pt x="3" y="2"/>
                    <a:pt x="3" y="2"/>
                  </a:cubicBezTo>
                  <a:cubicBezTo>
                    <a:pt x="3" y="2"/>
                    <a:pt x="3" y="2"/>
                    <a:pt x="3" y="2"/>
                  </a:cubicBezTo>
                  <a:cubicBezTo>
                    <a:pt x="3" y="2"/>
                    <a:pt x="3" y="2"/>
                    <a:pt x="3" y="2"/>
                  </a:cubicBezTo>
                  <a:cubicBezTo>
                    <a:pt x="3" y="2"/>
                    <a:pt x="3" y="2"/>
                    <a:pt x="3" y="2"/>
                  </a:cubicBezTo>
                  <a:cubicBezTo>
                    <a:pt x="3" y="2"/>
                    <a:pt x="3" y="2"/>
                    <a:pt x="3" y="2"/>
                  </a:cubicBezTo>
                  <a:cubicBezTo>
                    <a:pt x="3" y="2"/>
                    <a:pt x="3" y="2"/>
                    <a:pt x="3" y="2"/>
                  </a:cubicBezTo>
                  <a:cubicBezTo>
                    <a:pt x="3" y="1"/>
                    <a:pt x="3" y="1"/>
                    <a:pt x="3" y="1"/>
                  </a:cubicBezTo>
                  <a:cubicBezTo>
                    <a:pt x="3" y="0"/>
                    <a:pt x="3" y="0"/>
                    <a:pt x="3" y="0"/>
                  </a:cubicBezTo>
                  <a:lnTo>
                    <a:pt x="3" y="1"/>
                  </a:lnTo>
                  <a:close/>
                </a:path>
              </a:pathLst>
            </a:custGeom>
            <a:grpFill/>
            <a:ln w="9525">
              <a:solidFill>
                <a:schemeClr val="bg1">
                  <a:alpha val="12000"/>
                </a:schemeClr>
              </a:solidFill>
              <a:round/>
            </a:ln>
          </p:spPr>
          <p:txBody>
            <a:bodyPr vert="horz" wrap="square" lIns="91440" tIns="45720" rIns="91440" bIns="45720" numCol="1" anchor="t" anchorCtr="0" compatLnSpc="1"/>
            <a:lstStyle/>
            <a:p>
              <a:endParaRPr lang="zh-CN" altLang="en-US"/>
            </a:p>
          </p:txBody>
        </p:sp>
        <p:sp>
          <p:nvSpPr>
            <p:cNvPr id="129" name="Freeform 325"/>
            <p:cNvSpPr/>
            <p:nvPr/>
          </p:nvSpPr>
          <p:spPr bwMode="auto">
            <a:xfrm>
              <a:off x="3225" y="1922"/>
              <a:ext cx="4" cy="3"/>
            </a:xfrm>
            <a:custGeom>
              <a:avLst/>
              <a:gdLst>
                <a:gd name="T0" fmla="*/ 3 w 3"/>
                <a:gd name="T1" fmla="*/ 1 h 3"/>
                <a:gd name="T2" fmla="*/ 3 w 3"/>
                <a:gd name="T3" fmla="*/ 1 h 3"/>
                <a:gd name="T4" fmla="*/ 3 w 3"/>
                <a:gd name="T5" fmla="*/ 1 h 3"/>
                <a:gd name="T6" fmla="*/ 3 w 3"/>
                <a:gd name="T7" fmla="*/ 1 h 3"/>
                <a:gd name="T8" fmla="*/ 3 w 3"/>
                <a:gd name="T9" fmla="*/ 1 h 3"/>
                <a:gd name="T10" fmla="*/ 3 w 3"/>
                <a:gd name="T11" fmla="*/ 1 h 3"/>
                <a:gd name="T12" fmla="*/ 1 w 3"/>
                <a:gd name="T13" fmla="*/ 1 h 3"/>
                <a:gd name="T14" fmla="*/ 1 w 3"/>
                <a:gd name="T15" fmla="*/ 1 h 3"/>
                <a:gd name="T16" fmla="*/ 1 w 3"/>
                <a:gd name="T17" fmla="*/ 0 h 3"/>
                <a:gd name="T18" fmla="*/ 1 w 3"/>
                <a:gd name="T19" fmla="*/ 0 h 3"/>
                <a:gd name="T20" fmla="*/ 1 w 3"/>
                <a:gd name="T21" fmla="*/ 0 h 3"/>
                <a:gd name="T22" fmla="*/ 1 w 3"/>
                <a:gd name="T23" fmla="*/ 0 h 3"/>
                <a:gd name="T24" fmla="*/ 0 w 3"/>
                <a:gd name="T25" fmla="*/ 0 h 3"/>
                <a:gd name="T26" fmla="*/ 1 w 3"/>
                <a:gd name="T27" fmla="*/ 3 h 3"/>
                <a:gd name="T28" fmla="*/ 1 w 3"/>
                <a:gd name="T29" fmla="*/ 3 h 3"/>
                <a:gd name="T30" fmla="*/ 1 w 3"/>
                <a:gd name="T31" fmla="*/ 3 h 3"/>
                <a:gd name="T32" fmla="*/ 1 w 3"/>
                <a:gd name="T33" fmla="*/ 2 h 3"/>
                <a:gd name="T34" fmla="*/ 1 w 3"/>
                <a:gd name="T35" fmla="*/ 2 h 3"/>
                <a:gd name="T36" fmla="*/ 1 w 3"/>
                <a:gd name="T37" fmla="*/ 2 h 3"/>
                <a:gd name="T38" fmla="*/ 3 w 3"/>
                <a:gd name="T39" fmla="*/ 2 h 3"/>
                <a:gd name="T40" fmla="*/ 3 w 3"/>
                <a:gd name="T41" fmla="*/ 2 h 3"/>
                <a:gd name="T42" fmla="*/ 3 w 3"/>
                <a:gd name="T43" fmla="*/ 2 h 3"/>
                <a:gd name="T44" fmla="*/ 3 w 3"/>
                <a:gd name="T45" fmla="*/ 2 h 3"/>
                <a:gd name="T46" fmla="*/ 3 w 3"/>
                <a:gd name="T47" fmla="*/ 2 h 3"/>
                <a:gd name="T48" fmla="*/ 3 w 3"/>
                <a:gd name="T49" fmla="*/ 2 h 3"/>
                <a:gd name="T50" fmla="*/ 3 w 3"/>
                <a:gd name="T51"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 h="3">
                  <a:moveTo>
                    <a:pt x="3" y="1"/>
                  </a:move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1" y="1"/>
                    <a:pt x="1" y="1"/>
                    <a:pt x="1" y="1"/>
                  </a:cubicBezTo>
                  <a:cubicBezTo>
                    <a:pt x="1" y="1"/>
                    <a:pt x="1" y="1"/>
                    <a:pt x="1" y="1"/>
                  </a:cubicBezTo>
                  <a:cubicBezTo>
                    <a:pt x="1" y="0"/>
                    <a:pt x="1" y="0"/>
                    <a:pt x="1" y="0"/>
                  </a:cubicBezTo>
                  <a:cubicBezTo>
                    <a:pt x="1" y="0"/>
                    <a:pt x="1" y="0"/>
                    <a:pt x="1" y="0"/>
                  </a:cubicBezTo>
                  <a:cubicBezTo>
                    <a:pt x="1" y="0"/>
                    <a:pt x="1" y="0"/>
                    <a:pt x="1" y="0"/>
                  </a:cubicBezTo>
                  <a:cubicBezTo>
                    <a:pt x="1" y="0"/>
                    <a:pt x="1" y="0"/>
                    <a:pt x="1" y="0"/>
                  </a:cubicBezTo>
                  <a:cubicBezTo>
                    <a:pt x="0" y="0"/>
                    <a:pt x="0" y="0"/>
                    <a:pt x="0" y="0"/>
                  </a:cubicBezTo>
                  <a:cubicBezTo>
                    <a:pt x="1" y="3"/>
                    <a:pt x="1" y="3"/>
                    <a:pt x="1" y="3"/>
                  </a:cubicBezTo>
                  <a:cubicBezTo>
                    <a:pt x="1" y="3"/>
                    <a:pt x="1" y="3"/>
                    <a:pt x="1" y="3"/>
                  </a:cubicBezTo>
                  <a:cubicBezTo>
                    <a:pt x="1" y="3"/>
                    <a:pt x="1" y="3"/>
                    <a:pt x="1" y="3"/>
                  </a:cubicBezTo>
                  <a:cubicBezTo>
                    <a:pt x="1" y="3"/>
                    <a:pt x="1" y="2"/>
                    <a:pt x="1" y="2"/>
                  </a:cubicBezTo>
                  <a:cubicBezTo>
                    <a:pt x="1" y="2"/>
                    <a:pt x="1" y="2"/>
                    <a:pt x="1" y="2"/>
                  </a:cubicBezTo>
                  <a:cubicBezTo>
                    <a:pt x="1" y="2"/>
                    <a:pt x="1" y="2"/>
                    <a:pt x="1" y="2"/>
                  </a:cubicBezTo>
                  <a:cubicBezTo>
                    <a:pt x="3" y="2"/>
                    <a:pt x="3" y="2"/>
                    <a:pt x="3" y="2"/>
                  </a:cubicBezTo>
                  <a:cubicBezTo>
                    <a:pt x="3" y="2"/>
                    <a:pt x="3" y="2"/>
                    <a:pt x="3" y="2"/>
                  </a:cubicBezTo>
                  <a:cubicBezTo>
                    <a:pt x="3" y="2"/>
                    <a:pt x="3" y="2"/>
                    <a:pt x="3" y="2"/>
                  </a:cubicBezTo>
                  <a:cubicBezTo>
                    <a:pt x="3" y="2"/>
                    <a:pt x="3" y="2"/>
                    <a:pt x="3" y="2"/>
                  </a:cubicBezTo>
                  <a:cubicBezTo>
                    <a:pt x="3" y="2"/>
                    <a:pt x="3" y="2"/>
                    <a:pt x="3" y="2"/>
                  </a:cubicBezTo>
                  <a:cubicBezTo>
                    <a:pt x="3" y="2"/>
                    <a:pt x="3" y="2"/>
                    <a:pt x="3" y="2"/>
                  </a:cubicBezTo>
                  <a:lnTo>
                    <a:pt x="3" y="1"/>
                  </a:lnTo>
                  <a:close/>
                </a:path>
              </a:pathLst>
            </a:custGeom>
            <a:grpFill/>
            <a:ln w="9525">
              <a:solidFill>
                <a:schemeClr val="bg1">
                  <a:alpha val="12000"/>
                </a:schemeClr>
              </a:solidFill>
              <a:round/>
            </a:ln>
          </p:spPr>
          <p:txBody>
            <a:bodyPr vert="horz" wrap="square" lIns="91440" tIns="45720" rIns="91440" bIns="45720" numCol="1" anchor="t" anchorCtr="0" compatLnSpc="1"/>
            <a:lstStyle/>
            <a:p>
              <a:endParaRPr lang="zh-CN" altLang="en-US"/>
            </a:p>
          </p:txBody>
        </p:sp>
        <p:sp>
          <p:nvSpPr>
            <p:cNvPr id="130" name="Freeform 326"/>
            <p:cNvSpPr/>
            <p:nvPr/>
          </p:nvSpPr>
          <p:spPr bwMode="auto">
            <a:xfrm>
              <a:off x="3225" y="1917"/>
              <a:ext cx="4" cy="5"/>
            </a:xfrm>
            <a:custGeom>
              <a:avLst/>
              <a:gdLst>
                <a:gd name="T0" fmla="*/ 0 w 3"/>
                <a:gd name="T1" fmla="*/ 0 h 4"/>
                <a:gd name="T2" fmla="*/ 0 w 3"/>
                <a:gd name="T3" fmla="*/ 0 h 4"/>
                <a:gd name="T4" fmla="*/ 0 w 3"/>
                <a:gd name="T5" fmla="*/ 1 h 4"/>
                <a:gd name="T6" fmla="*/ 0 w 3"/>
                <a:gd name="T7" fmla="*/ 1 h 4"/>
                <a:gd name="T8" fmla="*/ 0 w 3"/>
                <a:gd name="T9" fmla="*/ 1 h 4"/>
                <a:gd name="T10" fmla="*/ 0 w 3"/>
                <a:gd name="T11" fmla="*/ 1 h 4"/>
                <a:gd name="T12" fmla="*/ 0 w 3"/>
                <a:gd name="T13" fmla="*/ 1 h 4"/>
                <a:gd name="T14" fmla="*/ 1 w 3"/>
                <a:gd name="T15" fmla="*/ 2 h 4"/>
                <a:gd name="T16" fmla="*/ 1 w 3"/>
                <a:gd name="T17" fmla="*/ 2 h 4"/>
                <a:gd name="T18" fmla="*/ 0 w 3"/>
                <a:gd name="T19" fmla="*/ 2 h 4"/>
                <a:gd name="T20" fmla="*/ 0 w 3"/>
                <a:gd name="T21" fmla="*/ 2 h 4"/>
                <a:gd name="T22" fmla="*/ 0 w 3"/>
                <a:gd name="T23" fmla="*/ 2 h 4"/>
                <a:gd name="T24" fmla="*/ 0 w 3"/>
                <a:gd name="T25" fmla="*/ 2 h 4"/>
                <a:gd name="T26" fmla="*/ 0 w 3"/>
                <a:gd name="T27" fmla="*/ 2 h 4"/>
                <a:gd name="T28" fmla="*/ 0 w 3"/>
                <a:gd name="T29" fmla="*/ 4 h 4"/>
                <a:gd name="T30" fmla="*/ 0 w 3"/>
                <a:gd name="T31" fmla="*/ 4 h 4"/>
                <a:gd name="T32" fmla="*/ 0 w 3"/>
                <a:gd name="T33" fmla="*/ 3 h 4"/>
                <a:gd name="T34" fmla="*/ 1 w 3"/>
                <a:gd name="T35" fmla="*/ 3 h 4"/>
                <a:gd name="T36" fmla="*/ 2 w 3"/>
                <a:gd name="T37" fmla="*/ 2 h 4"/>
                <a:gd name="T38" fmla="*/ 2 w 3"/>
                <a:gd name="T39" fmla="*/ 2 h 4"/>
                <a:gd name="T40" fmla="*/ 3 w 3"/>
                <a:gd name="T41" fmla="*/ 2 h 4"/>
                <a:gd name="T42" fmla="*/ 3 w 3"/>
                <a:gd name="T43" fmla="*/ 2 h 4"/>
                <a:gd name="T44" fmla="*/ 3 w 3"/>
                <a:gd name="T45" fmla="*/ 3 h 4"/>
                <a:gd name="T46" fmla="*/ 3 w 3"/>
                <a:gd name="T47" fmla="*/ 3 h 4"/>
                <a:gd name="T48" fmla="*/ 3 w 3"/>
                <a:gd name="T49" fmla="*/ 3 h 4"/>
                <a:gd name="T50" fmla="*/ 3 w 3"/>
                <a:gd name="T51" fmla="*/ 1 h 4"/>
                <a:gd name="T52" fmla="*/ 2 w 3"/>
                <a:gd name="T53" fmla="*/ 1 h 4"/>
                <a:gd name="T54" fmla="*/ 2 w 3"/>
                <a:gd name="T55" fmla="*/ 1 h 4"/>
                <a:gd name="T56" fmla="*/ 2 w 3"/>
                <a:gd name="T57" fmla="*/ 1 h 4"/>
                <a:gd name="T58" fmla="*/ 2 w 3"/>
                <a:gd name="T59" fmla="*/ 1 h 4"/>
                <a:gd name="T60" fmla="*/ 2 w 3"/>
                <a:gd name="T61" fmla="*/ 1 h 4"/>
                <a:gd name="T62" fmla="*/ 1 w 3"/>
                <a:gd name="T63" fmla="*/ 1 h 4"/>
                <a:gd name="T64" fmla="*/ 0 w 3"/>
                <a:gd name="T65" fmla="*/ 1 h 4"/>
                <a:gd name="T66" fmla="*/ 0 w 3"/>
                <a:gd name="T67" fmla="*/ 0 h 4"/>
                <a:gd name="T68" fmla="*/ 0 w 3"/>
                <a:gd name="T6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 h="4">
                  <a:moveTo>
                    <a:pt x="0" y="0"/>
                  </a:moveTo>
                  <a:cubicBezTo>
                    <a:pt x="0" y="0"/>
                    <a:pt x="0" y="0"/>
                    <a:pt x="0" y="0"/>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1" y="2"/>
                    <a:pt x="1" y="2"/>
                    <a:pt x="1" y="2"/>
                  </a:cubicBezTo>
                  <a:cubicBezTo>
                    <a:pt x="1" y="2"/>
                    <a:pt x="1" y="2"/>
                    <a:pt x="1"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4"/>
                    <a:pt x="0" y="4"/>
                    <a:pt x="0" y="4"/>
                  </a:cubicBezTo>
                  <a:cubicBezTo>
                    <a:pt x="0" y="4"/>
                    <a:pt x="0" y="4"/>
                    <a:pt x="0" y="4"/>
                  </a:cubicBezTo>
                  <a:cubicBezTo>
                    <a:pt x="0" y="4"/>
                    <a:pt x="0" y="3"/>
                    <a:pt x="0" y="3"/>
                  </a:cubicBezTo>
                  <a:cubicBezTo>
                    <a:pt x="0" y="3"/>
                    <a:pt x="1" y="3"/>
                    <a:pt x="1" y="3"/>
                  </a:cubicBezTo>
                  <a:cubicBezTo>
                    <a:pt x="2" y="2"/>
                    <a:pt x="2" y="2"/>
                    <a:pt x="2" y="2"/>
                  </a:cubicBezTo>
                  <a:cubicBezTo>
                    <a:pt x="2" y="2"/>
                    <a:pt x="2" y="2"/>
                    <a:pt x="2" y="2"/>
                  </a:cubicBezTo>
                  <a:cubicBezTo>
                    <a:pt x="2" y="2"/>
                    <a:pt x="3" y="2"/>
                    <a:pt x="3" y="2"/>
                  </a:cubicBezTo>
                  <a:cubicBezTo>
                    <a:pt x="3" y="2"/>
                    <a:pt x="3" y="2"/>
                    <a:pt x="3" y="2"/>
                  </a:cubicBezTo>
                  <a:cubicBezTo>
                    <a:pt x="3" y="2"/>
                    <a:pt x="3" y="2"/>
                    <a:pt x="3" y="3"/>
                  </a:cubicBezTo>
                  <a:cubicBezTo>
                    <a:pt x="3" y="3"/>
                    <a:pt x="3" y="3"/>
                    <a:pt x="3" y="3"/>
                  </a:cubicBezTo>
                  <a:cubicBezTo>
                    <a:pt x="3" y="3"/>
                    <a:pt x="3" y="3"/>
                    <a:pt x="3" y="3"/>
                  </a:cubicBezTo>
                  <a:cubicBezTo>
                    <a:pt x="3" y="1"/>
                    <a:pt x="3" y="1"/>
                    <a:pt x="3" y="1"/>
                  </a:cubicBezTo>
                  <a:cubicBezTo>
                    <a:pt x="2" y="1"/>
                    <a:pt x="2" y="1"/>
                    <a:pt x="2" y="1"/>
                  </a:cubicBezTo>
                  <a:cubicBezTo>
                    <a:pt x="2" y="1"/>
                    <a:pt x="2" y="1"/>
                    <a:pt x="2" y="1"/>
                  </a:cubicBezTo>
                  <a:cubicBezTo>
                    <a:pt x="3" y="1"/>
                    <a:pt x="3" y="1"/>
                    <a:pt x="2" y="1"/>
                  </a:cubicBezTo>
                  <a:cubicBezTo>
                    <a:pt x="2" y="1"/>
                    <a:pt x="2" y="1"/>
                    <a:pt x="2" y="1"/>
                  </a:cubicBezTo>
                  <a:cubicBezTo>
                    <a:pt x="2" y="1"/>
                    <a:pt x="2" y="1"/>
                    <a:pt x="2" y="1"/>
                  </a:cubicBezTo>
                  <a:cubicBezTo>
                    <a:pt x="1" y="1"/>
                    <a:pt x="1" y="1"/>
                    <a:pt x="1" y="1"/>
                  </a:cubicBezTo>
                  <a:cubicBezTo>
                    <a:pt x="0" y="1"/>
                    <a:pt x="0" y="1"/>
                    <a:pt x="0" y="1"/>
                  </a:cubicBezTo>
                  <a:cubicBezTo>
                    <a:pt x="0" y="1"/>
                    <a:pt x="0" y="1"/>
                    <a:pt x="0" y="0"/>
                  </a:cubicBezTo>
                  <a:cubicBezTo>
                    <a:pt x="0" y="0"/>
                    <a:pt x="0" y="0"/>
                    <a:pt x="0" y="0"/>
                  </a:cubicBezTo>
                  <a:close/>
                </a:path>
              </a:pathLst>
            </a:custGeom>
            <a:grpFill/>
            <a:ln w="9525">
              <a:solidFill>
                <a:schemeClr val="bg1">
                  <a:alpha val="12000"/>
                </a:schemeClr>
              </a:solidFill>
              <a:round/>
            </a:ln>
          </p:spPr>
          <p:txBody>
            <a:bodyPr vert="horz" wrap="square" lIns="91440" tIns="45720" rIns="91440" bIns="45720" numCol="1" anchor="t" anchorCtr="0" compatLnSpc="1"/>
            <a:lstStyle/>
            <a:p>
              <a:endParaRPr lang="zh-CN" altLang="en-US"/>
            </a:p>
          </p:txBody>
        </p:sp>
        <p:sp>
          <p:nvSpPr>
            <p:cNvPr id="131" name="Freeform 327"/>
            <p:cNvSpPr/>
            <p:nvPr/>
          </p:nvSpPr>
          <p:spPr bwMode="auto">
            <a:xfrm>
              <a:off x="3210" y="1929"/>
              <a:ext cx="1" cy="1"/>
            </a:xfrm>
            <a:custGeom>
              <a:avLst/>
              <a:gdLst>
                <a:gd name="T0" fmla="*/ 0 w 1"/>
                <a:gd name="T1" fmla="*/ 1 h 1"/>
                <a:gd name="T2" fmla="*/ 1 w 1"/>
                <a:gd name="T3" fmla="*/ 1 h 1"/>
                <a:gd name="T4" fmla="*/ 1 w 1"/>
                <a:gd name="T5" fmla="*/ 1 h 1"/>
                <a:gd name="T6" fmla="*/ 0 w 1"/>
                <a:gd name="T7" fmla="*/ 1 h 1"/>
                <a:gd name="T8" fmla="*/ 1 w 1"/>
                <a:gd name="T9" fmla="*/ 0 h 1"/>
                <a:gd name="T10" fmla="*/ 1 w 1"/>
                <a:gd name="T11" fmla="*/ 0 h 1"/>
                <a:gd name="T12" fmla="*/ 0 w 1"/>
                <a:gd name="T13" fmla="*/ 0 h 1"/>
                <a:gd name="T14" fmla="*/ 0 w 1"/>
                <a:gd name="T15" fmla="*/ 0 h 1"/>
                <a:gd name="T16" fmla="*/ 0 w 1"/>
                <a:gd name="T17" fmla="*/ 0 h 1"/>
                <a:gd name="T18" fmla="*/ 0 w 1"/>
                <a:gd name="T19" fmla="*/ 0 h 1"/>
                <a:gd name="T20" fmla="*/ 0 w 1"/>
                <a:gd name="T21" fmla="*/ 0 h 1"/>
                <a:gd name="T22" fmla="*/ 0 w 1"/>
                <a:gd name="T23" fmla="*/ 0 h 1"/>
                <a:gd name="T24" fmla="*/ 0 w 1"/>
                <a:gd name="T25" fmla="*/ 0 h 1"/>
                <a:gd name="T26" fmla="*/ 0 w 1"/>
                <a:gd name="T27"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 h="1">
                  <a:moveTo>
                    <a:pt x="0" y="1"/>
                  </a:moveTo>
                  <a:lnTo>
                    <a:pt x="1" y="1"/>
                  </a:lnTo>
                  <a:lnTo>
                    <a:pt x="1" y="1"/>
                  </a:lnTo>
                  <a:lnTo>
                    <a:pt x="0" y="1"/>
                  </a:lnTo>
                  <a:lnTo>
                    <a:pt x="1" y="0"/>
                  </a:lnTo>
                  <a:lnTo>
                    <a:pt x="1" y="0"/>
                  </a:lnTo>
                  <a:lnTo>
                    <a:pt x="0" y="0"/>
                  </a:lnTo>
                  <a:lnTo>
                    <a:pt x="0" y="0"/>
                  </a:lnTo>
                  <a:lnTo>
                    <a:pt x="0" y="0"/>
                  </a:lnTo>
                  <a:lnTo>
                    <a:pt x="0" y="0"/>
                  </a:lnTo>
                  <a:lnTo>
                    <a:pt x="0" y="0"/>
                  </a:lnTo>
                  <a:lnTo>
                    <a:pt x="0" y="0"/>
                  </a:lnTo>
                  <a:lnTo>
                    <a:pt x="0" y="0"/>
                  </a:lnTo>
                  <a:lnTo>
                    <a:pt x="0" y="1"/>
                  </a:lnTo>
                  <a:close/>
                </a:path>
              </a:pathLst>
            </a:custGeom>
            <a:grpFill/>
            <a:ln w="9525">
              <a:solidFill>
                <a:schemeClr val="bg1">
                  <a:alpha val="12000"/>
                </a:schemeClr>
              </a:solidFill>
              <a:round/>
            </a:ln>
          </p:spPr>
          <p:txBody>
            <a:bodyPr vert="horz" wrap="square" lIns="91440" tIns="45720" rIns="91440" bIns="45720" numCol="1" anchor="t" anchorCtr="0" compatLnSpc="1"/>
            <a:lstStyle/>
            <a:p>
              <a:endParaRPr lang="zh-CN" altLang="en-US"/>
            </a:p>
          </p:txBody>
        </p:sp>
        <p:sp>
          <p:nvSpPr>
            <p:cNvPr id="132" name="Freeform 328"/>
            <p:cNvSpPr/>
            <p:nvPr/>
          </p:nvSpPr>
          <p:spPr bwMode="auto">
            <a:xfrm>
              <a:off x="3208" y="1929"/>
              <a:ext cx="1" cy="0"/>
            </a:xfrm>
            <a:custGeom>
              <a:avLst/>
              <a:gdLst>
                <a:gd name="T0" fmla="*/ 1 w 1"/>
                <a:gd name="T1" fmla="*/ 1 w 1"/>
                <a:gd name="T2" fmla="*/ 0 w 1"/>
                <a:gd name="T3" fmla="*/ 1 w 1"/>
                <a:gd name="T4" fmla="*/ 1 w 1"/>
              </a:gdLst>
              <a:ahLst/>
              <a:cxnLst>
                <a:cxn ang="0">
                  <a:pos x="T0" y="0"/>
                </a:cxn>
                <a:cxn ang="0">
                  <a:pos x="T1" y="0"/>
                </a:cxn>
                <a:cxn ang="0">
                  <a:pos x="T2" y="0"/>
                </a:cxn>
                <a:cxn ang="0">
                  <a:pos x="T3" y="0"/>
                </a:cxn>
                <a:cxn ang="0">
                  <a:pos x="T4" y="0"/>
                </a:cxn>
              </a:cxnLst>
              <a:rect l="0" t="0" r="r" b="b"/>
              <a:pathLst>
                <a:path w="1">
                  <a:moveTo>
                    <a:pt x="1" y="0"/>
                  </a:moveTo>
                  <a:lnTo>
                    <a:pt x="1" y="0"/>
                  </a:lnTo>
                  <a:lnTo>
                    <a:pt x="0" y="0"/>
                  </a:lnTo>
                  <a:lnTo>
                    <a:pt x="1" y="0"/>
                  </a:lnTo>
                  <a:lnTo>
                    <a:pt x="1" y="0"/>
                  </a:lnTo>
                  <a:close/>
                </a:path>
              </a:pathLst>
            </a:custGeom>
            <a:grpFill/>
            <a:ln w="9525">
              <a:solidFill>
                <a:schemeClr val="bg1">
                  <a:alpha val="12000"/>
                </a:schemeClr>
              </a:solidFill>
              <a:round/>
            </a:ln>
          </p:spPr>
          <p:txBody>
            <a:bodyPr vert="horz" wrap="square" lIns="91440" tIns="45720" rIns="91440" bIns="45720" numCol="1" anchor="t" anchorCtr="0" compatLnSpc="1"/>
            <a:lstStyle/>
            <a:p>
              <a:endParaRPr lang="zh-CN" altLang="en-US"/>
            </a:p>
          </p:txBody>
        </p:sp>
        <p:sp>
          <p:nvSpPr>
            <p:cNvPr id="133" name="Freeform 329"/>
            <p:cNvSpPr>
              <a:spLocks noEditPoints="1"/>
            </p:cNvSpPr>
            <p:nvPr/>
          </p:nvSpPr>
          <p:spPr bwMode="auto">
            <a:xfrm>
              <a:off x="3211" y="1929"/>
              <a:ext cx="2" cy="1"/>
            </a:xfrm>
            <a:custGeom>
              <a:avLst/>
              <a:gdLst>
                <a:gd name="T0" fmla="*/ 0 w 2"/>
                <a:gd name="T1" fmla="*/ 1 h 1"/>
                <a:gd name="T2" fmla="*/ 0 w 2"/>
                <a:gd name="T3" fmla="*/ 1 h 1"/>
                <a:gd name="T4" fmla="*/ 2 w 2"/>
                <a:gd name="T5" fmla="*/ 1 h 1"/>
                <a:gd name="T6" fmla="*/ 2 w 2"/>
                <a:gd name="T7" fmla="*/ 1 h 1"/>
                <a:gd name="T8" fmla="*/ 2 w 2"/>
                <a:gd name="T9" fmla="*/ 1 h 1"/>
                <a:gd name="T10" fmla="*/ 2 w 2"/>
                <a:gd name="T11" fmla="*/ 1 h 1"/>
                <a:gd name="T12" fmla="*/ 0 w 2"/>
                <a:gd name="T13" fmla="*/ 1 h 1"/>
                <a:gd name="T14" fmla="*/ 0 w 2"/>
                <a:gd name="T15" fmla="*/ 0 h 1"/>
                <a:gd name="T16" fmla="*/ 0 w 2"/>
                <a:gd name="T17" fmla="*/ 0 h 1"/>
                <a:gd name="T18" fmla="*/ 0 w 2"/>
                <a:gd name="T19" fmla="*/ 0 h 1"/>
                <a:gd name="T20" fmla="*/ 0 w 2"/>
                <a:gd name="T21" fmla="*/ 1 h 1"/>
                <a:gd name="T22" fmla="*/ 0 w 2"/>
                <a:gd name="T23" fmla="*/ 1 h 1"/>
                <a:gd name="T24" fmla="*/ 0 w 2"/>
                <a:gd name="T25" fmla="*/ 1 h 1"/>
                <a:gd name="T26" fmla="*/ 0 w 2"/>
                <a:gd name="T27" fmla="*/ 0 h 1"/>
                <a:gd name="T28" fmla="*/ 0 w 2"/>
                <a:gd name="T29" fmla="*/ 1 h 1"/>
                <a:gd name="T30" fmla="*/ 0 w 2"/>
                <a:gd name="T31" fmla="*/ 1 h 1"/>
                <a:gd name="T32" fmla="*/ 0 w 2"/>
                <a:gd name="T33"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1">
                  <a:moveTo>
                    <a:pt x="0" y="1"/>
                  </a:moveTo>
                  <a:lnTo>
                    <a:pt x="0" y="1"/>
                  </a:lnTo>
                  <a:lnTo>
                    <a:pt x="2" y="1"/>
                  </a:lnTo>
                  <a:lnTo>
                    <a:pt x="2" y="1"/>
                  </a:lnTo>
                  <a:lnTo>
                    <a:pt x="2" y="1"/>
                  </a:lnTo>
                  <a:lnTo>
                    <a:pt x="2" y="1"/>
                  </a:lnTo>
                  <a:lnTo>
                    <a:pt x="0" y="1"/>
                  </a:lnTo>
                  <a:lnTo>
                    <a:pt x="0" y="0"/>
                  </a:lnTo>
                  <a:lnTo>
                    <a:pt x="0" y="0"/>
                  </a:lnTo>
                  <a:lnTo>
                    <a:pt x="0" y="0"/>
                  </a:lnTo>
                  <a:lnTo>
                    <a:pt x="0" y="1"/>
                  </a:lnTo>
                  <a:lnTo>
                    <a:pt x="0" y="1"/>
                  </a:lnTo>
                  <a:lnTo>
                    <a:pt x="0" y="1"/>
                  </a:lnTo>
                  <a:close/>
                  <a:moveTo>
                    <a:pt x="0" y="0"/>
                  </a:moveTo>
                  <a:lnTo>
                    <a:pt x="0" y="1"/>
                  </a:lnTo>
                  <a:lnTo>
                    <a:pt x="0" y="1"/>
                  </a:lnTo>
                  <a:lnTo>
                    <a:pt x="0" y="0"/>
                  </a:lnTo>
                  <a:close/>
                </a:path>
              </a:pathLst>
            </a:custGeom>
            <a:grpFill/>
            <a:ln w="9525">
              <a:solidFill>
                <a:schemeClr val="bg1">
                  <a:alpha val="12000"/>
                </a:schemeClr>
              </a:solidFill>
              <a:round/>
            </a:ln>
          </p:spPr>
          <p:txBody>
            <a:bodyPr vert="horz" wrap="square" lIns="91440" tIns="45720" rIns="91440" bIns="45720" numCol="1" anchor="t" anchorCtr="0" compatLnSpc="1"/>
            <a:lstStyle/>
            <a:p>
              <a:endParaRPr lang="zh-CN" altLang="en-US"/>
            </a:p>
          </p:txBody>
        </p:sp>
        <p:sp>
          <p:nvSpPr>
            <p:cNvPr id="134" name="Freeform 330"/>
            <p:cNvSpPr>
              <a:spLocks noEditPoints="1"/>
            </p:cNvSpPr>
            <p:nvPr/>
          </p:nvSpPr>
          <p:spPr bwMode="auto">
            <a:xfrm>
              <a:off x="3209" y="1929"/>
              <a:ext cx="1" cy="1"/>
            </a:xfrm>
            <a:custGeom>
              <a:avLst/>
              <a:gdLst>
                <a:gd name="T0" fmla="*/ 1 w 1"/>
                <a:gd name="T1" fmla="*/ 0 h 1"/>
                <a:gd name="T2" fmla="*/ 0 w 1"/>
                <a:gd name="T3" fmla="*/ 0 h 1"/>
                <a:gd name="T4" fmla="*/ 0 w 1"/>
                <a:gd name="T5" fmla="*/ 0 h 1"/>
                <a:gd name="T6" fmla="*/ 1 w 1"/>
                <a:gd name="T7" fmla="*/ 0 h 1"/>
                <a:gd name="T8" fmla="*/ 1 w 1"/>
                <a:gd name="T9" fmla="*/ 0 h 1"/>
                <a:gd name="T10" fmla="*/ 0 w 1"/>
                <a:gd name="T11" fmla="*/ 0 h 1"/>
                <a:gd name="T12" fmla="*/ 0 w 1"/>
                <a:gd name="T13" fmla="*/ 0 h 1"/>
                <a:gd name="T14" fmla="*/ 1 w 1"/>
                <a:gd name="T15" fmla="*/ 1 h 1"/>
                <a:gd name="T16" fmla="*/ 1 w 1"/>
                <a:gd name="T17" fmla="*/ 0 h 1"/>
                <a:gd name="T18" fmla="*/ 1 w 1"/>
                <a:gd name="T19" fmla="*/ 0 h 1"/>
                <a:gd name="T20" fmla="*/ 1 w 1"/>
                <a:gd name="T21" fmla="*/ 0 h 1"/>
                <a:gd name="T22" fmla="*/ 0 w 1"/>
                <a:gd name="T23" fmla="*/ 0 h 1"/>
                <a:gd name="T24" fmla="*/ 0 w 1"/>
                <a:gd name="T25" fmla="*/ 0 h 1"/>
                <a:gd name="T26" fmla="*/ 1 w 1"/>
                <a:gd name="T27" fmla="*/ 0 h 1"/>
                <a:gd name="T28" fmla="*/ 1 w 1"/>
                <a:gd name="T29"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 h="1">
                  <a:moveTo>
                    <a:pt x="1" y="0"/>
                  </a:moveTo>
                  <a:lnTo>
                    <a:pt x="0" y="0"/>
                  </a:lnTo>
                  <a:lnTo>
                    <a:pt x="0" y="0"/>
                  </a:lnTo>
                  <a:lnTo>
                    <a:pt x="1" y="0"/>
                  </a:lnTo>
                  <a:lnTo>
                    <a:pt x="1" y="0"/>
                  </a:lnTo>
                  <a:lnTo>
                    <a:pt x="0" y="0"/>
                  </a:lnTo>
                  <a:lnTo>
                    <a:pt x="0" y="0"/>
                  </a:lnTo>
                  <a:lnTo>
                    <a:pt x="1" y="1"/>
                  </a:lnTo>
                  <a:lnTo>
                    <a:pt x="1" y="0"/>
                  </a:lnTo>
                  <a:lnTo>
                    <a:pt x="1" y="0"/>
                  </a:lnTo>
                  <a:close/>
                  <a:moveTo>
                    <a:pt x="1" y="0"/>
                  </a:moveTo>
                  <a:lnTo>
                    <a:pt x="0" y="0"/>
                  </a:lnTo>
                  <a:lnTo>
                    <a:pt x="0" y="0"/>
                  </a:lnTo>
                  <a:lnTo>
                    <a:pt x="1" y="0"/>
                  </a:lnTo>
                  <a:lnTo>
                    <a:pt x="1" y="0"/>
                  </a:lnTo>
                  <a:close/>
                </a:path>
              </a:pathLst>
            </a:custGeom>
            <a:grpFill/>
            <a:ln w="9525">
              <a:solidFill>
                <a:schemeClr val="bg1">
                  <a:alpha val="12000"/>
                </a:schemeClr>
              </a:solidFill>
              <a:round/>
            </a:ln>
          </p:spPr>
          <p:txBody>
            <a:bodyPr vert="horz" wrap="square" lIns="91440" tIns="45720" rIns="91440" bIns="45720" numCol="1" anchor="t" anchorCtr="0" compatLnSpc="1"/>
            <a:lstStyle/>
            <a:p>
              <a:endParaRPr lang="zh-CN" altLang="en-US"/>
            </a:p>
          </p:txBody>
        </p:sp>
        <p:sp>
          <p:nvSpPr>
            <p:cNvPr id="135" name="Freeform 331"/>
            <p:cNvSpPr>
              <a:spLocks noEditPoints="1"/>
            </p:cNvSpPr>
            <p:nvPr/>
          </p:nvSpPr>
          <p:spPr bwMode="auto">
            <a:xfrm>
              <a:off x="3201" y="1911"/>
              <a:ext cx="20" cy="20"/>
            </a:xfrm>
            <a:custGeom>
              <a:avLst/>
              <a:gdLst>
                <a:gd name="T0" fmla="*/ 17 w 17"/>
                <a:gd name="T1" fmla="*/ 11 h 17"/>
                <a:gd name="T2" fmla="*/ 12 w 17"/>
                <a:gd name="T3" fmla="*/ 5 h 17"/>
                <a:gd name="T4" fmla="*/ 8 w 17"/>
                <a:gd name="T5" fmla="*/ 0 h 17"/>
                <a:gd name="T6" fmla="*/ 4 w 17"/>
                <a:gd name="T7" fmla="*/ 3 h 17"/>
                <a:gd name="T8" fmla="*/ 0 w 17"/>
                <a:gd name="T9" fmla="*/ 6 h 17"/>
                <a:gd name="T10" fmla="*/ 5 w 17"/>
                <a:gd name="T11" fmla="*/ 13 h 17"/>
                <a:gd name="T12" fmla="*/ 11 w 17"/>
                <a:gd name="T13" fmla="*/ 14 h 17"/>
                <a:gd name="T14" fmla="*/ 12 w 17"/>
                <a:gd name="T15" fmla="*/ 11 h 17"/>
                <a:gd name="T16" fmla="*/ 13 w 17"/>
                <a:gd name="T17" fmla="*/ 11 h 17"/>
                <a:gd name="T18" fmla="*/ 3 w 17"/>
                <a:gd name="T19" fmla="*/ 8 h 17"/>
                <a:gd name="T20" fmla="*/ 7 w 17"/>
                <a:gd name="T21" fmla="*/ 8 h 17"/>
                <a:gd name="T22" fmla="*/ 1 w 17"/>
                <a:gd name="T23" fmla="*/ 5 h 17"/>
                <a:gd name="T24" fmla="*/ 4 w 17"/>
                <a:gd name="T25" fmla="*/ 3 h 17"/>
                <a:gd name="T26" fmla="*/ 5 w 17"/>
                <a:gd name="T27" fmla="*/ 3 h 17"/>
                <a:gd name="T28" fmla="*/ 8 w 17"/>
                <a:gd name="T29" fmla="*/ 1 h 17"/>
                <a:gd name="T30" fmla="*/ 11 w 17"/>
                <a:gd name="T31" fmla="*/ 5 h 17"/>
                <a:gd name="T32" fmla="*/ 16 w 17"/>
                <a:gd name="T33" fmla="*/ 9 h 17"/>
                <a:gd name="T34" fmla="*/ 13 w 17"/>
                <a:gd name="T35" fmla="*/ 10 h 17"/>
                <a:gd name="T36" fmla="*/ 9 w 17"/>
                <a:gd name="T37" fmla="*/ 9 h 17"/>
                <a:gd name="T38" fmla="*/ 13 w 17"/>
                <a:gd name="T39" fmla="*/ 11 h 17"/>
                <a:gd name="T40" fmla="*/ 9 w 17"/>
                <a:gd name="T41" fmla="*/ 10 h 17"/>
                <a:gd name="T42" fmla="*/ 11 w 17"/>
                <a:gd name="T43" fmla="*/ 10 h 17"/>
                <a:gd name="T44" fmla="*/ 10 w 17"/>
                <a:gd name="T45" fmla="*/ 15 h 17"/>
                <a:gd name="T46" fmla="*/ 10 w 17"/>
                <a:gd name="T47" fmla="*/ 12 h 17"/>
                <a:gd name="T48" fmla="*/ 10 w 17"/>
                <a:gd name="T49" fmla="*/ 12 h 17"/>
                <a:gd name="T50" fmla="*/ 9 w 17"/>
                <a:gd name="T51" fmla="*/ 12 h 17"/>
                <a:gd name="T52" fmla="*/ 8 w 17"/>
                <a:gd name="T53" fmla="*/ 11 h 17"/>
                <a:gd name="T54" fmla="*/ 9 w 17"/>
                <a:gd name="T55" fmla="*/ 11 h 17"/>
                <a:gd name="T56" fmla="*/ 8 w 17"/>
                <a:gd name="T57" fmla="*/ 11 h 17"/>
                <a:gd name="T58" fmla="*/ 8 w 17"/>
                <a:gd name="T59" fmla="*/ 11 h 17"/>
                <a:gd name="T60" fmla="*/ 7 w 17"/>
                <a:gd name="T61" fmla="*/ 11 h 17"/>
                <a:gd name="T62" fmla="*/ 6 w 17"/>
                <a:gd name="T63" fmla="*/ 11 h 17"/>
                <a:gd name="T64" fmla="*/ 7 w 17"/>
                <a:gd name="T65" fmla="*/ 14 h 17"/>
                <a:gd name="T66" fmla="*/ 6 w 17"/>
                <a:gd name="T67" fmla="*/ 10 h 17"/>
                <a:gd name="T68" fmla="*/ 7 w 17"/>
                <a:gd name="T69" fmla="*/ 9 h 17"/>
                <a:gd name="T70" fmla="*/ 3 w 17"/>
                <a:gd name="T71" fmla="*/ 8 h 17"/>
                <a:gd name="T72" fmla="*/ 3 w 17"/>
                <a:gd name="T73" fmla="*/ 8 h 17"/>
                <a:gd name="T74" fmla="*/ 9 w 17"/>
                <a:gd name="T75" fmla="*/ 14 h 17"/>
                <a:gd name="T76" fmla="*/ 7 w 17"/>
                <a:gd name="T77" fmla="*/ 12 h 17"/>
                <a:gd name="T78" fmla="*/ 9 w 17"/>
                <a:gd name="T79" fmla="*/ 13 h 17"/>
                <a:gd name="T80" fmla="*/ 3 w 17"/>
                <a:gd name="T81" fmla="*/ 8 h 17"/>
                <a:gd name="T82" fmla="*/ 4 w 17"/>
                <a:gd name="T83" fmla="*/ 9 h 17"/>
                <a:gd name="T84" fmla="*/ 5 w 17"/>
                <a:gd name="T85" fmla="*/ 9 h 17"/>
                <a:gd name="T86" fmla="*/ 6 w 17"/>
                <a:gd name="T87" fmla="*/ 11 h 17"/>
                <a:gd name="T88" fmla="*/ 5 w 17"/>
                <a:gd name="T89" fmla="*/ 11 h 17"/>
                <a:gd name="T90" fmla="*/ 6 w 17"/>
                <a:gd name="T91" fmla="*/ 12 h 17"/>
                <a:gd name="T92" fmla="*/ 5 w 17"/>
                <a:gd name="T93" fmla="*/ 13 h 17"/>
                <a:gd name="T94" fmla="*/ 5 w 17"/>
                <a:gd name="T95" fmla="*/ 11 h 17"/>
                <a:gd name="T96" fmla="*/ 8 w 17"/>
                <a:gd name="T97" fmla="*/ 17 h 17"/>
                <a:gd name="T98" fmla="*/ 11 w 17"/>
                <a:gd name="T99" fmla="*/ 15 h 17"/>
                <a:gd name="T100" fmla="*/ 11 w 17"/>
                <a:gd name="T101" fmla="*/ 14 h 17"/>
                <a:gd name="T102" fmla="*/ 11 w 17"/>
                <a:gd name="T103" fmla="*/ 15 h 17"/>
                <a:gd name="T104" fmla="*/ 10 w 17"/>
                <a:gd name="T105" fmla="*/ 13 h 17"/>
                <a:gd name="T106" fmla="*/ 11 w 17"/>
                <a:gd name="T107" fmla="*/ 14 h 17"/>
                <a:gd name="T108" fmla="*/ 10 w 17"/>
                <a:gd name="T109" fmla="*/ 11 h 17"/>
                <a:gd name="T110" fmla="*/ 12 w 17"/>
                <a:gd name="T111" fmla="*/ 11 h 17"/>
                <a:gd name="T112" fmla="*/ 11 w 17"/>
                <a:gd name="T113" fmla="*/ 1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 h="17">
                  <a:moveTo>
                    <a:pt x="12" y="14"/>
                  </a:moveTo>
                  <a:cubicBezTo>
                    <a:pt x="14" y="15"/>
                    <a:pt x="16" y="14"/>
                    <a:pt x="17" y="11"/>
                  </a:cubicBezTo>
                  <a:cubicBezTo>
                    <a:pt x="17" y="8"/>
                    <a:pt x="15" y="5"/>
                    <a:pt x="12" y="5"/>
                  </a:cubicBezTo>
                  <a:cubicBezTo>
                    <a:pt x="12" y="5"/>
                    <a:pt x="12" y="5"/>
                    <a:pt x="12" y="5"/>
                  </a:cubicBezTo>
                  <a:cubicBezTo>
                    <a:pt x="12" y="5"/>
                    <a:pt x="12" y="5"/>
                    <a:pt x="12" y="5"/>
                  </a:cubicBezTo>
                  <a:cubicBezTo>
                    <a:pt x="12" y="3"/>
                    <a:pt x="10" y="1"/>
                    <a:pt x="8" y="0"/>
                  </a:cubicBezTo>
                  <a:cubicBezTo>
                    <a:pt x="7" y="0"/>
                    <a:pt x="5" y="1"/>
                    <a:pt x="5" y="3"/>
                  </a:cubicBezTo>
                  <a:cubicBezTo>
                    <a:pt x="4" y="3"/>
                    <a:pt x="4" y="3"/>
                    <a:pt x="4" y="3"/>
                  </a:cubicBezTo>
                  <a:cubicBezTo>
                    <a:pt x="4" y="3"/>
                    <a:pt x="4" y="3"/>
                    <a:pt x="4" y="3"/>
                  </a:cubicBezTo>
                  <a:cubicBezTo>
                    <a:pt x="2" y="2"/>
                    <a:pt x="0" y="4"/>
                    <a:pt x="0" y="6"/>
                  </a:cubicBezTo>
                  <a:cubicBezTo>
                    <a:pt x="0" y="9"/>
                    <a:pt x="2" y="12"/>
                    <a:pt x="4" y="12"/>
                  </a:cubicBezTo>
                  <a:cubicBezTo>
                    <a:pt x="5" y="13"/>
                    <a:pt x="5" y="13"/>
                    <a:pt x="5" y="13"/>
                  </a:cubicBezTo>
                  <a:cubicBezTo>
                    <a:pt x="5" y="15"/>
                    <a:pt x="6" y="16"/>
                    <a:pt x="8" y="17"/>
                  </a:cubicBezTo>
                  <a:cubicBezTo>
                    <a:pt x="10" y="17"/>
                    <a:pt x="11" y="16"/>
                    <a:pt x="11" y="14"/>
                  </a:cubicBezTo>
                  <a:cubicBezTo>
                    <a:pt x="12" y="14"/>
                    <a:pt x="12" y="14"/>
                    <a:pt x="12" y="14"/>
                  </a:cubicBezTo>
                  <a:close/>
                  <a:moveTo>
                    <a:pt x="12" y="11"/>
                  </a:moveTo>
                  <a:cubicBezTo>
                    <a:pt x="12" y="11"/>
                    <a:pt x="11" y="11"/>
                    <a:pt x="11" y="10"/>
                  </a:cubicBezTo>
                  <a:cubicBezTo>
                    <a:pt x="13" y="11"/>
                    <a:pt x="13" y="11"/>
                    <a:pt x="13" y="11"/>
                  </a:cubicBezTo>
                  <a:cubicBezTo>
                    <a:pt x="13" y="11"/>
                    <a:pt x="12" y="11"/>
                    <a:pt x="12" y="11"/>
                  </a:cubicBezTo>
                  <a:close/>
                  <a:moveTo>
                    <a:pt x="3" y="8"/>
                  </a:moveTo>
                  <a:cubicBezTo>
                    <a:pt x="7" y="9"/>
                    <a:pt x="7" y="9"/>
                    <a:pt x="7" y="9"/>
                  </a:cubicBezTo>
                  <a:cubicBezTo>
                    <a:pt x="7" y="8"/>
                    <a:pt x="7" y="8"/>
                    <a:pt x="7" y="8"/>
                  </a:cubicBezTo>
                  <a:cubicBezTo>
                    <a:pt x="3" y="7"/>
                    <a:pt x="3" y="7"/>
                    <a:pt x="3" y="7"/>
                  </a:cubicBezTo>
                  <a:cubicBezTo>
                    <a:pt x="3" y="6"/>
                    <a:pt x="2" y="5"/>
                    <a:pt x="1" y="5"/>
                  </a:cubicBezTo>
                  <a:cubicBezTo>
                    <a:pt x="1" y="5"/>
                    <a:pt x="1" y="5"/>
                    <a:pt x="1" y="5"/>
                  </a:cubicBezTo>
                  <a:cubicBezTo>
                    <a:pt x="1" y="3"/>
                    <a:pt x="3" y="3"/>
                    <a:pt x="4" y="3"/>
                  </a:cubicBezTo>
                  <a:cubicBezTo>
                    <a:pt x="5" y="3"/>
                    <a:pt x="5" y="3"/>
                    <a:pt x="5" y="3"/>
                  </a:cubicBezTo>
                  <a:cubicBezTo>
                    <a:pt x="5" y="3"/>
                    <a:pt x="5" y="3"/>
                    <a:pt x="5" y="3"/>
                  </a:cubicBezTo>
                  <a:cubicBezTo>
                    <a:pt x="5" y="3"/>
                    <a:pt x="5" y="3"/>
                    <a:pt x="5" y="3"/>
                  </a:cubicBezTo>
                  <a:cubicBezTo>
                    <a:pt x="5" y="1"/>
                    <a:pt x="7" y="0"/>
                    <a:pt x="8" y="1"/>
                  </a:cubicBezTo>
                  <a:cubicBezTo>
                    <a:pt x="10" y="1"/>
                    <a:pt x="11" y="3"/>
                    <a:pt x="11" y="5"/>
                  </a:cubicBezTo>
                  <a:cubicBezTo>
                    <a:pt x="11" y="5"/>
                    <a:pt x="11" y="5"/>
                    <a:pt x="11" y="5"/>
                  </a:cubicBezTo>
                  <a:cubicBezTo>
                    <a:pt x="12" y="5"/>
                    <a:pt x="12" y="5"/>
                    <a:pt x="12" y="5"/>
                  </a:cubicBezTo>
                  <a:cubicBezTo>
                    <a:pt x="14" y="6"/>
                    <a:pt x="15" y="7"/>
                    <a:pt x="16" y="9"/>
                  </a:cubicBezTo>
                  <a:cubicBezTo>
                    <a:pt x="16" y="9"/>
                    <a:pt x="16" y="9"/>
                    <a:pt x="16" y="9"/>
                  </a:cubicBezTo>
                  <a:cubicBezTo>
                    <a:pt x="14" y="9"/>
                    <a:pt x="14" y="9"/>
                    <a:pt x="13" y="10"/>
                  </a:cubicBezTo>
                  <a:cubicBezTo>
                    <a:pt x="9" y="9"/>
                    <a:pt x="9" y="9"/>
                    <a:pt x="9" y="9"/>
                  </a:cubicBezTo>
                  <a:cubicBezTo>
                    <a:pt x="9" y="9"/>
                    <a:pt x="9" y="9"/>
                    <a:pt x="9" y="9"/>
                  </a:cubicBezTo>
                  <a:cubicBezTo>
                    <a:pt x="13" y="10"/>
                    <a:pt x="13" y="10"/>
                    <a:pt x="13" y="10"/>
                  </a:cubicBezTo>
                  <a:cubicBezTo>
                    <a:pt x="13" y="11"/>
                    <a:pt x="13" y="11"/>
                    <a:pt x="13" y="11"/>
                  </a:cubicBezTo>
                  <a:cubicBezTo>
                    <a:pt x="13" y="11"/>
                    <a:pt x="13" y="11"/>
                    <a:pt x="13" y="11"/>
                  </a:cubicBezTo>
                  <a:cubicBezTo>
                    <a:pt x="9" y="10"/>
                    <a:pt x="9" y="10"/>
                    <a:pt x="9" y="10"/>
                  </a:cubicBezTo>
                  <a:cubicBezTo>
                    <a:pt x="9" y="10"/>
                    <a:pt x="9" y="10"/>
                    <a:pt x="9" y="10"/>
                  </a:cubicBezTo>
                  <a:cubicBezTo>
                    <a:pt x="11" y="10"/>
                    <a:pt x="11" y="10"/>
                    <a:pt x="11" y="10"/>
                  </a:cubicBezTo>
                  <a:cubicBezTo>
                    <a:pt x="11" y="10"/>
                    <a:pt x="10" y="11"/>
                    <a:pt x="10" y="11"/>
                  </a:cubicBezTo>
                  <a:cubicBezTo>
                    <a:pt x="10" y="15"/>
                    <a:pt x="10" y="15"/>
                    <a:pt x="10" y="15"/>
                  </a:cubicBezTo>
                  <a:cubicBezTo>
                    <a:pt x="10" y="15"/>
                    <a:pt x="10" y="15"/>
                    <a:pt x="10" y="15"/>
                  </a:cubicBezTo>
                  <a:cubicBezTo>
                    <a:pt x="10" y="12"/>
                    <a:pt x="10" y="12"/>
                    <a:pt x="10" y="12"/>
                  </a:cubicBezTo>
                  <a:cubicBezTo>
                    <a:pt x="10" y="12"/>
                    <a:pt x="10" y="12"/>
                    <a:pt x="10" y="12"/>
                  </a:cubicBezTo>
                  <a:cubicBezTo>
                    <a:pt x="10" y="12"/>
                    <a:pt x="10" y="12"/>
                    <a:pt x="10" y="12"/>
                  </a:cubicBezTo>
                  <a:cubicBezTo>
                    <a:pt x="9" y="11"/>
                    <a:pt x="9" y="11"/>
                    <a:pt x="9" y="11"/>
                  </a:cubicBezTo>
                  <a:cubicBezTo>
                    <a:pt x="9" y="12"/>
                    <a:pt x="9" y="12"/>
                    <a:pt x="9" y="12"/>
                  </a:cubicBezTo>
                  <a:cubicBezTo>
                    <a:pt x="9" y="12"/>
                    <a:pt x="9" y="12"/>
                    <a:pt x="8" y="12"/>
                  </a:cubicBezTo>
                  <a:cubicBezTo>
                    <a:pt x="8" y="11"/>
                    <a:pt x="8" y="11"/>
                    <a:pt x="8" y="11"/>
                  </a:cubicBezTo>
                  <a:cubicBezTo>
                    <a:pt x="9" y="11"/>
                    <a:pt x="9" y="11"/>
                    <a:pt x="9" y="11"/>
                  </a:cubicBezTo>
                  <a:cubicBezTo>
                    <a:pt x="9" y="11"/>
                    <a:pt x="9" y="11"/>
                    <a:pt x="9" y="11"/>
                  </a:cubicBezTo>
                  <a:cubicBezTo>
                    <a:pt x="8" y="11"/>
                    <a:pt x="8" y="11"/>
                    <a:pt x="8" y="11"/>
                  </a:cubicBezTo>
                  <a:cubicBezTo>
                    <a:pt x="8" y="11"/>
                    <a:pt x="8" y="11"/>
                    <a:pt x="8" y="11"/>
                  </a:cubicBezTo>
                  <a:cubicBezTo>
                    <a:pt x="8" y="11"/>
                    <a:pt x="8" y="11"/>
                    <a:pt x="8" y="11"/>
                  </a:cubicBezTo>
                  <a:cubicBezTo>
                    <a:pt x="8" y="11"/>
                    <a:pt x="8" y="11"/>
                    <a:pt x="8" y="11"/>
                  </a:cubicBezTo>
                  <a:cubicBezTo>
                    <a:pt x="8" y="11"/>
                    <a:pt x="7" y="12"/>
                    <a:pt x="7" y="12"/>
                  </a:cubicBezTo>
                  <a:cubicBezTo>
                    <a:pt x="7" y="11"/>
                    <a:pt x="7" y="11"/>
                    <a:pt x="7" y="11"/>
                  </a:cubicBezTo>
                  <a:cubicBezTo>
                    <a:pt x="6" y="11"/>
                    <a:pt x="6" y="11"/>
                    <a:pt x="6" y="11"/>
                  </a:cubicBezTo>
                  <a:cubicBezTo>
                    <a:pt x="6" y="11"/>
                    <a:pt x="6" y="11"/>
                    <a:pt x="6" y="11"/>
                  </a:cubicBezTo>
                  <a:cubicBezTo>
                    <a:pt x="7" y="11"/>
                    <a:pt x="7" y="11"/>
                    <a:pt x="7" y="11"/>
                  </a:cubicBezTo>
                  <a:cubicBezTo>
                    <a:pt x="7" y="14"/>
                    <a:pt x="7" y="14"/>
                    <a:pt x="7" y="14"/>
                  </a:cubicBezTo>
                  <a:cubicBezTo>
                    <a:pt x="6" y="14"/>
                    <a:pt x="6" y="14"/>
                    <a:pt x="6" y="14"/>
                  </a:cubicBezTo>
                  <a:cubicBezTo>
                    <a:pt x="6" y="10"/>
                    <a:pt x="6" y="10"/>
                    <a:pt x="6" y="10"/>
                  </a:cubicBezTo>
                  <a:cubicBezTo>
                    <a:pt x="6" y="10"/>
                    <a:pt x="6" y="9"/>
                    <a:pt x="5" y="9"/>
                  </a:cubicBezTo>
                  <a:cubicBezTo>
                    <a:pt x="7" y="9"/>
                    <a:pt x="7" y="9"/>
                    <a:pt x="7" y="9"/>
                  </a:cubicBezTo>
                  <a:cubicBezTo>
                    <a:pt x="7" y="9"/>
                    <a:pt x="7" y="9"/>
                    <a:pt x="7" y="9"/>
                  </a:cubicBezTo>
                  <a:cubicBezTo>
                    <a:pt x="3" y="8"/>
                    <a:pt x="3" y="8"/>
                    <a:pt x="3" y="8"/>
                  </a:cubicBezTo>
                  <a:cubicBezTo>
                    <a:pt x="3" y="8"/>
                    <a:pt x="3" y="8"/>
                    <a:pt x="3" y="8"/>
                  </a:cubicBezTo>
                  <a:cubicBezTo>
                    <a:pt x="3" y="8"/>
                    <a:pt x="3" y="8"/>
                    <a:pt x="3" y="8"/>
                  </a:cubicBezTo>
                  <a:close/>
                  <a:moveTo>
                    <a:pt x="9" y="13"/>
                  </a:moveTo>
                  <a:cubicBezTo>
                    <a:pt x="9" y="14"/>
                    <a:pt x="9" y="14"/>
                    <a:pt x="9" y="14"/>
                  </a:cubicBezTo>
                  <a:cubicBezTo>
                    <a:pt x="7" y="14"/>
                    <a:pt x="7" y="14"/>
                    <a:pt x="7" y="14"/>
                  </a:cubicBezTo>
                  <a:cubicBezTo>
                    <a:pt x="7" y="12"/>
                    <a:pt x="7" y="12"/>
                    <a:pt x="7" y="12"/>
                  </a:cubicBezTo>
                  <a:cubicBezTo>
                    <a:pt x="7" y="12"/>
                    <a:pt x="8" y="12"/>
                    <a:pt x="8" y="12"/>
                  </a:cubicBezTo>
                  <a:cubicBezTo>
                    <a:pt x="9" y="12"/>
                    <a:pt x="9" y="12"/>
                    <a:pt x="9" y="13"/>
                  </a:cubicBezTo>
                  <a:close/>
                  <a:moveTo>
                    <a:pt x="4" y="9"/>
                  </a:moveTo>
                  <a:cubicBezTo>
                    <a:pt x="4" y="9"/>
                    <a:pt x="4" y="9"/>
                    <a:pt x="3" y="8"/>
                  </a:cubicBezTo>
                  <a:cubicBezTo>
                    <a:pt x="5" y="9"/>
                    <a:pt x="5" y="9"/>
                    <a:pt x="5" y="9"/>
                  </a:cubicBezTo>
                  <a:cubicBezTo>
                    <a:pt x="5" y="9"/>
                    <a:pt x="5" y="9"/>
                    <a:pt x="4" y="9"/>
                  </a:cubicBezTo>
                  <a:close/>
                  <a:moveTo>
                    <a:pt x="5" y="9"/>
                  </a:moveTo>
                  <a:cubicBezTo>
                    <a:pt x="5" y="9"/>
                    <a:pt x="5" y="9"/>
                    <a:pt x="5" y="9"/>
                  </a:cubicBezTo>
                  <a:cubicBezTo>
                    <a:pt x="6" y="9"/>
                    <a:pt x="6" y="10"/>
                    <a:pt x="6" y="10"/>
                  </a:cubicBezTo>
                  <a:cubicBezTo>
                    <a:pt x="6" y="11"/>
                    <a:pt x="6" y="11"/>
                    <a:pt x="6" y="11"/>
                  </a:cubicBezTo>
                  <a:cubicBezTo>
                    <a:pt x="5" y="11"/>
                    <a:pt x="5" y="11"/>
                    <a:pt x="5" y="11"/>
                  </a:cubicBezTo>
                  <a:cubicBezTo>
                    <a:pt x="5" y="11"/>
                    <a:pt x="5" y="11"/>
                    <a:pt x="5" y="11"/>
                  </a:cubicBezTo>
                  <a:cubicBezTo>
                    <a:pt x="5" y="10"/>
                    <a:pt x="5" y="10"/>
                    <a:pt x="5" y="9"/>
                  </a:cubicBezTo>
                  <a:close/>
                  <a:moveTo>
                    <a:pt x="6" y="12"/>
                  </a:moveTo>
                  <a:cubicBezTo>
                    <a:pt x="6" y="14"/>
                    <a:pt x="6" y="14"/>
                    <a:pt x="6" y="14"/>
                  </a:cubicBezTo>
                  <a:cubicBezTo>
                    <a:pt x="5" y="13"/>
                    <a:pt x="5" y="13"/>
                    <a:pt x="5" y="13"/>
                  </a:cubicBezTo>
                  <a:cubicBezTo>
                    <a:pt x="5" y="12"/>
                    <a:pt x="5" y="12"/>
                    <a:pt x="5" y="12"/>
                  </a:cubicBezTo>
                  <a:cubicBezTo>
                    <a:pt x="5" y="12"/>
                    <a:pt x="5" y="12"/>
                    <a:pt x="5" y="11"/>
                  </a:cubicBezTo>
                  <a:cubicBezTo>
                    <a:pt x="6" y="12"/>
                    <a:pt x="6" y="12"/>
                    <a:pt x="6" y="12"/>
                  </a:cubicBezTo>
                  <a:close/>
                  <a:moveTo>
                    <a:pt x="8" y="17"/>
                  </a:moveTo>
                  <a:cubicBezTo>
                    <a:pt x="7" y="16"/>
                    <a:pt x="6" y="15"/>
                    <a:pt x="5" y="14"/>
                  </a:cubicBezTo>
                  <a:cubicBezTo>
                    <a:pt x="11" y="15"/>
                    <a:pt x="11" y="15"/>
                    <a:pt x="11" y="15"/>
                  </a:cubicBezTo>
                  <a:cubicBezTo>
                    <a:pt x="10" y="16"/>
                    <a:pt x="9" y="17"/>
                    <a:pt x="8" y="17"/>
                  </a:cubicBezTo>
                  <a:close/>
                  <a:moveTo>
                    <a:pt x="11" y="14"/>
                  </a:moveTo>
                  <a:cubicBezTo>
                    <a:pt x="11" y="14"/>
                    <a:pt x="11" y="14"/>
                    <a:pt x="11" y="14"/>
                  </a:cubicBezTo>
                  <a:cubicBezTo>
                    <a:pt x="11" y="15"/>
                    <a:pt x="11" y="15"/>
                    <a:pt x="11" y="15"/>
                  </a:cubicBezTo>
                  <a:cubicBezTo>
                    <a:pt x="10" y="15"/>
                    <a:pt x="10" y="15"/>
                    <a:pt x="10" y="15"/>
                  </a:cubicBezTo>
                  <a:cubicBezTo>
                    <a:pt x="10" y="13"/>
                    <a:pt x="10" y="13"/>
                    <a:pt x="10" y="13"/>
                  </a:cubicBezTo>
                  <a:cubicBezTo>
                    <a:pt x="11" y="13"/>
                    <a:pt x="11" y="13"/>
                    <a:pt x="11" y="13"/>
                  </a:cubicBezTo>
                  <a:cubicBezTo>
                    <a:pt x="11" y="13"/>
                    <a:pt x="11" y="13"/>
                    <a:pt x="11" y="14"/>
                  </a:cubicBezTo>
                  <a:close/>
                  <a:moveTo>
                    <a:pt x="10" y="12"/>
                  </a:moveTo>
                  <a:cubicBezTo>
                    <a:pt x="10" y="11"/>
                    <a:pt x="10" y="11"/>
                    <a:pt x="10" y="11"/>
                  </a:cubicBezTo>
                  <a:cubicBezTo>
                    <a:pt x="10" y="11"/>
                    <a:pt x="11" y="11"/>
                    <a:pt x="11" y="11"/>
                  </a:cubicBezTo>
                  <a:cubicBezTo>
                    <a:pt x="11" y="11"/>
                    <a:pt x="12" y="11"/>
                    <a:pt x="12" y="11"/>
                  </a:cubicBezTo>
                  <a:cubicBezTo>
                    <a:pt x="11" y="12"/>
                    <a:pt x="11" y="12"/>
                    <a:pt x="11" y="13"/>
                  </a:cubicBezTo>
                  <a:cubicBezTo>
                    <a:pt x="11" y="13"/>
                    <a:pt x="11" y="13"/>
                    <a:pt x="11" y="13"/>
                  </a:cubicBezTo>
                  <a:lnTo>
                    <a:pt x="10" y="12"/>
                  </a:lnTo>
                  <a:close/>
                </a:path>
              </a:pathLst>
            </a:custGeom>
            <a:grpFill/>
            <a:ln w="9525">
              <a:solidFill>
                <a:schemeClr val="bg1">
                  <a:alpha val="12000"/>
                </a:schemeClr>
              </a:solidFill>
              <a:round/>
            </a:ln>
          </p:spPr>
          <p:txBody>
            <a:bodyPr vert="horz" wrap="square" lIns="91440" tIns="45720" rIns="91440" bIns="45720" numCol="1" anchor="t" anchorCtr="0" compatLnSpc="1"/>
            <a:lstStyle/>
            <a:p>
              <a:endParaRPr lang="zh-CN" altLang="en-US"/>
            </a:p>
          </p:txBody>
        </p:sp>
        <p:sp>
          <p:nvSpPr>
            <p:cNvPr id="136" name="Freeform 332"/>
            <p:cNvSpPr>
              <a:spLocks noEditPoints="1"/>
            </p:cNvSpPr>
            <p:nvPr/>
          </p:nvSpPr>
          <p:spPr bwMode="auto">
            <a:xfrm>
              <a:off x="3209" y="1912"/>
              <a:ext cx="4" cy="5"/>
            </a:xfrm>
            <a:custGeom>
              <a:avLst/>
              <a:gdLst>
                <a:gd name="T0" fmla="*/ 3 w 3"/>
                <a:gd name="T1" fmla="*/ 4 h 4"/>
                <a:gd name="T2" fmla="*/ 2 w 3"/>
                <a:gd name="T3" fmla="*/ 4 h 4"/>
                <a:gd name="T4" fmla="*/ 2 w 3"/>
                <a:gd name="T5" fmla="*/ 3 h 4"/>
                <a:gd name="T6" fmla="*/ 2 w 3"/>
                <a:gd name="T7" fmla="*/ 3 h 4"/>
                <a:gd name="T8" fmla="*/ 2 w 3"/>
                <a:gd name="T9" fmla="*/ 3 h 4"/>
                <a:gd name="T10" fmla="*/ 2 w 3"/>
                <a:gd name="T11" fmla="*/ 3 h 4"/>
                <a:gd name="T12" fmla="*/ 2 w 3"/>
                <a:gd name="T13" fmla="*/ 2 h 4"/>
                <a:gd name="T14" fmla="*/ 2 w 3"/>
                <a:gd name="T15" fmla="*/ 2 h 4"/>
                <a:gd name="T16" fmla="*/ 2 w 3"/>
                <a:gd name="T17" fmla="*/ 2 h 4"/>
                <a:gd name="T18" fmla="*/ 2 w 3"/>
                <a:gd name="T19" fmla="*/ 2 h 4"/>
                <a:gd name="T20" fmla="*/ 2 w 3"/>
                <a:gd name="T21" fmla="*/ 2 h 4"/>
                <a:gd name="T22" fmla="*/ 1 w 3"/>
                <a:gd name="T23" fmla="*/ 1 h 4"/>
                <a:gd name="T24" fmla="*/ 1 w 3"/>
                <a:gd name="T25" fmla="*/ 1 h 4"/>
                <a:gd name="T26" fmla="*/ 1 w 3"/>
                <a:gd name="T27" fmla="*/ 0 h 4"/>
                <a:gd name="T28" fmla="*/ 1 w 3"/>
                <a:gd name="T29" fmla="*/ 1 h 4"/>
                <a:gd name="T30" fmla="*/ 1 w 3"/>
                <a:gd name="T31" fmla="*/ 2 h 4"/>
                <a:gd name="T32" fmla="*/ 1 w 3"/>
                <a:gd name="T33" fmla="*/ 2 h 4"/>
                <a:gd name="T34" fmla="*/ 1 w 3"/>
                <a:gd name="T35" fmla="*/ 2 h 4"/>
                <a:gd name="T36" fmla="*/ 1 w 3"/>
                <a:gd name="T37" fmla="*/ 2 h 4"/>
                <a:gd name="T38" fmla="*/ 1 w 3"/>
                <a:gd name="T39" fmla="*/ 2 h 4"/>
                <a:gd name="T40" fmla="*/ 1 w 3"/>
                <a:gd name="T41" fmla="*/ 2 h 4"/>
                <a:gd name="T42" fmla="*/ 1 w 3"/>
                <a:gd name="T43" fmla="*/ 2 h 4"/>
                <a:gd name="T44" fmla="*/ 1 w 3"/>
                <a:gd name="T45" fmla="*/ 3 h 4"/>
                <a:gd name="T46" fmla="*/ 0 w 3"/>
                <a:gd name="T47" fmla="*/ 3 h 4"/>
                <a:gd name="T48" fmla="*/ 0 w 3"/>
                <a:gd name="T49" fmla="*/ 3 h 4"/>
                <a:gd name="T50" fmla="*/ 0 w 3"/>
                <a:gd name="T51" fmla="*/ 3 h 4"/>
                <a:gd name="T52" fmla="*/ 0 w 3"/>
                <a:gd name="T53" fmla="*/ 3 h 4"/>
                <a:gd name="T54" fmla="*/ 3 w 3"/>
                <a:gd name="T55" fmla="*/ 4 h 4"/>
                <a:gd name="T56" fmla="*/ 3 w 3"/>
                <a:gd name="T57" fmla="*/ 4 h 4"/>
                <a:gd name="T58" fmla="*/ 1 w 3"/>
                <a:gd name="T59" fmla="*/ 3 h 4"/>
                <a:gd name="T60" fmla="*/ 1 w 3"/>
                <a:gd name="T61" fmla="*/ 3 h 4"/>
                <a:gd name="T62" fmla="*/ 1 w 3"/>
                <a:gd name="T63" fmla="*/ 2 h 4"/>
                <a:gd name="T64" fmla="*/ 1 w 3"/>
                <a:gd name="T65" fmla="*/ 2 h 4"/>
                <a:gd name="T66" fmla="*/ 1 w 3"/>
                <a:gd name="T67" fmla="*/ 3 h 4"/>
                <a:gd name="T68" fmla="*/ 2 w 3"/>
                <a:gd name="T69" fmla="*/ 3 h 4"/>
                <a:gd name="T70" fmla="*/ 1 w 3"/>
                <a:gd name="T71" fmla="*/ 3 h 4"/>
                <a:gd name="T72" fmla="*/ 1 w 3"/>
                <a:gd name="T73" fmla="*/ 2 h 4"/>
                <a:gd name="T74" fmla="*/ 2 w 3"/>
                <a:gd name="T75" fmla="*/ 2 h 4"/>
                <a:gd name="T76" fmla="*/ 2 w 3"/>
                <a:gd name="T7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 h="4">
                  <a:moveTo>
                    <a:pt x="3" y="4"/>
                  </a:moveTo>
                  <a:cubicBezTo>
                    <a:pt x="2" y="4"/>
                    <a:pt x="2" y="4"/>
                    <a:pt x="2" y="4"/>
                  </a:cubicBezTo>
                  <a:cubicBezTo>
                    <a:pt x="2" y="3"/>
                    <a:pt x="2" y="3"/>
                    <a:pt x="2" y="3"/>
                  </a:cubicBezTo>
                  <a:cubicBezTo>
                    <a:pt x="2" y="3"/>
                    <a:pt x="2" y="3"/>
                    <a:pt x="2" y="3"/>
                  </a:cubicBezTo>
                  <a:cubicBezTo>
                    <a:pt x="2" y="3"/>
                    <a:pt x="2" y="3"/>
                    <a:pt x="2" y="3"/>
                  </a:cubicBezTo>
                  <a:cubicBezTo>
                    <a:pt x="2" y="3"/>
                    <a:pt x="2" y="3"/>
                    <a:pt x="2" y="3"/>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1"/>
                    <a:pt x="1" y="1"/>
                  </a:cubicBezTo>
                  <a:cubicBezTo>
                    <a:pt x="1" y="1"/>
                    <a:pt x="1" y="1"/>
                    <a:pt x="1" y="1"/>
                  </a:cubicBezTo>
                  <a:cubicBezTo>
                    <a:pt x="1" y="0"/>
                    <a:pt x="1" y="0"/>
                    <a:pt x="1" y="0"/>
                  </a:cubicBezTo>
                  <a:cubicBezTo>
                    <a:pt x="1" y="1"/>
                    <a:pt x="1" y="1"/>
                    <a:pt x="1" y="1"/>
                  </a:cubicBezTo>
                  <a:cubicBezTo>
                    <a:pt x="1" y="1"/>
                    <a:pt x="1" y="1"/>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3"/>
                    <a:pt x="1" y="3"/>
                    <a:pt x="1" y="3"/>
                  </a:cubicBezTo>
                  <a:cubicBezTo>
                    <a:pt x="0" y="3"/>
                    <a:pt x="0" y="3"/>
                    <a:pt x="0" y="3"/>
                  </a:cubicBezTo>
                  <a:cubicBezTo>
                    <a:pt x="0" y="3"/>
                    <a:pt x="0" y="3"/>
                    <a:pt x="0" y="3"/>
                  </a:cubicBezTo>
                  <a:cubicBezTo>
                    <a:pt x="0" y="3"/>
                    <a:pt x="0" y="3"/>
                    <a:pt x="0" y="3"/>
                  </a:cubicBezTo>
                  <a:cubicBezTo>
                    <a:pt x="0" y="3"/>
                    <a:pt x="0" y="3"/>
                    <a:pt x="0" y="3"/>
                  </a:cubicBezTo>
                  <a:cubicBezTo>
                    <a:pt x="3" y="4"/>
                    <a:pt x="3" y="4"/>
                    <a:pt x="3" y="4"/>
                  </a:cubicBezTo>
                  <a:cubicBezTo>
                    <a:pt x="3" y="4"/>
                    <a:pt x="3" y="4"/>
                    <a:pt x="3" y="4"/>
                  </a:cubicBezTo>
                  <a:close/>
                  <a:moveTo>
                    <a:pt x="1" y="3"/>
                  </a:moveTo>
                  <a:cubicBezTo>
                    <a:pt x="1" y="3"/>
                    <a:pt x="1" y="3"/>
                    <a:pt x="1" y="3"/>
                  </a:cubicBezTo>
                  <a:cubicBezTo>
                    <a:pt x="1" y="2"/>
                    <a:pt x="1" y="2"/>
                    <a:pt x="1" y="2"/>
                  </a:cubicBezTo>
                  <a:cubicBezTo>
                    <a:pt x="1" y="2"/>
                    <a:pt x="1" y="2"/>
                    <a:pt x="1" y="2"/>
                  </a:cubicBezTo>
                  <a:cubicBezTo>
                    <a:pt x="1" y="3"/>
                    <a:pt x="1" y="3"/>
                    <a:pt x="1" y="3"/>
                  </a:cubicBezTo>
                  <a:close/>
                  <a:moveTo>
                    <a:pt x="2" y="3"/>
                  </a:moveTo>
                  <a:cubicBezTo>
                    <a:pt x="1" y="3"/>
                    <a:pt x="1" y="3"/>
                    <a:pt x="1" y="3"/>
                  </a:cubicBezTo>
                  <a:cubicBezTo>
                    <a:pt x="1" y="2"/>
                    <a:pt x="1" y="2"/>
                    <a:pt x="1" y="2"/>
                  </a:cubicBezTo>
                  <a:cubicBezTo>
                    <a:pt x="2" y="2"/>
                    <a:pt x="2" y="2"/>
                    <a:pt x="2" y="2"/>
                  </a:cubicBezTo>
                  <a:lnTo>
                    <a:pt x="2" y="3"/>
                  </a:lnTo>
                  <a:close/>
                </a:path>
              </a:pathLst>
            </a:custGeom>
            <a:grpFill/>
            <a:ln w="9525">
              <a:solidFill>
                <a:schemeClr val="bg1">
                  <a:alpha val="12000"/>
                </a:schemeClr>
              </a:solidFill>
              <a:round/>
            </a:ln>
          </p:spPr>
          <p:txBody>
            <a:bodyPr vert="horz" wrap="square" lIns="91440" tIns="45720" rIns="91440" bIns="45720" numCol="1" anchor="t" anchorCtr="0" compatLnSpc="1"/>
            <a:lstStyle/>
            <a:p>
              <a:endParaRPr lang="zh-CN" altLang="en-US"/>
            </a:p>
          </p:txBody>
        </p:sp>
        <p:sp>
          <p:nvSpPr>
            <p:cNvPr id="137" name="Freeform 333"/>
            <p:cNvSpPr>
              <a:spLocks noEditPoints="1"/>
            </p:cNvSpPr>
            <p:nvPr/>
          </p:nvSpPr>
          <p:spPr bwMode="auto">
            <a:xfrm>
              <a:off x="3199" y="1909"/>
              <a:ext cx="23" cy="25"/>
            </a:xfrm>
            <a:custGeom>
              <a:avLst/>
              <a:gdLst>
                <a:gd name="T0" fmla="*/ 9 w 19"/>
                <a:gd name="T1" fmla="*/ 19 h 20"/>
                <a:gd name="T2" fmla="*/ 12 w 19"/>
                <a:gd name="T3" fmla="*/ 18 h 20"/>
                <a:gd name="T4" fmla="*/ 11 w 19"/>
                <a:gd name="T5" fmla="*/ 18 h 20"/>
                <a:gd name="T6" fmla="*/ 11 w 19"/>
                <a:gd name="T7" fmla="*/ 18 h 20"/>
                <a:gd name="T8" fmla="*/ 10 w 19"/>
                <a:gd name="T9" fmla="*/ 18 h 20"/>
                <a:gd name="T10" fmla="*/ 9 w 19"/>
                <a:gd name="T11" fmla="*/ 18 h 20"/>
                <a:gd name="T12" fmla="*/ 8 w 19"/>
                <a:gd name="T13" fmla="*/ 18 h 20"/>
                <a:gd name="T14" fmla="*/ 8 w 19"/>
                <a:gd name="T15" fmla="*/ 18 h 20"/>
                <a:gd name="T16" fmla="*/ 7 w 19"/>
                <a:gd name="T17" fmla="*/ 17 h 20"/>
                <a:gd name="T18" fmla="*/ 7 w 19"/>
                <a:gd name="T19" fmla="*/ 17 h 20"/>
                <a:gd name="T20" fmla="*/ 6 w 19"/>
                <a:gd name="T21" fmla="*/ 16 h 20"/>
                <a:gd name="T22" fmla="*/ 6 w 19"/>
                <a:gd name="T23" fmla="*/ 15 h 20"/>
                <a:gd name="T24" fmla="*/ 4 w 19"/>
                <a:gd name="T25" fmla="*/ 14 h 20"/>
                <a:gd name="T26" fmla="*/ 4 w 19"/>
                <a:gd name="T27" fmla="*/ 13 h 20"/>
                <a:gd name="T28" fmla="*/ 3 w 19"/>
                <a:gd name="T29" fmla="*/ 13 h 20"/>
                <a:gd name="T30" fmla="*/ 2 w 19"/>
                <a:gd name="T31" fmla="*/ 12 h 20"/>
                <a:gd name="T32" fmla="*/ 1 w 19"/>
                <a:gd name="T33" fmla="*/ 11 h 20"/>
                <a:gd name="T34" fmla="*/ 1 w 19"/>
                <a:gd name="T35" fmla="*/ 10 h 20"/>
                <a:gd name="T36" fmla="*/ 1 w 19"/>
                <a:gd name="T37" fmla="*/ 9 h 20"/>
                <a:gd name="T38" fmla="*/ 0 w 19"/>
                <a:gd name="T39" fmla="*/ 8 h 20"/>
                <a:gd name="T40" fmla="*/ 1 w 19"/>
                <a:gd name="T41" fmla="*/ 7 h 20"/>
                <a:gd name="T42" fmla="*/ 1 w 19"/>
                <a:gd name="T43" fmla="*/ 6 h 20"/>
                <a:gd name="T44" fmla="*/ 1 w 19"/>
                <a:gd name="T45" fmla="*/ 5 h 20"/>
                <a:gd name="T46" fmla="*/ 2 w 19"/>
                <a:gd name="T47" fmla="*/ 4 h 20"/>
                <a:gd name="T48" fmla="*/ 2 w 19"/>
                <a:gd name="T49" fmla="*/ 4 h 20"/>
                <a:gd name="T50" fmla="*/ 3 w 19"/>
                <a:gd name="T51" fmla="*/ 3 h 20"/>
                <a:gd name="T52" fmla="*/ 4 w 19"/>
                <a:gd name="T53" fmla="*/ 3 h 20"/>
                <a:gd name="T54" fmla="*/ 5 w 19"/>
                <a:gd name="T55" fmla="*/ 3 h 20"/>
                <a:gd name="T56" fmla="*/ 6 w 19"/>
                <a:gd name="T57" fmla="*/ 2 h 20"/>
                <a:gd name="T58" fmla="*/ 7 w 19"/>
                <a:gd name="T59" fmla="*/ 2 h 20"/>
                <a:gd name="T60" fmla="*/ 7 w 19"/>
                <a:gd name="T61" fmla="*/ 1 h 20"/>
                <a:gd name="T62" fmla="*/ 8 w 19"/>
                <a:gd name="T63" fmla="*/ 1 h 20"/>
                <a:gd name="T64" fmla="*/ 8 w 19"/>
                <a:gd name="T65" fmla="*/ 1 h 20"/>
                <a:gd name="T66" fmla="*/ 9 w 19"/>
                <a:gd name="T67" fmla="*/ 1 h 20"/>
                <a:gd name="T68" fmla="*/ 10 w 19"/>
                <a:gd name="T69" fmla="*/ 1 h 20"/>
                <a:gd name="T70" fmla="*/ 11 w 19"/>
                <a:gd name="T71" fmla="*/ 2 h 20"/>
                <a:gd name="T72" fmla="*/ 11 w 19"/>
                <a:gd name="T73" fmla="*/ 2 h 20"/>
                <a:gd name="T74" fmla="*/ 12 w 19"/>
                <a:gd name="T75" fmla="*/ 3 h 20"/>
                <a:gd name="T76" fmla="*/ 12 w 19"/>
                <a:gd name="T77" fmla="*/ 3 h 20"/>
                <a:gd name="T78" fmla="*/ 13 w 19"/>
                <a:gd name="T79" fmla="*/ 4 h 20"/>
                <a:gd name="T80" fmla="*/ 14 w 19"/>
                <a:gd name="T81" fmla="*/ 6 h 20"/>
                <a:gd name="T82" fmla="*/ 15 w 19"/>
                <a:gd name="T83" fmla="*/ 6 h 20"/>
                <a:gd name="T84" fmla="*/ 16 w 19"/>
                <a:gd name="T85" fmla="*/ 7 h 20"/>
                <a:gd name="T86" fmla="*/ 16 w 19"/>
                <a:gd name="T87" fmla="*/ 8 h 20"/>
                <a:gd name="T88" fmla="*/ 17 w 19"/>
                <a:gd name="T89" fmla="*/ 9 h 20"/>
                <a:gd name="T90" fmla="*/ 18 w 19"/>
                <a:gd name="T91" fmla="*/ 10 h 20"/>
                <a:gd name="T92" fmla="*/ 18 w 19"/>
                <a:gd name="T93" fmla="*/ 11 h 20"/>
                <a:gd name="T94" fmla="*/ 18 w 19"/>
                <a:gd name="T95" fmla="*/ 12 h 20"/>
                <a:gd name="T96" fmla="*/ 18 w 19"/>
                <a:gd name="T97" fmla="*/ 13 h 20"/>
                <a:gd name="T98" fmla="*/ 18 w 19"/>
                <a:gd name="T99" fmla="*/ 14 h 20"/>
                <a:gd name="T100" fmla="*/ 17 w 19"/>
                <a:gd name="T101" fmla="*/ 15 h 20"/>
                <a:gd name="T102" fmla="*/ 16 w 19"/>
                <a:gd name="T103" fmla="*/ 15 h 20"/>
                <a:gd name="T104" fmla="*/ 16 w 19"/>
                <a:gd name="T105" fmla="*/ 16 h 20"/>
                <a:gd name="T106" fmla="*/ 15 w 19"/>
                <a:gd name="T107" fmla="*/ 16 h 20"/>
                <a:gd name="T108" fmla="*/ 14 w 19"/>
                <a:gd name="T109" fmla="*/ 16 h 20"/>
                <a:gd name="T110" fmla="*/ 12 w 19"/>
                <a:gd name="T111" fmla="*/ 1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 h="20">
                  <a:moveTo>
                    <a:pt x="13" y="17"/>
                  </a:moveTo>
                  <a:cubicBezTo>
                    <a:pt x="16" y="17"/>
                    <a:pt x="19" y="15"/>
                    <a:pt x="19" y="12"/>
                  </a:cubicBezTo>
                  <a:cubicBezTo>
                    <a:pt x="19" y="9"/>
                    <a:pt x="17" y="6"/>
                    <a:pt x="14" y="5"/>
                  </a:cubicBezTo>
                  <a:cubicBezTo>
                    <a:pt x="13" y="3"/>
                    <a:pt x="11" y="1"/>
                    <a:pt x="9" y="0"/>
                  </a:cubicBezTo>
                  <a:cubicBezTo>
                    <a:pt x="7" y="0"/>
                    <a:pt x="6" y="1"/>
                    <a:pt x="5" y="2"/>
                  </a:cubicBezTo>
                  <a:cubicBezTo>
                    <a:pt x="2" y="2"/>
                    <a:pt x="0" y="4"/>
                    <a:pt x="0" y="7"/>
                  </a:cubicBezTo>
                  <a:cubicBezTo>
                    <a:pt x="0" y="10"/>
                    <a:pt x="2" y="14"/>
                    <a:pt x="5" y="15"/>
                  </a:cubicBezTo>
                  <a:cubicBezTo>
                    <a:pt x="5" y="17"/>
                    <a:pt x="7" y="19"/>
                    <a:pt x="9" y="19"/>
                  </a:cubicBezTo>
                  <a:cubicBezTo>
                    <a:pt x="11" y="20"/>
                    <a:pt x="13" y="19"/>
                    <a:pt x="13" y="17"/>
                  </a:cubicBezTo>
                  <a:close/>
                  <a:moveTo>
                    <a:pt x="12" y="17"/>
                  </a:moveTo>
                  <a:cubicBezTo>
                    <a:pt x="12" y="17"/>
                    <a:pt x="12" y="17"/>
                    <a:pt x="12" y="17"/>
                  </a:cubicBezTo>
                  <a:cubicBezTo>
                    <a:pt x="12" y="17"/>
                    <a:pt x="12" y="17"/>
                    <a:pt x="12" y="17"/>
                  </a:cubicBezTo>
                  <a:cubicBezTo>
                    <a:pt x="12" y="17"/>
                    <a:pt x="12" y="17"/>
                    <a:pt x="12" y="17"/>
                  </a:cubicBezTo>
                  <a:cubicBezTo>
                    <a:pt x="12" y="17"/>
                    <a:pt x="12" y="17"/>
                    <a:pt x="12" y="17"/>
                  </a:cubicBezTo>
                  <a:cubicBezTo>
                    <a:pt x="12" y="18"/>
                    <a:pt x="12" y="18"/>
                    <a:pt x="12" y="18"/>
                  </a:cubicBezTo>
                  <a:cubicBezTo>
                    <a:pt x="12" y="18"/>
                    <a:pt x="12" y="18"/>
                    <a:pt x="12" y="18"/>
                  </a:cubicBezTo>
                  <a:cubicBezTo>
                    <a:pt x="12" y="18"/>
                    <a:pt x="12" y="18"/>
                    <a:pt x="12" y="18"/>
                  </a:cubicBezTo>
                  <a:cubicBezTo>
                    <a:pt x="12" y="18"/>
                    <a:pt x="12" y="18"/>
                    <a:pt x="12" y="18"/>
                  </a:cubicBezTo>
                  <a:cubicBezTo>
                    <a:pt x="12" y="18"/>
                    <a:pt x="12" y="18"/>
                    <a:pt x="12" y="18"/>
                  </a:cubicBezTo>
                  <a:cubicBezTo>
                    <a:pt x="12" y="18"/>
                    <a:pt x="12" y="18"/>
                    <a:pt x="12" y="18"/>
                  </a:cubicBezTo>
                  <a:cubicBezTo>
                    <a:pt x="11" y="18"/>
                    <a:pt x="11" y="18"/>
                    <a:pt x="11" y="18"/>
                  </a:cubicBezTo>
                  <a:cubicBezTo>
                    <a:pt x="11" y="18"/>
                    <a:pt x="11" y="18"/>
                    <a:pt x="11" y="18"/>
                  </a:cubicBezTo>
                  <a:cubicBezTo>
                    <a:pt x="11" y="18"/>
                    <a:pt x="11" y="18"/>
                    <a:pt x="11" y="18"/>
                  </a:cubicBezTo>
                  <a:cubicBezTo>
                    <a:pt x="11" y="18"/>
                    <a:pt x="11" y="18"/>
                    <a:pt x="11" y="18"/>
                  </a:cubicBezTo>
                  <a:cubicBezTo>
                    <a:pt x="11" y="18"/>
                    <a:pt x="11" y="18"/>
                    <a:pt x="11" y="18"/>
                  </a:cubicBezTo>
                  <a:cubicBezTo>
                    <a:pt x="11" y="18"/>
                    <a:pt x="11" y="18"/>
                    <a:pt x="11" y="18"/>
                  </a:cubicBezTo>
                  <a:cubicBezTo>
                    <a:pt x="11" y="18"/>
                    <a:pt x="11" y="18"/>
                    <a:pt x="11" y="18"/>
                  </a:cubicBezTo>
                  <a:cubicBezTo>
                    <a:pt x="11" y="18"/>
                    <a:pt x="11" y="18"/>
                    <a:pt x="11" y="18"/>
                  </a:cubicBezTo>
                  <a:cubicBezTo>
                    <a:pt x="11" y="18"/>
                    <a:pt x="11" y="18"/>
                    <a:pt x="11" y="18"/>
                  </a:cubicBezTo>
                  <a:cubicBezTo>
                    <a:pt x="11" y="18"/>
                    <a:pt x="11" y="18"/>
                    <a:pt x="11" y="18"/>
                  </a:cubicBezTo>
                  <a:cubicBezTo>
                    <a:pt x="11" y="18"/>
                    <a:pt x="11" y="18"/>
                    <a:pt x="11" y="18"/>
                  </a:cubicBezTo>
                  <a:cubicBezTo>
                    <a:pt x="11" y="18"/>
                    <a:pt x="11" y="18"/>
                    <a:pt x="11" y="18"/>
                  </a:cubicBezTo>
                  <a:cubicBezTo>
                    <a:pt x="11" y="18"/>
                    <a:pt x="11" y="18"/>
                    <a:pt x="11" y="18"/>
                  </a:cubicBezTo>
                  <a:cubicBezTo>
                    <a:pt x="11" y="18"/>
                    <a:pt x="11" y="18"/>
                    <a:pt x="11" y="18"/>
                  </a:cubicBezTo>
                  <a:cubicBezTo>
                    <a:pt x="10" y="18"/>
                    <a:pt x="10" y="18"/>
                    <a:pt x="10" y="18"/>
                  </a:cubicBezTo>
                  <a:cubicBezTo>
                    <a:pt x="10" y="18"/>
                    <a:pt x="10" y="18"/>
                    <a:pt x="10" y="18"/>
                  </a:cubicBezTo>
                  <a:cubicBezTo>
                    <a:pt x="10" y="18"/>
                    <a:pt x="10" y="18"/>
                    <a:pt x="10" y="18"/>
                  </a:cubicBezTo>
                  <a:cubicBezTo>
                    <a:pt x="10" y="18"/>
                    <a:pt x="10" y="18"/>
                    <a:pt x="10" y="18"/>
                  </a:cubicBezTo>
                  <a:cubicBezTo>
                    <a:pt x="10" y="18"/>
                    <a:pt x="10" y="18"/>
                    <a:pt x="10" y="18"/>
                  </a:cubicBezTo>
                  <a:cubicBezTo>
                    <a:pt x="10" y="18"/>
                    <a:pt x="10" y="18"/>
                    <a:pt x="10" y="18"/>
                  </a:cubicBezTo>
                  <a:cubicBezTo>
                    <a:pt x="10" y="18"/>
                    <a:pt x="10" y="18"/>
                    <a:pt x="10" y="18"/>
                  </a:cubicBezTo>
                  <a:cubicBezTo>
                    <a:pt x="10" y="18"/>
                    <a:pt x="10" y="18"/>
                    <a:pt x="10" y="18"/>
                  </a:cubicBezTo>
                  <a:cubicBezTo>
                    <a:pt x="10" y="18"/>
                    <a:pt x="10" y="18"/>
                    <a:pt x="10" y="18"/>
                  </a:cubicBezTo>
                  <a:cubicBezTo>
                    <a:pt x="10" y="18"/>
                    <a:pt x="10" y="18"/>
                    <a:pt x="10" y="18"/>
                  </a:cubicBezTo>
                  <a:cubicBezTo>
                    <a:pt x="10" y="18"/>
                    <a:pt x="10" y="18"/>
                    <a:pt x="10" y="18"/>
                  </a:cubicBezTo>
                  <a:cubicBezTo>
                    <a:pt x="10" y="18"/>
                    <a:pt x="10" y="18"/>
                    <a:pt x="9" y="18"/>
                  </a:cubicBezTo>
                  <a:cubicBezTo>
                    <a:pt x="9" y="18"/>
                    <a:pt x="9" y="18"/>
                    <a:pt x="9" y="18"/>
                  </a:cubicBezTo>
                  <a:cubicBezTo>
                    <a:pt x="9" y="18"/>
                    <a:pt x="9" y="18"/>
                    <a:pt x="9" y="18"/>
                  </a:cubicBezTo>
                  <a:cubicBezTo>
                    <a:pt x="9" y="18"/>
                    <a:pt x="9" y="18"/>
                    <a:pt x="9" y="18"/>
                  </a:cubicBezTo>
                  <a:cubicBezTo>
                    <a:pt x="9" y="18"/>
                    <a:pt x="9" y="18"/>
                    <a:pt x="9" y="18"/>
                  </a:cubicBezTo>
                  <a:cubicBezTo>
                    <a:pt x="9" y="18"/>
                    <a:pt x="9" y="18"/>
                    <a:pt x="9" y="18"/>
                  </a:cubicBezTo>
                  <a:cubicBezTo>
                    <a:pt x="9" y="18"/>
                    <a:pt x="9" y="18"/>
                    <a:pt x="9" y="18"/>
                  </a:cubicBezTo>
                  <a:cubicBezTo>
                    <a:pt x="9" y="18"/>
                    <a:pt x="9" y="18"/>
                    <a:pt x="9" y="18"/>
                  </a:cubicBezTo>
                  <a:cubicBezTo>
                    <a:pt x="9" y="18"/>
                    <a:pt x="9" y="18"/>
                    <a:pt x="9" y="18"/>
                  </a:cubicBezTo>
                  <a:cubicBezTo>
                    <a:pt x="9" y="18"/>
                    <a:pt x="9" y="18"/>
                    <a:pt x="9" y="18"/>
                  </a:cubicBezTo>
                  <a:cubicBezTo>
                    <a:pt x="9" y="18"/>
                    <a:pt x="8" y="18"/>
                    <a:pt x="8" y="18"/>
                  </a:cubicBezTo>
                  <a:cubicBezTo>
                    <a:pt x="8" y="18"/>
                    <a:pt x="8" y="18"/>
                    <a:pt x="8" y="18"/>
                  </a:cubicBezTo>
                  <a:cubicBezTo>
                    <a:pt x="8" y="18"/>
                    <a:pt x="8" y="18"/>
                    <a:pt x="8" y="18"/>
                  </a:cubicBezTo>
                  <a:cubicBezTo>
                    <a:pt x="8" y="18"/>
                    <a:pt x="8" y="18"/>
                    <a:pt x="8" y="18"/>
                  </a:cubicBezTo>
                  <a:cubicBezTo>
                    <a:pt x="8" y="18"/>
                    <a:pt x="8" y="18"/>
                    <a:pt x="8" y="18"/>
                  </a:cubicBezTo>
                  <a:cubicBezTo>
                    <a:pt x="8" y="18"/>
                    <a:pt x="8" y="18"/>
                    <a:pt x="8" y="18"/>
                  </a:cubicBezTo>
                  <a:cubicBezTo>
                    <a:pt x="8" y="18"/>
                    <a:pt x="8" y="18"/>
                    <a:pt x="8" y="18"/>
                  </a:cubicBezTo>
                  <a:cubicBezTo>
                    <a:pt x="8" y="18"/>
                    <a:pt x="8" y="18"/>
                    <a:pt x="8" y="18"/>
                  </a:cubicBezTo>
                  <a:cubicBezTo>
                    <a:pt x="8" y="18"/>
                    <a:pt x="8" y="18"/>
                    <a:pt x="8" y="18"/>
                  </a:cubicBezTo>
                  <a:cubicBezTo>
                    <a:pt x="8" y="18"/>
                    <a:pt x="8" y="18"/>
                    <a:pt x="8" y="18"/>
                  </a:cubicBezTo>
                  <a:cubicBezTo>
                    <a:pt x="8" y="18"/>
                    <a:pt x="8" y="18"/>
                    <a:pt x="8" y="18"/>
                  </a:cubicBezTo>
                  <a:cubicBezTo>
                    <a:pt x="8" y="18"/>
                    <a:pt x="8" y="18"/>
                    <a:pt x="8" y="18"/>
                  </a:cubicBezTo>
                  <a:cubicBezTo>
                    <a:pt x="8" y="18"/>
                    <a:pt x="7" y="18"/>
                    <a:pt x="7" y="18"/>
                  </a:cubicBezTo>
                  <a:cubicBezTo>
                    <a:pt x="7" y="17"/>
                    <a:pt x="7" y="17"/>
                    <a:pt x="7" y="17"/>
                  </a:cubicBezTo>
                  <a:cubicBezTo>
                    <a:pt x="7" y="17"/>
                    <a:pt x="7" y="17"/>
                    <a:pt x="7" y="17"/>
                  </a:cubicBezTo>
                  <a:cubicBezTo>
                    <a:pt x="7" y="17"/>
                    <a:pt x="7" y="17"/>
                    <a:pt x="7" y="17"/>
                  </a:cubicBezTo>
                  <a:cubicBezTo>
                    <a:pt x="7" y="17"/>
                    <a:pt x="7" y="17"/>
                    <a:pt x="7" y="17"/>
                  </a:cubicBezTo>
                  <a:cubicBezTo>
                    <a:pt x="7" y="17"/>
                    <a:pt x="7" y="17"/>
                    <a:pt x="7" y="17"/>
                  </a:cubicBezTo>
                  <a:cubicBezTo>
                    <a:pt x="7" y="17"/>
                    <a:pt x="7" y="17"/>
                    <a:pt x="7" y="17"/>
                  </a:cubicBezTo>
                  <a:cubicBezTo>
                    <a:pt x="7" y="17"/>
                    <a:pt x="7" y="17"/>
                    <a:pt x="7" y="17"/>
                  </a:cubicBezTo>
                  <a:cubicBezTo>
                    <a:pt x="7" y="17"/>
                    <a:pt x="7" y="17"/>
                    <a:pt x="7" y="17"/>
                  </a:cubicBezTo>
                  <a:cubicBezTo>
                    <a:pt x="7" y="17"/>
                    <a:pt x="7" y="17"/>
                    <a:pt x="7" y="17"/>
                  </a:cubicBezTo>
                  <a:cubicBezTo>
                    <a:pt x="7" y="17"/>
                    <a:pt x="7" y="17"/>
                    <a:pt x="7" y="17"/>
                  </a:cubicBezTo>
                  <a:cubicBezTo>
                    <a:pt x="7" y="17"/>
                    <a:pt x="7" y="17"/>
                    <a:pt x="7" y="17"/>
                  </a:cubicBezTo>
                  <a:cubicBezTo>
                    <a:pt x="7" y="17"/>
                    <a:pt x="7" y="17"/>
                    <a:pt x="7" y="17"/>
                  </a:cubicBezTo>
                  <a:cubicBezTo>
                    <a:pt x="7" y="17"/>
                    <a:pt x="7" y="17"/>
                    <a:pt x="7" y="17"/>
                  </a:cubicBezTo>
                  <a:cubicBezTo>
                    <a:pt x="7" y="17"/>
                    <a:pt x="7" y="17"/>
                    <a:pt x="6" y="17"/>
                  </a:cubicBezTo>
                  <a:cubicBezTo>
                    <a:pt x="6" y="16"/>
                    <a:pt x="6" y="16"/>
                    <a:pt x="6" y="16"/>
                  </a:cubicBezTo>
                  <a:cubicBezTo>
                    <a:pt x="6" y="16"/>
                    <a:pt x="6" y="16"/>
                    <a:pt x="6" y="16"/>
                  </a:cubicBezTo>
                  <a:cubicBezTo>
                    <a:pt x="6" y="16"/>
                    <a:pt x="6" y="16"/>
                    <a:pt x="6" y="16"/>
                  </a:cubicBezTo>
                  <a:cubicBezTo>
                    <a:pt x="6" y="16"/>
                    <a:pt x="6" y="16"/>
                    <a:pt x="6" y="16"/>
                  </a:cubicBezTo>
                  <a:cubicBezTo>
                    <a:pt x="6" y="16"/>
                    <a:pt x="6" y="16"/>
                    <a:pt x="6" y="16"/>
                  </a:cubicBezTo>
                  <a:cubicBezTo>
                    <a:pt x="6" y="16"/>
                    <a:pt x="6" y="16"/>
                    <a:pt x="6" y="16"/>
                  </a:cubicBezTo>
                  <a:cubicBezTo>
                    <a:pt x="6" y="16"/>
                    <a:pt x="6" y="16"/>
                    <a:pt x="6" y="16"/>
                  </a:cubicBezTo>
                  <a:cubicBezTo>
                    <a:pt x="6" y="16"/>
                    <a:pt x="6" y="16"/>
                    <a:pt x="6" y="16"/>
                  </a:cubicBezTo>
                  <a:cubicBezTo>
                    <a:pt x="6" y="16"/>
                    <a:pt x="6" y="16"/>
                    <a:pt x="6" y="16"/>
                  </a:cubicBezTo>
                  <a:cubicBezTo>
                    <a:pt x="6" y="16"/>
                    <a:pt x="6" y="16"/>
                    <a:pt x="6" y="16"/>
                  </a:cubicBezTo>
                  <a:cubicBezTo>
                    <a:pt x="6" y="16"/>
                    <a:pt x="6" y="16"/>
                    <a:pt x="6" y="15"/>
                  </a:cubicBezTo>
                  <a:cubicBezTo>
                    <a:pt x="6" y="15"/>
                    <a:pt x="6" y="15"/>
                    <a:pt x="6" y="15"/>
                  </a:cubicBezTo>
                  <a:cubicBezTo>
                    <a:pt x="6" y="15"/>
                    <a:pt x="6" y="15"/>
                    <a:pt x="6" y="15"/>
                  </a:cubicBezTo>
                  <a:cubicBezTo>
                    <a:pt x="6" y="15"/>
                    <a:pt x="6" y="15"/>
                    <a:pt x="6" y="15"/>
                  </a:cubicBezTo>
                  <a:cubicBezTo>
                    <a:pt x="6" y="15"/>
                    <a:pt x="6" y="15"/>
                    <a:pt x="6" y="15"/>
                  </a:cubicBezTo>
                  <a:cubicBezTo>
                    <a:pt x="6" y="15"/>
                    <a:pt x="6" y="15"/>
                    <a:pt x="6" y="15"/>
                  </a:cubicBezTo>
                  <a:cubicBezTo>
                    <a:pt x="6" y="15"/>
                    <a:pt x="6" y="15"/>
                    <a:pt x="6" y="15"/>
                  </a:cubicBezTo>
                  <a:cubicBezTo>
                    <a:pt x="6" y="15"/>
                    <a:pt x="6" y="15"/>
                    <a:pt x="6" y="15"/>
                  </a:cubicBezTo>
                  <a:cubicBezTo>
                    <a:pt x="6" y="15"/>
                    <a:pt x="6" y="14"/>
                    <a:pt x="5" y="14"/>
                  </a:cubicBezTo>
                  <a:cubicBezTo>
                    <a:pt x="5" y="14"/>
                    <a:pt x="5" y="14"/>
                    <a:pt x="5" y="14"/>
                  </a:cubicBezTo>
                  <a:cubicBezTo>
                    <a:pt x="5" y="14"/>
                    <a:pt x="5" y="14"/>
                    <a:pt x="5" y="14"/>
                  </a:cubicBezTo>
                  <a:cubicBezTo>
                    <a:pt x="5" y="14"/>
                    <a:pt x="5" y="14"/>
                    <a:pt x="4" y="14"/>
                  </a:cubicBezTo>
                  <a:cubicBezTo>
                    <a:pt x="4" y="14"/>
                    <a:pt x="4" y="14"/>
                    <a:pt x="4" y="14"/>
                  </a:cubicBezTo>
                  <a:cubicBezTo>
                    <a:pt x="4" y="14"/>
                    <a:pt x="4" y="14"/>
                    <a:pt x="4" y="14"/>
                  </a:cubicBezTo>
                  <a:cubicBezTo>
                    <a:pt x="4" y="14"/>
                    <a:pt x="4" y="13"/>
                    <a:pt x="4" y="13"/>
                  </a:cubicBezTo>
                  <a:cubicBezTo>
                    <a:pt x="4" y="13"/>
                    <a:pt x="4" y="13"/>
                    <a:pt x="4" y="13"/>
                  </a:cubicBezTo>
                  <a:cubicBezTo>
                    <a:pt x="4" y="13"/>
                    <a:pt x="4" y="13"/>
                    <a:pt x="4" y="13"/>
                  </a:cubicBezTo>
                  <a:cubicBezTo>
                    <a:pt x="4" y="13"/>
                    <a:pt x="4" y="13"/>
                    <a:pt x="4" y="13"/>
                  </a:cubicBezTo>
                  <a:cubicBezTo>
                    <a:pt x="4" y="13"/>
                    <a:pt x="4" y="13"/>
                    <a:pt x="4" y="13"/>
                  </a:cubicBezTo>
                  <a:cubicBezTo>
                    <a:pt x="4" y="13"/>
                    <a:pt x="4" y="13"/>
                    <a:pt x="4" y="13"/>
                  </a:cubicBezTo>
                  <a:cubicBezTo>
                    <a:pt x="4" y="13"/>
                    <a:pt x="4" y="13"/>
                    <a:pt x="3" y="13"/>
                  </a:cubicBezTo>
                  <a:cubicBezTo>
                    <a:pt x="3" y="13"/>
                    <a:pt x="3" y="13"/>
                    <a:pt x="3" y="13"/>
                  </a:cubicBezTo>
                  <a:cubicBezTo>
                    <a:pt x="3" y="13"/>
                    <a:pt x="3" y="13"/>
                    <a:pt x="3" y="13"/>
                  </a:cubicBezTo>
                  <a:cubicBezTo>
                    <a:pt x="3" y="13"/>
                    <a:pt x="3" y="13"/>
                    <a:pt x="3" y="13"/>
                  </a:cubicBezTo>
                  <a:cubicBezTo>
                    <a:pt x="3" y="13"/>
                    <a:pt x="3" y="13"/>
                    <a:pt x="3" y="13"/>
                  </a:cubicBezTo>
                  <a:cubicBezTo>
                    <a:pt x="3" y="13"/>
                    <a:pt x="3" y="13"/>
                    <a:pt x="3" y="13"/>
                  </a:cubicBezTo>
                  <a:cubicBezTo>
                    <a:pt x="3" y="13"/>
                    <a:pt x="3" y="13"/>
                    <a:pt x="3" y="13"/>
                  </a:cubicBezTo>
                  <a:cubicBezTo>
                    <a:pt x="3" y="13"/>
                    <a:pt x="3" y="13"/>
                    <a:pt x="3" y="13"/>
                  </a:cubicBezTo>
                  <a:cubicBezTo>
                    <a:pt x="3" y="12"/>
                    <a:pt x="3" y="12"/>
                    <a:pt x="3" y="12"/>
                  </a:cubicBezTo>
                  <a:cubicBezTo>
                    <a:pt x="3" y="12"/>
                    <a:pt x="3" y="12"/>
                    <a:pt x="3" y="12"/>
                  </a:cubicBezTo>
                  <a:cubicBezTo>
                    <a:pt x="3" y="12"/>
                    <a:pt x="3" y="12"/>
                    <a:pt x="2" y="12"/>
                  </a:cubicBezTo>
                  <a:cubicBezTo>
                    <a:pt x="2" y="12"/>
                    <a:pt x="2" y="12"/>
                    <a:pt x="2" y="12"/>
                  </a:cubicBezTo>
                  <a:cubicBezTo>
                    <a:pt x="2" y="12"/>
                    <a:pt x="2" y="12"/>
                    <a:pt x="2" y="12"/>
                  </a:cubicBezTo>
                  <a:cubicBezTo>
                    <a:pt x="2" y="12"/>
                    <a:pt x="2" y="12"/>
                    <a:pt x="2" y="12"/>
                  </a:cubicBezTo>
                  <a:cubicBezTo>
                    <a:pt x="2" y="12"/>
                    <a:pt x="2" y="12"/>
                    <a:pt x="2" y="12"/>
                  </a:cubicBezTo>
                  <a:cubicBezTo>
                    <a:pt x="2" y="12"/>
                    <a:pt x="2" y="12"/>
                    <a:pt x="2" y="12"/>
                  </a:cubicBezTo>
                  <a:cubicBezTo>
                    <a:pt x="2" y="12"/>
                    <a:pt x="2" y="12"/>
                    <a:pt x="2" y="12"/>
                  </a:cubicBezTo>
                  <a:cubicBezTo>
                    <a:pt x="2" y="12"/>
                    <a:pt x="2" y="12"/>
                    <a:pt x="2" y="12"/>
                  </a:cubicBezTo>
                  <a:cubicBezTo>
                    <a:pt x="2" y="11"/>
                    <a:pt x="2" y="11"/>
                    <a:pt x="2" y="11"/>
                  </a:cubicBezTo>
                  <a:cubicBezTo>
                    <a:pt x="2" y="11"/>
                    <a:pt x="2" y="11"/>
                    <a:pt x="2" y="11"/>
                  </a:cubicBezTo>
                  <a:cubicBezTo>
                    <a:pt x="2" y="11"/>
                    <a:pt x="2" y="11"/>
                    <a:pt x="2" y="11"/>
                  </a:cubicBezTo>
                  <a:cubicBezTo>
                    <a:pt x="2" y="11"/>
                    <a:pt x="2" y="11"/>
                    <a:pt x="2" y="11"/>
                  </a:cubicBezTo>
                  <a:cubicBezTo>
                    <a:pt x="1" y="11"/>
                    <a:pt x="1" y="11"/>
                    <a:pt x="1" y="11"/>
                  </a:cubicBezTo>
                  <a:cubicBezTo>
                    <a:pt x="1" y="11"/>
                    <a:pt x="1" y="11"/>
                    <a:pt x="1" y="11"/>
                  </a:cubicBezTo>
                  <a:cubicBezTo>
                    <a:pt x="1" y="11"/>
                    <a:pt x="1" y="11"/>
                    <a:pt x="1" y="11"/>
                  </a:cubicBezTo>
                  <a:cubicBezTo>
                    <a:pt x="1" y="11"/>
                    <a:pt x="1" y="11"/>
                    <a:pt x="1" y="11"/>
                  </a:cubicBezTo>
                  <a:cubicBezTo>
                    <a:pt x="1" y="10"/>
                    <a:pt x="1" y="10"/>
                    <a:pt x="1" y="10"/>
                  </a:cubicBezTo>
                  <a:cubicBezTo>
                    <a:pt x="1" y="10"/>
                    <a:pt x="1" y="10"/>
                    <a:pt x="1" y="10"/>
                  </a:cubicBezTo>
                  <a:cubicBezTo>
                    <a:pt x="1" y="10"/>
                    <a:pt x="1" y="10"/>
                    <a:pt x="1" y="10"/>
                  </a:cubicBezTo>
                  <a:cubicBezTo>
                    <a:pt x="1" y="10"/>
                    <a:pt x="1" y="10"/>
                    <a:pt x="1" y="10"/>
                  </a:cubicBezTo>
                  <a:cubicBezTo>
                    <a:pt x="1" y="10"/>
                    <a:pt x="1" y="10"/>
                    <a:pt x="1" y="10"/>
                  </a:cubicBezTo>
                  <a:cubicBezTo>
                    <a:pt x="1" y="10"/>
                    <a:pt x="1" y="10"/>
                    <a:pt x="1" y="10"/>
                  </a:cubicBezTo>
                  <a:cubicBezTo>
                    <a:pt x="1" y="10"/>
                    <a:pt x="1" y="10"/>
                    <a:pt x="1" y="10"/>
                  </a:cubicBezTo>
                  <a:cubicBezTo>
                    <a:pt x="1" y="10"/>
                    <a:pt x="1" y="10"/>
                    <a:pt x="1" y="10"/>
                  </a:cubicBezTo>
                  <a:cubicBezTo>
                    <a:pt x="1" y="9"/>
                    <a:pt x="1" y="9"/>
                    <a:pt x="1" y="9"/>
                  </a:cubicBezTo>
                  <a:cubicBezTo>
                    <a:pt x="1" y="9"/>
                    <a:pt x="1" y="9"/>
                    <a:pt x="1" y="9"/>
                  </a:cubicBezTo>
                  <a:cubicBezTo>
                    <a:pt x="1" y="9"/>
                    <a:pt x="1" y="9"/>
                    <a:pt x="1" y="9"/>
                  </a:cubicBezTo>
                  <a:cubicBezTo>
                    <a:pt x="1" y="9"/>
                    <a:pt x="1" y="9"/>
                    <a:pt x="1" y="9"/>
                  </a:cubicBezTo>
                  <a:cubicBezTo>
                    <a:pt x="1" y="9"/>
                    <a:pt x="1" y="9"/>
                    <a:pt x="1" y="9"/>
                  </a:cubicBezTo>
                  <a:cubicBezTo>
                    <a:pt x="1" y="9"/>
                    <a:pt x="1" y="9"/>
                    <a:pt x="1" y="9"/>
                  </a:cubicBezTo>
                  <a:cubicBezTo>
                    <a:pt x="1" y="9"/>
                    <a:pt x="1" y="9"/>
                    <a:pt x="1" y="9"/>
                  </a:cubicBezTo>
                  <a:cubicBezTo>
                    <a:pt x="1" y="9"/>
                    <a:pt x="1" y="9"/>
                    <a:pt x="1" y="8"/>
                  </a:cubicBezTo>
                  <a:cubicBezTo>
                    <a:pt x="1" y="8"/>
                    <a:pt x="1" y="8"/>
                    <a:pt x="1" y="8"/>
                  </a:cubicBezTo>
                  <a:cubicBezTo>
                    <a:pt x="1" y="8"/>
                    <a:pt x="1" y="8"/>
                    <a:pt x="1" y="8"/>
                  </a:cubicBezTo>
                  <a:cubicBezTo>
                    <a:pt x="1" y="8"/>
                    <a:pt x="1" y="8"/>
                    <a:pt x="1" y="8"/>
                  </a:cubicBezTo>
                  <a:cubicBezTo>
                    <a:pt x="0" y="8"/>
                    <a:pt x="0" y="8"/>
                    <a:pt x="0" y="8"/>
                  </a:cubicBezTo>
                  <a:cubicBezTo>
                    <a:pt x="0" y="8"/>
                    <a:pt x="0" y="8"/>
                    <a:pt x="0" y="8"/>
                  </a:cubicBezTo>
                  <a:cubicBezTo>
                    <a:pt x="0" y="8"/>
                    <a:pt x="0" y="8"/>
                    <a:pt x="0" y="8"/>
                  </a:cubicBezTo>
                  <a:cubicBezTo>
                    <a:pt x="0" y="8"/>
                    <a:pt x="0" y="8"/>
                    <a:pt x="0" y="8"/>
                  </a:cubicBezTo>
                  <a:cubicBezTo>
                    <a:pt x="0" y="7"/>
                    <a:pt x="0" y="7"/>
                    <a:pt x="0" y="7"/>
                  </a:cubicBezTo>
                  <a:cubicBezTo>
                    <a:pt x="0" y="7"/>
                    <a:pt x="0" y="7"/>
                    <a:pt x="0" y="7"/>
                  </a:cubicBezTo>
                  <a:cubicBezTo>
                    <a:pt x="0" y="7"/>
                    <a:pt x="0" y="7"/>
                    <a:pt x="0" y="7"/>
                  </a:cubicBezTo>
                  <a:cubicBezTo>
                    <a:pt x="0" y="7"/>
                    <a:pt x="0" y="7"/>
                    <a:pt x="0" y="7"/>
                  </a:cubicBezTo>
                  <a:cubicBezTo>
                    <a:pt x="0" y="7"/>
                    <a:pt x="0" y="7"/>
                    <a:pt x="0" y="7"/>
                  </a:cubicBezTo>
                  <a:cubicBezTo>
                    <a:pt x="1" y="7"/>
                    <a:pt x="1" y="7"/>
                    <a:pt x="1" y="7"/>
                  </a:cubicBezTo>
                  <a:cubicBezTo>
                    <a:pt x="1" y="7"/>
                    <a:pt x="1" y="7"/>
                    <a:pt x="1" y="7"/>
                  </a:cubicBezTo>
                  <a:cubicBezTo>
                    <a:pt x="1" y="7"/>
                    <a:pt x="1" y="7"/>
                    <a:pt x="1" y="7"/>
                  </a:cubicBezTo>
                  <a:cubicBezTo>
                    <a:pt x="1" y="6"/>
                    <a:pt x="1" y="6"/>
                    <a:pt x="1" y="6"/>
                  </a:cubicBezTo>
                  <a:cubicBezTo>
                    <a:pt x="1" y="6"/>
                    <a:pt x="1" y="6"/>
                    <a:pt x="1" y="6"/>
                  </a:cubicBezTo>
                  <a:cubicBezTo>
                    <a:pt x="1" y="6"/>
                    <a:pt x="1" y="6"/>
                    <a:pt x="1" y="6"/>
                  </a:cubicBezTo>
                  <a:cubicBezTo>
                    <a:pt x="1" y="6"/>
                    <a:pt x="1" y="6"/>
                    <a:pt x="1" y="6"/>
                  </a:cubicBezTo>
                  <a:cubicBezTo>
                    <a:pt x="1" y="6"/>
                    <a:pt x="1" y="6"/>
                    <a:pt x="1" y="6"/>
                  </a:cubicBezTo>
                  <a:cubicBezTo>
                    <a:pt x="1" y="6"/>
                    <a:pt x="1" y="6"/>
                    <a:pt x="1" y="6"/>
                  </a:cubicBezTo>
                  <a:cubicBezTo>
                    <a:pt x="1" y="6"/>
                    <a:pt x="1" y="6"/>
                    <a:pt x="1" y="6"/>
                  </a:cubicBezTo>
                  <a:cubicBezTo>
                    <a:pt x="1" y="6"/>
                    <a:pt x="1" y="6"/>
                    <a:pt x="1" y="6"/>
                  </a:cubicBezTo>
                  <a:cubicBezTo>
                    <a:pt x="1" y="6"/>
                    <a:pt x="1" y="6"/>
                    <a:pt x="1" y="6"/>
                  </a:cubicBezTo>
                  <a:cubicBezTo>
                    <a:pt x="1" y="5"/>
                    <a:pt x="1" y="5"/>
                    <a:pt x="1" y="5"/>
                  </a:cubicBezTo>
                  <a:cubicBezTo>
                    <a:pt x="1" y="5"/>
                    <a:pt x="1" y="5"/>
                    <a:pt x="1" y="5"/>
                  </a:cubicBezTo>
                  <a:cubicBezTo>
                    <a:pt x="1" y="5"/>
                    <a:pt x="1" y="5"/>
                    <a:pt x="1" y="5"/>
                  </a:cubicBezTo>
                  <a:cubicBezTo>
                    <a:pt x="1" y="5"/>
                    <a:pt x="1" y="5"/>
                    <a:pt x="1" y="5"/>
                  </a:cubicBezTo>
                  <a:cubicBezTo>
                    <a:pt x="1" y="5"/>
                    <a:pt x="1" y="5"/>
                    <a:pt x="1" y="5"/>
                  </a:cubicBezTo>
                  <a:cubicBezTo>
                    <a:pt x="1" y="5"/>
                    <a:pt x="1" y="5"/>
                    <a:pt x="1" y="5"/>
                  </a:cubicBezTo>
                  <a:cubicBezTo>
                    <a:pt x="1" y="5"/>
                    <a:pt x="1" y="5"/>
                    <a:pt x="1" y="5"/>
                  </a:cubicBezTo>
                  <a:cubicBezTo>
                    <a:pt x="1" y="5"/>
                    <a:pt x="1" y="5"/>
                    <a:pt x="1" y="5"/>
                  </a:cubicBezTo>
                  <a:cubicBezTo>
                    <a:pt x="1" y="5"/>
                    <a:pt x="1" y="5"/>
                    <a:pt x="1" y="5"/>
                  </a:cubicBezTo>
                  <a:cubicBezTo>
                    <a:pt x="1" y="5"/>
                    <a:pt x="1" y="5"/>
                    <a:pt x="1" y="5"/>
                  </a:cubicBezTo>
                  <a:cubicBezTo>
                    <a:pt x="1" y="5"/>
                    <a:pt x="1" y="4"/>
                    <a:pt x="1" y="4"/>
                  </a:cubicBezTo>
                  <a:cubicBezTo>
                    <a:pt x="1" y="4"/>
                    <a:pt x="2" y="4"/>
                    <a:pt x="2" y="4"/>
                  </a:cubicBezTo>
                  <a:cubicBezTo>
                    <a:pt x="2" y="4"/>
                    <a:pt x="2" y="4"/>
                    <a:pt x="2" y="4"/>
                  </a:cubicBezTo>
                  <a:cubicBezTo>
                    <a:pt x="2" y="4"/>
                    <a:pt x="2" y="4"/>
                    <a:pt x="2" y="4"/>
                  </a:cubicBezTo>
                  <a:cubicBezTo>
                    <a:pt x="2" y="4"/>
                    <a:pt x="2" y="4"/>
                    <a:pt x="2" y="4"/>
                  </a:cubicBezTo>
                  <a:cubicBezTo>
                    <a:pt x="2" y="4"/>
                    <a:pt x="2" y="4"/>
                    <a:pt x="2" y="4"/>
                  </a:cubicBezTo>
                  <a:cubicBezTo>
                    <a:pt x="2" y="4"/>
                    <a:pt x="2" y="4"/>
                    <a:pt x="2" y="4"/>
                  </a:cubicBezTo>
                  <a:cubicBezTo>
                    <a:pt x="2" y="4"/>
                    <a:pt x="2" y="4"/>
                    <a:pt x="2" y="4"/>
                  </a:cubicBezTo>
                  <a:cubicBezTo>
                    <a:pt x="2" y="4"/>
                    <a:pt x="2" y="4"/>
                    <a:pt x="2" y="4"/>
                  </a:cubicBezTo>
                  <a:cubicBezTo>
                    <a:pt x="2" y="4"/>
                    <a:pt x="2" y="4"/>
                    <a:pt x="2" y="4"/>
                  </a:cubicBezTo>
                  <a:cubicBezTo>
                    <a:pt x="2" y="4"/>
                    <a:pt x="2" y="4"/>
                    <a:pt x="2" y="4"/>
                  </a:cubicBezTo>
                  <a:cubicBezTo>
                    <a:pt x="2" y="4"/>
                    <a:pt x="2" y="4"/>
                    <a:pt x="2" y="4"/>
                  </a:cubicBezTo>
                  <a:cubicBezTo>
                    <a:pt x="2" y="4"/>
                    <a:pt x="2" y="4"/>
                    <a:pt x="3" y="4"/>
                  </a:cubicBezTo>
                  <a:cubicBezTo>
                    <a:pt x="3" y="4"/>
                    <a:pt x="3" y="4"/>
                    <a:pt x="3" y="4"/>
                  </a:cubicBezTo>
                  <a:cubicBezTo>
                    <a:pt x="3" y="4"/>
                    <a:pt x="3" y="4"/>
                    <a:pt x="3" y="3"/>
                  </a:cubicBezTo>
                  <a:cubicBezTo>
                    <a:pt x="3" y="3"/>
                    <a:pt x="3" y="3"/>
                    <a:pt x="3" y="3"/>
                  </a:cubicBezTo>
                  <a:cubicBezTo>
                    <a:pt x="3" y="3"/>
                    <a:pt x="3" y="3"/>
                    <a:pt x="3" y="3"/>
                  </a:cubicBezTo>
                  <a:cubicBezTo>
                    <a:pt x="3" y="3"/>
                    <a:pt x="3" y="3"/>
                    <a:pt x="3" y="3"/>
                  </a:cubicBezTo>
                  <a:cubicBezTo>
                    <a:pt x="3" y="3"/>
                    <a:pt x="3" y="3"/>
                    <a:pt x="3" y="3"/>
                  </a:cubicBezTo>
                  <a:cubicBezTo>
                    <a:pt x="3" y="3"/>
                    <a:pt x="3" y="3"/>
                    <a:pt x="3" y="3"/>
                  </a:cubicBezTo>
                  <a:cubicBezTo>
                    <a:pt x="3" y="3"/>
                    <a:pt x="3" y="3"/>
                    <a:pt x="3" y="3"/>
                  </a:cubicBezTo>
                  <a:cubicBezTo>
                    <a:pt x="3" y="3"/>
                    <a:pt x="3" y="3"/>
                    <a:pt x="3" y="3"/>
                  </a:cubicBezTo>
                  <a:cubicBezTo>
                    <a:pt x="3" y="3"/>
                    <a:pt x="3"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5" y="3"/>
                  </a:cubicBezTo>
                  <a:cubicBezTo>
                    <a:pt x="5" y="3"/>
                    <a:pt x="5" y="3"/>
                    <a:pt x="5" y="3"/>
                  </a:cubicBezTo>
                  <a:cubicBezTo>
                    <a:pt x="5" y="3"/>
                    <a:pt x="5" y="3"/>
                    <a:pt x="5" y="3"/>
                  </a:cubicBezTo>
                  <a:cubicBezTo>
                    <a:pt x="5" y="3"/>
                    <a:pt x="5" y="3"/>
                    <a:pt x="5" y="3"/>
                  </a:cubicBezTo>
                  <a:cubicBezTo>
                    <a:pt x="5" y="3"/>
                    <a:pt x="5" y="3"/>
                    <a:pt x="5" y="3"/>
                  </a:cubicBezTo>
                  <a:cubicBezTo>
                    <a:pt x="6" y="3"/>
                    <a:pt x="6" y="3"/>
                    <a:pt x="6" y="3"/>
                  </a:cubicBezTo>
                  <a:cubicBezTo>
                    <a:pt x="6" y="3"/>
                    <a:pt x="6" y="2"/>
                    <a:pt x="6" y="2"/>
                  </a:cubicBezTo>
                  <a:cubicBezTo>
                    <a:pt x="6" y="2"/>
                    <a:pt x="6" y="2"/>
                    <a:pt x="6" y="2"/>
                  </a:cubicBezTo>
                  <a:cubicBezTo>
                    <a:pt x="6" y="2"/>
                    <a:pt x="6" y="2"/>
                    <a:pt x="6" y="2"/>
                  </a:cubicBezTo>
                  <a:cubicBezTo>
                    <a:pt x="6" y="2"/>
                    <a:pt x="6" y="2"/>
                    <a:pt x="6" y="2"/>
                  </a:cubicBezTo>
                  <a:cubicBezTo>
                    <a:pt x="6" y="2"/>
                    <a:pt x="6" y="2"/>
                    <a:pt x="6" y="2"/>
                  </a:cubicBezTo>
                  <a:cubicBezTo>
                    <a:pt x="6" y="2"/>
                    <a:pt x="6" y="2"/>
                    <a:pt x="6" y="2"/>
                  </a:cubicBezTo>
                  <a:cubicBezTo>
                    <a:pt x="6" y="2"/>
                    <a:pt x="6" y="2"/>
                    <a:pt x="6" y="2"/>
                  </a:cubicBezTo>
                  <a:cubicBezTo>
                    <a:pt x="6" y="2"/>
                    <a:pt x="6" y="2"/>
                    <a:pt x="6" y="2"/>
                  </a:cubicBezTo>
                  <a:cubicBezTo>
                    <a:pt x="6" y="2"/>
                    <a:pt x="6" y="2"/>
                    <a:pt x="6" y="2"/>
                  </a:cubicBezTo>
                  <a:cubicBezTo>
                    <a:pt x="6" y="2"/>
                    <a:pt x="6" y="2"/>
                    <a:pt x="6" y="2"/>
                  </a:cubicBezTo>
                  <a:cubicBezTo>
                    <a:pt x="6" y="2"/>
                    <a:pt x="6" y="2"/>
                    <a:pt x="6" y="2"/>
                  </a:cubicBezTo>
                  <a:cubicBezTo>
                    <a:pt x="6" y="2"/>
                    <a:pt x="7" y="2"/>
                    <a:pt x="7" y="2"/>
                  </a:cubicBezTo>
                  <a:cubicBezTo>
                    <a:pt x="7" y="2"/>
                    <a:pt x="7" y="2"/>
                    <a:pt x="7" y="2"/>
                  </a:cubicBezTo>
                  <a:cubicBezTo>
                    <a:pt x="7" y="2"/>
                    <a:pt x="7" y="2"/>
                    <a:pt x="7" y="2"/>
                  </a:cubicBezTo>
                  <a:cubicBezTo>
                    <a:pt x="7" y="2"/>
                    <a:pt x="7" y="2"/>
                    <a:pt x="7" y="2"/>
                  </a:cubicBezTo>
                  <a:cubicBezTo>
                    <a:pt x="7" y="2"/>
                    <a:pt x="7" y="2"/>
                    <a:pt x="7" y="1"/>
                  </a:cubicBezTo>
                  <a:cubicBezTo>
                    <a:pt x="7" y="1"/>
                    <a:pt x="7" y="1"/>
                    <a:pt x="7" y="1"/>
                  </a:cubicBezTo>
                  <a:cubicBezTo>
                    <a:pt x="7" y="1"/>
                    <a:pt x="7" y="1"/>
                    <a:pt x="7" y="1"/>
                  </a:cubicBezTo>
                  <a:cubicBezTo>
                    <a:pt x="7" y="1"/>
                    <a:pt x="7" y="1"/>
                    <a:pt x="7" y="1"/>
                  </a:cubicBezTo>
                  <a:cubicBezTo>
                    <a:pt x="7" y="1"/>
                    <a:pt x="7" y="1"/>
                    <a:pt x="7" y="1"/>
                  </a:cubicBezTo>
                  <a:cubicBezTo>
                    <a:pt x="7" y="1"/>
                    <a:pt x="7" y="1"/>
                    <a:pt x="7" y="1"/>
                  </a:cubicBezTo>
                  <a:cubicBezTo>
                    <a:pt x="7" y="1"/>
                    <a:pt x="7" y="1"/>
                    <a:pt x="7" y="1"/>
                  </a:cubicBezTo>
                  <a:cubicBezTo>
                    <a:pt x="7" y="1"/>
                    <a:pt x="7" y="1"/>
                    <a:pt x="7" y="1"/>
                  </a:cubicBezTo>
                  <a:cubicBezTo>
                    <a:pt x="7" y="1"/>
                    <a:pt x="7" y="1"/>
                    <a:pt x="7" y="1"/>
                  </a:cubicBezTo>
                  <a:cubicBezTo>
                    <a:pt x="7" y="1"/>
                    <a:pt x="7" y="1"/>
                    <a:pt x="7" y="1"/>
                  </a:cubicBezTo>
                  <a:cubicBezTo>
                    <a:pt x="7" y="1"/>
                    <a:pt x="7" y="1"/>
                    <a:pt x="7" y="1"/>
                  </a:cubicBezTo>
                  <a:cubicBezTo>
                    <a:pt x="7" y="1"/>
                    <a:pt x="7"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9" y="1"/>
                    <a:pt x="9" y="1"/>
                    <a:pt x="9" y="1"/>
                  </a:cubicBezTo>
                  <a:cubicBezTo>
                    <a:pt x="9" y="1"/>
                    <a:pt x="9" y="1"/>
                    <a:pt x="9" y="1"/>
                  </a:cubicBezTo>
                  <a:cubicBezTo>
                    <a:pt x="9" y="1"/>
                    <a:pt x="9" y="1"/>
                    <a:pt x="9" y="1"/>
                  </a:cubicBezTo>
                  <a:cubicBezTo>
                    <a:pt x="9" y="1"/>
                    <a:pt x="9" y="1"/>
                    <a:pt x="9" y="1"/>
                  </a:cubicBezTo>
                  <a:cubicBezTo>
                    <a:pt x="9" y="1"/>
                    <a:pt x="9" y="1"/>
                    <a:pt x="9" y="1"/>
                  </a:cubicBezTo>
                  <a:cubicBezTo>
                    <a:pt x="9" y="1"/>
                    <a:pt x="9" y="1"/>
                    <a:pt x="9" y="1"/>
                  </a:cubicBezTo>
                  <a:cubicBezTo>
                    <a:pt x="9" y="1"/>
                    <a:pt x="9" y="1"/>
                    <a:pt x="9" y="1"/>
                  </a:cubicBezTo>
                  <a:cubicBezTo>
                    <a:pt x="9" y="1"/>
                    <a:pt x="9" y="1"/>
                    <a:pt x="9" y="1"/>
                  </a:cubicBezTo>
                  <a:cubicBezTo>
                    <a:pt x="9" y="1"/>
                    <a:pt x="9" y="1"/>
                    <a:pt x="9" y="1"/>
                  </a:cubicBezTo>
                  <a:cubicBezTo>
                    <a:pt x="9" y="1"/>
                    <a:pt x="9" y="1"/>
                    <a:pt x="9" y="1"/>
                  </a:cubicBezTo>
                  <a:cubicBezTo>
                    <a:pt x="9" y="1"/>
                    <a:pt x="10" y="1"/>
                    <a:pt x="10" y="1"/>
                  </a:cubicBezTo>
                  <a:cubicBezTo>
                    <a:pt x="10" y="1"/>
                    <a:pt x="10" y="1"/>
                    <a:pt x="10" y="1"/>
                  </a:cubicBezTo>
                  <a:cubicBezTo>
                    <a:pt x="10" y="1"/>
                    <a:pt x="10" y="1"/>
                    <a:pt x="10" y="1"/>
                  </a:cubicBezTo>
                  <a:cubicBezTo>
                    <a:pt x="10" y="1"/>
                    <a:pt x="10" y="1"/>
                    <a:pt x="10" y="1"/>
                  </a:cubicBezTo>
                  <a:cubicBezTo>
                    <a:pt x="10" y="1"/>
                    <a:pt x="10" y="1"/>
                    <a:pt x="10" y="1"/>
                  </a:cubicBezTo>
                  <a:cubicBezTo>
                    <a:pt x="10" y="1"/>
                    <a:pt x="10" y="1"/>
                    <a:pt x="10" y="1"/>
                  </a:cubicBezTo>
                  <a:cubicBezTo>
                    <a:pt x="10" y="1"/>
                    <a:pt x="10" y="1"/>
                    <a:pt x="10" y="1"/>
                  </a:cubicBezTo>
                  <a:cubicBezTo>
                    <a:pt x="10" y="1"/>
                    <a:pt x="10" y="1"/>
                    <a:pt x="10" y="1"/>
                  </a:cubicBezTo>
                  <a:cubicBezTo>
                    <a:pt x="10" y="1"/>
                    <a:pt x="10" y="1"/>
                    <a:pt x="10" y="1"/>
                  </a:cubicBezTo>
                  <a:cubicBezTo>
                    <a:pt x="10" y="1"/>
                    <a:pt x="10" y="1"/>
                    <a:pt x="10" y="1"/>
                  </a:cubicBezTo>
                  <a:cubicBezTo>
                    <a:pt x="10" y="1"/>
                    <a:pt x="10" y="1"/>
                    <a:pt x="10" y="1"/>
                  </a:cubicBezTo>
                  <a:cubicBezTo>
                    <a:pt x="10" y="1"/>
                    <a:pt x="10" y="1"/>
                    <a:pt x="11" y="1"/>
                  </a:cubicBezTo>
                  <a:cubicBezTo>
                    <a:pt x="11" y="1"/>
                    <a:pt x="11" y="1"/>
                    <a:pt x="11" y="2"/>
                  </a:cubicBezTo>
                  <a:cubicBezTo>
                    <a:pt x="11" y="2"/>
                    <a:pt x="11" y="2"/>
                    <a:pt x="11" y="2"/>
                  </a:cubicBezTo>
                  <a:cubicBezTo>
                    <a:pt x="11" y="2"/>
                    <a:pt x="11" y="2"/>
                    <a:pt x="11" y="2"/>
                  </a:cubicBezTo>
                  <a:cubicBezTo>
                    <a:pt x="11" y="2"/>
                    <a:pt x="11" y="2"/>
                    <a:pt x="11" y="2"/>
                  </a:cubicBezTo>
                  <a:cubicBezTo>
                    <a:pt x="11" y="2"/>
                    <a:pt x="11" y="2"/>
                    <a:pt x="11" y="2"/>
                  </a:cubicBezTo>
                  <a:cubicBezTo>
                    <a:pt x="11" y="2"/>
                    <a:pt x="11" y="2"/>
                    <a:pt x="11" y="2"/>
                  </a:cubicBezTo>
                  <a:cubicBezTo>
                    <a:pt x="11" y="2"/>
                    <a:pt x="11" y="2"/>
                    <a:pt x="11" y="2"/>
                  </a:cubicBezTo>
                  <a:cubicBezTo>
                    <a:pt x="11" y="2"/>
                    <a:pt x="11" y="2"/>
                    <a:pt x="11" y="2"/>
                  </a:cubicBezTo>
                  <a:cubicBezTo>
                    <a:pt x="11" y="2"/>
                    <a:pt x="11" y="2"/>
                    <a:pt x="11" y="2"/>
                  </a:cubicBezTo>
                  <a:cubicBezTo>
                    <a:pt x="11" y="2"/>
                    <a:pt x="11" y="2"/>
                    <a:pt x="11" y="2"/>
                  </a:cubicBezTo>
                  <a:cubicBezTo>
                    <a:pt x="11" y="2"/>
                    <a:pt x="11" y="2"/>
                    <a:pt x="11" y="2"/>
                  </a:cubicBezTo>
                  <a:cubicBezTo>
                    <a:pt x="11" y="2"/>
                    <a:pt x="11" y="2"/>
                    <a:pt x="11" y="2"/>
                  </a:cubicBezTo>
                  <a:cubicBezTo>
                    <a:pt x="11" y="2"/>
                    <a:pt x="12" y="2"/>
                    <a:pt x="12" y="2"/>
                  </a:cubicBezTo>
                  <a:cubicBezTo>
                    <a:pt x="12" y="2"/>
                    <a:pt x="12" y="2"/>
                    <a:pt x="12" y="2"/>
                  </a:cubicBezTo>
                  <a:cubicBezTo>
                    <a:pt x="12" y="2"/>
                    <a:pt x="12" y="2"/>
                    <a:pt x="12" y="2"/>
                  </a:cubicBezTo>
                  <a:cubicBezTo>
                    <a:pt x="12" y="2"/>
                    <a:pt x="12" y="2"/>
                    <a:pt x="12" y="2"/>
                  </a:cubicBezTo>
                  <a:cubicBezTo>
                    <a:pt x="12" y="3"/>
                    <a:pt x="12" y="3"/>
                    <a:pt x="12" y="3"/>
                  </a:cubicBezTo>
                  <a:cubicBezTo>
                    <a:pt x="12" y="3"/>
                    <a:pt x="12" y="3"/>
                    <a:pt x="12" y="3"/>
                  </a:cubicBezTo>
                  <a:cubicBezTo>
                    <a:pt x="12" y="3"/>
                    <a:pt x="12" y="3"/>
                    <a:pt x="12" y="3"/>
                  </a:cubicBezTo>
                  <a:cubicBezTo>
                    <a:pt x="12" y="3"/>
                    <a:pt x="12" y="3"/>
                    <a:pt x="12" y="3"/>
                  </a:cubicBezTo>
                  <a:cubicBezTo>
                    <a:pt x="12" y="3"/>
                    <a:pt x="12" y="3"/>
                    <a:pt x="12" y="3"/>
                  </a:cubicBezTo>
                  <a:cubicBezTo>
                    <a:pt x="12" y="3"/>
                    <a:pt x="12" y="3"/>
                    <a:pt x="12" y="3"/>
                  </a:cubicBezTo>
                  <a:cubicBezTo>
                    <a:pt x="12" y="3"/>
                    <a:pt x="12" y="3"/>
                    <a:pt x="12" y="3"/>
                  </a:cubicBezTo>
                  <a:cubicBezTo>
                    <a:pt x="12" y="3"/>
                    <a:pt x="12" y="3"/>
                    <a:pt x="12" y="3"/>
                  </a:cubicBezTo>
                  <a:cubicBezTo>
                    <a:pt x="12" y="3"/>
                    <a:pt x="12" y="3"/>
                    <a:pt x="12" y="3"/>
                  </a:cubicBezTo>
                  <a:cubicBezTo>
                    <a:pt x="12" y="3"/>
                    <a:pt x="12" y="3"/>
                    <a:pt x="12" y="3"/>
                  </a:cubicBezTo>
                  <a:cubicBezTo>
                    <a:pt x="12" y="3"/>
                    <a:pt x="12" y="3"/>
                    <a:pt x="12" y="3"/>
                  </a:cubicBezTo>
                  <a:cubicBezTo>
                    <a:pt x="12" y="3"/>
                    <a:pt x="12" y="3"/>
                    <a:pt x="12" y="3"/>
                  </a:cubicBezTo>
                  <a:cubicBezTo>
                    <a:pt x="12" y="4"/>
                    <a:pt x="12" y="4"/>
                    <a:pt x="12" y="4"/>
                  </a:cubicBezTo>
                  <a:cubicBezTo>
                    <a:pt x="12" y="4"/>
                    <a:pt x="12" y="4"/>
                    <a:pt x="12" y="4"/>
                  </a:cubicBezTo>
                  <a:cubicBezTo>
                    <a:pt x="12" y="4"/>
                    <a:pt x="13" y="4"/>
                    <a:pt x="13" y="4"/>
                  </a:cubicBezTo>
                  <a:cubicBezTo>
                    <a:pt x="13" y="4"/>
                    <a:pt x="13" y="4"/>
                    <a:pt x="13" y="4"/>
                  </a:cubicBezTo>
                  <a:cubicBezTo>
                    <a:pt x="13" y="4"/>
                    <a:pt x="13" y="4"/>
                    <a:pt x="13" y="4"/>
                  </a:cubicBezTo>
                  <a:cubicBezTo>
                    <a:pt x="13" y="4"/>
                    <a:pt x="13" y="4"/>
                    <a:pt x="13" y="4"/>
                  </a:cubicBezTo>
                  <a:cubicBezTo>
                    <a:pt x="13" y="4"/>
                    <a:pt x="13" y="4"/>
                    <a:pt x="13" y="4"/>
                  </a:cubicBezTo>
                  <a:cubicBezTo>
                    <a:pt x="13" y="4"/>
                    <a:pt x="13" y="4"/>
                    <a:pt x="13" y="4"/>
                  </a:cubicBezTo>
                  <a:cubicBezTo>
                    <a:pt x="13" y="4"/>
                    <a:pt x="13" y="4"/>
                    <a:pt x="13" y="4"/>
                  </a:cubicBezTo>
                  <a:cubicBezTo>
                    <a:pt x="13" y="5"/>
                    <a:pt x="13" y="5"/>
                    <a:pt x="13" y="5"/>
                  </a:cubicBezTo>
                  <a:cubicBezTo>
                    <a:pt x="13" y="5"/>
                    <a:pt x="13" y="5"/>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7"/>
                    <a:pt x="15" y="7"/>
                    <a:pt x="15" y="7"/>
                  </a:cubicBezTo>
                  <a:cubicBezTo>
                    <a:pt x="15" y="7"/>
                    <a:pt x="16" y="7"/>
                    <a:pt x="16" y="7"/>
                  </a:cubicBezTo>
                  <a:cubicBezTo>
                    <a:pt x="16" y="7"/>
                    <a:pt x="16" y="7"/>
                    <a:pt x="16" y="7"/>
                  </a:cubicBezTo>
                  <a:cubicBezTo>
                    <a:pt x="16" y="7"/>
                    <a:pt x="16" y="7"/>
                    <a:pt x="16" y="7"/>
                  </a:cubicBezTo>
                  <a:cubicBezTo>
                    <a:pt x="16" y="7"/>
                    <a:pt x="16" y="7"/>
                    <a:pt x="16" y="7"/>
                  </a:cubicBezTo>
                  <a:cubicBezTo>
                    <a:pt x="16" y="7"/>
                    <a:pt x="16" y="7"/>
                    <a:pt x="16" y="7"/>
                  </a:cubicBezTo>
                  <a:cubicBezTo>
                    <a:pt x="16" y="7"/>
                    <a:pt x="16" y="7"/>
                    <a:pt x="16" y="7"/>
                  </a:cubicBezTo>
                  <a:cubicBezTo>
                    <a:pt x="16" y="7"/>
                    <a:pt x="16" y="7"/>
                    <a:pt x="16" y="7"/>
                  </a:cubicBezTo>
                  <a:cubicBezTo>
                    <a:pt x="16" y="7"/>
                    <a:pt x="16" y="7"/>
                    <a:pt x="16" y="7"/>
                  </a:cubicBezTo>
                  <a:cubicBezTo>
                    <a:pt x="16" y="7"/>
                    <a:pt x="16" y="7"/>
                    <a:pt x="16" y="7"/>
                  </a:cubicBezTo>
                  <a:cubicBezTo>
                    <a:pt x="16" y="7"/>
                    <a:pt x="16" y="7"/>
                    <a:pt x="16" y="8"/>
                  </a:cubicBezTo>
                  <a:cubicBezTo>
                    <a:pt x="16" y="8"/>
                    <a:pt x="16" y="8"/>
                    <a:pt x="16" y="8"/>
                  </a:cubicBezTo>
                  <a:cubicBezTo>
                    <a:pt x="16" y="8"/>
                    <a:pt x="17" y="8"/>
                    <a:pt x="17" y="8"/>
                  </a:cubicBezTo>
                  <a:cubicBezTo>
                    <a:pt x="17" y="8"/>
                    <a:pt x="17" y="8"/>
                    <a:pt x="17" y="8"/>
                  </a:cubicBezTo>
                  <a:cubicBezTo>
                    <a:pt x="17" y="8"/>
                    <a:pt x="17" y="8"/>
                    <a:pt x="17" y="8"/>
                  </a:cubicBezTo>
                  <a:cubicBezTo>
                    <a:pt x="17" y="8"/>
                    <a:pt x="17" y="8"/>
                    <a:pt x="17" y="8"/>
                  </a:cubicBezTo>
                  <a:cubicBezTo>
                    <a:pt x="17" y="8"/>
                    <a:pt x="17" y="8"/>
                    <a:pt x="17" y="8"/>
                  </a:cubicBezTo>
                  <a:cubicBezTo>
                    <a:pt x="17" y="8"/>
                    <a:pt x="17" y="8"/>
                    <a:pt x="17" y="8"/>
                  </a:cubicBezTo>
                  <a:cubicBezTo>
                    <a:pt x="17" y="8"/>
                    <a:pt x="17" y="8"/>
                    <a:pt x="17" y="9"/>
                  </a:cubicBezTo>
                  <a:cubicBezTo>
                    <a:pt x="17" y="9"/>
                    <a:pt x="17" y="9"/>
                    <a:pt x="17" y="9"/>
                  </a:cubicBezTo>
                  <a:cubicBezTo>
                    <a:pt x="17" y="9"/>
                    <a:pt x="17" y="9"/>
                    <a:pt x="17" y="9"/>
                  </a:cubicBezTo>
                  <a:cubicBezTo>
                    <a:pt x="17" y="9"/>
                    <a:pt x="17" y="9"/>
                    <a:pt x="17" y="9"/>
                  </a:cubicBezTo>
                  <a:cubicBezTo>
                    <a:pt x="17" y="9"/>
                    <a:pt x="17" y="9"/>
                    <a:pt x="17" y="9"/>
                  </a:cubicBezTo>
                  <a:cubicBezTo>
                    <a:pt x="17" y="9"/>
                    <a:pt x="17" y="9"/>
                    <a:pt x="17" y="9"/>
                  </a:cubicBezTo>
                  <a:cubicBezTo>
                    <a:pt x="17" y="9"/>
                    <a:pt x="17" y="9"/>
                    <a:pt x="17" y="9"/>
                  </a:cubicBezTo>
                  <a:cubicBezTo>
                    <a:pt x="17" y="9"/>
                    <a:pt x="17" y="9"/>
                    <a:pt x="17" y="9"/>
                  </a:cubicBezTo>
                  <a:cubicBezTo>
                    <a:pt x="17" y="9"/>
                    <a:pt x="17" y="9"/>
                    <a:pt x="17" y="9"/>
                  </a:cubicBezTo>
                  <a:cubicBezTo>
                    <a:pt x="18" y="10"/>
                    <a:pt x="18" y="10"/>
                    <a:pt x="18" y="10"/>
                  </a:cubicBezTo>
                  <a:cubicBezTo>
                    <a:pt x="18" y="10"/>
                    <a:pt x="18" y="10"/>
                    <a:pt x="18" y="10"/>
                  </a:cubicBezTo>
                  <a:cubicBezTo>
                    <a:pt x="18" y="10"/>
                    <a:pt x="18" y="10"/>
                    <a:pt x="18" y="10"/>
                  </a:cubicBezTo>
                  <a:cubicBezTo>
                    <a:pt x="18" y="10"/>
                    <a:pt x="18" y="10"/>
                    <a:pt x="18" y="10"/>
                  </a:cubicBezTo>
                  <a:cubicBezTo>
                    <a:pt x="18" y="10"/>
                    <a:pt x="18" y="10"/>
                    <a:pt x="18" y="10"/>
                  </a:cubicBezTo>
                  <a:cubicBezTo>
                    <a:pt x="18" y="10"/>
                    <a:pt x="18" y="10"/>
                    <a:pt x="18" y="10"/>
                  </a:cubicBezTo>
                  <a:cubicBezTo>
                    <a:pt x="18" y="10"/>
                    <a:pt x="18" y="10"/>
                    <a:pt x="18" y="10"/>
                  </a:cubicBezTo>
                  <a:cubicBezTo>
                    <a:pt x="18" y="10"/>
                    <a:pt x="18" y="10"/>
                    <a:pt x="18" y="11"/>
                  </a:cubicBezTo>
                  <a:cubicBezTo>
                    <a:pt x="18" y="11"/>
                    <a:pt x="18" y="11"/>
                    <a:pt x="18" y="11"/>
                  </a:cubicBezTo>
                  <a:cubicBezTo>
                    <a:pt x="18" y="11"/>
                    <a:pt x="18" y="11"/>
                    <a:pt x="18" y="11"/>
                  </a:cubicBezTo>
                  <a:cubicBezTo>
                    <a:pt x="18" y="11"/>
                    <a:pt x="18" y="11"/>
                    <a:pt x="18" y="11"/>
                  </a:cubicBezTo>
                  <a:cubicBezTo>
                    <a:pt x="18" y="11"/>
                    <a:pt x="18" y="11"/>
                    <a:pt x="18" y="11"/>
                  </a:cubicBezTo>
                  <a:cubicBezTo>
                    <a:pt x="18" y="11"/>
                    <a:pt x="18" y="11"/>
                    <a:pt x="18" y="11"/>
                  </a:cubicBezTo>
                  <a:cubicBezTo>
                    <a:pt x="18" y="11"/>
                    <a:pt x="18" y="11"/>
                    <a:pt x="18" y="11"/>
                  </a:cubicBezTo>
                  <a:cubicBezTo>
                    <a:pt x="18" y="11"/>
                    <a:pt x="18" y="11"/>
                    <a:pt x="18" y="11"/>
                  </a:cubicBezTo>
                  <a:cubicBezTo>
                    <a:pt x="18" y="11"/>
                    <a:pt x="18" y="12"/>
                    <a:pt x="18" y="12"/>
                  </a:cubicBezTo>
                  <a:cubicBezTo>
                    <a:pt x="18" y="12"/>
                    <a:pt x="18" y="12"/>
                    <a:pt x="18" y="12"/>
                  </a:cubicBezTo>
                  <a:cubicBezTo>
                    <a:pt x="18" y="12"/>
                    <a:pt x="18" y="12"/>
                    <a:pt x="18" y="12"/>
                  </a:cubicBezTo>
                  <a:cubicBezTo>
                    <a:pt x="18" y="12"/>
                    <a:pt x="18" y="12"/>
                    <a:pt x="18" y="12"/>
                  </a:cubicBezTo>
                  <a:cubicBezTo>
                    <a:pt x="18" y="12"/>
                    <a:pt x="18" y="12"/>
                    <a:pt x="18" y="12"/>
                  </a:cubicBezTo>
                  <a:cubicBezTo>
                    <a:pt x="18" y="12"/>
                    <a:pt x="18" y="12"/>
                    <a:pt x="18" y="12"/>
                  </a:cubicBezTo>
                  <a:cubicBezTo>
                    <a:pt x="18" y="12"/>
                    <a:pt x="18" y="13"/>
                    <a:pt x="18" y="13"/>
                  </a:cubicBezTo>
                  <a:cubicBezTo>
                    <a:pt x="18" y="13"/>
                    <a:pt x="18" y="13"/>
                    <a:pt x="18" y="13"/>
                  </a:cubicBezTo>
                  <a:cubicBezTo>
                    <a:pt x="18" y="13"/>
                    <a:pt x="18" y="13"/>
                    <a:pt x="18" y="13"/>
                  </a:cubicBezTo>
                  <a:cubicBezTo>
                    <a:pt x="18" y="13"/>
                    <a:pt x="18" y="13"/>
                    <a:pt x="18" y="13"/>
                  </a:cubicBezTo>
                  <a:cubicBezTo>
                    <a:pt x="18" y="13"/>
                    <a:pt x="18" y="13"/>
                    <a:pt x="18" y="13"/>
                  </a:cubicBezTo>
                  <a:cubicBezTo>
                    <a:pt x="18" y="13"/>
                    <a:pt x="18" y="13"/>
                    <a:pt x="18" y="13"/>
                  </a:cubicBezTo>
                  <a:cubicBezTo>
                    <a:pt x="18" y="13"/>
                    <a:pt x="18" y="13"/>
                    <a:pt x="18" y="13"/>
                  </a:cubicBezTo>
                  <a:cubicBezTo>
                    <a:pt x="18" y="13"/>
                    <a:pt x="18" y="13"/>
                    <a:pt x="18" y="13"/>
                  </a:cubicBezTo>
                  <a:cubicBezTo>
                    <a:pt x="18" y="13"/>
                    <a:pt x="18" y="13"/>
                    <a:pt x="18" y="14"/>
                  </a:cubicBezTo>
                  <a:cubicBezTo>
                    <a:pt x="18" y="14"/>
                    <a:pt x="18" y="14"/>
                    <a:pt x="18" y="14"/>
                  </a:cubicBezTo>
                  <a:cubicBezTo>
                    <a:pt x="18" y="14"/>
                    <a:pt x="18" y="14"/>
                    <a:pt x="18" y="14"/>
                  </a:cubicBezTo>
                  <a:cubicBezTo>
                    <a:pt x="18" y="14"/>
                    <a:pt x="18" y="14"/>
                    <a:pt x="18" y="14"/>
                  </a:cubicBezTo>
                  <a:cubicBezTo>
                    <a:pt x="17" y="14"/>
                    <a:pt x="17" y="14"/>
                    <a:pt x="17" y="14"/>
                  </a:cubicBezTo>
                  <a:cubicBezTo>
                    <a:pt x="17" y="14"/>
                    <a:pt x="17" y="14"/>
                    <a:pt x="17" y="14"/>
                  </a:cubicBezTo>
                  <a:cubicBezTo>
                    <a:pt x="17" y="14"/>
                    <a:pt x="17" y="14"/>
                    <a:pt x="17" y="14"/>
                  </a:cubicBezTo>
                  <a:cubicBezTo>
                    <a:pt x="17" y="14"/>
                    <a:pt x="17" y="14"/>
                    <a:pt x="17" y="14"/>
                  </a:cubicBezTo>
                  <a:cubicBezTo>
                    <a:pt x="17" y="14"/>
                    <a:pt x="17" y="14"/>
                    <a:pt x="17" y="14"/>
                  </a:cubicBezTo>
                  <a:cubicBezTo>
                    <a:pt x="17" y="14"/>
                    <a:pt x="17" y="14"/>
                    <a:pt x="17" y="14"/>
                  </a:cubicBezTo>
                  <a:cubicBezTo>
                    <a:pt x="17" y="14"/>
                    <a:pt x="17" y="14"/>
                    <a:pt x="17" y="15"/>
                  </a:cubicBezTo>
                  <a:cubicBezTo>
                    <a:pt x="17" y="15"/>
                    <a:pt x="17" y="15"/>
                    <a:pt x="17" y="15"/>
                  </a:cubicBezTo>
                  <a:cubicBezTo>
                    <a:pt x="17" y="15"/>
                    <a:pt x="17" y="15"/>
                    <a:pt x="17" y="15"/>
                  </a:cubicBezTo>
                  <a:cubicBezTo>
                    <a:pt x="17" y="15"/>
                    <a:pt x="17" y="15"/>
                    <a:pt x="17" y="15"/>
                  </a:cubicBezTo>
                  <a:cubicBezTo>
                    <a:pt x="17" y="15"/>
                    <a:pt x="17" y="15"/>
                    <a:pt x="17" y="15"/>
                  </a:cubicBezTo>
                  <a:cubicBezTo>
                    <a:pt x="17" y="15"/>
                    <a:pt x="17" y="15"/>
                    <a:pt x="17" y="15"/>
                  </a:cubicBezTo>
                  <a:cubicBezTo>
                    <a:pt x="17" y="15"/>
                    <a:pt x="17" y="15"/>
                    <a:pt x="17" y="15"/>
                  </a:cubicBezTo>
                  <a:cubicBezTo>
                    <a:pt x="17" y="15"/>
                    <a:pt x="17" y="15"/>
                    <a:pt x="17" y="15"/>
                  </a:cubicBezTo>
                  <a:cubicBezTo>
                    <a:pt x="17" y="15"/>
                    <a:pt x="17" y="15"/>
                    <a:pt x="17" y="15"/>
                  </a:cubicBezTo>
                  <a:cubicBezTo>
                    <a:pt x="17" y="15"/>
                    <a:pt x="16" y="15"/>
                    <a:pt x="16" y="15"/>
                  </a:cubicBezTo>
                  <a:cubicBezTo>
                    <a:pt x="16" y="15"/>
                    <a:pt x="16" y="15"/>
                    <a:pt x="16" y="15"/>
                  </a:cubicBezTo>
                  <a:cubicBezTo>
                    <a:pt x="16" y="15"/>
                    <a:pt x="16" y="15"/>
                    <a:pt x="16" y="15"/>
                  </a:cubicBezTo>
                  <a:cubicBezTo>
                    <a:pt x="16" y="15"/>
                    <a:pt x="16" y="15"/>
                    <a:pt x="16" y="15"/>
                  </a:cubicBezTo>
                  <a:cubicBezTo>
                    <a:pt x="16" y="16"/>
                    <a:pt x="16" y="16"/>
                    <a:pt x="16" y="16"/>
                  </a:cubicBezTo>
                  <a:cubicBezTo>
                    <a:pt x="16" y="16"/>
                    <a:pt x="16" y="16"/>
                    <a:pt x="16" y="16"/>
                  </a:cubicBezTo>
                  <a:cubicBezTo>
                    <a:pt x="16" y="16"/>
                    <a:pt x="16" y="16"/>
                    <a:pt x="16" y="16"/>
                  </a:cubicBezTo>
                  <a:cubicBezTo>
                    <a:pt x="16" y="16"/>
                    <a:pt x="16" y="16"/>
                    <a:pt x="16" y="16"/>
                  </a:cubicBezTo>
                  <a:cubicBezTo>
                    <a:pt x="16" y="16"/>
                    <a:pt x="16" y="16"/>
                    <a:pt x="16" y="16"/>
                  </a:cubicBezTo>
                  <a:cubicBezTo>
                    <a:pt x="16" y="16"/>
                    <a:pt x="16" y="16"/>
                    <a:pt x="16" y="16"/>
                  </a:cubicBezTo>
                  <a:cubicBezTo>
                    <a:pt x="16" y="16"/>
                    <a:pt x="16" y="16"/>
                    <a:pt x="16" y="16"/>
                  </a:cubicBezTo>
                  <a:cubicBezTo>
                    <a:pt x="15" y="16"/>
                    <a:pt x="15" y="16"/>
                    <a:pt x="15" y="16"/>
                  </a:cubicBezTo>
                  <a:cubicBezTo>
                    <a:pt x="15" y="16"/>
                    <a:pt x="15" y="16"/>
                    <a:pt x="15" y="16"/>
                  </a:cubicBezTo>
                  <a:cubicBezTo>
                    <a:pt x="15" y="16"/>
                    <a:pt x="15" y="16"/>
                    <a:pt x="15" y="16"/>
                  </a:cubicBezTo>
                  <a:cubicBezTo>
                    <a:pt x="15" y="16"/>
                    <a:pt x="15" y="16"/>
                    <a:pt x="15" y="16"/>
                  </a:cubicBezTo>
                  <a:cubicBezTo>
                    <a:pt x="15" y="16"/>
                    <a:pt x="15" y="16"/>
                    <a:pt x="15" y="16"/>
                  </a:cubicBezTo>
                  <a:cubicBezTo>
                    <a:pt x="15" y="16"/>
                    <a:pt x="15" y="16"/>
                    <a:pt x="15" y="16"/>
                  </a:cubicBezTo>
                  <a:cubicBezTo>
                    <a:pt x="15" y="16"/>
                    <a:pt x="15" y="16"/>
                    <a:pt x="15" y="16"/>
                  </a:cubicBezTo>
                  <a:cubicBezTo>
                    <a:pt x="15" y="16"/>
                    <a:pt x="15" y="16"/>
                    <a:pt x="15" y="16"/>
                  </a:cubicBezTo>
                  <a:cubicBezTo>
                    <a:pt x="15" y="16"/>
                    <a:pt x="15" y="16"/>
                    <a:pt x="15" y="16"/>
                  </a:cubicBezTo>
                  <a:cubicBezTo>
                    <a:pt x="15" y="16"/>
                    <a:pt x="14" y="16"/>
                    <a:pt x="14" y="16"/>
                  </a:cubicBezTo>
                  <a:cubicBezTo>
                    <a:pt x="14" y="16"/>
                    <a:pt x="14" y="16"/>
                    <a:pt x="14" y="16"/>
                  </a:cubicBezTo>
                  <a:cubicBezTo>
                    <a:pt x="14" y="16"/>
                    <a:pt x="14" y="16"/>
                    <a:pt x="14" y="16"/>
                  </a:cubicBezTo>
                  <a:cubicBezTo>
                    <a:pt x="14" y="16"/>
                    <a:pt x="14" y="16"/>
                    <a:pt x="14" y="16"/>
                  </a:cubicBezTo>
                  <a:cubicBezTo>
                    <a:pt x="14" y="16"/>
                    <a:pt x="14" y="16"/>
                    <a:pt x="14" y="16"/>
                  </a:cubicBezTo>
                  <a:cubicBezTo>
                    <a:pt x="14" y="16"/>
                    <a:pt x="14" y="16"/>
                    <a:pt x="14" y="16"/>
                  </a:cubicBezTo>
                  <a:cubicBezTo>
                    <a:pt x="14" y="16"/>
                    <a:pt x="14" y="16"/>
                    <a:pt x="14" y="16"/>
                  </a:cubicBezTo>
                  <a:cubicBezTo>
                    <a:pt x="14" y="16"/>
                    <a:pt x="14" y="16"/>
                    <a:pt x="14" y="16"/>
                  </a:cubicBezTo>
                  <a:cubicBezTo>
                    <a:pt x="14" y="16"/>
                    <a:pt x="14" y="16"/>
                    <a:pt x="14" y="16"/>
                  </a:cubicBezTo>
                  <a:cubicBezTo>
                    <a:pt x="13" y="16"/>
                    <a:pt x="13" y="16"/>
                    <a:pt x="13" y="16"/>
                  </a:cubicBezTo>
                  <a:cubicBezTo>
                    <a:pt x="13" y="16"/>
                    <a:pt x="13" y="16"/>
                    <a:pt x="13" y="16"/>
                  </a:cubicBezTo>
                  <a:cubicBezTo>
                    <a:pt x="13" y="16"/>
                    <a:pt x="13" y="16"/>
                    <a:pt x="12" y="17"/>
                  </a:cubicBezTo>
                  <a:cubicBezTo>
                    <a:pt x="12" y="17"/>
                    <a:pt x="12" y="17"/>
                    <a:pt x="12" y="17"/>
                  </a:cubicBezTo>
                  <a:cubicBezTo>
                    <a:pt x="12" y="17"/>
                    <a:pt x="12" y="17"/>
                    <a:pt x="12" y="17"/>
                  </a:cubicBezTo>
                  <a:cubicBezTo>
                    <a:pt x="12" y="17"/>
                    <a:pt x="12" y="17"/>
                    <a:pt x="12" y="17"/>
                  </a:cubicBezTo>
                  <a:cubicBezTo>
                    <a:pt x="12" y="17"/>
                    <a:pt x="12" y="17"/>
                    <a:pt x="12" y="17"/>
                  </a:cubicBezTo>
                  <a:cubicBezTo>
                    <a:pt x="12" y="17"/>
                    <a:pt x="12" y="17"/>
                    <a:pt x="12" y="17"/>
                  </a:cubicBezTo>
                  <a:cubicBezTo>
                    <a:pt x="12" y="17"/>
                    <a:pt x="12" y="17"/>
                    <a:pt x="12" y="17"/>
                  </a:cubicBezTo>
                  <a:cubicBezTo>
                    <a:pt x="12" y="17"/>
                    <a:pt x="12" y="17"/>
                    <a:pt x="12" y="17"/>
                  </a:cubicBezTo>
                  <a:cubicBezTo>
                    <a:pt x="12" y="17"/>
                    <a:pt x="12" y="17"/>
                    <a:pt x="12" y="17"/>
                  </a:cubicBezTo>
                  <a:close/>
                </a:path>
              </a:pathLst>
            </a:custGeom>
            <a:grpFill/>
            <a:ln w="9525">
              <a:solidFill>
                <a:schemeClr val="bg1">
                  <a:alpha val="12000"/>
                </a:schemeClr>
              </a:solidFill>
              <a:round/>
            </a:ln>
          </p:spPr>
          <p:txBody>
            <a:bodyPr vert="horz" wrap="square" lIns="91440" tIns="45720" rIns="91440" bIns="45720" numCol="1" anchor="t" anchorCtr="0" compatLnSpc="1"/>
            <a:lstStyle/>
            <a:p>
              <a:endParaRPr lang="zh-CN" altLang="en-US"/>
            </a:p>
          </p:txBody>
        </p:sp>
        <p:sp>
          <p:nvSpPr>
            <p:cNvPr id="138" name="Freeform 334"/>
            <p:cNvSpPr>
              <a:spLocks noEditPoints="1"/>
            </p:cNvSpPr>
            <p:nvPr/>
          </p:nvSpPr>
          <p:spPr bwMode="auto">
            <a:xfrm>
              <a:off x="3209" y="1917"/>
              <a:ext cx="4" cy="7"/>
            </a:xfrm>
            <a:custGeom>
              <a:avLst/>
              <a:gdLst>
                <a:gd name="T0" fmla="*/ 0 w 3"/>
                <a:gd name="T1" fmla="*/ 6 h 6"/>
                <a:gd name="T2" fmla="*/ 3 w 3"/>
                <a:gd name="T3" fmla="*/ 6 h 6"/>
                <a:gd name="T4" fmla="*/ 3 w 3"/>
                <a:gd name="T5" fmla="*/ 6 h 6"/>
                <a:gd name="T6" fmla="*/ 2 w 3"/>
                <a:gd name="T7" fmla="*/ 6 h 6"/>
                <a:gd name="T8" fmla="*/ 2 w 3"/>
                <a:gd name="T9" fmla="*/ 0 h 6"/>
                <a:gd name="T10" fmla="*/ 2 w 3"/>
                <a:gd name="T11" fmla="*/ 0 h 6"/>
                <a:gd name="T12" fmla="*/ 2 w 3"/>
                <a:gd name="T13" fmla="*/ 2 h 6"/>
                <a:gd name="T14" fmla="*/ 1 w 3"/>
                <a:gd name="T15" fmla="*/ 2 h 6"/>
                <a:gd name="T16" fmla="*/ 1 w 3"/>
                <a:gd name="T17" fmla="*/ 2 h 6"/>
                <a:gd name="T18" fmla="*/ 1 w 3"/>
                <a:gd name="T19" fmla="*/ 2 h 6"/>
                <a:gd name="T20" fmla="*/ 1 w 3"/>
                <a:gd name="T21" fmla="*/ 2 h 6"/>
                <a:gd name="T22" fmla="*/ 1 w 3"/>
                <a:gd name="T23" fmla="*/ 0 h 6"/>
                <a:gd name="T24" fmla="*/ 0 w 3"/>
                <a:gd name="T25" fmla="*/ 0 h 6"/>
                <a:gd name="T26" fmla="*/ 0 w 3"/>
                <a:gd name="T27" fmla="*/ 5 h 6"/>
                <a:gd name="T28" fmla="*/ 0 w 3"/>
                <a:gd name="T29" fmla="*/ 5 h 6"/>
                <a:gd name="T30" fmla="*/ 0 w 3"/>
                <a:gd name="T31" fmla="*/ 6 h 6"/>
                <a:gd name="T32" fmla="*/ 1 w 3"/>
                <a:gd name="T33" fmla="*/ 2 h 6"/>
                <a:gd name="T34" fmla="*/ 1 w 3"/>
                <a:gd name="T35" fmla="*/ 2 h 6"/>
                <a:gd name="T36" fmla="*/ 1 w 3"/>
                <a:gd name="T37" fmla="*/ 2 h 6"/>
                <a:gd name="T38" fmla="*/ 1 w 3"/>
                <a:gd name="T39" fmla="*/ 2 h 6"/>
                <a:gd name="T40" fmla="*/ 2 w 3"/>
                <a:gd name="T41" fmla="*/ 2 h 6"/>
                <a:gd name="T42" fmla="*/ 2 w 3"/>
                <a:gd name="T43" fmla="*/ 4 h 6"/>
                <a:gd name="T44" fmla="*/ 1 w 3"/>
                <a:gd name="T45" fmla="*/ 4 h 6"/>
                <a:gd name="T46" fmla="*/ 1 w 3"/>
                <a:gd name="T47" fmla="*/ 2 h 6"/>
                <a:gd name="T48" fmla="*/ 1 w 3"/>
                <a:gd name="T49" fmla="*/ 5 h 6"/>
                <a:gd name="T50" fmla="*/ 2 w 3"/>
                <a:gd name="T51" fmla="*/ 5 h 6"/>
                <a:gd name="T52" fmla="*/ 2 w 3"/>
                <a:gd name="T53" fmla="*/ 5 h 6"/>
                <a:gd name="T54" fmla="*/ 1 w 3"/>
                <a:gd name="T55"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 h="6">
                  <a:moveTo>
                    <a:pt x="0" y="6"/>
                  </a:moveTo>
                  <a:cubicBezTo>
                    <a:pt x="3" y="6"/>
                    <a:pt x="3" y="6"/>
                    <a:pt x="3" y="6"/>
                  </a:cubicBezTo>
                  <a:cubicBezTo>
                    <a:pt x="3" y="6"/>
                    <a:pt x="3" y="6"/>
                    <a:pt x="3" y="6"/>
                  </a:cubicBezTo>
                  <a:cubicBezTo>
                    <a:pt x="2" y="6"/>
                    <a:pt x="2" y="6"/>
                    <a:pt x="2" y="6"/>
                  </a:cubicBezTo>
                  <a:cubicBezTo>
                    <a:pt x="2" y="0"/>
                    <a:pt x="2" y="0"/>
                    <a:pt x="2" y="0"/>
                  </a:cubicBezTo>
                  <a:cubicBezTo>
                    <a:pt x="2" y="0"/>
                    <a:pt x="2" y="0"/>
                    <a:pt x="2" y="0"/>
                  </a:cubicBezTo>
                  <a:cubicBezTo>
                    <a:pt x="2" y="2"/>
                    <a:pt x="2" y="2"/>
                    <a:pt x="2" y="2"/>
                  </a:cubicBezTo>
                  <a:cubicBezTo>
                    <a:pt x="1" y="2"/>
                    <a:pt x="1" y="2"/>
                    <a:pt x="1" y="2"/>
                  </a:cubicBezTo>
                  <a:cubicBezTo>
                    <a:pt x="1" y="2"/>
                    <a:pt x="1" y="2"/>
                    <a:pt x="1" y="2"/>
                  </a:cubicBezTo>
                  <a:cubicBezTo>
                    <a:pt x="1" y="2"/>
                    <a:pt x="1" y="2"/>
                    <a:pt x="1" y="2"/>
                  </a:cubicBezTo>
                  <a:cubicBezTo>
                    <a:pt x="1" y="2"/>
                    <a:pt x="1" y="2"/>
                    <a:pt x="1" y="2"/>
                  </a:cubicBezTo>
                  <a:cubicBezTo>
                    <a:pt x="1" y="0"/>
                    <a:pt x="1" y="0"/>
                    <a:pt x="1" y="0"/>
                  </a:cubicBezTo>
                  <a:cubicBezTo>
                    <a:pt x="0" y="0"/>
                    <a:pt x="0" y="0"/>
                    <a:pt x="0" y="0"/>
                  </a:cubicBezTo>
                  <a:cubicBezTo>
                    <a:pt x="0" y="5"/>
                    <a:pt x="0" y="5"/>
                    <a:pt x="0" y="5"/>
                  </a:cubicBezTo>
                  <a:cubicBezTo>
                    <a:pt x="0" y="5"/>
                    <a:pt x="0" y="5"/>
                    <a:pt x="0" y="5"/>
                  </a:cubicBezTo>
                  <a:cubicBezTo>
                    <a:pt x="0" y="6"/>
                    <a:pt x="0" y="6"/>
                    <a:pt x="0" y="6"/>
                  </a:cubicBezTo>
                  <a:close/>
                  <a:moveTo>
                    <a:pt x="1" y="2"/>
                  </a:moveTo>
                  <a:cubicBezTo>
                    <a:pt x="1" y="2"/>
                    <a:pt x="1" y="2"/>
                    <a:pt x="1" y="2"/>
                  </a:cubicBezTo>
                  <a:cubicBezTo>
                    <a:pt x="1" y="2"/>
                    <a:pt x="1" y="2"/>
                    <a:pt x="1" y="2"/>
                  </a:cubicBezTo>
                  <a:cubicBezTo>
                    <a:pt x="1" y="2"/>
                    <a:pt x="1" y="2"/>
                    <a:pt x="1" y="2"/>
                  </a:cubicBezTo>
                  <a:cubicBezTo>
                    <a:pt x="2" y="2"/>
                    <a:pt x="2" y="2"/>
                    <a:pt x="2" y="2"/>
                  </a:cubicBezTo>
                  <a:cubicBezTo>
                    <a:pt x="2" y="4"/>
                    <a:pt x="2" y="4"/>
                    <a:pt x="2" y="4"/>
                  </a:cubicBezTo>
                  <a:cubicBezTo>
                    <a:pt x="1" y="4"/>
                    <a:pt x="1" y="4"/>
                    <a:pt x="1" y="4"/>
                  </a:cubicBezTo>
                  <a:cubicBezTo>
                    <a:pt x="1" y="2"/>
                    <a:pt x="1" y="2"/>
                    <a:pt x="1" y="2"/>
                  </a:cubicBezTo>
                  <a:close/>
                  <a:moveTo>
                    <a:pt x="1" y="5"/>
                  </a:moveTo>
                  <a:cubicBezTo>
                    <a:pt x="2" y="5"/>
                    <a:pt x="2" y="5"/>
                    <a:pt x="2" y="5"/>
                  </a:cubicBezTo>
                  <a:cubicBezTo>
                    <a:pt x="2" y="5"/>
                    <a:pt x="2" y="5"/>
                    <a:pt x="2" y="5"/>
                  </a:cubicBezTo>
                  <a:cubicBezTo>
                    <a:pt x="1" y="5"/>
                    <a:pt x="1" y="5"/>
                    <a:pt x="1" y="5"/>
                  </a:cubicBezTo>
                  <a:close/>
                </a:path>
              </a:pathLst>
            </a:custGeom>
            <a:grpFill/>
            <a:ln w="9525">
              <a:solidFill>
                <a:schemeClr val="bg1">
                  <a:alpha val="12000"/>
                </a:schemeClr>
              </a:solidFill>
              <a:round/>
            </a:ln>
          </p:spPr>
          <p:txBody>
            <a:bodyPr vert="horz" wrap="square" lIns="91440" tIns="45720" rIns="91440" bIns="45720" numCol="1" anchor="t" anchorCtr="0" compatLnSpc="1"/>
            <a:lstStyle/>
            <a:p>
              <a:endParaRPr lang="zh-CN" altLang="en-US"/>
            </a:p>
          </p:txBody>
        </p:sp>
        <p:sp>
          <p:nvSpPr>
            <p:cNvPr id="139" name="Oval 335"/>
            <p:cNvSpPr>
              <a:spLocks noChangeArrowheads="1"/>
            </p:cNvSpPr>
            <p:nvPr/>
          </p:nvSpPr>
          <p:spPr bwMode="auto">
            <a:xfrm>
              <a:off x="3210" y="1917"/>
              <a:ext cx="1" cy="1"/>
            </a:xfrm>
            <a:prstGeom prst="ellipse">
              <a:avLst/>
            </a:prstGeom>
            <a:grpFill/>
            <a:ln w="9525">
              <a:solidFill>
                <a:schemeClr val="bg1">
                  <a:alpha val="12000"/>
                </a:schemeClr>
              </a:solidFill>
              <a:round/>
            </a:ln>
          </p:spPr>
          <p:txBody>
            <a:bodyPr vert="horz" wrap="square" lIns="91440" tIns="45720" rIns="91440" bIns="45720" numCol="1" anchor="t" anchorCtr="0" compatLnSpc="1"/>
            <a:lstStyle/>
            <a:p>
              <a:endParaRPr lang="zh-CN" altLang="en-US"/>
            </a:p>
          </p:txBody>
        </p:sp>
        <p:sp>
          <p:nvSpPr>
            <p:cNvPr id="140" name="Freeform 336"/>
            <p:cNvSpPr/>
            <p:nvPr/>
          </p:nvSpPr>
          <p:spPr bwMode="auto">
            <a:xfrm>
              <a:off x="3210" y="1919"/>
              <a:ext cx="0" cy="3"/>
            </a:xfrm>
            <a:custGeom>
              <a:avLst/>
              <a:gdLst>
                <a:gd name="T0" fmla="*/ 0 h 2"/>
                <a:gd name="T1" fmla="*/ 1 h 2"/>
                <a:gd name="T2" fmla="*/ 2 h 2"/>
                <a:gd name="T3" fmla="*/ 2 h 2"/>
                <a:gd name="T4" fmla="*/ 2 h 2"/>
                <a:gd name="T5" fmla="*/ 1 h 2"/>
                <a:gd name="T6" fmla="*/ 0 h 2"/>
              </a:gdLst>
              <a:ahLst/>
              <a:cxnLst>
                <a:cxn ang="0">
                  <a:pos x="0" y="T0"/>
                </a:cxn>
                <a:cxn ang="0">
                  <a:pos x="0" y="T1"/>
                </a:cxn>
                <a:cxn ang="0">
                  <a:pos x="0" y="T2"/>
                </a:cxn>
                <a:cxn ang="0">
                  <a:pos x="0" y="T3"/>
                </a:cxn>
                <a:cxn ang="0">
                  <a:pos x="0" y="T4"/>
                </a:cxn>
                <a:cxn ang="0">
                  <a:pos x="0" y="T5"/>
                </a:cxn>
                <a:cxn ang="0">
                  <a:pos x="0" y="T6"/>
                </a:cxn>
              </a:cxnLst>
              <a:rect l="0" t="0" r="r" b="b"/>
              <a:pathLst>
                <a:path h="2">
                  <a:moveTo>
                    <a:pt x="0" y="0"/>
                  </a:moveTo>
                  <a:cubicBezTo>
                    <a:pt x="0" y="0"/>
                    <a:pt x="0" y="1"/>
                    <a:pt x="0" y="1"/>
                  </a:cubicBezTo>
                  <a:cubicBezTo>
                    <a:pt x="0" y="2"/>
                    <a:pt x="0" y="2"/>
                    <a:pt x="0" y="2"/>
                  </a:cubicBezTo>
                  <a:cubicBezTo>
                    <a:pt x="0" y="2"/>
                    <a:pt x="0" y="2"/>
                    <a:pt x="0" y="2"/>
                  </a:cubicBezTo>
                  <a:cubicBezTo>
                    <a:pt x="0" y="2"/>
                    <a:pt x="0" y="2"/>
                    <a:pt x="0" y="2"/>
                  </a:cubicBezTo>
                  <a:cubicBezTo>
                    <a:pt x="0" y="1"/>
                    <a:pt x="0" y="1"/>
                    <a:pt x="0" y="1"/>
                  </a:cubicBezTo>
                  <a:cubicBezTo>
                    <a:pt x="0" y="1"/>
                    <a:pt x="0" y="1"/>
                    <a:pt x="0" y="0"/>
                  </a:cubicBezTo>
                  <a:close/>
                </a:path>
              </a:pathLst>
            </a:custGeom>
            <a:grpFill/>
            <a:ln w="9525">
              <a:solidFill>
                <a:schemeClr val="bg1">
                  <a:alpha val="12000"/>
                </a:schemeClr>
              </a:solidFill>
              <a:round/>
            </a:ln>
          </p:spPr>
          <p:txBody>
            <a:bodyPr vert="horz" wrap="square" lIns="91440" tIns="45720" rIns="91440" bIns="45720" numCol="1" anchor="t" anchorCtr="0" compatLnSpc="1"/>
            <a:lstStyle/>
            <a:p>
              <a:endParaRPr lang="zh-CN" altLang="en-US"/>
            </a:p>
          </p:txBody>
        </p:sp>
        <p:sp>
          <p:nvSpPr>
            <p:cNvPr id="141" name="Freeform 337"/>
            <p:cNvSpPr>
              <a:spLocks noEditPoints="1"/>
            </p:cNvSpPr>
            <p:nvPr/>
          </p:nvSpPr>
          <p:spPr bwMode="auto">
            <a:xfrm>
              <a:off x="3483" y="2511"/>
              <a:ext cx="54" cy="28"/>
            </a:xfrm>
            <a:custGeom>
              <a:avLst/>
              <a:gdLst>
                <a:gd name="T0" fmla="*/ 7 w 44"/>
                <a:gd name="T1" fmla="*/ 8 h 23"/>
                <a:gd name="T2" fmla="*/ 5 w 44"/>
                <a:gd name="T3" fmla="*/ 6 h 23"/>
                <a:gd name="T4" fmla="*/ 3 w 44"/>
                <a:gd name="T5" fmla="*/ 5 h 23"/>
                <a:gd name="T6" fmla="*/ 6 w 44"/>
                <a:gd name="T7" fmla="*/ 4 h 23"/>
                <a:gd name="T8" fmla="*/ 8 w 44"/>
                <a:gd name="T9" fmla="*/ 3 h 23"/>
                <a:gd name="T10" fmla="*/ 8 w 44"/>
                <a:gd name="T11" fmla="*/ 7 h 23"/>
                <a:gd name="T12" fmla="*/ 14 w 44"/>
                <a:gd name="T13" fmla="*/ 8 h 23"/>
                <a:gd name="T14" fmla="*/ 17 w 44"/>
                <a:gd name="T15" fmla="*/ 11 h 23"/>
                <a:gd name="T16" fmla="*/ 14 w 44"/>
                <a:gd name="T17" fmla="*/ 11 h 23"/>
                <a:gd name="T18" fmla="*/ 11 w 44"/>
                <a:gd name="T19" fmla="*/ 15 h 23"/>
                <a:gd name="T20" fmla="*/ 9 w 44"/>
                <a:gd name="T21" fmla="*/ 15 h 23"/>
                <a:gd name="T22" fmla="*/ 7 w 44"/>
                <a:gd name="T23" fmla="*/ 18 h 23"/>
                <a:gd name="T24" fmla="*/ 13 w 44"/>
                <a:gd name="T25" fmla="*/ 19 h 23"/>
                <a:gd name="T26" fmla="*/ 9 w 44"/>
                <a:gd name="T27" fmla="*/ 22 h 23"/>
                <a:gd name="T28" fmla="*/ 6 w 44"/>
                <a:gd name="T29" fmla="*/ 22 h 23"/>
                <a:gd name="T30" fmla="*/ 5 w 44"/>
                <a:gd name="T31" fmla="*/ 18 h 23"/>
                <a:gd name="T32" fmla="*/ 5 w 44"/>
                <a:gd name="T33" fmla="*/ 13 h 23"/>
                <a:gd name="T34" fmla="*/ 7 w 44"/>
                <a:gd name="T35" fmla="*/ 12 h 23"/>
                <a:gd name="T36" fmla="*/ 14 w 44"/>
                <a:gd name="T37" fmla="*/ 10 h 23"/>
                <a:gd name="T38" fmla="*/ 10 w 44"/>
                <a:gd name="T39" fmla="*/ 9 h 23"/>
                <a:gd name="T40" fmla="*/ 3 w 44"/>
                <a:gd name="T41" fmla="*/ 11 h 23"/>
                <a:gd name="T42" fmla="*/ 2 w 44"/>
                <a:gd name="T43" fmla="*/ 15 h 23"/>
                <a:gd name="T44" fmla="*/ 1 w 44"/>
                <a:gd name="T45" fmla="*/ 11 h 23"/>
                <a:gd name="T46" fmla="*/ 6 w 44"/>
                <a:gd name="T47" fmla="*/ 20 h 23"/>
                <a:gd name="T48" fmla="*/ 8 w 44"/>
                <a:gd name="T49" fmla="*/ 21 h 23"/>
                <a:gd name="T50" fmla="*/ 10 w 44"/>
                <a:gd name="T51" fmla="*/ 18 h 23"/>
                <a:gd name="T52" fmla="*/ 11 w 44"/>
                <a:gd name="T53" fmla="*/ 12 h 23"/>
                <a:gd name="T54" fmla="*/ 7 w 44"/>
                <a:gd name="T55" fmla="*/ 12 h 23"/>
                <a:gd name="T56" fmla="*/ 11 w 44"/>
                <a:gd name="T57" fmla="*/ 7 h 23"/>
                <a:gd name="T58" fmla="*/ 13 w 44"/>
                <a:gd name="T59" fmla="*/ 4 h 23"/>
                <a:gd name="T60" fmla="*/ 15 w 44"/>
                <a:gd name="T61" fmla="*/ 2 h 23"/>
                <a:gd name="T62" fmla="*/ 10 w 44"/>
                <a:gd name="T63" fmla="*/ 0 h 23"/>
                <a:gd name="T64" fmla="*/ 10 w 44"/>
                <a:gd name="T65" fmla="*/ 4 h 23"/>
                <a:gd name="T66" fmla="*/ 12 w 44"/>
                <a:gd name="T67" fmla="*/ 5 h 23"/>
                <a:gd name="T68" fmla="*/ 32 w 44"/>
                <a:gd name="T69" fmla="*/ 14 h 23"/>
                <a:gd name="T70" fmla="*/ 25 w 44"/>
                <a:gd name="T71" fmla="*/ 20 h 23"/>
                <a:gd name="T72" fmla="*/ 26 w 44"/>
                <a:gd name="T73" fmla="*/ 14 h 23"/>
                <a:gd name="T74" fmla="*/ 27 w 44"/>
                <a:gd name="T75" fmla="*/ 13 h 23"/>
                <a:gd name="T76" fmla="*/ 26 w 44"/>
                <a:gd name="T77" fmla="*/ 11 h 23"/>
                <a:gd name="T78" fmla="*/ 27 w 44"/>
                <a:gd name="T79" fmla="*/ 7 h 23"/>
                <a:gd name="T80" fmla="*/ 29 w 44"/>
                <a:gd name="T81" fmla="*/ 4 h 23"/>
                <a:gd name="T82" fmla="*/ 31 w 44"/>
                <a:gd name="T83" fmla="*/ 7 h 23"/>
                <a:gd name="T84" fmla="*/ 31 w 44"/>
                <a:gd name="T85" fmla="*/ 12 h 23"/>
                <a:gd name="T86" fmla="*/ 32 w 44"/>
                <a:gd name="T87" fmla="*/ 5 h 23"/>
                <a:gd name="T88" fmla="*/ 36 w 44"/>
                <a:gd name="T89" fmla="*/ 4 h 23"/>
                <a:gd name="T90" fmla="*/ 42 w 44"/>
                <a:gd name="T91" fmla="*/ 3 h 23"/>
                <a:gd name="T92" fmla="*/ 42 w 44"/>
                <a:gd name="T93" fmla="*/ 10 h 23"/>
                <a:gd name="T94" fmla="*/ 39 w 44"/>
                <a:gd name="T95" fmla="*/ 15 h 23"/>
                <a:gd name="T96" fmla="*/ 38 w 44"/>
                <a:gd name="T97" fmla="*/ 19 h 23"/>
                <a:gd name="T98" fmla="*/ 43 w 44"/>
                <a:gd name="T99" fmla="*/ 19 h 23"/>
                <a:gd name="T100" fmla="*/ 42 w 44"/>
                <a:gd name="T101" fmla="*/ 21 h 23"/>
                <a:gd name="T102" fmla="*/ 33 w 44"/>
                <a:gd name="T103" fmla="*/ 22 h 23"/>
                <a:gd name="T104" fmla="*/ 36 w 44"/>
                <a:gd name="T105" fmla="*/ 18 h 23"/>
                <a:gd name="T106" fmla="*/ 37 w 44"/>
                <a:gd name="T107" fmla="*/ 14 h 23"/>
                <a:gd name="T108" fmla="*/ 34 w 44"/>
                <a:gd name="T109" fmla="*/ 12 h 23"/>
                <a:gd name="T110" fmla="*/ 36 w 44"/>
                <a:gd name="T111" fmla="*/ 6 h 23"/>
                <a:gd name="T112" fmla="*/ 34 w 44"/>
                <a:gd name="T113" fmla="*/ 8 h 23"/>
                <a:gd name="T114" fmla="*/ 35 w 44"/>
                <a:gd name="T115" fmla="*/ 11 h 23"/>
                <a:gd name="T116" fmla="*/ 36 w 44"/>
                <a:gd name="T117" fmla="*/ 10 h 23"/>
                <a:gd name="T118" fmla="*/ 42 w 44"/>
                <a:gd name="T119" fmla="*/ 5 h 23"/>
                <a:gd name="T120" fmla="*/ 39 w 44"/>
                <a:gd name="T121" fmla="*/ 7 h 23"/>
                <a:gd name="T122" fmla="*/ 39 w 44"/>
                <a:gd name="T123"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4" h="23">
                  <a:moveTo>
                    <a:pt x="1" y="9"/>
                  </a:moveTo>
                  <a:cubicBezTo>
                    <a:pt x="1" y="9"/>
                    <a:pt x="1" y="9"/>
                    <a:pt x="1" y="9"/>
                  </a:cubicBezTo>
                  <a:cubicBezTo>
                    <a:pt x="1" y="9"/>
                    <a:pt x="1" y="9"/>
                    <a:pt x="1" y="9"/>
                  </a:cubicBezTo>
                  <a:cubicBezTo>
                    <a:pt x="2" y="9"/>
                    <a:pt x="2" y="9"/>
                    <a:pt x="2" y="9"/>
                  </a:cubicBezTo>
                  <a:cubicBezTo>
                    <a:pt x="3" y="10"/>
                    <a:pt x="3" y="10"/>
                    <a:pt x="3" y="10"/>
                  </a:cubicBezTo>
                  <a:cubicBezTo>
                    <a:pt x="3" y="10"/>
                    <a:pt x="3" y="10"/>
                    <a:pt x="3" y="9"/>
                  </a:cubicBezTo>
                  <a:cubicBezTo>
                    <a:pt x="4" y="9"/>
                    <a:pt x="4" y="9"/>
                    <a:pt x="5" y="9"/>
                  </a:cubicBezTo>
                  <a:cubicBezTo>
                    <a:pt x="6" y="9"/>
                    <a:pt x="7" y="9"/>
                    <a:pt x="7" y="8"/>
                  </a:cubicBezTo>
                  <a:cubicBezTo>
                    <a:pt x="7" y="8"/>
                    <a:pt x="7" y="8"/>
                    <a:pt x="7" y="8"/>
                  </a:cubicBezTo>
                  <a:cubicBezTo>
                    <a:pt x="7" y="8"/>
                    <a:pt x="7" y="8"/>
                    <a:pt x="7" y="8"/>
                  </a:cubicBezTo>
                  <a:cubicBezTo>
                    <a:pt x="7" y="8"/>
                    <a:pt x="7" y="8"/>
                    <a:pt x="7" y="8"/>
                  </a:cubicBezTo>
                  <a:cubicBezTo>
                    <a:pt x="7" y="8"/>
                    <a:pt x="7" y="8"/>
                    <a:pt x="7" y="8"/>
                  </a:cubicBezTo>
                  <a:cubicBezTo>
                    <a:pt x="6" y="8"/>
                    <a:pt x="6" y="8"/>
                    <a:pt x="6" y="8"/>
                  </a:cubicBezTo>
                  <a:cubicBezTo>
                    <a:pt x="6" y="8"/>
                    <a:pt x="6" y="8"/>
                    <a:pt x="6" y="8"/>
                  </a:cubicBezTo>
                  <a:cubicBezTo>
                    <a:pt x="6" y="7"/>
                    <a:pt x="6" y="7"/>
                    <a:pt x="5" y="7"/>
                  </a:cubicBezTo>
                  <a:cubicBezTo>
                    <a:pt x="5" y="7"/>
                    <a:pt x="5" y="6"/>
                    <a:pt x="5" y="6"/>
                  </a:cubicBezTo>
                  <a:cubicBezTo>
                    <a:pt x="5" y="6"/>
                    <a:pt x="4" y="6"/>
                    <a:pt x="4" y="7"/>
                  </a:cubicBezTo>
                  <a:cubicBezTo>
                    <a:pt x="3" y="8"/>
                    <a:pt x="3" y="8"/>
                    <a:pt x="3" y="8"/>
                  </a:cubicBezTo>
                  <a:cubicBezTo>
                    <a:pt x="3" y="8"/>
                    <a:pt x="2" y="8"/>
                    <a:pt x="2" y="8"/>
                  </a:cubicBezTo>
                  <a:cubicBezTo>
                    <a:pt x="2" y="8"/>
                    <a:pt x="2" y="8"/>
                    <a:pt x="2" y="8"/>
                  </a:cubicBezTo>
                  <a:cubicBezTo>
                    <a:pt x="2" y="8"/>
                    <a:pt x="2" y="8"/>
                    <a:pt x="2" y="7"/>
                  </a:cubicBezTo>
                  <a:cubicBezTo>
                    <a:pt x="2" y="6"/>
                    <a:pt x="2" y="6"/>
                    <a:pt x="2" y="6"/>
                  </a:cubicBezTo>
                  <a:cubicBezTo>
                    <a:pt x="2" y="6"/>
                    <a:pt x="2" y="6"/>
                    <a:pt x="2" y="6"/>
                  </a:cubicBezTo>
                  <a:cubicBezTo>
                    <a:pt x="2" y="6"/>
                    <a:pt x="3" y="6"/>
                    <a:pt x="3" y="5"/>
                  </a:cubicBezTo>
                  <a:cubicBezTo>
                    <a:pt x="3" y="5"/>
                    <a:pt x="3" y="5"/>
                    <a:pt x="3" y="5"/>
                  </a:cubicBezTo>
                  <a:cubicBezTo>
                    <a:pt x="3" y="5"/>
                    <a:pt x="3" y="5"/>
                    <a:pt x="3" y="5"/>
                  </a:cubicBezTo>
                  <a:cubicBezTo>
                    <a:pt x="4" y="5"/>
                    <a:pt x="4" y="4"/>
                    <a:pt x="4" y="4"/>
                  </a:cubicBezTo>
                  <a:cubicBezTo>
                    <a:pt x="4" y="4"/>
                    <a:pt x="4" y="4"/>
                    <a:pt x="4" y="3"/>
                  </a:cubicBezTo>
                  <a:cubicBezTo>
                    <a:pt x="4" y="3"/>
                    <a:pt x="4" y="3"/>
                    <a:pt x="4" y="3"/>
                  </a:cubicBezTo>
                  <a:cubicBezTo>
                    <a:pt x="4" y="3"/>
                    <a:pt x="4" y="3"/>
                    <a:pt x="4" y="3"/>
                  </a:cubicBezTo>
                  <a:cubicBezTo>
                    <a:pt x="5" y="3"/>
                    <a:pt x="5" y="3"/>
                    <a:pt x="5" y="3"/>
                  </a:cubicBezTo>
                  <a:cubicBezTo>
                    <a:pt x="6" y="3"/>
                    <a:pt x="6" y="3"/>
                    <a:pt x="6" y="4"/>
                  </a:cubicBezTo>
                  <a:cubicBezTo>
                    <a:pt x="6" y="4"/>
                    <a:pt x="6" y="4"/>
                    <a:pt x="6" y="4"/>
                  </a:cubicBezTo>
                  <a:cubicBezTo>
                    <a:pt x="6" y="4"/>
                    <a:pt x="6" y="4"/>
                    <a:pt x="6" y="5"/>
                  </a:cubicBezTo>
                  <a:cubicBezTo>
                    <a:pt x="6" y="5"/>
                    <a:pt x="6" y="5"/>
                    <a:pt x="6" y="5"/>
                  </a:cubicBezTo>
                  <a:cubicBezTo>
                    <a:pt x="6" y="5"/>
                    <a:pt x="6" y="5"/>
                    <a:pt x="6" y="5"/>
                  </a:cubicBezTo>
                  <a:cubicBezTo>
                    <a:pt x="6" y="5"/>
                    <a:pt x="6" y="5"/>
                    <a:pt x="6" y="5"/>
                  </a:cubicBezTo>
                  <a:cubicBezTo>
                    <a:pt x="7" y="5"/>
                    <a:pt x="7" y="5"/>
                    <a:pt x="7" y="4"/>
                  </a:cubicBezTo>
                  <a:cubicBezTo>
                    <a:pt x="8" y="3"/>
                    <a:pt x="8" y="3"/>
                    <a:pt x="8" y="3"/>
                  </a:cubicBezTo>
                  <a:cubicBezTo>
                    <a:pt x="8" y="3"/>
                    <a:pt x="8" y="3"/>
                    <a:pt x="8" y="3"/>
                  </a:cubicBezTo>
                  <a:cubicBezTo>
                    <a:pt x="8" y="4"/>
                    <a:pt x="8" y="4"/>
                    <a:pt x="8" y="4"/>
                  </a:cubicBezTo>
                  <a:cubicBezTo>
                    <a:pt x="8" y="4"/>
                    <a:pt x="8" y="4"/>
                    <a:pt x="8" y="4"/>
                  </a:cubicBezTo>
                  <a:cubicBezTo>
                    <a:pt x="8" y="4"/>
                    <a:pt x="8" y="5"/>
                    <a:pt x="8" y="5"/>
                  </a:cubicBezTo>
                  <a:cubicBezTo>
                    <a:pt x="7" y="5"/>
                    <a:pt x="7" y="6"/>
                    <a:pt x="7" y="6"/>
                  </a:cubicBezTo>
                  <a:cubicBezTo>
                    <a:pt x="7" y="6"/>
                    <a:pt x="7" y="6"/>
                    <a:pt x="7" y="6"/>
                  </a:cubicBezTo>
                  <a:cubicBezTo>
                    <a:pt x="7" y="6"/>
                    <a:pt x="7" y="6"/>
                    <a:pt x="7" y="6"/>
                  </a:cubicBezTo>
                  <a:cubicBezTo>
                    <a:pt x="7" y="7"/>
                    <a:pt x="7" y="7"/>
                    <a:pt x="7" y="7"/>
                  </a:cubicBezTo>
                  <a:cubicBezTo>
                    <a:pt x="7" y="7"/>
                    <a:pt x="8" y="7"/>
                    <a:pt x="8" y="7"/>
                  </a:cubicBezTo>
                  <a:cubicBezTo>
                    <a:pt x="8" y="7"/>
                    <a:pt x="8" y="7"/>
                    <a:pt x="9" y="7"/>
                  </a:cubicBezTo>
                  <a:cubicBezTo>
                    <a:pt x="9" y="7"/>
                    <a:pt x="9" y="7"/>
                    <a:pt x="9" y="7"/>
                  </a:cubicBezTo>
                  <a:cubicBezTo>
                    <a:pt x="9" y="8"/>
                    <a:pt x="9" y="8"/>
                    <a:pt x="9" y="8"/>
                  </a:cubicBezTo>
                  <a:cubicBezTo>
                    <a:pt x="10" y="8"/>
                    <a:pt x="10" y="8"/>
                    <a:pt x="10" y="8"/>
                  </a:cubicBezTo>
                  <a:cubicBezTo>
                    <a:pt x="12" y="8"/>
                    <a:pt x="12" y="8"/>
                    <a:pt x="12" y="8"/>
                  </a:cubicBezTo>
                  <a:cubicBezTo>
                    <a:pt x="12" y="8"/>
                    <a:pt x="12" y="8"/>
                    <a:pt x="12" y="8"/>
                  </a:cubicBezTo>
                  <a:cubicBezTo>
                    <a:pt x="13" y="8"/>
                    <a:pt x="13" y="8"/>
                    <a:pt x="14" y="8"/>
                  </a:cubicBezTo>
                  <a:cubicBezTo>
                    <a:pt x="14" y="8"/>
                    <a:pt x="14" y="8"/>
                    <a:pt x="14" y="8"/>
                  </a:cubicBezTo>
                  <a:cubicBezTo>
                    <a:pt x="15" y="8"/>
                    <a:pt x="15" y="8"/>
                    <a:pt x="15" y="8"/>
                  </a:cubicBezTo>
                  <a:cubicBezTo>
                    <a:pt x="16" y="8"/>
                    <a:pt x="16" y="8"/>
                    <a:pt x="16" y="8"/>
                  </a:cubicBezTo>
                  <a:cubicBezTo>
                    <a:pt x="16" y="8"/>
                    <a:pt x="16" y="8"/>
                    <a:pt x="17" y="9"/>
                  </a:cubicBezTo>
                  <a:cubicBezTo>
                    <a:pt x="17" y="9"/>
                    <a:pt x="18" y="10"/>
                    <a:pt x="18" y="10"/>
                  </a:cubicBezTo>
                  <a:cubicBezTo>
                    <a:pt x="18" y="10"/>
                    <a:pt x="18" y="10"/>
                    <a:pt x="18" y="10"/>
                  </a:cubicBezTo>
                  <a:cubicBezTo>
                    <a:pt x="18" y="10"/>
                    <a:pt x="18" y="11"/>
                    <a:pt x="18" y="11"/>
                  </a:cubicBezTo>
                  <a:cubicBezTo>
                    <a:pt x="18" y="11"/>
                    <a:pt x="17" y="11"/>
                    <a:pt x="17" y="11"/>
                  </a:cubicBezTo>
                  <a:cubicBezTo>
                    <a:pt x="17" y="11"/>
                    <a:pt x="17" y="11"/>
                    <a:pt x="17" y="11"/>
                  </a:cubicBezTo>
                  <a:cubicBezTo>
                    <a:pt x="16" y="11"/>
                    <a:pt x="16" y="11"/>
                    <a:pt x="16" y="11"/>
                  </a:cubicBezTo>
                  <a:cubicBezTo>
                    <a:pt x="16" y="11"/>
                    <a:pt x="16" y="11"/>
                    <a:pt x="16" y="11"/>
                  </a:cubicBezTo>
                  <a:cubicBezTo>
                    <a:pt x="15" y="11"/>
                    <a:pt x="15" y="11"/>
                    <a:pt x="15" y="11"/>
                  </a:cubicBezTo>
                  <a:cubicBezTo>
                    <a:pt x="15" y="11"/>
                    <a:pt x="15" y="11"/>
                    <a:pt x="15" y="11"/>
                  </a:cubicBezTo>
                  <a:cubicBezTo>
                    <a:pt x="15" y="11"/>
                    <a:pt x="15" y="11"/>
                    <a:pt x="15" y="11"/>
                  </a:cubicBezTo>
                  <a:cubicBezTo>
                    <a:pt x="14" y="11"/>
                    <a:pt x="14" y="11"/>
                    <a:pt x="14" y="11"/>
                  </a:cubicBezTo>
                  <a:cubicBezTo>
                    <a:pt x="14" y="11"/>
                    <a:pt x="14" y="11"/>
                    <a:pt x="14" y="11"/>
                  </a:cubicBezTo>
                  <a:cubicBezTo>
                    <a:pt x="14" y="11"/>
                    <a:pt x="14" y="11"/>
                    <a:pt x="14" y="11"/>
                  </a:cubicBezTo>
                  <a:cubicBezTo>
                    <a:pt x="13" y="11"/>
                    <a:pt x="13" y="11"/>
                    <a:pt x="13" y="11"/>
                  </a:cubicBezTo>
                  <a:cubicBezTo>
                    <a:pt x="13" y="11"/>
                    <a:pt x="13" y="11"/>
                    <a:pt x="13" y="11"/>
                  </a:cubicBezTo>
                  <a:cubicBezTo>
                    <a:pt x="13" y="11"/>
                    <a:pt x="13" y="11"/>
                    <a:pt x="13" y="11"/>
                  </a:cubicBezTo>
                  <a:cubicBezTo>
                    <a:pt x="13" y="12"/>
                    <a:pt x="13" y="12"/>
                    <a:pt x="13" y="12"/>
                  </a:cubicBezTo>
                  <a:cubicBezTo>
                    <a:pt x="13" y="12"/>
                    <a:pt x="13" y="12"/>
                    <a:pt x="13" y="12"/>
                  </a:cubicBezTo>
                  <a:cubicBezTo>
                    <a:pt x="13" y="13"/>
                    <a:pt x="13" y="13"/>
                    <a:pt x="12" y="13"/>
                  </a:cubicBezTo>
                  <a:cubicBezTo>
                    <a:pt x="12" y="14"/>
                    <a:pt x="12" y="14"/>
                    <a:pt x="12" y="14"/>
                  </a:cubicBezTo>
                  <a:cubicBezTo>
                    <a:pt x="12" y="15"/>
                    <a:pt x="11" y="15"/>
                    <a:pt x="11" y="15"/>
                  </a:cubicBezTo>
                  <a:cubicBezTo>
                    <a:pt x="11" y="15"/>
                    <a:pt x="11" y="15"/>
                    <a:pt x="11" y="15"/>
                  </a:cubicBezTo>
                  <a:cubicBezTo>
                    <a:pt x="11" y="15"/>
                    <a:pt x="11" y="15"/>
                    <a:pt x="11" y="15"/>
                  </a:cubicBezTo>
                  <a:cubicBezTo>
                    <a:pt x="11" y="15"/>
                    <a:pt x="11" y="15"/>
                    <a:pt x="11" y="15"/>
                  </a:cubicBezTo>
                  <a:cubicBezTo>
                    <a:pt x="11" y="15"/>
                    <a:pt x="11" y="15"/>
                    <a:pt x="11" y="16"/>
                  </a:cubicBezTo>
                  <a:cubicBezTo>
                    <a:pt x="11" y="16"/>
                    <a:pt x="11" y="16"/>
                    <a:pt x="11" y="16"/>
                  </a:cubicBezTo>
                  <a:cubicBezTo>
                    <a:pt x="10" y="15"/>
                    <a:pt x="10" y="15"/>
                    <a:pt x="10" y="15"/>
                  </a:cubicBezTo>
                  <a:cubicBezTo>
                    <a:pt x="10" y="15"/>
                    <a:pt x="10" y="15"/>
                    <a:pt x="9" y="15"/>
                  </a:cubicBezTo>
                  <a:cubicBezTo>
                    <a:pt x="9" y="15"/>
                    <a:pt x="9" y="15"/>
                    <a:pt x="9" y="15"/>
                  </a:cubicBezTo>
                  <a:cubicBezTo>
                    <a:pt x="8" y="16"/>
                    <a:pt x="8" y="16"/>
                    <a:pt x="8" y="16"/>
                  </a:cubicBezTo>
                  <a:cubicBezTo>
                    <a:pt x="8" y="16"/>
                    <a:pt x="7" y="16"/>
                    <a:pt x="7" y="16"/>
                  </a:cubicBezTo>
                  <a:cubicBezTo>
                    <a:pt x="7" y="16"/>
                    <a:pt x="7" y="16"/>
                    <a:pt x="7" y="16"/>
                  </a:cubicBezTo>
                  <a:cubicBezTo>
                    <a:pt x="7" y="16"/>
                    <a:pt x="7" y="16"/>
                    <a:pt x="7" y="16"/>
                  </a:cubicBezTo>
                  <a:cubicBezTo>
                    <a:pt x="6" y="16"/>
                    <a:pt x="6" y="16"/>
                    <a:pt x="6" y="16"/>
                  </a:cubicBezTo>
                  <a:cubicBezTo>
                    <a:pt x="6" y="17"/>
                    <a:pt x="6" y="17"/>
                    <a:pt x="6" y="17"/>
                  </a:cubicBezTo>
                  <a:cubicBezTo>
                    <a:pt x="6" y="17"/>
                    <a:pt x="6" y="17"/>
                    <a:pt x="6" y="17"/>
                  </a:cubicBezTo>
                  <a:cubicBezTo>
                    <a:pt x="6" y="18"/>
                    <a:pt x="6" y="18"/>
                    <a:pt x="7" y="18"/>
                  </a:cubicBezTo>
                  <a:cubicBezTo>
                    <a:pt x="9" y="17"/>
                    <a:pt x="9" y="17"/>
                    <a:pt x="9" y="17"/>
                  </a:cubicBezTo>
                  <a:cubicBezTo>
                    <a:pt x="10" y="17"/>
                    <a:pt x="10" y="17"/>
                    <a:pt x="10" y="17"/>
                  </a:cubicBezTo>
                  <a:cubicBezTo>
                    <a:pt x="11" y="16"/>
                    <a:pt x="11" y="16"/>
                    <a:pt x="11" y="16"/>
                  </a:cubicBezTo>
                  <a:cubicBezTo>
                    <a:pt x="12" y="17"/>
                    <a:pt x="12" y="17"/>
                    <a:pt x="12" y="17"/>
                  </a:cubicBezTo>
                  <a:cubicBezTo>
                    <a:pt x="12" y="17"/>
                    <a:pt x="13" y="17"/>
                    <a:pt x="13" y="17"/>
                  </a:cubicBezTo>
                  <a:cubicBezTo>
                    <a:pt x="13" y="17"/>
                    <a:pt x="14" y="18"/>
                    <a:pt x="14" y="18"/>
                  </a:cubicBezTo>
                  <a:cubicBezTo>
                    <a:pt x="14" y="18"/>
                    <a:pt x="14" y="18"/>
                    <a:pt x="14" y="18"/>
                  </a:cubicBezTo>
                  <a:cubicBezTo>
                    <a:pt x="14" y="19"/>
                    <a:pt x="14" y="19"/>
                    <a:pt x="13" y="19"/>
                  </a:cubicBezTo>
                  <a:cubicBezTo>
                    <a:pt x="13" y="20"/>
                    <a:pt x="13" y="20"/>
                    <a:pt x="13" y="21"/>
                  </a:cubicBezTo>
                  <a:cubicBezTo>
                    <a:pt x="13" y="21"/>
                    <a:pt x="13" y="21"/>
                    <a:pt x="13" y="21"/>
                  </a:cubicBezTo>
                  <a:cubicBezTo>
                    <a:pt x="12" y="21"/>
                    <a:pt x="12" y="21"/>
                    <a:pt x="12" y="21"/>
                  </a:cubicBezTo>
                  <a:cubicBezTo>
                    <a:pt x="13" y="22"/>
                    <a:pt x="13" y="22"/>
                    <a:pt x="13" y="22"/>
                  </a:cubicBezTo>
                  <a:cubicBezTo>
                    <a:pt x="12" y="22"/>
                    <a:pt x="12" y="22"/>
                    <a:pt x="12" y="22"/>
                  </a:cubicBezTo>
                  <a:cubicBezTo>
                    <a:pt x="11" y="22"/>
                    <a:pt x="11" y="22"/>
                    <a:pt x="11" y="22"/>
                  </a:cubicBezTo>
                  <a:cubicBezTo>
                    <a:pt x="10" y="22"/>
                    <a:pt x="10" y="22"/>
                    <a:pt x="10" y="22"/>
                  </a:cubicBezTo>
                  <a:cubicBezTo>
                    <a:pt x="9" y="22"/>
                    <a:pt x="9" y="22"/>
                    <a:pt x="9" y="22"/>
                  </a:cubicBezTo>
                  <a:cubicBezTo>
                    <a:pt x="8" y="22"/>
                    <a:pt x="8" y="23"/>
                    <a:pt x="8" y="23"/>
                  </a:cubicBezTo>
                  <a:cubicBezTo>
                    <a:pt x="7" y="23"/>
                    <a:pt x="7" y="23"/>
                    <a:pt x="7" y="23"/>
                  </a:cubicBezTo>
                  <a:cubicBezTo>
                    <a:pt x="7" y="23"/>
                    <a:pt x="7" y="23"/>
                    <a:pt x="7" y="23"/>
                  </a:cubicBezTo>
                  <a:cubicBezTo>
                    <a:pt x="7" y="23"/>
                    <a:pt x="7" y="23"/>
                    <a:pt x="7" y="23"/>
                  </a:cubicBezTo>
                  <a:cubicBezTo>
                    <a:pt x="6" y="23"/>
                    <a:pt x="6" y="23"/>
                    <a:pt x="6" y="23"/>
                  </a:cubicBezTo>
                  <a:cubicBezTo>
                    <a:pt x="6" y="23"/>
                    <a:pt x="6" y="23"/>
                    <a:pt x="6" y="23"/>
                  </a:cubicBezTo>
                  <a:cubicBezTo>
                    <a:pt x="6" y="22"/>
                    <a:pt x="6" y="22"/>
                    <a:pt x="6" y="22"/>
                  </a:cubicBezTo>
                  <a:cubicBezTo>
                    <a:pt x="6" y="22"/>
                    <a:pt x="6" y="22"/>
                    <a:pt x="6" y="22"/>
                  </a:cubicBezTo>
                  <a:cubicBezTo>
                    <a:pt x="5" y="21"/>
                    <a:pt x="5" y="21"/>
                    <a:pt x="5" y="21"/>
                  </a:cubicBezTo>
                  <a:cubicBezTo>
                    <a:pt x="5" y="21"/>
                    <a:pt x="5" y="21"/>
                    <a:pt x="5" y="21"/>
                  </a:cubicBezTo>
                  <a:cubicBezTo>
                    <a:pt x="5" y="20"/>
                    <a:pt x="5" y="20"/>
                    <a:pt x="5" y="20"/>
                  </a:cubicBezTo>
                  <a:cubicBezTo>
                    <a:pt x="5" y="20"/>
                    <a:pt x="5" y="20"/>
                    <a:pt x="5" y="20"/>
                  </a:cubicBezTo>
                  <a:cubicBezTo>
                    <a:pt x="5" y="20"/>
                    <a:pt x="5" y="20"/>
                    <a:pt x="5" y="20"/>
                  </a:cubicBezTo>
                  <a:cubicBezTo>
                    <a:pt x="5" y="19"/>
                    <a:pt x="5" y="19"/>
                    <a:pt x="5" y="19"/>
                  </a:cubicBezTo>
                  <a:cubicBezTo>
                    <a:pt x="5" y="19"/>
                    <a:pt x="5" y="19"/>
                    <a:pt x="5" y="19"/>
                  </a:cubicBezTo>
                  <a:cubicBezTo>
                    <a:pt x="5" y="19"/>
                    <a:pt x="5" y="19"/>
                    <a:pt x="5" y="18"/>
                  </a:cubicBezTo>
                  <a:cubicBezTo>
                    <a:pt x="5" y="18"/>
                    <a:pt x="5" y="18"/>
                    <a:pt x="5" y="18"/>
                  </a:cubicBezTo>
                  <a:cubicBezTo>
                    <a:pt x="5" y="18"/>
                    <a:pt x="5" y="18"/>
                    <a:pt x="5" y="18"/>
                  </a:cubicBezTo>
                  <a:cubicBezTo>
                    <a:pt x="5" y="18"/>
                    <a:pt x="5" y="18"/>
                    <a:pt x="5" y="17"/>
                  </a:cubicBezTo>
                  <a:cubicBezTo>
                    <a:pt x="5" y="17"/>
                    <a:pt x="5" y="17"/>
                    <a:pt x="5" y="17"/>
                  </a:cubicBezTo>
                  <a:cubicBezTo>
                    <a:pt x="5" y="14"/>
                    <a:pt x="5" y="14"/>
                    <a:pt x="5" y="14"/>
                  </a:cubicBezTo>
                  <a:cubicBezTo>
                    <a:pt x="5" y="14"/>
                    <a:pt x="5" y="14"/>
                    <a:pt x="5" y="14"/>
                  </a:cubicBezTo>
                  <a:cubicBezTo>
                    <a:pt x="5" y="13"/>
                    <a:pt x="5" y="13"/>
                    <a:pt x="5" y="13"/>
                  </a:cubicBezTo>
                  <a:cubicBezTo>
                    <a:pt x="5" y="13"/>
                    <a:pt x="5" y="13"/>
                    <a:pt x="5" y="13"/>
                  </a:cubicBezTo>
                  <a:cubicBezTo>
                    <a:pt x="5" y="12"/>
                    <a:pt x="6" y="12"/>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7" y="12"/>
                    <a:pt x="7" y="12"/>
                    <a:pt x="7" y="12"/>
                  </a:cubicBezTo>
                  <a:cubicBezTo>
                    <a:pt x="7" y="12"/>
                    <a:pt x="7" y="12"/>
                    <a:pt x="7" y="12"/>
                  </a:cubicBezTo>
                  <a:cubicBezTo>
                    <a:pt x="7" y="12"/>
                    <a:pt x="7" y="12"/>
                    <a:pt x="7" y="12"/>
                  </a:cubicBezTo>
                  <a:cubicBezTo>
                    <a:pt x="9" y="11"/>
                    <a:pt x="9" y="11"/>
                    <a:pt x="9" y="11"/>
                  </a:cubicBezTo>
                  <a:cubicBezTo>
                    <a:pt x="10" y="10"/>
                    <a:pt x="10" y="10"/>
                    <a:pt x="11" y="10"/>
                  </a:cubicBezTo>
                  <a:cubicBezTo>
                    <a:pt x="11" y="10"/>
                    <a:pt x="11" y="10"/>
                    <a:pt x="11" y="10"/>
                  </a:cubicBezTo>
                  <a:cubicBezTo>
                    <a:pt x="12" y="11"/>
                    <a:pt x="12" y="11"/>
                    <a:pt x="12" y="11"/>
                  </a:cubicBezTo>
                  <a:cubicBezTo>
                    <a:pt x="12" y="11"/>
                    <a:pt x="12" y="11"/>
                    <a:pt x="13" y="10"/>
                  </a:cubicBezTo>
                  <a:cubicBezTo>
                    <a:pt x="13" y="10"/>
                    <a:pt x="13" y="10"/>
                    <a:pt x="13" y="10"/>
                  </a:cubicBezTo>
                  <a:cubicBezTo>
                    <a:pt x="14" y="10"/>
                    <a:pt x="14" y="10"/>
                    <a:pt x="14" y="10"/>
                  </a:cubicBezTo>
                  <a:cubicBezTo>
                    <a:pt x="14" y="10"/>
                    <a:pt x="14" y="10"/>
                    <a:pt x="14" y="10"/>
                  </a:cubicBezTo>
                  <a:cubicBezTo>
                    <a:pt x="15" y="10"/>
                    <a:pt x="15" y="9"/>
                    <a:pt x="15" y="9"/>
                  </a:cubicBezTo>
                  <a:cubicBezTo>
                    <a:pt x="15" y="9"/>
                    <a:pt x="15" y="9"/>
                    <a:pt x="15" y="9"/>
                  </a:cubicBezTo>
                  <a:cubicBezTo>
                    <a:pt x="15" y="9"/>
                    <a:pt x="14" y="8"/>
                    <a:pt x="13" y="8"/>
                  </a:cubicBezTo>
                  <a:cubicBezTo>
                    <a:pt x="12" y="8"/>
                    <a:pt x="12" y="8"/>
                    <a:pt x="12" y="8"/>
                  </a:cubicBezTo>
                  <a:cubicBezTo>
                    <a:pt x="12" y="8"/>
                    <a:pt x="11" y="8"/>
                    <a:pt x="11" y="8"/>
                  </a:cubicBezTo>
                  <a:cubicBezTo>
                    <a:pt x="11" y="9"/>
                    <a:pt x="11" y="9"/>
                    <a:pt x="11" y="9"/>
                  </a:cubicBezTo>
                  <a:cubicBezTo>
                    <a:pt x="10" y="9"/>
                    <a:pt x="10" y="9"/>
                    <a:pt x="10" y="9"/>
                  </a:cubicBezTo>
                  <a:cubicBezTo>
                    <a:pt x="9" y="10"/>
                    <a:pt x="9" y="10"/>
                    <a:pt x="9" y="10"/>
                  </a:cubicBezTo>
                  <a:cubicBezTo>
                    <a:pt x="9" y="10"/>
                    <a:pt x="8" y="10"/>
                    <a:pt x="8" y="10"/>
                  </a:cubicBezTo>
                  <a:cubicBezTo>
                    <a:pt x="8" y="10"/>
                    <a:pt x="8" y="10"/>
                    <a:pt x="8" y="10"/>
                  </a:cubicBezTo>
                  <a:cubicBezTo>
                    <a:pt x="7" y="10"/>
                    <a:pt x="7" y="10"/>
                    <a:pt x="7" y="10"/>
                  </a:cubicBezTo>
                  <a:cubicBezTo>
                    <a:pt x="7" y="10"/>
                    <a:pt x="7" y="10"/>
                    <a:pt x="7" y="10"/>
                  </a:cubicBezTo>
                  <a:cubicBezTo>
                    <a:pt x="6" y="10"/>
                    <a:pt x="6" y="10"/>
                    <a:pt x="6" y="10"/>
                  </a:cubicBezTo>
                  <a:cubicBezTo>
                    <a:pt x="4" y="10"/>
                    <a:pt x="4" y="10"/>
                    <a:pt x="4" y="10"/>
                  </a:cubicBezTo>
                  <a:cubicBezTo>
                    <a:pt x="4" y="10"/>
                    <a:pt x="3" y="11"/>
                    <a:pt x="3" y="11"/>
                  </a:cubicBezTo>
                  <a:cubicBezTo>
                    <a:pt x="3" y="11"/>
                    <a:pt x="3" y="11"/>
                    <a:pt x="3" y="11"/>
                  </a:cubicBezTo>
                  <a:cubicBezTo>
                    <a:pt x="3" y="11"/>
                    <a:pt x="3" y="11"/>
                    <a:pt x="3" y="11"/>
                  </a:cubicBezTo>
                  <a:cubicBezTo>
                    <a:pt x="2" y="13"/>
                    <a:pt x="2" y="13"/>
                    <a:pt x="2" y="13"/>
                  </a:cubicBezTo>
                  <a:cubicBezTo>
                    <a:pt x="2" y="14"/>
                    <a:pt x="2" y="14"/>
                    <a:pt x="2" y="14"/>
                  </a:cubicBezTo>
                  <a:cubicBezTo>
                    <a:pt x="2" y="14"/>
                    <a:pt x="2" y="14"/>
                    <a:pt x="2" y="14"/>
                  </a:cubicBezTo>
                  <a:cubicBezTo>
                    <a:pt x="2" y="15"/>
                    <a:pt x="2" y="15"/>
                    <a:pt x="2" y="15"/>
                  </a:cubicBezTo>
                  <a:cubicBezTo>
                    <a:pt x="2" y="15"/>
                    <a:pt x="2" y="15"/>
                    <a:pt x="2" y="15"/>
                  </a:cubicBezTo>
                  <a:cubicBezTo>
                    <a:pt x="2" y="15"/>
                    <a:pt x="2" y="15"/>
                    <a:pt x="2" y="15"/>
                  </a:cubicBezTo>
                  <a:cubicBezTo>
                    <a:pt x="1" y="15"/>
                    <a:pt x="1" y="16"/>
                    <a:pt x="1" y="16"/>
                  </a:cubicBezTo>
                  <a:cubicBezTo>
                    <a:pt x="1" y="16"/>
                    <a:pt x="1" y="15"/>
                    <a:pt x="1" y="15"/>
                  </a:cubicBezTo>
                  <a:cubicBezTo>
                    <a:pt x="0" y="13"/>
                    <a:pt x="0" y="13"/>
                    <a:pt x="0" y="13"/>
                  </a:cubicBezTo>
                  <a:cubicBezTo>
                    <a:pt x="0" y="13"/>
                    <a:pt x="0" y="13"/>
                    <a:pt x="0" y="13"/>
                  </a:cubicBezTo>
                  <a:cubicBezTo>
                    <a:pt x="1" y="12"/>
                    <a:pt x="1" y="12"/>
                    <a:pt x="1" y="12"/>
                  </a:cubicBezTo>
                  <a:cubicBezTo>
                    <a:pt x="1" y="12"/>
                    <a:pt x="1" y="12"/>
                    <a:pt x="1" y="12"/>
                  </a:cubicBezTo>
                  <a:cubicBezTo>
                    <a:pt x="1" y="11"/>
                    <a:pt x="1" y="11"/>
                    <a:pt x="1" y="11"/>
                  </a:cubicBezTo>
                  <a:cubicBezTo>
                    <a:pt x="1" y="11"/>
                    <a:pt x="1" y="11"/>
                    <a:pt x="1" y="11"/>
                  </a:cubicBezTo>
                  <a:cubicBezTo>
                    <a:pt x="1" y="10"/>
                    <a:pt x="1" y="10"/>
                    <a:pt x="1" y="10"/>
                  </a:cubicBezTo>
                  <a:cubicBezTo>
                    <a:pt x="1" y="9"/>
                    <a:pt x="1" y="9"/>
                    <a:pt x="1" y="9"/>
                  </a:cubicBezTo>
                  <a:close/>
                  <a:moveTo>
                    <a:pt x="10" y="18"/>
                  </a:moveTo>
                  <a:cubicBezTo>
                    <a:pt x="8" y="19"/>
                    <a:pt x="8" y="19"/>
                    <a:pt x="8" y="19"/>
                  </a:cubicBezTo>
                  <a:cubicBezTo>
                    <a:pt x="7" y="19"/>
                    <a:pt x="7" y="19"/>
                    <a:pt x="7" y="19"/>
                  </a:cubicBezTo>
                  <a:cubicBezTo>
                    <a:pt x="7" y="19"/>
                    <a:pt x="7" y="19"/>
                    <a:pt x="7" y="19"/>
                  </a:cubicBezTo>
                  <a:cubicBezTo>
                    <a:pt x="6" y="19"/>
                    <a:pt x="6" y="19"/>
                    <a:pt x="6" y="19"/>
                  </a:cubicBezTo>
                  <a:cubicBezTo>
                    <a:pt x="6" y="19"/>
                    <a:pt x="6" y="20"/>
                    <a:pt x="6" y="20"/>
                  </a:cubicBezTo>
                  <a:cubicBezTo>
                    <a:pt x="6" y="20"/>
                    <a:pt x="6" y="20"/>
                    <a:pt x="7" y="20"/>
                  </a:cubicBezTo>
                  <a:cubicBezTo>
                    <a:pt x="7" y="20"/>
                    <a:pt x="7" y="20"/>
                    <a:pt x="7" y="21"/>
                  </a:cubicBezTo>
                  <a:cubicBezTo>
                    <a:pt x="7" y="21"/>
                    <a:pt x="7" y="21"/>
                    <a:pt x="7" y="21"/>
                  </a:cubicBezTo>
                  <a:cubicBezTo>
                    <a:pt x="7" y="21"/>
                    <a:pt x="7" y="21"/>
                    <a:pt x="7" y="21"/>
                  </a:cubicBezTo>
                  <a:cubicBezTo>
                    <a:pt x="8" y="21"/>
                    <a:pt x="8" y="21"/>
                    <a:pt x="8" y="21"/>
                  </a:cubicBezTo>
                  <a:cubicBezTo>
                    <a:pt x="8" y="21"/>
                    <a:pt x="8" y="21"/>
                    <a:pt x="8" y="21"/>
                  </a:cubicBezTo>
                  <a:cubicBezTo>
                    <a:pt x="8" y="21"/>
                    <a:pt x="8" y="21"/>
                    <a:pt x="8" y="21"/>
                  </a:cubicBezTo>
                  <a:cubicBezTo>
                    <a:pt x="8" y="21"/>
                    <a:pt x="8" y="21"/>
                    <a:pt x="8" y="21"/>
                  </a:cubicBezTo>
                  <a:cubicBezTo>
                    <a:pt x="8" y="21"/>
                    <a:pt x="9" y="21"/>
                    <a:pt x="9" y="21"/>
                  </a:cubicBezTo>
                  <a:cubicBezTo>
                    <a:pt x="10" y="21"/>
                    <a:pt x="10" y="20"/>
                    <a:pt x="11" y="20"/>
                  </a:cubicBezTo>
                  <a:cubicBezTo>
                    <a:pt x="11" y="20"/>
                    <a:pt x="11" y="20"/>
                    <a:pt x="11" y="19"/>
                  </a:cubicBezTo>
                  <a:cubicBezTo>
                    <a:pt x="11" y="19"/>
                    <a:pt x="11" y="19"/>
                    <a:pt x="11" y="19"/>
                  </a:cubicBezTo>
                  <a:cubicBezTo>
                    <a:pt x="11" y="19"/>
                    <a:pt x="11" y="18"/>
                    <a:pt x="11" y="18"/>
                  </a:cubicBezTo>
                  <a:cubicBezTo>
                    <a:pt x="11" y="18"/>
                    <a:pt x="11" y="18"/>
                    <a:pt x="11" y="18"/>
                  </a:cubicBezTo>
                  <a:cubicBezTo>
                    <a:pt x="11" y="18"/>
                    <a:pt x="11" y="18"/>
                    <a:pt x="11" y="18"/>
                  </a:cubicBezTo>
                  <a:cubicBezTo>
                    <a:pt x="11" y="18"/>
                    <a:pt x="10" y="18"/>
                    <a:pt x="10" y="18"/>
                  </a:cubicBezTo>
                  <a:close/>
                  <a:moveTo>
                    <a:pt x="7" y="14"/>
                  </a:moveTo>
                  <a:cubicBezTo>
                    <a:pt x="7" y="15"/>
                    <a:pt x="7" y="15"/>
                    <a:pt x="7" y="15"/>
                  </a:cubicBezTo>
                  <a:cubicBezTo>
                    <a:pt x="7" y="15"/>
                    <a:pt x="7" y="15"/>
                    <a:pt x="7" y="15"/>
                  </a:cubicBezTo>
                  <a:cubicBezTo>
                    <a:pt x="8" y="15"/>
                    <a:pt x="8" y="15"/>
                    <a:pt x="8" y="15"/>
                  </a:cubicBezTo>
                  <a:cubicBezTo>
                    <a:pt x="8" y="14"/>
                    <a:pt x="8" y="14"/>
                    <a:pt x="8" y="14"/>
                  </a:cubicBezTo>
                  <a:cubicBezTo>
                    <a:pt x="9" y="14"/>
                    <a:pt x="9" y="14"/>
                    <a:pt x="10" y="14"/>
                  </a:cubicBezTo>
                  <a:cubicBezTo>
                    <a:pt x="10" y="13"/>
                    <a:pt x="10" y="13"/>
                    <a:pt x="11" y="13"/>
                  </a:cubicBezTo>
                  <a:cubicBezTo>
                    <a:pt x="11" y="12"/>
                    <a:pt x="11" y="12"/>
                    <a:pt x="11" y="12"/>
                  </a:cubicBezTo>
                  <a:cubicBezTo>
                    <a:pt x="11" y="12"/>
                    <a:pt x="11" y="12"/>
                    <a:pt x="11" y="12"/>
                  </a:cubicBezTo>
                  <a:cubicBezTo>
                    <a:pt x="11" y="12"/>
                    <a:pt x="10" y="12"/>
                    <a:pt x="10" y="12"/>
                  </a:cubicBezTo>
                  <a:cubicBezTo>
                    <a:pt x="10" y="12"/>
                    <a:pt x="9" y="12"/>
                    <a:pt x="9" y="13"/>
                  </a:cubicBezTo>
                  <a:cubicBezTo>
                    <a:pt x="9" y="13"/>
                    <a:pt x="9" y="13"/>
                    <a:pt x="9" y="13"/>
                  </a:cubicBezTo>
                  <a:cubicBezTo>
                    <a:pt x="8" y="13"/>
                    <a:pt x="8" y="13"/>
                    <a:pt x="8" y="13"/>
                  </a:cubicBezTo>
                  <a:cubicBezTo>
                    <a:pt x="8" y="13"/>
                    <a:pt x="8" y="13"/>
                    <a:pt x="8" y="13"/>
                  </a:cubicBezTo>
                  <a:cubicBezTo>
                    <a:pt x="7" y="12"/>
                    <a:pt x="7" y="12"/>
                    <a:pt x="7" y="12"/>
                  </a:cubicBezTo>
                  <a:cubicBezTo>
                    <a:pt x="7" y="12"/>
                    <a:pt x="7" y="12"/>
                    <a:pt x="7" y="12"/>
                  </a:cubicBezTo>
                  <a:cubicBezTo>
                    <a:pt x="7" y="13"/>
                    <a:pt x="7" y="13"/>
                    <a:pt x="7" y="13"/>
                  </a:cubicBezTo>
                  <a:cubicBezTo>
                    <a:pt x="7" y="14"/>
                    <a:pt x="7" y="14"/>
                    <a:pt x="7" y="14"/>
                  </a:cubicBezTo>
                  <a:cubicBezTo>
                    <a:pt x="7" y="14"/>
                    <a:pt x="7" y="14"/>
                    <a:pt x="7" y="14"/>
                  </a:cubicBezTo>
                  <a:cubicBezTo>
                    <a:pt x="7" y="14"/>
                    <a:pt x="7" y="14"/>
                    <a:pt x="7" y="14"/>
                  </a:cubicBezTo>
                  <a:cubicBezTo>
                    <a:pt x="7" y="14"/>
                    <a:pt x="7" y="14"/>
                    <a:pt x="7" y="14"/>
                  </a:cubicBezTo>
                  <a:close/>
                  <a:moveTo>
                    <a:pt x="10" y="7"/>
                  </a:moveTo>
                  <a:cubicBezTo>
                    <a:pt x="11" y="7"/>
                    <a:pt x="11" y="7"/>
                    <a:pt x="11" y="7"/>
                  </a:cubicBezTo>
                  <a:cubicBezTo>
                    <a:pt x="11" y="7"/>
                    <a:pt x="11" y="7"/>
                    <a:pt x="11" y="7"/>
                  </a:cubicBezTo>
                  <a:cubicBezTo>
                    <a:pt x="11" y="7"/>
                    <a:pt x="11" y="7"/>
                    <a:pt x="11" y="7"/>
                  </a:cubicBezTo>
                  <a:cubicBezTo>
                    <a:pt x="11" y="7"/>
                    <a:pt x="12" y="7"/>
                    <a:pt x="13" y="7"/>
                  </a:cubicBezTo>
                  <a:cubicBezTo>
                    <a:pt x="13" y="6"/>
                    <a:pt x="13" y="6"/>
                    <a:pt x="13" y="6"/>
                  </a:cubicBezTo>
                  <a:cubicBezTo>
                    <a:pt x="13" y="6"/>
                    <a:pt x="13" y="6"/>
                    <a:pt x="14" y="6"/>
                  </a:cubicBezTo>
                  <a:cubicBezTo>
                    <a:pt x="14" y="6"/>
                    <a:pt x="14" y="6"/>
                    <a:pt x="14" y="6"/>
                  </a:cubicBezTo>
                  <a:cubicBezTo>
                    <a:pt x="14" y="5"/>
                    <a:pt x="14" y="5"/>
                    <a:pt x="13" y="5"/>
                  </a:cubicBezTo>
                  <a:cubicBezTo>
                    <a:pt x="13" y="5"/>
                    <a:pt x="13" y="5"/>
                    <a:pt x="13" y="4"/>
                  </a:cubicBezTo>
                  <a:cubicBezTo>
                    <a:pt x="13" y="4"/>
                    <a:pt x="13" y="4"/>
                    <a:pt x="13" y="4"/>
                  </a:cubicBezTo>
                  <a:cubicBezTo>
                    <a:pt x="13" y="4"/>
                    <a:pt x="13" y="4"/>
                    <a:pt x="14" y="4"/>
                  </a:cubicBezTo>
                  <a:cubicBezTo>
                    <a:pt x="14" y="4"/>
                    <a:pt x="14" y="4"/>
                    <a:pt x="14" y="4"/>
                  </a:cubicBezTo>
                  <a:cubicBezTo>
                    <a:pt x="15" y="4"/>
                    <a:pt x="15" y="4"/>
                    <a:pt x="15" y="4"/>
                  </a:cubicBezTo>
                  <a:cubicBezTo>
                    <a:pt x="15" y="4"/>
                    <a:pt x="16" y="4"/>
                    <a:pt x="16" y="3"/>
                  </a:cubicBezTo>
                  <a:cubicBezTo>
                    <a:pt x="16" y="3"/>
                    <a:pt x="16" y="3"/>
                    <a:pt x="16" y="3"/>
                  </a:cubicBezTo>
                  <a:cubicBezTo>
                    <a:pt x="16" y="3"/>
                    <a:pt x="16" y="3"/>
                    <a:pt x="16" y="3"/>
                  </a:cubicBezTo>
                  <a:cubicBezTo>
                    <a:pt x="16" y="3"/>
                    <a:pt x="16" y="3"/>
                    <a:pt x="16" y="3"/>
                  </a:cubicBezTo>
                  <a:cubicBezTo>
                    <a:pt x="16" y="3"/>
                    <a:pt x="15" y="3"/>
                    <a:pt x="15" y="2"/>
                  </a:cubicBezTo>
                  <a:cubicBezTo>
                    <a:pt x="15" y="2"/>
                    <a:pt x="15" y="2"/>
                    <a:pt x="15" y="2"/>
                  </a:cubicBezTo>
                  <a:cubicBezTo>
                    <a:pt x="14" y="2"/>
                    <a:pt x="14" y="2"/>
                    <a:pt x="14" y="2"/>
                  </a:cubicBezTo>
                  <a:cubicBezTo>
                    <a:pt x="13" y="2"/>
                    <a:pt x="13" y="2"/>
                    <a:pt x="13" y="2"/>
                  </a:cubicBezTo>
                  <a:cubicBezTo>
                    <a:pt x="13" y="2"/>
                    <a:pt x="13" y="2"/>
                    <a:pt x="13" y="2"/>
                  </a:cubicBezTo>
                  <a:cubicBezTo>
                    <a:pt x="12" y="2"/>
                    <a:pt x="12" y="2"/>
                    <a:pt x="12" y="1"/>
                  </a:cubicBezTo>
                  <a:cubicBezTo>
                    <a:pt x="12" y="1"/>
                    <a:pt x="12" y="1"/>
                    <a:pt x="12" y="1"/>
                  </a:cubicBezTo>
                  <a:cubicBezTo>
                    <a:pt x="11" y="1"/>
                    <a:pt x="11" y="1"/>
                    <a:pt x="11" y="1"/>
                  </a:cubicBezTo>
                  <a:cubicBezTo>
                    <a:pt x="11" y="1"/>
                    <a:pt x="11" y="0"/>
                    <a:pt x="10" y="0"/>
                  </a:cubicBezTo>
                  <a:cubicBezTo>
                    <a:pt x="10" y="0"/>
                    <a:pt x="10" y="0"/>
                    <a:pt x="10" y="0"/>
                  </a:cubicBezTo>
                  <a:cubicBezTo>
                    <a:pt x="10" y="0"/>
                    <a:pt x="10" y="0"/>
                    <a:pt x="10" y="0"/>
                  </a:cubicBezTo>
                  <a:cubicBezTo>
                    <a:pt x="10" y="0"/>
                    <a:pt x="10" y="0"/>
                    <a:pt x="10" y="0"/>
                  </a:cubicBezTo>
                  <a:cubicBezTo>
                    <a:pt x="10" y="1"/>
                    <a:pt x="10" y="1"/>
                    <a:pt x="10" y="1"/>
                  </a:cubicBezTo>
                  <a:cubicBezTo>
                    <a:pt x="10" y="1"/>
                    <a:pt x="11" y="2"/>
                    <a:pt x="11" y="2"/>
                  </a:cubicBezTo>
                  <a:cubicBezTo>
                    <a:pt x="11" y="2"/>
                    <a:pt x="11" y="2"/>
                    <a:pt x="10" y="2"/>
                  </a:cubicBezTo>
                  <a:cubicBezTo>
                    <a:pt x="10" y="3"/>
                    <a:pt x="10" y="3"/>
                    <a:pt x="10" y="3"/>
                  </a:cubicBezTo>
                  <a:cubicBezTo>
                    <a:pt x="10" y="3"/>
                    <a:pt x="10" y="3"/>
                    <a:pt x="10" y="4"/>
                  </a:cubicBezTo>
                  <a:cubicBezTo>
                    <a:pt x="10" y="4"/>
                    <a:pt x="10" y="4"/>
                    <a:pt x="10" y="5"/>
                  </a:cubicBezTo>
                  <a:cubicBezTo>
                    <a:pt x="10" y="5"/>
                    <a:pt x="10" y="5"/>
                    <a:pt x="10" y="5"/>
                  </a:cubicBezTo>
                  <a:cubicBezTo>
                    <a:pt x="10" y="5"/>
                    <a:pt x="10" y="5"/>
                    <a:pt x="10" y="5"/>
                  </a:cubicBezTo>
                  <a:cubicBezTo>
                    <a:pt x="10" y="5"/>
                    <a:pt x="10" y="6"/>
                    <a:pt x="10" y="6"/>
                  </a:cubicBezTo>
                  <a:cubicBezTo>
                    <a:pt x="10" y="6"/>
                    <a:pt x="10" y="5"/>
                    <a:pt x="11" y="5"/>
                  </a:cubicBezTo>
                  <a:cubicBezTo>
                    <a:pt x="11" y="5"/>
                    <a:pt x="11" y="5"/>
                    <a:pt x="11" y="5"/>
                  </a:cubicBezTo>
                  <a:cubicBezTo>
                    <a:pt x="11" y="5"/>
                    <a:pt x="11" y="5"/>
                    <a:pt x="11" y="5"/>
                  </a:cubicBezTo>
                  <a:cubicBezTo>
                    <a:pt x="12" y="5"/>
                    <a:pt x="12" y="5"/>
                    <a:pt x="12" y="5"/>
                  </a:cubicBezTo>
                  <a:cubicBezTo>
                    <a:pt x="12" y="6"/>
                    <a:pt x="11" y="6"/>
                    <a:pt x="11" y="6"/>
                  </a:cubicBezTo>
                  <a:cubicBezTo>
                    <a:pt x="11" y="6"/>
                    <a:pt x="10" y="6"/>
                    <a:pt x="10" y="7"/>
                  </a:cubicBezTo>
                  <a:close/>
                  <a:moveTo>
                    <a:pt x="32" y="13"/>
                  </a:moveTo>
                  <a:cubicBezTo>
                    <a:pt x="32" y="13"/>
                    <a:pt x="32" y="13"/>
                    <a:pt x="32" y="13"/>
                  </a:cubicBezTo>
                  <a:cubicBezTo>
                    <a:pt x="32" y="14"/>
                    <a:pt x="32" y="14"/>
                    <a:pt x="32" y="14"/>
                  </a:cubicBezTo>
                  <a:cubicBezTo>
                    <a:pt x="32" y="14"/>
                    <a:pt x="32" y="14"/>
                    <a:pt x="32" y="14"/>
                  </a:cubicBezTo>
                  <a:cubicBezTo>
                    <a:pt x="32" y="14"/>
                    <a:pt x="32" y="14"/>
                    <a:pt x="32" y="14"/>
                  </a:cubicBezTo>
                  <a:cubicBezTo>
                    <a:pt x="32" y="14"/>
                    <a:pt x="32" y="14"/>
                    <a:pt x="32" y="14"/>
                  </a:cubicBezTo>
                  <a:cubicBezTo>
                    <a:pt x="32" y="15"/>
                    <a:pt x="32" y="15"/>
                    <a:pt x="32" y="15"/>
                  </a:cubicBezTo>
                  <a:cubicBezTo>
                    <a:pt x="32" y="15"/>
                    <a:pt x="31" y="15"/>
                    <a:pt x="31" y="16"/>
                  </a:cubicBezTo>
                  <a:cubicBezTo>
                    <a:pt x="31" y="16"/>
                    <a:pt x="30" y="16"/>
                    <a:pt x="30" y="17"/>
                  </a:cubicBezTo>
                  <a:cubicBezTo>
                    <a:pt x="30" y="17"/>
                    <a:pt x="29" y="18"/>
                    <a:pt x="29" y="18"/>
                  </a:cubicBezTo>
                  <a:cubicBezTo>
                    <a:pt x="28" y="19"/>
                    <a:pt x="28" y="19"/>
                    <a:pt x="28" y="19"/>
                  </a:cubicBezTo>
                  <a:cubicBezTo>
                    <a:pt x="27" y="20"/>
                    <a:pt x="27" y="20"/>
                    <a:pt x="27" y="20"/>
                  </a:cubicBezTo>
                  <a:cubicBezTo>
                    <a:pt x="26" y="20"/>
                    <a:pt x="26" y="21"/>
                    <a:pt x="26" y="21"/>
                  </a:cubicBezTo>
                  <a:cubicBezTo>
                    <a:pt x="26" y="21"/>
                    <a:pt x="26" y="20"/>
                    <a:pt x="25" y="20"/>
                  </a:cubicBezTo>
                  <a:cubicBezTo>
                    <a:pt x="25" y="20"/>
                    <a:pt x="25" y="20"/>
                    <a:pt x="25" y="19"/>
                  </a:cubicBezTo>
                  <a:cubicBezTo>
                    <a:pt x="25" y="19"/>
                    <a:pt x="25" y="18"/>
                    <a:pt x="25" y="18"/>
                  </a:cubicBezTo>
                  <a:cubicBezTo>
                    <a:pt x="25" y="18"/>
                    <a:pt x="25" y="18"/>
                    <a:pt x="25" y="17"/>
                  </a:cubicBezTo>
                  <a:cubicBezTo>
                    <a:pt x="26" y="17"/>
                    <a:pt x="26" y="17"/>
                    <a:pt x="26" y="17"/>
                  </a:cubicBezTo>
                  <a:cubicBezTo>
                    <a:pt x="26" y="17"/>
                    <a:pt x="27" y="16"/>
                    <a:pt x="27" y="16"/>
                  </a:cubicBezTo>
                  <a:cubicBezTo>
                    <a:pt x="27" y="16"/>
                    <a:pt x="27" y="15"/>
                    <a:pt x="27" y="15"/>
                  </a:cubicBezTo>
                  <a:cubicBezTo>
                    <a:pt x="27" y="15"/>
                    <a:pt x="27" y="15"/>
                    <a:pt x="27" y="15"/>
                  </a:cubicBezTo>
                  <a:cubicBezTo>
                    <a:pt x="26" y="14"/>
                    <a:pt x="26" y="14"/>
                    <a:pt x="26" y="14"/>
                  </a:cubicBezTo>
                  <a:cubicBezTo>
                    <a:pt x="26" y="14"/>
                    <a:pt x="26" y="14"/>
                    <a:pt x="26" y="14"/>
                  </a:cubicBezTo>
                  <a:cubicBezTo>
                    <a:pt x="26" y="14"/>
                    <a:pt x="26" y="14"/>
                    <a:pt x="27" y="13"/>
                  </a:cubicBezTo>
                  <a:cubicBezTo>
                    <a:pt x="27" y="13"/>
                    <a:pt x="27" y="14"/>
                    <a:pt x="27" y="14"/>
                  </a:cubicBezTo>
                  <a:cubicBezTo>
                    <a:pt x="27" y="14"/>
                    <a:pt x="27" y="14"/>
                    <a:pt x="28" y="14"/>
                  </a:cubicBezTo>
                  <a:cubicBezTo>
                    <a:pt x="28" y="14"/>
                    <a:pt x="28" y="14"/>
                    <a:pt x="28" y="13"/>
                  </a:cubicBezTo>
                  <a:cubicBezTo>
                    <a:pt x="28" y="13"/>
                    <a:pt x="28" y="13"/>
                    <a:pt x="28" y="13"/>
                  </a:cubicBezTo>
                  <a:cubicBezTo>
                    <a:pt x="28" y="13"/>
                    <a:pt x="28" y="13"/>
                    <a:pt x="28" y="13"/>
                  </a:cubicBezTo>
                  <a:cubicBezTo>
                    <a:pt x="28" y="13"/>
                    <a:pt x="28" y="13"/>
                    <a:pt x="27" y="13"/>
                  </a:cubicBezTo>
                  <a:cubicBezTo>
                    <a:pt x="27" y="13"/>
                    <a:pt x="27" y="13"/>
                    <a:pt x="27" y="13"/>
                  </a:cubicBezTo>
                  <a:cubicBezTo>
                    <a:pt x="26" y="13"/>
                    <a:pt x="26" y="13"/>
                    <a:pt x="26" y="13"/>
                  </a:cubicBezTo>
                  <a:cubicBezTo>
                    <a:pt x="26" y="13"/>
                    <a:pt x="26" y="13"/>
                    <a:pt x="26" y="13"/>
                  </a:cubicBezTo>
                  <a:cubicBezTo>
                    <a:pt x="26" y="13"/>
                    <a:pt x="25" y="13"/>
                    <a:pt x="25" y="13"/>
                  </a:cubicBezTo>
                  <a:cubicBezTo>
                    <a:pt x="25" y="12"/>
                    <a:pt x="25" y="12"/>
                    <a:pt x="25" y="12"/>
                  </a:cubicBezTo>
                  <a:cubicBezTo>
                    <a:pt x="25" y="12"/>
                    <a:pt x="25" y="12"/>
                    <a:pt x="25" y="12"/>
                  </a:cubicBezTo>
                  <a:cubicBezTo>
                    <a:pt x="25" y="12"/>
                    <a:pt x="25" y="12"/>
                    <a:pt x="25" y="12"/>
                  </a:cubicBezTo>
                  <a:cubicBezTo>
                    <a:pt x="25" y="11"/>
                    <a:pt x="25" y="11"/>
                    <a:pt x="26" y="11"/>
                  </a:cubicBezTo>
                  <a:cubicBezTo>
                    <a:pt x="27" y="10"/>
                    <a:pt x="27" y="10"/>
                    <a:pt x="28" y="10"/>
                  </a:cubicBezTo>
                  <a:cubicBezTo>
                    <a:pt x="28" y="10"/>
                    <a:pt x="28" y="10"/>
                    <a:pt x="28" y="10"/>
                  </a:cubicBezTo>
                  <a:cubicBezTo>
                    <a:pt x="28" y="10"/>
                    <a:pt x="28" y="10"/>
                    <a:pt x="28" y="10"/>
                  </a:cubicBezTo>
                  <a:cubicBezTo>
                    <a:pt x="28" y="10"/>
                    <a:pt x="28" y="10"/>
                    <a:pt x="28" y="10"/>
                  </a:cubicBezTo>
                  <a:cubicBezTo>
                    <a:pt x="28" y="8"/>
                    <a:pt x="28" y="8"/>
                    <a:pt x="28" y="8"/>
                  </a:cubicBezTo>
                  <a:cubicBezTo>
                    <a:pt x="28" y="8"/>
                    <a:pt x="28" y="8"/>
                    <a:pt x="28" y="7"/>
                  </a:cubicBezTo>
                  <a:cubicBezTo>
                    <a:pt x="28" y="7"/>
                    <a:pt x="28" y="7"/>
                    <a:pt x="28" y="7"/>
                  </a:cubicBezTo>
                  <a:cubicBezTo>
                    <a:pt x="27" y="7"/>
                    <a:pt x="27" y="7"/>
                    <a:pt x="27" y="7"/>
                  </a:cubicBezTo>
                  <a:cubicBezTo>
                    <a:pt x="27" y="7"/>
                    <a:pt x="27" y="7"/>
                    <a:pt x="27" y="7"/>
                  </a:cubicBezTo>
                  <a:cubicBezTo>
                    <a:pt x="26" y="6"/>
                    <a:pt x="26" y="6"/>
                    <a:pt x="26" y="6"/>
                  </a:cubicBezTo>
                  <a:cubicBezTo>
                    <a:pt x="26" y="6"/>
                    <a:pt x="26" y="6"/>
                    <a:pt x="26" y="6"/>
                  </a:cubicBezTo>
                  <a:cubicBezTo>
                    <a:pt x="26" y="6"/>
                    <a:pt x="26" y="6"/>
                    <a:pt x="26" y="6"/>
                  </a:cubicBezTo>
                  <a:cubicBezTo>
                    <a:pt x="26" y="6"/>
                    <a:pt x="26" y="6"/>
                    <a:pt x="26" y="5"/>
                  </a:cubicBezTo>
                  <a:cubicBezTo>
                    <a:pt x="26" y="5"/>
                    <a:pt x="26" y="5"/>
                    <a:pt x="26" y="5"/>
                  </a:cubicBezTo>
                  <a:cubicBezTo>
                    <a:pt x="27" y="5"/>
                    <a:pt x="27" y="5"/>
                    <a:pt x="27" y="5"/>
                  </a:cubicBezTo>
                  <a:cubicBezTo>
                    <a:pt x="28" y="4"/>
                    <a:pt x="28" y="4"/>
                    <a:pt x="29" y="4"/>
                  </a:cubicBezTo>
                  <a:cubicBezTo>
                    <a:pt x="29" y="4"/>
                    <a:pt x="29" y="4"/>
                    <a:pt x="29" y="3"/>
                  </a:cubicBezTo>
                  <a:cubicBezTo>
                    <a:pt x="29" y="3"/>
                    <a:pt x="29" y="3"/>
                    <a:pt x="29" y="3"/>
                  </a:cubicBezTo>
                  <a:cubicBezTo>
                    <a:pt x="29" y="3"/>
                    <a:pt x="30" y="3"/>
                    <a:pt x="30" y="3"/>
                  </a:cubicBezTo>
                  <a:cubicBezTo>
                    <a:pt x="30" y="3"/>
                    <a:pt x="30" y="4"/>
                    <a:pt x="31" y="4"/>
                  </a:cubicBezTo>
                  <a:cubicBezTo>
                    <a:pt x="31" y="4"/>
                    <a:pt x="31" y="5"/>
                    <a:pt x="31" y="5"/>
                  </a:cubicBezTo>
                  <a:cubicBezTo>
                    <a:pt x="31" y="5"/>
                    <a:pt x="31" y="6"/>
                    <a:pt x="31" y="6"/>
                  </a:cubicBezTo>
                  <a:cubicBezTo>
                    <a:pt x="31" y="6"/>
                    <a:pt x="31" y="6"/>
                    <a:pt x="31" y="6"/>
                  </a:cubicBezTo>
                  <a:cubicBezTo>
                    <a:pt x="31" y="7"/>
                    <a:pt x="31" y="7"/>
                    <a:pt x="31" y="7"/>
                  </a:cubicBezTo>
                  <a:cubicBezTo>
                    <a:pt x="31" y="7"/>
                    <a:pt x="31" y="7"/>
                    <a:pt x="31" y="8"/>
                  </a:cubicBezTo>
                  <a:cubicBezTo>
                    <a:pt x="31" y="8"/>
                    <a:pt x="31" y="9"/>
                    <a:pt x="31" y="9"/>
                  </a:cubicBezTo>
                  <a:cubicBezTo>
                    <a:pt x="31" y="9"/>
                    <a:pt x="31" y="9"/>
                    <a:pt x="31" y="9"/>
                  </a:cubicBezTo>
                  <a:cubicBezTo>
                    <a:pt x="30" y="9"/>
                    <a:pt x="30" y="10"/>
                    <a:pt x="30" y="10"/>
                  </a:cubicBezTo>
                  <a:cubicBezTo>
                    <a:pt x="30" y="10"/>
                    <a:pt x="30" y="11"/>
                    <a:pt x="30" y="11"/>
                  </a:cubicBezTo>
                  <a:cubicBezTo>
                    <a:pt x="30" y="11"/>
                    <a:pt x="30" y="11"/>
                    <a:pt x="30" y="12"/>
                  </a:cubicBezTo>
                  <a:cubicBezTo>
                    <a:pt x="31" y="12"/>
                    <a:pt x="31" y="12"/>
                    <a:pt x="31" y="12"/>
                  </a:cubicBezTo>
                  <a:cubicBezTo>
                    <a:pt x="31" y="12"/>
                    <a:pt x="31" y="12"/>
                    <a:pt x="31" y="12"/>
                  </a:cubicBezTo>
                  <a:cubicBezTo>
                    <a:pt x="30" y="14"/>
                    <a:pt x="30" y="14"/>
                    <a:pt x="30" y="14"/>
                  </a:cubicBezTo>
                  <a:cubicBezTo>
                    <a:pt x="30" y="14"/>
                    <a:pt x="30" y="14"/>
                    <a:pt x="30" y="14"/>
                  </a:cubicBezTo>
                  <a:cubicBezTo>
                    <a:pt x="31" y="14"/>
                    <a:pt x="31" y="14"/>
                    <a:pt x="31" y="14"/>
                  </a:cubicBezTo>
                  <a:cubicBezTo>
                    <a:pt x="32" y="13"/>
                    <a:pt x="32" y="13"/>
                    <a:pt x="32" y="13"/>
                  </a:cubicBezTo>
                  <a:close/>
                  <a:moveTo>
                    <a:pt x="33" y="11"/>
                  </a:moveTo>
                  <a:cubicBezTo>
                    <a:pt x="33" y="8"/>
                    <a:pt x="33" y="8"/>
                    <a:pt x="33" y="8"/>
                  </a:cubicBezTo>
                  <a:cubicBezTo>
                    <a:pt x="33" y="6"/>
                    <a:pt x="33" y="6"/>
                    <a:pt x="33" y="6"/>
                  </a:cubicBezTo>
                  <a:cubicBezTo>
                    <a:pt x="32" y="6"/>
                    <a:pt x="32" y="5"/>
                    <a:pt x="32" y="5"/>
                  </a:cubicBezTo>
                  <a:cubicBezTo>
                    <a:pt x="32" y="5"/>
                    <a:pt x="32" y="5"/>
                    <a:pt x="33" y="5"/>
                  </a:cubicBezTo>
                  <a:cubicBezTo>
                    <a:pt x="34" y="6"/>
                    <a:pt x="34" y="6"/>
                    <a:pt x="34" y="6"/>
                  </a:cubicBezTo>
                  <a:cubicBezTo>
                    <a:pt x="34" y="6"/>
                    <a:pt x="34" y="6"/>
                    <a:pt x="34" y="6"/>
                  </a:cubicBezTo>
                  <a:cubicBezTo>
                    <a:pt x="34" y="6"/>
                    <a:pt x="34" y="6"/>
                    <a:pt x="34" y="6"/>
                  </a:cubicBezTo>
                  <a:cubicBezTo>
                    <a:pt x="34" y="6"/>
                    <a:pt x="34" y="6"/>
                    <a:pt x="34" y="5"/>
                  </a:cubicBezTo>
                  <a:cubicBezTo>
                    <a:pt x="34" y="5"/>
                    <a:pt x="34" y="5"/>
                    <a:pt x="35" y="4"/>
                  </a:cubicBezTo>
                  <a:cubicBezTo>
                    <a:pt x="35" y="4"/>
                    <a:pt x="35" y="4"/>
                    <a:pt x="36" y="4"/>
                  </a:cubicBezTo>
                  <a:cubicBezTo>
                    <a:pt x="36" y="4"/>
                    <a:pt x="36" y="4"/>
                    <a:pt x="36" y="4"/>
                  </a:cubicBezTo>
                  <a:cubicBezTo>
                    <a:pt x="37" y="3"/>
                    <a:pt x="37" y="3"/>
                    <a:pt x="37" y="3"/>
                  </a:cubicBezTo>
                  <a:cubicBezTo>
                    <a:pt x="37" y="3"/>
                    <a:pt x="37" y="3"/>
                    <a:pt x="38" y="3"/>
                  </a:cubicBezTo>
                  <a:cubicBezTo>
                    <a:pt x="39" y="3"/>
                    <a:pt x="39" y="3"/>
                    <a:pt x="39" y="3"/>
                  </a:cubicBezTo>
                  <a:cubicBezTo>
                    <a:pt x="39" y="3"/>
                    <a:pt x="39" y="3"/>
                    <a:pt x="39" y="3"/>
                  </a:cubicBezTo>
                  <a:cubicBezTo>
                    <a:pt x="41" y="3"/>
                    <a:pt x="41" y="3"/>
                    <a:pt x="41" y="3"/>
                  </a:cubicBezTo>
                  <a:cubicBezTo>
                    <a:pt x="41" y="3"/>
                    <a:pt x="41" y="3"/>
                    <a:pt x="41" y="3"/>
                  </a:cubicBezTo>
                  <a:cubicBezTo>
                    <a:pt x="41" y="3"/>
                    <a:pt x="42" y="3"/>
                    <a:pt x="42" y="3"/>
                  </a:cubicBezTo>
                  <a:cubicBezTo>
                    <a:pt x="42" y="3"/>
                    <a:pt x="42" y="3"/>
                    <a:pt x="42" y="3"/>
                  </a:cubicBezTo>
                  <a:cubicBezTo>
                    <a:pt x="43" y="4"/>
                    <a:pt x="43" y="4"/>
                    <a:pt x="43" y="4"/>
                  </a:cubicBezTo>
                  <a:cubicBezTo>
                    <a:pt x="43" y="4"/>
                    <a:pt x="43" y="4"/>
                    <a:pt x="43" y="4"/>
                  </a:cubicBezTo>
                  <a:cubicBezTo>
                    <a:pt x="43" y="5"/>
                    <a:pt x="43" y="5"/>
                    <a:pt x="43" y="5"/>
                  </a:cubicBezTo>
                  <a:cubicBezTo>
                    <a:pt x="43" y="5"/>
                    <a:pt x="43" y="5"/>
                    <a:pt x="44" y="5"/>
                  </a:cubicBezTo>
                  <a:cubicBezTo>
                    <a:pt x="44" y="6"/>
                    <a:pt x="44" y="6"/>
                    <a:pt x="44" y="6"/>
                  </a:cubicBezTo>
                  <a:cubicBezTo>
                    <a:pt x="44" y="6"/>
                    <a:pt x="44" y="6"/>
                    <a:pt x="43" y="6"/>
                  </a:cubicBezTo>
                  <a:cubicBezTo>
                    <a:pt x="43" y="7"/>
                    <a:pt x="43" y="7"/>
                    <a:pt x="43" y="7"/>
                  </a:cubicBezTo>
                  <a:cubicBezTo>
                    <a:pt x="42" y="10"/>
                    <a:pt x="42" y="10"/>
                    <a:pt x="42" y="10"/>
                  </a:cubicBezTo>
                  <a:cubicBezTo>
                    <a:pt x="42" y="11"/>
                    <a:pt x="42" y="11"/>
                    <a:pt x="42" y="11"/>
                  </a:cubicBezTo>
                  <a:cubicBezTo>
                    <a:pt x="42" y="11"/>
                    <a:pt x="42" y="11"/>
                    <a:pt x="42" y="11"/>
                  </a:cubicBezTo>
                  <a:cubicBezTo>
                    <a:pt x="41" y="12"/>
                    <a:pt x="41" y="12"/>
                    <a:pt x="41" y="12"/>
                  </a:cubicBezTo>
                  <a:cubicBezTo>
                    <a:pt x="41" y="12"/>
                    <a:pt x="41" y="12"/>
                    <a:pt x="41" y="12"/>
                  </a:cubicBezTo>
                  <a:cubicBezTo>
                    <a:pt x="41" y="12"/>
                    <a:pt x="41" y="12"/>
                    <a:pt x="40" y="13"/>
                  </a:cubicBezTo>
                  <a:cubicBezTo>
                    <a:pt x="40" y="13"/>
                    <a:pt x="39" y="13"/>
                    <a:pt x="39" y="13"/>
                  </a:cubicBezTo>
                  <a:cubicBezTo>
                    <a:pt x="39" y="14"/>
                    <a:pt x="39" y="14"/>
                    <a:pt x="39" y="14"/>
                  </a:cubicBezTo>
                  <a:cubicBezTo>
                    <a:pt x="39" y="14"/>
                    <a:pt x="39" y="15"/>
                    <a:pt x="39" y="15"/>
                  </a:cubicBezTo>
                  <a:cubicBezTo>
                    <a:pt x="40" y="15"/>
                    <a:pt x="40" y="15"/>
                    <a:pt x="40" y="15"/>
                  </a:cubicBezTo>
                  <a:cubicBezTo>
                    <a:pt x="40" y="15"/>
                    <a:pt x="40" y="15"/>
                    <a:pt x="41" y="15"/>
                  </a:cubicBezTo>
                  <a:cubicBezTo>
                    <a:pt x="41" y="16"/>
                    <a:pt x="41" y="16"/>
                    <a:pt x="41" y="16"/>
                  </a:cubicBezTo>
                  <a:cubicBezTo>
                    <a:pt x="41" y="17"/>
                    <a:pt x="41" y="17"/>
                    <a:pt x="41" y="17"/>
                  </a:cubicBezTo>
                  <a:cubicBezTo>
                    <a:pt x="40" y="17"/>
                    <a:pt x="40" y="17"/>
                    <a:pt x="40" y="17"/>
                  </a:cubicBezTo>
                  <a:cubicBezTo>
                    <a:pt x="40" y="17"/>
                    <a:pt x="40" y="17"/>
                    <a:pt x="39" y="17"/>
                  </a:cubicBezTo>
                  <a:cubicBezTo>
                    <a:pt x="39" y="18"/>
                    <a:pt x="39" y="18"/>
                    <a:pt x="39" y="18"/>
                  </a:cubicBezTo>
                  <a:cubicBezTo>
                    <a:pt x="38" y="18"/>
                    <a:pt x="38" y="19"/>
                    <a:pt x="38" y="19"/>
                  </a:cubicBezTo>
                  <a:cubicBezTo>
                    <a:pt x="38" y="19"/>
                    <a:pt x="39" y="19"/>
                    <a:pt x="39" y="19"/>
                  </a:cubicBezTo>
                  <a:cubicBezTo>
                    <a:pt x="39" y="19"/>
                    <a:pt x="39" y="19"/>
                    <a:pt x="39" y="19"/>
                  </a:cubicBezTo>
                  <a:cubicBezTo>
                    <a:pt x="40" y="19"/>
                    <a:pt x="40" y="19"/>
                    <a:pt x="40" y="19"/>
                  </a:cubicBezTo>
                  <a:cubicBezTo>
                    <a:pt x="40" y="19"/>
                    <a:pt x="40" y="19"/>
                    <a:pt x="40" y="19"/>
                  </a:cubicBezTo>
                  <a:cubicBezTo>
                    <a:pt x="41" y="19"/>
                    <a:pt x="41" y="19"/>
                    <a:pt x="41" y="19"/>
                  </a:cubicBezTo>
                  <a:cubicBezTo>
                    <a:pt x="41" y="19"/>
                    <a:pt x="42" y="19"/>
                    <a:pt x="42" y="19"/>
                  </a:cubicBezTo>
                  <a:cubicBezTo>
                    <a:pt x="42" y="19"/>
                    <a:pt x="42" y="19"/>
                    <a:pt x="42" y="19"/>
                  </a:cubicBezTo>
                  <a:cubicBezTo>
                    <a:pt x="43" y="19"/>
                    <a:pt x="43" y="19"/>
                    <a:pt x="43" y="19"/>
                  </a:cubicBezTo>
                  <a:cubicBezTo>
                    <a:pt x="43" y="19"/>
                    <a:pt x="43" y="19"/>
                    <a:pt x="43" y="19"/>
                  </a:cubicBezTo>
                  <a:cubicBezTo>
                    <a:pt x="43" y="20"/>
                    <a:pt x="43" y="20"/>
                    <a:pt x="43" y="20"/>
                  </a:cubicBezTo>
                  <a:cubicBezTo>
                    <a:pt x="43" y="20"/>
                    <a:pt x="43" y="20"/>
                    <a:pt x="43" y="20"/>
                  </a:cubicBezTo>
                  <a:cubicBezTo>
                    <a:pt x="43" y="21"/>
                    <a:pt x="43" y="21"/>
                    <a:pt x="43" y="21"/>
                  </a:cubicBezTo>
                  <a:cubicBezTo>
                    <a:pt x="43" y="21"/>
                    <a:pt x="43" y="21"/>
                    <a:pt x="43" y="21"/>
                  </a:cubicBezTo>
                  <a:cubicBezTo>
                    <a:pt x="43" y="21"/>
                    <a:pt x="43" y="21"/>
                    <a:pt x="43" y="21"/>
                  </a:cubicBezTo>
                  <a:cubicBezTo>
                    <a:pt x="43" y="21"/>
                    <a:pt x="43" y="21"/>
                    <a:pt x="43" y="21"/>
                  </a:cubicBezTo>
                  <a:cubicBezTo>
                    <a:pt x="42" y="21"/>
                    <a:pt x="42" y="21"/>
                    <a:pt x="42" y="21"/>
                  </a:cubicBezTo>
                  <a:cubicBezTo>
                    <a:pt x="41" y="21"/>
                    <a:pt x="41" y="21"/>
                    <a:pt x="41" y="21"/>
                  </a:cubicBezTo>
                  <a:cubicBezTo>
                    <a:pt x="40" y="21"/>
                    <a:pt x="40" y="21"/>
                    <a:pt x="40" y="21"/>
                  </a:cubicBezTo>
                  <a:cubicBezTo>
                    <a:pt x="38" y="21"/>
                    <a:pt x="38" y="21"/>
                    <a:pt x="38" y="21"/>
                  </a:cubicBezTo>
                  <a:cubicBezTo>
                    <a:pt x="36" y="22"/>
                    <a:pt x="36" y="22"/>
                    <a:pt x="36" y="22"/>
                  </a:cubicBezTo>
                  <a:cubicBezTo>
                    <a:pt x="35" y="22"/>
                    <a:pt x="35" y="22"/>
                    <a:pt x="35" y="22"/>
                  </a:cubicBezTo>
                  <a:cubicBezTo>
                    <a:pt x="35" y="22"/>
                    <a:pt x="35" y="22"/>
                    <a:pt x="34" y="22"/>
                  </a:cubicBezTo>
                  <a:cubicBezTo>
                    <a:pt x="34" y="22"/>
                    <a:pt x="34" y="22"/>
                    <a:pt x="34" y="22"/>
                  </a:cubicBezTo>
                  <a:cubicBezTo>
                    <a:pt x="33" y="22"/>
                    <a:pt x="33" y="22"/>
                    <a:pt x="33" y="22"/>
                  </a:cubicBezTo>
                  <a:cubicBezTo>
                    <a:pt x="33" y="21"/>
                    <a:pt x="33" y="21"/>
                    <a:pt x="33" y="21"/>
                  </a:cubicBezTo>
                  <a:cubicBezTo>
                    <a:pt x="33" y="21"/>
                    <a:pt x="33" y="21"/>
                    <a:pt x="33" y="21"/>
                  </a:cubicBezTo>
                  <a:cubicBezTo>
                    <a:pt x="33" y="21"/>
                    <a:pt x="33" y="21"/>
                    <a:pt x="33" y="20"/>
                  </a:cubicBezTo>
                  <a:cubicBezTo>
                    <a:pt x="33" y="20"/>
                    <a:pt x="33" y="20"/>
                    <a:pt x="33" y="20"/>
                  </a:cubicBezTo>
                  <a:cubicBezTo>
                    <a:pt x="35" y="20"/>
                    <a:pt x="35" y="20"/>
                    <a:pt x="35" y="20"/>
                  </a:cubicBezTo>
                  <a:cubicBezTo>
                    <a:pt x="35" y="20"/>
                    <a:pt x="35" y="19"/>
                    <a:pt x="36" y="19"/>
                  </a:cubicBezTo>
                  <a:cubicBezTo>
                    <a:pt x="36" y="19"/>
                    <a:pt x="36" y="18"/>
                    <a:pt x="36" y="18"/>
                  </a:cubicBezTo>
                  <a:cubicBezTo>
                    <a:pt x="36" y="18"/>
                    <a:pt x="36" y="18"/>
                    <a:pt x="36" y="18"/>
                  </a:cubicBezTo>
                  <a:cubicBezTo>
                    <a:pt x="35" y="18"/>
                    <a:pt x="35" y="18"/>
                    <a:pt x="35" y="18"/>
                  </a:cubicBezTo>
                  <a:cubicBezTo>
                    <a:pt x="34" y="17"/>
                    <a:pt x="34" y="17"/>
                    <a:pt x="34" y="17"/>
                  </a:cubicBezTo>
                  <a:cubicBezTo>
                    <a:pt x="34" y="17"/>
                    <a:pt x="34" y="17"/>
                    <a:pt x="34" y="17"/>
                  </a:cubicBezTo>
                  <a:cubicBezTo>
                    <a:pt x="34" y="17"/>
                    <a:pt x="34" y="17"/>
                    <a:pt x="34" y="16"/>
                  </a:cubicBezTo>
                  <a:cubicBezTo>
                    <a:pt x="34" y="16"/>
                    <a:pt x="34" y="16"/>
                    <a:pt x="34" y="16"/>
                  </a:cubicBezTo>
                  <a:cubicBezTo>
                    <a:pt x="35" y="16"/>
                    <a:pt x="35" y="16"/>
                    <a:pt x="35" y="16"/>
                  </a:cubicBezTo>
                  <a:cubicBezTo>
                    <a:pt x="35" y="16"/>
                    <a:pt x="35" y="16"/>
                    <a:pt x="36" y="15"/>
                  </a:cubicBezTo>
                  <a:cubicBezTo>
                    <a:pt x="36" y="15"/>
                    <a:pt x="36" y="15"/>
                    <a:pt x="37" y="14"/>
                  </a:cubicBezTo>
                  <a:cubicBezTo>
                    <a:pt x="37" y="14"/>
                    <a:pt x="37" y="14"/>
                    <a:pt x="37" y="14"/>
                  </a:cubicBezTo>
                  <a:cubicBezTo>
                    <a:pt x="37" y="14"/>
                    <a:pt x="36" y="14"/>
                    <a:pt x="36" y="14"/>
                  </a:cubicBezTo>
                  <a:cubicBezTo>
                    <a:pt x="36" y="14"/>
                    <a:pt x="36" y="14"/>
                    <a:pt x="36" y="14"/>
                  </a:cubicBezTo>
                  <a:cubicBezTo>
                    <a:pt x="35" y="14"/>
                    <a:pt x="35" y="14"/>
                    <a:pt x="35" y="14"/>
                  </a:cubicBezTo>
                  <a:cubicBezTo>
                    <a:pt x="35" y="14"/>
                    <a:pt x="35" y="14"/>
                    <a:pt x="34" y="13"/>
                  </a:cubicBezTo>
                  <a:cubicBezTo>
                    <a:pt x="34" y="13"/>
                    <a:pt x="34" y="13"/>
                    <a:pt x="34" y="13"/>
                  </a:cubicBezTo>
                  <a:cubicBezTo>
                    <a:pt x="34" y="12"/>
                    <a:pt x="34" y="12"/>
                    <a:pt x="34" y="12"/>
                  </a:cubicBezTo>
                  <a:cubicBezTo>
                    <a:pt x="34" y="12"/>
                    <a:pt x="34" y="12"/>
                    <a:pt x="34" y="12"/>
                  </a:cubicBezTo>
                  <a:cubicBezTo>
                    <a:pt x="34" y="12"/>
                    <a:pt x="34" y="11"/>
                    <a:pt x="34" y="11"/>
                  </a:cubicBezTo>
                  <a:cubicBezTo>
                    <a:pt x="33" y="11"/>
                    <a:pt x="33" y="11"/>
                    <a:pt x="33" y="11"/>
                  </a:cubicBezTo>
                  <a:close/>
                  <a:moveTo>
                    <a:pt x="34" y="8"/>
                  </a:moveTo>
                  <a:cubicBezTo>
                    <a:pt x="37" y="7"/>
                    <a:pt x="37" y="7"/>
                    <a:pt x="37" y="7"/>
                  </a:cubicBezTo>
                  <a:cubicBezTo>
                    <a:pt x="37" y="7"/>
                    <a:pt x="37" y="7"/>
                    <a:pt x="37" y="6"/>
                  </a:cubicBezTo>
                  <a:cubicBezTo>
                    <a:pt x="37" y="6"/>
                    <a:pt x="37" y="6"/>
                    <a:pt x="37" y="6"/>
                  </a:cubicBezTo>
                  <a:cubicBezTo>
                    <a:pt x="37" y="6"/>
                    <a:pt x="37" y="6"/>
                    <a:pt x="36" y="5"/>
                  </a:cubicBezTo>
                  <a:cubicBezTo>
                    <a:pt x="36" y="6"/>
                    <a:pt x="36" y="6"/>
                    <a:pt x="36" y="6"/>
                  </a:cubicBezTo>
                  <a:cubicBezTo>
                    <a:pt x="36" y="6"/>
                    <a:pt x="36" y="6"/>
                    <a:pt x="36" y="6"/>
                  </a:cubicBezTo>
                  <a:cubicBezTo>
                    <a:pt x="36" y="6"/>
                    <a:pt x="36" y="6"/>
                    <a:pt x="36" y="6"/>
                  </a:cubicBezTo>
                  <a:cubicBezTo>
                    <a:pt x="35" y="6"/>
                    <a:pt x="35" y="6"/>
                    <a:pt x="35" y="6"/>
                  </a:cubicBezTo>
                  <a:cubicBezTo>
                    <a:pt x="35" y="6"/>
                    <a:pt x="35" y="6"/>
                    <a:pt x="35" y="6"/>
                  </a:cubicBezTo>
                  <a:cubicBezTo>
                    <a:pt x="35" y="6"/>
                    <a:pt x="34" y="6"/>
                    <a:pt x="34" y="6"/>
                  </a:cubicBezTo>
                  <a:cubicBezTo>
                    <a:pt x="34" y="6"/>
                    <a:pt x="34" y="7"/>
                    <a:pt x="34" y="7"/>
                  </a:cubicBezTo>
                  <a:cubicBezTo>
                    <a:pt x="34" y="7"/>
                    <a:pt x="34" y="7"/>
                    <a:pt x="34" y="7"/>
                  </a:cubicBezTo>
                  <a:cubicBezTo>
                    <a:pt x="34" y="7"/>
                    <a:pt x="34" y="7"/>
                    <a:pt x="34" y="8"/>
                  </a:cubicBezTo>
                  <a:cubicBezTo>
                    <a:pt x="34" y="8"/>
                    <a:pt x="34" y="8"/>
                    <a:pt x="34" y="8"/>
                  </a:cubicBezTo>
                  <a:cubicBezTo>
                    <a:pt x="34" y="8"/>
                    <a:pt x="34" y="8"/>
                    <a:pt x="34" y="8"/>
                  </a:cubicBezTo>
                  <a:close/>
                  <a:moveTo>
                    <a:pt x="34" y="9"/>
                  </a:moveTo>
                  <a:cubicBezTo>
                    <a:pt x="34" y="9"/>
                    <a:pt x="34" y="9"/>
                    <a:pt x="34" y="9"/>
                  </a:cubicBezTo>
                  <a:cubicBezTo>
                    <a:pt x="34" y="9"/>
                    <a:pt x="34" y="9"/>
                    <a:pt x="34" y="9"/>
                  </a:cubicBezTo>
                  <a:cubicBezTo>
                    <a:pt x="34" y="9"/>
                    <a:pt x="34" y="9"/>
                    <a:pt x="34" y="9"/>
                  </a:cubicBezTo>
                  <a:cubicBezTo>
                    <a:pt x="34" y="10"/>
                    <a:pt x="34" y="10"/>
                    <a:pt x="34" y="10"/>
                  </a:cubicBezTo>
                  <a:cubicBezTo>
                    <a:pt x="34" y="11"/>
                    <a:pt x="35" y="11"/>
                    <a:pt x="35" y="11"/>
                  </a:cubicBezTo>
                  <a:cubicBezTo>
                    <a:pt x="35" y="12"/>
                    <a:pt x="35" y="12"/>
                    <a:pt x="35" y="12"/>
                  </a:cubicBezTo>
                  <a:cubicBezTo>
                    <a:pt x="35" y="12"/>
                    <a:pt x="35" y="12"/>
                    <a:pt x="35" y="12"/>
                  </a:cubicBezTo>
                  <a:cubicBezTo>
                    <a:pt x="36" y="12"/>
                    <a:pt x="36" y="11"/>
                    <a:pt x="36" y="11"/>
                  </a:cubicBezTo>
                  <a:cubicBezTo>
                    <a:pt x="36" y="11"/>
                    <a:pt x="36" y="11"/>
                    <a:pt x="36" y="10"/>
                  </a:cubicBezTo>
                  <a:cubicBezTo>
                    <a:pt x="37" y="10"/>
                    <a:pt x="37" y="10"/>
                    <a:pt x="37" y="10"/>
                  </a:cubicBezTo>
                  <a:cubicBezTo>
                    <a:pt x="37" y="10"/>
                    <a:pt x="37" y="10"/>
                    <a:pt x="37" y="9"/>
                  </a:cubicBezTo>
                  <a:cubicBezTo>
                    <a:pt x="37" y="9"/>
                    <a:pt x="36" y="9"/>
                    <a:pt x="36" y="10"/>
                  </a:cubicBezTo>
                  <a:cubicBezTo>
                    <a:pt x="36" y="10"/>
                    <a:pt x="36" y="10"/>
                    <a:pt x="36" y="10"/>
                  </a:cubicBezTo>
                  <a:cubicBezTo>
                    <a:pt x="36" y="10"/>
                    <a:pt x="36" y="10"/>
                    <a:pt x="36" y="10"/>
                  </a:cubicBezTo>
                  <a:cubicBezTo>
                    <a:pt x="35" y="10"/>
                    <a:pt x="35" y="10"/>
                    <a:pt x="35" y="10"/>
                  </a:cubicBezTo>
                  <a:cubicBezTo>
                    <a:pt x="35" y="9"/>
                    <a:pt x="35" y="9"/>
                    <a:pt x="35" y="9"/>
                  </a:cubicBezTo>
                  <a:cubicBezTo>
                    <a:pt x="34" y="9"/>
                    <a:pt x="34" y="9"/>
                    <a:pt x="34" y="9"/>
                  </a:cubicBezTo>
                  <a:close/>
                  <a:moveTo>
                    <a:pt x="40" y="10"/>
                  </a:moveTo>
                  <a:cubicBezTo>
                    <a:pt x="41" y="7"/>
                    <a:pt x="41" y="7"/>
                    <a:pt x="41" y="7"/>
                  </a:cubicBezTo>
                  <a:cubicBezTo>
                    <a:pt x="41" y="6"/>
                    <a:pt x="41" y="6"/>
                    <a:pt x="41" y="6"/>
                  </a:cubicBezTo>
                  <a:cubicBezTo>
                    <a:pt x="41" y="6"/>
                    <a:pt x="42" y="5"/>
                    <a:pt x="42" y="5"/>
                  </a:cubicBezTo>
                  <a:cubicBezTo>
                    <a:pt x="41" y="4"/>
                    <a:pt x="41" y="4"/>
                    <a:pt x="41" y="4"/>
                  </a:cubicBezTo>
                  <a:cubicBezTo>
                    <a:pt x="41" y="4"/>
                    <a:pt x="41" y="4"/>
                    <a:pt x="41" y="4"/>
                  </a:cubicBezTo>
                  <a:cubicBezTo>
                    <a:pt x="40" y="4"/>
                    <a:pt x="40" y="4"/>
                    <a:pt x="40" y="4"/>
                  </a:cubicBezTo>
                  <a:cubicBezTo>
                    <a:pt x="39" y="5"/>
                    <a:pt x="39" y="5"/>
                    <a:pt x="39" y="5"/>
                  </a:cubicBezTo>
                  <a:cubicBezTo>
                    <a:pt x="39" y="5"/>
                    <a:pt x="39" y="5"/>
                    <a:pt x="38" y="5"/>
                  </a:cubicBezTo>
                  <a:cubicBezTo>
                    <a:pt x="38" y="5"/>
                    <a:pt x="38" y="5"/>
                    <a:pt x="38" y="6"/>
                  </a:cubicBezTo>
                  <a:cubicBezTo>
                    <a:pt x="38" y="6"/>
                    <a:pt x="38" y="6"/>
                    <a:pt x="38" y="6"/>
                  </a:cubicBezTo>
                  <a:cubicBezTo>
                    <a:pt x="39" y="7"/>
                    <a:pt x="39" y="7"/>
                    <a:pt x="39" y="7"/>
                  </a:cubicBezTo>
                  <a:cubicBezTo>
                    <a:pt x="39" y="7"/>
                    <a:pt x="40" y="7"/>
                    <a:pt x="40" y="7"/>
                  </a:cubicBezTo>
                  <a:cubicBezTo>
                    <a:pt x="40" y="8"/>
                    <a:pt x="40" y="8"/>
                    <a:pt x="40" y="8"/>
                  </a:cubicBezTo>
                  <a:cubicBezTo>
                    <a:pt x="40" y="8"/>
                    <a:pt x="40" y="8"/>
                    <a:pt x="40" y="8"/>
                  </a:cubicBezTo>
                  <a:cubicBezTo>
                    <a:pt x="40" y="9"/>
                    <a:pt x="40" y="9"/>
                    <a:pt x="40" y="9"/>
                  </a:cubicBezTo>
                  <a:cubicBezTo>
                    <a:pt x="39" y="10"/>
                    <a:pt x="39" y="10"/>
                    <a:pt x="39" y="10"/>
                  </a:cubicBezTo>
                  <a:cubicBezTo>
                    <a:pt x="39" y="10"/>
                    <a:pt x="39" y="10"/>
                    <a:pt x="39" y="11"/>
                  </a:cubicBezTo>
                  <a:cubicBezTo>
                    <a:pt x="39" y="11"/>
                    <a:pt x="39" y="11"/>
                    <a:pt x="39" y="11"/>
                  </a:cubicBezTo>
                  <a:cubicBezTo>
                    <a:pt x="39" y="11"/>
                    <a:pt x="39" y="11"/>
                    <a:pt x="39" y="11"/>
                  </a:cubicBezTo>
                  <a:cubicBezTo>
                    <a:pt x="40" y="10"/>
                    <a:pt x="40" y="10"/>
                    <a:pt x="40" y="10"/>
                  </a:cubicBezTo>
                  <a:cubicBezTo>
                    <a:pt x="40" y="10"/>
                    <a:pt x="40" y="10"/>
                    <a:pt x="40" y="10"/>
                  </a:cubicBezTo>
                  <a:close/>
                </a:path>
              </a:pathLst>
            </a:custGeom>
            <a:grpFill/>
            <a:ln w="9525">
              <a:solidFill>
                <a:schemeClr val="bg1">
                  <a:alpha val="12000"/>
                </a:schemeClr>
              </a:solidFill>
              <a:round/>
            </a:ln>
          </p:spPr>
          <p:txBody>
            <a:bodyPr vert="horz" wrap="square" lIns="91440" tIns="45720" rIns="91440" bIns="45720" numCol="1" anchor="t" anchorCtr="0" compatLnSpc="1"/>
            <a:lstStyle/>
            <a:p>
              <a:endParaRPr lang="zh-CN" altLang="en-US"/>
            </a:p>
          </p:txBody>
        </p:sp>
        <p:sp>
          <p:nvSpPr>
            <p:cNvPr id="142" name="Freeform 338"/>
            <p:cNvSpPr>
              <a:spLocks noEditPoints="1"/>
            </p:cNvSpPr>
            <p:nvPr/>
          </p:nvSpPr>
          <p:spPr bwMode="auto">
            <a:xfrm>
              <a:off x="3542" y="2513"/>
              <a:ext cx="24" cy="27"/>
            </a:xfrm>
            <a:custGeom>
              <a:avLst/>
              <a:gdLst>
                <a:gd name="T0" fmla="*/ 6 w 20"/>
                <a:gd name="T1" fmla="*/ 6 h 23"/>
                <a:gd name="T2" fmla="*/ 7 w 20"/>
                <a:gd name="T3" fmla="*/ 6 h 23"/>
                <a:gd name="T4" fmla="*/ 7 w 20"/>
                <a:gd name="T5" fmla="*/ 8 h 23"/>
                <a:gd name="T6" fmla="*/ 5 w 20"/>
                <a:gd name="T7" fmla="*/ 9 h 23"/>
                <a:gd name="T8" fmla="*/ 8 w 20"/>
                <a:gd name="T9" fmla="*/ 10 h 23"/>
                <a:gd name="T10" fmla="*/ 14 w 20"/>
                <a:gd name="T11" fmla="*/ 9 h 23"/>
                <a:gd name="T12" fmla="*/ 14 w 20"/>
                <a:gd name="T13" fmla="*/ 7 h 23"/>
                <a:gd name="T14" fmla="*/ 13 w 20"/>
                <a:gd name="T15" fmla="*/ 7 h 23"/>
                <a:gd name="T16" fmla="*/ 14 w 20"/>
                <a:gd name="T17" fmla="*/ 5 h 23"/>
                <a:gd name="T18" fmla="*/ 13 w 20"/>
                <a:gd name="T19" fmla="*/ 4 h 23"/>
                <a:gd name="T20" fmla="*/ 15 w 20"/>
                <a:gd name="T21" fmla="*/ 2 h 23"/>
                <a:gd name="T22" fmla="*/ 14 w 20"/>
                <a:gd name="T23" fmla="*/ 0 h 23"/>
                <a:gd name="T24" fmla="*/ 17 w 20"/>
                <a:gd name="T25" fmla="*/ 2 h 23"/>
                <a:gd name="T26" fmla="*/ 17 w 20"/>
                <a:gd name="T27" fmla="*/ 4 h 23"/>
                <a:gd name="T28" fmla="*/ 15 w 20"/>
                <a:gd name="T29" fmla="*/ 9 h 23"/>
                <a:gd name="T30" fmla="*/ 18 w 20"/>
                <a:gd name="T31" fmla="*/ 9 h 23"/>
                <a:gd name="T32" fmla="*/ 20 w 20"/>
                <a:gd name="T33" fmla="*/ 11 h 23"/>
                <a:gd name="T34" fmla="*/ 18 w 20"/>
                <a:gd name="T35" fmla="*/ 12 h 23"/>
                <a:gd name="T36" fmla="*/ 13 w 20"/>
                <a:gd name="T37" fmla="*/ 13 h 23"/>
                <a:gd name="T38" fmla="*/ 12 w 20"/>
                <a:gd name="T39" fmla="*/ 15 h 23"/>
                <a:gd name="T40" fmla="*/ 16 w 20"/>
                <a:gd name="T41" fmla="*/ 14 h 23"/>
                <a:gd name="T42" fmla="*/ 18 w 20"/>
                <a:gd name="T43" fmla="*/ 16 h 23"/>
                <a:gd name="T44" fmla="*/ 14 w 20"/>
                <a:gd name="T45" fmla="*/ 16 h 23"/>
                <a:gd name="T46" fmla="*/ 13 w 20"/>
                <a:gd name="T47" fmla="*/ 18 h 23"/>
                <a:gd name="T48" fmla="*/ 11 w 20"/>
                <a:gd name="T49" fmla="*/ 22 h 23"/>
                <a:gd name="T50" fmla="*/ 8 w 20"/>
                <a:gd name="T51" fmla="*/ 21 h 23"/>
                <a:gd name="T52" fmla="*/ 8 w 20"/>
                <a:gd name="T53" fmla="*/ 20 h 23"/>
                <a:gd name="T54" fmla="*/ 11 w 20"/>
                <a:gd name="T55" fmla="*/ 19 h 23"/>
                <a:gd name="T56" fmla="*/ 9 w 20"/>
                <a:gd name="T57" fmla="*/ 17 h 23"/>
                <a:gd name="T58" fmla="*/ 4 w 20"/>
                <a:gd name="T59" fmla="*/ 18 h 23"/>
                <a:gd name="T60" fmla="*/ 6 w 20"/>
                <a:gd name="T61" fmla="*/ 16 h 23"/>
                <a:gd name="T62" fmla="*/ 9 w 20"/>
                <a:gd name="T63" fmla="*/ 16 h 23"/>
                <a:gd name="T64" fmla="*/ 10 w 20"/>
                <a:gd name="T65" fmla="*/ 15 h 23"/>
                <a:gd name="T66" fmla="*/ 12 w 20"/>
                <a:gd name="T67" fmla="*/ 12 h 23"/>
                <a:gd name="T68" fmla="*/ 7 w 20"/>
                <a:gd name="T69" fmla="*/ 15 h 23"/>
                <a:gd name="T70" fmla="*/ 7 w 20"/>
                <a:gd name="T71" fmla="*/ 12 h 23"/>
                <a:gd name="T72" fmla="*/ 13 w 20"/>
                <a:gd name="T73" fmla="*/ 11 h 23"/>
                <a:gd name="T74" fmla="*/ 17 w 20"/>
                <a:gd name="T75" fmla="*/ 10 h 23"/>
                <a:gd name="T76" fmla="*/ 14 w 20"/>
                <a:gd name="T77" fmla="*/ 10 h 23"/>
                <a:gd name="T78" fmla="*/ 7 w 20"/>
                <a:gd name="T79" fmla="*/ 11 h 23"/>
                <a:gd name="T80" fmla="*/ 3 w 20"/>
                <a:gd name="T81" fmla="*/ 12 h 23"/>
                <a:gd name="T82" fmla="*/ 2 w 20"/>
                <a:gd name="T83" fmla="*/ 15 h 23"/>
                <a:gd name="T84" fmla="*/ 0 w 20"/>
                <a:gd name="T85" fmla="*/ 14 h 23"/>
                <a:gd name="T86" fmla="*/ 2 w 20"/>
                <a:gd name="T87" fmla="*/ 11 h 23"/>
                <a:gd name="T88" fmla="*/ 2 w 20"/>
                <a:gd name="T89" fmla="*/ 11 h 23"/>
                <a:gd name="T90" fmla="*/ 4 w 20"/>
                <a:gd name="T91" fmla="*/ 8 h 23"/>
                <a:gd name="T92" fmla="*/ 3 w 20"/>
                <a:gd name="T93" fmla="*/ 5 h 23"/>
                <a:gd name="T94" fmla="*/ 7 w 20"/>
                <a:gd name="T95" fmla="*/ 4 h 23"/>
                <a:gd name="T96" fmla="*/ 5 w 20"/>
                <a:gd name="T97" fmla="*/ 6 h 23"/>
                <a:gd name="T98" fmla="*/ 6 w 20"/>
                <a:gd name="T99" fmla="*/ 3 h 23"/>
                <a:gd name="T100" fmla="*/ 7 w 20"/>
                <a:gd name="T101" fmla="*/ 1 h 23"/>
                <a:gd name="T102" fmla="*/ 7 w 20"/>
                <a:gd name="T103" fmla="*/ 6 h 23"/>
                <a:gd name="T104" fmla="*/ 8 w 20"/>
                <a:gd name="T105" fmla="*/ 9 h 23"/>
                <a:gd name="T106" fmla="*/ 12 w 20"/>
                <a:gd name="T107" fmla="*/ 8 h 23"/>
                <a:gd name="T108" fmla="*/ 12 w 20"/>
                <a:gd name="T109" fmla="*/ 4 h 23"/>
                <a:gd name="T110" fmla="*/ 12 w 20"/>
                <a:gd name="T111" fmla="*/ 3 h 23"/>
                <a:gd name="T112" fmla="*/ 11 w 20"/>
                <a:gd name="T113" fmla="*/ 0 h 23"/>
                <a:gd name="T114" fmla="*/ 11 w 20"/>
                <a:gd name="T115" fmla="*/ 2 h 23"/>
                <a:gd name="T116" fmla="*/ 9 w 20"/>
                <a:gd name="T117" fmla="*/ 4 h 23"/>
                <a:gd name="T118" fmla="*/ 10 w 20"/>
                <a:gd name="T119" fmla="*/ 5 h 23"/>
                <a:gd name="T120" fmla="*/ 8 w 20"/>
                <a:gd name="T121" fmla="*/ 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0" h="23">
                  <a:moveTo>
                    <a:pt x="8" y="4"/>
                  </a:moveTo>
                  <a:cubicBezTo>
                    <a:pt x="8" y="5"/>
                    <a:pt x="8" y="5"/>
                    <a:pt x="8" y="5"/>
                  </a:cubicBezTo>
                  <a:cubicBezTo>
                    <a:pt x="8" y="5"/>
                    <a:pt x="8" y="5"/>
                    <a:pt x="8" y="5"/>
                  </a:cubicBezTo>
                  <a:cubicBezTo>
                    <a:pt x="7" y="6"/>
                    <a:pt x="7" y="6"/>
                    <a:pt x="7" y="6"/>
                  </a:cubicBezTo>
                  <a:cubicBezTo>
                    <a:pt x="6" y="6"/>
                    <a:pt x="6" y="6"/>
                    <a:pt x="6" y="6"/>
                  </a:cubicBezTo>
                  <a:cubicBezTo>
                    <a:pt x="6" y="7"/>
                    <a:pt x="6" y="7"/>
                    <a:pt x="6" y="7"/>
                  </a:cubicBezTo>
                  <a:cubicBezTo>
                    <a:pt x="6" y="7"/>
                    <a:pt x="6" y="7"/>
                    <a:pt x="6" y="7"/>
                  </a:cubicBezTo>
                  <a:cubicBezTo>
                    <a:pt x="6" y="6"/>
                    <a:pt x="6" y="6"/>
                    <a:pt x="6" y="6"/>
                  </a:cubicBezTo>
                  <a:cubicBezTo>
                    <a:pt x="6" y="6"/>
                    <a:pt x="6" y="6"/>
                    <a:pt x="6" y="6"/>
                  </a:cubicBezTo>
                  <a:cubicBezTo>
                    <a:pt x="6" y="6"/>
                    <a:pt x="5" y="6"/>
                    <a:pt x="5" y="6"/>
                  </a:cubicBezTo>
                  <a:cubicBezTo>
                    <a:pt x="5" y="6"/>
                    <a:pt x="5" y="6"/>
                    <a:pt x="5" y="6"/>
                  </a:cubicBezTo>
                  <a:cubicBezTo>
                    <a:pt x="5" y="6"/>
                    <a:pt x="5" y="7"/>
                    <a:pt x="5" y="7"/>
                  </a:cubicBezTo>
                  <a:cubicBezTo>
                    <a:pt x="5" y="7"/>
                    <a:pt x="5" y="7"/>
                    <a:pt x="6" y="7"/>
                  </a:cubicBezTo>
                  <a:cubicBezTo>
                    <a:pt x="6" y="7"/>
                    <a:pt x="6" y="7"/>
                    <a:pt x="6" y="7"/>
                  </a:cubicBezTo>
                  <a:cubicBezTo>
                    <a:pt x="6" y="7"/>
                    <a:pt x="6" y="7"/>
                    <a:pt x="6" y="7"/>
                  </a:cubicBezTo>
                  <a:cubicBezTo>
                    <a:pt x="7" y="7"/>
                    <a:pt x="7" y="7"/>
                    <a:pt x="7" y="6"/>
                  </a:cubicBezTo>
                  <a:cubicBezTo>
                    <a:pt x="7" y="7"/>
                    <a:pt x="7" y="7"/>
                    <a:pt x="7" y="7"/>
                  </a:cubicBezTo>
                  <a:cubicBezTo>
                    <a:pt x="7" y="6"/>
                    <a:pt x="7" y="6"/>
                    <a:pt x="7" y="6"/>
                  </a:cubicBezTo>
                  <a:cubicBezTo>
                    <a:pt x="7" y="7"/>
                    <a:pt x="7" y="7"/>
                    <a:pt x="7" y="7"/>
                  </a:cubicBezTo>
                  <a:cubicBezTo>
                    <a:pt x="8" y="7"/>
                    <a:pt x="8" y="7"/>
                    <a:pt x="8" y="7"/>
                  </a:cubicBezTo>
                  <a:cubicBezTo>
                    <a:pt x="8" y="7"/>
                    <a:pt x="8" y="7"/>
                    <a:pt x="7" y="8"/>
                  </a:cubicBezTo>
                  <a:cubicBezTo>
                    <a:pt x="7" y="8"/>
                    <a:pt x="7" y="8"/>
                    <a:pt x="7" y="8"/>
                  </a:cubicBezTo>
                  <a:cubicBezTo>
                    <a:pt x="7" y="8"/>
                    <a:pt x="7" y="8"/>
                    <a:pt x="7" y="8"/>
                  </a:cubicBezTo>
                  <a:cubicBezTo>
                    <a:pt x="7" y="8"/>
                    <a:pt x="7" y="8"/>
                    <a:pt x="7" y="8"/>
                  </a:cubicBezTo>
                  <a:cubicBezTo>
                    <a:pt x="7" y="8"/>
                    <a:pt x="7" y="8"/>
                    <a:pt x="7" y="8"/>
                  </a:cubicBezTo>
                  <a:cubicBezTo>
                    <a:pt x="6" y="8"/>
                    <a:pt x="6" y="8"/>
                    <a:pt x="6" y="8"/>
                  </a:cubicBezTo>
                  <a:cubicBezTo>
                    <a:pt x="6" y="8"/>
                    <a:pt x="6" y="8"/>
                    <a:pt x="6" y="8"/>
                  </a:cubicBezTo>
                  <a:cubicBezTo>
                    <a:pt x="6" y="8"/>
                    <a:pt x="6" y="8"/>
                    <a:pt x="6" y="8"/>
                  </a:cubicBezTo>
                  <a:cubicBezTo>
                    <a:pt x="6" y="8"/>
                    <a:pt x="6" y="8"/>
                    <a:pt x="6" y="8"/>
                  </a:cubicBezTo>
                  <a:cubicBezTo>
                    <a:pt x="6" y="8"/>
                    <a:pt x="6" y="8"/>
                    <a:pt x="6" y="8"/>
                  </a:cubicBezTo>
                  <a:cubicBezTo>
                    <a:pt x="5" y="8"/>
                    <a:pt x="5" y="9"/>
                    <a:pt x="5" y="9"/>
                  </a:cubicBezTo>
                  <a:cubicBezTo>
                    <a:pt x="5" y="9"/>
                    <a:pt x="5" y="9"/>
                    <a:pt x="5" y="9"/>
                  </a:cubicBezTo>
                  <a:cubicBezTo>
                    <a:pt x="5" y="9"/>
                    <a:pt x="6" y="9"/>
                    <a:pt x="6" y="9"/>
                  </a:cubicBezTo>
                  <a:cubicBezTo>
                    <a:pt x="6" y="9"/>
                    <a:pt x="6" y="9"/>
                    <a:pt x="6" y="9"/>
                  </a:cubicBezTo>
                  <a:cubicBezTo>
                    <a:pt x="6" y="9"/>
                    <a:pt x="6" y="9"/>
                    <a:pt x="6" y="9"/>
                  </a:cubicBezTo>
                  <a:cubicBezTo>
                    <a:pt x="5" y="9"/>
                    <a:pt x="5" y="9"/>
                    <a:pt x="5" y="10"/>
                  </a:cubicBezTo>
                  <a:cubicBezTo>
                    <a:pt x="5" y="10"/>
                    <a:pt x="5" y="10"/>
                    <a:pt x="5" y="10"/>
                  </a:cubicBezTo>
                  <a:cubicBezTo>
                    <a:pt x="5" y="10"/>
                    <a:pt x="5" y="10"/>
                    <a:pt x="5" y="10"/>
                  </a:cubicBezTo>
                  <a:cubicBezTo>
                    <a:pt x="7" y="10"/>
                    <a:pt x="7" y="10"/>
                    <a:pt x="7" y="10"/>
                  </a:cubicBezTo>
                  <a:cubicBezTo>
                    <a:pt x="8" y="10"/>
                    <a:pt x="8" y="10"/>
                    <a:pt x="8" y="10"/>
                  </a:cubicBezTo>
                  <a:cubicBezTo>
                    <a:pt x="8" y="10"/>
                    <a:pt x="8" y="10"/>
                    <a:pt x="8" y="10"/>
                  </a:cubicBezTo>
                  <a:cubicBezTo>
                    <a:pt x="9" y="10"/>
                    <a:pt x="9" y="10"/>
                    <a:pt x="9" y="10"/>
                  </a:cubicBezTo>
                  <a:cubicBezTo>
                    <a:pt x="10" y="9"/>
                    <a:pt x="10" y="9"/>
                    <a:pt x="10" y="9"/>
                  </a:cubicBezTo>
                  <a:cubicBezTo>
                    <a:pt x="11" y="9"/>
                    <a:pt x="11" y="9"/>
                    <a:pt x="11" y="9"/>
                  </a:cubicBezTo>
                  <a:cubicBezTo>
                    <a:pt x="12" y="9"/>
                    <a:pt x="12" y="9"/>
                    <a:pt x="12" y="9"/>
                  </a:cubicBezTo>
                  <a:cubicBezTo>
                    <a:pt x="13" y="9"/>
                    <a:pt x="13" y="9"/>
                    <a:pt x="13" y="9"/>
                  </a:cubicBezTo>
                  <a:cubicBezTo>
                    <a:pt x="14" y="9"/>
                    <a:pt x="14" y="9"/>
                    <a:pt x="14" y="9"/>
                  </a:cubicBezTo>
                  <a:cubicBezTo>
                    <a:pt x="14" y="9"/>
                    <a:pt x="14" y="9"/>
                    <a:pt x="14" y="9"/>
                  </a:cubicBezTo>
                  <a:cubicBezTo>
                    <a:pt x="14" y="9"/>
                    <a:pt x="14" y="9"/>
                    <a:pt x="14" y="8"/>
                  </a:cubicBezTo>
                  <a:cubicBezTo>
                    <a:pt x="14" y="8"/>
                    <a:pt x="14" y="8"/>
                    <a:pt x="14" y="8"/>
                  </a:cubicBezTo>
                  <a:cubicBezTo>
                    <a:pt x="14" y="8"/>
                    <a:pt x="14" y="8"/>
                    <a:pt x="14" y="8"/>
                  </a:cubicBezTo>
                  <a:cubicBezTo>
                    <a:pt x="14" y="8"/>
                    <a:pt x="14" y="8"/>
                    <a:pt x="14" y="8"/>
                  </a:cubicBezTo>
                  <a:cubicBezTo>
                    <a:pt x="14" y="8"/>
                    <a:pt x="14" y="8"/>
                    <a:pt x="14" y="8"/>
                  </a:cubicBezTo>
                  <a:cubicBezTo>
                    <a:pt x="14" y="8"/>
                    <a:pt x="14" y="7"/>
                    <a:pt x="14" y="7"/>
                  </a:cubicBezTo>
                  <a:cubicBezTo>
                    <a:pt x="14" y="7"/>
                    <a:pt x="14" y="7"/>
                    <a:pt x="14" y="7"/>
                  </a:cubicBezTo>
                  <a:cubicBezTo>
                    <a:pt x="14" y="7"/>
                    <a:pt x="14" y="7"/>
                    <a:pt x="14" y="7"/>
                  </a:cubicBezTo>
                  <a:cubicBezTo>
                    <a:pt x="14" y="7"/>
                    <a:pt x="14" y="7"/>
                    <a:pt x="14" y="7"/>
                  </a:cubicBezTo>
                  <a:cubicBezTo>
                    <a:pt x="13" y="7"/>
                    <a:pt x="13" y="7"/>
                    <a:pt x="13" y="7"/>
                  </a:cubicBezTo>
                  <a:cubicBezTo>
                    <a:pt x="13" y="7"/>
                    <a:pt x="13" y="7"/>
                    <a:pt x="13" y="7"/>
                  </a:cubicBezTo>
                  <a:cubicBezTo>
                    <a:pt x="12" y="7"/>
                    <a:pt x="12" y="7"/>
                    <a:pt x="12" y="7"/>
                  </a:cubicBezTo>
                  <a:cubicBezTo>
                    <a:pt x="12" y="7"/>
                    <a:pt x="12" y="7"/>
                    <a:pt x="12" y="7"/>
                  </a:cubicBezTo>
                  <a:cubicBezTo>
                    <a:pt x="12" y="7"/>
                    <a:pt x="12" y="7"/>
                    <a:pt x="12" y="7"/>
                  </a:cubicBezTo>
                  <a:cubicBezTo>
                    <a:pt x="12" y="7"/>
                    <a:pt x="12" y="7"/>
                    <a:pt x="12" y="7"/>
                  </a:cubicBezTo>
                  <a:cubicBezTo>
                    <a:pt x="13" y="7"/>
                    <a:pt x="13" y="7"/>
                    <a:pt x="13" y="7"/>
                  </a:cubicBezTo>
                  <a:cubicBezTo>
                    <a:pt x="13" y="7"/>
                    <a:pt x="13" y="7"/>
                    <a:pt x="13" y="7"/>
                  </a:cubicBezTo>
                  <a:cubicBezTo>
                    <a:pt x="12" y="6"/>
                    <a:pt x="12" y="6"/>
                    <a:pt x="12" y="6"/>
                  </a:cubicBezTo>
                  <a:cubicBezTo>
                    <a:pt x="12" y="6"/>
                    <a:pt x="12" y="6"/>
                    <a:pt x="12" y="6"/>
                  </a:cubicBezTo>
                  <a:cubicBezTo>
                    <a:pt x="12" y="6"/>
                    <a:pt x="12" y="6"/>
                    <a:pt x="12" y="6"/>
                  </a:cubicBezTo>
                  <a:cubicBezTo>
                    <a:pt x="12" y="6"/>
                    <a:pt x="12" y="6"/>
                    <a:pt x="12" y="6"/>
                  </a:cubicBezTo>
                  <a:cubicBezTo>
                    <a:pt x="12" y="6"/>
                    <a:pt x="12" y="6"/>
                    <a:pt x="13" y="6"/>
                  </a:cubicBezTo>
                  <a:cubicBezTo>
                    <a:pt x="13" y="6"/>
                    <a:pt x="13" y="6"/>
                    <a:pt x="13" y="6"/>
                  </a:cubicBezTo>
                  <a:cubicBezTo>
                    <a:pt x="14" y="5"/>
                    <a:pt x="14" y="5"/>
                    <a:pt x="14" y="5"/>
                  </a:cubicBezTo>
                  <a:cubicBezTo>
                    <a:pt x="14" y="5"/>
                    <a:pt x="14" y="5"/>
                    <a:pt x="14" y="5"/>
                  </a:cubicBezTo>
                  <a:cubicBezTo>
                    <a:pt x="14" y="5"/>
                    <a:pt x="14" y="5"/>
                    <a:pt x="14" y="5"/>
                  </a:cubicBezTo>
                  <a:cubicBezTo>
                    <a:pt x="15" y="5"/>
                    <a:pt x="15" y="5"/>
                    <a:pt x="15" y="5"/>
                  </a:cubicBezTo>
                  <a:cubicBezTo>
                    <a:pt x="15" y="4"/>
                    <a:pt x="15" y="4"/>
                    <a:pt x="15" y="4"/>
                  </a:cubicBezTo>
                  <a:cubicBezTo>
                    <a:pt x="14" y="4"/>
                    <a:pt x="14" y="4"/>
                    <a:pt x="14" y="4"/>
                  </a:cubicBezTo>
                  <a:cubicBezTo>
                    <a:pt x="14" y="4"/>
                    <a:pt x="14" y="4"/>
                    <a:pt x="14" y="4"/>
                  </a:cubicBezTo>
                  <a:cubicBezTo>
                    <a:pt x="14" y="4"/>
                    <a:pt x="14" y="4"/>
                    <a:pt x="13" y="4"/>
                  </a:cubicBezTo>
                  <a:cubicBezTo>
                    <a:pt x="13" y="4"/>
                    <a:pt x="13" y="4"/>
                    <a:pt x="13" y="4"/>
                  </a:cubicBezTo>
                  <a:cubicBezTo>
                    <a:pt x="13" y="4"/>
                    <a:pt x="13" y="4"/>
                    <a:pt x="13" y="4"/>
                  </a:cubicBezTo>
                  <a:cubicBezTo>
                    <a:pt x="13" y="3"/>
                    <a:pt x="13" y="3"/>
                    <a:pt x="13" y="3"/>
                  </a:cubicBezTo>
                  <a:cubicBezTo>
                    <a:pt x="13" y="3"/>
                    <a:pt x="13" y="3"/>
                    <a:pt x="13" y="3"/>
                  </a:cubicBezTo>
                  <a:cubicBezTo>
                    <a:pt x="13" y="3"/>
                    <a:pt x="13" y="3"/>
                    <a:pt x="14" y="3"/>
                  </a:cubicBezTo>
                  <a:cubicBezTo>
                    <a:pt x="14" y="3"/>
                    <a:pt x="14" y="3"/>
                    <a:pt x="14" y="3"/>
                  </a:cubicBezTo>
                  <a:cubicBezTo>
                    <a:pt x="14" y="3"/>
                    <a:pt x="14" y="3"/>
                    <a:pt x="15" y="3"/>
                  </a:cubicBezTo>
                  <a:cubicBezTo>
                    <a:pt x="15" y="3"/>
                    <a:pt x="15" y="3"/>
                    <a:pt x="15" y="3"/>
                  </a:cubicBezTo>
                  <a:cubicBezTo>
                    <a:pt x="15" y="3"/>
                    <a:pt x="15" y="3"/>
                    <a:pt x="15" y="2"/>
                  </a:cubicBezTo>
                  <a:cubicBezTo>
                    <a:pt x="15" y="2"/>
                    <a:pt x="15" y="1"/>
                    <a:pt x="15" y="1"/>
                  </a:cubicBezTo>
                  <a:cubicBezTo>
                    <a:pt x="15" y="1"/>
                    <a:pt x="15" y="1"/>
                    <a:pt x="14" y="1"/>
                  </a:cubicBezTo>
                  <a:cubicBezTo>
                    <a:pt x="14" y="1"/>
                    <a:pt x="14" y="1"/>
                    <a:pt x="14" y="1"/>
                  </a:cubicBezTo>
                  <a:cubicBezTo>
                    <a:pt x="14" y="1"/>
                    <a:pt x="14" y="1"/>
                    <a:pt x="14" y="1"/>
                  </a:cubicBezTo>
                  <a:cubicBezTo>
                    <a:pt x="14" y="1"/>
                    <a:pt x="14" y="1"/>
                    <a:pt x="14" y="1"/>
                  </a:cubicBezTo>
                  <a:cubicBezTo>
                    <a:pt x="13" y="1"/>
                    <a:pt x="13" y="1"/>
                    <a:pt x="13" y="1"/>
                  </a:cubicBezTo>
                  <a:cubicBezTo>
                    <a:pt x="13" y="1"/>
                    <a:pt x="14" y="1"/>
                    <a:pt x="14" y="1"/>
                  </a:cubicBezTo>
                  <a:cubicBezTo>
                    <a:pt x="14" y="0"/>
                    <a:pt x="14" y="0"/>
                    <a:pt x="14" y="0"/>
                  </a:cubicBezTo>
                  <a:cubicBezTo>
                    <a:pt x="15" y="0"/>
                    <a:pt x="15" y="0"/>
                    <a:pt x="15" y="0"/>
                  </a:cubicBezTo>
                  <a:cubicBezTo>
                    <a:pt x="15" y="0"/>
                    <a:pt x="15" y="0"/>
                    <a:pt x="15" y="0"/>
                  </a:cubicBezTo>
                  <a:cubicBezTo>
                    <a:pt x="16" y="1"/>
                    <a:pt x="16" y="1"/>
                    <a:pt x="16" y="1"/>
                  </a:cubicBezTo>
                  <a:cubicBezTo>
                    <a:pt x="16" y="1"/>
                    <a:pt x="16" y="1"/>
                    <a:pt x="16" y="1"/>
                  </a:cubicBezTo>
                  <a:cubicBezTo>
                    <a:pt x="16" y="1"/>
                    <a:pt x="16" y="1"/>
                    <a:pt x="16" y="1"/>
                  </a:cubicBezTo>
                  <a:cubicBezTo>
                    <a:pt x="16" y="1"/>
                    <a:pt x="16" y="1"/>
                    <a:pt x="17" y="1"/>
                  </a:cubicBezTo>
                  <a:cubicBezTo>
                    <a:pt x="17" y="1"/>
                    <a:pt x="17" y="1"/>
                    <a:pt x="17" y="2"/>
                  </a:cubicBezTo>
                  <a:cubicBezTo>
                    <a:pt x="17" y="2"/>
                    <a:pt x="17" y="2"/>
                    <a:pt x="17" y="2"/>
                  </a:cubicBezTo>
                  <a:cubicBezTo>
                    <a:pt x="17" y="2"/>
                    <a:pt x="17" y="2"/>
                    <a:pt x="17" y="2"/>
                  </a:cubicBezTo>
                  <a:cubicBezTo>
                    <a:pt x="17" y="2"/>
                    <a:pt x="17" y="2"/>
                    <a:pt x="17" y="2"/>
                  </a:cubicBezTo>
                  <a:cubicBezTo>
                    <a:pt x="17" y="2"/>
                    <a:pt x="17" y="2"/>
                    <a:pt x="17" y="2"/>
                  </a:cubicBezTo>
                  <a:cubicBezTo>
                    <a:pt x="17" y="2"/>
                    <a:pt x="17" y="2"/>
                    <a:pt x="17" y="2"/>
                  </a:cubicBezTo>
                  <a:cubicBezTo>
                    <a:pt x="17" y="3"/>
                    <a:pt x="17" y="3"/>
                    <a:pt x="17" y="3"/>
                  </a:cubicBezTo>
                  <a:cubicBezTo>
                    <a:pt x="17" y="3"/>
                    <a:pt x="17" y="3"/>
                    <a:pt x="17" y="3"/>
                  </a:cubicBezTo>
                  <a:cubicBezTo>
                    <a:pt x="17" y="3"/>
                    <a:pt x="17" y="3"/>
                    <a:pt x="17" y="3"/>
                  </a:cubicBezTo>
                  <a:cubicBezTo>
                    <a:pt x="17" y="4"/>
                    <a:pt x="17" y="4"/>
                    <a:pt x="17" y="4"/>
                  </a:cubicBezTo>
                  <a:cubicBezTo>
                    <a:pt x="16" y="4"/>
                    <a:pt x="16" y="4"/>
                    <a:pt x="16" y="4"/>
                  </a:cubicBezTo>
                  <a:cubicBezTo>
                    <a:pt x="16" y="5"/>
                    <a:pt x="16" y="5"/>
                    <a:pt x="16" y="5"/>
                  </a:cubicBezTo>
                  <a:cubicBezTo>
                    <a:pt x="16" y="5"/>
                    <a:pt x="16" y="5"/>
                    <a:pt x="16" y="5"/>
                  </a:cubicBezTo>
                  <a:cubicBezTo>
                    <a:pt x="16" y="6"/>
                    <a:pt x="16" y="6"/>
                    <a:pt x="16" y="6"/>
                  </a:cubicBezTo>
                  <a:cubicBezTo>
                    <a:pt x="16" y="6"/>
                    <a:pt x="16" y="6"/>
                    <a:pt x="16" y="6"/>
                  </a:cubicBezTo>
                  <a:cubicBezTo>
                    <a:pt x="16" y="7"/>
                    <a:pt x="16" y="7"/>
                    <a:pt x="16" y="7"/>
                  </a:cubicBezTo>
                  <a:cubicBezTo>
                    <a:pt x="16" y="8"/>
                    <a:pt x="16" y="8"/>
                    <a:pt x="16" y="8"/>
                  </a:cubicBezTo>
                  <a:cubicBezTo>
                    <a:pt x="15" y="9"/>
                    <a:pt x="15" y="9"/>
                    <a:pt x="15" y="9"/>
                  </a:cubicBezTo>
                  <a:cubicBezTo>
                    <a:pt x="16" y="9"/>
                    <a:pt x="16" y="9"/>
                    <a:pt x="16" y="9"/>
                  </a:cubicBezTo>
                  <a:cubicBezTo>
                    <a:pt x="16" y="9"/>
                    <a:pt x="16" y="9"/>
                    <a:pt x="16" y="9"/>
                  </a:cubicBezTo>
                  <a:cubicBezTo>
                    <a:pt x="16" y="9"/>
                    <a:pt x="16" y="9"/>
                    <a:pt x="17" y="9"/>
                  </a:cubicBezTo>
                  <a:cubicBezTo>
                    <a:pt x="17" y="9"/>
                    <a:pt x="17" y="9"/>
                    <a:pt x="17" y="9"/>
                  </a:cubicBezTo>
                  <a:cubicBezTo>
                    <a:pt x="17" y="9"/>
                    <a:pt x="17" y="9"/>
                    <a:pt x="17" y="9"/>
                  </a:cubicBezTo>
                  <a:cubicBezTo>
                    <a:pt x="17" y="9"/>
                    <a:pt x="17" y="9"/>
                    <a:pt x="17" y="9"/>
                  </a:cubicBezTo>
                  <a:cubicBezTo>
                    <a:pt x="17" y="9"/>
                    <a:pt x="17" y="9"/>
                    <a:pt x="17" y="9"/>
                  </a:cubicBezTo>
                  <a:cubicBezTo>
                    <a:pt x="18" y="9"/>
                    <a:pt x="18" y="9"/>
                    <a:pt x="18" y="9"/>
                  </a:cubicBezTo>
                  <a:cubicBezTo>
                    <a:pt x="18" y="9"/>
                    <a:pt x="18" y="9"/>
                    <a:pt x="18" y="9"/>
                  </a:cubicBezTo>
                  <a:cubicBezTo>
                    <a:pt x="18" y="9"/>
                    <a:pt x="18" y="9"/>
                    <a:pt x="18" y="9"/>
                  </a:cubicBezTo>
                  <a:cubicBezTo>
                    <a:pt x="18" y="9"/>
                    <a:pt x="18" y="9"/>
                    <a:pt x="19" y="9"/>
                  </a:cubicBezTo>
                  <a:cubicBezTo>
                    <a:pt x="19" y="10"/>
                    <a:pt x="19" y="10"/>
                    <a:pt x="19" y="10"/>
                  </a:cubicBezTo>
                  <a:cubicBezTo>
                    <a:pt x="19" y="10"/>
                    <a:pt x="19" y="10"/>
                    <a:pt x="19" y="10"/>
                  </a:cubicBezTo>
                  <a:cubicBezTo>
                    <a:pt x="20" y="10"/>
                    <a:pt x="20" y="10"/>
                    <a:pt x="20" y="10"/>
                  </a:cubicBezTo>
                  <a:cubicBezTo>
                    <a:pt x="20" y="10"/>
                    <a:pt x="20" y="10"/>
                    <a:pt x="20" y="10"/>
                  </a:cubicBezTo>
                  <a:cubicBezTo>
                    <a:pt x="20" y="10"/>
                    <a:pt x="20" y="11"/>
                    <a:pt x="20" y="11"/>
                  </a:cubicBezTo>
                  <a:cubicBezTo>
                    <a:pt x="20" y="11"/>
                    <a:pt x="20" y="11"/>
                    <a:pt x="20" y="11"/>
                  </a:cubicBezTo>
                  <a:cubicBezTo>
                    <a:pt x="20" y="11"/>
                    <a:pt x="20" y="11"/>
                    <a:pt x="20" y="11"/>
                  </a:cubicBezTo>
                  <a:cubicBezTo>
                    <a:pt x="20" y="11"/>
                    <a:pt x="20" y="11"/>
                    <a:pt x="20" y="11"/>
                  </a:cubicBezTo>
                  <a:cubicBezTo>
                    <a:pt x="20" y="11"/>
                    <a:pt x="20" y="11"/>
                    <a:pt x="20" y="11"/>
                  </a:cubicBezTo>
                  <a:cubicBezTo>
                    <a:pt x="19" y="11"/>
                    <a:pt x="19" y="11"/>
                    <a:pt x="19" y="11"/>
                  </a:cubicBezTo>
                  <a:cubicBezTo>
                    <a:pt x="19" y="12"/>
                    <a:pt x="19" y="12"/>
                    <a:pt x="19" y="12"/>
                  </a:cubicBezTo>
                  <a:cubicBezTo>
                    <a:pt x="18" y="11"/>
                    <a:pt x="18" y="11"/>
                    <a:pt x="18" y="11"/>
                  </a:cubicBezTo>
                  <a:cubicBezTo>
                    <a:pt x="18" y="12"/>
                    <a:pt x="18" y="12"/>
                    <a:pt x="18" y="12"/>
                  </a:cubicBezTo>
                  <a:cubicBezTo>
                    <a:pt x="17" y="12"/>
                    <a:pt x="17" y="12"/>
                    <a:pt x="17" y="12"/>
                  </a:cubicBezTo>
                  <a:cubicBezTo>
                    <a:pt x="15" y="12"/>
                    <a:pt x="15" y="12"/>
                    <a:pt x="15" y="12"/>
                  </a:cubicBezTo>
                  <a:cubicBezTo>
                    <a:pt x="14" y="12"/>
                    <a:pt x="14" y="12"/>
                    <a:pt x="14" y="12"/>
                  </a:cubicBezTo>
                  <a:cubicBezTo>
                    <a:pt x="14" y="13"/>
                    <a:pt x="14" y="13"/>
                    <a:pt x="14" y="13"/>
                  </a:cubicBezTo>
                  <a:cubicBezTo>
                    <a:pt x="14" y="13"/>
                    <a:pt x="14" y="13"/>
                    <a:pt x="14" y="13"/>
                  </a:cubicBezTo>
                  <a:cubicBezTo>
                    <a:pt x="14" y="13"/>
                    <a:pt x="14" y="13"/>
                    <a:pt x="14" y="13"/>
                  </a:cubicBezTo>
                  <a:cubicBezTo>
                    <a:pt x="14" y="13"/>
                    <a:pt x="14" y="13"/>
                    <a:pt x="14" y="13"/>
                  </a:cubicBezTo>
                  <a:cubicBezTo>
                    <a:pt x="13" y="13"/>
                    <a:pt x="13" y="13"/>
                    <a:pt x="13" y="13"/>
                  </a:cubicBezTo>
                  <a:cubicBezTo>
                    <a:pt x="13" y="13"/>
                    <a:pt x="13" y="14"/>
                    <a:pt x="13" y="14"/>
                  </a:cubicBezTo>
                  <a:cubicBezTo>
                    <a:pt x="12" y="14"/>
                    <a:pt x="12" y="14"/>
                    <a:pt x="12" y="14"/>
                  </a:cubicBezTo>
                  <a:cubicBezTo>
                    <a:pt x="12" y="14"/>
                    <a:pt x="12" y="14"/>
                    <a:pt x="12" y="14"/>
                  </a:cubicBezTo>
                  <a:cubicBezTo>
                    <a:pt x="12" y="14"/>
                    <a:pt x="12" y="14"/>
                    <a:pt x="12" y="14"/>
                  </a:cubicBezTo>
                  <a:cubicBezTo>
                    <a:pt x="12" y="14"/>
                    <a:pt x="12" y="15"/>
                    <a:pt x="12" y="15"/>
                  </a:cubicBezTo>
                  <a:cubicBezTo>
                    <a:pt x="12" y="15"/>
                    <a:pt x="12" y="15"/>
                    <a:pt x="12" y="15"/>
                  </a:cubicBezTo>
                  <a:cubicBezTo>
                    <a:pt x="12" y="15"/>
                    <a:pt x="12" y="15"/>
                    <a:pt x="12" y="15"/>
                  </a:cubicBezTo>
                  <a:cubicBezTo>
                    <a:pt x="12" y="15"/>
                    <a:pt x="12" y="15"/>
                    <a:pt x="12" y="15"/>
                  </a:cubicBezTo>
                  <a:cubicBezTo>
                    <a:pt x="13" y="15"/>
                    <a:pt x="13" y="15"/>
                    <a:pt x="13" y="15"/>
                  </a:cubicBezTo>
                  <a:cubicBezTo>
                    <a:pt x="13" y="15"/>
                    <a:pt x="13" y="15"/>
                    <a:pt x="13" y="15"/>
                  </a:cubicBezTo>
                  <a:cubicBezTo>
                    <a:pt x="13" y="15"/>
                    <a:pt x="14" y="15"/>
                    <a:pt x="14" y="15"/>
                  </a:cubicBezTo>
                  <a:cubicBezTo>
                    <a:pt x="15" y="15"/>
                    <a:pt x="15" y="15"/>
                    <a:pt x="15" y="15"/>
                  </a:cubicBezTo>
                  <a:cubicBezTo>
                    <a:pt x="15" y="14"/>
                    <a:pt x="15" y="14"/>
                    <a:pt x="15" y="14"/>
                  </a:cubicBezTo>
                  <a:cubicBezTo>
                    <a:pt x="15" y="14"/>
                    <a:pt x="15" y="14"/>
                    <a:pt x="15" y="14"/>
                  </a:cubicBezTo>
                  <a:cubicBezTo>
                    <a:pt x="15" y="14"/>
                    <a:pt x="15" y="14"/>
                    <a:pt x="15" y="14"/>
                  </a:cubicBezTo>
                  <a:cubicBezTo>
                    <a:pt x="16" y="14"/>
                    <a:pt x="16" y="14"/>
                    <a:pt x="16" y="14"/>
                  </a:cubicBezTo>
                  <a:cubicBezTo>
                    <a:pt x="16" y="14"/>
                    <a:pt x="16" y="14"/>
                    <a:pt x="16" y="14"/>
                  </a:cubicBezTo>
                  <a:cubicBezTo>
                    <a:pt x="16" y="15"/>
                    <a:pt x="16" y="15"/>
                    <a:pt x="16" y="15"/>
                  </a:cubicBezTo>
                  <a:cubicBezTo>
                    <a:pt x="17" y="15"/>
                    <a:pt x="17" y="15"/>
                    <a:pt x="17" y="15"/>
                  </a:cubicBezTo>
                  <a:cubicBezTo>
                    <a:pt x="17" y="15"/>
                    <a:pt x="17" y="15"/>
                    <a:pt x="17" y="15"/>
                  </a:cubicBezTo>
                  <a:cubicBezTo>
                    <a:pt x="17" y="15"/>
                    <a:pt x="17" y="15"/>
                    <a:pt x="17" y="15"/>
                  </a:cubicBezTo>
                  <a:cubicBezTo>
                    <a:pt x="17" y="15"/>
                    <a:pt x="17" y="15"/>
                    <a:pt x="17" y="15"/>
                  </a:cubicBezTo>
                  <a:cubicBezTo>
                    <a:pt x="18" y="16"/>
                    <a:pt x="18" y="16"/>
                    <a:pt x="18" y="16"/>
                  </a:cubicBezTo>
                  <a:cubicBezTo>
                    <a:pt x="18" y="16"/>
                    <a:pt x="18" y="16"/>
                    <a:pt x="18" y="16"/>
                  </a:cubicBezTo>
                  <a:cubicBezTo>
                    <a:pt x="18" y="16"/>
                    <a:pt x="18" y="16"/>
                    <a:pt x="18" y="16"/>
                  </a:cubicBezTo>
                  <a:cubicBezTo>
                    <a:pt x="18" y="16"/>
                    <a:pt x="17" y="16"/>
                    <a:pt x="17" y="16"/>
                  </a:cubicBezTo>
                  <a:cubicBezTo>
                    <a:pt x="17" y="16"/>
                    <a:pt x="17" y="16"/>
                    <a:pt x="17" y="16"/>
                  </a:cubicBezTo>
                  <a:cubicBezTo>
                    <a:pt x="17" y="16"/>
                    <a:pt x="17" y="16"/>
                    <a:pt x="17" y="16"/>
                  </a:cubicBezTo>
                  <a:cubicBezTo>
                    <a:pt x="17" y="16"/>
                    <a:pt x="17" y="16"/>
                    <a:pt x="16" y="16"/>
                  </a:cubicBezTo>
                  <a:cubicBezTo>
                    <a:pt x="16" y="16"/>
                    <a:pt x="16" y="16"/>
                    <a:pt x="16" y="16"/>
                  </a:cubicBezTo>
                  <a:cubicBezTo>
                    <a:pt x="16" y="16"/>
                    <a:pt x="15" y="16"/>
                    <a:pt x="15" y="16"/>
                  </a:cubicBezTo>
                  <a:cubicBezTo>
                    <a:pt x="14" y="16"/>
                    <a:pt x="14" y="16"/>
                    <a:pt x="14" y="16"/>
                  </a:cubicBezTo>
                  <a:cubicBezTo>
                    <a:pt x="13" y="16"/>
                    <a:pt x="13" y="16"/>
                    <a:pt x="13" y="16"/>
                  </a:cubicBezTo>
                  <a:cubicBezTo>
                    <a:pt x="13" y="16"/>
                    <a:pt x="13" y="16"/>
                    <a:pt x="13" y="16"/>
                  </a:cubicBezTo>
                  <a:cubicBezTo>
                    <a:pt x="13" y="16"/>
                    <a:pt x="13" y="16"/>
                    <a:pt x="13" y="17"/>
                  </a:cubicBezTo>
                  <a:cubicBezTo>
                    <a:pt x="13" y="17"/>
                    <a:pt x="13" y="17"/>
                    <a:pt x="13" y="17"/>
                  </a:cubicBezTo>
                  <a:cubicBezTo>
                    <a:pt x="13" y="17"/>
                    <a:pt x="13" y="17"/>
                    <a:pt x="13" y="17"/>
                  </a:cubicBezTo>
                  <a:cubicBezTo>
                    <a:pt x="13" y="18"/>
                    <a:pt x="13" y="18"/>
                    <a:pt x="13" y="18"/>
                  </a:cubicBezTo>
                  <a:cubicBezTo>
                    <a:pt x="13" y="18"/>
                    <a:pt x="13" y="18"/>
                    <a:pt x="13" y="18"/>
                  </a:cubicBezTo>
                  <a:cubicBezTo>
                    <a:pt x="13" y="18"/>
                    <a:pt x="13" y="18"/>
                    <a:pt x="13" y="18"/>
                  </a:cubicBezTo>
                  <a:cubicBezTo>
                    <a:pt x="13" y="19"/>
                    <a:pt x="13" y="19"/>
                    <a:pt x="13" y="19"/>
                  </a:cubicBezTo>
                  <a:cubicBezTo>
                    <a:pt x="13" y="19"/>
                    <a:pt x="13" y="19"/>
                    <a:pt x="13" y="19"/>
                  </a:cubicBezTo>
                  <a:cubicBezTo>
                    <a:pt x="12" y="20"/>
                    <a:pt x="12" y="20"/>
                    <a:pt x="12" y="20"/>
                  </a:cubicBezTo>
                  <a:cubicBezTo>
                    <a:pt x="12" y="20"/>
                    <a:pt x="12" y="20"/>
                    <a:pt x="12" y="20"/>
                  </a:cubicBezTo>
                  <a:cubicBezTo>
                    <a:pt x="12" y="20"/>
                    <a:pt x="12" y="20"/>
                    <a:pt x="12" y="20"/>
                  </a:cubicBezTo>
                  <a:cubicBezTo>
                    <a:pt x="12" y="21"/>
                    <a:pt x="12" y="21"/>
                    <a:pt x="12" y="21"/>
                  </a:cubicBezTo>
                  <a:cubicBezTo>
                    <a:pt x="11" y="21"/>
                    <a:pt x="11" y="21"/>
                    <a:pt x="11" y="21"/>
                  </a:cubicBezTo>
                  <a:cubicBezTo>
                    <a:pt x="11" y="22"/>
                    <a:pt x="11" y="22"/>
                    <a:pt x="11" y="22"/>
                  </a:cubicBezTo>
                  <a:cubicBezTo>
                    <a:pt x="11" y="22"/>
                    <a:pt x="11" y="22"/>
                    <a:pt x="11" y="22"/>
                  </a:cubicBezTo>
                  <a:cubicBezTo>
                    <a:pt x="11" y="22"/>
                    <a:pt x="11" y="22"/>
                    <a:pt x="11" y="22"/>
                  </a:cubicBezTo>
                  <a:cubicBezTo>
                    <a:pt x="11" y="22"/>
                    <a:pt x="11" y="22"/>
                    <a:pt x="10" y="22"/>
                  </a:cubicBezTo>
                  <a:cubicBezTo>
                    <a:pt x="10" y="22"/>
                    <a:pt x="10" y="23"/>
                    <a:pt x="9" y="23"/>
                  </a:cubicBezTo>
                  <a:cubicBezTo>
                    <a:pt x="9" y="23"/>
                    <a:pt x="9" y="22"/>
                    <a:pt x="9" y="22"/>
                  </a:cubicBezTo>
                  <a:cubicBezTo>
                    <a:pt x="9" y="22"/>
                    <a:pt x="9" y="22"/>
                    <a:pt x="9" y="22"/>
                  </a:cubicBezTo>
                  <a:cubicBezTo>
                    <a:pt x="8" y="21"/>
                    <a:pt x="8" y="21"/>
                    <a:pt x="8" y="21"/>
                  </a:cubicBezTo>
                  <a:cubicBezTo>
                    <a:pt x="8" y="21"/>
                    <a:pt x="8" y="21"/>
                    <a:pt x="8" y="21"/>
                  </a:cubicBezTo>
                  <a:cubicBezTo>
                    <a:pt x="8" y="21"/>
                    <a:pt x="8" y="21"/>
                    <a:pt x="8" y="21"/>
                  </a:cubicBezTo>
                  <a:cubicBezTo>
                    <a:pt x="7" y="20"/>
                    <a:pt x="7" y="20"/>
                    <a:pt x="7" y="20"/>
                  </a:cubicBezTo>
                  <a:cubicBezTo>
                    <a:pt x="7" y="20"/>
                    <a:pt x="7" y="20"/>
                    <a:pt x="7" y="20"/>
                  </a:cubicBezTo>
                  <a:cubicBezTo>
                    <a:pt x="7" y="20"/>
                    <a:pt x="7" y="20"/>
                    <a:pt x="7" y="20"/>
                  </a:cubicBezTo>
                  <a:cubicBezTo>
                    <a:pt x="7" y="19"/>
                    <a:pt x="7" y="19"/>
                    <a:pt x="7" y="19"/>
                  </a:cubicBezTo>
                  <a:cubicBezTo>
                    <a:pt x="7" y="19"/>
                    <a:pt x="7" y="20"/>
                    <a:pt x="7" y="20"/>
                  </a:cubicBezTo>
                  <a:cubicBezTo>
                    <a:pt x="8" y="20"/>
                    <a:pt x="8" y="20"/>
                    <a:pt x="8" y="20"/>
                  </a:cubicBezTo>
                  <a:cubicBezTo>
                    <a:pt x="8" y="20"/>
                    <a:pt x="8" y="20"/>
                    <a:pt x="8" y="20"/>
                  </a:cubicBezTo>
                  <a:cubicBezTo>
                    <a:pt x="9" y="20"/>
                    <a:pt x="9" y="20"/>
                    <a:pt x="9" y="20"/>
                  </a:cubicBezTo>
                  <a:cubicBezTo>
                    <a:pt x="10" y="20"/>
                    <a:pt x="10" y="20"/>
                    <a:pt x="10" y="20"/>
                  </a:cubicBezTo>
                  <a:cubicBezTo>
                    <a:pt x="10" y="20"/>
                    <a:pt x="10" y="20"/>
                    <a:pt x="10" y="20"/>
                  </a:cubicBezTo>
                  <a:cubicBezTo>
                    <a:pt x="10" y="20"/>
                    <a:pt x="10" y="20"/>
                    <a:pt x="10" y="20"/>
                  </a:cubicBezTo>
                  <a:cubicBezTo>
                    <a:pt x="11" y="19"/>
                    <a:pt x="11" y="19"/>
                    <a:pt x="11" y="19"/>
                  </a:cubicBezTo>
                  <a:cubicBezTo>
                    <a:pt x="11" y="19"/>
                    <a:pt x="11" y="19"/>
                    <a:pt x="11" y="19"/>
                  </a:cubicBezTo>
                  <a:cubicBezTo>
                    <a:pt x="11" y="19"/>
                    <a:pt x="11" y="19"/>
                    <a:pt x="11" y="19"/>
                  </a:cubicBezTo>
                  <a:cubicBezTo>
                    <a:pt x="11" y="19"/>
                    <a:pt x="11" y="19"/>
                    <a:pt x="11" y="19"/>
                  </a:cubicBezTo>
                  <a:cubicBezTo>
                    <a:pt x="11" y="18"/>
                    <a:pt x="11" y="18"/>
                    <a:pt x="11" y="18"/>
                  </a:cubicBezTo>
                  <a:cubicBezTo>
                    <a:pt x="11" y="18"/>
                    <a:pt x="11" y="18"/>
                    <a:pt x="11" y="18"/>
                  </a:cubicBezTo>
                  <a:cubicBezTo>
                    <a:pt x="11" y="18"/>
                    <a:pt x="11" y="18"/>
                    <a:pt x="11" y="17"/>
                  </a:cubicBezTo>
                  <a:cubicBezTo>
                    <a:pt x="11" y="17"/>
                    <a:pt x="11" y="17"/>
                    <a:pt x="11" y="17"/>
                  </a:cubicBezTo>
                  <a:cubicBezTo>
                    <a:pt x="11" y="17"/>
                    <a:pt x="11" y="17"/>
                    <a:pt x="11" y="17"/>
                  </a:cubicBezTo>
                  <a:cubicBezTo>
                    <a:pt x="11" y="17"/>
                    <a:pt x="11" y="16"/>
                    <a:pt x="11" y="16"/>
                  </a:cubicBezTo>
                  <a:cubicBezTo>
                    <a:pt x="11" y="16"/>
                    <a:pt x="11" y="16"/>
                    <a:pt x="11" y="16"/>
                  </a:cubicBezTo>
                  <a:cubicBezTo>
                    <a:pt x="9" y="17"/>
                    <a:pt x="9" y="17"/>
                    <a:pt x="9" y="17"/>
                  </a:cubicBezTo>
                  <a:cubicBezTo>
                    <a:pt x="8" y="17"/>
                    <a:pt x="8" y="17"/>
                    <a:pt x="8" y="17"/>
                  </a:cubicBezTo>
                  <a:cubicBezTo>
                    <a:pt x="7" y="17"/>
                    <a:pt x="7" y="17"/>
                    <a:pt x="7" y="17"/>
                  </a:cubicBezTo>
                  <a:cubicBezTo>
                    <a:pt x="6" y="17"/>
                    <a:pt x="6" y="17"/>
                    <a:pt x="6" y="17"/>
                  </a:cubicBezTo>
                  <a:cubicBezTo>
                    <a:pt x="5" y="18"/>
                    <a:pt x="5" y="18"/>
                    <a:pt x="5" y="18"/>
                  </a:cubicBezTo>
                  <a:cubicBezTo>
                    <a:pt x="5" y="18"/>
                    <a:pt x="5" y="18"/>
                    <a:pt x="5" y="18"/>
                  </a:cubicBezTo>
                  <a:cubicBezTo>
                    <a:pt x="5" y="18"/>
                    <a:pt x="5" y="18"/>
                    <a:pt x="5" y="18"/>
                  </a:cubicBezTo>
                  <a:cubicBezTo>
                    <a:pt x="5" y="18"/>
                    <a:pt x="5" y="18"/>
                    <a:pt x="5" y="18"/>
                  </a:cubicBezTo>
                  <a:cubicBezTo>
                    <a:pt x="5" y="18"/>
                    <a:pt x="5" y="18"/>
                    <a:pt x="4" y="18"/>
                  </a:cubicBezTo>
                  <a:cubicBezTo>
                    <a:pt x="4" y="18"/>
                    <a:pt x="4" y="18"/>
                    <a:pt x="4" y="18"/>
                  </a:cubicBezTo>
                  <a:cubicBezTo>
                    <a:pt x="3" y="17"/>
                    <a:pt x="3" y="17"/>
                    <a:pt x="3" y="17"/>
                  </a:cubicBezTo>
                  <a:cubicBezTo>
                    <a:pt x="3" y="17"/>
                    <a:pt x="3" y="16"/>
                    <a:pt x="4" y="16"/>
                  </a:cubicBezTo>
                  <a:cubicBezTo>
                    <a:pt x="4" y="16"/>
                    <a:pt x="4" y="16"/>
                    <a:pt x="4" y="16"/>
                  </a:cubicBezTo>
                  <a:cubicBezTo>
                    <a:pt x="4" y="16"/>
                    <a:pt x="4" y="16"/>
                    <a:pt x="4" y="16"/>
                  </a:cubicBezTo>
                  <a:cubicBezTo>
                    <a:pt x="5" y="16"/>
                    <a:pt x="5" y="16"/>
                    <a:pt x="5" y="16"/>
                  </a:cubicBezTo>
                  <a:cubicBezTo>
                    <a:pt x="5" y="16"/>
                    <a:pt x="5" y="16"/>
                    <a:pt x="5" y="16"/>
                  </a:cubicBezTo>
                  <a:cubicBezTo>
                    <a:pt x="6" y="16"/>
                    <a:pt x="6" y="16"/>
                    <a:pt x="6" y="16"/>
                  </a:cubicBezTo>
                  <a:cubicBezTo>
                    <a:pt x="6" y="16"/>
                    <a:pt x="6" y="16"/>
                    <a:pt x="6" y="16"/>
                  </a:cubicBezTo>
                  <a:cubicBezTo>
                    <a:pt x="6" y="16"/>
                    <a:pt x="7" y="16"/>
                    <a:pt x="7" y="16"/>
                  </a:cubicBezTo>
                  <a:cubicBezTo>
                    <a:pt x="7" y="16"/>
                    <a:pt x="7" y="16"/>
                    <a:pt x="7" y="16"/>
                  </a:cubicBezTo>
                  <a:cubicBezTo>
                    <a:pt x="7" y="16"/>
                    <a:pt x="7" y="16"/>
                    <a:pt x="7" y="16"/>
                  </a:cubicBezTo>
                  <a:cubicBezTo>
                    <a:pt x="7" y="16"/>
                    <a:pt x="8" y="16"/>
                    <a:pt x="8" y="16"/>
                  </a:cubicBezTo>
                  <a:cubicBezTo>
                    <a:pt x="8" y="16"/>
                    <a:pt x="8" y="16"/>
                    <a:pt x="8" y="16"/>
                  </a:cubicBezTo>
                  <a:cubicBezTo>
                    <a:pt x="8" y="16"/>
                    <a:pt x="8" y="16"/>
                    <a:pt x="8" y="16"/>
                  </a:cubicBezTo>
                  <a:cubicBezTo>
                    <a:pt x="8" y="16"/>
                    <a:pt x="8" y="16"/>
                    <a:pt x="9" y="16"/>
                  </a:cubicBezTo>
                  <a:cubicBezTo>
                    <a:pt x="9" y="15"/>
                    <a:pt x="9" y="15"/>
                    <a:pt x="9" y="15"/>
                  </a:cubicBezTo>
                  <a:cubicBezTo>
                    <a:pt x="9" y="15"/>
                    <a:pt x="9" y="15"/>
                    <a:pt x="9" y="15"/>
                  </a:cubicBezTo>
                  <a:cubicBezTo>
                    <a:pt x="9" y="15"/>
                    <a:pt x="9" y="15"/>
                    <a:pt x="9" y="15"/>
                  </a:cubicBezTo>
                  <a:cubicBezTo>
                    <a:pt x="9" y="15"/>
                    <a:pt x="9" y="15"/>
                    <a:pt x="10" y="15"/>
                  </a:cubicBezTo>
                  <a:cubicBezTo>
                    <a:pt x="10" y="15"/>
                    <a:pt x="10" y="15"/>
                    <a:pt x="10" y="15"/>
                  </a:cubicBezTo>
                  <a:cubicBezTo>
                    <a:pt x="10" y="15"/>
                    <a:pt x="10" y="15"/>
                    <a:pt x="10" y="15"/>
                  </a:cubicBezTo>
                  <a:cubicBezTo>
                    <a:pt x="10" y="15"/>
                    <a:pt x="10" y="15"/>
                    <a:pt x="10" y="15"/>
                  </a:cubicBezTo>
                  <a:cubicBezTo>
                    <a:pt x="10" y="15"/>
                    <a:pt x="10" y="15"/>
                    <a:pt x="10" y="15"/>
                  </a:cubicBezTo>
                  <a:cubicBezTo>
                    <a:pt x="10" y="15"/>
                    <a:pt x="9" y="14"/>
                    <a:pt x="9" y="14"/>
                  </a:cubicBezTo>
                  <a:cubicBezTo>
                    <a:pt x="9" y="14"/>
                    <a:pt x="9" y="14"/>
                    <a:pt x="9" y="14"/>
                  </a:cubicBezTo>
                  <a:cubicBezTo>
                    <a:pt x="9" y="14"/>
                    <a:pt x="9" y="14"/>
                    <a:pt x="10" y="14"/>
                  </a:cubicBezTo>
                  <a:cubicBezTo>
                    <a:pt x="10" y="14"/>
                    <a:pt x="10" y="14"/>
                    <a:pt x="10" y="14"/>
                  </a:cubicBezTo>
                  <a:cubicBezTo>
                    <a:pt x="11" y="14"/>
                    <a:pt x="11" y="14"/>
                    <a:pt x="11" y="14"/>
                  </a:cubicBezTo>
                  <a:cubicBezTo>
                    <a:pt x="11" y="14"/>
                    <a:pt x="11" y="14"/>
                    <a:pt x="11" y="13"/>
                  </a:cubicBezTo>
                  <a:cubicBezTo>
                    <a:pt x="11" y="13"/>
                    <a:pt x="12" y="13"/>
                    <a:pt x="12" y="13"/>
                  </a:cubicBezTo>
                  <a:cubicBezTo>
                    <a:pt x="12" y="12"/>
                    <a:pt x="12" y="12"/>
                    <a:pt x="12" y="12"/>
                  </a:cubicBezTo>
                  <a:cubicBezTo>
                    <a:pt x="12" y="12"/>
                    <a:pt x="12" y="12"/>
                    <a:pt x="12" y="12"/>
                  </a:cubicBezTo>
                  <a:cubicBezTo>
                    <a:pt x="12" y="12"/>
                    <a:pt x="12" y="12"/>
                    <a:pt x="11" y="12"/>
                  </a:cubicBezTo>
                  <a:cubicBezTo>
                    <a:pt x="11" y="12"/>
                    <a:pt x="11" y="12"/>
                    <a:pt x="10" y="12"/>
                  </a:cubicBezTo>
                  <a:cubicBezTo>
                    <a:pt x="10" y="13"/>
                    <a:pt x="10" y="13"/>
                    <a:pt x="10" y="13"/>
                  </a:cubicBezTo>
                  <a:cubicBezTo>
                    <a:pt x="9" y="13"/>
                    <a:pt x="9" y="13"/>
                    <a:pt x="9" y="13"/>
                  </a:cubicBezTo>
                  <a:cubicBezTo>
                    <a:pt x="8" y="14"/>
                    <a:pt x="8" y="14"/>
                    <a:pt x="8" y="14"/>
                  </a:cubicBezTo>
                  <a:cubicBezTo>
                    <a:pt x="7" y="14"/>
                    <a:pt x="7" y="14"/>
                    <a:pt x="7" y="14"/>
                  </a:cubicBezTo>
                  <a:cubicBezTo>
                    <a:pt x="7" y="15"/>
                    <a:pt x="7" y="15"/>
                    <a:pt x="7" y="15"/>
                  </a:cubicBezTo>
                  <a:cubicBezTo>
                    <a:pt x="7" y="15"/>
                    <a:pt x="7" y="15"/>
                    <a:pt x="7" y="15"/>
                  </a:cubicBezTo>
                  <a:cubicBezTo>
                    <a:pt x="7" y="15"/>
                    <a:pt x="6" y="14"/>
                    <a:pt x="6" y="14"/>
                  </a:cubicBezTo>
                  <a:cubicBezTo>
                    <a:pt x="6" y="14"/>
                    <a:pt x="6" y="14"/>
                    <a:pt x="6" y="14"/>
                  </a:cubicBezTo>
                  <a:cubicBezTo>
                    <a:pt x="6" y="13"/>
                    <a:pt x="6" y="13"/>
                    <a:pt x="6" y="13"/>
                  </a:cubicBezTo>
                  <a:cubicBezTo>
                    <a:pt x="6" y="13"/>
                    <a:pt x="6" y="13"/>
                    <a:pt x="6" y="13"/>
                  </a:cubicBezTo>
                  <a:cubicBezTo>
                    <a:pt x="6" y="13"/>
                    <a:pt x="6" y="12"/>
                    <a:pt x="7" y="12"/>
                  </a:cubicBezTo>
                  <a:cubicBezTo>
                    <a:pt x="7" y="12"/>
                    <a:pt x="7" y="12"/>
                    <a:pt x="7" y="12"/>
                  </a:cubicBezTo>
                  <a:cubicBezTo>
                    <a:pt x="7" y="12"/>
                    <a:pt x="7" y="12"/>
                    <a:pt x="7" y="12"/>
                  </a:cubicBezTo>
                  <a:cubicBezTo>
                    <a:pt x="8" y="12"/>
                    <a:pt x="8" y="12"/>
                    <a:pt x="8" y="12"/>
                  </a:cubicBezTo>
                  <a:cubicBezTo>
                    <a:pt x="9" y="12"/>
                    <a:pt x="9" y="12"/>
                    <a:pt x="9" y="12"/>
                  </a:cubicBezTo>
                  <a:cubicBezTo>
                    <a:pt x="9" y="12"/>
                    <a:pt x="9" y="12"/>
                    <a:pt x="9" y="12"/>
                  </a:cubicBezTo>
                  <a:cubicBezTo>
                    <a:pt x="11" y="11"/>
                    <a:pt x="11" y="11"/>
                    <a:pt x="11" y="11"/>
                  </a:cubicBezTo>
                  <a:cubicBezTo>
                    <a:pt x="11" y="11"/>
                    <a:pt x="12" y="11"/>
                    <a:pt x="12" y="11"/>
                  </a:cubicBezTo>
                  <a:cubicBezTo>
                    <a:pt x="12" y="11"/>
                    <a:pt x="12" y="11"/>
                    <a:pt x="12" y="11"/>
                  </a:cubicBezTo>
                  <a:cubicBezTo>
                    <a:pt x="12" y="11"/>
                    <a:pt x="13" y="11"/>
                    <a:pt x="13" y="11"/>
                  </a:cubicBezTo>
                  <a:cubicBezTo>
                    <a:pt x="13" y="11"/>
                    <a:pt x="13" y="11"/>
                    <a:pt x="13" y="11"/>
                  </a:cubicBezTo>
                  <a:cubicBezTo>
                    <a:pt x="13" y="11"/>
                    <a:pt x="13" y="11"/>
                    <a:pt x="13" y="11"/>
                  </a:cubicBezTo>
                  <a:cubicBezTo>
                    <a:pt x="13" y="11"/>
                    <a:pt x="13" y="11"/>
                    <a:pt x="13" y="11"/>
                  </a:cubicBezTo>
                  <a:cubicBezTo>
                    <a:pt x="13" y="11"/>
                    <a:pt x="13" y="11"/>
                    <a:pt x="13" y="12"/>
                  </a:cubicBezTo>
                  <a:cubicBezTo>
                    <a:pt x="14" y="12"/>
                    <a:pt x="14" y="12"/>
                    <a:pt x="14" y="12"/>
                  </a:cubicBezTo>
                  <a:cubicBezTo>
                    <a:pt x="15" y="11"/>
                    <a:pt x="15" y="11"/>
                    <a:pt x="15" y="11"/>
                  </a:cubicBezTo>
                  <a:cubicBezTo>
                    <a:pt x="15" y="11"/>
                    <a:pt x="16" y="11"/>
                    <a:pt x="16" y="11"/>
                  </a:cubicBezTo>
                  <a:cubicBezTo>
                    <a:pt x="17" y="10"/>
                    <a:pt x="17" y="10"/>
                    <a:pt x="17" y="10"/>
                  </a:cubicBezTo>
                  <a:cubicBezTo>
                    <a:pt x="17" y="10"/>
                    <a:pt x="17" y="10"/>
                    <a:pt x="17" y="10"/>
                  </a:cubicBezTo>
                  <a:cubicBezTo>
                    <a:pt x="16" y="10"/>
                    <a:pt x="16" y="10"/>
                    <a:pt x="16" y="10"/>
                  </a:cubicBezTo>
                  <a:cubicBezTo>
                    <a:pt x="16" y="10"/>
                    <a:pt x="16" y="10"/>
                    <a:pt x="16" y="10"/>
                  </a:cubicBezTo>
                  <a:cubicBezTo>
                    <a:pt x="16" y="10"/>
                    <a:pt x="16" y="10"/>
                    <a:pt x="16" y="10"/>
                  </a:cubicBezTo>
                  <a:cubicBezTo>
                    <a:pt x="15" y="10"/>
                    <a:pt x="15" y="10"/>
                    <a:pt x="15" y="10"/>
                  </a:cubicBezTo>
                  <a:cubicBezTo>
                    <a:pt x="15" y="10"/>
                    <a:pt x="15" y="10"/>
                    <a:pt x="15" y="10"/>
                  </a:cubicBezTo>
                  <a:cubicBezTo>
                    <a:pt x="15" y="10"/>
                    <a:pt x="15" y="10"/>
                    <a:pt x="15" y="10"/>
                  </a:cubicBezTo>
                  <a:cubicBezTo>
                    <a:pt x="14" y="10"/>
                    <a:pt x="14" y="10"/>
                    <a:pt x="14" y="10"/>
                  </a:cubicBezTo>
                  <a:cubicBezTo>
                    <a:pt x="14" y="10"/>
                    <a:pt x="14" y="10"/>
                    <a:pt x="14" y="10"/>
                  </a:cubicBezTo>
                  <a:cubicBezTo>
                    <a:pt x="14" y="10"/>
                    <a:pt x="13" y="10"/>
                    <a:pt x="13" y="10"/>
                  </a:cubicBezTo>
                  <a:cubicBezTo>
                    <a:pt x="11" y="10"/>
                    <a:pt x="11" y="10"/>
                    <a:pt x="11" y="10"/>
                  </a:cubicBezTo>
                  <a:cubicBezTo>
                    <a:pt x="9" y="10"/>
                    <a:pt x="9" y="10"/>
                    <a:pt x="9" y="10"/>
                  </a:cubicBezTo>
                  <a:cubicBezTo>
                    <a:pt x="9" y="11"/>
                    <a:pt x="9" y="11"/>
                    <a:pt x="9" y="11"/>
                  </a:cubicBezTo>
                  <a:cubicBezTo>
                    <a:pt x="9" y="11"/>
                    <a:pt x="9" y="11"/>
                    <a:pt x="9" y="11"/>
                  </a:cubicBezTo>
                  <a:cubicBezTo>
                    <a:pt x="9" y="11"/>
                    <a:pt x="9" y="11"/>
                    <a:pt x="9" y="11"/>
                  </a:cubicBezTo>
                  <a:cubicBezTo>
                    <a:pt x="8" y="11"/>
                    <a:pt x="8" y="11"/>
                    <a:pt x="8" y="11"/>
                  </a:cubicBezTo>
                  <a:cubicBezTo>
                    <a:pt x="7" y="11"/>
                    <a:pt x="7" y="11"/>
                    <a:pt x="7" y="11"/>
                  </a:cubicBezTo>
                  <a:cubicBezTo>
                    <a:pt x="7" y="11"/>
                    <a:pt x="7" y="11"/>
                    <a:pt x="7" y="11"/>
                  </a:cubicBezTo>
                  <a:cubicBezTo>
                    <a:pt x="6" y="11"/>
                    <a:pt x="6" y="11"/>
                    <a:pt x="6" y="11"/>
                  </a:cubicBezTo>
                  <a:cubicBezTo>
                    <a:pt x="6" y="11"/>
                    <a:pt x="6" y="11"/>
                    <a:pt x="6" y="11"/>
                  </a:cubicBezTo>
                  <a:cubicBezTo>
                    <a:pt x="5" y="11"/>
                    <a:pt x="5" y="11"/>
                    <a:pt x="5" y="11"/>
                  </a:cubicBezTo>
                  <a:cubicBezTo>
                    <a:pt x="5" y="11"/>
                    <a:pt x="5" y="11"/>
                    <a:pt x="5" y="11"/>
                  </a:cubicBezTo>
                  <a:cubicBezTo>
                    <a:pt x="4" y="11"/>
                    <a:pt x="4" y="11"/>
                    <a:pt x="4" y="11"/>
                  </a:cubicBezTo>
                  <a:cubicBezTo>
                    <a:pt x="4" y="11"/>
                    <a:pt x="3" y="11"/>
                    <a:pt x="3" y="11"/>
                  </a:cubicBezTo>
                  <a:cubicBezTo>
                    <a:pt x="3" y="12"/>
                    <a:pt x="3" y="12"/>
                    <a:pt x="3" y="12"/>
                  </a:cubicBezTo>
                  <a:cubicBezTo>
                    <a:pt x="3" y="12"/>
                    <a:pt x="3" y="12"/>
                    <a:pt x="3" y="12"/>
                  </a:cubicBezTo>
                  <a:cubicBezTo>
                    <a:pt x="3" y="12"/>
                    <a:pt x="3" y="12"/>
                    <a:pt x="3" y="12"/>
                  </a:cubicBezTo>
                  <a:cubicBezTo>
                    <a:pt x="3" y="13"/>
                    <a:pt x="3" y="13"/>
                    <a:pt x="3" y="13"/>
                  </a:cubicBezTo>
                  <a:cubicBezTo>
                    <a:pt x="3" y="13"/>
                    <a:pt x="3" y="13"/>
                    <a:pt x="3" y="13"/>
                  </a:cubicBezTo>
                  <a:cubicBezTo>
                    <a:pt x="3" y="13"/>
                    <a:pt x="3" y="13"/>
                    <a:pt x="3" y="13"/>
                  </a:cubicBezTo>
                  <a:cubicBezTo>
                    <a:pt x="2" y="14"/>
                    <a:pt x="2" y="14"/>
                    <a:pt x="2" y="14"/>
                  </a:cubicBezTo>
                  <a:cubicBezTo>
                    <a:pt x="2" y="15"/>
                    <a:pt x="2" y="15"/>
                    <a:pt x="2" y="15"/>
                  </a:cubicBezTo>
                  <a:cubicBezTo>
                    <a:pt x="2" y="15"/>
                    <a:pt x="2" y="15"/>
                    <a:pt x="2" y="15"/>
                  </a:cubicBezTo>
                  <a:cubicBezTo>
                    <a:pt x="1" y="15"/>
                    <a:pt x="1" y="15"/>
                    <a:pt x="1" y="15"/>
                  </a:cubicBezTo>
                  <a:cubicBezTo>
                    <a:pt x="1" y="16"/>
                    <a:pt x="1" y="16"/>
                    <a:pt x="1" y="16"/>
                  </a:cubicBezTo>
                  <a:cubicBezTo>
                    <a:pt x="1" y="16"/>
                    <a:pt x="1" y="16"/>
                    <a:pt x="1" y="16"/>
                  </a:cubicBezTo>
                  <a:cubicBezTo>
                    <a:pt x="1" y="15"/>
                    <a:pt x="1" y="15"/>
                    <a:pt x="1" y="15"/>
                  </a:cubicBezTo>
                  <a:cubicBezTo>
                    <a:pt x="1" y="15"/>
                    <a:pt x="1" y="15"/>
                    <a:pt x="1" y="15"/>
                  </a:cubicBezTo>
                  <a:cubicBezTo>
                    <a:pt x="0" y="15"/>
                    <a:pt x="0" y="15"/>
                    <a:pt x="0" y="15"/>
                  </a:cubicBezTo>
                  <a:cubicBezTo>
                    <a:pt x="0" y="14"/>
                    <a:pt x="0" y="14"/>
                    <a:pt x="0" y="14"/>
                  </a:cubicBezTo>
                  <a:cubicBezTo>
                    <a:pt x="0" y="14"/>
                    <a:pt x="0" y="14"/>
                    <a:pt x="0" y="14"/>
                  </a:cubicBezTo>
                  <a:cubicBezTo>
                    <a:pt x="0" y="14"/>
                    <a:pt x="0" y="14"/>
                    <a:pt x="0" y="14"/>
                  </a:cubicBezTo>
                  <a:cubicBezTo>
                    <a:pt x="1" y="13"/>
                    <a:pt x="1" y="13"/>
                    <a:pt x="1" y="13"/>
                  </a:cubicBezTo>
                  <a:cubicBezTo>
                    <a:pt x="1" y="13"/>
                    <a:pt x="1" y="13"/>
                    <a:pt x="1" y="13"/>
                  </a:cubicBezTo>
                  <a:cubicBezTo>
                    <a:pt x="1" y="13"/>
                    <a:pt x="1" y="13"/>
                    <a:pt x="1" y="13"/>
                  </a:cubicBezTo>
                  <a:cubicBezTo>
                    <a:pt x="1" y="12"/>
                    <a:pt x="1" y="12"/>
                    <a:pt x="1" y="12"/>
                  </a:cubicBezTo>
                  <a:cubicBezTo>
                    <a:pt x="1" y="12"/>
                    <a:pt x="1" y="12"/>
                    <a:pt x="1" y="12"/>
                  </a:cubicBezTo>
                  <a:cubicBezTo>
                    <a:pt x="1" y="11"/>
                    <a:pt x="1" y="11"/>
                    <a:pt x="1" y="11"/>
                  </a:cubicBezTo>
                  <a:cubicBezTo>
                    <a:pt x="2" y="11"/>
                    <a:pt x="2" y="11"/>
                    <a:pt x="2" y="11"/>
                  </a:cubicBezTo>
                  <a:cubicBezTo>
                    <a:pt x="2" y="11"/>
                    <a:pt x="2" y="11"/>
                    <a:pt x="2" y="11"/>
                  </a:cubicBezTo>
                  <a:cubicBezTo>
                    <a:pt x="2" y="10"/>
                    <a:pt x="2" y="10"/>
                    <a:pt x="2" y="10"/>
                  </a:cubicBezTo>
                  <a:cubicBezTo>
                    <a:pt x="2" y="10"/>
                    <a:pt x="2" y="10"/>
                    <a:pt x="2" y="10"/>
                  </a:cubicBezTo>
                  <a:cubicBezTo>
                    <a:pt x="2" y="10"/>
                    <a:pt x="2" y="10"/>
                    <a:pt x="2" y="10"/>
                  </a:cubicBezTo>
                  <a:cubicBezTo>
                    <a:pt x="2" y="11"/>
                    <a:pt x="2" y="11"/>
                    <a:pt x="2" y="11"/>
                  </a:cubicBezTo>
                  <a:cubicBezTo>
                    <a:pt x="2" y="11"/>
                    <a:pt x="2" y="11"/>
                    <a:pt x="2" y="11"/>
                  </a:cubicBezTo>
                  <a:cubicBezTo>
                    <a:pt x="2" y="11"/>
                    <a:pt x="2" y="11"/>
                    <a:pt x="2" y="11"/>
                  </a:cubicBezTo>
                  <a:cubicBezTo>
                    <a:pt x="2" y="11"/>
                    <a:pt x="2" y="11"/>
                    <a:pt x="2" y="11"/>
                  </a:cubicBezTo>
                  <a:cubicBezTo>
                    <a:pt x="2" y="11"/>
                    <a:pt x="2" y="11"/>
                    <a:pt x="2" y="11"/>
                  </a:cubicBezTo>
                  <a:cubicBezTo>
                    <a:pt x="2" y="12"/>
                    <a:pt x="2" y="12"/>
                    <a:pt x="3" y="12"/>
                  </a:cubicBezTo>
                  <a:cubicBezTo>
                    <a:pt x="3" y="11"/>
                    <a:pt x="3" y="11"/>
                    <a:pt x="3" y="11"/>
                  </a:cubicBezTo>
                  <a:cubicBezTo>
                    <a:pt x="3" y="11"/>
                    <a:pt x="3" y="11"/>
                    <a:pt x="4" y="11"/>
                  </a:cubicBezTo>
                  <a:cubicBezTo>
                    <a:pt x="4" y="11"/>
                    <a:pt x="4" y="11"/>
                    <a:pt x="4" y="10"/>
                  </a:cubicBezTo>
                  <a:cubicBezTo>
                    <a:pt x="4" y="10"/>
                    <a:pt x="4" y="10"/>
                    <a:pt x="4" y="10"/>
                  </a:cubicBezTo>
                  <a:cubicBezTo>
                    <a:pt x="4" y="10"/>
                    <a:pt x="4" y="10"/>
                    <a:pt x="4" y="9"/>
                  </a:cubicBezTo>
                  <a:cubicBezTo>
                    <a:pt x="4" y="8"/>
                    <a:pt x="4" y="8"/>
                    <a:pt x="4" y="8"/>
                  </a:cubicBezTo>
                  <a:cubicBezTo>
                    <a:pt x="4" y="8"/>
                    <a:pt x="4" y="8"/>
                    <a:pt x="4" y="8"/>
                  </a:cubicBezTo>
                  <a:cubicBezTo>
                    <a:pt x="4" y="6"/>
                    <a:pt x="4" y="6"/>
                    <a:pt x="4" y="6"/>
                  </a:cubicBezTo>
                  <a:cubicBezTo>
                    <a:pt x="4" y="6"/>
                    <a:pt x="4" y="6"/>
                    <a:pt x="4" y="6"/>
                  </a:cubicBezTo>
                  <a:cubicBezTo>
                    <a:pt x="4" y="6"/>
                    <a:pt x="4" y="6"/>
                    <a:pt x="4" y="6"/>
                  </a:cubicBezTo>
                  <a:cubicBezTo>
                    <a:pt x="4" y="6"/>
                    <a:pt x="4" y="6"/>
                    <a:pt x="4" y="6"/>
                  </a:cubicBezTo>
                  <a:cubicBezTo>
                    <a:pt x="4" y="5"/>
                    <a:pt x="4" y="5"/>
                    <a:pt x="4" y="5"/>
                  </a:cubicBezTo>
                  <a:cubicBezTo>
                    <a:pt x="4" y="5"/>
                    <a:pt x="4" y="5"/>
                    <a:pt x="4" y="5"/>
                  </a:cubicBezTo>
                  <a:cubicBezTo>
                    <a:pt x="4" y="5"/>
                    <a:pt x="3" y="5"/>
                    <a:pt x="3" y="5"/>
                  </a:cubicBezTo>
                  <a:cubicBezTo>
                    <a:pt x="3" y="5"/>
                    <a:pt x="3" y="5"/>
                    <a:pt x="3" y="5"/>
                  </a:cubicBezTo>
                  <a:cubicBezTo>
                    <a:pt x="3" y="4"/>
                    <a:pt x="3" y="4"/>
                    <a:pt x="3" y="4"/>
                  </a:cubicBezTo>
                  <a:cubicBezTo>
                    <a:pt x="3" y="4"/>
                    <a:pt x="4" y="4"/>
                    <a:pt x="4" y="4"/>
                  </a:cubicBezTo>
                  <a:cubicBezTo>
                    <a:pt x="4" y="5"/>
                    <a:pt x="5" y="5"/>
                    <a:pt x="5" y="5"/>
                  </a:cubicBezTo>
                  <a:cubicBezTo>
                    <a:pt x="5" y="5"/>
                    <a:pt x="5" y="5"/>
                    <a:pt x="5" y="5"/>
                  </a:cubicBezTo>
                  <a:cubicBezTo>
                    <a:pt x="6" y="4"/>
                    <a:pt x="6" y="4"/>
                    <a:pt x="6" y="4"/>
                  </a:cubicBezTo>
                  <a:cubicBezTo>
                    <a:pt x="6" y="4"/>
                    <a:pt x="7" y="4"/>
                    <a:pt x="7" y="4"/>
                  </a:cubicBezTo>
                  <a:cubicBezTo>
                    <a:pt x="7" y="4"/>
                    <a:pt x="7" y="4"/>
                    <a:pt x="7" y="4"/>
                  </a:cubicBezTo>
                  <a:cubicBezTo>
                    <a:pt x="7" y="4"/>
                    <a:pt x="7" y="4"/>
                    <a:pt x="7" y="4"/>
                  </a:cubicBezTo>
                  <a:cubicBezTo>
                    <a:pt x="8" y="4"/>
                    <a:pt x="8" y="4"/>
                    <a:pt x="8" y="4"/>
                  </a:cubicBezTo>
                  <a:close/>
                  <a:moveTo>
                    <a:pt x="5" y="6"/>
                  </a:moveTo>
                  <a:cubicBezTo>
                    <a:pt x="5" y="6"/>
                    <a:pt x="5" y="6"/>
                    <a:pt x="5" y="6"/>
                  </a:cubicBezTo>
                  <a:cubicBezTo>
                    <a:pt x="5" y="6"/>
                    <a:pt x="5" y="6"/>
                    <a:pt x="5" y="6"/>
                  </a:cubicBezTo>
                  <a:cubicBezTo>
                    <a:pt x="6" y="6"/>
                    <a:pt x="6" y="6"/>
                    <a:pt x="6" y="6"/>
                  </a:cubicBezTo>
                  <a:cubicBezTo>
                    <a:pt x="6" y="6"/>
                    <a:pt x="5" y="6"/>
                    <a:pt x="5" y="6"/>
                  </a:cubicBezTo>
                  <a:cubicBezTo>
                    <a:pt x="5" y="6"/>
                    <a:pt x="5" y="6"/>
                    <a:pt x="5" y="6"/>
                  </a:cubicBezTo>
                  <a:cubicBezTo>
                    <a:pt x="5" y="6"/>
                    <a:pt x="5" y="6"/>
                    <a:pt x="5" y="6"/>
                  </a:cubicBezTo>
                  <a:cubicBezTo>
                    <a:pt x="5" y="6"/>
                    <a:pt x="5" y="6"/>
                    <a:pt x="5" y="6"/>
                  </a:cubicBezTo>
                  <a:close/>
                  <a:moveTo>
                    <a:pt x="4" y="2"/>
                  </a:moveTo>
                  <a:cubicBezTo>
                    <a:pt x="4" y="3"/>
                    <a:pt x="4" y="3"/>
                    <a:pt x="4" y="3"/>
                  </a:cubicBezTo>
                  <a:cubicBezTo>
                    <a:pt x="4" y="3"/>
                    <a:pt x="4" y="3"/>
                    <a:pt x="4" y="3"/>
                  </a:cubicBezTo>
                  <a:cubicBezTo>
                    <a:pt x="4" y="3"/>
                    <a:pt x="5" y="3"/>
                    <a:pt x="5" y="3"/>
                  </a:cubicBezTo>
                  <a:cubicBezTo>
                    <a:pt x="5" y="3"/>
                    <a:pt x="5" y="3"/>
                    <a:pt x="5" y="3"/>
                  </a:cubicBezTo>
                  <a:cubicBezTo>
                    <a:pt x="6" y="3"/>
                    <a:pt x="6" y="3"/>
                    <a:pt x="6" y="3"/>
                  </a:cubicBezTo>
                  <a:cubicBezTo>
                    <a:pt x="6" y="3"/>
                    <a:pt x="6" y="3"/>
                    <a:pt x="6" y="3"/>
                  </a:cubicBezTo>
                  <a:cubicBezTo>
                    <a:pt x="6" y="3"/>
                    <a:pt x="6" y="3"/>
                    <a:pt x="6" y="3"/>
                  </a:cubicBezTo>
                  <a:cubicBezTo>
                    <a:pt x="7" y="3"/>
                    <a:pt x="7" y="3"/>
                    <a:pt x="7" y="3"/>
                  </a:cubicBezTo>
                  <a:cubicBezTo>
                    <a:pt x="7" y="2"/>
                    <a:pt x="7" y="2"/>
                    <a:pt x="7" y="2"/>
                  </a:cubicBezTo>
                  <a:cubicBezTo>
                    <a:pt x="8" y="2"/>
                    <a:pt x="8" y="2"/>
                    <a:pt x="8" y="2"/>
                  </a:cubicBezTo>
                  <a:cubicBezTo>
                    <a:pt x="8" y="2"/>
                    <a:pt x="8" y="2"/>
                    <a:pt x="8" y="2"/>
                  </a:cubicBezTo>
                  <a:cubicBezTo>
                    <a:pt x="8" y="2"/>
                    <a:pt x="8" y="1"/>
                    <a:pt x="8" y="1"/>
                  </a:cubicBezTo>
                  <a:cubicBezTo>
                    <a:pt x="7" y="1"/>
                    <a:pt x="7" y="1"/>
                    <a:pt x="7" y="1"/>
                  </a:cubicBezTo>
                  <a:cubicBezTo>
                    <a:pt x="7" y="1"/>
                    <a:pt x="7" y="1"/>
                    <a:pt x="7" y="1"/>
                  </a:cubicBezTo>
                  <a:cubicBezTo>
                    <a:pt x="7" y="1"/>
                    <a:pt x="7" y="1"/>
                    <a:pt x="7" y="1"/>
                  </a:cubicBezTo>
                  <a:cubicBezTo>
                    <a:pt x="6" y="1"/>
                    <a:pt x="6" y="1"/>
                    <a:pt x="6" y="1"/>
                  </a:cubicBezTo>
                  <a:cubicBezTo>
                    <a:pt x="6" y="1"/>
                    <a:pt x="6" y="1"/>
                    <a:pt x="5" y="1"/>
                  </a:cubicBezTo>
                  <a:cubicBezTo>
                    <a:pt x="4" y="2"/>
                    <a:pt x="4" y="2"/>
                    <a:pt x="4" y="2"/>
                  </a:cubicBezTo>
                  <a:cubicBezTo>
                    <a:pt x="4" y="2"/>
                    <a:pt x="4" y="2"/>
                    <a:pt x="4" y="2"/>
                  </a:cubicBezTo>
                  <a:cubicBezTo>
                    <a:pt x="4" y="2"/>
                    <a:pt x="4" y="2"/>
                    <a:pt x="4" y="2"/>
                  </a:cubicBezTo>
                  <a:close/>
                  <a:moveTo>
                    <a:pt x="7" y="6"/>
                  </a:moveTo>
                  <a:cubicBezTo>
                    <a:pt x="7" y="6"/>
                    <a:pt x="7" y="6"/>
                    <a:pt x="7" y="6"/>
                  </a:cubicBezTo>
                  <a:cubicBezTo>
                    <a:pt x="7" y="6"/>
                    <a:pt x="7" y="6"/>
                    <a:pt x="8" y="6"/>
                  </a:cubicBezTo>
                  <a:cubicBezTo>
                    <a:pt x="8" y="7"/>
                    <a:pt x="8" y="7"/>
                    <a:pt x="8" y="7"/>
                  </a:cubicBezTo>
                  <a:cubicBezTo>
                    <a:pt x="9" y="7"/>
                    <a:pt x="9" y="7"/>
                    <a:pt x="9" y="7"/>
                  </a:cubicBezTo>
                  <a:cubicBezTo>
                    <a:pt x="9" y="7"/>
                    <a:pt x="9" y="7"/>
                    <a:pt x="9" y="8"/>
                  </a:cubicBezTo>
                  <a:cubicBezTo>
                    <a:pt x="9" y="8"/>
                    <a:pt x="9" y="8"/>
                    <a:pt x="9" y="8"/>
                  </a:cubicBezTo>
                  <a:cubicBezTo>
                    <a:pt x="8" y="9"/>
                    <a:pt x="8" y="9"/>
                    <a:pt x="8" y="9"/>
                  </a:cubicBezTo>
                  <a:cubicBezTo>
                    <a:pt x="8" y="9"/>
                    <a:pt x="8" y="9"/>
                    <a:pt x="8" y="9"/>
                  </a:cubicBezTo>
                  <a:cubicBezTo>
                    <a:pt x="8" y="9"/>
                    <a:pt x="8" y="9"/>
                    <a:pt x="8" y="9"/>
                  </a:cubicBezTo>
                  <a:cubicBezTo>
                    <a:pt x="8" y="9"/>
                    <a:pt x="9" y="9"/>
                    <a:pt x="9" y="9"/>
                  </a:cubicBezTo>
                  <a:cubicBezTo>
                    <a:pt x="10" y="9"/>
                    <a:pt x="10" y="9"/>
                    <a:pt x="10" y="9"/>
                  </a:cubicBezTo>
                  <a:cubicBezTo>
                    <a:pt x="10" y="8"/>
                    <a:pt x="10" y="8"/>
                    <a:pt x="10" y="8"/>
                  </a:cubicBezTo>
                  <a:cubicBezTo>
                    <a:pt x="10" y="8"/>
                    <a:pt x="11" y="8"/>
                    <a:pt x="11" y="8"/>
                  </a:cubicBezTo>
                  <a:cubicBezTo>
                    <a:pt x="11" y="8"/>
                    <a:pt x="11" y="8"/>
                    <a:pt x="11" y="8"/>
                  </a:cubicBezTo>
                  <a:cubicBezTo>
                    <a:pt x="12" y="9"/>
                    <a:pt x="12" y="9"/>
                    <a:pt x="12" y="9"/>
                  </a:cubicBezTo>
                  <a:cubicBezTo>
                    <a:pt x="12" y="9"/>
                    <a:pt x="12" y="8"/>
                    <a:pt x="12" y="8"/>
                  </a:cubicBezTo>
                  <a:cubicBezTo>
                    <a:pt x="12" y="8"/>
                    <a:pt x="12" y="8"/>
                    <a:pt x="12" y="8"/>
                  </a:cubicBezTo>
                  <a:cubicBezTo>
                    <a:pt x="12" y="7"/>
                    <a:pt x="12" y="7"/>
                    <a:pt x="12" y="7"/>
                  </a:cubicBezTo>
                  <a:cubicBezTo>
                    <a:pt x="12" y="7"/>
                    <a:pt x="12" y="7"/>
                    <a:pt x="12" y="7"/>
                  </a:cubicBezTo>
                  <a:cubicBezTo>
                    <a:pt x="12" y="7"/>
                    <a:pt x="12" y="7"/>
                    <a:pt x="12" y="7"/>
                  </a:cubicBezTo>
                  <a:cubicBezTo>
                    <a:pt x="12" y="7"/>
                    <a:pt x="12" y="7"/>
                    <a:pt x="12" y="7"/>
                  </a:cubicBezTo>
                  <a:cubicBezTo>
                    <a:pt x="12" y="6"/>
                    <a:pt x="12" y="6"/>
                    <a:pt x="12" y="6"/>
                  </a:cubicBezTo>
                  <a:cubicBezTo>
                    <a:pt x="12" y="5"/>
                    <a:pt x="12" y="5"/>
                    <a:pt x="12" y="5"/>
                  </a:cubicBezTo>
                  <a:cubicBezTo>
                    <a:pt x="12" y="5"/>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3"/>
                    <a:pt x="12" y="3"/>
                    <a:pt x="12" y="3"/>
                  </a:cubicBezTo>
                  <a:cubicBezTo>
                    <a:pt x="12" y="3"/>
                    <a:pt x="12" y="3"/>
                    <a:pt x="12" y="3"/>
                  </a:cubicBezTo>
                  <a:cubicBezTo>
                    <a:pt x="12" y="3"/>
                    <a:pt x="12" y="3"/>
                    <a:pt x="12" y="2"/>
                  </a:cubicBezTo>
                  <a:cubicBezTo>
                    <a:pt x="13" y="2"/>
                    <a:pt x="13" y="2"/>
                    <a:pt x="13" y="2"/>
                  </a:cubicBezTo>
                  <a:cubicBezTo>
                    <a:pt x="13" y="2"/>
                    <a:pt x="13" y="2"/>
                    <a:pt x="13" y="2"/>
                  </a:cubicBezTo>
                  <a:cubicBezTo>
                    <a:pt x="12" y="1"/>
                    <a:pt x="12" y="1"/>
                    <a:pt x="12" y="1"/>
                  </a:cubicBezTo>
                  <a:cubicBezTo>
                    <a:pt x="12" y="1"/>
                    <a:pt x="12" y="1"/>
                    <a:pt x="12" y="1"/>
                  </a:cubicBezTo>
                  <a:cubicBezTo>
                    <a:pt x="12" y="1"/>
                    <a:pt x="12" y="1"/>
                    <a:pt x="12" y="1"/>
                  </a:cubicBezTo>
                  <a:cubicBezTo>
                    <a:pt x="12" y="1"/>
                    <a:pt x="12" y="1"/>
                    <a:pt x="12" y="1"/>
                  </a:cubicBezTo>
                  <a:cubicBezTo>
                    <a:pt x="11" y="0"/>
                    <a:pt x="11" y="0"/>
                    <a:pt x="11" y="0"/>
                  </a:cubicBezTo>
                  <a:cubicBezTo>
                    <a:pt x="11" y="0"/>
                    <a:pt x="11" y="0"/>
                    <a:pt x="11" y="0"/>
                  </a:cubicBezTo>
                  <a:cubicBezTo>
                    <a:pt x="10" y="0"/>
                    <a:pt x="10" y="0"/>
                    <a:pt x="10" y="0"/>
                  </a:cubicBezTo>
                  <a:cubicBezTo>
                    <a:pt x="10" y="0"/>
                    <a:pt x="10" y="0"/>
                    <a:pt x="10" y="0"/>
                  </a:cubicBezTo>
                  <a:cubicBezTo>
                    <a:pt x="10" y="0"/>
                    <a:pt x="10" y="0"/>
                    <a:pt x="10" y="1"/>
                  </a:cubicBezTo>
                  <a:cubicBezTo>
                    <a:pt x="10" y="1"/>
                    <a:pt x="10" y="1"/>
                    <a:pt x="10" y="1"/>
                  </a:cubicBezTo>
                  <a:cubicBezTo>
                    <a:pt x="11" y="1"/>
                    <a:pt x="11" y="1"/>
                    <a:pt x="11" y="1"/>
                  </a:cubicBezTo>
                  <a:cubicBezTo>
                    <a:pt x="11" y="1"/>
                    <a:pt x="11" y="1"/>
                    <a:pt x="11" y="2"/>
                  </a:cubicBezTo>
                  <a:cubicBezTo>
                    <a:pt x="11" y="2"/>
                    <a:pt x="11" y="2"/>
                    <a:pt x="11" y="2"/>
                  </a:cubicBezTo>
                  <a:cubicBezTo>
                    <a:pt x="10" y="2"/>
                    <a:pt x="10" y="3"/>
                    <a:pt x="10" y="3"/>
                  </a:cubicBezTo>
                  <a:cubicBezTo>
                    <a:pt x="10" y="3"/>
                    <a:pt x="10" y="3"/>
                    <a:pt x="9" y="2"/>
                  </a:cubicBezTo>
                  <a:cubicBezTo>
                    <a:pt x="8" y="2"/>
                    <a:pt x="8" y="2"/>
                    <a:pt x="8" y="2"/>
                  </a:cubicBezTo>
                  <a:cubicBezTo>
                    <a:pt x="8" y="2"/>
                    <a:pt x="8" y="2"/>
                    <a:pt x="8" y="2"/>
                  </a:cubicBezTo>
                  <a:cubicBezTo>
                    <a:pt x="8" y="2"/>
                    <a:pt x="8" y="2"/>
                    <a:pt x="8" y="3"/>
                  </a:cubicBezTo>
                  <a:cubicBezTo>
                    <a:pt x="8" y="3"/>
                    <a:pt x="8" y="3"/>
                    <a:pt x="8" y="3"/>
                  </a:cubicBezTo>
                  <a:cubicBezTo>
                    <a:pt x="9" y="3"/>
                    <a:pt x="9" y="3"/>
                    <a:pt x="9" y="3"/>
                  </a:cubicBezTo>
                  <a:cubicBezTo>
                    <a:pt x="9" y="4"/>
                    <a:pt x="9" y="4"/>
                    <a:pt x="9" y="4"/>
                  </a:cubicBezTo>
                  <a:cubicBezTo>
                    <a:pt x="10" y="4"/>
                    <a:pt x="10" y="4"/>
                    <a:pt x="10" y="4"/>
                  </a:cubicBezTo>
                  <a:cubicBezTo>
                    <a:pt x="10" y="4"/>
                    <a:pt x="9" y="4"/>
                    <a:pt x="9" y="4"/>
                  </a:cubicBezTo>
                  <a:cubicBezTo>
                    <a:pt x="9" y="5"/>
                    <a:pt x="9" y="5"/>
                    <a:pt x="9" y="5"/>
                  </a:cubicBezTo>
                  <a:cubicBezTo>
                    <a:pt x="8" y="5"/>
                    <a:pt x="8" y="5"/>
                    <a:pt x="8" y="5"/>
                  </a:cubicBezTo>
                  <a:cubicBezTo>
                    <a:pt x="8" y="5"/>
                    <a:pt x="8" y="5"/>
                    <a:pt x="8" y="5"/>
                  </a:cubicBezTo>
                  <a:cubicBezTo>
                    <a:pt x="9" y="5"/>
                    <a:pt x="9" y="5"/>
                    <a:pt x="9" y="5"/>
                  </a:cubicBezTo>
                  <a:cubicBezTo>
                    <a:pt x="10" y="5"/>
                    <a:pt x="10" y="5"/>
                    <a:pt x="10" y="5"/>
                  </a:cubicBezTo>
                  <a:cubicBezTo>
                    <a:pt x="10" y="5"/>
                    <a:pt x="10" y="5"/>
                    <a:pt x="10" y="5"/>
                  </a:cubicBezTo>
                  <a:cubicBezTo>
                    <a:pt x="11" y="4"/>
                    <a:pt x="11" y="4"/>
                    <a:pt x="11" y="4"/>
                  </a:cubicBezTo>
                  <a:cubicBezTo>
                    <a:pt x="11" y="4"/>
                    <a:pt x="11" y="4"/>
                    <a:pt x="11" y="4"/>
                  </a:cubicBezTo>
                  <a:cubicBezTo>
                    <a:pt x="11" y="4"/>
                    <a:pt x="11" y="5"/>
                    <a:pt x="11" y="5"/>
                  </a:cubicBezTo>
                  <a:cubicBezTo>
                    <a:pt x="11" y="6"/>
                    <a:pt x="11" y="6"/>
                    <a:pt x="11" y="6"/>
                  </a:cubicBezTo>
                  <a:cubicBezTo>
                    <a:pt x="10" y="6"/>
                    <a:pt x="10" y="6"/>
                    <a:pt x="10" y="6"/>
                  </a:cubicBezTo>
                  <a:cubicBezTo>
                    <a:pt x="10" y="6"/>
                    <a:pt x="10" y="6"/>
                    <a:pt x="10" y="6"/>
                  </a:cubicBezTo>
                  <a:cubicBezTo>
                    <a:pt x="9" y="6"/>
                    <a:pt x="9" y="6"/>
                    <a:pt x="9" y="6"/>
                  </a:cubicBezTo>
                  <a:cubicBezTo>
                    <a:pt x="8" y="6"/>
                    <a:pt x="8" y="6"/>
                    <a:pt x="8" y="6"/>
                  </a:cubicBezTo>
                  <a:cubicBezTo>
                    <a:pt x="8" y="6"/>
                    <a:pt x="8" y="6"/>
                    <a:pt x="7" y="6"/>
                  </a:cubicBezTo>
                  <a:close/>
                </a:path>
              </a:pathLst>
            </a:custGeom>
            <a:grpFill/>
            <a:ln w="9525">
              <a:solidFill>
                <a:schemeClr val="bg1">
                  <a:alpha val="12000"/>
                </a:schemeClr>
              </a:solidFill>
              <a:round/>
            </a:ln>
          </p:spPr>
          <p:txBody>
            <a:bodyPr vert="horz" wrap="square" lIns="91440" tIns="45720" rIns="91440" bIns="45720" numCol="1" anchor="t" anchorCtr="0" compatLnSpc="1"/>
            <a:lstStyle/>
            <a:p>
              <a:endParaRPr lang="zh-CN" altLang="en-US"/>
            </a:p>
          </p:txBody>
        </p:sp>
        <p:sp>
          <p:nvSpPr>
            <p:cNvPr id="143" name="Line 339"/>
            <p:cNvSpPr>
              <a:spLocks noChangeShapeType="1"/>
            </p:cNvSpPr>
            <p:nvPr/>
          </p:nvSpPr>
          <p:spPr bwMode="auto">
            <a:xfrm>
              <a:off x="4455" y="1533"/>
              <a:ext cx="141" cy="1251"/>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endParaRPr lang="zh-CN" altLang="en-US"/>
            </a:p>
          </p:txBody>
        </p:sp>
      </p:grpSp>
      <p:pic>
        <p:nvPicPr>
          <p:cNvPr id="344" name="图片 34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1001" y="438196"/>
            <a:ext cx="1871400" cy="591088"/>
          </a:xfrm>
          <a:prstGeom prst="rect">
            <a:avLst/>
          </a:prstGeom>
        </p:spPr>
      </p:pic>
      <p:sp>
        <p:nvSpPr>
          <p:cNvPr id="345" name="矩形 344"/>
          <p:cNvSpPr/>
          <p:nvPr userDrawn="1"/>
        </p:nvSpPr>
        <p:spPr>
          <a:xfrm>
            <a:off x="0" y="5918200"/>
            <a:ext cx="12192000" cy="939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46" name="图片 345"/>
          <p:cNvPicPr>
            <a:picLocks noChangeAspect="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024448" y="6196150"/>
            <a:ext cx="2693207" cy="38390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907D5962-397A-4CFB-83E0-889924DA6C84}" type="datetimeFigureOut">
              <a:rPr lang="zh-CN" altLang="en-US" smtClean="0"/>
              <a:t>2019/12/1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D624F86-9A99-4E9A-9DBF-5729BFF064EC}"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7D5962-397A-4CFB-83E0-889924DA6C84}" type="datetimeFigureOut">
              <a:rPr lang="zh-CN" altLang="en-US" smtClean="0"/>
              <a:t>2019/12/1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624F86-9A99-4E9A-9DBF-5729BFF064E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686AE"/>
        </a:solidFill>
        <a:effectLst/>
      </p:bgPr>
    </p:bg>
    <p:spTree>
      <p:nvGrpSpPr>
        <p:cNvPr id="1" name=""/>
        <p:cNvGrpSpPr/>
        <p:nvPr/>
      </p:nvGrpSpPr>
      <p:grpSpPr>
        <a:xfrm>
          <a:off x="0" y="0"/>
          <a:ext cx="0" cy="0"/>
          <a:chOff x="0" y="0"/>
          <a:chExt cx="0" cy="0"/>
        </a:xfrm>
      </p:grpSpPr>
      <p:grpSp>
        <p:nvGrpSpPr>
          <p:cNvPr id="4" name="Group 4"/>
          <p:cNvGrpSpPr>
            <a:grpSpLocks noChangeAspect="1"/>
          </p:cNvGrpSpPr>
          <p:nvPr/>
        </p:nvGrpSpPr>
        <p:grpSpPr bwMode="auto">
          <a:xfrm>
            <a:off x="2147364" y="72039"/>
            <a:ext cx="10861964" cy="5919134"/>
            <a:chOff x="2689" y="1533"/>
            <a:chExt cx="2303" cy="1255"/>
          </a:xfrm>
          <a:noFill/>
        </p:grpSpPr>
        <p:grpSp>
          <p:nvGrpSpPr>
            <p:cNvPr id="6" name="Group 205"/>
            <p:cNvGrpSpPr/>
            <p:nvPr/>
          </p:nvGrpSpPr>
          <p:grpSpPr bwMode="auto">
            <a:xfrm>
              <a:off x="2689" y="1814"/>
              <a:ext cx="1380" cy="974"/>
              <a:chOff x="2689" y="1814"/>
              <a:chExt cx="1380" cy="974"/>
            </a:xfrm>
            <a:grpFill/>
          </p:grpSpPr>
          <p:sp>
            <p:nvSpPr>
              <p:cNvPr id="1554" name="Line 5"/>
              <p:cNvSpPr>
                <a:spLocks noChangeShapeType="1"/>
              </p:cNvSpPr>
              <p:nvPr/>
            </p:nvSpPr>
            <p:spPr bwMode="auto">
              <a:xfrm flipH="1">
                <a:off x="3035" y="1814"/>
                <a:ext cx="150" cy="974"/>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555" name="Line 6"/>
              <p:cNvSpPr>
                <a:spLocks noChangeShapeType="1"/>
              </p:cNvSpPr>
              <p:nvPr/>
            </p:nvSpPr>
            <p:spPr bwMode="auto">
              <a:xfrm flipH="1">
                <a:off x="2895" y="1909"/>
                <a:ext cx="158" cy="877"/>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556" name="Line 7"/>
              <p:cNvSpPr>
                <a:spLocks noChangeShapeType="1"/>
              </p:cNvSpPr>
              <p:nvPr/>
            </p:nvSpPr>
            <p:spPr bwMode="auto">
              <a:xfrm flipH="1">
                <a:off x="2847" y="1909"/>
                <a:ext cx="166" cy="875"/>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557" name="Line 8"/>
              <p:cNvSpPr>
                <a:spLocks noChangeShapeType="1"/>
              </p:cNvSpPr>
              <p:nvPr/>
            </p:nvSpPr>
            <p:spPr bwMode="auto">
              <a:xfrm flipH="1">
                <a:off x="2816" y="1909"/>
                <a:ext cx="165" cy="875"/>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558" name="Line 9"/>
              <p:cNvSpPr>
                <a:spLocks noChangeShapeType="1"/>
              </p:cNvSpPr>
              <p:nvPr/>
            </p:nvSpPr>
            <p:spPr bwMode="auto">
              <a:xfrm flipH="1">
                <a:off x="3190" y="1814"/>
                <a:ext cx="74" cy="489"/>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559" name="Freeform 10"/>
              <p:cNvSpPr/>
              <p:nvPr/>
            </p:nvSpPr>
            <p:spPr bwMode="auto">
              <a:xfrm>
                <a:off x="3118" y="2123"/>
                <a:ext cx="940" cy="283"/>
              </a:xfrm>
              <a:custGeom>
                <a:avLst/>
                <a:gdLst>
                  <a:gd name="T0" fmla="*/ 9 w 940"/>
                  <a:gd name="T1" fmla="*/ 192 h 283"/>
                  <a:gd name="T2" fmla="*/ 0 w 940"/>
                  <a:gd name="T3" fmla="*/ 265 h 283"/>
                  <a:gd name="T4" fmla="*/ 5 w 940"/>
                  <a:gd name="T5" fmla="*/ 266 h 283"/>
                  <a:gd name="T6" fmla="*/ 3 w 940"/>
                  <a:gd name="T7" fmla="*/ 273 h 283"/>
                  <a:gd name="T8" fmla="*/ 11 w 940"/>
                  <a:gd name="T9" fmla="*/ 274 h 283"/>
                  <a:gd name="T10" fmla="*/ 9 w 940"/>
                  <a:gd name="T11" fmla="*/ 283 h 283"/>
                  <a:gd name="T12" fmla="*/ 938 w 940"/>
                  <a:gd name="T13" fmla="*/ 143 h 283"/>
                  <a:gd name="T14" fmla="*/ 936 w 940"/>
                  <a:gd name="T15" fmla="*/ 132 h 283"/>
                  <a:gd name="T16" fmla="*/ 938 w 940"/>
                  <a:gd name="T17" fmla="*/ 129 h 283"/>
                  <a:gd name="T18" fmla="*/ 938 w 940"/>
                  <a:gd name="T19" fmla="*/ 116 h 283"/>
                  <a:gd name="T20" fmla="*/ 940 w 940"/>
                  <a:gd name="T21" fmla="*/ 112 h 283"/>
                  <a:gd name="T22" fmla="*/ 935 w 940"/>
                  <a:gd name="T23" fmla="*/ 0 h 283"/>
                  <a:gd name="T24" fmla="*/ 9 w 940"/>
                  <a:gd name="T25" fmla="*/ 192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0" h="283">
                    <a:moveTo>
                      <a:pt x="9" y="192"/>
                    </a:moveTo>
                    <a:lnTo>
                      <a:pt x="0" y="265"/>
                    </a:lnTo>
                    <a:lnTo>
                      <a:pt x="5" y="266"/>
                    </a:lnTo>
                    <a:lnTo>
                      <a:pt x="3" y="273"/>
                    </a:lnTo>
                    <a:lnTo>
                      <a:pt x="11" y="274"/>
                    </a:lnTo>
                    <a:lnTo>
                      <a:pt x="9" y="283"/>
                    </a:lnTo>
                    <a:lnTo>
                      <a:pt x="938" y="143"/>
                    </a:lnTo>
                    <a:lnTo>
                      <a:pt x="936" y="132"/>
                    </a:lnTo>
                    <a:lnTo>
                      <a:pt x="938" y="129"/>
                    </a:lnTo>
                    <a:lnTo>
                      <a:pt x="938" y="116"/>
                    </a:lnTo>
                    <a:lnTo>
                      <a:pt x="940" y="112"/>
                    </a:lnTo>
                    <a:lnTo>
                      <a:pt x="935" y="0"/>
                    </a:lnTo>
                    <a:lnTo>
                      <a:pt x="9" y="192"/>
                    </a:lnTo>
                    <a:close/>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560" name="Freeform 11"/>
              <p:cNvSpPr/>
              <p:nvPr/>
            </p:nvSpPr>
            <p:spPr bwMode="auto">
              <a:xfrm>
                <a:off x="3356" y="2208"/>
                <a:ext cx="315" cy="135"/>
              </a:xfrm>
              <a:custGeom>
                <a:avLst/>
                <a:gdLst>
                  <a:gd name="T0" fmla="*/ 8 w 315"/>
                  <a:gd name="T1" fmla="*/ 63 h 135"/>
                  <a:gd name="T2" fmla="*/ 0 w 315"/>
                  <a:gd name="T3" fmla="*/ 135 h 135"/>
                  <a:gd name="T4" fmla="*/ 312 w 315"/>
                  <a:gd name="T5" fmla="*/ 82 h 135"/>
                  <a:gd name="T6" fmla="*/ 315 w 315"/>
                  <a:gd name="T7" fmla="*/ 0 h 135"/>
                  <a:gd name="T8" fmla="*/ 8 w 315"/>
                  <a:gd name="T9" fmla="*/ 63 h 135"/>
                </a:gdLst>
                <a:ahLst/>
                <a:cxnLst>
                  <a:cxn ang="0">
                    <a:pos x="T0" y="T1"/>
                  </a:cxn>
                  <a:cxn ang="0">
                    <a:pos x="T2" y="T3"/>
                  </a:cxn>
                  <a:cxn ang="0">
                    <a:pos x="T4" y="T5"/>
                  </a:cxn>
                  <a:cxn ang="0">
                    <a:pos x="T6" y="T7"/>
                  </a:cxn>
                  <a:cxn ang="0">
                    <a:pos x="T8" y="T9"/>
                  </a:cxn>
                </a:cxnLst>
                <a:rect l="0" t="0" r="r" b="b"/>
                <a:pathLst>
                  <a:path w="315" h="135">
                    <a:moveTo>
                      <a:pt x="8" y="63"/>
                    </a:moveTo>
                    <a:lnTo>
                      <a:pt x="0" y="135"/>
                    </a:lnTo>
                    <a:lnTo>
                      <a:pt x="312" y="82"/>
                    </a:lnTo>
                    <a:lnTo>
                      <a:pt x="315" y="0"/>
                    </a:lnTo>
                    <a:lnTo>
                      <a:pt x="8" y="63"/>
                    </a:lnTo>
                    <a:close/>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561" name="Freeform 12"/>
              <p:cNvSpPr/>
              <p:nvPr/>
            </p:nvSpPr>
            <p:spPr bwMode="auto">
              <a:xfrm>
                <a:off x="3363" y="2218"/>
                <a:ext cx="300" cy="116"/>
              </a:xfrm>
              <a:custGeom>
                <a:avLst/>
                <a:gdLst>
                  <a:gd name="T0" fmla="*/ 6 w 300"/>
                  <a:gd name="T1" fmla="*/ 59 h 116"/>
                  <a:gd name="T2" fmla="*/ 300 w 300"/>
                  <a:gd name="T3" fmla="*/ 0 h 116"/>
                  <a:gd name="T4" fmla="*/ 298 w 300"/>
                  <a:gd name="T5" fmla="*/ 66 h 116"/>
                  <a:gd name="T6" fmla="*/ 0 w 300"/>
                  <a:gd name="T7" fmla="*/ 116 h 116"/>
                  <a:gd name="T8" fmla="*/ 6 w 300"/>
                  <a:gd name="T9" fmla="*/ 59 h 116"/>
                </a:gdLst>
                <a:ahLst/>
                <a:cxnLst>
                  <a:cxn ang="0">
                    <a:pos x="T0" y="T1"/>
                  </a:cxn>
                  <a:cxn ang="0">
                    <a:pos x="T2" y="T3"/>
                  </a:cxn>
                  <a:cxn ang="0">
                    <a:pos x="T4" y="T5"/>
                  </a:cxn>
                  <a:cxn ang="0">
                    <a:pos x="T6" y="T7"/>
                  </a:cxn>
                  <a:cxn ang="0">
                    <a:pos x="T8" y="T9"/>
                  </a:cxn>
                </a:cxnLst>
                <a:rect l="0" t="0" r="r" b="b"/>
                <a:pathLst>
                  <a:path w="300" h="116">
                    <a:moveTo>
                      <a:pt x="6" y="59"/>
                    </a:moveTo>
                    <a:lnTo>
                      <a:pt x="300" y="0"/>
                    </a:lnTo>
                    <a:lnTo>
                      <a:pt x="298" y="66"/>
                    </a:lnTo>
                    <a:lnTo>
                      <a:pt x="0" y="116"/>
                    </a:lnTo>
                    <a:lnTo>
                      <a:pt x="6" y="59"/>
                    </a:lnTo>
                    <a:close/>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562" name="Line 13"/>
              <p:cNvSpPr>
                <a:spLocks noChangeShapeType="1"/>
              </p:cNvSpPr>
              <p:nvPr/>
            </p:nvSpPr>
            <p:spPr bwMode="auto">
              <a:xfrm>
                <a:off x="3364" y="2271"/>
                <a:ext cx="5" cy="6"/>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563" name="Line 14"/>
              <p:cNvSpPr>
                <a:spLocks noChangeShapeType="1"/>
              </p:cNvSpPr>
              <p:nvPr/>
            </p:nvSpPr>
            <p:spPr bwMode="auto">
              <a:xfrm flipH="1">
                <a:off x="3356" y="2334"/>
                <a:ext cx="7" cy="9"/>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564" name="Line 15"/>
              <p:cNvSpPr>
                <a:spLocks noChangeShapeType="1"/>
              </p:cNvSpPr>
              <p:nvPr/>
            </p:nvSpPr>
            <p:spPr bwMode="auto">
              <a:xfrm>
                <a:off x="3661" y="2284"/>
                <a:ext cx="7" cy="6"/>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565" name="Line 16"/>
              <p:cNvSpPr>
                <a:spLocks noChangeShapeType="1"/>
              </p:cNvSpPr>
              <p:nvPr/>
            </p:nvSpPr>
            <p:spPr bwMode="auto">
              <a:xfrm flipV="1">
                <a:off x="3663" y="2209"/>
                <a:ext cx="8" cy="9"/>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566" name="Line 17"/>
              <p:cNvSpPr>
                <a:spLocks noChangeShapeType="1"/>
              </p:cNvSpPr>
              <p:nvPr/>
            </p:nvSpPr>
            <p:spPr bwMode="auto">
              <a:xfrm flipV="1">
                <a:off x="3118" y="2235"/>
                <a:ext cx="940" cy="153"/>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567" name="Line 18"/>
              <p:cNvSpPr>
                <a:spLocks noChangeShapeType="1"/>
              </p:cNvSpPr>
              <p:nvPr/>
            </p:nvSpPr>
            <p:spPr bwMode="auto">
              <a:xfrm flipH="1">
                <a:off x="3123" y="2239"/>
                <a:ext cx="933" cy="150"/>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568" name="Line 19"/>
              <p:cNvSpPr>
                <a:spLocks noChangeShapeType="1"/>
              </p:cNvSpPr>
              <p:nvPr/>
            </p:nvSpPr>
            <p:spPr bwMode="auto">
              <a:xfrm flipV="1">
                <a:off x="3121" y="2250"/>
                <a:ext cx="935" cy="147"/>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569" name="Line 20"/>
              <p:cNvSpPr>
                <a:spLocks noChangeShapeType="1"/>
              </p:cNvSpPr>
              <p:nvPr/>
            </p:nvSpPr>
            <p:spPr bwMode="auto">
              <a:xfrm flipH="1">
                <a:off x="3129" y="2255"/>
                <a:ext cx="925" cy="142"/>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570" name="Freeform 21"/>
              <p:cNvSpPr/>
              <p:nvPr/>
            </p:nvSpPr>
            <p:spPr bwMode="auto">
              <a:xfrm>
                <a:off x="3106" y="2406"/>
                <a:ext cx="37" cy="302"/>
              </a:xfrm>
              <a:custGeom>
                <a:avLst/>
                <a:gdLst>
                  <a:gd name="T0" fmla="*/ 18 w 31"/>
                  <a:gd name="T1" fmla="*/ 0 h 249"/>
                  <a:gd name="T2" fmla="*/ 31 w 31"/>
                  <a:gd name="T3" fmla="*/ 2 h 249"/>
                  <a:gd name="T4" fmla="*/ 30 w 31"/>
                  <a:gd name="T5" fmla="*/ 3 h 249"/>
                  <a:gd name="T6" fmla="*/ 31 w 31"/>
                  <a:gd name="T7" fmla="*/ 4 h 249"/>
                  <a:gd name="T8" fmla="*/ 31 w 31"/>
                  <a:gd name="T9" fmla="*/ 5 h 249"/>
                  <a:gd name="T10" fmla="*/ 0 w 31"/>
                  <a:gd name="T11" fmla="*/ 249 h 249"/>
                </a:gdLst>
                <a:ahLst/>
                <a:cxnLst>
                  <a:cxn ang="0">
                    <a:pos x="T0" y="T1"/>
                  </a:cxn>
                  <a:cxn ang="0">
                    <a:pos x="T2" y="T3"/>
                  </a:cxn>
                  <a:cxn ang="0">
                    <a:pos x="T4" y="T5"/>
                  </a:cxn>
                  <a:cxn ang="0">
                    <a:pos x="T6" y="T7"/>
                  </a:cxn>
                  <a:cxn ang="0">
                    <a:pos x="T8" y="T9"/>
                  </a:cxn>
                  <a:cxn ang="0">
                    <a:pos x="T10" y="T11"/>
                  </a:cxn>
                </a:cxnLst>
                <a:rect l="0" t="0" r="r" b="b"/>
                <a:pathLst>
                  <a:path w="31" h="249">
                    <a:moveTo>
                      <a:pt x="18" y="0"/>
                    </a:moveTo>
                    <a:cubicBezTo>
                      <a:pt x="31" y="2"/>
                      <a:pt x="31" y="2"/>
                      <a:pt x="31" y="2"/>
                    </a:cubicBezTo>
                    <a:cubicBezTo>
                      <a:pt x="30" y="3"/>
                      <a:pt x="30" y="3"/>
                      <a:pt x="30" y="3"/>
                    </a:cubicBezTo>
                    <a:cubicBezTo>
                      <a:pt x="30" y="3"/>
                      <a:pt x="30" y="4"/>
                      <a:pt x="31" y="4"/>
                    </a:cubicBezTo>
                    <a:cubicBezTo>
                      <a:pt x="31" y="5"/>
                      <a:pt x="31" y="5"/>
                      <a:pt x="31" y="5"/>
                    </a:cubicBezTo>
                    <a:cubicBezTo>
                      <a:pt x="0" y="249"/>
                      <a:pt x="0" y="249"/>
                      <a:pt x="0" y="249"/>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571" name="Freeform 22"/>
              <p:cNvSpPr/>
              <p:nvPr/>
            </p:nvSpPr>
            <p:spPr bwMode="auto">
              <a:xfrm>
                <a:off x="3107" y="2403"/>
                <a:ext cx="73" cy="300"/>
              </a:xfrm>
              <a:custGeom>
                <a:avLst/>
                <a:gdLst>
                  <a:gd name="T0" fmla="*/ 30 w 60"/>
                  <a:gd name="T1" fmla="*/ 3 h 247"/>
                  <a:gd name="T2" fmla="*/ 40 w 60"/>
                  <a:gd name="T3" fmla="*/ 0 h 247"/>
                  <a:gd name="T4" fmla="*/ 57 w 60"/>
                  <a:gd name="T5" fmla="*/ 4 h 247"/>
                  <a:gd name="T6" fmla="*/ 60 w 60"/>
                  <a:gd name="T7" fmla="*/ 10 h 247"/>
                  <a:gd name="T8" fmla="*/ 57 w 60"/>
                  <a:gd name="T9" fmla="*/ 13 h 247"/>
                  <a:gd name="T10" fmla="*/ 30 w 60"/>
                  <a:gd name="T11" fmla="*/ 245 h 247"/>
                  <a:gd name="T12" fmla="*/ 19 w 60"/>
                  <a:gd name="T13" fmla="*/ 246 h 247"/>
                  <a:gd name="T14" fmla="*/ 2 w 60"/>
                  <a:gd name="T15" fmla="*/ 244 h 247"/>
                  <a:gd name="T16" fmla="*/ 0 w 60"/>
                  <a:gd name="T17" fmla="*/ 243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247">
                    <a:moveTo>
                      <a:pt x="30" y="3"/>
                    </a:moveTo>
                    <a:cubicBezTo>
                      <a:pt x="30" y="3"/>
                      <a:pt x="33" y="0"/>
                      <a:pt x="40" y="0"/>
                    </a:cubicBezTo>
                    <a:cubicBezTo>
                      <a:pt x="48" y="0"/>
                      <a:pt x="55" y="2"/>
                      <a:pt x="57" y="4"/>
                    </a:cubicBezTo>
                    <a:cubicBezTo>
                      <a:pt x="59" y="5"/>
                      <a:pt x="60" y="9"/>
                      <a:pt x="60" y="10"/>
                    </a:cubicBezTo>
                    <a:cubicBezTo>
                      <a:pt x="59" y="12"/>
                      <a:pt x="57" y="13"/>
                      <a:pt x="57" y="13"/>
                    </a:cubicBezTo>
                    <a:cubicBezTo>
                      <a:pt x="30" y="245"/>
                      <a:pt x="30" y="245"/>
                      <a:pt x="30" y="245"/>
                    </a:cubicBezTo>
                    <a:cubicBezTo>
                      <a:pt x="30" y="245"/>
                      <a:pt x="26" y="247"/>
                      <a:pt x="19" y="246"/>
                    </a:cubicBezTo>
                    <a:cubicBezTo>
                      <a:pt x="12" y="246"/>
                      <a:pt x="4" y="245"/>
                      <a:pt x="2" y="244"/>
                    </a:cubicBezTo>
                    <a:cubicBezTo>
                      <a:pt x="0" y="243"/>
                      <a:pt x="0" y="243"/>
                      <a:pt x="0" y="243"/>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572" name="Freeform 23"/>
              <p:cNvSpPr/>
              <p:nvPr/>
            </p:nvSpPr>
            <p:spPr bwMode="auto">
              <a:xfrm>
                <a:off x="3143" y="2408"/>
                <a:ext cx="33" cy="11"/>
              </a:xfrm>
              <a:custGeom>
                <a:avLst/>
                <a:gdLst>
                  <a:gd name="T0" fmla="*/ 0 w 27"/>
                  <a:gd name="T1" fmla="*/ 3 h 9"/>
                  <a:gd name="T2" fmla="*/ 10 w 27"/>
                  <a:gd name="T3" fmla="*/ 0 h 9"/>
                  <a:gd name="T4" fmla="*/ 26 w 27"/>
                  <a:gd name="T5" fmla="*/ 4 h 9"/>
                  <a:gd name="T6" fmla="*/ 27 w 27"/>
                  <a:gd name="T7" fmla="*/ 9 h 9"/>
                </a:gdLst>
                <a:ahLst/>
                <a:cxnLst>
                  <a:cxn ang="0">
                    <a:pos x="T0" y="T1"/>
                  </a:cxn>
                  <a:cxn ang="0">
                    <a:pos x="T2" y="T3"/>
                  </a:cxn>
                  <a:cxn ang="0">
                    <a:pos x="T4" y="T5"/>
                  </a:cxn>
                  <a:cxn ang="0">
                    <a:pos x="T6" y="T7"/>
                  </a:cxn>
                </a:cxnLst>
                <a:rect l="0" t="0" r="r" b="b"/>
                <a:pathLst>
                  <a:path w="27" h="9">
                    <a:moveTo>
                      <a:pt x="0" y="3"/>
                    </a:moveTo>
                    <a:cubicBezTo>
                      <a:pt x="0" y="3"/>
                      <a:pt x="3" y="0"/>
                      <a:pt x="10" y="0"/>
                    </a:cubicBezTo>
                    <a:cubicBezTo>
                      <a:pt x="17" y="0"/>
                      <a:pt x="25" y="1"/>
                      <a:pt x="26" y="4"/>
                    </a:cubicBezTo>
                    <a:cubicBezTo>
                      <a:pt x="27" y="7"/>
                      <a:pt x="27" y="9"/>
                      <a:pt x="27" y="9"/>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573" name="Freeform 24"/>
              <p:cNvSpPr/>
              <p:nvPr/>
            </p:nvSpPr>
            <p:spPr bwMode="auto">
              <a:xfrm>
                <a:off x="3177" y="2418"/>
                <a:ext cx="41" cy="223"/>
              </a:xfrm>
              <a:custGeom>
                <a:avLst/>
                <a:gdLst>
                  <a:gd name="T0" fmla="*/ 0 w 41"/>
                  <a:gd name="T1" fmla="*/ 0 h 223"/>
                  <a:gd name="T2" fmla="*/ 41 w 41"/>
                  <a:gd name="T3" fmla="*/ 16 h 223"/>
                  <a:gd name="T4" fmla="*/ 17 w 41"/>
                  <a:gd name="T5" fmla="*/ 223 h 223"/>
                </a:gdLst>
                <a:ahLst/>
                <a:cxnLst>
                  <a:cxn ang="0">
                    <a:pos x="T0" y="T1"/>
                  </a:cxn>
                  <a:cxn ang="0">
                    <a:pos x="T2" y="T3"/>
                  </a:cxn>
                  <a:cxn ang="0">
                    <a:pos x="T4" y="T5"/>
                  </a:cxn>
                </a:cxnLst>
                <a:rect l="0" t="0" r="r" b="b"/>
                <a:pathLst>
                  <a:path w="41" h="223">
                    <a:moveTo>
                      <a:pt x="0" y="0"/>
                    </a:moveTo>
                    <a:lnTo>
                      <a:pt x="41" y="16"/>
                    </a:lnTo>
                    <a:lnTo>
                      <a:pt x="17" y="223"/>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574" name="Freeform 25"/>
              <p:cNvSpPr/>
              <p:nvPr/>
            </p:nvSpPr>
            <p:spPr bwMode="auto">
              <a:xfrm>
                <a:off x="3159" y="2570"/>
                <a:ext cx="38" cy="69"/>
              </a:xfrm>
              <a:custGeom>
                <a:avLst/>
                <a:gdLst>
                  <a:gd name="T0" fmla="*/ 32 w 38"/>
                  <a:gd name="T1" fmla="*/ 69 h 69"/>
                  <a:gd name="T2" fmla="*/ 38 w 38"/>
                  <a:gd name="T3" fmla="*/ 6 h 69"/>
                  <a:gd name="T4" fmla="*/ 0 w 38"/>
                  <a:gd name="T5" fmla="*/ 0 h 69"/>
                </a:gdLst>
                <a:ahLst/>
                <a:cxnLst>
                  <a:cxn ang="0">
                    <a:pos x="T0" y="T1"/>
                  </a:cxn>
                  <a:cxn ang="0">
                    <a:pos x="T2" y="T3"/>
                  </a:cxn>
                  <a:cxn ang="0">
                    <a:pos x="T4" y="T5"/>
                  </a:cxn>
                </a:cxnLst>
                <a:rect l="0" t="0" r="r" b="b"/>
                <a:pathLst>
                  <a:path w="38" h="69">
                    <a:moveTo>
                      <a:pt x="32" y="69"/>
                    </a:moveTo>
                    <a:lnTo>
                      <a:pt x="38" y="6"/>
                    </a:lnTo>
                    <a:lnTo>
                      <a:pt x="0" y="0"/>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575" name="Line 26"/>
              <p:cNvSpPr>
                <a:spLocks noChangeShapeType="1"/>
              </p:cNvSpPr>
              <p:nvPr/>
            </p:nvSpPr>
            <p:spPr bwMode="auto">
              <a:xfrm>
                <a:off x="3155" y="2600"/>
                <a:ext cx="33" cy="4"/>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576" name="Freeform 27"/>
              <p:cNvSpPr/>
              <p:nvPr/>
            </p:nvSpPr>
            <p:spPr bwMode="auto">
              <a:xfrm>
                <a:off x="3159" y="2572"/>
                <a:ext cx="38" cy="5"/>
              </a:xfrm>
              <a:custGeom>
                <a:avLst/>
                <a:gdLst>
                  <a:gd name="T0" fmla="*/ 0 w 38"/>
                  <a:gd name="T1" fmla="*/ 0 h 5"/>
                  <a:gd name="T2" fmla="*/ 33 w 38"/>
                  <a:gd name="T3" fmla="*/ 5 h 5"/>
                  <a:gd name="T4" fmla="*/ 38 w 38"/>
                  <a:gd name="T5" fmla="*/ 4 h 5"/>
                </a:gdLst>
                <a:ahLst/>
                <a:cxnLst>
                  <a:cxn ang="0">
                    <a:pos x="T0" y="T1"/>
                  </a:cxn>
                  <a:cxn ang="0">
                    <a:pos x="T2" y="T3"/>
                  </a:cxn>
                  <a:cxn ang="0">
                    <a:pos x="T4" y="T5"/>
                  </a:cxn>
                </a:cxnLst>
                <a:rect l="0" t="0" r="r" b="b"/>
                <a:pathLst>
                  <a:path w="38" h="5">
                    <a:moveTo>
                      <a:pt x="0" y="0"/>
                    </a:moveTo>
                    <a:lnTo>
                      <a:pt x="33" y="5"/>
                    </a:lnTo>
                    <a:lnTo>
                      <a:pt x="38" y="4"/>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577" name="Line 28"/>
              <p:cNvSpPr>
                <a:spLocks noChangeShapeType="1"/>
              </p:cNvSpPr>
              <p:nvPr/>
            </p:nvSpPr>
            <p:spPr bwMode="auto">
              <a:xfrm flipV="1">
                <a:off x="3185" y="2577"/>
                <a:ext cx="6" cy="59"/>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578" name="Freeform 29"/>
              <p:cNvSpPr/>
              <p:nvPr/>
            </p:nvSpPr>
            <p:spPr bwMode="auto">
              <a:xfrm>
                <a:off x="3166" y="2426"/>
                <a:ext cx="44" cy="88"/>
              </a:xfrm>
              <a:custGeom>
                <a:avLst/>
                <a:gdLst>
                  <a:gd name="T0" fmla="*/ 10 w 44"/>
                  <a:gd name="T1" fmla="*/ 0 h 88"/>
                  <a:gd name="T2" fmla="*/ 44 w 44"/>
                  <a:gd name="T3" fmla="*/ 12 h 88"/>
                  <a:gd name="T4" fmla="*/ 36 w 44"/>
                  <a:gd name="T5" fmla="*/ 88 h 88"/>
                  <a:gd name="T6" fmla="*/ 0 w 44"/>
                  <a:gd name="T7" fmla="*/ 79 h 88"/>
                </a:gdLst>
                <a:ahLst/>
                <a:cxnLst>
                  <a:cxn ang="0">
                    <a:pos x="T0" y="T1"/>
                  </a:cxn>
                  <a:cxn ang="0">
                    <a:pos x="T2" y="T3"/>
                  </a:cxn>
                  <a:cxn ang="0">
                    <a:pos x="T4" y="T5"/>
                  </a:cxn>
                  <a:cxn ang="0">
                    <a:pos x="T6" y="T7"/>
                  </a:cxn>
                </a:cxnLst>
                <a:rect l="0" t="0" r="r" b="b"/>
                <a:pathLst>
                  <a:path w="44" h="88">
                    <a:moveTo>
                      <a:pt x="10" y="0"/>
                    </a:moveTo>
                    <a:lnTo>
                      <a:pt x="44" y="12"/>
                    </a:lnTo>
                    <a:lnTo>
                      <a:pt x="36" y="88"/>
                    </a:lnTo>
                    <a:lnTo>
                      <a:pt x="0" y="79"/>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579" name="Freeform 30"/>
              <p:cNvSpPr/>
              <p:nvPr/>
            </p:nvSpPr>
            <p:spPr bwMode="auto">
              <a:xfrm>
                <a:off x="3173" y="2437"/>
                <a:ext cx="26" cy="74"/>
              </a:xfrm>
              <a:custGeom>
                <a:avLst/>
                <a:gdLst>
                  <a:gd name="T0" fmla="*/ 0 w 26"/>
                  <a:gd name="T1" fmla="*/ 0 h 74"/>
                  <a:gd name="T2" fmla="*/ 26 w 26"/>
                  <a:gd name="T3" fmla="*/ 9 h 74"/>
                  <a:gd name="T4" fmla="*/ 18 w 26"/>
                  <a:gd name="T5" fmla="*/ 74 h 74"/>
                </a:gdLst>
                <a:ahLst/>
                <a:cxnLst>
                  <a:cxn ang="0">
                    <a:pos x="T0" y="T1"/>
                  </a:cxn>
                  <a:cxn ang="0">
                    <a:pos x="T2" y="T3"/>
                  </a:cxn>
                  <a:cxn ang="0">
                    <a:pos x="T4" y="T5"/>
                  </a:cxn>
                </a:cxnLst>
                <a:rect l="0" t="0" r="r" b="b"/>
                <a:pathLst>
                  <a:path w="26" h="74">
                    <a:moveTo>
                      <a:pt x="0" y="0"/>
                    </a:moveTo>
                    <a:lnTo>
                      <a:pt x="26" y="9"/>
                    </a:lnTo>
                    <a:lnTo>
                      <a:pt x="18" y="74"/>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580" name="Freeform 31"/>
              <p:cNvSpPr/>
              <p:nvPr/>
            </p:nvSpPr>
            <p:spPr bwMode="auto">
              <a:xfrm>
                <a:off x="3218" y="2431"/>
                <a:ext cx="25" cy="4"/>
              </a:xfrm>
              <a:custGeom>
                <a:avLst/>
                <a:gdLst>
                  <a:gd name="T0" fmla="*/ 0 w 25"/>
                  <a:gd name="T1" fmla="*/ 3 h 4"/>
                  <a:gd name="T2" fmla="*/ 13 w 25"/>
                  <a:gd name="T3" fmla="*/ 0 h 4"/>
                  <a:gd name="T4" fmla="*/ 19 w 25"/>
                  <a:gd name="T5" fmla="*/ 4 h 4"/>
                  <a:gd name="T6" fmla="*/ 25 w 25"/>
                  <a:gd name="T7" fmla="*/ 1 h 4"/>
                </a:gdLst>
                <a:ahLst/>
                <a:cxnLst>
                  <a:cxn ang="0">
                    <a:pos x="T0" y="T1"/>
                  </a:cxn>
                  <a:cxn ang="0">
                    <a:pos x="T2" y="T3"/>
                  </a:cxn>
                  <a:cxn ang="0">
                    <a:pos x="T4" y="T5"/>
                  </a:cxn>
                  <a:cxn ang="0">
                    <a:pos x="T6" y="T7"/>
                  </a:cxn>
                </a:cxnLst>
                <a:rect l="0" t="0" r="r" b="b"/>
                <a:pathLst>
                  <a:path w="25" h="4">
                    <a:moveTo>
                      <a:pt x="0" y="3"/>
                    </a:moveTo>
                    <a:lnTo>
                      <a:pt x="13" y="0"/>
                    </a:lnTo>
                    <a:lnTo>
                      <a:pt x="19" y="4"/>
                    </a:lnTo>
                    <a:lnTo>
                      <a:pt x="25" y="1"/>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581" name="Freeform 32"/>
              <p:cNvSpPr/>
              <p:nvPr/>
            </p:nvSpPr>
            <p:spPr bwMode="auto">
              <a:xfrm>
                <a:off x="3241" y="2417"/>
                <a:ext cx="17" cy="18"/>
              </a:xfrm>
              <a:custGeom>
                <a:avLst/>
                <a:gdLst>
                  <a:gd name="T0" fmla="*/ 8 w 14"/>
                  <a:gd name="T1" fmla="*/ 1 h 15"/>
                  <a:gd name="T2" fmla="*/ 0 w 14"/>
                  <a:gd name="T3" fmla="*/ 7 h 15"/>
                  <a:gd name="T4" fmla="*/ 7 w 14"/>
                  <a:gd name="T5" fmla="*/ 14 h 15"/>
                  <a:gd name="T6" fmla="*/ 14 w 14"/>
                  <a:gd name="T7" fmla="*/ 8 h 15"/>
                  <a:gd name="T8" fmla="*/ 8 w 14"/>
                  <a:gd name="T9" fmla="*/ 1 h 15"/>
                </a:gdLst>
                <a:ahLst/>
                <a:cxnLst>
                  <a:cxn ang="0">
                    <a:pos x="T0" y="T1"/>
                  </a:cxn>
                  <a:cxn ang="0">
                    <a:pos x="T2" y="T3"/>
                  </a:cxn>
                  <a:cxn ang="0">
                    <a:pos x="T4" y="T5"/>
                  </a:cxn>
                  <a:cxn ang="0">
                    <a:pos x="T6" y="T7"/>
                  </a:cxn>
                  <a:cxn ang="0">
                    <a:pos x="T8" y="T9"/>
                  </a:cxn>
                </a:cxnLst>
                <a:rect l="0" t="0" r="r" b="b"/>
                <a:pathLst>
                  <a:path w="14" h="15">
                    <a:moveTo>
                      <a:pt x="8" y="1"/>
                    </a:moveTo>
                    <a:cubicBezTo>
                      <a:pt x="4" y="1"/>
                      <a:pt x="1" y="2"/>
                      <a:pt x="0" y="7"/>
                    </a:cubicBezTo>
                    <a:cubicBezTo>
                      <a:pt x="0" y="13"/>
                      <a:pt x="4" y="15"/>
                      <a:pt x="7" y="14"/>
                    </a:cubicBezTo>
                    <a:cubicBezTo>
                      <a:pt x="10" y="14"/>
                      <a:pt x="14" y="12"/>
                      <a:pt x="14" y="8"/>
                    </a:cubicBezTo>
                    <a:cubicBezTo>
                      <a:pt x="13" y="4"/>
                      <a:pt x="11" y="0"/>
                      <a:pt x="8" y="1"/>
                    </a:cubicBezTo>
                    <a:close/>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582" name="Line 33"/>
              <p:cNvSpPr>
                <a:spLocks noChangeShapeType="1"/>
              </p:cNvSpPr>
              <p:nvPr/>
            </p:nvSpPr>
            <p:spPr bwMode="auto">
              <a:xfrm>
                <a:off x="3257" y="2431"/>
                <a:ext cx="3" cy="0"/>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583" name="Line 34"/>
              <p:cNvSpPr>
                <a:spLocks noChangeShapeType="1"/>
              </p:cNvSpPr>
              <p:nvPr/>
            </p:nvSpPr>
            <p:spPr bwMode="auto">
              <a:xfrm flipH="1">
                <a:off x="3204" y="2431"/>
                <a:ext cx="27" cy="257"/>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584" name="Freeform 35"/>
              <p:cNvSpPr>
                <a:spLocks noEditPoints="1"/>
              </p:cNvSpPr>
              <p:nvPr/>
            </p:nvSpPr>
            <p:spPr bwMode="auto">
              <a:xfrm>
                <a:off x="3210" y="2435"/>
                <a:ext cx="27" cy="275"/>
              </a:xfrm>
              <a:custGeom>
                <a:avLst/>
                <a:gdLst>
                  <a:gd name="T0" fmla="*/ 0 w 27"/>
                  <a:gd name="T1" fmla="*/ 275 h 275"/>
                  <a:gd name="T2" fmla="*/ 12 w 27"/>
                  <a:gd name="T3" fmla="*/ 144 h 275"/>
                  <a:gd name="T4" fmla="*/ 16 w 27"/>
                  <a:gd name="T5" fmla="*/ 113 h 275"/>
                  <a:gd name="T6" fmla="*/ 27 w 27"/>
                  <a:gd name="T7" fmla="*/ 0 h 275"/>
                </a:gdLst>
                <a:ahLst/>
                <a:cxnLst>
                  <a:cxn ang="0">
                    <a:pos x="T0" y="T1"/>
                  </a:cxn>
                  <a:cxn ang="0">
                    <a:pos x="T2" y="T3"/>
                  </a:cxn>
                  <a:cxn ang="0">
                    <a:pos x="T4" y="T5"/>
                  </a:cxn>
                  <a:cxn ang="0">
                    <a:pos x="T6" y="T7"/>
                  </a:cxn>
                </a:cxnLst>
                <a:rect l="0" t="0" r="r" b="b"/>
                <a:pathLst>
                  <a:path w="27" h="275">
                    <a:moveTo>
                      <a:pt x="0" y="275"/>
                    </a:moveTo>
                    <a:lnTo>
                      <a:pt x="12" y="144"/>
                    </a:lnTo>
                    <a:moveTo>
                      <a:pt x="16" y="113"/>
                    </a:moveTo>
                    <a:lnTo>
                      <a:pt x="27" y="0"/>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585" name="Line 36"/>
              <p:cNvSpPr>
                <a:spLocks noChangeShapeType="1"/>
              </p:cNvSpPr>
              <p:nvPr/>
            </p:nvSpPr>
            <p:spPr bwMode="auto">
              <a:xfrm flipV="1">
                <a:off x="3236" y="2449"/>
                <a:ext cx="23" cy="3"/>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586" name="Freeform 37"/>
              <p:cNvSpPr/>
              <p:nvPr/>
            </p:nvSpPr>
            <p:spPr bwMode="auto">
              <a:xfrm>
                <a:off x="3260" y="2385"/>
                <a:ext cx="43" cy="15"/>
              </a:xfrm>
              <a:custGeom>
                <a:avLst/>
                <a:gdLst>
                  <a:gd name="T0" fmla="*/ 32 w 35"/>
                  <a:gd name="T1" fmla="*/ 12 h 12"/>
                  <a:gd name="T2" fmla="*/ 35 w 35"/>
                  <a:gd name="T3" fmla="*/ 9 h 12"/>
                  <a:gd name="T4" fmla="*/ 25 w 35"/>
                  <a:gd name="T5" fmla="*/ 2 h 12"/>
                  <a:gd name="T6" fmla="*/ 4 w 35"/>
                  <a:gd name="T7" fmla="*/ 2 h 12"/>
                  <a:gd name="T8" fmla="*/ 2 w 35"/>
                  <a:gd name="T9" fmla="*/ 8 h 12"/>
                  <a:gd name="T10" fmla="*/ 12 w 35"/>
                  <a:gd name="T11" fmla="*/ 4 h 12"/>
                  <a:gd name="T12" fmla="*/ 31 w 35"/>
                  <a:gd name="T13" fmla="*/ 8 h 12"/>
                  <a:gd name="T14" fmla="*/ 32 w 35"/>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12">
                    <a:moveTo>
                      <a:pt x="32" y="12"/>
                    </a:moveTo>
                    <a:cubicBezTo>
                      <a:pt x="32" y="12"/>
                      <a:pt x="35" y="10"/>
                      <a:pt x="35" y="9"/>
                    </a:cubicBezTo>
                    <a:cubicBezTo>
                      <a:pt x="35" y="7"/>
                      <a:pt x="32" y="3"/>
                      <a:pt x="25" y="2"/>
                    </a:cubicBezTo>
                    <a:cubicBezTo>
                      <a:pt x="18" y="0"/>
                      <a:pt x="7" y="1"/>
                      <a:pt x="4" y="2"/>
                    </a:cubicBezTo>
                    <a:cubicBezTo>
                      <a:pt x="0" y="3"/>
                      <a:pt x="2" y="8"/>
                      <a:pt x="2" y="8"/>
                    </a:cubicBezTo>
                    <a:cubicBezTo>
                      <a:pt x="2" y="8"/>
                      <a:pt x="4" y="3"/>
                      <a:pt x="12" y="4"/>
                    </a:cubicBezTo>
                    <a:cubicBezTo>
                      <a:pt x="20" y="4"/>
                      <a:pt x="30" y="6"/>
                      <a:pt x="31" y="8"/>
                    </a:cubicBezTo>
                    <a:cubicBezTo>
                      <a:pt x="33" y="10"/>
                      <a:pt x="32" y="12"/>
                      <a:pt x="32" y="12"/>
                    </a:cubicBezTo>
                    <a:close/>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587" name="Freeform 38"/>
              <p:cNvSpPr/>
              <p:nvPr/>
            </p:nvSpPr>
            <p:spPr bwMode="auto">
              <a:xfrm>
                <a:off x="3224" y="2395"/>
                <a:ext cx="75" cy="330"/>
              </a:xfrm>
              <a:custGeom>
                <a:avLst/>
                <a:gdLst>
                  <a:gd name="T0" fmla="*/ 33 w 62"/>
                  <a:gd name="T1" fmla="*/ 0 h 272"/>
                  <a:gd name="T2" fmla="*/ 6 w 62"/>
                  <a:gd name="T3" fmla="*/ 258 h 272"/>
                  <a:gd name="T4" fmla="*/ 5 w 62"/>
                  <a:gd name="T5" fmla="*/ 258 h 272"/>
                  <a:gd name="T6" fmla="*/ 5 w 62"/>
                  <a:gd name="T7" fmla="*/ 261 h 272"/>
                  <a:gd name="T8" fmla="*/ 4 w 62"/>
                  <a:gd name="T9" fmla="*/ 262 h 272"/>
                  <a:gd name="T10" fmla="*/ 5 w 62"/>
                  <a:gd name="T11" fmla="*/ 263 h 272"/>
                  <a:gd name="T12" fmla="*/ 5 w 62"/>
                  <a:gd name="T13" fmla="*/ 265 h 272"/>
                  <a:gd name="T14" fmla="*/ 1 w 62"/>
                  <a:gd name="T15" fmla="*/ 266 h 272"/>
                  <a:gd name="T16" fmla="*/ 0 w 62"/>
                  <a:gd name="T17" fmla="*/ 267 h 272"/>
                  <a:gd name="T18" fmla="*/ 0 w 62"/>
                  <a:gd name="T19" fmla="*/ 270 h 272"/>
                  <a:gd name="T20" fmla="*/ 28 w 62"/>
                  <a:gd name="T21" fmla="*/ 271 h 272"/>
                  <a:gd name="T22" fmla="*/ 41 w 62"/>
                  <a:gd name="T23" fmla="*/ 270 h 272"/>
                  <a:gd name="T24" fmla="*/ 41 w 62"/>
                  <a:gd name="T25" fmla="*/ 267 h 272"/>
                  <a:gd name="T26" fmla="*/ 41 w 62"/>
                  <a:gd name="T27" fmla="*/ 266 h 272"/>
                  <a:gd name="T28" fmla="*/ 39 w 62"/>
                  <a:gd name="T29" fmla="*/ 266 h 272"/>
                  <a:gd name="T30" fmla="*/ 37 w 62"/>
                  <a:gd name="T31" fmla="*/ 265 h 272"/>
                  <a:gd name="T32" fmla="*/ 38 w 62"/>
                  <a:gd name="T33" fmla="*/ 263 h 272"/>
                  <a:gd name="T34" fmla="*/ 39 w 62"/>
                  <a:gd name="T35" fmla="*/ 261 h 272"/>
                  <a:gd name="T36" fmla="*/ 38 w 62"/>
                  <a:gd name="T37" fmla="*/ 261 h 272"/>
                  <a:gd name="T38" fmla="*/ 38 w 62"/>
                  <a:gd name="T39" fmla="*/ 258 h 272"/>
                  <a:gd name="T40" fmla="*/ 38 w 62"/>
                  <a:gd name="T41" fmla="*/ 258 h 272"/>
                  <a:gd name="T42" fmla="*/ 62 w 62"/>
                  <a:gd name="T43" fmla="*/ 4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2" h="272">
                    <a:moveTo>
                      <a:pt x="33" y="0"/>
                    </a:moveTo>
                    <a:cubicBezTo>
                      <a:pt x="6" y="258"/>
                      <a:pt x="6" y="258"/>
                      <a:pt x="6" y="258"/>
                    </a:cubicBezTo>
                    <a:cubicBezTo>
                      <a:pt x="5" y="258"/>
                      <a:pt x="5" y="258"/>
                      <a:pt x="5" y="258"/>
                    </a:cubicBezTo>
                    <a:cubicBezTo>
                      <a:pt x="5" y="261"/>
                      <a:pt x="5" y="261"/>
                      <a:pt x="5" y="261"/>
                    </a:cubicBezTo>
                    <a:cubicBezTo>
                      <a:pt x="5" y="261"/>
                      <a:pt x="3" y="261"/>
                      <a:pt x="4" y="262"/>
                    </a:cubicBezTo>
                    <a:cubicBezTo>
                      <a:pt x="4" y="263"/>
                      <a:pt x="5" y="263"/>
                      <a:pt x="5" y="263"/>
                    </a:cubicBezTo>
                    <a:cubicBezTo>
                      <a:pt x="5" y="265"/>
                      <a:pt x="5" y="265"/>
                      <a:pt x="5" y="265"/>
                    </a:cubicBezTo>
                    <a:cubicBezTo>
                      <a:pt x="5" y="265"/>
                      <a:pt x="2" y="266"/>
                      <a:pt x="1" y="266"/>
                    </a:cubicBezTo>
                    <a:cubicBezTo>
                      <a:pt x="0" y="266"/>
                      <a:pt x="0" y="267"/>
                      <a:pt x="0" y="267"/>
                    </a:cubicBezTo>
                    <a:cubicBezTo>
                      <a:pt x="0" y="270"/>
                      <a:pt x="0" y="270"/>
                      <a:pt x="0" y="270"/>
                    </a:cubicBezTo>
                    <a:cubicBezTo>
                      <a:pt x="0" y="270"/>
                      <a:pt x="15" y="272"/>
                      <a:pt x="28" y="271"/>
                    </a:cubicBezTo>
                    <a:cubicBezTo>
                      <a:pt x="40" y="271"/>
                      <a:pt x="41" y="270"/>
                      <a:pt x="41" y="270"/>
                    </a:cubicBezTo>
                    <a:cubicBezTo>
                      <a:pt x="41" y="267"/>
                      <a:pt x="41" y="267"/>
                      <a:pt x="41" y="267"/>
                    </a:cubicBezTo>
                    <a:cubicBezTo>
                      <a:pt x="41" y="267"/>
                      <a:pt x="41" y="266"/>
                      <a:pt x="41" y="266"/>
                    </a:cubicBezTo>
                    <a:cubicBezTo>
                      <a:pt x="40" y="266"/>
                      <a:pt x="40" y="266"/>
                      <a:pt x="39" y="266"/>
                    </a:cubicBezTo>
                    <a:cubicBezTo>
                      <a:pt x="38" y="265"/>
                      <a:pt x="37" y="265"/>
                      <a:pt x="37" y="265"/>
                    </a:cubicBezTo>
                    <a:cubicBezTo>
                      <a:pt x="37" y="265"/>
                      <a:pt x="37" y="264"/>
                      <a:pt x="38" y="263"/>
                    </a:cubicBezTo>
                    <a:cubicBezTo>
                      <a:pt x="38" y="263"/>
                      <a:pt x="39" y="262"/>
                      <a:pt x="39" y="261"/>
                    </a:cubicBezTo>
                    <a:cubicBezTo>
                      <a:pt x="39" y="261"/>
                      <a:pt x="38" y="261"/>
                      <a:pt x="38" y="261"/>
                    </a:cubicBezTo>
                    <a:cubicBezTo>
                      <a:pt x="38" y="258"/>
                      <a:pt x="38" y="258"/>
                      <a:pt x="38" y="258"/>
                    </a:cubicBezTo>
                    <a:cubicBezTo>
                      <a:pt x="38" y="258"/>
                      <a:pt x="38" y="258"/>
                      <a:pt x="38" y="258"/>
                    </a:cubicBezTo>
                    <a:cubicBezTo>
                      <a:pt x="62" y="4"/>
                      <a:pt x="62" y="4"/>
                      <a:pt x="62" y="4"/>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588" name="Freeform 39"/>
              <p:cNvSpPr/>
              <p:nvPr/>
            </p:nvSpPr>
            <p:spPr bwMode="auto">
              <a:xfrm>
                <a:off x="3225" y="2719"/>
                <a:ext cx="49" cy="1"/>
              </a:xfrm>
              <a:custGeom>
                <a:avLst/>
                <a:gdLst>
                  <a:gd name="T0" fmla="*/ 0 w 40"/>
                  <a:gd name="T1" fmla="*/ 0 h 1"/>
                  <a:gd name="T2" fmla="*/ 25 w 40"/>
                  <a:gd name="T3" fmla="*/ 1 h 1"/>
                  <a:gd name="T4" fmla="*/ 40 w 40"/>
                  <a:gd name="T5" fmla="*/ 0 h 1"/>
                </a:gdLst>
                <a:ahLst/>
                <a:cxnLst>
                  <a:cxn ang="0">
                    <a:pos x="T0" y="T1"/>
                  </a:cxn>
                  <a:cxn ang="0">
                    <a:pos x="T2" y="T3"/>
                  </a:cxn>
                  <a:cxn ang="0">
                    <a:pos x="T4" y="T5"/>
                  </a:cxn>
                </a:cxnLst>
                <a:rect l="0" t="0" r="r" b="b"/>
                <a:pathLst>
                  <a:path w="40" h="1">
                    <a:moveTo>
                      <a:pt x="0" y="0"/>
                    </a:moveTo>
                    <a:cubicBezTo>
                      <a:pt x="0" y="0"/>
                      <a:pt x="13" y="1"/>
                      <a:pt x="25" y="1"/>
                    </a:cubicBezTo>
                    <a:cubicBezTo>
                      <a:pt x="36" y="0"/>
                      <a:pt x="40" y="0"/>
                      <a:pt x="40" y="0"/>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589" name="Freeform 40"/>
              <p:cNvSpPr/>
              <p:nvPr/>
            </p:nvSpPr>
            <p:spPr bwMode="auto">
              <a:xfrm>
                <a:off x="3229" y="2713"/>
                <a:ext cx="43" cy="1"/>
              </a:xfrm>
              <a:custGeom>
                <a:avLst/>
                <a:gdLst>
                  <a:gd name="T0" fmla="*/ 0 w 36"/>
                  <a:gd name="T1" fmla="*/ 0 h 1"/>
                  <a:gd name="T2" fmla="*/ 24 w 36"/>
                  <a:gd name="T3" fmla="*/ 1 h 1"/>
                  <a:gd name="T4" fmla="*/ 36 w 36"/>
                  <a:gd name="T5" fmla="*/ 0 h 1"/>
                </a:gdLst>
                <a:ahLst/>
                <a:cxnLst>
                  <a:cxn ang="0">
                    <a:pos x="T0" y="T1"/>
                  </a:cxn>
                  <a:cxn ang="0">
                    <a:pos x="T2" y="T3"/>
                  </a:cxn>
                  <a:cxn ang="0">
                    <a:pos x="T4" y="T5"/>
                  </a:cxn>
                </a:cxnLst>
                <a:rect l="0" t="0" r="r" b="b"/>
                <a:pathLst>
                  <a:path w="36" h="1">
                    <a:moveTo>
                      <a:pt x="0" y="0"/>
                    </a:moveTo>
                    <a:cubicBezTo>
                      <a:pt x="0" y="0"/>
                      <a:pt x="15" y="1"/>
                      <a:pt x="24" y="1"/>
                    </a:cubicBezTo>
                    <a:cubicBezTo>
                      <a:pt x="34" y="1"/>
                      <a:pt x="36" y="0"/>
                      <a:pt x="36" y="0"/>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590" name="Freeform 41"/>
              <p:cNvSpPr/>
              <p:nvPr/>
            </p:nvSpPr>
            <p:spPr bwMode="auto">
              <a:xfrm>
                <a:off x="3231" y="2708"/>
                <a:ext cx="39" cy="1"/>
              </a:xfrm>
              <a:custGeom>
                <a:avLst/>
                <a:gdLst>
                  <a:gd name="T0" fmla="*/ 0 w 32"/>
                  <a:gd name="T1" fmla="*/ 0 h 1"/>
                  <a:gd name="T2" fmla="*/ 23 w 32"/>
                  <a:gd name="T3" fmla="*/ 1 h 1"/>
                  <a:gd name="T4" fmla="*/ 32 w 32"/>
                  <a:gd name="T5" fmla="*/ 0 h 1"/>
                </a:gdLst>
                <a:ahLst/>
                <a:cxnLst>
                  <a:cxn ang="0">
                    <a:pos x="T0" y="T1"/>
                  </a:cxn>
                  <a:cxn ang="0">
                    <a:pos x="T2" y="T3"/>
                  </a:cxn>
                  <a:cxn ang="0">
                    <a:pos x="T4" y="T5"/>
                  </a:cxn>
                </a:cxnLst>
                <a:rect l="0" t="0" r="r" b="b"/>
                <a:pathLst>
                  <a:path w="32" h="1">
                    <a:moveTo>
                      <a:pt x="0" y="0"/>
                    </a:moveTo>
                    <a:cubicBezTo>
                      <a:pt x="0" y="0"/>
                      <a:pt x="15" y="1"/>
                      <a:pt x="23" y="1"/>
                    </a:cubicBezTo>
                    <a:cubicBezTo>
                      <a:pt x="31" y="1"/>
                      <a:pt x="32" y="0"/>
                      <a:pt x="32" y="0"/>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591" name="Freeform 42"/>
              <p:cNvSpPr/>
              <p:nvPr/>
            </p:nvSpPr>
            <p:spPr bwMode="auto">
              <a:xfrm>
                <a:off x="3400" y="2363"/>
                <a:ext cx="48" cy="17"/>
              </a:xfrm>
              <a:custGeom>
                <a:avLst/>
                <a:gdLst>
                  <a:gd name="T0" fmla="*/ 36 w 39"/>
                  <a:gd name="T1" fmla="*/ 14 h 14"/>
                  <a:gd name="T2" fmla="*/ 39 w 39"/>
                  <a:gd name="T3" fmla="*/ 9 h 14"/>
                  <a:gd name="T4" fmla="*/ 28 w 39"/>
                  <a:gd name="T5" fmla="*/ 2 h 14"/>
                  <a:gd name="T6" fmla="*/ 4 w 39"/>
                  <a:gd name="T7" fmla="*/ 2 h 14"/>
                  <a:gd name="T8" fmla="*/ 3 w 39"/>
                  <a:gd name="T9" fmla="*/ 9 h 14"/>
                  <a:gd name="T10" fmla="*/ 14 w 39"/>
                  <a:gd name="T11" fmla="*/ 4 h 14"/>
                  <a:gd name="T12" fmla="*/ 35 w 39"/>
                  <a:gd name="T13" fmla="*/ 9 h 14"/>
                  <a:gd name="T14" fmla="*/ 36 w 39"/>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14">
                    <a:moveTo>
                      <a:pt x="36" y="14"/>
                    </a:moveTo>
                    <a:cubicBezTo>
                      <a:pt x="36" y="14"/>
                      <a:pt x="39" y="11"/>
                      <a:pt x="39" y="9"/>
                    </a:cubicBezTo>
                    <a:cubicBezTo>
                      <a:pt x="39" y="7"/>
                      <a:pt x="35" y="4"/>
                      <a:pt x="28" y="2"/>
                    </a:cubicBezTo>
                    <a:cubicBezTo>
                      <a:pt x="20" y="0"/>
                      <a:pt x="8" y="1"/>
                      <a:pt x="4" y="2"/>
                    </a:cubicBezTo>
                    <a:cubicBezTo>
                      <a:pt x="0" y="4"/>
                      <a:pt x="3" y="9"/>
                      <a:pt x="3" y="9"/>
                    </a:cubicBezTo>
                    <a:cubicBezTo>
                      <a:pt x="3" y="9"/>
                      <a:pt x="5" y="4"/>
                      <a:pt x="14" y="4"/>
                    </a:cubicBezTo>
                    <a:cubicBezTo>
                      <a:pt x="23" y="5"/>
                      <a:pt x="33" y="7"/>
                      <a:pt x="35" y="9"/>
                    </a:cubicBezTo>
                    <a:cubicBezTo>
                      <a:pt x="36" y="11"/>
                      <a:pt x="36" y="14"/>
                      <a:pt x="36" y="14"/>
                    </a:cubicBezTo>
                    <a:close/>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592" name="Freeform 43"/>
              <p:cNvSpPr/>
              <p:nvPr/>
            </p:nvSpPr>
            <p:spPr bwMode="auto">
              <a:xfrm>
                <a:off x="3370" y="2374"/>
                <a:ext cx="74" cy="359"/>
              </a:xfrm>
              <a:custGeom>
                <a:avLst/>
                <a:gdLst>
                  <a:gd name="T0" fmla="*/ 29 w 61"/>
                  <a:gd name="T1" fmla="*/ 0 h 296"/>
                  <a:gd name="T2" fmla="*/ 6 w 61"/>
                  <a:gd name="T3" fmla="*/ 282 h 296"/>
                  <a:gd name="T4" fmla="*/ 4 w 61"/>
                  <a:gd name="T5" fmla="*/ 281 h 296"/>
                  <a:gd name="T6" fmla="*/ 5 w 61"/>
                  <a:gd name="T7" fmla="*/ 285 h 296"/>
                  <a:gd name="T8" fmla="*/ 3 w 61"/>
                  <a:gd name="T9" fmla="*/ 286 h 296"/>
                  <a:gd name="T10" fmla="*/ 5 w 61"/>
                  <a:gd name="T11" fmla="*/ 287 h 296"/>
                  <a:gd name="T12" fmla="*/ 4 w 61"/>
                  <a:gd name="T13" fmla="*/ 289 h 296"/>
                  <a:gd name="T14" fmla="*/ 1 w 61"/>
                  <a:gd name="T15" fmla="*/ 290 h 296"/>
                  <a:gd name="T16" fmla="*/ 0 w 61"/>
                  <a:gd name="T17" fmla="*/ 291 h 296"/>
                  <a:gd name="T18" fmla="*/ 0 w 61"/>
                  <a:gd name="T19" fmla="*/ 295 h 296"/>
                  <a:gd name="T20" fmla="*/ 30 w 61"/>
                  <a:gd name="T21" fmla="*/ 296 h 296"/>
                  <a:gd name="T22" fmla="*/ 44 w 61"/>
                  <a:gd name="T23" fmla="*/ 295 h 296"/>
                  <a:gd name="T24" fmla="*/ 45 w 61"/>
                  <a:gd name="T25" fmla="*/ 291 h 296"/>
                  <a:gd name="T26" fmla="*/ 44 w 61"/>
                  <a:gd name="T27" fmla="*/ 290 h 296"/>
                  <a:gd name="T28" fmla="*/ 42 w 61"/>
                  <a:gd name="T29" fmla="*/ 290 h 296"/>
                  <a:gd name="T30" fmla="*/ 40 w 61"/>
                  <a:gd name="T31" fmla="*/ 289 h 296"/>
                  <a:gd name="T32" fmla="*/ 40 w 61"/>
                  <a:gd name="T33" fmla="*/ 287 h 296"/>
                  <a:gd name="T34" fmla="*/ 42 w 61"/>
                  <a:gd name="T35" fmla="*/ 285 h 296"/>
                  <a:gd name="T36" fmla="*/ 41 w 61"/>
                  <a:gd name="T37" fmla="*/ 284 h 296"/>
                  <a:gd name="T38" fmla="*/ 41 w 61"/>
                  <a:gd name="T39" fmla="*/ 281 h 296"/>
                  <a:gd name="T40" fmla="*/ 40 w 61"/>
                  <a:gd name="T41" fmla="*/ 281 h 296"/>
                  <a:gd name="T42" fmla="*/ 61 w 61"/>
                  <a:gd name="T43" fmla="*/ 4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1" h="296">
                    <a:moveTo>
                      <a:pt x="29" y="0"/>
                    </a:moveTo>
                    <a:cubicBezTo>
                      <a:pt x="6" y="282"/>
                      <a:pt x="6" y="282"/>
                      <a:pt x="6" y="282"/>
                    </a:cubicBezTo>
                    <a:cubicBezTo>
                      <a:pt x="4" y="281"/>
                      <a:pt x="4" y="281"/>
                      <a:pt x="4" y="281"/>
                    </a:cubicBezTo>
                    <a:cubicBezTo>
                      <a:pt x="5" y="285"/>
                      <a:pt x="5" y="285"/>
                      <a:pt x="5" y="285"/>
                    </a:cubicBezTo>
                    <a:cubicBezTo>
                      <a:pt x="5" y="285"/>
                      <a:pt x="3" y="285"/>
                      <a:pt x="3" y="286"/>
                    </a:cubicBezTo>
                    <a:cubicBezTo>
                      <a:pt x="4" y="287"/>
                      <a:pt x="5" y="287"/>
                      <a:pt x="5" y="287"/>
                    </a:cubicBezTo>
                    <a:cubicBezTo>
                      <a:pt x="4" y="289"/>
                      <a:pt x="4" y="289"/>
                      <a:pt x="4" y="289"/>
                    </a:cubicBezTo>
                    <a:cubicBezTo>
                      <a:pt x="4" y="289"/>
                      <a:pt x="2" y="290"/>
                      <a:pt x="1" y="290"/>
                    </a:cubicBezTo>
                    <a:cubicBezTo>
                      <a:pt x="0" y="290"/>
                      <a:pt x="0" y="291"/>
                      <a:pt x="0" y="291"/>
                    </a:cubicBezTo>
                    <a:cubicBezTo>
                      <a:pt x="0" y="295"/>
                      <a:pt x="0" y="295"/>
                      <a:pt x="0" y="295"/>
                    </a:cubicBezTo>
                    <a:cubicBezTo>
                      <a:pt x="0" y="295"/>
                      <a:pt x="16" y="296"/>
                      <a:pt x="30" y="296"/>
                    </a:cubicBezTo>
                    <a:cubicBezTo>
                      <a:pt x="43" y="295"/>
                      <a:pt x="44" y="295"/>
                      <a:pt x="44" y="295"/>
                    </a:cubicBezTo>
                    <a:cubicBezTo>
                      <a:pt x="45" y="291"/>
                      <a:pt x="45" y="291"/>
                      <a:pt x="45" y="291"/>
                    </a:cubicBezTo>
                    <a:cubicBezTo>
                      <a:pt x="45" y="291"/>
                      <a:pt x="44" y="290"/>
                      <a:pt x="44" y="290"/>
                    </a:cubicBezTo>
                    <a:cubicBezTo>
                      <a:pt x="43" y="290"/>
                      <a:pt x="43" y="290"/>
                      <a:pt x="42" y="290"/>
                    </a:cubicBezTo>
                    <a:cubicBezTo>
                      <a:pt x="40" y="289"/>
                      <a:pt x="40" y="289"/>
                      <a:pt x="40" y="289"/>
                    </a:cubicBezTo>
                    <a:cubicBezTo>
                      <a:pt x="40" y="289"/>
                      <a:pt x="40" y="288"/>
                      <a:pt x="40" y="287"/>
                    </a:cubicBezTo>
                    <a:cubicBezTo>
                      <a:pt x="41" y="287"/>
                      <a:pt x="42" y="286"/>
                      <a:pt x="42" y="285"/>
                    </a:cubicBezTo>
                    <a:cubicBezTo>
                      <a:pt x="42" y="284"/>
                      <a:pt x="41" y="284"/>
                      <a:pt x="41" y="284"/>
                    </a:cubicBezTo>
                    <a:cubicBezTo>
                      <a:pt x="41" y="281"/>
                      <a:pt x="41" y="281"/>
                      <a:pt x="41" y="281"/>
                    </a:cubicBezTo>
                    <a:cubicBezTo>
                      <a:pt x="40" y="281"/>
                      <a:pt x="40" y="281"/>
                      <a:pt x="40" y="281"/>
                    </a:cubicBezTo>
                    <a:cubicBezTo>
                      <a:pt x="61" y="4"/>
                      <a:pt x="61" y="4"/>
                      <a:pt x="61" y="4"/>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593" name="Freeform 44"/>
              <p:cNvSpPr/>
              <p:nvPr/>
            </p:nvSpPr>
            <p:spPr bwMode="auto">
              <a:xfrm>
                <a:off x="3370" y="2727"/>
                <a:ext cx="55" cy="1"/>
              </a:xfrm>
              <a:custGeom>
                <a:avLst/>
                <a:gdLst>
                  <a:gd name="T0" fmla="*/ 0 w 45"/>
                  <a:gd name="T1" fmla="*/ 0 h 1"/>
                  <a:gd name="T2" fmla="*/ 27 w 45"/>
                  <a:gd name="T3" fmla="*/ 1 h 1"/>
                  <a:gd name="T4" fmla="*/ 45 w 45"/>
                  <a:gd name="T5" fmla="*/ 0 h 1"/>
                </a:gdLst>
                <a:ahLst/>
                <a:cxnLst>
                  <a:cxn ang="0">
                    <a:pos x="T0" y="T1"/>
                  </a:cxn>
                  <a:cxn ang="0">
                    <a:pos x="T2" y="T3"/>
                  </a:cxn>
                  <a:cxn ang="0">
                    <a:pos x="T4" y="T5"/>
                  </a:cxn>
                </a:cxnLst>
                <a:rect l="0" t="0" r="r" b="b"/>
                <a:pathLst>
                  <a:path w="45" h="1">
                    <a:moveTo>
                      <a:pt x="0" y="0"/>
                    </a:moveTo>
                    <a:cubicBezTo>
                      <a:pt x="0" y="0"/>
                      <a:pt x="15" y="1"/>
                      <a:pt x="27" y="1"/>
                    </a:cubicBezTo>
                    <a:cubicBezTo>
                      <a:pt x="40" y="1"/>
                      <a:pt x="45" y="0"/>
                      <a:pt x="45" y="0"/>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594" name="Freeform 45"/>
              <p:cNvSpPr/>
              <p:nvPr/>
            </p:nvSpPr>
            <p:spPr bwMode="auto">
              <a:xfrm>
                <a:off x="3375" y="2720"/>
                <a:ext cx="47" cy="2"/>
              </a:xfrm>
              <a:custGeom>
                <a:avLst/>
                <a:gdLst>
                  <a:gd name="T0" fmla="*/ 0 w 39"/>
                  <a:gd name="T1" fmla="*/ 0 h 2"/>
                  <a:gd name="T2" fmla="*/ 26 w 39"/>
                  <a:gd name="T3" fmla="*/ 2 h 2"/>
                  <a:gd name="T4" fmla="*/ 39 w 39"/>
                  <a:gd name="T5" fmla="*/ 0 h 2"/>
                </a:gdLst>
                <a:ahLst/>
                <a:cxnLst>
                  <a:cxn ang="0">
                    <a:pos x="T0" y="T1"/>
                  </a:cxn>
                  <a:cxn ang="0">
                    <a:pos x="T2" y="T3"/>
                  </a:cxn>
                  <a:cxn ang="0">
                    <a:pos x="T4" y="T5"/>
                  </a:cxn>
                </a:cxnLst>
                <a:rect l="0" t="0" r="r" b="b"/>
                <a:pathLst>
                  <a:path w="39" h="2">
                    <a:moveTo>
                      <a:pt x="0" y="0"/>
                    </a:moveTo>
                    <a:cubicBezTo>
                      <a:pt x="0" y="0"/>
                      <a:pt x="16" y="2"/>
                      <a:pt x="26" y="2"/>
                    </a:cubicBezTo>
                    <a:cubicBezTo>
                      <a:pt x="37" y="1"/>
                      <a:pt x="39" y="0"/>
                      <a:pt x="39" y="0"/>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595" name="Freeform 46"/>
              <p:cNvSpPr/>
              <p:nvPr/>
            </p:nvSpPr>
            <p:spPr bwMode="auto">
              <a:xfrm>
                <a:off x="3377" y="2715"/>
                <a:ext cx="43" cy="3"/>
              </a:xfrm>
              <a:custGeom>
                <a:avLst/>
                <a:gdLst>
                  <a:gd name="T0" fmla="*/ 0 w 35"/>
                  <a:gd name="T1" fmla="*/ 0 h 2"/>
                  <a:gd name="T2" fmla="*/ 25 w 35"/>
                  <a:gd name="T3" fmla="*/ 1 h 2"/>
                  <a:gd name="T4" fmla="*/ 35 w 35"/>
                  <a:gd name="T5" fmla="*/ 1 h 2"/>
                </a:gdLst>
                <a:ahLst/>
                <a:cxnLst>
                  <a:cxn ang="0">
                    <a:pos x="T0" y="T1"/>
                  </a:cxn>
                  <a:cxn ang="0">
                    <a:pos x="T2" y="T3"/>
                  </a:cxn>
                  <a:cxn ang="0">
                    <a:pos x="T4" y="T5"/>
                  </a:cxn>
                </a:cxnLst>
                <a:rect l="0" t="0" r="r" b="b"/>
                <a:pathLst>
                  <a:path w="35" h="2">
                    <a:moveTo>
                      <a:pt x="0" y="0"/>
                    </a:moveTo>
                    <a:cubicBezTo>
                      <a:pt x="0" y="0"/>
                      <a:pt x="16" y="2"/>
                      <a:pt x="25" y="1"/>
                    </a:cubicBezTo>
                    <a:cubicBezTo>
                      <a:pt x="33" y="1"/>
                      <a:pt x="35" y="1"/>
                      <a:pt x="35" y="1"/>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596" name="Freeform 47"/>
              <p:cNvSpPr/>
              <p:nvPr/>
            </p:nvSpPr>
            <p:spPr bwMode="auto">
              <a:xfrm>
                <a:off x="3572" y="2338"/>
                <a:ext cx="51" cy="18"/>
              </a:xfrm>
              <a:custGeom>
                <a:avLst/>
                <a:gdLst>
                  <a:gd name="T0" fmla="*/ 39 w 42"/>
                  <a:gd name="T1" fmla="*/ 15 h 15"/>
                  <a:gd name="T2" fmla="*/ 42 w 42"/>
                  <a:gd name="T3" fmla="*/ 10 h 15"/>
                  <a:gd name="T4" fmla="*/ 30 w 42"/>
                  <a:gd name="T5" fmla="*/ 2 h 15"/>
                  <a:gd name="T6" fmla="*/ 4 w 42"/>
                  <a:gd name="T7" fmla="*/ 3 h 15"/>
                  <a:gd name="T8" fmla="*/ 3 w 42"/>
                  <a:gd name="T9" fmla="*/ 10 h 15"/>
                  <a:gd name="T10" fmla="*/ 14 w 42"/>
                  <a:gd name="T11" fmla="*/ 5 h 15"/>
                  <a:gd name="T12" fmla="*/ 37 w 42"/>
                  <a:gd name="T13" fmla="*/ 10 h 15"/>
                  <a:gd name="T14" fmla="*/ 39 w 42"/>
                  <a:gd name="T15" fmla="*/ 1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15">
                    <a:moveTo>
                      <a:pt x="39" y="15"/>
                    </a:moveTo>
                    <a:cubicBezTo>
                      <a:pt x="39" y="15"/>
                      <a:pt x="42" y="13"/>
                      <a:pt x="42" y="10"/>
                    </a:cubicBezTo>
                    <a:cubicBezTo>
                      <a:pt x="42" y="8"/>
                      <a:pt x="38" y="4"/>
                      <a:pt x="30" y="2"/>
                    </a:cubicBezTo>
                    <a:cubicBezTo>
                      <a:pt x="21" y="0"/>
                      <a:pt x="8" y="1"/>
                      <a:pt x="4" y="3"/>
                    </a:cubicBezTo>
                    <a:cubicBezTo>
                      <a:pt x="0" y="4"/>
                      <a:pt x="3" y="10"/>
                      <a:pt x="3" y="10"/>
                    </a:cubicBezTo>
                    <a:cubicBezTo>
                      <a:pt x="3" y="10"/>
                      <a:pt x="5" y="4"/>
                      <a:pt x="14" y="5"/>
                    </a:cubicBezTo>
                    <a:cubicBezTo>
                      <a:pt x="24" y="5"/>
                      <a:pt x="36" y="8"/>
                      <a:pt x="37" y="10"/>
                    </a:cubicBezTo>
                    <a:cubicBezTo>
                      <a:pt x="39" y="12"/>
                      <a:pt x="39" y="15"/>
                      <a:pt x="39" y="15"/>
                    </a:cubicBezTo>
                    <a:close/>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597" name="Freeform 48"/>
              <p:cNvSpPr/>
              <p:nvPr/>
            </p:nvSpPr>
            <p:spPr bwMode="auto">
              <a:xfrm>
                <a:off x="3544" y="2350"/>
                <a:ext cx="76" cy="394"/>
              </a:xfrm>
              <a:custGeom>
                <a:avLst/>
                <a:gdLst>
                  <a:gd name="T0" fmla="*/ 26 w 62"/>
                  <a:gd name="T1" fmla="*/ 0 h 325"/>
                  <a:gd name="T2" fmla="*/ 7 w 62"/>
                  <a:gd name="T3" fmla="*/ 309 h 325"/>
                  <a:gd name="T4" fmla="*/ 5 w 62"/>
                  <a:gd name="T5" fmla="*/ 308 h 325"/>
                  <a:gd name="T6" fmla="*/ 5 w 62"/>
                  <a:gd name="T7" fmla="*/ 312 h 325"/>
                  <a:gd name="T8" fmla="*/ 4 w 62"/>
                  <a:gd name="T9" fmla="*/ 313 h 325"/>
                  <a:gd name="T10" fmla="*/ 6 w 62"/>
                  <a:gd name="T11" fmla="*/ 315 h 325"/>
                  <a:gd name="T12" fmla="*/ 5 w 62"/>
                  <a:gd name="T13" fmla="*/ 317 h 325"/>
                  <a:gd name="T14" fmla="*/ 1 w 62"/>
                  <a:gd name="T15" fmla="*/ 318 h 325"/>
                  <a:gd name="T16" fmla="*/ 0 w 62"/>
                  <a:gd name="T17" fmla="*/ 319 h 325"/>
                  <a:gd name="T18" fmla="*/ 0 w 62"/>
                  <a:gd name="T19" fmla="*/ 323 h 325"/>
                  <a:gd name="T20" fmla="*/ 33 w 62"/>
                  <a:gd name="T21" fmla="*/ 324 h 325"/>
                  <a:gd name="T22" fmla="*/ 49 w 62"/>
                  <a:gd name="T23" fmla="*/ 323 h 325"/>
                  <a:gd name="T24" fmla="*/ 49 w 62"/>
                  <a:gd name="T25" fmla="*/ 319 h 325"/>
                  <a:gd name="T26" fmla="*/ 49 w 62"/>
                  <a:gd name="T27" fmla="*/ 318 h 325"/>
                  <a:gd name="T28" fmla="*/ 46 w 62"/>
                  <a:gd name="T29" fmla="*/ 317 h 325"/>
                  <a:gd name="T30" fmla="*/ 44 w 62"/>
                  <a:gd name="T31" fmla="*/ 316 h 325"/>
                  <a:gd name="T32" fmla="*/ 45 w 62"/>
                  <a:gd name="T33" fmla="*/ 315 h 325"/>
                  <a:gd name="T34" fmla="*/ 47 w 62"/>
                  <a:gd name="T35" fmla="*/ 313 h 325"/>
                  <a:gd name="T36" fmla="*/ 46 w 62"/>
                  <a:gd name="T37" fmla="*/ 312 h 325"/>
                  <a:gd name="T38" fmla="*/ 46 w 62"/>
                  <a:gd name="T39" fmla="*/ 308 h 325"/>
                  <a:gd name="T40" fmla="*/ 44 w 62"/>
                  <a:gd name="T41" fmla="*/ 308 h 325"/>
                  <a:gd name="T42" fmla="*/ 62 w 62"/>
                  <a:gd name="T43" fmla="*/ 5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2" h="325">
                    <a:moveTo>
                      <a:pt x="26" y="0"/>
                    </a:moveTo>
                    <a:cubicBezTo>
                      <a:pt x="7" y="309"/>
                      <a:pt x="7" y="309"/>
                      <a:pt x="7" y="309"/>
                    </a:cubicBezTo>
                    <a:cubicBezTo>
                      <a:pt x="5" y="308"/>
                      <a:pt x="5" y="308"/>
                      <a:pt x="5" y="308"/>
                    </a:cubicBezTo>
                    <a:cubicBezTo>
                      <a:pt x="5" y="312"/>
                      <a:pt x="5" y="312"/>
                      <a:pt x="5" y="312"/>
                    </a:cubicBezTo>
                    <a:cubicBezTo>
                      <a:pt x="5" y="312"/>
                      <a:pt x="3" y="313"/>
                      <a:pt x="4" y="313"/>
                    </a:cubicBezTo>
                    <a:cubicBezTo>
                      <a:pt x="5" y="314"/>
                      <a:pt x="6" y="315"/>
                      <a:pt x="6" y="315"/>
                    </a:cubicBezTo>
                    <a:cubicBezTo>
                      <a:pt x="5" y="317"/>
                      <a:pt x="5" y="317"/>
                      <a:pt x="5" y="317"/>
                    </a:cubicBezTo>
                    <a:cubicBezTo>
                      <a:pt x="5" y="317"/>
                      <a:pt x="2" y="318"/>
                      <a:pt x="1" y="318"/>
                    </a:cubicBezTo>
                    <a:cubicBezTo>
                      <a:pt x="0" y="318"/>
                      <a:pt x="0" y="319"/>
                      <a:pt x="0" y="319"/>
                    </a:cubicBezTo>
                    <a:cubicBezTo>
                      <a:pt x="0" y="323"/>
                      <a:pt x="0" y="323"/>
                      <a:pt x="0" y="323"/>
                    </a:cubicBezTo>
                    <a:cubicBezTo>
                      <a:pt x="0" y="323"/>
                      <a:pt x="18" y="325"/>
                      <a:pt x="33" y="324"/>
                    </a:cubicBezTo>
                    <a:cubicBezTo>
                      <a:pt x="48" y="324"/>
                      <a:pt x="49" y="323"/>
                      <a:pt x="49" y="323"/>
                    </a:cubicBezTo>
                    <a:cubicBezTo>
                      <a:pt x="49" y="319"/>
                      <a:pt x="49" y="319"/>
                      <a:pt x="49" y="319"/>
                    </a:cubicBezTo>
                    <a:cubicBezTo>
                      <a:pt x="49" y="319"/>
                      <a:pt x="49" y="318"/>
                      <a:pt x="49" y="318"/>
                    </a:cubicBezTo>
                    <a:cubicBezTo>
                      <a:pt x="48" y="318"/>
                      <a:pt x="48" y="318"/>
                      <a:pt x="46" y="317"/>
                    </a:cubicBezTo>
                    <a:cubicBezTo>
                      <a:pt x="45" y="317"/>
                      <a:pt x="44" y="316"/>
                      <a:pt x="44" y="316"/>
                    </a:cubicBezTo>
                    <a:cubicBezTo>
                      <a:pt x="44" y="316"/>
                      <a:pt x="44" y="316"/>
                      <a:pt x="45" y="315"/>
                    </a:cubicBezTo>
                    <a:cubicBezTo>
                      <a:pt x="46" y="314"/>
                      <a:pt x="47" y="313"/>
                      <a:pt x="47" y="313"/>
                    </a:cubicBezTo>
                    <a:cubicBezTo>
                      <a:pt x="46" y="312"/>
                      <a:pt x="46" y="312"/>
                      <a:pt x="46" y="312"/>
                    </a:cubicBezTo>
                    <a:cubicBezTo>
                      <a:pt x="46" y="308"/>
                      <a:pt x="46" y="308"/>
                      <a:pt x="46" y="308"/>
                    </a:cubicBezTo>
                    <a:cubicBezTo>
                      <a:pt x="44" y="308"/>
                      <a:pt x="44" y="308"/>
                      <a:pt x="44" y="308"/>
                    </a:cubicBezTo>
                    <a:cubicBezTo>
                      <a:pt x="62" y="5"/>
                      <a:pt x="62" y="5"/>
                      <a:pt x="62" y="5"/>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598" name="Freeform 49"/>
              <p:cNvSpPr/>
              <p:nvPr/>
            </p:nvSpPr>
            <p:spPr bwMode="auto">
              <a:xfrm>
                <a:off x="3545" y="2737"/>
                <a:ext cx="60" cy="1"/>
              </a:xfrm>
              <a:custGeom>
                <a:avLst/>
                <a:gdLst>
                  <a:gd name="T0" fmla="*/ 0 w 49"/>
                  <a:gd name="T1" fmla="*/ 0 h 1"/>
                  <a:gd name="T2" fmla="*/ 30 w 49"/>
                  <a:gd name="T3" fmla="*/ 1 h 1"/>
                  <a:gd name="T4" fmla="*/ 49 w 49"/>
                  <a:gd name="T5" fmla="*/ 0 h 1"/>
                </a:gdLst>
                <a:ahLst/>
                <a:cxnLst>
                  <a:cxn ang="0">
                    <a:pos x="T0" y="T1"/>
                  </a:cxn>
                  <a:cxn ang="0">
                    <a:pos x="T2" y="T3"/>
                  </a:cxn>
                  <a:cxn ang="0">
                    <a:pos x="T4" y="T5"/>
                  </a:cxn>
                </a:cxnLst>
                <a:rect l="0" t="0" r="r" b="b"/>
                <a:pathLst>
                  <a:path w="49" h="1">
                    <a:moveTo>
                      <a:pt x="0" y="0"/>
                    </a:moveTo>
                    <a:cubicBezTo>
                      <a:pt x="0" y="0"/>
                      <a:pt x="16" y="1"/>
                      <a:pt x="30" y="1"/>
                    </a:cubicBezTo>
                    <a:cubicBezTo>
                      <a:pt x="43" y="1"/>
                      <a:pt x="49" y="0"/>
                      <a:pt x="49" y="0"/>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599" name="Freeform 50"/>
              <p:cNvSpPr/>
              <p:nvPr/>
            </p:nvSpPr>
            <p:spPr bwMode="auto">
              <a:xfrm>
                <a:off x="3549" y="2730"/>
                <a:ext cx="52" cy="1"/>
              </a:xfrm>
              <a:custGeom>
                <a:avLst/>
                <a:gdLst>
                  <a:gd name="T0" fmla="*/ 0 w 43"/>
                  <a:gd name="T1" fmla="*/ 0 h 1"/>
                  <a:gd name="T2" fmla="*/ 29 w 43"/>
                  <a:gd name="T3" fmla="*/ 1 h 1"/>
                  <a:gd name="T4" fmla="*/ 43 w 43"/>
                  <a:gd name="T5" fmla="*/ 0 h 1"/>
                </a:gdLst>
                <a:ahLst/>
                <a:cxnLst>
                  <a:cxn ang="0">
                    <a:pos x="T0" y="T1"/>
                  </a:cxn>
                  <a:cxn ang="0">
                    <a:pos x="T2" y="T3"/>
                  </a:cxn>
                  <a:cxn ang="0">
                    <a:pos x="T4" y="T5"/>
                  </a:cxn>
                </a:cxnLst>
                <a:rect l="0" t="0" r="r" b="b"/>
                <a:pathLst>
                  <a:path w="43" h="1">
                    <a:moveTo>
                      <a:pt x="0" y="0"/>
                    </a:moveTo>
                    <a:cubicBezTo>
                      <a:pt x="0" y="0"/>
                      <a:pt x="18" y="1"/>
                      <a:pt x="29" y="1"/>
                    </a:cubicBezTo>
                    <a:cubicBezTo>
                      <a:pt x="41" y="1"/>
                      <a:pt x="43" y="0"/>
                      <a:pt x="43" y="0"/>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600" name="Freeform 51"/>
              <p:cNvSpPr/>
              <p:nvPr/>
            </p:nvSpPr>
            <p:spPr bwMode="auto">
              <a:xfrm>
                <a:off x="3551" y="2724"/>
                <a:ext cx="48" cy="2"/>
              </a:xfrm>
              <a:custGeom>
                <a:avLst/>
                <a:gdLst>
                  <a:gd name="T0" fmla="*/ 0 w 39"/>
                  <a:gd name="T1" fmla="*/ 0 h 2"/>
                  <a:gd name="T2" fmla="*/ 28 w 39"/>
                  <a:gd name="T3" fmla="*/ 2 h 2"/>
                  <a:gd name="T4" fmla="*/ 39 w 39"/>
                  <a:gd name="T5" fmla="*/ 1 h 2"/>
                </a:gdLst>
                <a:ahLst/>
                <a:cxnLst>
                  <a:cxn ang="0">
                    <a:pos x="T0" y="T1"/>
                  </a:cxn>
                  <a:cxn ang="0">
                    <a:pos x="T2" y="T3"/>
                  </a:cxn>
                  <a:cxn ang="0">
                    <a:pos x="T4" y="T5"/>
                  </a:cxn>
                </a:cxnLst>
                <a:rect l="0" t="0" r="r" b="b"/>
                <a:pathLst>
                  <a:path w="39" h="2">
                    <a:moveTo>
                      <a:pt x="0" y="0"/>
                    </a:moveTo>
                    <a:cubicBezTo>
                      <a:pt x="0" y="0"/>
                      <a:pt x="18" y="2"/>
                      <a:pt x="28" y="2"/>
                    </a:cubicBezTo>
                    <a:cubicBezTo>
                      <a:pt x="38" y="1"/>
                      <a:pt x="39" y="1"/>
                      <a:pt x="39" y="1"/>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601" name="Freeform 52"/>
              <p:cNvSpPr/>
              <p:nvPr/>
            </p:nvSpPr>
            <p:spPr bwMode="auto">
              <a:xfrm>
                <a:off x="3367" y="2403"/>
                <a:ext cx="19" cy="17"/>
              </a:xfrm>
              <a:custGeom>
                <a:avLst/>
                <a:gdLst>
                  <a:gd name="T0" fmla="*/ 8 w 15"/>
                  <a:gd name="T1" fmla="*/ 0 h 14"/>
                  <a:gd name="T2" fmla="*/ 1 w 15"/>
                  <a:gd name="T3" fmla="*/ 7 h 14"/>
                  <a:gd name="T4" fmla="*/ 8 w 15"/>
                  <a:gd name="T5" fmla="*/ 14 h 14"/>
                  <a:gd name="T6" fmla="*/ 14 w 15"/>
                  <a:gd name="T7" fmla="*/ 7 h 14"/>
                  <a:gd name="T8" fmla="*/ 8 w 15"/>
                  <a:gd name="T9" fmla="*/ 0 h 14"/>
                </a:gdLst>
                <a:ahLst/>
                <a:cxnLst>
                  <a:cxn ang="0">
                    <a:pos x="T0" y="T1"/>
                  </a:cxn>
                  <a:cxn ang="0">
                    <a:pos x="T2" y="T3"/>
                  </a:cxn>
                  <a:cxn ang="0">
                    <a:pos x="T4" y="T5"/>
                  </a:cxn>
                  <a:cxn ang="0">
                    <a:pos x="T6" y="T7"/>
                  </a:cxn>
                  <a:cxn ang="0">
                    <a:pos x="T8" y="T9"/>
                  </a:cxn>
                </a:cxnLst>
                <a:rect l="0" t="0" r="r" b="b"/>
                <a:pathLst>
                  <a:path w="15" h="14">
                    <a:moveTo>
                      <a:pt x="8" y="0"/>
                    </a:moveTo>
                    <a:cubicBezTo>
                      <a:pt x="4" y="0"/>
                      <a:pt x="1" y="1"/>
                      <a:pt x="1" y="7"/>
                    </a:cubicBezTo>
                    <a:cubicBezTo>
                      <a:pt x="0" y="12"/>
                      <a:pt x="5" y="14"/>
                      <a:pt x="8" y="14"/>
                    </a:cubicBezTo>
                    <a:cubicBezTo>
                      <a:pt x="11" y="13"/>
                      <a:pt x="15" y="12"/>
                      <a:pt x="14" y="7"/>
                    </a:cubicBezTo>
                    <a:cubicBezTo>
                      <a:pt x="14" y="3"/>
                      <a:pt x="12" y="0"/>
                      <a:pt x="8" y="0"/>
                    </a:cubicBezTo>
                    <a:close/>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602" name="Freeform 53"/>
              <p:cNvSpPr/>
              <p:nvPr/>
            </p:nvSpPr>
            <p:spPr bwMode="auto">
              <a:xfrm>
                <a:off x="3517" y="2383"/>
                <a:ext cx="20" cy="19"/>
              </a:xfrm>
              <a:custGeom>
                <a:avLst/>
                <a:gdLst>
                  <a:gd name="T0" fmla="*/ 8 w 16"/>
                  <a:gd name="T1" fmla="*/ 0 h 16"/>
                  <a:gd name="T2" fmla="*/ 0 w 16"/>
                  <a:gd name="T3" fmla="*/ 8 h 16"/>
                  <a:gd name="T4" fmla="*/ 8 w 16"/>
                  <a:gd name="T5" fmla="*/ 16 h 16"/>
                  <a:gd name="T6" fmla="*/ 15 w 16"/>
                  <a:gd name="T7" fmla="*/ 9 h 16"/>
                  <a:gd name="T8" fmla="*/ 8 w 16"/>
                  <a:gd name="T9" fmla="*/ 0 h 16"/>
                </a:gdLst>
                <a:ahLst/>
                <a:cxnLst>
                  <a:cxn ang="0">
                    <a:pos x="T0" y="T1"/>
                  </a:cxn>
                  <a:cxn ang="0">
                    <a:pos x="T2" y="T3"/>
                  </a:cxn>
                  <a:cxn ang="0">
                    <a:pos x="T4" y="T5"/>
                  </a:cxn>
                  <a:cxn ang="0">
                    <a:pos x="T6" y="T7"/>
                  </a:cxn>
                  <a:cxn ang="0">
                    <a:pos x="T8" y="T9"/>
                  </a:cxn>
                </a:cxnLst>
                <a:rect l="0" t="0" r="r" b="b"/>
                <a:pathLst>
                  <a:path w="16" h="16">
                    <a:moveTo>
                      <a:pt x="8" y="0"/>
                    </a:moveTo>
                    <a:cubicBezTo>
                      <a:pt x="4" y="1"/>
                      <a:pt x="1" y="2"/>
                      <a:pt x="0" y="8"/>
                    </a:cubicBezTo>
                    <a:cubicBezTo>
                      <a:pt x="0" y="14"/>
                      <a:pt x="5" y="16"/>
                      <a:pt x="8" y="16"/>
                    </a:cubicBezTo>
                    <a:cubicBezTo>
                      <a:pt x="11" y="15"/>
                      <a:pt x="16" y="14"/>
                      <a:pt x="15" y="9"/>
                    </a:cubicBezTo>
                    <a:cubicBezTo>
                      <a:pt x="15" y="4"/>
                      <a:pt x="13" y="0"/>
                      <a:pt x="8" y="0"/>
                    </a:cubicBezTo>
                    <a:close/>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603" name="Line 54"/>
              <p:cNvSpPr>
                <a:spLocks noChangeShapeType="1"/>
              </p:cNvSpPr>
              <p:nvPr/>
            </p:nvSpPr>
            <p:spPr bwMode="auto">
              <a:xfrm flipV="1">
                <a:off x="3297" y="2424"/>
                <a:ext cx="31" cy="2"/>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604" name="Freeform 55"/>
              <p:cNvSpPr>
                <a:spLocks noEditPoints="1"/>
              </p:cNvSpPr>
              <p:nvPr/>
            </p:nvSpPr>
            <p:spPr bwMode="auto">
              <a:xfrm>
                <a:off x="3302" y="2418"/>
                <a:ext cx="46" cy="298"/>
              </a:xfrm>
              <a:custGeom>
                <a:avLst/>
                <a:gdLst>
                  <a:gd name="T0" fmla="*/ 38 w 38"/>
                  <a:gd name="T1" fmla="*/ 0 h 246"/>
                  <a:gd name="T2" fmla="*/ 22 w 38"/>
                  <a:gd name="T3" fmla="*/ 3 h 246"/>
                  <a:gd name="T4" fmla="*/ 13 w 38"/>
                  <a:gd name="T5" fmla="*/ 104 h 246"/>
                  <a:gd name="T6" fmla="*/ 10 w 38"/>
                  <a:gd name="T7" fmla="*/ 131 h 246"/>
                  <a:gd name="T8" fmla="*/ 0 w 38"/>
                  <a:gd name="T9" fmla="*/ 246 h 246"/>
                </a:gdLst>
                <a:ahLst/>
                <a:cxnLst>
                  <a:cxn ang="0">
                    <a:pos x="T0" y="T1"/>
                  </a:cxn>
                  <a:cxn ang="0">
                    <a:pos x="T2" y="T3"/>
                  </a:cxn>
                  <a:cxn ang="0">
                    <a:pos x="T4" y="T5"/>
                  </a:cxn>
                  <a:cxn ang="0">
                    <a:pos x="T6" y="T7"/>
                  </a:cxn>
                  <a:cxn ang="0">
                    <a:pos x="T8" y="T9"/>
                  </a:cxn>
                </a:cxnLst>
                <a:rect l="0" t="0" r="r" b="b"/>
                <a:pathLst>
                  <a:path w="38" h="246">
                    <a:moveTo>
                      <a:pt x="38" y="0"/>
                    </a:moveTo>
                    <a:cubicBezTo>
                      <a:pt x="36" y="0"/>
                      <a:pt x="22" y="3"/>
                      <a:pt x="22" y="3"/>
                    </a:cubicBezTo>
                    <a:cubicBezTo>
                      <a:pt x="13" y="104"/>
                      <a:pt x="13" y="104"/>
                      <a:pt x="13" y="104"/>
                    </a:cubicBezTo>
                    <a:moveTo>
                      <a:pt x="10" y="131"/>
                    </a:moveTo>
                    <a:cubicBezTo>
                      <a:pt x="0" y="246"/>
                      <a:pt x="0" y="246"/>
                      <a:pt x="0" y="246"/>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605" name="Line 56"/>
              <p:cNvSpPr>
                <a:spLocks noChangeShapeType="1"/>
              </p:cNvSpPr>
              <p:nvPr/>
            </p:nvSpPr>
            <p:spPr bwMode="auto">
              <a:xfrm>
                <a:off x="3270" y="2715"/>
                <a:ext cx="105" cy="5"/>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606" name="Freeform 57"/>
              <p:cNvSpPr>
                <a:spLocks noEditPoints="1"/>
              </p:cNvSpPr>
              <p:nvPr/>
            </p:nvSpPr>
            <p:spPr bwMode="auto">
              <a:xfrm>
                <a:off x="3321" y="2418"/>
                <a:ext cx="49" cy="298"/>
              </a:xfrm>
              <a:custGeom>
                <a:avLst/>
                <a:gdLst>
                  <a:gd name="T0" fmla="*/ 0 w 49"/>
                  <a:gd name="T1" fmla="*/ 298 h 298"/>
                  <a:gd name="T2" fmla="*/ 12 w 49"/>
                  <a:gd name="T3" fmla="*/ 158 h 298"/>
                  <a:gd name="T4" fmla="*/ 15 w 49"/>
                  <a:gd name="T5" fmla="*/ 124 h 298"/>
                  <a:gd name="T6" fmla="*/ 26 w 49"/>
                  <a:gd name="T7" fmla="*/ 0 h 298"/>
                  <a:gd name="T8" fmla="*/ 29 w 49"/>
                  <a:gd name="T9" fmla="*/ 2 h 298"/>
                  <a:gd name="T10" fmla="*/ 49 w 49"/>
                  <a:gd name="T11" fmla="*/ 0 h 298"/>
                </a:gdLst>
                <a:ahLst/>
                <a:cxnLst>
                  <a:cxn ang="0">
                    <a:pos x="T0" y="T1"/>
                  </a:cxn>
                  <a:cxn ang="0">
                    <a:pos x="T2" y="T3"/>
                  </a:cxn>
                  <a:cxn ang="0">
                    <a:pos x="T4" y="T5"/>
                  </a:cxn>
                  <a:cxn ang="0">
                    <a:pos x="T6" y="T7"/>
                  </a:cxn>
                  <a:cxn ang="0">
                    <a:pos x="T8" y="T9"/>
                  </a:cxn>
                  <a:cxn ang="0">
                    <a:pos x="T10" y="T11"/>
                  </a:cxn>
                </a:cxnLst>
                <a:rect l="0" t="0" r="r" b="b"/>
                <a:pathLst>
                  <a:path w="49" h="298">
                    <a:moveTo>
                      <a:pt x="0" y="298"/>
                    </a:moveTo>
                    <a:lnTo>
                      <a:pt x="12" y="158"/>
                    </a:lnTo>
                    <a:moveTo>
                      <a:pt x="15" y="124"/>
                    </a:moveTo>
                    <a:lnTo>
                      <a:pt x="26" y="0"/>
                    </a:lnTo>
                    <a:lnTo>
                      <a:pt x="29" y="2"/>
                    </a:lnTo>
                    <a:lnTo>
                      <a:pt x="49" y="0"/>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607" name="Line 58"/>
              <p:cNvSpPr>
                <a:spLocks noChangeShapeType="1"/>
              </p:cNvSpPr>
              <p:nvPr/>
            </p:nvSpPr>
            <p:spPr bwMode="auto">
              <a:xfrm flipV="1">
                <a:off x="3383" y="2414"/>
                <a:ext cx="18" cy="3"/>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608" name="Freeform 59"/>
              <p:cNvSpPr/>
              <p:nvPr/>
            </p:nvSpPr>
            <p:spPr bwMode="auto">
              <a:xfrm>
                <a:off x="3350" y="2421"/>
                <a:ext cx="49" cy="17"/>
              </a:xfrm>
              <a:custGeom>
                <a:avLst/>
                <a:gdLst>
                  <a:gd name="T0" fmla="*/ 49 w 49"/>
                  <a:gd name="T1" fmla="*/ 11 h 17"/>
                  <a:gd name="T2" fmla="*/ 0 w 49"/>
                  <a:gd name="T3" fmla="*/ 17 h 17"/>
                  <a:gd name="T4" fmla="*/ 0 w 49"/>
                  <a:gd name="T5" fmla="*/ 0 h 17"/>
                </a:gdLst>
                <a:ahLst/>
                <a:cxnLst>
                  <a:cxn ang="0">
                    <a:pos x="T0" y="T1"/>
                  </a:cxn>
                  <a:cxn ang="0">
                    <a:pos x="T2" y="T3"/>
                  </a:cxn>
                  <a:cxn ang="0">
                    <a:pos x="T4" y="T5"/>
                  </a:cxn>
                </a:cxnLst>
                <a:rect l="0" t="0" r="r" b="b"/>
                <a:pathLst>
                  <a:path w="49" h="17">
                    <a:moveTo>
                      <a:pt x="49" y="11"/>
                    </a:moveTo>
                    <a:lnTo>
                      <a:pt x="0" y="17"/>
                    </a:lnTo>
                    <a:lnTo>
                      <a:pt x="0" y="0"/>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609" name="Line 60"/>
              <p:cNvSpPr>
                <a:spLocks noChangeShapeType="1"/>
              </p:cNvSpPr>
              <p:nvPr/>
            </p:nvSpPr>
            <p:spPr bwMode="auto">
              <a:xfrm flipH="1">
                <a:off x="3343" y="2438"/>
                <a:ext cx="9" cy="104"/>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610" name="Line 61"/>
              <p:cNvSpPr>
                <a:spLocks noChangeShapeType="1"/>
              </p:cNvSpPr>
              <p:nvPr/>
            </p:nvSpPr>
            <p:spPr bwMode="auto">
              <a:xfrm flipV="1">
                <a:off x="3336" y="2538"/>
                <a:ext cx="55" cy="4"/>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611" name="Line 62"/>
              <p:cNvSpPr>
                <a:spLocks noChangeShapeType="1"/>
              </p:cNvSpPr>
              <p:nvPr/>
            </p:nvSpPr>
            <p:spPr bwMode="auto">
              <a:xfrm flipV="1">
                <a:off x="3225" y="2546"/>
                <a:ext cx="22" cy="2"/>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612" name="Line 63"/>
              <p:cNvSpPr>
                <a:spLocks noChangeShapeType="1"/>
              </p:cNvSpPr>
              <p:nvPr/>
            </p:nvSpPr>
            <p:spPr bwMode="auto">
              <a:xfrm flipV="1">
                <a:off x="3222" y="2579"/>
                <a:ext cx="22" cy="1"/>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613" name="Line 64"/>
              <p:cNvSpPr>
                <a:spLocks noChangeShapeType="1"/>
              </p:cNvSpPr>
              <p:nvPr/>
            </p:nvSpPr>
            <p:spPr bwMode="auto">
              <a:xfrm flipV="1">
                <a:off x="3219" y="2629"/>
                <a:ext cx="19" cy="1"/>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614" name="Line 65"/>
              <p:cNvSpPr>
                <a:spLocks noChangeShapeType="1"/>
              </p:cNvSpPr>
              <p:nvPr/>
            </p:nvSpPr>
            <p:spPr bwMode="auto">
              <a:xfrm>
                <a:off x="3277" y="2629"/>
                <a:ext cx="32" cy="1"/>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615" name="Line 66"/>
              <p:cNvSpPr>
                <a:spLocks noChangeShapeType="1"/>
              </p:cNvSpPr>
              <p:nvPr/>
            </p:nvSpPr>
            <p:spPr bwMode="auto">
              <a:xfrm flipV="1">
                <a:off x="3333" y="2574"/>
                <a:ext cx="55" cy="3"/>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616" name="Line 67"/>
              <p:cNvSpPr>
                <a:spLocks noChangeShapeType="1"/>
              </p:cNvSpPr>
              <p:nvPr/>
            </p:nvSpPr>
            <p:spPr bwMode="auto">
              <a:xfrm flipH="1">
                <a:off x="3334" y="2577"/>
                <a:ext cx="14" cy="139"/>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617" name="Line 68"/>
              <p:cNvSpPr>
                <a:spLocks noChangeShapeType="1"/>
              </p:cNvSpPr>
              <p:nvPr/>
            </p:nvSpPr>
            <p:spPr bwMode="auto">
              <a:xfrm>
                <a:off x="3274" y="2659"/>
                <a:ext cx="32" cy="2"/>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618" name="Line 69"/>
              <p:cNvSpPr>
                <a:spLocks noChangeShapeType="1"/>
              </p:cNvSpPr>
              <p:nvPr/>
            </p:nvSpPr>
            <p:spPr bwMode="auto">
              <a:xfrm>
                <a:off x="3215" y="2658"/>
                <a:ext cx="21" cy="1"/>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619" name="Line 70"/>
              <p:cNvSpPr>
                <a:spLocks noChangeShapeType="1"/>
              </p:cNvSpPr>
              <p:nvPr/>
            </p:nvSpPr>
            <p:spPr bwMode="auto">
              <a:xfrm flipH="1">
                <a:off x="3226" y="2580"/>
                <a:ext cx="6" cy="50"/>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620" name="Freeform 71"/>
              <p:cNvSpPr/>
              <p:nvPr/>
            </p:nvSpPr>
            <p:spPr bwMode="auto">
              <a:xfrm>
                <a:off x="3219" y="2659"/>
                <a:ext cx="10" cy="53"/>
              </a:xfrm>
              <a:custGeom>
                <a:avLst/>
                <a:gdLst>
                  <a:gd name="T0" fmla="*/ 5 w 10"/>
                  <a:gd name="T1" fmla="*/ 0 h 53"/>
                  <a:gd name="T2" fmla="*/ 0 w 10"/>
                  <a:gd name="T3" fmla="*/ 51 h 53"/>
                  <a:gd name="T4" fmla="*/ 10 w 10"/>
                  <a:gd name="T5" fmla="*/ 53 h 53"/>
                </a:gdLst>
                <a:ahLst/>
                <a:cxnLst>
                  <a:cxn ang="0">
                    <a:pos x="T0" y="T1"/>
                  </a:cxn>
                  <a:cxn ang="0">
                    <a:pos x="T2" y="T3"/>
                  </a:cxn>
                  <a:cxn ang="0">
                    <a:pos x="T4" y="T5"/>
                  </a:cxn>
                </a:cxnLst>
                <a:rect l="0" t="0" r="r" b="b"/>
                <a:pathLst>
                  <a:path w="10" h="53">
                    <a:moveTo>
                      <a:pt x="5" y="0"/>
                    </a:moveTo>
                    <a:lnTo>
                      <a:pt x="0" y="51"/>
                    </a:lnTo>
                    <a:lnTo>
                      <a:pt x="10" y="53"/>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621" name="Line 72"/>
              <p:cNvSpPr>
                <a:spLocks noChangeShapeType="1"/>
              </p:cNvSpPr>
              <p:nvPr/>
            </p:nvSpPr>
            <p:spPr bwMode="auto">
              <a:xfrm>
                <a:off x="3209" y="2710"/>
                <a:ext cx="10" cy="0"/>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622" name="Line 73"/>
              <p:cNvSpPr>
                <a:spLocks noChangeShapeType="1"/>
              </p:cNvSpPr>
              <p:nvPr/>
            </p:nvSpPr>
            <p:spPr bwMode="auto">
              <a:xfrm flipV="1">
                <a:off x="3440" y="2426"/>
                <a:ext cx="19" cy="3"/>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623" name="Line 74"/>
              <p:cNvSpPr>
                <a:spLocks noChangeShapeType="1"/>
              </p:cNvSpPr>
              <p:nvPr/>
            </p:nvSpPr>
            <p:spPr bwMode="auto">
              <a:xfrm flipV="1">
                <a:off x="3442" y="2406"/>
                <a:ext cx="18" cy="3"/>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624" name="Freeform 75"/>
              <p:cNvSpPr/>
              <p:nvPr/>
            </p:nvSpPr>
            <p:spPr bwMode="auto">
              <a:xfrm>
                <a:off x="3437" y="2401"/>
                <a:ext cx="45" cy="324"/>
              </a:xfrm>
              <a:custGeom>
                <a:avLst/>
                <a:gdLst>
                  <a:gd name="T0" fmla="*/ 23 w 45"/>
                  <a:gd name="T1" fmla="*/ 4 h 324"/>
                  <a:gd name="T2" fmla="*/ 0 w 45"/>
                  <a:gd name="T3" fmla="*/ 323 h 324"/>
                  <a:gd name="T4" fmla="*/ 22 w 45"/>
                  <a:gd name="T5" fmla="*/ 324 h 324"/>
                  <a:gd name="T6" fmla="*/ 45 w 45"/>
                  <a:gd name="T7" fmla="*/ 0 h 324"/>
                  <a:gd name="T8" fmla="*/ 23 w 45"/>
                  <a:gd name="T9" fmla="*/ 4 h 324"/>
                </a:gdLst>
                <a:ahLst/>
                <a:cxnLst>
                  <a:cxn ang="0">
                    <a:pos x="T0" y="T1"/>
                  </a:cxn>
                  <a:cxn ang="0">
                    <a:pos x="T2" y="T3"/>
                  </a:cxn>
                  <a:cxn ang="0">
                    <a:pos x="T4" y="T5"/>
                  </a:cxn>
                  <a:cxn ang="0">
                    <a:pos x="T6" y="T7"/>
                  </a:cxn>
                  <a:cxn ang="0">
                    <a:pos x="T8" y="T9"/>
                  </a:cxn>
                </a:cxnLst>
                <a:rect l="0" t="0" r="r" b="b"/>
                <a:pathLst>
                  <a:path w="45" h="324">
                    <a:moveTo>
                      <a:pt x="23" y="4"/>
                    </a:moveTo>
                    <a:lnTo>
                      <a:pt x="0" y="323"/>
                    </a:lnTo>
                    <a:lnTo>
                      <a:pt x="22" y="324"/>
                    </a:lnTo>
                    <a:lnTo>
                      <a:pt x="45" y="0"/>
                    </a:lnTo>
                    <a:lnTo>
                      <a:pt x="23" y="4"/>
                    </a:lnTo>
                    <a:close/>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625" name="Line 76"/>
              <p:cNvSpPr>
                <a:spLocks noChangeShapeType="1"/>
              </p:cNvSpPr>
              <p:nvPr/>
            </p:nvSpPr>
            <p:spPr bwMode="auto">
              <a:xfrm flipV="1">
                <a:off x="3433" y="2536"/>
                <a:ext cx="16" cy="1"/>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626" name="Line 77"/>
              <p:cNvSpPr>
                <a:spLocks noChangeShapeType="1"/>
              </p:cNvSpPr>
              <p:nvPr/>
            </p:nvSpPr>
            <p:spPr bwMode="auto">
              <a:xfrm>
                <a:off x="3429" y="2573"/>
                <a:ext cx="19" cy="0"/>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627" name="Line 78"/>
              <p:cNvSpPr>
                <a:spLocks noChangeShapeType="1"/>
              </p:cNvSpPr>
              <p:nvPr/>
            </p:nvSpPr>
            <p:spPr bwMode="auto">
              <a:xfrm flipH="1">
                <a:off x="3420" y="2722"/>
                <a:ext cx="16" cy="0"/>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628" name="Line 79"/>
              <p:cNvSpPr>
                <a:spLocks noChangeShapeType="1"/>
              </p:cNvSpPr>
              <p:nvPr/>
            </p:nvSpPr>
            <p:spPr bwMode="auto">
              <a:xfrm flipV="1">
                <a:off x="3471" y="2570"/>
                <a:ext cx="91" cy="3"/>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629" name="Line 80"/>
              <p:cNvSpPr>
                <a:spLocks noChangeShapeType="1"/>
              </p:cNvSpPr>
              <p:nvPr/>
            </p:nvSpPr>
            <p:spPr bwMode="auto">
              <a:xfrm flipH="1">
                <a:off x="3472" y="2573"/>
                <a:ext cx="10" cy="151"/>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630" name="Line 81"/>
              <p:cNvSpPr>
                <a:spLocks noChangeShapeType="1"/>
              </p:cNvSpPr>
              <p:nvPr/>
            </p:nvSpPr>
            <p:spPr bwMode="auto">
              <a:xfrm flipV="1">
                <a:off x="3460" y="2724"/>
                <a:ext cx="11" cy="1"/>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631" name="Line 82"/>
              <p:cNvSpPr>
                <a:spLocks noChangeShapeType="1"/>
              </p:cNvSpPr>
              <p:nvPr/>
            </p:nvSpPr>
            <p:spPr bwMode="auto">
              <a:xfrm flipH="1">
                <a:off x="3539" y="2572"/>
                <a:ext cx="7" cy="140"/>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632" name="Line 83"/>
              <p:cNvSpPr>
                <a:spLocks noChangeShapeType="1"/>
              </p:cNvSpPr>
              <p:nvPr/>
            </p:nvSpPr>
            <p:spPr bwMode="auto">
              <a:xfrm flipH="1">
                <a:off x="3481" y="2612"/>
                <a:ext cx="63" cy="2"/>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633" name="Line 84"/>
              <p:cNvSpPr>
                <a:spLocks noChangeShapeType="1"/>
              </p:cNvSpPr>
              <p:nvPr/>
            </p:nvSpPr>
            <p:spPr bwMode="auto">
              <a:xfrm flipH="1">
                <a:off x="3481" y="2599"/>
                <a:ext cx="63" cy="2"/>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634" name="Line 85"/>
              <p:cNvSpPr>
                <a:spLocks noChangeShapeType="1"/>
              </p:cNvSpPr>
              <p:nvPr/>
            </p:nvSpPr>
            <p:spPr bwMode="auto">
              <a:xfrm flipH="1">
                <a:off x="3481" y="2591"/>
                <a:ext cx="64" cy="3"/>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635" name="Line 86"/>
              <p:cNvSpPr>
                <a:spLocks noChangeShapeType="1"/>
              </p:cNvSpPr>
              <p:nvPr/>
            </p:nvSpPr>
            <p:spPr bwMode="auto">
              <a:xfrm>
                <a:off x="3539" y="2712"/>
                <a:ext cx="15" cy="1"/>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636" name="Line 87"/>
              <p:cNvSpPr>
                <a:spLocks noChangeShapeType="1"/>
              </p:cNvSpPr>
              <p:nvPr/>
            </p:nvSpPr>
            <p:spPr bwMode="auto">
              <a:xfrm flipV="1">
                <a:off x="3476" y="2483"/>
                <a:ext cx="91" cy="8"/>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637" name="Freeform 88"/>
              <p:cNvSpPr/>
              <p:nvPr/>
            </p:nvSpPr>
            <p:spPr bwMode="auto">
              <a:xfrm>
                <a:off x="3488" y="2415"/>
                <a:ext cx="84" cy="74"/>
              </a:xfrm>
              <a:custGeom>
                <a:avLst/>
                <a:gdLst>
                  <a:gd name="T0" fmla="*/ 0 w 84"/>
                  <a:gd name="T1" fmla="*/ 74 h 74"/>
                  <a:gd name="T2" fmla="*/ 4 w 84"/>
                  <a:gd name="T3" fmla="*/ 11 h 74"/>
                  <a:gd name="T4" fmla="*/ 84 w 84"/>
                  <a:gd name="T5" fmla="*/ 0 h 74"/>
                </a:gdLst>
                <a:ahLst/>
                <a:cxnLst>
                  <a:cxn ang="0">
                    <a:pos x="T0" y="T1"/>
                  </a:cxn>
                  <a:cxn ang="0">
                    <a:pos x="T2" y="T3"/>
                  </a:cxn>
                  <a:cxn ang="0">
                    <a:pos x="T4" y="T5"/>
                  </a:cxn>
                </a:cxnLst>
                <a:rect l="0" t="0" r="r" b="b"/>
                <a:pathLst>
                  <a:path w="84" h="74">
                    <a:moveTo>
                      <a:pt x="0" y="74"/>
                    </a:moveTo>
                    <a:lnTo>
                      <a:pt x="4" y="11"/>
                    </a:lnTo>
                    <a:lnTo>
                      <a:pt x="84" y="0"/>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638" name="Freeform 89"/>
              <p:cNvSpPr/>
              <p:nvPr/>
            </p:nvSpPr>
            <p:spPr bwMode="auto">
              <a:xfrm>
                <a:off x="3481" y="2400"/>
                <a:ext cx="39" cy="3"/>
              </a:xfrm>
              <a:custGeom>
                <a:avLst/>
                <a:gdLst>
                  <a:gd name="T0" fmla="*/ 0 w 39"/>
                  <a:gd name="T1" fmla="*/ 0 h 3"/>
                  <a:gd name="T2" fmla="*/ 7 w 39"/>
                  <a:gd name="T3" fmla="*/ 3 h 3"/>
                  <a:gd name="T4" fmla="*/ 39 w 39"/>
                  <a:gd name="T5" fmla="*/ 0 h 3"/>
                </a:gdLst>
                <a:ahLst/>
                <a:cxnLst>
                  <a:cxn ang="0">
                    <a:pos x="T0" y="T1"/>
                  </a:cxn>
                  <a:cxn ang="0">
                    <a:pos x="T2" y="T3"/>
                  </a:cxn>
                  <a:cxn ang="0">
                    <a:pos x="T4" y="T5"/>
                  </a:cxn>
                </a:cxnLst>
                <a:rect l="0" t="0" r="r" b="b"/>
                <a:pathLst>
                  <a:path w="39" h="3">
                    <a:moveTo>
                      <a:pt x="0" y="0"/>
                    </a:moveTo>
                    <a:lnTo>
                      <a:pt x="7" y="3"/>
                    </a:lnTo>
                    <a:lnTo>
                      <a:pt x="39" y="0"/>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639" name="Line 90"/>
              <p:cNvSpPr>
                <a:spLocks noChangeShapeType="1"/>
              </p:cNvSpPr>
              <p:nvPr/>
            </p:nvSpPr>
            <p:spPr bwMode="auto">
              <a:xfrm flipV="1">
                <a:off x="3535" y="2394"/>
                <a:ext cx="39" cy="3"/>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640" name="Line 91"/>
              <p:cNvSpPr>
                <a:spLocks noChangeShapeType="1"/>
              </p:cNvSpPr>
              <p:nvPr/>
            </p:nvSpPr>
            <p:spPr bwMode="auto">
              <a:xfrm flipH="1">
                <a:off x="3482" y="2405"/>
                <a:ext cx="5" cy="86"/>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641" name="Freeform 92"/>
              <p:cNvSpPr/>
              <p:nvPr/>
            </p:nvSpPr>
            <p:spPr bwMode="auto">
              <a:xfrm>
                <a:off x="3618" y="2383"/>
                <a:ext cx="27" cy="143"/>
              </a:xfrm>
              <a:custGeom>
                <a:avLst/>
                <a:gdLst>
                  <a:gd name="T0" fmla="*/ 0 w 27"/>
                  <a:gd name="T1" fmla="*/ 2 h 143"/>
                  <a:gd name="T2" fmla="*/ 22 w 27"/>
                  <a:gd name="T3" fmla="*/ 0 h 143"/>
                  <a:gd name="T4" fmla="*/ 27 w 27"/>
                  <a:gd name="T5" fmla="*/ 3 h 143"/>
                  <a:gd name="T6" fmla="*/ 23 w 27"/>
                  <a:gd name="T7" fmla="*/ 143 h 143"/>
                </a:gdLst>
                <a:ahLst/>
                <a:cxnLst>
                  <a:cxn ang="0">
                    <a:pos x="T0" y="T1"/>
                  </a:cxn>
                  <a:cxn ang="0">
                    <a:pos x="T2" y="T3"/>
                  </a:cxn>
                  <a:cxn ang="0">
                    <a:pos x="T4" y="T5"/>
                  </a:cxn>
                  <a:cxn ang="0">
                    <a:pos x="T6" y="T7"/>
                  </a:cxn>
                </a:cxnLst>
                <a:rect l="0" t="0" r="r" b="b"/>
                <a:pathLst>
                  <a:path w="27" h="143">
                    <a:moveTo>
                      <a:pt x="0" y="2"/>
                    </a:moveTo>
                    <a:lnTo>
                      <a:pt x="22" y="0"/>
                    </a:lnTo>
                    <a:lnTo>
                      <a:pt x="27" y="3"/>
                    </a:lnTo>
                    <a:lnTo>
                      <a:pt x="23" y="143"/>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642" name="Freeform 93"/>
              <p:cNvSpPr/>
              <p:nvPr/>
            </p:nvSpPr>
            <p:spPr bwMode="auto">
              <a:xfrm>
                <a:off x="3633" y="2383"/>
                <a:ext cx="141" cy="143"/>
              </a:xfrm>
              <a:custGeom>
                <a:avLst/>
                <a:gdLst>
                  <a:gd name="T0" fmla="*/ 141 w 141"/>
                  <a:gd name="T1" fmla="*/ 136 h 143"/>
                  <a:gd name="T2" fmla="*/ 0 w 141"/>
                  <a:gd name="T3" fmla="*/ 143 h 143"/>
                  <a:gd name="T4" fmla="*/ 8 w 141"/>
                  <a:gd name="T5" fmla="*/ 0 h 143"/>
                </a:gdLst>
                <a:ahLst/>
                <a:cxnLst>
                  <a:cxn ang="0">
                    <a:pos x="T0" y="T1"/>
                  </a:cxn>
                  <a:cxn ang="0">
                    <a:pos x="T2" y="T3"/>
                  </a:cxn>
                  <a:cxn ang="0">
                    <a:pos x="T4" y="T5"/>
                  </a:cxn>
                </a:cxnLst>
                <a:rect l="0" t="0" r="r" b="b"/>
                <a:pathLst>
                  <a:path w="141" h="143">
                    <a:moveTo>
                      <a:pt x="141" y="136"/>
                    </a:moveTo>
                    <a:lnTo>
                      <a:pt x="0" y="143"/>
                    </a:lnTo>
                    <a:lnTo>
                      <a:pt x="8" y="0"/>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643" name="Line 94"/>
              <p:cNvSpPr>
                <a:spLocks noChangeShapeType="1"/>
              </p:cNvSpPr>
              <p:nvPr/>
            </p:nvSpPr>
            <p:spPr bwMode="auto">
              <a:xfrm flipV="1">
                <a:off x="3645" y="2389"/>
                <a:ext cx="134" cy="17"/>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644" name="Line 95"/>
              <p:cNvSpPr>
                <a:spLocks noChangeShapeType="1"/>
              </p:cNvSpPr>
              <p:nvPr/>
            </p:nvSpPr>
            <p:spPr bwMode="auto">
              <a:xfrm flipV="1">
                <a:off x="3645" y="2368"/>
                <a:ext cx="133" cy="18"/>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645" name="Freeform 96"/>
              <p:cNvSpPr/>
              <p:nvPr/>
            </p:nvSpPr>
            <p:spPr bwMode="auto">
              <a:xfrm>
                <a:off x="3694" y="2358"/>
                <a:ext cx="19" cy="21"/>
              </a:xfrm>
              <a:custGeom>
                <a:avLst/>
                <a:gdLst>
                  <a:gd name="T0" fmla="*/ 9 w 16"/>
                  <a:gd name="T1" fmla="*/ 1 h 17"/>
                  <a:gd name="T2" fmla="*/ 0 w 16"/>
                  <a:gd name="T3" fmla="*/ 8 h 17"/>
                  <a:gd name="T4" fmla="*/ 8 w 16"/>
                  <a:gd name="T5" fmla="*/ 16 h 17"/>
                  <a:gd name="T6" fmla="*/ 16 w 16"/>
                  <a:gd name="T7" fmla="*/ 9 h 17"/>
                  <a:gd name="T8" fmla="*/ 9 w 16"/>
                  <a:gd name="T9" fmla="*/ 1 h 17"/>
                </a:gdLst>
                <a:ahLst/>
                <a:cxnLst>
                  <a:cxn ang="0">
                    <a:pos x="T0" y="T1"/>
                  </a:cxn>
                  <a:cxn ang="0">
                    <a:pos x="T2" y="T3"/>
                  </a:cxn>
                  <a:cxn ang="0">
                    <a:pos x="T4" y="T5"/>
                  </a:cxn>
                  <a:cxn ang="0">
                    <a:pos x="T6" y="T7"/>
                  </a:cxn>
                  <a:cxn ang="0">
                    <a:pos x="T8" y="T9"/>
                  </a:cxn>
                </a:cxnLst>
                <a:rect l="0" t="0" r="r" b="b"/>
                <a:pathLst>
                  <a:path w="16" h="17">
                    <a:moveTo>
                      <a:pt x="9" y="1"/>
                    </a:moveTo>
                    <a:cubicBezTo>
                      <a:pt x="4" y="1"/>
                      <a:pt x="1" y="2"/>
                      <a:pt x="0" y="8"/>
                    </a:cubicBezTo>
                    <a:cubicBezTo>
                      <a:pt x="0" y="15"/>
                      <a:pt x="5" y="17"/>
                      <a:pt x="8" y="16"/>
                    </a:cubicBezTo>
                    <a:cubicBezTo>
                      <a:pt x="12" y="16"/>
                      <a:pt x="16" y="14"/>
                      <a:pt x="16" y="9"/>
                    </a:cubicBezTo>
                    <a:cubicBezTo>
                      <a:pt x="15" y="4"/>
                      <a:pt x="13" y="0"/>
                      <a:pt x="9" y="1"/>
                    </a:cubicBezTo>
                    <a:close/>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646" name="Freeform 97"/>
              <p:cNvSpPr/>
              <p:nvPr/>
            </p:nvSpPr>
            <p:spPr bwMode="auto">
              <a:xfrm>
                <a:off x="3600" y="2568"/>
                <a:ext cx="39" cy="165"/>
              </a:xfrm>
              <a:custGeom>
                <a:avLst/>
                <a:gdLst>
                  <a:gd name="T0" fmla="*/ 0 w 39"/>
                  <a:gd name="T1" fmla="*/ 163 h 165"/>
                  <a:gd name="T2" fmla="*/ 22 w 39"/>
                  <a:gd name="T3" fmla="*/ 165 h 165"/>
                  <a:gd name="T4" fmla="*/ 28 w 39"/>
                  <a:gd name="T5" fmla="*/ 163 h 165"/>
                  <a:gd name="T6" fmla="*/ 39 w 39"/>
                  <a:gd name="T7" fmla="*/ 0 h 165"/>
                </a:gdLst>
                <a:ahLst/>
                <a:cxnLst>
                  <a:cxn ang="0">
                    <a:pos x="T0" y="T1"/>
                  </a:cxn>
                  <a:cxn ang="0">
                    <a:pos x="T2" y="T3"/>
                  </a:cxn>
                  <a:cxn ang="0">
                    <a:pos x="T4" y="T5"/>
                  </a:cxn>
                  <a:cxn ang="0">
                    <a:pos x="T6" y="T7"/>
                  </a:cxn>
                </a:cxnLst>
                <a:rect l="0" t="0" r="r" b="b"/>
                <a:pathLst>
                  <a:path w="39" h="165">
                    <a:moveTo>
                      <a:pt x="0" y="163"/>
                    </a:moveTo>
                    <a:lnTo>
                      <a:pt x="22" y="165"/>
                    </a:lnTo>
                    <a:lnTo>
                      <a:pt x="28" y="163"/>
                    </a:lnTo>
                    <a:lnTo>
                      <a:pt x="39" y="0"/>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647" name="Freeform 98"/>
              <p:cNvSpPr/>
              <p:nvPr/>
            </p:nvSpPr>
            <p:spPr bwMode="auto">
              <a:xfrm>
                <a:off x="3622" y="2561"/>
                <a:ext cx="150" cy="174"/>
              </a:xfrm>
              <a:custGeom>
                <a:avLst/>
                <a:gdLst>
                  <a:gd name="T0" fmla="*/ 0 w 150"/>
                  <a:gd name="T1" fmla="*/ 174 h 174"/>
                  <a:gd name="T2" fmla="*/ 8 w 150"/>
                  <a:gd name="T3" fmla="*/ 6 h 174"/>
                  <a:gd name="T4" fmla="*/ 150 w 150"/>
                  <a:gd name="T5" fmla="*/ 0 h 174"/>
                </a:gdLst>
                <a:ahLst/>
                <a:cxnLst>
                  <a:cxn ang="0">
                    <a:pos x="T0" y="T1"/>
                  </a:cxn>
                  <a:cxn ang="0">
                    <a:pos x="T2" y="T3"/>
                  </a:cxn>
                  <a:cxn ang="0">
                    <a:pos x="T4" y="T5"/>
                  </a:cxn>
                </a:cxnLst>
                <a:rect l="0" t="0" r="r" b="b"/>
                <a:pathLst>
                  <a:path w="150" h="174">
                    <a:moveTo>
                      <a:pt x="0" y="174"/>
                    </a:moveTo>
                    <a:lnTo>
                      <a:pt x="8" y="6"/>
                    </a:lnTo>
                    <a:lnTo>
                      <a:pt x="150" y="0"/>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648" name="Line 99"/>
              <p:cNvSpPr>
                <a:spLocks noChangeShapeType="1"/>
              </p:cNvSpPr>
              <p:nvPr/>
            </p:nvSpPr>
            <p:spPr bwMode="auto">
              <a:xfrm>
                <a:off x="3628" y="2732"/>
                <a:ext cx="123" cy="4"/>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649" name="Freeform 100"/>
              <p:cNvSpPr/>
              <p:nvPr/>
            </p:nvSpPr>
            <p:spPr bwMode="auto">
              <a:xfrm>
                <a:off x="3774" y="2305"/>
                <a:ext cx="56" cy="23"/>
              </a:xfrm>
              <a:custGeom>
                <a:avLst/>
                <a:gdLst>
                  <a:gd name="T0" fmla="*/ 3 w 46"/>
                  <a:gd name="T1" fmla="*/ 19 h 19"/>
                  <a:gd name="T2" fmla="*/ 1 w 46"/>
                  <a:gd name="T3" fmla="*/ 12 h 19"/>
                  <a:gd name="T4" fmla="*/ 22 w 46"/>
                  <a:gd name="T5" fmla="*/ 2 h 19"/>
                  <a:gd name="T6" fmla="*/ 43 w 46"/>
                  <a:gd name="T7" fmla="*/ 4 h 19"/>
                  <a:gd name="T8" fmla="*/ 45 w 46"/>
                  <a:gd name="T9" fmla="*/ 12 h 19"/>
                  <a:gd name="T10" fmla="*/ 44 w 46"/>
                  <a:gd name="T11" fmla="*/ 14 h 19"/>
                  <a:gd name="T12" fmla="*/ 36 w 46"/>
                  <a:gd name="T13" fmla="*/ 7 h 19"/>
                  <a:gd name="T14" fmla="*/ 12 w 46"/>
                  <a:gd name="T15" fmla="*/ 9 h 19"/>
                  <a:gd name="T16" fmla="*/ 3 w 46"/>
                  <a:gd name="T17" fmla="*/ 17 h 19"/>
                  <a:gd name="T18" fmla="*/ 3 w 46"/>
                  <a:gd name="T1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19">
                    <a:moveTo>
                      <a:pt x="3" y="19"/>
                    </a:moveTo>
                    <a:cubicBezTo>
                      <a:pt x="3" y="19"/>
                      <a:pt x="0" y="16"/>
                      <a:pt x="1" y="12"/>
                    </a:cubicBezTo>
                    <a:cubicBezTo>
                      <a:pt x="3" y="8"/>
                      <a:pt x="13" y="3"/>
                      <a:pt x="22" y="2"/>
                    </a:cubicBezTo>
                    <a:cubicBezTo>
                      <a:pt x="30" y="0"/>
                      <a:pt x="40" y="2"/>
                      <a:pt x="43" y="4"/>
                    </a:cubicBezTo>
                    <a:cubicBezTo>
                      <a:pt x="46" y="6"/>
                      <a:pt x="46" y="9"/>
                      <a:pt x="45" y="12"/>
                    </a:cubicBezTo>
                    <a:cubicBezTo>
                      <a:pt x="45" y="14"/>
                      <a:pt x="44" y="14"/>
                      <a:pt x="44" y="14"/>
                    </a:cubicBezTo>
                    <a:cubicBezTo>
                      <a:pt x="44" y="14"/>
                      <a:pt x="44" y="8"/>
                      <a:pt x="36" y="7"/>
                    </a:cubicBezTo>
                    <a:cubicBezTo>
                      <a:pt x="28" y="6"/>
                      <a:pt x="19" y="6"/>
                      <a:pt x="12" y="9"/>
                    </a:cubicBezTo>
                    <a:cubicBezTo>
                      <a:pt x="6" y="12"/>
                      <a:pt x="4" y="15"/>
                      <a:pt x="3" y="17"/>
                    </a:cubicBezTo>
                    <a:cubicBezTo>
                      <a:pt x="3" y="19"/>
                      <a:pt x="3" y="19"/>
                      <a:pt x="3" y="19"/>
                    </a:cubicBezTo>
                    <a:close/>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650" name="Freeform 101"/>
              <p:cNvSpPr/>
              <p:nvPr/>
            </p:nvSpPr>
            <p:spPr bwMode="auto">
              <a:xfrm>
                <a:off x="3771" y="2328"/>
                <a:ext cx="7" cy="307"/>
              </a:xfrm>
              <a:custGeom>
                <a:avLst/>
                <a:gdLst>
                  <a:gd name="T0" fmla="*/ 7 w 7"/>
                  <a:gd name="T1" fmla="*/ 0 h 307"/>
                  <a:gd name="T2" fmla="*/ 6 w 7"/>
                  <a:gd name="T3" fmla="*/ 40 h 307"/>
                  <a:gd name="T4" fmla="*/ 0 w 7"/>
                  <a:gd name="T5" fmla="*/ 307 h 307"/>
                </a:gdLst>
                <a:ahLst/>
                <a:cxnLst>
                  <a:cxn ang="0">
                    <a:pos x="T0" y="T1"/>
                  </a:cxn>
                  <a:cxn ang="0">
                    <a:pos x="T2" y="T3"/>
                  </a:cxn>
                  <a:cxn ang="0">
                    <a:pos x="T4" y="T5"/>
                  </a:cxn>
                </a:cxnLst>
                <a:rect l="0" t="0" r="r" b="b"/>
                <a:pathLst>
                  <a:path w="7" h="307">
                    <a:moveTo>
                      <a:pt x="7" y="0"/>
                    </a:moveTo>
                    <a:lnTo>
                      <a:pt x="6" y="40"/>
                    </a:lnTo>
                    <a:lnTo>
                      <a:pt x="0" y="307"/>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651" name="Freeform 102"/>
              <p:cNvSpPr/>
              <p:nvPr/>
            </p:nvSpPr>
            <p:spPr bwMode="auto">
              <a:xfrm>
                <a:off x="3808" y="2322"/>
                <a:ext cx="20" cy="416"/>
              </a:xfrm>
              <a:custGeom>
                <a:avLst/>
                <a:gdLst>
                  <a:gd name="T0" fmla="*/ 16 w 16"/>
                  <a:gd name="T1" fmla="*/ 0 h 343"/>
                  <a:gd name="T2" fmla="*/ 13 w 16"/>
                  <a:gd name="T3" fmla="*/ 340 h 343"/>
                  <a:gd name="T4" fmla="*/ 6 w 16"/>
                  <a:gd name="T5" fmla="*/ 342 h 343"/>
                  <a:gd name="T6" fmla="*/ 0 w 16"/>
                  <a:gd name="T7" fmla="*/ 342 h 343"/>
                </a:gdLst>
                <a:ahLst/>
                <a:cxnLst>
                  <a:cxn ang="0">
                    <a:pos x="T0" y="T1"/>
                  </a:cxn>
                  <a:cxn ang="0">
                    <a:pos x="T2" y="T3"/>
                  </a:cxn>
                  <a:cxn ang="0">
                    <a:pos x="T4" y="T5"/>
                  </a:cxn>
                  <a:cxn ang="0">
                    <a:pos x="T6" y="T7"/>
                  </a:cxn>
                </a:cxnLst>
                <a:rect l="0" t="0" r="r" b="b"/>
                <a:pathLst>
                  <a:path w="16" h="343">
                    <a:moveTo>
                      <a:pt x="16" y="0"/>
                    </a:moveTo>
                    <a:cubicBezTo>
                      <a:pt x="13" y="340"/>
                      <a:pt x="13" y="340"/>
                      <a:pt x="13" y="340"/>
                    </a:cubicBezTo>
                    <a:cubicBezTo>
                      <a:pt x="13" y="340"/>
                      <a:pt x="11" y="341"/>
                      <a:pt x="6" y="342"/>
                    </a:cubicBezTo>
                    <a:cubicBezTo>
                      <a:pt x="1" y="343"/>
                      <a:pt x="0" y="342"/>
                      <a:pt x="0" y="342"/>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652" name="Freeform 103"/>
              <p:cNvSpPr/>
              <p:nvPr/>
            </p:nvSpPr>
            <p:spPr bwMode="auto">
              <a:xfrm>
                <a:off x="3814" y="2736"/>
                <a:ext cx="14" cy="17"/>
              </a:xfrm>
              <a:custGeom>
                <a:avLst/>
                <a:gdLst>
                  <a:gd name="T0" fmla="*/ 8 w 11"/>
                  <a:gd name="T1" fmla="*/ 0 h 14"/>
                  <a:gd name="T2" fmla="*/ 8 w 11"/>
                  <a:gd name="T3" fmla="*/ 3 h 14"/>
                  <a:gd name="T4" fmla="*/ 11 w 11"/>
                  <a:gd name="T5" fmla="*/ 3 h 14"/>
                  <a:gd name="T6" fmla="*/ 11 w 11"/>
                  <a:gd name="T7" fmla="*/ 5 h 14"/>
                  <a:gd name="T8" fmla="*/ 10 w 11"/>
                  <a:gd name="T9" fmla="*/ 11 h 14"/>
                  <a:gd name="T10" fmla="*/ 7 w 11"/>
                  <a:gd name="T11" fmla="*/ 13 h 14"/>
                  <a:gd name="T12" fmla="*/ 0 w 11"/>
                  <a:gd name="T13" fmla="*/ 13 h 14"/>
                </a:gdLst>
                <a:ahLst/>
                <a:cxnLst>
                  <a:cxn ang="0">
                    <a:pos x="T0" y="T1"/>
                  </a:cxn>
                  <a:cxn ang="0">
                    <a:pos x="T2" y="T3"/>
                  </a:cxn>
                  <a:cxn ang="0">
                    <a:pos x="T4" y="T5"/>
                  </a:cxn>
                  <a:cxn ang="0">
                    <a:pos x="T6" y="T7"/>
                  </a:cxn>
                  <a:cxn ang="0">
                    <a:pos x="T8" y="T9"/>
                  </a:cxn>
                  <a:cxn ang="0">
                    <a:pos x="T10" y="T11"/>
                  </a:cxn>
                  <a:cxn ang="0">
                    <a:pos x="T12" y="T13"/>
                  </a:cxn>
                </a:cxnLst>
                <a:rect l="0" t="0" r="r" b="b"/>
                <a:pathLst>
                  <a:path w="11" h="14">
                    <a:moveTo>
                      <a:pt x="8" y="0"/>
                    </a:moveTo>
                    <a:cubicBezTo>
                      <a:pt x="8" y="0"/>
                      <a:pt x="7" y="2"/>
                      <a:pt x="8" y="3"/>
                    </a:cubicBezTo>
                    <a:cubicBezTo>
                      <a:pt x="9" y="3"/>
                      <a:pt x="11" y="3"/>
                      <a:pt x="11" y="3"/>
                    </a:cubicBezTo>
                    <a:cubicBezTo>
                      <a:pt x="11" y="3"/>
                      <a:pt x="11" y="5"/>
                      <a:pt x="11" y="5"/>
                    </a:cubicBezTo>
                    <a:cubicBezTo>
                      <a:pt x="11" y="6"/>
                      <a:pt x="10" y="10"/>
                      <a:pt x="10" y="11"/>
                    </a:cubicBezTo>
                    <a:cubicBezTo>
                      <a:pt x="10" y="11"/>
                      <a:pt x="11" y="13"/>
                      <a:pt x="7" y="13"/>
                    </a:cubicBezTo>
                    <a:cubicBezTo>
                      <a:pt x="3" y="14"/>
                      <a:pt x="0" y="13"/>
                      <a:pt x="0" y="13"/>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653" name="Freeform 104"/>
              <p:cNvSpPr/>
              <p:nvPr/>
            </p:nvSpPr>
            <p:spPr bwMode="auto">
              <a:xfrm>
                <a:off x="3814" y="2743"/>
                <a:ext cx="14" cy="4"/>
              </a:xfrm>
              <a:custGeom>
                <a:avLst/>
                <a:gdLst>
                  <a:gd name="T0" fmla="*/ 0 w 11"/>
                  <a:gd name="T1" fmla="*/ 3 h 3"/>
                  <a:gd name="T2" fmla="*/ 9 w 11"/>
                  <a:gd name="T3" fmla="*/ 2 h 3"/>
                  <a:gd name="T4" fmla="*/ 11 w 11"/>
                  <a:gd name="T5" fmla="*/ 0 h 3"/>
                </a:gdLst>
                <a:ahLst/>
                <a:cxnLst>
                  <a:cxn ang="0">
                    <a:pos x="T0" y="T1"/>
                  </a:cxn>
                  <a:cxn ang="0">
                    <a:pos x="T2" y="T3"/>
                  </a:cxn>
                  <a:cxn ang="0">
                    <a:pos x="T4" y="T5"/>
                  </a:cxn>
                </a:cxnLst>
                <a:rect l="0" t="0" r="r" b="b"/>
                <a:pathLst>
                  <a:path w="11" h="3">
                    <a:moveTo>
                      <a:pt x="0" y="3"/>
                    </a:moveTo>
                    <a:cubicBezTo>
                      <a:pt x="0" y="3"/>
                      <a:pt x="6" y="3"/>
                      <a:pt x="9" y="2"/>
                    </a:cubicBezTo>
                    <a:cubicBezTo>
                      <a:pt x="11" y="1"/>
                      <a:pt x="11" y="0"/>
                      <a:pt x="11" y="0"/>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654" name="Freeform 105"/>
              <p:cNvSpPr/>
              <p:nvPr/>
            </p:nvSpPr>
            <p:spPr bwMode="auto">
              <a:xfrm>
                <a:off x="3825" y="2363"/>
                <a:ext cx="176" cy="153"/>
              </a:xfrm>
              <a:custGeom>
                <a:avLst/>
                <a:gdLst>
                  <a:gd name="T0" fmla="*/ 3 w 176"/>
                  <a:gd name="T1" fmla="*/ 22 h 153"/>
                  <a:gd name="T2" fmla="*/ 171 w 176"/>
                  <a:gd name="T3" fmla="*/ 0 h 153"/>
                  <a:gd name="T4" fmla="*/ 176 w 176"/>
                  <a:gd name="T5" fmla="*/ 141 h 153"/>
                  <a:gd name="T6" fmla="*/ 0 w 176"/>
                  <a:gd name="T7" fmla="*/ 153 h 153"/>
                </a:gdLst>
                <a:ahLst/>
                <a:cxnLst>
                  <a:cxn ang="0">
                    <a:pos x="T0" y="T1"/>
                  </a:cxn>
                  <a:cxn ang="0">
                    <a:pos x="T2" y="T3"/>
                  </a:cxn>
                  <a:cxn ang="0">
                    <a:pos x="T4" y="T5"/>
                  </a:cxn>
                  <a:cxn ang="0">
                    <a:pos x="T6" y="T7"/>
                  </a:cxn>
                </a:cxnLst>
                <a:rect l="0" t="0" r="r" b="b"/>
                <a:pathLst>
                  <a:path w="176" h="153">
                    <a:moveTo>
                      <a:pt x="3" y="22"/>
                    </a:moveTo>
                    <a:lnTo>
                      <a:pt x="171" y="0"/>
                    </a:lnTo>
                    <a:lnTo>
                      <a:pt x="176" y="141"/>
                    </a:lnTo>
                    <a:lnTo>
                      <a:pt x="0" y="153"/>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655" name="Line 106"/>
              <p:cNvSpPr>
                <a:spLocks noChangeShapeType="1"/>
              </p:cNvSpPr>
              <p:nvPr/>
            </p:nvSpPr>
            <p:spPr bwMode="auto">
              <a:xfrm>
                <a:off x="3990" y="2366"/>
                <a:ext cx="5" cy="139"/>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656" name="Line 107"/>
              <p:cNvSpPr>
                <a:spLocks noChangeShapeType="1"/>
              </p:cNvSpPr>
              <p:nvPr/>
            </p:nvSpPr>
            <p:spPr bwMode="auto">
              <a:xfrm>
                <a:off x="3833" y="2385"/>
                <a:ext cx="0" cy="130"/>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657" name="Freeform 108"/>
              <p:cNvSpPr/>
              <p:nvPr/>
            </p:nvSpPr>
            <p:spPr bwMode="auto">
              <a:xfrm>
                <a:off x="3828" y="2270"/>
                <a:ext cx="241" cy="492"/>
              </a:xfrm>
              <a:custGeom>
                <a:avLst/>
                <a:gdLst>
                  <a:gd name="T0" fmla="*/ 0 w 198"/>
                  <a:gd name="T1" fmla="*/ 75 h 406"/>
                  <a:gd name="T2" fmla="*/ 139 w 198"/>
                  <a:gd name="T3" fmla="*/ 57 h 406"/>
                  <a:gd name="T4" fmla="*/ 140 w 198"/>
                  <a:gd name="T5" fmla="*/ 55 h 406"/>
                  <a:gd name="T6" fmla="*/ 153 w 198"/>
                  <a:gd name="T7" fmla="*/ 53 h 406"/>
                  <a:gd name="T8" fmla="*/ 157 w 198"/>
                  <a:gd name="T9" fmla="*/ 383 h 406"/>
                  <a:gd name="T10" fmla="*/ 155 w 198"/>
                  <a:gd name="T11" fmla="*/ 385 h 406"/>
                  <a:gd name="T12" fmla="*/ 155 w 198"/>
                  <a:gd name="T13" fmla="*/ 387 h 406"/>
                  <a:gd name="T14" fmla="*/ 154 w 198"/>
                  <a:gd name="T15" fmla="*/ 389 h 406"/>
                  <a:gd name="T16" fmla="*/ 156 w 198"/>
                  <a:gd name="T17" fmla="*/ 393 h 406"/>
                  <a:gd name="T18" fmla="*/ 155 w 198"/>
                  <a:gd name="T19" fmla="*/ 395 h 406"/>
                  <a:gd name="T20" fmla="*/ 152 w 198"/>
                  <a:gd name="T21" fmla="*/ 396 h 406"/>
                  <a:gd name="T22" fmla="*/ 150 w 198"/>
                  <a:gd name="T23" fmla="*/ 397 h 406"/>
                  <a:gd name="T24" fmla="*/ 150 w 198"/>
                  <a:gd name="T25" fmla="*/ 402 h 406"/>
                  <a:gd name="T26" fmla="*/ 185 w 198"/>
                  <a:gd name="T27" fmla="*/ 404 h 406"/>
                  <a:gd name="T28" fmla="*/ 198 w 198"/>
                  <a:gd name="T29" fmla="*/ 403 h 406"/>
                  <a:gd name="T30" fmla="*/ 197 w 198"/>
                  <a:gd name="T31" fmla="*/ 397 h 406"/>
                  <a:gd name="T32" fmla="*/ 197 w 198"/>
                  <a:gd name="T33" fmla="*/ 396 h 406"/>
                  <a:gd name="T34" fmla="*/ 197 w 198"/>
                  <a:gd name="T35" fmla="*/ 393 h 406"/>
                  <a:gd name="T36" fmla="*/ 196 w 198"/>
                  <a:gd name="T37" fmla="*/ 390 h 406"/>
                  <a:gd name="T38" fmla="*/ 195 w 198"/>
                  <a:gd name="T39" fmla="*/ 387 h 406"/>
                  <a:gd name="T40" fmla="*/ 185 w 198"/>
                  <a:gd name="T41" fmla="*/ 6 h 406"/>
                  <a:gd name="T42" fmla="*/ 186 w 198"/>
                  <a:gd name="T43" fmla="*/ 2 h 406"/>
                  <a:gd name="T44" fmla="*/ 185 w 198"/>
                  <a:gd name="T45" fmla="*/ 0 h 406"/>
                  <a:gd name="T46" fmla="*/ 164 w 198"/>
                  <a:gd name="T47" fmla="*/ 4 h 406"/>
                  <a:gd name="T48" fmla="*/ 148 w 198"/>
                  <a:gd name="T49" fmla="*/ 16 h 406"/>
                  <a:gd name="T50" fmla="*/ 151 w 198"/>
                  <a:gd name="T51" fmla="*/ 21 h 406"/>
                  <a:gd name="T52" fmla="*/ 166 w 198"/>
                  <a:gd name="T53" fmla="*/ 8 h 406"/>
                  <a:gd name="T54" fmla="*/ 185 w 198"/>
                  <a:gd name="T55" fmla="*/ 5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8" h="406">
                    <a:moveTo>
                      <a:pt x="0" y="75"/>
                    </a:moveTo>
                    <a:cubicBezTo>
                      <a:pt x="139" y="57"/>
                      <a:pt x="139" y="57"/>
                      <a:pt x="139" y="57"/>
                    </a:cubicBezTo>
                    <a:cubicBezTo>
                      <a:pt x="140" y="55"/>
                      <a:pt x="140" y="55"/>
                      <a:pt x="140" y="55"/>
                    </a:cubicBezTo>
                    <a:cubicBezTo>
                      <a:pt x="153" y="53"/>
                      <a:pt x="153" y="53"/>
                      <a:pt x="153" y="53"/>
                    </a:cubicBezTo>
                    <a:cubicBezTo>
                      <a:pt x="157" y="383"/>
                      <a:pt x="157" y="383"/>
                      <a:pt x="157" y="383"/>
                    </a:cubicBezTo>
                    <a:cubicBezTo>
                      <a:pt x="157" y="383"/>
                      <a:pt x="155" y="384"/>
                      <a:pt x="155" y="385"/>
                    </a:cubicBezTo>
                    <a:cubicBezTo>
                      <a:pt x="155" y="387"/>
                      <a:pt x="155" y="387"/>
                      <a:pt x="155" y="387"/>
                    </a:cubicBezTo>
                    <a:cubicBezTo>
                      <a:pt x="155" y="387"/>
                      <a:pt x="153" y="388"/>
                      <a:pt x="154" y="389"/>
                    </a:cubicBezTo>
                    <a:cubicBezTo>
                      <a:pt x="155" y="391"/>
                      <a:pt x="157" y="392"/>
                      <a:pt x="156" y="393"/>
                    </a:cubicBezTo>
                    <a:cubicBezTo>
                      <a:pt x="156" y="394"/>
                      <a:pt x="156" y="394"/>
                      <a:pt x="155" y="395"/>
                    </a:cubicBezTo>
                    <a:cubicBezTo>
                      <a:pt x="154" y="395"/>
                      <a:pt x="153" y="396"/>
                      <a:pt x="152" y="396"/>
                    </a:cubicBezTo>
                    <a:cubicBezTo>
                      <a:pt x="152" y="396"/>
                      <a:pt x="150" y="397"/>
                      <a:pt x="150" y="397"/>
                    </a:cubicBezTo>
                    <a:cubicBezTo>
                      <a:pt x="150" y="402"/>
                      <a:pt x="150" y="402"/>
                      <a:pt x="150" y="402"/>
                    </a:cubicBezTo>
                    <a:cubicBezTo>
                      <a:pt x="150" y="402"/>
                      <a:pt x="172" y="406"/>
                      <a:pt x="185" y="404"/>
                    </a:cubicBezTo>
                    <a:cubicBezTo>
                      <a:pt x="198" y="403"/>
                      <a:pt x="198" y="403"/>
                      <a:pt x="198" y="403"/>
                    </a:cubicBezTo>
                    <a:cubicBezTo>
                      <a:pt x="198" y="403"/>
                      <a:pt x="197" y="397"/>
                      <a:pt x="197" y="397"/>
                    </a:cubicBezTo>
                    <a:cubicBezTo>
                      <a:pt x="197" y="396"/>
                      <a:pt x="197" y="397"/>
                      <a:pt x="197" y="396"/>
                    </a:cubicBezTo>
                    <a:cubicBezTo>
                      <a:pt x="197" y="395"/>
                      <a:pt x="196" y="395"/>
                      <a:pt x="197" y="393"/>
                    </a:cubicBezTo>
                    <a:cubicBezTo>
                      <a:pt x="197" y="392"/>
                      <a:pt x="197" y="392"/>
                      <a:pt x="196" y="390"/>
                    </a:cubicBezTo>
                    <a:cubicBezTo>
                      <a:pt x="195" y="388"/>
                      <a:pt x="195" y="387"/>
                      <a:pt x="195" y="387"/>
                    </a:cubicBezTo>
                    <a:cubicBezTo>
                      <a:pt x="185" y="6"/>
                      <a:pt x="185" y="6"/>
                      <a:pt x="185" y="6"/>
                    </a:cubicBezTo>
                    <a:cubicBezTo>
                      <a:pt x="185" y="6"/>
                      <a:pt x="186" y="4"/>
                      <a:pt x="186" y="2"/>
                    </a:cubicBezTo>
                    <a:cubicBezTo>
                      <a:pt x="187" y="1"/>
                      <a:pt x="185" y="0"/>
                      <a:pt x="185" y="0"/>
                    </a:cubicBezTo>
                    <a:cubicBezTo>
                      <a:pt x="185" y="0"/>
                      <a:pt x="173" y="1"/>
                      <a:pt x="164" y="4"/>
                    </a:cubicBezTo>
                    <a:cubicBezTo>
                      <a:pt x="156" y="7"/>
                      <a:pt x="149" y="13"/>
                      <a:pt x="148" y="16"/>
                    </a:cubicBezTo>
                    <a:cubicBezTo>
                      <a:pt x="148" y="20"/>
                      <a:pt x="151" y="21"/>
                      <a:pt x="151" y="21"/>
                    </a:cubicBezTo>
                    <a:cubicBezTo>
                      <a:pt x="151" y="21"/>
                      <a:pt x="156" y="11"/>
                      <a:pt x="166" y="8"/>
                    </a:cubicBezTo>
                    <a:cubicBezTo>
                      <a:pt x="177" y="5"/>
                      <a:pt x="185" y="5"/>
                      <a:pt x="185" y="5"/>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658" name="Line 109"/>
              <p:cNvSpPr>
                <a:spLocks noChangeShapeType="1"/>
              </p:cNvSpPr>
              <p:nvPr/>
            </p:nvSpPr>
            <p:spPr bwMode="auto">
              <a:xfrm>
                <a:off x="4012" y="2294"/>
                <a:ext cx="1" cy="40"/>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659" name="Freeform 110"/>
              <p:cNvSpPr/>
              <p:nvPr/>
            </p:nvSpPr>
            <p:spPr bwMode="auto">
              <a:xfrm>
                <a:off x="3825" y="2550"/>
                <a:ext cx="193" cy="194"/>
              </a:xfrm>
              <a:custGeom>
                <a:avLst/>
                <a:gdLst>
                  <a:gd name="T0" fmla="*/ 0 w 193"/>
                  <a:gd name="T1" fmla="*/ 9 h 194"/>
                  <a:gd name="T2" fmla="*/ 176 w 193"/>
                  <a:gd name="T3" fmla="*/ 0 h 194"/>
                  <a:gd name="T4" fmla="*/ 179 w 193"/>
                  <a:gd name="T5" fmla="*/ 194 h 194"/>
                  <a:gd name="T6" fmla="*/ 193 w 193"/>
                  <a:gd name="T7" fmla="*/ 194 h 194"/>
                </a:gdLst>
                <a:ahLst/>
                <a:cxnLst>
                  <a:cxn ang="0">
                    <a:pos x="T0" y="T1"/>
                  </a:cxn>
                  <a:cxn ang="0">
                    <a:pos x="T2" y="T3"/>
                  </a:cxn>
                  <a:cxn ang="0">
                    <a:pos x="T4" y="T5"/>
                  </a:cxn>
                  <a:cxn ang="0">
                    <a:pos x="T6" y="T7"/>
                  </a:cxn>
                </a:cxnLst>
                <a:rect l="0" t="0" r="r" b="b"/>
                <a:pathLst>
                  <a:path w="193" h="194">
                    <a:moveTo>
                      <a:pt x="0" y="9"/>
                    </a:moveTo>
                    <a:lnTo>
                      <a:pt x="176" y="0"/>
                    </a:lnTo>
                    <a:lnTo>
                      <a:pt x="179" y="194"/>
                    </a:lnTo>
                    <a:lnTo>
                      <a:pt x="193" y="194"/>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660" name="Freeform 111"/>
              <p:cNvSpPr/>
              <p:nvPr/>
            </p:nvSpPr>
            <p:spPr bwMode="auto">
              <a:xfrm>
                <a:off x="3828" y="2550"/>
                <a:ext cx="172" cy="193"/>
              </a:xfrm>
              <a:custGeom>
                <a:avLst/>
                <a:gdLst>
                  <a:gd name="T0" fmla="*/ 168 w 172"/>
                  <a:gd name="T1" fmla="*/ 0 h 193"/>
                  <a:gd name="T2" fmla="*/ 172 w 172"/>
                  <a:gd name="T3" fmla="*/ 193 h 193"/>
                  <a:gd name="T4" fmla="*/ 0 w 172"/>
                  <a:gd name="T5" fmla="*/ 189 h 193"/>
                </a:gdLst>
                <a:ahLst/>
                <a:cxnLst>
                  <a:cxn ang="0">
                    <a:pos x="T0" y="T1"/>
                  </a:cxn>
                  <a:cxn ang="0">
                    <a:pos x="T2" y="T3"/>
                  </a:cxn>
                  <a:cxn ang="0">
                    <a:pos x="T4" y="T5"/>
                  </a:cxn>
                </a:cxnLst>
                <a:rect l="0" t="0" r="r" b="b"/>
                <a:pathLst>
                  <a:path w="172" h="193">
                    <a:moveTo>
                      <a:pt x="168" y="0"/>
                    </a:moveTo>
                    <a:lnTo>
                      <a:pt x="172" y="193"/>
                    </a:lnTo>
                    <a:lnTo>
                      <a:pt x="0" y="189"/>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661" name="Freeform 112"/>
              <p:cNvSpPr/>
              <p:nvPr/>
            </p:nvSpPr>
            <p:spPr bwMode="auto">
              <a:xfrm>
                <a:off x="4015" y="2742"/>
                <a:ext cx="53" cy="3"/>
              </a:xfrm>
              <a:custGeom>
                <a:avLst/>
                <a:gdLst>
                  <a:gd name="T0" fmla="*/ 0 w 43"/>
                  <a:gd name="T1" fmla="*/ 0 h 3"/>
                  <a:gd name="T2" fmla="*/ 20 w 43"/>
                  <a:gd name="T3" fmla="*/ 2 h 3"/>
                  <a:gd name="T4" fmla="*/ 43 w 43"/>
                  <a:gd name="T5" fmla="*/ 3 h 3"/>
                </a:gdLst>
                <a:ahLst/>
                <a:cxnLst>
                  <a:cxn ang="0">
                    <a:pos x="T0" y="T1"/>
                  </a:cxn>
                  <a:cxn ang="0">
                    <a:pos x="T2" y="T3"/>
                  </a:cxn>
                  <a:cxn ang="0">
                    <a:pos x="T4" y="T5"/>
                  </a:cxn>
                </a:cxnLst>
                <a:rect l="0" t="0" r="r" b="b"/>
                <a:pathLst>
                  <a:path w="43" h="3">
                    <a:moveTo>
                      <a:pt x="0" y="0"/>
                    </a:moveTo>
                    <a:cubicBezTo>
                      <a:pt x="0" y="0"/>
                      <a:pt x="9" y="2"/>
                      <a:pt x="20" y="2"/>
                    </a:cubicBezTo>
                    <a:cubicBezTo>
                      <a:pt x="32" y="2"/>
                      <a:pt x="43" y="3"/>
                      <a:pt x="43" y="3"/>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662" name="Freeform 113"/>
              <p:cNvSpPr/>
              <p:nvPr/>
            </p:nvSpPr>
            <p:spPr bwMode="auto">
              <a:xfrm>
                <a:off x="4018" y="2736"/>
                <a:ext cx="47" cy="3"/>
              </a:xfrm>
              <a:custGeom>
                <a:avLst/>
                <a:gdLst>
                  <a:gd name="T0" fmla="*/ 0 w 39"/>
                  <a:gd name="T1" fmla="*/ 0 h 3"/>
                  <a:gd name="T2" fmla="*/ 23 w 39"/>
                  <a:gd name="T3" fmla="*/ 2 h 3"/>
                  <a:gd name="T4" fmla="*/ 39 w 39"/>
                  <a:gd name="T5" fmla="*/ 3 h 3"/>
                </a:gdLst>
                <a:ahLst/>
                <a:cxnLst>
                  <a:cxn ang="0">
                    <a:pos x="T0" y="T1"/>
                  </a:cxn>
                  <a:cxn ang="0">
                    <a:pos x="T2" y="T3"/>
                  </a:cxn>
                  <a:cxn ang="0">
                    <a:pos x="T4" y="T5"/>
                  </a:cxn>
                </a:cxnLst>
                <a:rect l="0" t="0" r="r" b="b"/>
                <a:pathLst>
                  <a:path w="39" h="3">
                    <a:moveTo>
                      <a:pt x="0" y="0"/>
                    </a:moveTo>
                    <a:cubicBezTo>
                      <a:pt x="0" y="0"/>
                      <a:pt x="11" y="2"/>
                      <a:pt x="23" y="2"/>
                    </a:cubicBezTo>
                    <a:cubicBezTo>
                      <a:pt x="35" y="2"/>
                      <a:pt x="39" y="3"/>
                      <a:pt x="39" y="3"/>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663" name="Freeform 114"/>
              <p:cNvSpPr/>
              <p:nvPr/>
            </p:nvSpPr>
            <p:spPr bwMode="auto">
              <a:xfrm>
                <a:off x="4010" y="2752"/>
                <a:ext cx="58" cy="3"/>
              </a:xfrm>
              <a:custGeom>
                <a:avLst/>
                <a:gdLst>
                  <a:gd name="T0" fmla="*/ 0 w 47"/>
                  <a:gd name="T1" fmla="*/ 0 h 3"/>
                  <a:gd name="T2" fmla="*/ 33 w 47"/>
                  <a:gd name="T3" fmla="*/ 2 h 3"/>
                  <a:gd name="T4" fmla="*/ 47 w 47"/>
                  <a:gd name="T5" fmla="*/ 1 h 3"/>
                </a:gdLst>
                <a:ahLst/>
                <a:cxnLst>
                  <a:cxn ang="0">
                    <a:pos x="T0" y="T1"/>
                  </a:cxn>
                  <a:cxn ang="0">
                    <a:pos x="T2" y="T3"/>
                  </a:cxn>
                  <a:cxn ang="0">
                    <a:pos x="T4" y="T5"/>
                  </a:cxn>
                </a:cxnLst>
                <a:rect l="0" t="0" r="r" b="b"/>
                <a:pathLst>
                  <a:path w="47" h="3">
                    <a:moveTo>
                      <a:pt x="0" y="0"/>
                    </a:moveTo>
                    <a:cubicBezTo>
                      <a:pt x="0" y="0"/>
                      <a:pt x="22" y="3"/>
                      <a:pt x="33" y="2"/>
                    </a:cubicBezTo>
                    <a:cubicBezTo>
                      <a:pt x="44" y="2"/>
                      <a:pt x="47" y="1"/>
                      <a:pt x="47" y="1"/>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664" name="Freeform 115"/>
              <p:cNvSpPr/>
              <p:nvPr/>
            </p:nvSpPr>
            <p:spPr bwMode="auto">
              <a:xfrm>
                <a:off x="3743" y="2744"/>
                <a:ext cx="73" cy="25"/>
              </a:xfrm>
              <a:custGeom>
                <a:avLst/>
                <a:gdLst>
                  <a:gd name="T0" fmla="*/ 5 w 60"/>
                  <a:gd name="T1" fmla="*/ 4 h 20"/>
                  <a:gd name="T2" fmla="*/ 54 w 60"/>
                  <a:gd name="T3" fmla="*/ 6 h 20"/>
                  <a:gd name="T4" fmla="*/ 58 w 60"/>
                  <a:gd name="T5" fmla="*/ 0 h 20"/>
                  <a:gd name="T6" fmla="*/ 59 w 60"/>
                  <a:gd name="T7" fmla="*/ 7 h 20"/>
                  <a:gd name="T8" fmla="*/ 60 w 60"/>
                  <a:gd name="T9" fmla="*/ 7 h 20"/>
                  <a:gd name="T10" fmla="*/ 60 w 60"/>
                  <a:gd name="T11" fmla="*/ 12 h 20"/>
                  <a:gd name="T12" fmla="*/ 55 w 60"/>
                  <a:gd name="T13" fmla="*/ 20 h 20"/>
                  <a:gd name="T14" fmla="*/ 1 w 60"/>
                  <a:gd name="T15" fmla="*/ 17 h 20"/>
                  <a:gd name="T16" fmla="*/ 0 w 60"/>
                  <a:gd name="T17" fmla="*/ 14 h 20"/>
                  <a:gd name="T18" fmla="*/ 3 w 60"/>
                  <a:gd name="T19" fmla="*/ 12 h 20"/>
                  <a:gd name="T20" fmla="*/ 4 w 60"/>
                  <a:gd name="T21" fmla="*/ 11 h 20"/>
                  <a:gd name="T22" fmla="*/ 5 w 60"/>
                  <a:gd name="T23" fmla="*/ 10 h 20"/>
                  <a:gd name="T24" fmla="*/ 5 w 60"/>
                  <a:gd name="T2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 h="20">
                    <a:moveTo>
                      <a:pt x="5" y="4"/>
                    </a:moveTo>
                    <a:cubicBezTo>
                      <a:pt x="54" y="6"/>
                      <a:pt x="54" y="6"/>
                      <a:pt x="54" y="6"/>
                    </a:cubicBezTo>
                    <a:cubicBezTo>
                      <a:pt x="58" y="0"/>
                      <a:pt x="58" y="0"/>
                      <a:pt x="58" y="0"/>
                    </a:cubicBezTo>
                    <a:cubicBezTo>
                      <a:pt x="59" y="7"/>
                      <a:pt x="59" y="7"/>
                      <a:pt x="59" y="7"/>
                    </a:cubicBezTo>
                    <a:cubicBezTo>
                      <a:pt x="60" y="7"/>
                      <a:pt x="60" y="7"/>
                      <a:pt x="60" y="7"/>
                    </a:cubicBezTo>
                    <a:cubicBezTo>
                      <a:pt x="60" y="12"/>
                      <a:pt x="60" y="12"/>
                      <a:pt x="60" y="12"/>
                    </a:cubicBezTo>
                    <a:cubicBezTo>
                      <a:pt x="55" y="20"/>
                      <a:pt x="55" y="20"/>
                      <a:pt x="55" y="20"/>
                    </a:cubicBezTo>
                    <a:cubicBezTo>
                      <a:pt x="1" y="17"/>
                      <a:pt x="1" y="17"/>
                      <a:pt x="1" y="17"/>
                    </a:cubicBezTo>
                    <a:cubicBezTo>
                      <a:pt x="0" y="14"/>
                      <a:pt x="0" y="14"/>
                      <a:pt x="0" y="14"/>
                    </a:cubicBezTo>
                    <a:cubicBezTo>
                      <a:pt x="3" y="12"/>
                      <a:pt x="3" y="12"/>
                      <a:pt x="3" y="12"/>
                    </a:cubicBezTo>
                    <a:cubicBezTo>
                      <a:pt x="3" y="12"/>
                      <a:pt x="3" y="11"/>
                      <a:pt x="4" y="11"/>
                    </a:cubicBezTo>
                    <a:cubicBezTo>
                      <a:pt x="4" y="11"/>
                      <a:pt x="5" y="10"/>
                      <a:pt x="5" y="10"/>
                    </a:cubicBezTo>
                    <a:lnTo>
                      <a:pt x="5" y="4"/>
                    </a:lnTo>
                    <a:close/>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665" name="Freeform 116"/>
              <p:cNvSpPr/>
              <p:nvPr/>
            </p:nvSpPr>
            <p:spPr bwMode="auto">
              <a:xfrm>
                <a:off x="3747" y="2752"/>
                <a:ext cx="67" cy="8"/>
              </a:xfrm>
              <a:custGeom>
                <a:avLst/>
                <a:gdLst>
                  <a:gd name="T0" fmla="*/ 67 w 67"/>
                  <a:gd name="T1" fmla="*/ 0 h 8"/>
                  <a:gd name="T2" fmla="*/ 61 w 67"/>
                  <a:gd name="T3" fmla="*/ 8 h 8"/>
                  <a:gd name="T4" fmla="*/ 0 w 67"/>
                  <a:gd name="T5" fmla="*/ 6 h 8"/>
                </a:gdLst>
                <a:ahLst/>
                <a:cxnLst>
                  <a:cxn ang="0">
                    <a:pos x="T0" y="T1"/>
                  </a:cxn>
                  <a:cxn ang="0">
                    <a:pos x="T2" y="T3"/>
                  </a:cxn>
                  <a:cxn ang="0">
                    <a:pos x="T4" y="T5"/>
                  </a:cxn>
                </a:cxnLst>
                <a:rect l="0" t="0" r="r" b="b"/>
                <a:pathLst>
                  <a:path w="67" h="8">
                    <a:moveTo>
                      <a:pt x="67" y="0"/>
                    </a:moveTo>
                    <a:lnTo>
                      <a:pt x="61" y="8"/>
                    </a:lnTo>
                    <a:lnTo>
                      <a:pt x="0" y="6"/>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666" name="Freeform 117"/>
              <p:cNvSpPr/>
              <p:nvPr/>
            </p:nvSpPr>
            <p:spPr bwMode="auto">
              <a:xfrm>
                <a:off x="3743" y="2761"/>
                <a:ext cx="67" cy="9"/>
              </a:xfrm>
              <a:custGeom>
                <a:avLst/>
                <a:gdLst>
                  <a:gd name="T0" fmla="*/ 0 w 67"/>
                  <a:gd name="T1" fmla="*/ 0 h 9"/>
                  <a:gd name="T2" fmla="*/ 67 w 67"/>
                  <a:gd name="T3" fmla="*/ 4 h 9"/>
                  <a:gd name="T4" fmla="*/ 67 w 67"/>
                  <a:gd name="T5" fmla="*/ 9 h 9"/>
                </a:gdLst>
                <a:ahLst/>
                <a:cxnLst>
                  <a:cxn ang="0">
                    <a:pos x="T0" y="T1"/>
                  </a:cxn>
                  <a:cxn ang="0">
                    <a:pos x="T2" y="T3"/>
                  </a:cxn>
                  <a:cxn ang="0">
                    <a:pos x="T4" y="T5"/>
                  </a:cxn>
                </a:cxnLst>
                <a:rect l="0" t="0" r="r" b="b"/>
                <a:pathLst>
                  <a:path w="67" h="9">
                    <a:moveTo>
                      <a:pt x="0" y="0"/>
                    </a:moveTo>
                    <a:lnTo>
                      <a:pt x="67" y="4"/>
                    </a:lnTo>
                    <a:lnTo>
                      <a:pt x="67" y="9"/>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667" name="Line 118"/>
              <p:cNvSpPr>
                <a:spLocks noChangeShapeType="1"/>
              </p:cNvSpPr>
              <p:nvPr/>
            </p:nvSpPr>
            <p:spPr bwMode="auto">
              <a:xfrm flipV="1">
                <a:off x="3810" y="2753"/>
                <a:ext cx="6" cy="12"/>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668" name="Freeform 119"/>
              <p:cNvSpPr/>
              <p:nvPr/>
            </p:nvSpPr>
            <p:spPr bwMode="auto">
              <a:xfrm>
                <a:off x="3750" y="2635"/>
                <a:ext cx="27" cy="114"/>
              </a:xfrm>
              <a:custGeom>
                <a:avLst/>
                <a:gdLst>
                  <a:gd name="T0" fmla="*/ 22 w 22"/>
                  <a:gd name="T1" fmla="*/ 0 h 94"/>
                  <a:gd name="T2" fmla="*/ 20 w 22"/>
                  <a:gd name="T3" fmla="*/ 1 h 94"/>
                  <a:gd name="T4" fmla="*/ 17 w 22"/>
                  <a:gd name="T5" fmla="*/ 2 h 94"/>
                  <a:gd name="T6" fmla="*/ 16 w 22"/>
                  <a:gd name="T7" fmla="*/ 2 h 94"/>
                  <a:gd name="T8" fmla="*/ 15 w 22"/>
                  <a:gd name="T9" fmla="*/ 2 h 94"/>
                  <a:gd name="T10" fmla="*/ 14 w 22"/>
                  <a:gd name="T11" fmla="*/ 2 h 94"/>
                  <a:gd name="T12" fmla="*/ 14 w 22"/>
                  <a:gd name="T13" fmla="*/ 3 h 94"/>
                  <a:gd name="T14" fmla="*/ 14 w 22"/>
                  <a:gd name="T15" fmla="*/ 3 h 94"/>
                  <a:gd name="T16" fmla="*/ 13 w 22"/>
                  <a:gd name="T17" fmla="*/ 4 h 94"/>
                  <a:gd name="T18" fmla="*/ 12 w 22"/>
                  <a:gd name="T19" fmla="*/ 4 h 94"/>
                  <a:gd name="T20" fmla="*/ 12 w 22"/>
                  <a:gd name="T21" fmla="*/ 4 h 94"/>
                  <a:gd name="T22" fmla="*/ 12 w 22"/>
                  <a:gd name="T23" fmla="*/ 6 h 94"/>
                  <a:gd name="T24" fmla="*/ 12 w 22"/>
                  <a:gd name="T25" fmla="*/ 8 h 94"/>
                  <a:gd name="T26" fmla="*/ 12 w 22"/>
                  <a:gd name="T27" fmla="*/ 10 h 94"/>
                  <a:gd name="T28" fmla="*/ 10 w 22"/>
                  <a:gd name="T29" fmla="*/ 11 h 94"/>
                  <a:gd name="T30" fmla="*/ 10 w 22"/>
                  <a:gd name="T31" fmla="*/ 12 h 94"/>
                  <a:gd name="T32" fmla="*/ 8 w 22"/>
                  <a:gd name="T33" fmla="*/ 12 h 94"/>
                  <a:gd name="T34" fmla="*/ 7 w 22"/>
                  <a:gd name="T35" fmla="*/ 14 h 94"/>
                  <a:gd name="T36" fmla="*/ 3 w 22"/>
                  <a:gd name="T37" fmla="*/ 21 h 94"/>
                  <a:gd name="T38" fmla="*/ 2 w 22"/>
                  <a:gd name="T39" fmla="*/ 26 h 94"/>
                  <a:gd name="T40" fmla="*/ 2 w 22"/>
                  <a:gd name="T41" fmla="*/ 27 h 94"/>
                  <a:gd name="T42" fmla="*/ 0 w 22"/>
                  <a:gd name="T43" fmla="*/ 30 h 94"/>
                  <a:gd name="T44" fmla="*/ 1 w 22"/>
                  <a:gd name="T45" fmla="*/ 31 h 94"/>
                  <a:gd name="T46" fmla="*/ 1 w 22"/>
                  <a:gd name="T47" fmla="*/ 31 h 94"/>
                  <a:gd name="T48" fmla="*/ 1 w 22"/>
                  <a:gd name="T49" fmla="*/ 34 h 94"/>
                  <a:gd name="T50" fmla="*/ 1 w 22"/>
                  <a:gd name="T51" fmla="*/ 36 h 94"/>
                  <a:gd name="T52" fmla="*/ 1 w 22"/>
                  <a:gd name="T53" fmla="*/ 39 h 94"/>
                  <a:gd name="T54" fmla="*/ 0 w 22"/>
                  <a:gd name="T55" fmla="*/ 42 h 94"/>
                  <a:gd name="T56" fmla="*/ 2 w 22"/>
                  <a:gd name="T57" fmla="*/ 45 h 94"/>
                  <a:gd name="T58" fmla="*/ 2 w 22"/>
                  <a:gd name="T59" fmla="*/ 47 h 94"/>
                  <a:gd name="T60" fmla="*/ 2 w 22"/>
                  <a:gd name="T61" fmla="*/ 50 h 94"/>
                  <a:gd name="T62" fmla="*/ 4 w 22"/>
                  <a:gd name="T63" fmla="*/ 52 h 94"/>
                  <a:gd name="T64" fmla="*/ 3 w 22"/>
                  <a:gd name="T65" fmla="*/ 55 h 94"/>
                  <a:gd name="T66" fmla="*/ 4 w 22"/>
                  <a:gd name="T67" fmla="*/ 59 h 94"/>
                  <a:gd name="T68" fmla="*/ 4 w 22"/>
                  <a:gd name="T69" fmla="*/ 62 h 94"/>
                  <a:gd name="T70" fmla="*/ 4 w 22"/>
                  <a:gd name="T71" fmla="*/ 63 h 94"/>
                  <a:gd name="T72" fmla="*/ 4 w 22"/>
                  <a:gd name="T73" fmla="*/ 65 h 94"/>
                  <a:gd name="T74" fmla="*/ 4 w 22"/>
                  <a:gd name="T75" fmla="*/ 69 h 94"/>
                  <a:gd name="T76" fmla="*/ 4 w 22"/>
                  <a:gd name="T77" fmla="*/ 73 h 94"/>
                  <a:gd name="T78" fmla="*/ 4 w 22"/>
                  <a:gd name="T79" fmla="*/ 75 h 94"/>
                  <a:gd name="T80" fmla="*/ 0 w 22"/>
                  <a:gd name="T81" fmla="*/ 78 h 94"/>
                  <a:gd name="T82" fmla="*/ 1 w 22"/>
                  <a:gd name="T83" fmla="*/ 83 h 94"/>
                  <a:gd name="T84" fmla="*/ 2 w 22"/>
                  <a:gd name="T85" fmla="*/ 83 h 94"/>
                  <a:gd name="T86" fmla="*/ 3 w 22"/>
                  <a:gd name="T87" fmla="*/ 83 h 94"/>
                  <a:gd name="T88" fmla="*/ 3 w 22"/>
                  <a:gd name="T89" fmla="*/ 81 h 94"/>
                  <a:gd name="T90" fmla="*/ 4 w 22"/>
                  <a:gd name="T91" fmla="*/ 82 h 94"/>
                  <a:gd name="T92" fmla="*/ 6 w 22"/>
                  <a:gd name="T93" fmla="*/ 82 h 94"/>
                  <a:gd name="T94" fmla="*/ 6 w 22"/>
                  <a:gd name="T95" fmla="*/ 81 h 94"/>
                  <a:gd name="T96" fmla="*/ 8 w 22"/>
                  <a:gd name="T97" fmla="*/ 83 h 94"/>
                  <a:gd name="T98" fmla="*/ 10 w 22"/>
                  <a:gd name="T99" fmla="*/ 82 h 94"/>
                  <a:gd name="T100" fmla="*/ 10 w 22"/>
                  <a:gd name="T101" fmla="*/ 81 h 94"/>
                  <a:gd name="T102" fmla="*/ 11 w 22"/>
                  <a:gd name="T103" fmla="*/ 84 h 94"/>
                  <a:gd name="T104" fmla="*/ 13 w 22"/>
                  <a:gd name="T105" fmla="*/ 83 h 94"/>
                  <a:gd name="T106" fmla="*/ 13 w 22"/>
                  <a:gd name="T107" fmla="*/ 81 h 94"/>
                  <a:gd name="T108" fmla="*/ 14 w 22"/>
                  <a:gd name="T109" fmla="*/ 82 h 94"/>
                  <a:gd name="T110" fmla="*/ 15 w 22"/>
                  <a:gd name="T111" fmla="*/ 85 h 94"/>
                  <a:gd name="T112" fmla="*/ 17 w 22"/>
                  <a:gd name="T113" fmla="*/ 85 h 94"/>
                  <a:gd name="T114" fmla="*/ 17 w 22"/>
                  <a:gd name="T115" fmla="*/ 90 h 94"/>
                  <a:gd name="T116" fmla="*/ 15 w 22"/>
                  <a:gd name="T117"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 h="94">
                    <a:moveTo>
                      <a:pt x="22" y="0"/>
                    </a:moveTo>
                    <a:cubicBezTo>
                      <a:pt x="22" y="0"/>
                      <a:pt x="22" y="1"/>
                      <a:pt x="20" y="1"/>
                    </a:cubicBezTo>
                    <a:cubicBezTo>
                      <a:pt x="17" y="1"/>
                      <a:pt x="17" y="2"/>
                      <a:pt x="17" y="2"/>
                    </a:cubicBezTo>
                    <a:cubicBezTo>
                      <a:pt x="17" y="2"/>
                      <a:pt x="17" y="2"/>
                      <a:pt x="16" y="2"/>
                    </a:cubicBezTo>
                    <a:cubicBezTo>
                      <a:pt x="15" y="2"/>
                      <a:pt x="15" y="2"/>
                      <a:pt x="15" y="2"/>
                    </a:cubicBezTo>
                    <a:cubicBezTo>
                      <a:pt x="14" y="2"/>
                      <a:pt x="14" y="2"/>
                      <a:pt x="14" y="2"/>
                    </a:cubicBezTo>
                    <a:cubicBezTo>
                      <a:pt x="14" y="2"/>
                      <a:pt x="14" y="3"/>
                      <a:pt x="14" y="3"/>
                    </a:cubicBezTo>
                    <a:cubicBezTo>
                      <a:pt x="14" y="3"/>
                      <a:pt x="14" y="3"/>
                      <a:pt x="14" y="3"/>
                    </a:cubicBezTo>
                    <a:cubicBezTo>
                      <a:pt x="13" y="4"/>
                      <a:pt x="13" y="4"/>
                      <a:pt x="13" y="4"/>
                    </a:cubicBezTo>
                    <a:cubicBezTo>
                      <a:pt x="12" y="4"/>
                      <a:pt x="12" y="4"/>
                      <a:pt x="12" y="4"/>
                    </a:cubicBezTo>
                    <a:cubicBezTo>
                      <a:pt x="12" y="4"/>
                      <a:pt x="12" y="4"/>
                      <a:pt x="12" y="4"/>
                    </a:cubicBezTo>
                    <a:cubicBezTo>
                      <a:pt x="12" y="5"/>
                      <a:pt x="12" y="5"/>
                      <a:pt x="12" y="6"/>
                    </a:cubicBezTo>
                    <a:cubicBezTo>
                      <a:pt x="12" y="7"/>
                      <a:pt x="12" y="7"/>
                      <a:pt x="12" y="8"/>
                    </a:cubicBezTo>
                    <a:cubicBezTo>
                      <a:pt x="12" y="8"/>
                      <a:pt x="12" y="9"/>
                      <a:pt x="12" y="10"/>
                    </a:cubicBezTo>
                    <a:cubicBezTo>
                      <a:pt x="11" y="10"/>
                      <a:pt x="10" y="11"/>
                      <a:pt x="10" y="11"/>
                    </a:cubicBezTo>
                    <a:cubicBezTo>
                      <a:pt x="10" y="11"/>
                      <a:pt x="11" y="12"/>
                      <a:pt x="10" y="12"/>
                    </a:cubicBezTo>
                    <a:cubicBezTo>
                      <a:pt x="9" y="12"/>
                      <a:pt x="9" y="11"/>
                      <a:pt x="8" y="12"/>
                    </a:cubicBezTo>
                    <a:cubicBezTo>
                      <a:pt x="8" y="13"/>
                      <a:pt x="9" y="14"/>
                      <a:pt x="7" y="14"/>
                    </a:cubicBezTo>
                    <a:cubicBezTo>
                      <a:pt x="6" y="15"/>
                      <a:pt x="3" y="18"/>
                      <a:pt x="3" y="21"/>
                    </a:cubicBezTo>
                    <a:cubicBezTo>
                      <a:pt x="2" y="24"/>
                      <a:pt x="2" y="26"/>
                      <a:pt x="2" y="26"/>
                    </a:cubicBezTo>
                    <a:cubicBezTo>
                      <a:pt x="2" y="27"/>
                      <a:pt x="2" y="27"/>
                      <a:pt x="2" y="27"/>
                    </a:cubicBezTo>
                    <a:cubicBezTo>
                      <a:pt x="2" y="27"/>
                      <a:pt x="0" y="29"/>
                      <a:pt x="0" y="30"/>
                    </a:cubicBezTo>
                    <a:cubicBezTo>
                      <a:pt x="1" y="32"/>
                      <a:pt x="1" y="31"/>
                      <a:pt x="1" y="31"/>
                    </a:cubicBezTo>
                    <a:cubicBezTo>
                      <a:pt x="1" y="31"/>
                      <a:pt x="2" y="30"/>
                      <a:pt x="1" y="31"/>
                    </a:cubicBezTo>
                    <a:cubicBezTo>
                      <a:pt x="1" y="31"/>
                      <a:pt x="0" y="33"/>
                      <a:pt x="1" y="34"/>
                    </a:cubicBezTo>
                    <a:cubicBezTo>
                      <a:pt x="2" y="36"/>
                      <a:pt x="1" y="36"/>
                      <a:pt x="1" y="36"/>
                    </a:cubicBezTo>
                    <a:cubicBezTo>
                      <a:pt x="1" y="36"/>
                      <a:pt x="1" y="38"/>
                      <a:pt x="1" y="39"/>
                    </a:cubicBezTo>
                    <a:cubicBezTo>
                      <a:pt x="1" y="40"/>
                      <a:pt x="0" y="41"/>
                      <a:pt x="0" y="42"/>
                    </a:cubicBezTo>
                    <a:cubicBezTo>
                      <a:pt x="1" y="43"/>
                      <a:pt x="2" y="43"/>
                      <a:pt x="2" y="45"/>
                    </a:cubicBezTo>
                    <a:cubicBezTo>
                      <a:pt x="2" y="46"/>
                      <a:pt x="2" y="47"/>
                      <a:pt x="2" y="47"/>
                    </a:cubicBezTo>
                    <a:cubicBezTo>
                      <a:pt x="2" y="48"/>
                      <a:pt x="2" y="49"/>
                      <a:pt x="2" y="50"/>
                    </a:cubicBezTo>
                    <a:cubicBezTo>
                      <a:pt x="3" y="52"/>
                      <a:pt x="4" y="51"/>
                      <a:pt x="4" y="52"/>
                    </a:cubicBezTo>
                    <a:cubicBezTo>
                      <a:pt x="3" y="54"/>
                      <a:pt x="3" y="55"/>
                      <a:pt x="3" y="55"/>
                    </a:cubicBezTo>
                    <a:cubicBezTo>
                      <a:pt x="3" y="56"/>
                      <a:pt x="3" y="57"/>
                      <a:pt x="4" y="59"/>
                    </a:cubicBezTo>
                    <a:cubicBezTo>
                      <a:pt x="4" y="60"/>
                      <a:pt x="4" y="61"/>
                      <a:pt x="4" y="62"/>
                    </a:cubicBezTo>
                    <a:cubicBezTo>
                      <a:pt x="4" y="63"/>
                      <a:pt x="4" y="63"/>
                      <a:pt x="4" y="63"/>
                    </a:cubicBezTo>
                    <a:cubicBezTo>
                      <a:pt x="4" y="63"/>
                      <a:pt x="5" y="64"/>
                      <a:pt x="4" y="65"/>
                    </a:cubicBezTo>
                    <a:cubicBezTo>
                      <a:pt x="4" y="66"/>
                      <a:pt x="4" y="68"/>
                      <a:pt x="4" y="69"/>
                    </a:cubicBezTo>
                    <a:cubicBezTo>
                      <a:pt x="4" y="70"/>
                      <a:pt x="4" y="71"/>
                      <a:pt x="4" y="73"/>
                    </a:cubicBezTo>
                    <a:cubicBezTo>
                      <a:pt x="4" y="75"/>
                      <a:pt x="5" y="75"/>
                      <a:pt x="4" y="75"/>
                    </a:cubicBezTo>
                    <a:cubicBezTo>
                      <a:pt x="3" y="76"/>
                      <a:pt x="0" y="76"/>
                      <a:pt x="0" y="78"/>
                    </a:cubicBezTo>
                    <a:cubicBezTo>
                      <a:pt x="0" y="81"/>
                      <a:pt x="0" y="82"/>
                      <a:pt x="1" y="83"/>
                    </a:cubicBezTo>
                    <a:cubicBezTo>
                      <a:pt x="2" y="83"/>
                      <a:pt x="1" y="84"/>
                      <a:pt x="2" y="83"/>
                    </a:cubicBezTo>
                    <a:cubicBezTo>
                      <a:pt x="2" y="83"/>
                      <a:pt x="2" y="83"/>
                      <a:pt x="3" y="83"/>
                    </a:cubicBezTo>
                    <a:cubicBezTo>
                      <a:pt x="3" y="82"/>
                      <a:pt x="2" y="82"/>
                      <a:pt x="3" y="81"/>
                    </a:cubicBezTo>
                    <a:cubicBezTo>
                      <a:pt x="3" y="81"/>
                      <a:pt x="4" y="83"/>
                      <a:pt x="4" y="82"/>
                    </a:cubicBezTo>
                    <a:cubicBezTo>
                      <a:pt x="5" y="82"/>
                      <a:pt x="6" y="83"/>
                      <a:pt x="6" y="82"/>
                    </a:cubicBezTo>
                    <a:cubicBezTo>
                      <a:pt x="6" y="81"/>
                      <a:pt x="6" y="81"/>
                      <a:pt x="6" y="81"/>
                    </a:cubicBezTo>
                    <a:cubicBezTo>
                      <a:pt x="7" y="81"/>
                      <a:pt x="7" y="84"/>
                      <a:pt x="8" y="83"/>
                    </a:cubicBezTo>
                    <a:cubicBezTo>
                      <a:pt x="9" y="83"/>
                      <a:pt x="9" y="83"/>
                      <a:pt x="10" y="82"/>
                    </a:cubicBezTo>
                    <a:cubicBezTo>
                      <a:pt x="10" y="81"/>
                      <a:pt x="10" y="81"/>
                      <a:pt x="10" y="81"/>
                    </a:cubicBezTo>
                    <a:cubicBezTo>
                      <a:pt x="10" y="81"/>
                      <a:pt x="10" y="84"/>
                      <a:pt x="11" y="84"/>
                    </a:cubicBezTo>
                    <a:cubicBezTo>
                      <a:pt x="12" y="84"/>
                      <a:pt x="13" y="84"/>
                      <a:pt x="13" y="83"/>
                    </a:cubicBezTo>
                    <a:cubicBezTo>
                      <a:pt x="13" y="82"/>
                      <a:pt x="12" y="81"/>
                      <a:pt x="13" y="81"/>
                    </a:cubicBezTo>
                    <a:cubicBezTo>
                      <a:pt x="14" y="81"/>
                      <a:pt x="14" y="81"/>
                      <a:pt x="14" y="82"/>
                    </a:cubicBezTo>
                    <a:cubicBezTo>
                      <a:pt x="14" y="82"/>
                      <a:pt x="14" y="84"/>
                      <a:pt x="15" y="85"/>
                    </a:cubicBezTo>
                    <a:cubicBezTo>
                      <a:pt x="16" y="85"/>
                      <a:pt x="17" y="85"/>
                      <a:pt x="17" y="85"/>
                    </a:cubicBezTo>
                    <a:cubicBezTo>
                      <a:pt x="17" y="85"/>
                      <a:pt x="18" y="88"/>
                      <a:pt x="17" y="90"/>
                    </a:cubicBezTo>
                    <a:cubicBezTo>
                      <a:pt x="17" y="92"/>
                      <a:pt x="16" y="94"/>
                      <a:pt x="15" y="94"/>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669" name="Freeform 120"/>
              <p:cNvSpPr/>
              <p:nvPr/>
            </p:nvSpPr>
            <p:spPr bwMode="auto">
              <a:xfrm>
                <a:off x="3750" y="2737"/>
                <a:ext cx="2" cy="12"/>
              </a:xfrm>
              <a:custGeom>
                <a:avLst/>
                <a:gdLst>
                  <a:gd name="T0" fmla="*/ 1 w 2"/>
                  <a:gd name="T1" fmla="*/ 10 h 10"/>
                  <a:gd name="T2" fmla="*/ 0 w 2"/>
                  <a:gd name="T3" fmla="*/ 4 h 10"/>
                  <a:gd name="T4" fmla="*/ 2 w 2"/>
                  <a:gd name="T5" fmla="*/ 0 h 10"/>
                </a:gdLst>
                <a:ahLst/>
                <a:cxnLst>
                  <a:cxn ang="0">
                    <a:pos x="T0" y="T1"/>
                  </a:cxn>
                  <a:cxn ang="0">
                    <a:pos x="T2" y="T3"/>
                  </a:cxn>
                  <a:cxn ang="0">
                    <a:pos x="T4" y="T5"/>
                  </a:cxn>
                </a:cxnLst>
                <a:rect l="0" t="0" r="r" b="b"/>
                <a:pathLst>
                  <a:path w="2" h="10">
                    <a:moveTo>
                      <a:pt x="1" y="10"/>
                    </a:moveTo>
                    <a:cubicBezTo>
                      <a:pt x="1" y="10"/>
                      <a:pt x="0" y="7"/>
                      <a:pt x="0" y="4"/>
                    </a:cubicBezTo>
                    <a:cubicBezTo>
                      <a:pt x="1" y="1"/>
                      <a:pt x="2" y="0"/>
                      <a:pt x="2" y="0"/>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670" name="Freeform 121"/>
              <p:cNvSpPr/>
              <p:nvPr/>
            </p:nvSpPr>
            <p:spPr bwMode="auto">
              <a:xfrm>
                <a:off x="3755" y="2710"/>
                <a:ext cx="18" cy="28"/>
              </a:xfrm>
              <a:custGeom>
                <a:avLst/>
                <a:gdLst>
                  <a:gd name="T0" fmla="*/ 13 w 15"/>
                  <a:gd name="T1" fmla="*/ 23 h 23"/>
                  <a:gd name="T2" fmla="*/ 14 w 15"/>
                  <a:gd name="T3" fmla="*/ 20 h 23"/>
                  <a:gd name="T4" fmla="*/ 13 w 15"/>
                  <a:gd name="T5" fmla="*/ 16 h 23"/>
                  <a:gd name="T6" fmla="*/ 13 w 15"/>
                  <a:gd name="T7" fmla="*/ 14 h 23"/>
                  <a:gd name="T8" fmla="*/ 15 w 15"/>
                  <a:gd name="T9" fmla="*/ 8 h 23"/>
                  <a:gd name="T10" fmla="*/ 15 w 15"/>
                  <a:gd name="T11" fmla="*/ 5 h 23"/>
                  <a:gd name="T12" fmla="*/ 9 w 15"/>
                  <a:gd name="T13" fmla="*/ 1 h 23"/>
                  <a:gd name="T14" fmla="*/ 0 w 15"/>
                  <a:gd name="T15" fmla="*/ 0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23">
                    <a:moveTo>
                      <a:pt x="13" y="23"/>
                    </a:moveTo>
                    <a:cubicBezTo>
                      <a:pt x="13" y="23"/>
                      <a:pt x="13" y="22"/>
                      <a:pt x="14" y="20"/>
                    </a:cubicBezTo>
                    <a:cubicBezTo>
                      <a:pt x="14" y="17"/>
                      <a:pt x="13" y="18"/>
                      <a:pt x="13" y="16"/>
                    </a:cubicBezTo>
                    <a:cubicBezTo>
                      <a:pt x="12" y="15"/>
                      <a:pt x="12" y="15"/>
                      <a:pt x="13" y="14"/>
                    </a:cubicBezTo>
                    <a:cubicBezTo>
                      <a:pt x="14" y="13"/>
                      <a:pt x="14" y="10"/>
                      <a:pt x="15" y="8"/>
                    </a:cubicBezTo>
                    <a:cubicBezTo>
                      <a:pt x="15" y="6"/>
                      <a:pt x="15" y="5"/>
                      <a:pt x="15" y="5"/>
                    </a:cubicBezTo>
                    <a:cubicBezTo>
                      <a:pt x="15" y="5"/>
                      <a:pt x="13" y="3"/>
                      <a:pt x="9" y="1"/>
                    </a:cubicBezTo>
                    <a:cubicBezTo>
                      <a:pt x="4" y="0"/>
                      <a:pt x="0" y="0"/>
                      <a:pt x="0" y="0"/>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671" name="Freeform 122"/>
              <p:cNvSpPr/>
              <p:nvPr/>
            </p:nvSpPr>
            <p:spPr bwMode="auto">
              <a:xfrm>
                <a:off x="3789" y="2692"/>
                <a:ext cx="22" cy="26"/>
              </a:xfrm>
              <a:custGeom>
                <a:avLst/>
                <a:gdLst>
                  <a:gd name="T0" fmla="*/ 0 w 18"/>
                  <a:gd name="T1" fmla="*/ 21 h 21"/>
                  <a:gd name="T2" fmla="*/ 6 w 18"/>
                  <a:gd name="T3" fmla="*/ 14 h 21"/>
                  <a:gd name="T4" fmla="*/ 14 w 18"/>
                  <a:gd name="T5" fmla="*/ 6 h 21"/>
                  <a:gd name="T6" fmla="*/ 18 w 18"/>
                  <a:gd name="T7" fmla="*/ 0 h 21"/>
                </a:gdLst>
                <a:ahLst/>
                <a:cxnLst>
                  <a:cxn ang="0">
                    <a:pos x="T0" y="T1"/>
                  </a:cxn>
                  <a:cxn ang="0">
                    <a:pos x="T2" y="T3"/>
                  </a:cxn>
                  <a:cxn ang="0">
                    <a:pos x="T4" y="T5"/>
                  </a:cxn>
                  <a:cxn ang="0">
                    <a:pos x="T6" y="T7"/>
                  </a:cxn>
                </a:cxnLst>
                <a:rect l="0" t="0" r="r" b="b"/>
                <a:pathLst>
                  <a:path w="18" h="21">
                    <a:moveTo>
                      <a:pt x="0" y="21"/>
                    </a:moveTo>
                    <a:cubicBezTo>
                      <a:pt x="0" y="21"/>
                      <a:pt x="1" y="18"/>
                      <a:pt x="6" y="14"/>
                    </a:cubicBezTo>
                    <a:cubicBezTo>
                      <a:pt x="10" y="10"/>
                      <a:pt x="11" y="10"/>
                      <a:pt x="14" y="6"/>
                    </a:cubicBezTo>
                    <a:cubicBezTo>
                      <a:pt x="18" y="2"/>
                      <a:pt x="18" y="0"/>
                      <a:pt x="18" y="0"/>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672" name="Freeform 123"/>
              <p:cNvSpPr/>
              <p:nvPr/>
            </p:nvSpPr>
            <p:spPr bwMode="auto">
              <a:xfrm>
                <a:off x="3806" y="2687"/>
                <a:ext cx="7" cy="27"/>
              </a:xfrm>
              <a:custGeom>
                <a:avLst/>
                <a:gdLst>
                  <a:gd name="T0" fmla="*/ 6 w 6"/>
                  <a:gd name="T1" fmla="*/ 0 h 22"/>
                  <a:gd name="T2" fmla="*/ 6 w 6"/>
                  <a:gd name="T3" fmla="*/ 2 h 22"/>
                  <a:gd name="T4" fmla="*/ 5 w 6"/>
                  <a:gd name="T5" fmla="*/ 4 h 22"/>
                  <a:gd name="T6" fmla="*/ 5 w 6"/>
                  <a:gd name="T7" fmla="*/ 6 h 22"/>
                  <a:gd name="T8" fmla="*/ 4 w 6"/>
                  <a:gd name="T9" fmla="*/ 8 h 22"/>
                  <a:gd name="T10" fmla="*/ 3 w 6"/>
                  <a:gd name="T11" fmla="*/ 10 h 22"/>
                  <a:gd name="T12" fmla="*/ 3 w 6"/>
                  <a:gd name="T13" fmla="*/ 12 h 22"/>
                  <a:gd name="T14" fmla="*/ 3 w 6"/>
                  <a:gd name="T15" fmla="*/ 16 h 22"/>
                  <a:gd name="T16" fmla="*/ 3 w 6"/>
                  <a:gd name="T17" fmla="*/ 19 h 22"/>
                  <a:gd name="T18" fmla="*/ 0 w 6"/>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22">
                    <a:moveTo>
                      <a:pt x="6" y="0"/>
                    </a:moveTo>
                    <a:cubicBezTo>
                      <a:pt x="6" y="0"/>
                      <a:pt x="6" y="1"/>
                      <a:pt x="6" y="2"/>
                    </a:cubicBezTo>
                    <a:cubicBezTo>
                      <a:pt x="5" y="3"/>
                      <a:pt x="5" y="4"/>
                      <a:pt x="5" y="4"/>
                    </a:cubicBezTo>
                    <a:cubicBezTo>
                      <a:pt x="5" y="5"/>
                      <a:pt x="6" y="6"/>
                      <a:pt x="5" y="6"/>
                    </a:cubicBezTo>
                    <a:cubicBezTo>
                      <a:pt x="5" y="7"/>
                      <a:pt x="5" y="7"/>
                      <a:pt x="4" y="8"/>
                    </a:cubicBezTo>
                    <a:cubicBezTo>
                      <a:pt x="3" y="9"/>
                      <a:pt x="3" y="9"/>
                      <a:pt x="3" y="10"/>
                    </a:cubicBezTo>
                    <a:cubicBezTo>
                      <a:pt x="3" y="11"/>
                      <a:pt x="3" y="11"/>
                      <a:pt x="3" y="12"/>
                    </a:cubicBezTo>
                    <a:cubicBezTo>
                      <a:pt x="3" y="14"/>
                      <a:pt x="3" y="14"/>
                      <a:pt x="3" y="16"/>
                    </a:cubicBezTo>
                    <a:cubicBezTo>
                      <a:pt x="3" y="18"/>
                      <a:pt x="4" y="17"/>
                      <a:pt x="3" y="19"/>
                    </a:cubicBezTo>
                    <a:cubicBezTo>
                      <a:pt x="2" y="21"/>
                      <a:pt x="0" y="22"/>
                      <a:pt x="0" y="22"/>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673" name="Freeform 124"/>
              <p:cNvSpPr/>
              <p:nvPr/>
            </p:nvSpPr>
            <p:spPr bwMode="auto">
              <a:xfrm>
                <a:off x="3805" y="2712"/>
                <a:ext cx="7" cy="35"/>
              </a:xfrm>
              <a:custGeom>
                <a:avLst/>
                <a:gdLst>
                  <a:gd name="T0" fmla="*/ 3 w 6"/>
                  <a:gd name="T1" fmla="*/ 0 h 29"/>
                  <a:gd name="T2" fmla="*/ 4 w 6"/>
                  <a:gd name="T3" fmla="*/ 4 h 29"/>
                  <a:gd name="T4" fmla="*/ 6 w 6"/>
                  <a:gd name="T5" fmla="*/ 8 h 29"/>
                  <a:gd name="T6" fmla="*/ 5 w 6"/>
                  <a:gd name="T7" fmla="*/ 12 h 29"/>
                  <a:gd name="T8" fmla="*/ 3 w 6"/>
                  <a:gd name="T9" fmla="*/ 14 h 29"/>
                  <a:gd name="T10" fmla="*/ 2 w 6"/>
                  <a:gd name="T11" fmla="*/ 16 h 29"/>
                  <a:gd name="T12" fmla="*/ 2 w 6"/>
                  <a:gd name="T13" fmla="*/ 17 h 29"/>
                  <a:gd name="T14" fmla="*/ 1 w 6"/>
                  <a:gd name="T15" fmla="*/ 19 h 29"/>
                  <a:gd name="T16" fmla="*/ 0 w 6"/>
                  <a:gd name="T17" fmla="*/ 20 h 29"/>
                  <a:gd name="T18" fmla="*/ 4 w 6"/>
                  <a:gd name="T19" fmla="*/ 22 h 29"/>
                  <a:gd name="T20" fmla="*/ 6 w 6"/>
                  <a:gd name="T21" fmla="*/ 25 h 29"/>
                  <a:gd name="T22" fmla="*/ 6 w 6"/>
                  <a:gd name="T23" fmla="*/ 28 h 29"/>
                  <a:gd name="T24" fmla="*/ 5 w 6"/>
                  <a:gd name="T25"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 h="29">
                    <a:moveTo>
                      <a:pt x="3" y="0"/>
                    </a:moveTo>
                    <a:cubicBezTo>
                      <a:pt x="3" y="0"/>
                      <a:pt x="4" y="3"/>
                      <a:pt x="4" y="4"/>
                    </a:cubicBezTo>
                    <a:cubicBezTo>
                      <a:pt x="5" y="6"/>
                      <a:pt x="6" y="6"/>
                      <a:pt x="6" y="8"/>
                    </a:cubicBezTo>
                    <a:cubicBezTo>
                      <a:pt x="5" y="10"/>
                      <a:pt x="5" y="11"/>
                      <a:pt x="5" y="12"/>
                    </a:cubicBezTo>
                    <a:cubicBezTo>
                      <a:pt x="4" y="13"/>
                      <a:pt x="3" y="14"/>
                      <a:pt x="3" y="14"/>
                    </a:cubicBezTo>
                    <a:cubicBezTo>
                      <a:pt x="3" y="15"/>
                      <a:pt x="3" y="15"/>
                      <a:pt x="2" y="16"/>
                    </a:cubicBezTo>
                    <a:cubicBezTo>
                      <a:pt x="2" y="16"/>
                      <a:pt x="2" y="17"/>
                      <a:pt x="2" y="17"/>
                    </a:cubicBezTo>
                    <a:cubicBezTo>
                      <a:pt x="2" y="17"/>
                      <a:pt x="1" y="18"/>
                      <a:pt x="1" y="19"/>
                    </a:cubicBezTo>
                    <a:cubicBezTo>
                      <a:pt x="0" y="20"/>
                      <a:pt x="0" y="20"/>
                      <a:pt x="0" y="20"/>
                    </a:cubicBezTo>
                    <a:cubicBezTo>
                      <a:pt x="0" y="20"/>
                      <a:pt x="2" y="22"/>
                      <a:pt x="4" y="22"/>
                    </a:cubicBezTo>
                    <a:cubicBezTo>
                      <a:pt x="5" y="23"/>
                      <a:pt x="6" y="24"/>
                      <a:pt x="6" y="25"/>
                    </a:cubicBezTo>
                    <a:cubicBezTo>
                      <a:pt x="6" y="26"/>
                      <a:pt x="6" y="27"/>
                      <a:pt x="6" y="28"/>
                    </a:cubicBezTo>
                    <a:cubicBezTo>
                      <a:pt x="5" y="28"/>
                      <a:pt x="5" y="29"/>
                      <a:pt x="5" y="29"/>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674" name="Freeform 125"/>
              <p:cNvSpPr/>
              <p:nvPr/>
            </p:nvSpPr>
            <p:spPr bwMode="auto">
              <a:xfrm>
                <a:off x="3806" y="2741"/>
                <a:ext cx="4" cy="6"/>
              </a:xfrm>
              <a:custGeom>
                <a:avLst/>
                <a:gdLst>
                  <a:gd name="T0" fmla="*/ 3 w 3"/>
                  <a:gd name="T1" fmla="*/ 5 h 5"/>
                  <a:gd name="T2" fmla="*/ 2 w 3"/>
                  <a:gd name="T3" fmla="*/ 3 h 5"/>
                  <a:gd name="T4" fmla="*/ 1 w 3"/>
                  <a:gd name="T5" fmla="*/ 1 h 5"/>
                  <a:gd name="T6" fmla="*/ 0 w 3"/>
                  <a:gd name="T7" fmla="*/ 0 h 5"/>
                </a:gdLst>
                <a:ahLst/>
                <a:cxnLst>
                  <a:cxn ang="0">
                    <a:pos x="T0" y="T1"/>
                  </a:cxn>
                  <a:cxn ang="0">
                    <a:pos x="T2" y="T3"/>
                  </a:cxn>
                  <a:cxn ang="0">
                    <a:pos x="T4" y="T5"/>
                  </a:cxn>
                  <a:cxn ang="0">
                    <a:pos x="T6" y="T7"/>
                  </a:cxn>
                </a:cxnLst>
                <a:rect l="0" t="0" r="r" b="b"/>
                <a:pathLst>
                  <a:path w="3" h="5">
                    <a:moveTo>
                      <a:pt x="3" y="5"/>
                    </a:moveTo>
                    <a:cubicBezTo>
                      <a:pt x="3" y="5"/>
                      <a:pt x="3" y="4"/>
                      <a:pt x="2" y="3"/>
                    </a:cubicBezTo>
                    <a:cubicBezTo>
                      <a:pt x="2" y="2"/>
                      <a:pt x="1" y="1"/>
                      <a:pt x="1" y="1"/>
                    </a:cubicBezTo>
                    <a:cubicBezTo>
                      <a:pt x="1" y="1"/>
                      <a:pt x="1" y="0"/>
                      <a:pt x="0" y="0"/>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675" name="Freeform 126"/>
              <p:cNvSpPr/>
              <p:nvPr/>
            </p:nvSpPr>
            <p:spPr bwMode="auto">
              <a:xfrm>
                <a:off x="3803" y="2738"/>
                <a:ext cx="5" cy="12"/>
              </a:xfrm>
              <a:custGeom>
                <a:avLst/>
                <a:gdLst>
                  <a:gd name="T0" fmla="*/ 0 w 4"/>
                  <a:gd name="T1" fmla="*/ 0 h 10"/>
                  <a:gd name="T2" fmla="*/ 1 w 4"/>
                  <a:gd name="T3" fmla="*/ 4 h 10"/>
                  <a:gd name="T4" fmla="*/ 1 w 4"/>
                  <a:gd name="T5" fmla="*/ 6 h 10"/>
                  <a:gd name="T6" fmla="*/ 1 w 4"/>
                  <a:gd name="T7" fmla="*/ 8 h 10"/>
                  <a:gd name="T8" fmla="*/ 2 w 4"/>
                  <a:gd name="T9" fmla="*/ 9 h 10"/>
                  <a:gd name="T10" fmla="*/ 3 w 4"/>
                  <a:gd name="T11" fmla="*/ 10 h 10"/>
                  <a:gd name="T12" fmla="*/ 3 w 4"/>
                  <a:gd name="T13" fmla="*/ 8 h 10"/>
                  <a:gd name="T14" fmla="*/ 4 w 4"/>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10">
                    <a:moveTo>
                      <a:pt x="0" y="0"/>
                    </a:moveTo>
                    <a:cubicBezTo>
                      <a:pt x="0" y="0"/>
                      <a:pt x="0" y="3"/>
                      <a:pt x="1" y="4"/>
                    </a:cubicBezTo>
                    <a:cubicBezTo>
                      <a:pt x="1" y="5"/>
                      <a:pt x="1" y="6"/>
                      <a:pt x="1" y="6"/>
                    </a:cubicBezTo>
                    <a:cubicBezTo>
                      <a:pt x="1" y="7"/>
                      <a:pt x="0" y="7"/>
                      <a:pt x="1" y="8"/>
                    </a:cubicBezTo>
                    <a:cubicBezTo>
                      <a:pt x="1" y="9"/>
                      <a:pt x="2" y="8"/>
                      <a:pt x="2" y="9"/>
                    </a:cubicBezTo>
                    <a:cubicBezTo>
                      <a:pt x="2" y="10"/>
                      <a:pt x="3" y="10"/>
                      <a:pt x="3" y="10"/>
                    </a:cubicBezTo>
                    <a:cubicBezTo>
                      <a:pt x="3" y="10"/>
                      <a:pt x="3" y="9"/>
                      <a:pt x="3" y="8"/>
                    </a:cubicBezTo>
                    <a:cubicBezTo>
                      <a:pt x="4" y="7"/>
                      <a:pt x="4" y="6"/>
                      <a:pt x="4" y="6"/>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676" name="Freeform 127"/>
              <p:cNvSpPr/>
              <p:nvPr/>
            </p:nvSpPr>
            <p:spPr bwMode="auto">
              <a:xfrm>
                <a:off x="3788" y="2718"/>
                <a:ext cx="17" cy="32"/>
              </a:xfrm>
              <a:custGeom>
                <a:avLst/>
                <a:gdLst>
                  <a:gd name="T0" fmla="*/ 14 w 14"/>
                  <a:gd name="T1" fmla="*/ 23 h 27"/>
                  <a:gd name="T2" fmla="*/ 13 w 14"/>
                  <a:gd name="T3" fmla="*/ 26 h 27"/>
                  <a:gd name="T4" fmla="*/ 13 w 14"/>
                  <a:gd name="T5" fmla="*/ 26 h 27"/>
                  <a:gd name="T6" fmla="*/ 12 w 14"/>
                  <a:gd name="T7" fmla="*/ 26 h 27"/>
                  <a:gd name="T8" fmla="*/ 11 w 14"/>
                  <a:gd name="T9" fmla="*/ 24 h 27"/>
                  <a:gd name="T10" fmla="*/ 10 w 14"/>
                  <a:gd name="T11" fmla="*/ 23 h 27"/>
                  <a:gd name="T12" fmla="*/ 10 w 14"/>
                  <a:gd name="T13" fmla="*/ 24 h 27"/>
                  <a:gd name="T14" fmla="*/ 10 w 14"/>
                  <a:gd name="T15" fmla="*/ 26 h 27"/>
                  <a:gd name="T16" fmla="*/ 8 w 14"/>
                  <a:gd name="T17" fmla="*/ 27 h 27"/>
                  <a:gd name="T18" fmla="*/ 6 w 14"/>
                  <a:gd name="T19" fmla="*/ 26 h 27"/>
                  <a:gd name="T20" fmla="*/ 5 w 14"/>
                  <a:gd name="T21" fmla="*/ 24 h 27"/>
                  <a:gd name="T22" fmla="*/ 5 w 14"/>
                  <a:gd name="T23" fmla="*/ 25 h 27"/>
                  <a:gd name="T24" fmla="*/ 5 w 14"/>
                  <a:gd name="T25" fmla="*/ 26 h 27"/>
                  <a:gd name="T26" fmla="*/ 2 w 14"/>
                  <a:gd name="T27" fmla="*/ 26 h 27"/>
                  <a:gd name="T28" fmla="*/ 1 w 14"/>
                  <a:gd name="T29" fmla="*/ 24 h 27"/>
                  <a:gd name="T30" fmla="*/ 0 w 14"/>
                  <a:gd name="T31" fmla="*/ 22 h 27"/>
                  <a:gd name="T32" fmla="*/ 1 w 14"/>
                  <a:gd name="T33" fmla="*/ 20 h 27"/>
                  <a:gd name="T34" fmla="*/ 1 w 14"/>
                  <a:gd name="T35" fmla="*/ 10 h 27"/>
                  <a:gd name="T36" fmla="*/ 1 w 14"/>
                  <a:gd name="T37" fmla="*/ 0 h 27"/>
                  <a:gd name="T38" fmla="*/ 1 w 14"/>
                  <a:gd name="T3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27">
                    <a:moveTo>
                      <a:pt x="14" y="23"/>
                    </a:moveTo>
                    <a:cubicBezTo>
                      <a:pt x="14" y="24"/>
                      <a:pt x="14" y="25"/>
                      <a:pt x="13" y="26"/>
                    </a:cubicBezTo>
                    <a:cubicBezTo>
                      <a:pt x="13" y="26"/>
                      <a:pt x="13" y="26"/>
                      <a:pt x="13" y="26"/>
                    </a:cubicBezTo>
                    <a:cubicBezTo>
                      <a:pt x="12" y="26"/>
                      <a:pt x="12" y="27"/>
                      <a:pt x="12" y="26"/>
                    </a:cubicBezTo>
                    <a:cubicBezTo>
                      <a:pt x="11" y="25"/>
                      <a:pt x="11" y="25"/>
                      <a:pt x="11" y="24"/>
                    </a:cubicBezTo>
                    <a:cubicBezTo>
                      <a:pt x="10" y="23"/>
                      <a:pt x="10" y="23"/>
                      <a:pt x="10" y="23"/>
                    </a:cubicBezTo>
                    <a:cubicBezTo>
                      <a:pt x="10" y="23"/>
                      <a:pt x="10" y="23"/>
                      <a:pt x="10" y="24"/>
                    </a:cubicBezTo>
                    <a:cubicBezTo>
                      <a:pt x="10" y="25"/>
                      <a:pt x="10" y="25"/>
                      <a:pt x="10" y="26"/>
                    </a:cubicBezTo>
                    <a:cubicBezTo>
                      <a:pt x="9" y="26"/>
                      <a:pt x="8" y="27"/>
                      <a:pt x="8" y="27"/>
                    </a:cubicBezTo>
                    <a:cubicBezTo>
                      <a:pt x="8" y="27"/>
                      <a:pt x="7" y="27"/>
                      <a:pt x="6" y="26"/>
                    </a:cubicBezTo>
                    <a:cubicBezTo>
                      <a:pt x="6" y="24"/>
                      <a:pt x="6" y="23"/>
                      <a:pt x="5" y="24"/>
                    </a:cubicBezTo>
                    <a:cubicBezTo>
                      <a:pt x="5" y="24"/>
                      <a:pt x="5" y="24"/>
                      <a:pt x="5" y="25"/>
                    </a:cubicBezTo>
                    <a:cubicBezTo>
                      <a:pt x="5" y="25"/>
                      <a:pt x="5" y="26"/>
                      <a:pt x="5" y="26"/>
                    </a:cubicBezTo>
                    <a:cubicBezTo>
                      <a:pt x="4" y="26"/>
                      <a:pt x="3" y="27"/>
                      <a:pt x="2" y="26"/>
                    </a:cubicBezTo>
                    <a:cubicBezTo>
                      <a:pt x="2" y="25"/>
                      <a:pt x="2" y="25"/>
                      <a:pt x="1" y="24"/>
                    </a:cubicBezTo>
                    <a:cubicBezTo>
                      <a:pt x="0" y="24"/>
                      <a:pt x="0" y="23"/>
                      <a:pt x="0" y="22"/>
                    </a:cubicBezTo>
                    <a:cubicBezTo>
                      <a:pt x="0" y="21"/>
                      <a:pt x="1" y="20"/>
                      <a:pt x="1" y="20"/>
                    </a:cubicBezTo>
                    <a:cubicBezTo>
                      <a:pt x="1" y="19"/>
                      <a:pt x="1" y="15"/>
                      <a:pt x="1" y="10"/>
                    </a:cubicBezTo>
                    <a:cubicBezTo>
                      <a:pt x="2" y="5"/>
                      <a:pt x="0" y="1"/>
                      <a:pt x="1" y="0"/>
                    </a:cubicBezTo>
                    <a:cubicBezTo>
                      <a:pt x="1" y="0"/>
                      <a:pt x="1" y="0"/>
                      <a:pt x="1" y="0"/>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677" name="Freeform 128"/>
              <p:cNvSpPr/>
              <p:nvPr/>
            </p:nvSpPr>
            <p:spPr bwMode="auto">
              <a:xfrm>
                <a:off x="3772" y="2722"/>
                <a:ext cx="9" cy="21"/>
              </a:xfrm>
              <a:custGeom>
                <a:avLst/>
                <a:gdLst>
                  <a:gd name="T0" fmla="*/ 7 w 8"/>
                  <a:gd name="T1" fmla="*/ 0 h 17"/>
                  <a:gd name="T2" fmla="*/ 8 w 8"/>
                  <a:gd name="T3" fmla="*/ 10 h 17"/>
                  <a:gd name="T4" fmla="*/ 6 w 8"/>
                  <a:gd name="T5" fmla="*/ 13 h 17"/>
                  <a:gd name="T6" fmla="*/ 3 w 8"/>
                  <a:gd name="T7" fmla="*/ 16 h 17"/>
                  <a:gd name="T8" fmla="*/ 0 w 8"/>
                  <a:gd name="T9" fmla="*/ 16 h 17"/>
                </a:gdLst>
                <a:ahLst/>
                <a:cxnLst>
                  <a:cxn ang="0">
                    <a:pos x="T0" y="T1"/>
                  </a:cxn>
                  <a:cxn ang="0">
                    <a:pos x="T2" y="T3"/>
                  </a:cxn>
                  <a:cxn ang="0">
                    <a:pos x="T4" y="T5"/>
                  </a:cxn>
                  <a:cxn ang="0">
                    <a:pos x="T6" y="T7"/>
                  </a:cxn>
                  <a:cxn ang="0">
                    <a:pos x="T8" y="T9"/>
                  </a:cxn>
                </a:cxnLst>
                <a:rect l="0" t="0" r="r" b="b"/>
                <a:pathLst>
                  <a:path w="8" h="17">
                    <a:moveTo>
                      <a:pt x="7" y="0"/>
                    </a:moveTo>
                    <a:cubicBezTo>
                      <a:pt x="7" y="0"/>
                      <a:pt x="8" y="7"/>
                      <a:pt x="8" y="10"/>
                    </a:cubicBezTo>
                    <a:cubicBezTo>
                      <a:pt x="7" y="12"/>
                      <a:pt x="7" y="12"/>
                      <a:pt x="6" y="13"/>
                    </a:cubicBezTo>
                    <a:cubicBezTo>
                      <a:pt x="4" y="15"/>
                      <a:pt x="5" y="16"/>
                      <a:pt x="3" y="16"/>
                    </a:cubicBezTo>
                    <a:cubicBezTo>
                      <a:pt x="2" y="16"/>
                      <a:pt x="1" y="17"/>
                      <a:pt x="0" y="16"/>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678" name="Freeform 129"/>
              <p:cNvSpPr/>
              <p:nvPr/>
            </p:nvSpPr>
            <p:spPr bwMode="auto">
              <a:xfrm>
                <a:off x="3781" y="2730"/>
                <a:ext cx="8" cy="12"/>
              </a:xfrm>
              <a:custGeom>
                <a:avLst/>
                <a:gdLst>
                  <a:gd name="T0" fmla="*/ 0 w 6"/>
                  <a:gd name="T1" fmla="*/ 0 h 10"/>
                  <a:gd name="T2" fmla="*/ 2 w 6"/>
                  <a:gd name="T3" fmla="*/ 7 h 10"/>
                  <a:gd name="T4" fmla="*/ 5 w 6"/>
                  <a:gd name="T5" fmla="*/ 10 h 10"/>
                  <a:gd name="T6" fmla="*/ 6 w 6"/>
                  <a:gd name="T7" fmla="*/ 8 h 10"/>
                </a:gdLst>
                <a:ahLst/>
                <a:cxnLst>
                  <a:cxn ang="0">
                    <a:pos x="T0" y="T1"/>
                  </a:cxn>
                  <a:cxn ang="0">
                    <a:pos x="T2" y="T3"/>
                  </a:cxn>
                  <a:cxn ang="0">
                    <a:pos x="T4" y="T5"/>
                  </a:cxn>
                  <a:cxn ang="0">
                    <a:pos x="T6" y="T7"/>
                  </a:cxn>
                </a:cxnLst>
                <a:rect l="0" t="0" r="r" b="b"/>
                <a:pathLst>
                  <a:path w="6" h="10">
                    <a:moveTo>
                      <a:pt x="0" y="0"/>
                    </a:moveTo>
                    <a:cubicBezTo>
                      <a:pt x="0" y="0"/>
                      <a:pt x="0" y="7"/>
                      <a:pt x="2" y="7"/>
                    </a:cubicBezTo>
                    <a:cubicBezTo>
                      <a:pt x="4" y="8"/>
                      <a:pt x="3" y="10"/>
                      <a:pt x="5" y="10"/>
                    </a:cubicBezTo>
                    <a:cubicBezTo>
                      <a:pt x="6" y="9"/>
                      <a:pt x="6" y="8"/>
                      <a:pt x="6" y="8"/>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679" name="Freeform 130"/>
              <p:cNvSpPr/>
              <p:nvPr/>
            </p:nvSpPr>
            <p:spPr bwMode="auto">
              <a:xfrm>
                <a:off x="3781" y="2695"/>
                <a:ext cx="27" cy="24"/>
              </a:xfrm>
              <a:custGeom>
                <a:avLst/>
                <a:gdLst>
                  <a:gd name="T0" fmla="*/ 22 w 22"/>
                  <a:gd name="T1" fmla="*/ 0 h 20"/>
                  <a:gd name="T2" fmla="*/ 10 w 22"/>
                  <a:gd name="T3" fmla="*/ 7 h 20"/>
                  <a:gd name="T4" fmla="*/ 0 w 22"/>
                  <a:gd name="T5" fmla="*/ 20 h 20"/>
                </a:gdLst>
                <a:ahLst/>
                <a:cxnLst>
                  <a:cxn ang="0">
                    <a:pos x="T0" y="T1"/>
                  </a:cxn>
                  <a:cxn ang="0">
                    <a:pos x="T2" y="T3"/>
                  </a:cxn>
                  <a:cxn ang="0">
                    <a:pos x="T4" y="T5"/>
                  </a:cxn>
                </a:cxnLst>
                <a:rect l="0" t="0" r="r" b="b"/>
                <a:pathLst>
                  <a:path w="22" h="20">
                    <a:moveTo>
                      <a:pt x="22" y="0"/>
                    </a:moveTo>
                    <a:cubicBezTo>
                      <a:pt x="22" y="0"/>
                      <a:pt x="15" y="2"/>
                      <a:pt x="10" y="7"/>
                    </a:cubicBezTo>
                    <a:cubicBezTo>
                      <a:pt x="5" y="11"/>
                      <a:pt x="0" y="20"/>
                      <a:pt x="0" y="20"/>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680" name="Freeform 131"/>
              <p:cNvSpPr/>
              <p:nvPr/>
            </p:nvSpPr>
            <p:spPr bwMode="auto">
              <a:xfrm>
                <a:off x="3780" y="2687"/>
                <a:ext cx="23" cy="35"/>
              </a:xfrm>
              <a:custGeom>
                <a:avLst/>
                <a:gdLst>
                  <a:gd name="T0" fmla="*/ 19 w 19"/>
                  <a:gd name="T1" fmla="*/ 0 h 29"/>
                  <a:gd name="T2" fmla="*/ 4 w 19"/>
                  <a:gd name="T3" fmla="*/ 18 h 29"/>
                  <a:gd name="T4" fmla="*/ 0 w 19"/>
                  <a:gd name="T5" fmla="*/ 29 h 29"/>
                </a:gdLst>
                <a:ahLst/>
                <a:cxnLst>
                  <a:cxn ang="0">
                    <a:pos x="T0" y="T1"/>
                  </a:cxn>
                  <a:cxn ang="0">
                    <a:pos x="T2" y="T3"/>
                  </a:cxn>
                  <a:cxn ang="0">
                    <a:pos x="T4" y="T5"/>
                  </a:cxn>
                </a:cxnLst>
                <a:rect l="0" t="0" r="r" b="b"/>
                <a:pathLst>
                  <a:path w="19" h="29">
                    <a:moveTo>
                      <a:pt x="19" y="0"/>
                    </a:moveTo>
                    <a:cubicBezTo>
                      <a:pt x="19" y="0"/>
                      <a:pt x="8" y="12"/>
                      <a:pt x="4" y="18"/>
                    </a:cubicBezTo>
                    <a:cubicBezTo>
                      <a:pt x="1" y="23"/>
                      <a:pt x="0" y="29"/>
                      <a:pt x="0" y="29"/>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681" name="Freeform 132"/>
              <p:cNvSpPr/>
              <p:nvPr/>
            </p:nvSpPr>
            <p:spPr bwMode="auto">
              <a:xfrm>
                <a:off x="3786" y="2675"/>
                <a:ext cx="13" cy="23"/>
              </a:xfrm>
              <a:custGeom>
                <a:avLst/>
                <a:gdLst>
                  <a:gd name="T0" fmla="*/ 5 w 10"/>
                  <a:gd name="T1" fmla="*/ 0 h 19"/>
                  <a:gd name="T2" fmla="*/ 8 w 10"/>
                  <a:gd name="T3" fmla="*/ 7 h 19"/>
                  <a:gd name="T4" fmla="*/ 2 w 10"/>
                  <a:gd name="T5" fmla="*/ 16 h 19"/>
                  <a:gd name="T6" fmla="*/ 6 w 10"/>
                  <a:gd name="T7" fmla="*/ 19 h 19"/>
                </a:gdLst>
                <a:ahLst/>
                <a:cxnLst>
                  <a:cxn ang="0">
                    <a:pos x="T0" y="T1"/>
                  </a:cxn>
                  <a:cxn ang="0">
                    <a:pos x="T2" y="T3"/>
                  </a:cxn>
                  <a:cxn ang="0">
                    <a:pos x="T4" y="T5"/>
                  </a:cxn>
                  <a:cxn ang="0">
                    <a:pos x="T6" y="T7"/>
                  </a:cxn>
                </a:cxnLst>
                <a:rect l="0" t="0" r="r" b="b"/>
                <a:pathLst>
                  <a:path w="10" h="19">
                    <a:moveTo>
                      <a:pt x="5" y="0"/>
                    </a:moveTo>
                    <a:cubicBezTo>
                      <a:pt x="5" y="0"/>
                      <a:pt x="10" y="2"/>
                      <a:pt x="8" y="7"/>
                    </a:cubicBezTo>
                    <a:cubicBezTo>
                      <a:pt x="6" y="12"/>
                      <a:pt x="0" y="13"/>
                      <a:pt x="2" y="16"/>
                    </a:cubicBezTo>
                    <a:cubicBezTo>
                      <a:pt x="3" y="19"/>
                      <a:pt x="6" y="19"/>
                      <a:pt x="6" y="19"/>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682" name="Freeform 133"/>
              <p:cNvSpPr/>
              <p:nvPr/>
            </p:nvSpPr>
            <p:spPr bwMode="auto">
              <a:xfrm>
                <a:off x="3791" y="2673"/>
                <a:ext cx="15" cy="24"/>
              </a:xfrm>
              <a:custGeom>
                <a:avLst/>
                <a:gdLst>
                  <a:gd name="T0" fmla="*/ 5 w 12"/>
                  <a:gd name="T1" fmla="*/ 0 h 20"/>
                  <a:gd name="T2" fmla="*/ 10 w 12"/>
                  <a:gd name="T3" fmla="*/ 9 h 20"/>
                  <a:gd name="T4" fmla="*/ 3 w 12"/>
                  <a:gd name="T5" fmla="*/ 15 h 20"/>
                  <a:gd name="T6" fmla="*/ 3 w 12"/>
                  <a:gd name="T7" fmla="*/ 20 h 20"/>
                </a:gdLst>
                <a:ahLst/>
                <a:cxnLst>
                  <a:cxn ang="0">
                    <a:pos x="T0" y="T1"/>
                  </a:cxn>
                  <a:cxn ang="0">
                    <a:pos x="T2" y="T3"/>
                  </a:cxn>
                  <a:cxn ang="0">
                    <a:pos x="T4" y="T5"/>
                  </a:cxn>
                  <a:cxn ang="0">
                    <a:pos x="T6" y="T7"/>
                  </a:cxn>
                </a:cxnLst>
                <a:rect l="0" t="0" r="r" b="b"/>
                <a:pathLst>
                  <a:path w="12" h="20">
                    <a:moveTo>
                      <a:pt x="5" y="0"/>
                    </a:moveTo>
                    <a:cubicBezTo>
                      <a:pt x="5" y="0"/>
                      <a:pt x="12" y="4"/>
                      <a:pt x="10" y="9"/>
                    </a:cubicBezTo>
                    <a:cubicBezTo>
                      <a:pt x="8" y="13"/>
                      <a:pt x="6" y="14"/>
                      <a:pt x="3" y="15"/>
                    </a:cubicBezTo>
                    <a:cubicBezTo>
                      <a:pt x="0" y="17"/>
                      <a:pt x="3" y="20"/>
                      <a:pt x="3" y="20"/>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683" name="Freeform 134"/>
              <p:cNvSpPr/>
              <p:nvPr/>
            </p:nvSpPr>
            <p:spPr bwMode="auto">
              <a:xfrm>
                <a:off x="3753" y="2669"/>
                <a:ext cx="15" cy="22"/>
              </a:xfrm>
              <a:custGeom>
                <a:avLst/>
                <a:gdLst>
                  <a:gd name="T0" fmla="*/ 12 w 12"/>
                  <a:gd name="T1" fmla="*/ 0 h 18"/>
                  <a:gd name="T2" fmla="*/ 3 w 12"/>
                  <a:gd name="T3" fmla="*/ 13 h 18"/>
                  <a:gd name="T4" fmla="*/ 9 w 12"/>
                  <a:gd name="T5" fmla="*/ 18 h 18"/>
                </a:gdLst>
                <a:ahLst/>
                <a:cxnLst>
                  <a:cxn ang="0">
                    <a:pos x="T0" y="T1"/>
                  </a:cxn>
                  <a:cxn ang="0">
                    <a:pos x="T2" y="T3"/>
                  </a:cxn>
                  <a:cxn ang="0">
                    <a:pos x="T4" y="T5"/>
                  </a:cxn>
                </a:cxnLst>
                <a:rect l="0" t="0" r="r" b="b"/>
                <a:pathLst>
                  <a:path w="12" h="18">
                    <a:moveTo>
                      <a:pt x="12" y="0"/>
                    </a:moveTo>
                    <a:cubicBezTo>
                      <a:pt x="11" y="1"/>
                      <a:pt x="0" y="9"/>
                      <a:pt x="3" y="13"/>
                    </a:cubicBezTo>
                    <a:cubicBezTo>
                      <a:pt x="6" y="17"/>
                      <a:pt x="9" y="18"/>
                      <a:pt x="9" y="18"/>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684" name="Freeform 135"/>
              <p:cNvSpPr/>
              <p:nvPr/>
            </p:nvSpPr>
            <p:spPr bwMode="auto">
              <a:xfrm>
                <a:off x="3761" y="2673"/>
                <a:ext cx="8" cy="13"/>
              </a:xfrm>
              <a:custGeom>
                <a:avLst/>
                <a:gdLst>
                  <a:gd name="T0" fmla="*/ 7 w 7"/>
                  <a:gd name="T1" fmla="*/ 0 h 11"/>
                  <a:gd name="T2" fmla="*/ 0 w 7"/>
                  <a:gd name="T3" fmla="*/ 7 h 11"/>
                  <a:gd name="T4" fmla="*/ 2 w 7"/>
                  <a:gd name="T5" fmla="*/ 10 h 11"/>
                </a:gdLst>
                <a:ahLst/>
                <a:cxnLst>
                  <a:cxn ang="0">
                    <a:pos x="T0" y="T1"/>
                  </a:cxn>
                  <a:cxn ang="0">
                    <a:pos x="T2" y="T3"/>
                  </a:cxn>
                  <a:cxn ang="0">
                    <a:pos x="T4" y="T5"/>
                  </a:cxn>
                </a:cxnLst>
                <a:rect l="0" t="0" r="r" b="b"/>
                <a:pathLst>
                  <a:path w="7" h="11">
                    <a:moveTo>
                      <a:pt x="7" y="0"/>
                    </a:moveTo>
                    <a:cubicBezTo>
                      <a:pt x="6" y="0"/>
                      <a:pt x="0" y="4"/>
                      <a:pt x="0" y="7"/>
                    </a:cubicBezTo>
                    <a:cubicBezTo>
                      <a:pt x="1" y="11"/>
                      <a:pt x="1" y="10"/>
                      <a:pt x="2" y="10"/>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685" name="Freeform 136"/>
              <p:cNvSpPr/>
              <p:nvPr/>
            </p:nvSpPr>
            <p:spPr bwMode="auto">
              <a:xfrm>
                <a:off x="3761" y="2675"/>
                <a:ext cx="7" cy="10"/>
              </a:xfrm>
              <a:custGeom>
                <a:avLst/>
                <a:gdLst>
                  <a:gd name="T0" fmla="*/ 6 w 6"/>
                  <a:gd name="T1" fmla="*/ 0 h 8"/>
                  <a:gd name="T2" fmla="*/ 3 w 6"/>
                  <a:gd name="T3" fmla="*/ 8 h 8"/>
                </a:gdLst>
                <a:ahLst/>
                <a:cxnLst>
                  <a:cxn ang="0">
                    <a:pos x="T0" y="T1"/>
                  </a:cxn>
                  <a:cxn ang="0">
                    <a:pos x="T2" y="T3"/>
                  </a:cxn>
                </a:cxnLst>
                <a:rect l="0" t="0" r="r" b="b"/>
                <a:pathLst>
                  <a:path w="6" h="8">
                    <a:moveTo>
                      <a:pt x="6" y="0"/>
                    </a:moveTo>
                    <a:cubicBezTo>
                      <a:pt x="5" y="1"/>
                      <a:pt x="0" y="6"/>
                      <a:pt x="3" y="8"/>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686" name="Freeform 137"/>
              <p:cNvSpPr/>
              <p:nvPr/>
            </p:nvSpPr>
            <p:spPr bwMode="auto">
              <a:xfrm>
                <a:off x="3767" y="2680"/>
                <a:ext cx="21" cy="30"/>
              </a:xfrm>
              <a:custGeom>
                <a:avLst/>
                <a:gdLst>
                  <a:gd name="T0" fmla="*/ 2 w 17"/>
                  <a:gd name="T1" fmla="*/ 0 h 25"/>
                  <a:gd name="T2" fmla="*/ 2 w 17"/>
                  <a:gd name="T3" fmla="*/ 6 h 25"/>
                  <a:gd name="T4" fmla="*/ 7 w 17"/>
                  <a:gd name="T5" fmla="*/ 14 h 25"/>
                  <a:gd name="T6" fmla="*/ 10 w 17"/>
                  <a:gd name="T7" fmla="*/ 25 h 25"/>
                  <a:gd name="T8" fmla="*/ 13 w 17"/>
                  <a:gd name="T9" fmla="*/ 14 h 25"/>
                  <a:gd name="T10" fmla="*/ 17 w 17"/>
                  <a:gd name="T11" fmla="*/ 9 h 25"/>
                </a:gdLst>
                <a:ahLst/>
                <a:cxnLst>
                  <a:cxn ang="0">
                    <a:pos x="T0" y="T1"/>
                  </a:cxn>
                  <a:cxn ang="0">
                    <a:pos x="T2" y="T3"/>
                  </a:cxn>
                  <a:cxn ang="0">
                    <a:pos x="T4" y="T5"/>
                  </a:cxn>
                  <a:cxn ang="0">
                    <a:pos x="T6" y="T7"/>
                  </a:cxn>
                  <a:cxn ang="0">
                    <a:pos x="T8" y="T9"/>
                  </a:cxn>
                  <a:cxn ang="0">
                    <a:pos x="T10" y="T11"/>
                  </a:cxn>
                </a:cxnLst>
                <a:rect l="0" t="0" r="r" b="b"/>
                <a:pathLst>
                  <a:path w="17" h="25">
                    <a:moveTo>
                      <a:pt x="2" y="0"/>
                    </a:moveTo>
                    <a:cubicBezTo>
                      <a:pt x="2" y="0"/>
                      <a:pt x="0" y="3"/>
                      <a:pt x="2" y="6"/>
                    </a:cubicBezTo>
                    <a:cubicBezTo>
                      <a:pt x="3" y="9"/>
                      <a:pt x="6" y="10"/>
                      <a:pt x="7" y="14"/>
                    </a:cubicBezTo>
                    <a:cubicBezTo>
                      <a:pt x="8" y="18"/>
                      <a:pt x="10" y="25"/>
                      <a:pt x="10" y="25"/>
                    </a:cubicBezTo>
                    <a:cubicBezTo>
                      <a:pt x="10" y="25"/>
                      <a:pt x="10" y="18"/>
                      <a:pt x="13" y="14"/>
                    </a:cubicBezTo>
                    <a:cubicBezTo>
                      <a:pt x="17" y="10"/>
                      <a:pt x="17" y="9"/>
                      <a:pt x="17" y="9"/>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687" name="Freeform 138"/>
              <p:cNvSpPr/>
              <p:nvPr/>
            </p:nvSpPr>
            <p:spPr bwMode="auto">
              <a:xfrm>
                <a:off x="3769" y="2665"/>
                <a:ext cx="23" cy="21"/>
              </a:xfrm>
              <a:custGeom>
                <a:avLst/>
                <a:gdLst>
                  <a:gd name="T0" fmla="*/ 19 w 19"/>
                  <a:gd name="T1" fmla="*/ 6 h 17"/>
                  <a:gd name="T2" fmla="*/ 16 w 19"/>
                  <a:gd name="T3" fmla="*/ 11 h 17"/>
                  <a:gd name="T4" fmla="*/ 12 w 19"/>
                  <a:gd name="T5" fmla="*/ 15 h 17"/>
                  <a:gd name="T6" fmla="*/ 3 w 19"/>
                  <a:gd name="T7" fmla="*/ 13 h 17"/>
                  <a:gd name="T8" fmla="*/ 1 w 19"/>
                  <a:gd name="T9" fmla="*/ 10 h 17"/>
                  <a:gd name="T10" fmla="*/ 5 w 19"/>
                  <a:gd name="T11" fmla="*/ 9 h 17"/>
                  <a:gd name="T12" fmla="*/ 12 w 19"/>
                  <a:gd name="T13" fmla="*/ 9 h 17"/>
                  <a:gd name="T14" fmla="*/ 18 w 19"/>
                  <a:gd name="T15" fmla="*/ 6 h 17"/>
                  <a:gd name="T16" fmla="*/ 19 w 19"/>
                  <a:gd name="T17" fmla="*/ 4 h 17"/>
                  <a:gd name="T18" fmla="*/ 14 w 19"/>
                  <a:gd name="T19" fmla="*/ 1 h 17"/>
                  <a:gd name="T20" fmla="*/ 3 w 19"/>
                  <a:gd name="T21" fmla="*/ 1 h 17"/>
                  <a:gd name="T22" fmla="*/ 1 w 19"/>
                  <a:gd name="T23" fmla="*/ 2 h 17"/>
                  <a:gd name="T24" fmla="*/ 1 w 19"/>
                  <a:gd name="T25" fmla="*/ 4 h 17"/>
                  <a:gd name="T26" fmla="*/ 1 w 19"/>
                  <a:gd name="T27" fmla="*/ 6 h 17"/>
                  <a:gd name="T28" fmla="*/ 1 w 19"/>
                  <a:gd name="T29" fmla="*/ 8 h 17"/>
                  <a:gd name="T30" fmla="*/ 2 w 19"/>
                  <a:gd name="T31"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17">
                    <a:moveTo>
                      <a:pt x="19" y="6"/>
                    </a:moveTo>
                    <a:cubicBezTo>
                      <a:pt x="19" y="6"/>
                      <a:pt x="19" y="9"/>
                      <a:pt x="16" y="11"/>
                    </a:cubicBezTo>
                    <a:cubicBezTo>
                      <a:pt x="13" y="14"/>
                      <a:pt x="13" y="15"/>
                      <a:pt x="12" y="15"/>
                    </a:cubicBezTo>
                    <a:cubicBezTo>
                      <a:pt x="11" y="15"/>
                      <a:pt x="4" y="17"/>
                      <a:pt x="3" y="13"/>
                    </a:cubicBezTo>
                    <a:cubicBezTo>
                      <a:pt x="1" y="10"/>
                      <a:pt x="1" y="10"/>
                      <a:pt x="1" y="10"/>
                    </a:cubicBezTo>
                    <a:cubicBezTo>
                      <a:pt x="1" y="10"/>
                      <a:pt x="0" y="9"/>
                      <a:pt x="5" y="9"/>
                    </a:cubicBezTo>
                    <a:cubicBezTo>
                      <a:pt x="9" y="9"/>
                      <a:pt x="9" y="10"/>
                      <a:pt x="12" y="9"/>
                    </a:cubicBezTo>
                    <a:cubicBezTo>
                      <a:pt x="15" y="9"/>
                      <a:pt x="17" y="9"/>
                      <a:pt x="18" y="6"/>
                    </a:cubicBezTo>
                    <a:cubicBezTo>
                      <a:pt x="19" y="4"/>
                      <a:pt x="19" y="4"/>
                      <a:pt x="19" y="4"/>
                    </a:cubicBezTo>
                    <a:cubicBezTo>
                      <a:pt x="19" y="4"/>
                      <a:pt x="16" y="1"/>
                      <a:pt x="14" y="1"/>
                    </a:cubicBezTo>
                    <a:cubicBezTo>
                      <a:pt x="12" y="0"/>
                      <a:pt x="4" y="0"/>
                      <a:pt x="3" y="1"/>
                    </a:cubicBezTo>
                    <a:cubicBezTo>
                      <a:pt x="2" y="1"/>
                      <a:pt x="1" y="1"/>
                      <a:pt x="1" y="2"/>
                    </a:cubicBezTo>
                    <a:cubicBezTo>
                      <a:pt x="1" y="3"/>
                      <a:pt x="0" y="3"/>
                      <a:pt x="1" y="4"/>
                    </a:cubicBezTo>
                    <a:cubicBezTo>
                      <a:pt x="1" y="5"/>
                      <a:pt x="1" y="6"/>
                      <a:pt x="1" y="6"/>
                    </a:cubicBezTo>
                    <a:cubicBezTo>
                      <a:pt x="1" y="6"/>
                      <a:pt x="1" y="8"/>
                      <a:pt x="1" y="8"/>
                    </a:cubicBezTo>
                    <a:cubicBezTo>
                      <a:pt x="2" y="8"/>
                      <a:pt x="2" y="8"/>
                      <a:pt x="2" y="8"/>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688" name="Freeform 139"/>
              <p:cNvSpPr/>
              <p:nvPr/>
            </p:nvSpPr>
            <p:spPr bwMode="auto">
              <a:xfrm>
                <a:off x="3771" y="2667"/>
                <a:ext cx="19" cy="2"/>
              </a:xfrm>
              <a:custGeom>
                <a:avLst/>
                <a:gdLst>
                  <a:gd name="T0" fmla="*/ 0 w 16"/>
                  <a:gd name="T1" fmla="*/ 1 h 2"/>
                  <a:gd name="T2" fmla="*/ 1 w 16"/>
                  <a:gd name="T3" fmla="*/ 2 h 2"/>
                  <a:gd name="T4" fmla="*/ 2 w 16"/>
                  <a:gd name="T5" fmla="*/ 1 h 2"/>
                  <a:gd name="T6" fmla="*/ 2 w 16"/>
                  <a:gd name="T7" fmla="*/ 0 h 2"/>
                  <a:gd name="T8" fmla="*/ 4 w 16"/>
                  <a:gd name="T9" fmla="*/ 0 h 2"/>
                  <a:gd name="T10" fmla="*/ 5 w 16"/>
                  <a:gd name="T11" fmla="*/ 0 h 2"/>
                  <a:gd name="T12" fmla="*/ 7 w 16"/>
                  <a:gd name="T13" fmla="*/ 0 h 2"/>
                  <a:gd name="T14" fmla="*/ 8 w 16"/>
                  <a:gd name="T15" fmla="*/ 1 h 2"/>
                  <a:gd name="T16" fmla="*/ 10 w 16"/>
                  <a:gd name="T17" fmla="*/ 0 h 2"/>
                  <a:gd name="T18" fmla="*/ 11 w 16"/>
                  <a:gd name="T19" fmla="*/ 0 h 2"/>
                  <a:gd name="T20" fmla="*/ 11 w 16"/>
                  <a:gd name="T21" fmla="*/ 2 h 2"/>
                  <a:gd name="T22" fmla="*/ 13 w 16"/>
                  <a:gd name="T23" fmla="*/ 1 h 2"/>
                  <a:gd name="T24" fmla="*/ 15 w 16"/>
                  <a:gd name="T25" fmla="*/ 2 h 2"/>
                  <a:gd name="T26" fmla="*/ 16 w 16"/>
                  <a:gd name="T2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2">
                    <a:moveTo>
                      <a:pt x="0" y="1"/>
                    </a:moveTo>
                    <a:cubicBezTo>
                      <a:pt x="0" y="1"/>
                      <a:pt x="1" y="2"/>
                      <a:pt x="1" y="2"/>
                    </a:cubicBezTo>
                    <a:cubicBezTo>
                      <a:pt x="2" y="2"/>
                      <a:pt x="2" y="2"/>
                      <a:pt x="2" y="1"/>
                    </a:cubicBezTo>
                    <a:cubicBezTo>
                      <a:pt x="2" y="0"/>
                      <a:pt x="2" y="0"/>
                      <a:pt x="2" y="0"/>
                    </a:cubicBezTo>
                    <a:cubicBezTo>
                      <a:pt x="2" y="0"/>
                      <a:pt x="3" y="0"/>
                      <a:pt x="4" y="0"/>
                    </a:cubicBezTo>
                    <a:cubicBezTo>
                      <a:pt x="5" y="1"/>
                      <a:pt x="4" y="0"/>
                      <a:pt x="5" y="0"/>
                    </a:cubicBezTo>
                    <a:cubicBezTo>
                      <a:pt x="6" y="1"/>
                      <a:pt x="6" y="0"/>
                      <a:pt x="7" y="0"/>
                    </a:cubicBezTo>
                    <a:cubicBezTo>
                      <a:pt x="8" y="1"/>
                      <a:pt x="7" y="1"/>
                      <a:pt x="8" y="1"/>
                    </a:cubicBezTo>
                    <a:cubicBezTo>
                      <a:pt x="9" y="1"/>
                      <a:pt x="9" y="0"/>
                      <a:pt x="10" y="0"/>
                    </a:cubicBezTo>
                    <a:cubicBezTo>
                      <a:pt x="10" y="0"/>
                      <a:pt x="11" y="0"/>
                      <a:pt x="11" y="0"/>
                    </a:cubicBezTo>
                    <a:cubicBezTo>
                      <a:pt x="11" y="1"/>
                      <a:pt x="11" y="2"/>
                      <a:pt x="11" y="2"/>
                    </a:cubicBezTo>
                    <a:cubicBezTo>
                      <a:pt x="12" y="2"/>
                      <a:pt x="13" y="1"/>
                      <a:pt x="13" y="1"/>
                    </a:cubicBezTo>
                    <a:cubicBezTo>
                      <a:pt x="14" y="1"/>
                      <a:pt x="14" y="1"/>
                      <a:pt x="15" y="2"/>
                    </a:cubicBezTo>
                    <a:cubicBezTo>
                      <a:pt x="16" y="2"/>
                      <a:pt x="16" y="2"/>
                      <a:pt x="16" y="2"/>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689" name="Freeform 140"/>
              <p:cNvSpPr/>
              <p:nvPr/>
            </p:nvSpPr>
            <p:spPr bwMode="auto">
              <a:xfrm>
                <a:off x="3771" y="2669"/>
                <a:ext cx="18" cy="4"/>
              </a:xfrm>
              <a:custGeom>
                <a:avLst/>
                <a:gdLst>
                  <a:gd name="T0" fmla="*/ 15 w 15"/>
                  <a:gd name="T1" fmla="*/ 0 h 3"/>
                  <a:gd name="T2" fmla="*/ 12 w 15"/>
                  <a:gd name="T3" fmla="*/ 3 h 3"/>
                  <a:gd name="T4" fmla="*/ 10 w 15"/>
                  <a:gd name="T5" fmla="*/ 2 h 3"/>
                  <a:gd name="T6" fmla="*/ 9 w 15"/>
                  <a:gd name="T7" fmla="*/ 2 h 3"/>
                  <a:gd name="T8" fmla="*/ 8 w 15"/>
                  <a:gd name="T9" fmla="*/ 3 h 3"/>
                  <a:gd name="T10" fmla="*/ 6 w 15"/>
                  <a:gd name="T11" fmla="*/ 3 h 3"/>
                  <a:gd name="T12" fmla="*/ 5 w 15"/>
                  <a:gd name="T13" fmla="*/ 2 h 3"/>
                  <a:gd name="T14" fmla="*/ 4 w 15"/>
                  <a:gd name="T15" fmla="*/ 2 h 3"/>
                  <a:gd name="T16" fmla="*/ 4 w 15"/>
                  <a:gd name="T17" fmla="*/ 2 h 3"/>
                  <a:gd name="T18" fmla="*/ 2 w 15"/>
                  <a:gd name="T19" fmla="*/ 2 h 3"/>
                  <a:gd name="T20" fmla="*/ 1 w 15"/>
                  <a:gd name="T21" fmla="*/ 2 h 3"/>
                  <a:gd name="T22" fmla="*/ 1 w 15"/>
                  <a:gd name="T23" fmla="*/ 2 h 3"/>
                  <a:gd name="T24" fmla="*/ 0 w 15"/>
                  <a:gd name="T25"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3">
                    <a:moveTo>
                      <a:pt x="15" y="0"/>
                    </a:moveTo>
                    <a:cubicBezTo>
                      <a:pt x="12" y="3"/>
                      <a:pt x="12" y="3"/>
                      <a:pt x="12" y="3"/>
                    </a:cubicBezTo>
                    <a:cubicBezTo>
                      <a:pt x="12" y="3"/>
                      <a:pt x="11" y="2"/>
                      <a:pt x="10" y="2"/>
                    </a:cubicBezTo>
                    <a:cubicBezTo>
                      <a:pt x="9" y="2"/>
                      <a:pt x="9" y="2"/>
                      <a:pt x="9" y="2"/>
                    </a:cubicBezTo>
                    <a:cubicBezTo>
                      <a:pt x="8" y="2"/>
                      <a:pt x="9" y="2"/>
                      <a:pt x="8" y="3"/>
                    </a:cubicBezTo>
                    <a:cubicBezTo>
                      <a:pt x="7" y="3"/>
                      <a:pt x="7" y="3"/>
                      <a:pt x="6" y="3"/>
                    </a:cubicBezTo>
                    <a:cubicBezTo>
                      <a:pt x="6" y="3"/>
                      <a:pt x="5" y="3"/>
                      <a:pt x="5" y="2"/>
                    </a:cubicBezTo>
                    <a:cubicBezTo>
                      <a:pt x="5" y="2"/>
                      <a:pt x="4" y="2"/>
                      <a:pt x="4" y="2"/>
                    </a:cubicBezTo>
                    <a:cubicBezTo>
                      <a:pt x="4" y="2"/>
                      <a:pt x="4" y="2"/>
                      <a:pt x="4" y="2"/>
                    </a:cubicBezTo>
                    <a:cubicBezTo>
                      <a:pt x="2" y="2"/>
                      <a:pt x="2" y="2"/>
                      <a:pt x="2" y="2"/>
                    </a:cubicBezTo>
                    <a:cubicBezTo>
                      <a:pt x="2" y="2"/>
                      <a:pt x="2" y="2"/>
                      <a:pt x="1" y="2"/>
                    </a:cubicBezTo>
                    <a:cubicBezTo>
                      <a:pt x="1" y="2"/>
                      <a:pt x="1" y="2"/>
                      <a:pt x="1" y="2"/>
                    </a:cubicBezTo>
                    <a:cubicBezTo>
                      <a:pt x="0" y="3"/>
                      <a:pt x="0" y="3"/>
                      <a:pt x="0" y="3"/>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690" name="Freeform 141"/>
              <p:cNvSpPr/>
              <p:nvPr/>
            </p:nvSpPr>
            <p:spPr bwMode="auto">
              <a:xfrm>
                <a:off x="3772" y="2671"/>
                <a:ext cx="20" cy="5"/>
              </a:xfrm>
              <a:custGeom>
                <a:avLst/>
                <a:gdLst>
                  <a:gd name="T0" fmla="*/ 0 w 17"/>
                  <a:gd name="T1" fmla="*/ 3 h 4"/>
                  <a:gd name="T2" fmla="*/ 11 w 17"/>
                  <a:gd name="T3" fmla="*/ 3 h 4"/>
                  <a:gd name="T4" fmla="*/ 17 w 17"/>
                  <a:gd name="T5" fmla="*/ 0 h 4"/>
                </a:gdLst>
                <a:ahLst/>
                <a:cxnLst>
                  <a:cxn ang="0">
                    <a:pos x="T0" y="T1"/>
                  </a:cxn>
                  <a:cxn ang="0">
                    <a:pos x="T2" y="T3"/>
                  </a:cxn>
                  <a:cxn ang="0">
                    <a:pos x="T4" y="T5"/>
                  </a:cxn>
                </a:cxnLst>
                <a:rect l="0" t="0" r="r" b="b"/>
                <a:pathLst>
                  <a:path w="17" h="4">
                    <a:moveTo>
                      <a:pt x="0" y="3"/>
                    </a:moveTo>
                    <a:cubicBezTo>
                      <a:pt x="0" y="3"/>
                      <a:pt x="7" y="4"/>
                      <a:pt x="11" y="3"/>
                    </a:cubicBezTo>
                    <a:cubicBezTo>
                      <a:pt x="14" y="1"/>
                      <a:pt x="17" y="0"/>
                      <a:pt x="17" y="0"/>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691" name="Freeform 142"/>
              <p:cNvSpPr/>
              <p:nvPr/>
            </p:nvSpPr>
            <p:spPr bwMode="auto">
              <a:xfrm>
                <a:off x="3752" y="2690"/>
                <a:ext cx="28" cy="29"/>
              </a:xfrm>
              <a:custGeom>
                <a:avLst/>
                <a:gdLst>
                  <a:gd name="T0" fmla="*/ 0 w 23"/>
                  <a:gd name="T1" fmla="*/ 0 h 24"/>
                  <a:gd name="T2" fmla="*/ 16 w 23"/>
                  <a:gd name="T3" fmla="*/ 13 h 24"/>
                  <a:gd name="T4" fmla="*/ 23 w 23"/>
                  <a:gd name="T5" fmla="*/ 24 h 24"/>
                </a:gdLst>
                <a:ahLst/>
                <a:cxnLst>
                  <a:cxn ang="0">
                    <a:pos x="T0" y="T1"/>
                  </a:cxn>
                  <a:cxn ang="0">
                    <a:pos x="T2" y="T3"/>
                  </a:cxn>
                  <a:cxn ang="0">
                    <a:pos x="T4" y="T5"/>
                  </a:cxn>
                </a:cxnLst>
                <a:rect l="0" t="0" r="r" b="b"/>
                <a:pathLst>
                  <a:path w="23" h="24">
                    <a:moveTo>
                      <a:pt x="0" y="0"/>
                    </a:moveTo>
                    <a:cubicBezTo>
                      <a:pt x="0" y="0"/>
                      <a:pt x="11" y="6"/>
                      <a:pt x="16" y="13"/>
                    </a:cubicBezTo>
                    <a:cubicBezTo>
                      <a:pt x="20" y="20"/>
                      <a:pt x="23" y="24"/>
                      <a:pt x="23" y="24"/>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692" name="Freeform 143"/>
              <p:cNvSpPr/>
              <p:nvPr/>
            </p:nvSpPr>
            <p:spPr bwMode="auto">
              <a:xfrm>
                <a:off x="3752" y="2692"/>
                <a:ext cx="21" cy="21"/>
              </a:xfrm>
              <a:custGeom>
                <a:avLst/>
                <a:gdLst>
                  <a:gd name="T0" fmla="*/ 0 w 17"/>
                  <a:gd name="T1" fmla="*/ 0 h 17"/>
                  <a:gd name="T2" fmla="*/ 15 w 17"/>
                  <a:gd name="T3" fmla="*/ 13 h 17"/>
                  <a:gd name="T4" fmla="*/ 17 w 17"/>
                  <a:gd name="T5" fmla="*/ 17 h 17"/>
                </a:gdLst>
                <a:ahLst/>
                <a:cxnLst>
                  <a:cxn ang="0">
                    <a:pos x="T0" y="T1"/>
                  </a:cxn>
                  <a:cxn ang="0">
                    <a:pos x="T2" y="T3"/>
                  </a:cxn>
                  <a:cxn ang="0">
                    <a:pos x="T4" y="T5"/>
                  </a:cxn>
                </a:cxnLst>
                <a:rect l="0" t="0" r="r" b="b"/>
                <a:pathLst>
                  <a:path w="17" h="17">
                    <a:moveTo>
                      <a:pt x="0" y="0"/>
                    </a:moveTo>
                    <a:cubicBezTo>
                      <a:pt x="0" y="0"/>
                      <a:pt x="12" y="9"/>
                      <a:pt x="15" y="13"/>
                    </a:cubicBezTo>
                    <a:cubicBezTo>
                      <a:pt x="17" y="17"/>
                      <a:pt x="17" y="17"/>
                      <a:pt x="17" y="17"/>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693" name="Freeform 144"/>
              <p:cNvSpPr/>
              <p:nvPr/>
            </p:nvSpPr>
            <p:spPr bwMode="auto">
              <a:xfrm>
                <a:off x="3762" y="2704"/>
                <a:ext cx="18" cy="16"/>
              </a:xfrm>
              <a:custGeom>
                <a:avLst/>
                <a:gdLst>
                  <a:gd name="T0" fmla="*/ 0 w 15"/>
                  <a:gd name="T1" fmla="*/ 0 h 13"/>
                  <a:gd name="T2" fmla="*/ 11 w 15"/>
                  <a:gd name="T3" fmla="*/ 11 h 13"/>
                  <a:gd name="T4" fmla="*/ 15 w 15"/>
                  <a:gd name="T5" fmla="*/ 13 h 13"/>
                </a:gdLst>
                <a:ahLst/>
                <a:cxnLst>
                  <a:cxn ang="0">
                    <a:pos x="T0" y="T1"/>
                  </a:cxn>
                  <a:cxn ang="0">
                    <a:pos x="T2" y="T3"/>
                  </a:cxn>
                  <a:cxn ang="0">
                    <a:pos x="T4" y="T5"/>
                  </a:cxn>
                </a:cxnLst>
                <a:rect l="0" t="0" r="r" b="b"/>
                <a:pathLst>
                  <a:path w="15" h="13">
                    <a:moveTo>
                      <a:pt x="0" y="0"/>
                    </a:moveTo>
                    <a:cubicBezTo>
                      <a:pt x="0" y="0"/>
                      <a:pt x="9" y="10"/>
                      <a:pt x="11" y="11"/>
                    </a:cubicBezTo>
                    <a:cubicBezTo>
                      <a:pt x="12" y="12"/>
                      <a:pt x="15" y="13"/>
                      <a:pt x="15" y="13"/>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694" name="Freeform 145"/>
              <p:cNvSpPr/>
              <p:nvPr/>
            </p:nvSpPr>
            <p:spPr bwMode="auto">
              <a:xfrm>
                <a:off x="3755" y="2657"/>
                <a:ext cx="6" cy="5"/>
              </a:xfrm>
              <a:custGeom>
                <a:avLst/>
                <a:gdLst>
                  <a:gd name="T0" fmla="*/ 5 w 5"/>
                  <a:gd name="T1" fmla="*/ 0 h 4"/>
                  <a:gd name="T2" fmla="*/ 1 w 5"/>
                  <a:gd name="T3" fmla="*/ 2 h 4"/>
                  <a:gd name="T4" fmla="*/ 0 w 5"/>
                  <a:gd name="T5" fmla="*/ 4 h 4"/>
                </a:gdLst>
                <a:ahLst/>
                <a:cxnLst>
                  <a:cxn ang="0">
                    <a:pos x="T0" y="T1"/>
                  </a:cxn>
                  <a:cxn ang="0">
                    <a:pos x="T2" y="T3"/>
                  </a:cxn>
                  <a:cxn ang="0">
                    <a:pos x="T4" y="T5"/>
                  </a:cxn>
                </a:cxnLst>
                <a:rect l="0" t="0" r="r" b="b"/>
                <a:pathLst>
                  <a:path w="5" h="4">
                    <a:moveTo>
                      <a:pt x="5" y="0"/>
                    </a:moveTo>
                    <a:cubicBezTo>
                      <a:pt x="5" y="0"/>
                      <a:pt x="2" y="0"/>
                      <a:pt x="1" y="2"/>
                    </a:cubicBezTo>
                    <a:cubicBezTo>
                      <a:pt x="0" y="4"/>
                      <a:pt x="0" y="4"/>
                      <a:pt x="0" y="4"/>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695" name="Freeform 146"/>
              <p:cNvSpPr/>
              <p:nvPr/>
            </p:nvSpPr>
            <p:spPr bwMode="auto">
              <a:xfrm>
                <a:off x="3756" y="2659"/>
                <a:ext cx="4" cy="4"/>
              </a:xfrm>
              <a:custGeom>
                <a:avLst/>
                <a:gdLst>
                  <a:gd name="T0" fmla="*/ 3 w 3"/>
                  <a:gd name="T1" fmla="*/ 0 h 3"/>
                  <a:gd name="T2" fmla="*/ 1 w 3"/>
                  <a:gd name="T3" fmla="*/ 2 h 3"/>
                  <a:gd name="T4" fmla="*/ 0 w 3"/>
                  <a:gd name="T5" fmla="*/ 3 h 3"/>
                </a:gdLst>
                <a:ahLst/>
                <a:cxnLst>
                  <a:cxn ang="0">
                    <a:pos x="T0" y="T1"/>
                  </a:cxn>
                  <a:cxn ang="0">
                    <a:pos x="T2" y="T3"/>
                  </a:cxn>
                  <a:cxn ang="0">
                    <a:pos x="T4" y="T5"/>
                  </a:cxn>
                </a:cxnLst>
                <a:rect l="0" t="0" r="r" b="b"/>
                <a:pathLst>
                  <a:path w="3" h="3">
                    <a:moveTo>
                      <a:pt x="3" y="0"/>
                    </a:moveTo>
                    <a:cubicBezTo>
                      <a:pt x="3" y="0"/>
                      <a:pt x="1" y="1"/>
                      <a:pt x="1" y="2"/>
                    </a:cubicBezTo>
                    <a:cubicBezTo>
                      <a:pt x="0" y="3"/>
                      <a:pt x="0" y="3"/>
                      <a:pt x="0" y="3"/>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696" name="Freeform 147"/>
              <p:cNvSpPr/>
              <p:nvPr/>
            </p:nvSpPr>
            <p:spPr bwMode="auto">
              <a:xfrm>
                <a:off x="3758" y="2661"/>
                <a:ext cx="4" cy="10"/>
              </a:xfrm>
              <a:custGeom>
                <a:avLst/>
                <a:gdLst>
                  <a:gd name="T0" fmla="*/ 2 w 3"/>
                  <a:gd name="T1" fmla="*/ 1 h 9"/>
                  <a:gd name="T2" fmla="*/ 1 w 3"/>
                  <a:gd name="T3" fmla="*/ 4 h 9"/>
                  <a:gd name="T4" fmla="*/ 3 w 3"/>
                  <a:gd name="T5" fmla="*/ 9 h 9"/>
                </a:gdLst>
                <a:ahLst/>
                <a:cxnLst>
                  <a:cxn ang="0">
                    <a:pos x="T0" y="T1"/>
                  </a:cxn>
                  <a:cxn ang="0">
                    <a:pos x="T2" y="T3"/>
                  </a:cxn>
                  <a:cxn ang="0">
                    <a:pos x="T4" y="T5"/>
                  </a:cxn>
                </a:cxnLst>
                <a:rect l="0" t="0" r="r" b="b"/>
                <a:pathLst>
                  <a:path w="3" h="9">
                    <a:moveTo>
                      <a:pt x="2" y="1"/>
                    </a:moveTo>
                    <a:cubicBezTo>
                      <a:pt x="1" y="1"/>
                      <a:pt x="0" y="0"/>
                      <a:pt x="1" y="4"/>
                    </a:cubicBezTo>
                    <a:cubicBezTo>
                      <a:pt x="2" y="8"/>
                      <a:pt x="3" y="9"/>
                      <a:pt x="3" y="9"/>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697" name="Freeform 148"/>
              <p:cNvSpPr/>
              <p:nvPr/>
            </p:nvSpPr>
            <p:spPr bwMode="auto">
              <a:xfrm>
                <a:off x="3753" y="2665"/>
                <a:ext cx="7" cy="13"/>
              </a:xfrm>
              <a:custGeom>
                <a:avLst/>
                <a:gdLst>
                  <a:gd name="T0" fmla="*/ 0 w 5"/>
                  <a:gd name="T1" fmla="*/ 0 h 10"/>
                  <a:gd name="T2" fmla="*/ 2 w 5"/>
                  <a:gd name="T3" fmla="*/ 4 h 10"/>
                  <a:gd name="T4" fmla="*/ 3 w 5"/>
                  <a:gd name="T5" fmla="*/ 9 h 10"/>
                  <a:gd name="T6" fmla="*/ 0 w 5"/>
                  <a:gd name="T7" fmla="*/ 10 h 10"/>
                </a:gdLst>
                <a:ahLst/>
                <a:cxnLst>
                  <a:cxn ang="0">
                    <a:pos x="T0" y="T1"/>
                  </a:cxn>
                  <a:cxn ang="0">
                    <a:pos x="T2" y="T3"/>
                  </a:cxn>
                  <a:cxn ang="0">
                    <a:pos x="T4" y="T5"/>
                  </a:cxn>
                  <a:cxn ang="0">
                    <a:pos x="T6" y="T7"/>
                  </a:cxn>
                </a:cxnLst>
                <a:rect l="0" t="0" r="r" b="b"/>
                <a:pathLst>
                  <a:path w="5" h="10">
                    <a:moveTo>
                      <a:pt x="0" y="0"/>
                    </a:moveTo>
                    <a:cubicBezTo>
                      <a:pt x="0" y="0"/>
                      <a:pt x="0" y="2"/>
                      <a:pt x="2" y="4"/>
                    </a:cubicBezTo>
                    <a:cubicBezTo>
                      <a:pt x="4" y="7"/>
                      <a:pt x="5" y="8"/>
                      <a:pt x="3" y="9"/>
                    </a:cubicBezTo>
                    <a:cubicBezTo>
                      <a:pt x="2" y="10"/>
                      <a:pt x="0" y="10"/>
                      <a:pt x="0" y="10"/>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698" name="Freeform 149"/>
              <p:cNvSpPr/>
              <p:nvPr/>
            </p:nvSpPr>
            <p:spPr bwMode="auto">
              <a:xfrm>
                <a:off x="3752" y="2671"/>
                <a:ext cx="4" cy="4"/>
              </a:xfrm>
              <a:custGeom>
                <a:avLst/>
                <a:gdLst>
                  <a:gd name="T0" fmla="*/ 1 w 3"/>
                  <a:gd name="T1" fmla="*/ 0 h 3"/>
                  <a:gd name="T2" fmla="*/ 2 w 3"/>
                  <a:gd name="T3" fmla="*/ 3 h 3"/>
                  <a:gd name="T4" fmla="*/ 0 w 3"/>
                  <a:gd name="T5" fmla="*/ 2 h 3"/>
                </a:gdLst>
                <a:ahLst/>
                <a:cxnLst>
                  <a:cxn ang="0">
                    <a:pos x="T0" y="T1"/>
                  </a:cxn>
                  <a:cxn ang="0">
                    <a:pos x="T2" y="T3"/>
                  </a:cxn>
                  <a:cxn ang="0">
                    <a:pos x="T4" y="T5"/>
                  </a:cxn>
                </a:cxnLst>
                <a:rect l="0" t="0" r="r" b="b"/>
                <a:pathLst>
                  <a:path w="3" h="3">
                    <a:moveTo>
                      <a:pt x="1" y="0"/>
                    </a:moveTo>
                    <a:cubicBezTo>
                      <a:pt x="1" y="0"/>
                      <a:pt x="3" y="2"/>
                      <a:pt x="2" y="3"/>
                    </a:cubicBezTo>
                    <a:cubicBezTo>
                      <a:pt x="1" y="3"/>
                      <a:pt x="0" y="2"/>
                      <a:pt x="0" y="2"/>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699" name="Freeform 150"/>
              <p:cNvSpPr/>
              <p:nvPr/>
            </p:nvSpPr>
            <p:spPr bwMode="auto">
              <a:xfrm>
                <a:off x="3773" y="2654"/>
                <a:ext cx="6" cy="4"/>
              </a:xfrm>
              <a:custGeom>
                <a:avLst/>
                <a:gdLst>
                  <a:gd name="T0" fmla="*/ 0 w 5"/>
                  <a:gd name="T1" fmla="*/ 3 h 3"/>
                  <a:gd name="T2" fmla="*/ 3 w 5"/>
                  <a:gd name="T3" fmla="*/ 2 h 3"/>
                  <a:gd name="T4" fmla="*/ 5 w 5"/>
                  <a:gd name="T5" fmla="*/ 0 h 3"/>
                </a:gdLst>
                <a:ahLst/>
                <a:cxnLst>
                  <a:cxn ang="0">
                    <a:pos x="T0" y="T1"/>
                  </a:cxn>
                  <a:cxn ang="0">
                    <a:pos x="T2" y="T3"/>
                  </a:cxn>
                  <a:cxn ang="0">
                    <a:pos x="T4" y="T5"/>
                  </a:cxn>
                </a:cxnLst>
                <a:rect l="0" t="0" r="r" b="b"/>
                <a:pathLst>
                  <a:path w="5" h="3">
                    <a:moveTo>
                      <a:pt x="0" y="3"/>
                    </a:moveTo>
                    <a:cubicBezTo>
                      <a:pt x="0" y="3"/>
                      <a:pt x="2" y="2"/>
                      <a:pt x="3" y="2"/>
                    </a:cubicBezTo>
                    <a:cubicBezTo>
                      <a:pt x="4" y="2"/>
                      <a:pt x="4" y="1"/>
                      <a:pt x="5" y="0"/>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700" name="Freeform 151"/>
              <p:cNvSpPr/>
              <p:nvPr/>
            </p:nvSpPr>
            <p:spPr bwMode="auto">
              <a:xfrm>
                <a:off x="3773" y="2653"/>
                <a:ext cx="13" cy="9"/>
              </a:xfrm>
              <a:custGeom>
                <a:avLst/>
                <a:gdLst>
                  <a:gd name="T0" fmla="*/ 0 w 11"/>
                  <a:gd name="T1" fmla="*/ 4 h 7"/>
                  <a:gd name="T2" fmla="*/ 1 w 11"/>
                  <a:gd name="T3" fmla="*/ 5 h 7"/>
                  <a:gd name="T4" fmla="*/ 3 w 11"/>
                  <a:gd name="T5" fmla="*/ 5 h 7"/>
                  <a:gd name="T6" fmla="*/ 3 w 11"/>
                  <a:gd name="T7" fmla="*/ 6 h 7"/>
                  <a:gd name="T8" fmla="*/ 4 w 11"/>
                  <a:gd name="T9" fmla="*/ 6 h 7"/>
                  <a:gd name="T10" fmla="*/ 6 w 11"/>
                  <a:gd name="T11" fmla="*/ 6 h 7"/>
                  <a:gd name="T12" fmla="*/ 7 w 11"/>
                  <a:gd name="T13" fmla="*/ 5 h 7"/>
                  <a:gd name="T14" fmla="*/ 9 w 11"/>
                  <a:gd name="T15" fmla="*/ 5 h 7"/>
                  <a:gd name="T16" fmla="*/ 10 w 11"/>
                  <a:gd name="T17" fmla="*/ 5 h 7"/>
                  <a:gd name="T18" fmla="*/ 10 w 11"/>
                  <a:gd name="T19" fmla="*/ 3 h 7"/>
                  <a:gd name="T20" fmla="*/ 8 w 11"/>
                  <a:gd name="T21" fmla="*/ 3 h 7"/>
                  <a:gd name="T22" fmla="*/ 9 w 11"/>
                  <a:gd name="T23"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7">
                    <a:moveTo>
                      <a:pt x="0" y="4"/>
                    </a:moveTo>
                    <a:cubicBezTo>
                      <a:pt x="0" y="4"/>
                      <a:pt x="0" y="5"/>
                      <a:pt x="1" y="5"/>
                    </a:cubicBezTo>
                    <a:cubicBezTo>
                      <a:pt x="2" y="5"/>
                      <a:pt x="3" y="5"/>
                      <a:pt x="3" y="5"/>
                    </a:cubicBezTo>
                    <a:cubicBezTo>
                      <a:pt x="3" y="5"/>
                      <a:pt x="3" y="5"/>
                      <a:pt x="3" y="6"/>
                    </a:cubicBezTo>
                    <a:cubicBezTo>
                      <a:pt x="3" y="6"/>
                      <a:pt x="2" y="6"/>
                      <a:pt x="4" y="6"/>
                    </a:cubicBezTo>
                    <a:cubicBezTo>
                      <a:pt x="5" y="6"/>
                      <a:pt x="6" y="7"/>
                      <a:pt x="6" y="6"/>
                    </a:cubicBezTo>
                    <a:cubicBezTo>
                      <a:pt x="6" y="5"/>
                      <a:pt x="6" y="5"/>
                      <a:pt x="7" y="5"/>
                    </a:cubicBezTo>
                    <a:cubicBezTo>
                      <a:pt x="8" y="5"/>
                      <a:pt x="9" y="5"/>
                      <a:pt x="9" y="5"/>
                    </a:cubicBezTo>
                    <a:cubicBezTo>
                      <a:pt x="9" y="5"/>
                      <a:pt x="9" y="6"/>
                      <a:pt x="10" y="5"/>
                    </a:cubicBezTo>
                    <a:cubicBezTo>
                      <a:pt x="11" y="4"/>
                      <a:pt x="11" y="3"/>
                      <a:pt x="10" y="3"/>
                    </a:cubicBezTo>
                    <a:cubicBezTo>
                      <a:pt x="9" y="3"/>
                      <a:pt x="8" y="3"/>
                      <a:pt x="8" y="3"/>
                    </a:cubicBezTo>
                    <a:cubicBezTo>
                      <a:pt x="8" y="2"/>
                      <a:pt x="9" y="1"/>
                      <a:pt x="9" y="0"/>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701" name="Freeform 152"/>
              <p:cNvSpPr/>
              <p:nvPr/>
            </p:nvSpPr>
            <p:spPr bwMode="auto">
              <a:xfrm>
                <a:off x="3783" y="2648"/>
                <a:ext cx="5" cy="3"/>
              </a:xfrm>
              <a:custGeom>
                <a:avLst/>
                <a:gdLst>
                  <a:gd name="T0" fmla="*/ 0 w 4"/>
                  <a:gd name="T1" fmla="*/ 1 h 2"/>
                  <a:gd name="T2" fmla="*/ 2 w 4"/>
                  <a:gd name="T3" fmla="*/ 1 h 2"/>
                  <a:gd name="T4" fmla="*/ 4 w 4"/>
                  <a:gd name="T5" fmla="*/ 0 h 2"/>
                </a:gdLst>
                <a:ahLst/>
                <a:cxnLst>
                  <a:cxn ang="0">
                    <a:pos x="T0" y="T1"/>
                  </a:cxn>
                  <a:cxn ang="0">
                    <a:pos x="T2" y="T3"/>
                  </a:cxn>
                  <a:cxn ang="0">
                    <a:pos x="T4" y="T5"/>
                  </a:cxn>
                </a:cxnLst>
                <a:rect l="0" t="0" r="r" b="b"/>
                <a:pathLst>
                  <a:path w="4" h="2">
                    <a:moveTo>
                      <a:pt x="0" y="1"/>
                    </a:moveTo>
                    <a:cubicBezTo>
                      <a:pt x="0" y="1"/>
                      <a:pt x="1" y="2"/>
                      <a:pt x="2" y="1"/>
                    </a:cubicBezTo>
                    <a:cubicBezTo>
                      <a:pt x="2" y="1"/>
                      <a:pt x="4" y="1"/>
                      <a:pt x="4" y="0"/>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702" name="Freeform 153"/>
              <p:cNvSpPr/>
              <p:nvPr/>
            </p:nvSpPr>
            <p:spPr bwMode="auto">
              <a:xfrm>
                <a:off x="3785" y="2648"/>
                <a:ext cx="6" cy="3"/>
              </a:xfrm>
              <a:custGeom>
                <a:avLst/>
                <a:gdLst>
                  <a:gd name="T0" fmla="*/ 0 w 5"/>
                  <a:gd name="T1" fmla="*/ 2 h 2"/>
                  <a:gd name="T2" fmla="*/ 3 w 5"/>
                  <a:gd name="T3" fmla="*/ 2 h 2"/>
                  <a:gd name="T4" fmla="*/ 5 w 5"/>
                  <a:gd name="T5" fmla="*/ 1 h 2"/>
                </a:gdLst>
                <a:ahLst/>
                <a:cxnLst>
                  <a:cxn ang="0">
                    <a:pos x="T0" y="T1"/>
                  </a:cxn>
                  <a:cxn ang="0">
                    <a:pos x="T2" y="T3"/>
                  </a:cxn>
                  <a:cxn ang="0">
                    <a:pos x="T4" y="T5"/>
                  </a:cxn>
                </a:cxnLst>
                <a:rect l="0" t="0" r="r" b="b"/>
                <a:pathLst>
                  <a:path w="5" h="2">
                    <a:moveTo>
                      <a:pt x="0" y="2"/>
                    </a:moveTo>
                    <a:cubicBezTo>
                      <a:pt x="0" y="2"/>
                      <a:pt x="1" y="2"/>
                      <a:pt x="3" y="2"/>
                    </a:cubicBezTo>
                    <a:cubicBezTo>
                      <a:pt x="5" y="1"/>
                      <a:pt x="4" y="0"/>
                      <a:pt x="5" y="1"/>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703" name="Freeform 154"/>
              <p:cNvSpPr/>
              <p:nvPr/>
            </p:nvSpPr>
            <p:spPr bwMode="auto">
              <a:xfrm>
                <a:off x="3785" y="2651"/>
                <a:ext cx="14" cy="6"/>
              </a:xfrm>
              <a:custGeom>
                <a:avLst/>
                <a:gdLst>
                  <a:gd name="T0" fmla="*/ 3 w 11"/>
                  <a:gd name="T1" fmla="*/ 0 h 5"/>
                  <a:gd name="T2" fmla="*/ 9 w 11"/>
                  <a:gd name="T3" fmla="*/ 0 h 5"/>
                  <a:gd name="T4" fmla="*/ 10 w 11"/>
                  <a:gd name="T5" fmla="*/ 0 h 5"/>
                  <a:gd name="T6" fmla="*/ 6 w 11"/>
                  <a:gd name="T7" fmla="*/ 4 h 5"/>
                  <a:gd name="T8" fmla="*/ 0 w 11"/>
                  <a:gd name="T9" fmla="*/ 5 h 5"/>
                </a:gdLst>
                <a:ahLst/>
                <a:cxnLst>
                  <a:cxn ang="0">
                    <a:pos x="T0" y="T1"/>
                  </a:cxn>
                  <a:cxn ang="0">
                    <a:pos x="T2" y="T3"/>
                  </a:cxn>
                  <a:cxn ang="0">
                    <a:pos x="T4" y="T5"/>
                  </a:cxn>
                  <a:cxn ang="0">
                    <a:pos x="T6" y="T7"/>
                  </a:cxn>
                  <a:cxn ang="0">
                    <a:pos x="T8" y="T9"/>
                  </a:cxn>
                </a:cxnLst>
                <a:rect l="0" t="0" r="r" b="b"/>
                <a:pathLst>
                  <a:path w="11" h="5">
                    <a:moveTo>
                      <a:pt x="3" y="0"/>
                    </a:moveTo>
                    <a:cubicBezTo>
                      <a:pt x="3" y="0"/>
                      <a:pt x="6" y="0"/>
                      <a:pt x="9" y="0"/>
                    </a:cubicBezTo>
                    <a:cubicBezTo>
                      <a:pt x="11" y="0"/>
                      <a:pt x="10" y="0"/>
                      <a:pt x="10" y="0"/>
                    </a:cubicBezTo>
                    <a:cubicBezTo>
                      <a:pt x="10" y="0"/>
                      <a:pt x="9" y="3"/>
                      <a:pt x="6" y="4"/>
                    </a:cubicBezTo>
                    <a:cubicBezTo>
                      <a:pt x="3" y="5"/>
                      <a:pt x="0" y="5"/>
                      <a:pt x="0" y="5"/>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704" name="Freeform 155"/>
              <p:cNvSpPr/>
              <p:nvPr/>
            </p:nvSpPr>
            <p:spPr bwMode="auto">
              <a:xfrm>
                <a:off x="3784" y="2651"/>
                <a:ext cx="2" cy="3"/>
              </a:xfrm>
              <a:custGeom>
                <a:avLst/>
                <a:gdLst>
                  <a:gd name="T0" fmla="*/ 1 w 2"/>
                  <a:gd name="T1" fmla="*/ 0 h 3"/>
                  <a:gd name="T2" fmla="*/ 2 w 2"/>
                  <a:gd name="T3" fmla="*/ 2 h 3"/>
                  <a:gd name="T4" fmla="*/ 0 w 2"/>
                  <a:gd name="T5" fmla="*/ 3 h 3"/>
                </a:gdLst>
                <a:ahLst/>
                <a:cxnLst>
                  <a:cxn ang="0">
                    <a:pos x="T0" y="T1"/>
                  </a:cxn>
                  <a:cxn ang="0">
                    <a:pos x="T2" y="T3"/>
                  </a:cxn>
                  <a:cxn ang="0">
                    <a:pos x="T4" y="T5"/>
                  </a:cxn>
                </a:cxnLst>
                <a:rect l="0" t="0" r="r" b="b"/>
                <a:pathLst>
                  <a:path w="2" h="3">
                    <a:moveTo>
                      <a:pt x="1" y="0"/>
                    </a:moveTo>
                    <a:cubicBezTo>
                      <a:pt x="1" y="0"/>
                      <a:pt x="2" y="1"/>
                      <a:pt x="2" y="2"/>
                    </a:cubicBezTo>
                    <a:cubicBezTo>
                      <a:pt x="1" y="3"/>
                      <a:pt x="1" y="3"/>
                      <a:pt x="0" y="3"/>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705" name="Freeform 156"/>
              <p:cNvSpPr/>
              <p:nvPr/>
            </p:nvSpPr>
            <p:spPr bwMode="auto">
              <a:xfrm>
                <a:off x="3767" y="2648"/>
                <a:ext cx="14" cy="3"/>
              </a:xfrm>
              <a:custGeom>
                <a:avLst/>
                <a:gdLst>
                  <a:gd name="T0" fmla="*/ 1 w 12"/>
                  <a:gd name="T1" fmla="*/ 2 h 2"/>
                  <a:gd name="T2" fmla="*/ 4 w 12"/>
                  <a:gd name="T3" fmla="*/ 2 h 2"/>
                  <a:gd name="T4" fmla="*/ 8 w 12"/>
                  <a:gd name="T5" fmla="*/ 2 h 2"/>
                  <a:gd name="T6" fmla="*/ 10 w 12"/>
                  <a:gd name="T7" fmla="*/ 1 h 2"/>
                  <a:gd name="T8" fmla="*/ 11 w 12"/>
                  <a:gd name="T9" fmla="*/ 0 h 2"/>
                </a:gdLst>
                <a:ahLst/>
                <a:cxnLst>
                  <a:cxn ang="0">
                    <a:pos x="T0" y="T1"/>
                  </a:cxn>
                  <a:cxn ang="0">
                    <a:pos x="T2" y="T3"/>
                  </a:cxn>
                  <a:cxn ang="0">
                    <a:pos x="T4" y="T5"/>
                  </a:cxn>
                  <a:cxn ang="0">
                    <a:pos x="T6" y="T7"/>
                  </a:cxn>
                  <a:cxn ang="0">
                    <a:pos x="T8" y="T9"/>
                  </a:cxn>
                </a:cxnLst>
                <a:rect l="0" t="0" r="r" b="b"/>
                <a:pathLst>
                  <a:path w="12" h="2">
                    <a:moveTo>
                      <a:pt x="1" y="2"/>
                    </a:moveTo>
                    <a:cubicBezTo>
                      <a:pt x="1" y="2"/>
                      <a:pt x="0" y="2"/>
                      <a:pt x="4" y="2"/>
                    </a:cubicBezTo>
                    <a:cubicBezTo>
                      <a:pt x="7" y="2"/>
                      <a:pt x="8" y="2"/>
                      <a:pt x="8" y="2"/>
                    </a:cubicBezTo>
                    <a:cubicBezTo>
                      <a:pt x="9" y="2"/>
                      <a:pt x="8" y="1"/>
                      <a:pt x="10" y="1"/>
                    </a:cubicBezTo>
                    <a:cubicBezTo>
                      <a:pt x="11" y="0"/>
                      <a:pt x="12" y="0"/>
                      <a:pt x="11" y="0"/>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706" name="Freeform 157"/>
              <p:cNvSpPr/>
              <p:nvPr/>
            </p:nvSpPr>
            <p:spPr bwMode="auto">
              <a:xfrm>
                <a:off x="3773" y="2648"/>
                <a:ext cx="4" cy="2"/>
              </a:xfrm>
              <a:custGeom>
                <a:avLst/>
                <a:gdLst>
                  <a:gd name="T0" fmla="*/ 0 w 3"/>
                  <a:gd name="T1" fmla="*/ 0 h 1"/>
                  <a:gd name="T2" fmla="*/ 3 w 3"/>
                  <a:gd name="T3" fmla="*/ 1 h 1"/>
                </a:gdLst>
                <a:ahLst/>
                <a:cxnLst>
                  <a:cxn ang="0">
                    <a:pos x="T0" y="T1"/>
                  </a:cxn>
                  <a:cxn ang="0">
                    <a:pos x="T2" y="T3"/>
                  </a:cxn>
                </a:cxnLst>
                <a:rect l="0" t="0" r="r" b="b"/>
                <a:pathLst>
                  <a:path w="3" h="1">
                    <a:moveTo>
                      <a:pt x="0" y="0"/>
                    </a:moveTo>
                    <a:cubicBezTo>
                      <a:pt x="0" y="0"/>
                      <a:pt x="2" y="1"/>
                      <a:pt x="3" y="1"/>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707" name="Freeform 158"/>
              <p:cNvSpPr/>
              <p:nvPr/>
            </p:nvSpPr>
            <p:spPr bwMode="auto">
              <a:xfrm>
                <a:off x="3775" y="2651"/>
                <a:ext cx="2" cy="5"/>
              </a:xfrm>
              <a:custGeom>
                <a:avLst/>
                <a:gdLst>
                  <a:gd name="T0" fmla="*/ 1 w 1"/>
                  <a:gd name="T1" fmla="*/ 0 h 4"/>
                  <a:gd name="T2" fmla="*/ 0 w 1"/>
                  <a:gd name="T3" fmla="*/ 3 h 4"/>
                  <a:gd name="T4" fmla="*/ 1 w 1"/>
                  <a:gd name="T5" fmla="*/ 4 h 4"/>
                </a:gdLst>
                <a:ahLst/>
                <a:cxnLst>
                  <a:cxn ang="0">
                    <a:pos x="T0" y="T1"/>
                  </a:cxn>
                  <a:cxn ang="0">
                    <a:pos x="T2" y="T3"/>
                  </a:cxn>
                  <a:cxn ang="0">
                    <a:pos x="T4" y="T5"/>
                  </a:cxn>
                </a:cxnLst>
                <a:rect l="0" t="0" r="r" b="b"/>
                <a:pathLst>
                  <a:path w="1" h="4">
                    <a:moveTo>
                      <a:pt x="1" y="0"/>
                    </a:moveTo>
                    <a:cubicBezTo>
                      <a:pt x="1" y="0"/>
                      <a:pt x="0" y="2"/>
                      <a:pt x="0" y="3"/>
                    </a:cubicBezTo>
                    <a:cubicBezTo>
                      <a:pt x="1" y="4"/>
                      <a:pt x="1" y="4"/>
                      <a:pt x="1" y="4"/>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708" name="Freeform 159"/>
              <p:cNvSpPr/>
              <p:nvPr/>
            </p:nvSpPr>
            <p:spPr bwMode="auto">
              <a:xfrm>
                <a:off x="3767" y="2651"/>
                <a:ext cx="10" cy="5"/>
              </a:xfrm>
              <a:custGeom>
                <a:avLst/>
                <a:gdLst>
                  <a:gd name="T0" fmla="*/ 0 w 8"/>
                  <a:gd name="T1" fmla="*/ 0 h 4"/>
                  <a:gd name="T2" fmla="*/ 2 w 8"/>
                  <a:gd name="T3" fmla="*/ 3 h 4"/>
                  <a:gd name="T4" fmla="*/ 6 w 8"/>
                  <a:gd name="T5" fmla="*/ 4 h 4"/>
                  <a:gd name="T6" fmla="*/ 8 w 8"/>
                  <a:gd name="T7" fmla="*/ 4 h 4"/>
                </a:gdLst>
                <a:ahLst/>
                <a:cxnLst>
                  <a:cxn ang="0">
                    <a:pos x="T0" y="T1"/>
                  </a:cxn>
                  <a:cxn ang="0">
                    <a:pos x="T2" y="T3"/>
                  </a:cxn>
                  <a:cxn ang="0">
                    <a:pos x="T4" y="T5"/>
                  </a:cxn>
                  <a:cxn ang="0">
                    <a:pos x="T6" y="T7"/>
                  </a:cxn>
                </a:cxnLst>
                <a:rect l="0" t="0" r="r" b="b"/>
                <a:pathLst>
                  <a:path w="8" h="4">
                    <a:moveTo>
                      <a:pt x="0" y="0"/>
                    </a:moveTo>
                    <a:cubicBezTo>
                      <a:pt x="0" y="0"/>
                      <a:pt x="1" y="2"/>
                      <a:pt x="2" y="3"/>
                    </a:cubicBezTo>
                    <a:cubicBezTo>
                      <a:pt x="3" y="4"/>
                      <a:pt x="4" y="4"/>
                      <a:pt x="6" y="4"/>
                    </a:cubicBezTo>
                    <a:cubicBezTo>
                      <a:pt x="7" y="4"/>
                      <a:pt x="8" y="4"/>
                      <a:pt x="8" y="4"/>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709" name="Freeform 160"/>
              <p:cNvSpPr/>
              <p:nvPr/>
            </p:nvSpPr>
            <p:spPr bwMode="auto">
              <a:xfrm>
                <a:off x="3764" y="2661"/>
                <a:ext cx="9" cy="3"/>
              </a:xfrm>
              <a:custGeom>
                <a:avLst/>
                <a:gdLst>
                  <a:gd name="T0" fmla="*/ 7 w 7"/>
                  <a:gd name="T1" fmla="*/ 0 h 3"/>
                  <a:gd name="T2" fmla="*/ 3 w 7"/>
                  <a:gd name="T3" fmla="*/ 1 h 3"/>
                  <a:gd name="T4" fmla="*/ 0 w 7"/>
                  <a:gd name="T5" fmla="*/ 3 h 3"/>
                </a:gdLst>
                <a:ahLst/>
                <a:cxnLst>
                  <a:cxn ang="0">
                    <a:pos x="T0" y="T1"/>
                  </a:cxn>
                  <a:cxn ang="0">
                    <a:pos x="T2" y="T3"/>
                  </a:cxn>
                  <a:cxn ang="0">
                    <a:pos x="T4" y="T5"/>
                  </a:cxn>
                </a:cxnLst>
                <a:rect l="0" t="0" r="r" b="b"/>
                <a:pathLst>
                  <a:path w="7" h="3">
                    <a:moveTo>
                      <a:pt x="7" y="0"/>
                    </a:moveTo>
                    <a:cubicBezTo>
                      <a:pt x="7" y="0"/>
                      <a:pt x="4" y="0"/>
                      <a:pt x="3" y="1"/>
                    </a:cubicBezTo>
                    <a:cubicBezTo>
                      <a:pt x="1" y="1"/>
                      <a:pt x="0" y="3"/>
                      <a:pt x="0" y="3"/>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710" name="Freeform 161"/>
              <p:cNvSpPr/>
              <p:nvPr/>
            </p:nvSpPr>
            <p:spPr bwMode="auto">
              <a:xfrm>
                <a:off x="3763" y="2662"/>
                <a:ext cx="12" cy="6"/>
              </a:xfrm>
              <a:custGeom>
                <a:avLst/>
                <a:gdLst>
                  <a:gd name="T0" fmla="*/ 10 w 10"/>
                  <a:gd name="T1" fmla="*/ 1 h 5"/>
                  <a:gd name="T2" fmla="*/ 4 w 10"/>
                  <a:gd name="T3" fmla="*/ 1 h 5"/>
                  <a:gd name="T4" fmla="*/ 0 w 10"/>
                  <a:gd name="T5" fmla="*/ 5 h 5"/>
                </a:gdLst>
                <a:ahLst/>
                <a:cxnLst>
                  <a:cxn ang="0">
                    <a:pos x="T0" y="T1"/>
                  </a:cxn>
                  <a:cxn ang="0">
                    <a:pos x="T2" y="T3"/>
                  </a:cxn>
                  <a:cxn ang="0">
                    <a:pos x="T4" y="T5"/>
                  </a:cxn>
                </a:cxnLst>
                <a:rect l="0" t="0" r="r" b="b"/>
                <a:pathLst>
                  <a:path w="10" h="5">
                    <a:moveTo>
                      <a:pt x="10" y="1"/>
                    </a:moveTo>
                    <a:cubicBezTo>
                      <a:pt x="10" y="1"/>
                      <a:pt x="5" y="0"/>
                      <a:pt x="4" y="1"/>
                    </a:cubicBezTo>
                    <a:cubicBezTo>
                      <a:pt x="3" y="3"/>
                      <a:pt x="0" y="5"/>
                      <a:pt x="0" y="5"/>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711" name="Freeform 162"/>
              <p:cNvSpPr/>
              <p:nvPr/>
            </p:nvSpPr>
            <p:spPr bwMode="auto">
              <a:xfrm>
                <a:off x="3766" y="2664"/>
                <a:ext cx="11" cy="5"/>
              </a:xfrm>
              <a:custGeom>
                <a:avLst/>
                <a:gdLst>
                  <a:gd name="T0" fmla="*/ 9 w 9"/>
                  <a:gd name="T1" fmla="*/ 0 h 4"/>
                  <a:gd name="T2" fmla="*/ 3 w 9"/>
                  <a:gd name="T3" fmla="*/ 1 h 4"/>
                  <a:gd name="T4" fmla="*/ 0 w 9"/>
                  <a:gd name="T5" fmla="*/ 4 h 4"/>
                </a:gdLst>
                <a:ahLst/>
                <a:cxnLst>
                  <a:cxn ang="0">
                    <a:pos x="T0" y="T1"/>
                  </a:cxn>
                  <a:cxn ang="0">
                    <a:pos x="T2" y="T3"/>
                  </a:cxn>
                  <a:cxn ang="0">
                    <a:pos x="T4" y="T5"/>
                  </a:cxn>
                </a:cxnLst>
                <a:rect l="0" t="0" r="r" b="b"/>
                <a:pathLst>
                  <a:path w="9" h="4">
                    <a:moveTo>
                      <a:pt x="9" y="0"/>
                    </a:moveTo>
                    <a:cubicBezTo>
                      <a:pt x="9" y="0"/>
                      <a:pt x="4" y="0"/>
                      <a:pt x="3" y="1"/>
                    </a:cubicBezTo>
                    <a:cubicBezTo>
                      <a:pt x="1" y="3"/>
                      <a:pt x="0" y="4"/>
                      <a:pt x="0" y="4"/>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712" name="Freeform 163"/>
              <p:cNvSpPr/>
              <p:nvPr/>
            </p:nvSpPr>
            <p:spPr bwMode="auto">
              <a:xfrm>
                <a:off x="3779" y="2663"/>
                <a:ext cx="13" cy="4"/>
              </a:xfrm>
              <a:custGeom>
                <a:avLst/>
                <a:gdLst>
                  <a:gd name="T0" fmla="*/ 0 w 11"/>
                  <a:gd name="T1" fmla="*/ 0 h 3"/>
                  <a:gd name="T2" fmla="*/ 8 w 11"/>
                  <a:gd name="T3" fmla="*/ 2 h 3"/>
                  <a:gd name="T4" fmla="*/ 11 w 11"/>
                  <a:gd name="T5" fmla="*/ 3 h 3"/>
                </a:gdLst>
                <a:ahLst/>
                <a:cxnLst>
                  <a:cxn ang="0">
                    <a:pos x="T0" y="T1"/>
                  </a:cxn>
                  <a:cxn ang="0">
                    <a:pos x="T2" y="T3"/>
                  </a:cxn>
                  <a:cxn ang="0">
                    <a:pos x="T4" y="T5"/>
                  </a:cxn>
                </a:cxnLst>
                <a:rect l="0" t="0" r="r" b="b"/>
                <a:pathLst>
                  <a:path w="11" h="3">
                    <a:moveTo>
                      <a:pt x="0" y="0"/>
                    </a:moveTo>
                    <a:cubicBezTo>
                      <a:pt x="0" y="0"/>
                      <a:pt x="6" y="1"/>
                      <a:pt x="8" y="2"/>
                    </a:cubicBezTo>
                    <a:cubicBezTo>
                      <a:pt x="10" y="3"/>
                      <a:pt x="9" y="3"/>
                      <a:pt x="11" y="3"/>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713" name="Freeform 164"/>
              <p:cNvSpPr/>
              <p:nvPr/>
            </p:nvSpPr>
            <p:spPr bwMode="auto">
              <a:xfrm>
                <a:off x="3781" y="2662"/>
                <a:ext cx="14" cy="3"/>
              </a:xfrm>
              <a:custGeom>
                <a:avLst/>
                <a:gdLst>
                  <a:gd name="T0" fmla="*/ 0 w 11"/>
                  <a:gd name="T1" fmla="*/ 0 h 3"/>
                  <a:gd name="T2" fmla="*/ 7 w 11"/>
                  <a:gd name="T3" fmla="*/ 1 h 3"/>
                  <a:gd name="T4" fmla="*/ 11 w 11"/>
                  <a:gd name="T5" fmla="*/ 3 h 3"/>
                </a:gdLst>
                <a:ahLst/>
                <a:cxnLst>
                  <a:cxn ang="0">
                    <a:pos x="T0" y="T1"/>
                  </a:cxn>
                  <a:cxn ang="0">
                    <a:pos x="T2" y="T3"/>
                  </a:cxn>
                  <a:cxn ang="0">
                    <a:pos x="T4" y="T5"/>
                  </a:cxn>
                </a:cxnLst>
                <a:rect l="0" t="0" r="r" b="b"/>
                <a:pathLst>
                  <a:path w="11" h="3">
                    <a:moveTo>
                      <a:pt x="0" y="0"/>
                    </a:moveTo>
                    <a:cubicBezTo>
                      <a:pt x="0" y="0"/>
                      <a:pt x="4" y="0"/>
                      <a:pt x="7" y="1"/>
                    </a:cubicBezTo>
                    <a:cubicBezTo>
                      <a:pt x="9" y="2"/>
                      <a:pt x="9" y="3"/>
                      <a:pt x="11" y="3"/>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714" name="Freeform 165"/>
              <p:cNvSpPr/>
              <p:nvPr/>
            </p:nvSpPr>
            <p:spPr bwMode="auto">
              <a:xfrm>
                <a:off x="3788" y="2661"/>
                <a:ext cx="6" cy="1"/>
              </a:xfrm>
              <a:custGeom>
                <a:avLst/>
                <a:gdLst>
                  <a:gd name="T0" fmla="*/ 0 w 5"/>
                  <a:gd name="T1" fmla="*/ 0 h 1"/>
                  <a:gd name="T2" fmla="*/ 5 w 5"/>
                  <a:gd name="T3" fmla="*/ 1 h 1"/>
                </a:gdLst>
                <a:ahLst/>
                <a:cxnLst>
                  <a:cxn ang="0">
                    <a:pos x="T0" y="T1"/>
                  </a:cxn>
                  <a:cxn ang="0">
                    <a:pos x="T2" y="T3"/>
                  </a:cxn>
                </a:cxnLst>
                <a:rect l="0" t="0" r="r" b="b"/>
                <a:pathLst>
                  <a:path w="5" h="1">
                    <a:moveTo>
                      <a:pt x="0" y="0"/>
                    </a:moveTo>
                    <a:cubicBezTo>
                      <a:pt x="0" y="0"/>
                      <a:pt x="4" y="1"/>
                      <a:pt x="5" y="1"/>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715" name="Freeform 166"/>
              <p:cNvSpPr/>
              <p:nvPr/>
            </p:nvSpPr>
            <p:spPr bwMode="auto">
              <a:xfrm>
                <a:off x="3791" y="2656"/>
                <a:ext cx="9" cy="5"/>
              </a:xfrm>
              <a:custGeom>
                <a:avLst/>
                <a:gdLst>
                  <a:gd name="T0" fmla="*/ 0 w 7"/>
                  <a:gd name="T1" fmla="*/ 2 h 4"/>
                  <a:gd name="T2" fmla="*/ 4 w 7"/>
                  <a:gd name="T3" fmla="*/ 3 h 4"/>
                  <a:gd name="T4" fmla="*/ 7 w 7"/>
                  <a:gd name="T5" fmla="*/ 0 h 4"/>
                </a:gdLst>
                <a:ahLst/>
                <a:cxnLst>
                  <a:cxn ang="0">
                    <a:pos x="T0" y="T1"/>
                  </a:cxn>
                  <a:cxn ang="0">
                    <a:pos x="T2" y="T3"/>
                  </a:cxn>
                  <a:cxn ang="0">
                    <a:pos x="T4" y="T5"/>
                  </a:cxn>
                </a:cxnLst>
                <a:rect l="0" t="0" r="r" b="b"/>
                <a:pathLst>
                  <a:path w="7" h="4">
                    <a:moveTo>
                      <a:pt x="0" y="2"/>
                    </a:moveTo>
                    <a:cubicBezTo>
                      <a:pt x="0" y="2"/>
                      <a:pt x="3" y="4"/>
                      <a:pt x="4" y="3"/>
                    </a:cubicBezTo>
                    <a:cubicBezTo>
                      <a:pt x="6" y="3"/>
                      <a:pt x="7" y="2"/>
                      <a:pt x="7" y="0"/>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716" name="Freeform 167"/>
              <p:cNvSpPr/>
              <p:nvPr/>
            </p:nvSpPr>
            <p:spPr bwMode="auto">
              <a:xfrm>
                <a:off x="3799" y="2656"/>
                <a:ext cx="17" cy="25"/>
              </a:xfrm>
              <a:custGeom>
                <a:avLst/>
                <a:gdLst>
                  <a:gd name="T0" fmla="*/ 0 w 14"/>
                  <a:gd name="T1" fmla="*/ 6 h 21"/>
                  <a:gd name="T2" fmla="*/ 2 w 14"/>
                  <a:gd name="T3" fmla="*/ 7 h 21"/>
                  <a:gd name="T4" fmla="*/ 4 w 14"/>
                  <a:gd name="T5" fmla="*/ 5 h 21"/>
                  <a:gd name="T6" fmla="*/ 6 w 14"/>
                  <a:gd name="T7" fmla="*/ 0 h 21"/>
                  <a:gd name="T8" fmla="*/ 12 w 14"/>
                  <a:gd name="T9" fmla="*/ 8 h 21"/>
                  <a:gd name="T10" fmla="*/ 4 w 14"/>
                  <a:gd name="T11" fmla="*/ 15 h 21"/>
                  <a:gd name="T12" fmla="*/ 8 w 14"/>
                  <a:gd name="T13" fmla="*/ 20 h 21"/>
                  <a:gd name="T14" fmla="*/ 13 w 14"/>
                  <a:gd name="T15" fmla="*/ 16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21">
                    <a:moveTo>
                      <a:pt x="0" y="6"/>
                    </a:moveTo>
                    <a:cubicBezTo>
                      <a:pt x="0" y="6"/>
                      <a:pt x="0" y="8"/>
                      <a:pt x="2" y="7"/>
                    </a:cubicBezTo>
                    <a:cubicBezTo>
                      <a:pt x="4" y="5"/>
                      <a:pt x="4" y="5"/>
                      <a:pt x="4" y="5"/>
                    </a:cubicBezTo>
                    <a:cubicBezTo>
                      <a:pt x="4" y="5"/>
                      <a:pt x="3" y="0"/>
                      <a:pt x="6" y="0"/>
                    </a:cubicBezTo>
                    <a:cubicBezTo>
                      <a:pt x="9" y="0"/>
                      <a:pt x="14" y="4"/>
                      <a:pt x="12" y="8"/>
                    </a:cubicBezTo>
                    <a:cubicBezTo>
                      <a:pt x="10" y="12"/>
                      <a:pt x="4" y="13"/>
                      <a:pt x="4" y="15"/>
                    </a:cubicBezTo>
                    <a:cubicBezTo>
                      <a:pt x="4" y="17"/>
                      <a:pt x="4" y="21"/>
                      <a:pt x="8" y="20"/>
                    </a:cubicBezTo>
                    <a:cubicBezTo>
                      <a:pt x="11" y="19"/>
                      <a:pt x="13" y="18"/>
                      <a:pt x="13" y="16"/>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717" name="Freeform 168"/>
              <p:cNvSpPr/>
              <p:nvPr/>
            </p:nvSpPr>
            <p:spPr bwMode="auto">
              <a:xfrm>
                <a:off x="3777" y="2631"/>
                <a:ext cx="40" cy="45"/>
              </a:xfrm>
              <a:custGeom>
                <a:avLst/>
                <a:gdLst>
                  <a:gd name="T0" fmla="*/ 0 w 33"/>
                  <a:gd name="T1" fmla="*/ 3 h 37"/>
                  <a:gd name="T2" fmla="*/ 3 w 33"/>
                  <a:gd name="T3" fmla="*/ 0 h 37"/>
                  <a:gd name="T4" fmla="*/ 4 w 33"/>
                  <a:gd name="T5" fmla="*/ 0 h 37"/>
                  <a:gd name="T6" fmla="*/ 5 w 33"/>
                  <a:gd name="T7" fmla="*/ 0 h 37"/>
                  <a:gd name="T8" fmla="*/ 10 w 33"/>
                  <a:gd name="T9" fmla="*/ 0 h 37"/>
                  <a:gd name="T10" fmla="*/ 12 w 33"/>
                  <a:gd name="T11" fmla="*/ 3 h 37"/>
                  <a:gd name="T12" fmla="*/ 14 w 33"/>
                  <a:gd name="T13" fmla="*/ 3 h 37"/>
                  <a:gd name="T14" fmla="*/ 15 w 33"/>
                  <a:gd name="T15" fmla="*/ 5 h 37"/>
                  <a:gd name="T16" fmla="*/ 16 w 33"/>
                  <a:gd name="T17" fmla="*/ 4 h 37"/>
                  <a:gd name="T18" fmla="*/ 18 w 33"/>
                  <a:gd name="T19" fmla="*/ 5 h 37"/>
                  <a:gd name="T20" fmla="*/ 20 w 33"/>
                  <a:gd name="T21" fmla="*/ 5 h 37"/>
                  <a:gd name="T22" fmla="*/ 22 w 33"/>
                  <a:gd name="T23" fmla="*/ 7 h 37"/>
                  <a:gd name="T24" fmla="*/ 23 w 33"/>
                  <a:gd name="T25" fmla="*/ 7 h 37"/>
                  <a:gd name="T26" fmla="*/ 24 w 33"/>
                  <a:gd name="T27" fmla="*/ 8 h 37"/>
                  <a:gd name="T28" fmla="*/ 25 w 33"/>
                  <a:gd name="T29" fmla="*/ 10 h 37"/>
                  <a:gd name="T30" fmla="*/ 25 w 33"/>
                  <a:gd name="T31" fmla="*/ 13 h 37"/>
                  <a:gd name="T32" fmla="*/ 27 w 33"/>
                  <a:gd name="T33" fmla="*/ 18 h 37"/>
                  <a:gd name="T34" fmla="*/ 32 w 33"/>
                  <a:gd name="T35" fmla="*/ 23 h 37"/>
                  <a:gd name="T36" fmla="*/ 32 w 33"/>
                  <a:gd name="T37" fmla="*/ 31 h 37"/>
                  <a:gd name="T38" fmla="*/ 26 w 33"/>
                  <a:gd name="T39" fmla="*/ 34 h 37"/>
                  <a:gd name="T40" fmla="*/ 24 w 33"/>
                  <a:gd name="T4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 h="37">
                    <a:moveTo>
                      <a:pt x="0" y="3"/>
                    </a:moveTo>
                    <a:cubicBezTo>
                      <a:pt x="0" y="3"/>
                      <a:pt x="2" y="1"/>
                      <a:pt x="3" y="0"/>
                    </a:cubicBezTo>
                    <a:cubicBezTo>
                      <a:pt x="4" y="0"/>
                      <a:pt x="4" y="0"/>
                      <a:pt x="4" y="0"/>
                    </a:cubicBezTo>
                    <a:cubicBezTo>
                      <a:pt x="4" y="0"/>
                      <a:pt x="5" y="0"/>
                      <a:pt x="5" y="0"/>
                    </a:cubicBezTo>
                    <a:cubicBezTo>
                      <a:pt x="6" y="0"/>
                      <a:pt x="9" y="0"/>
                      <a:pt x="10" y="0"/>
                    </a:cubicBezTo>
                    <a:cubicBezTo>
                      <a:pt x="10" y="1"/>
                      <a:pt x="11" y="2"/>
                      <a:pt x="12" y="3"/>
                    </a:cubicBezTo>
                    <a:cubicBezTo>
                      <a:pt x="13" y="3"/>
                      <a:pt x="13" y="2"/>
                      <a:pt x="14" y="3"/>
                    </a:cubicBezTo>
                    <a:cubicBezTo>
                      <a:pt x="14" y="4"/>
                      <a:pt x="15" y="5"/>
                      <a:pt x="15" y="5"/>
                    </a:cubicBezTo>
                    <a:cubicBezTo>
                      <a:pt x="16" y="5"/>
                      <a:pt x="16" y="4"/>
                      <a:pt x="16" y="4"/>
                    </a:cubicBezTo>
                    <a:cubicBezTo>
                      <a:pt x="17" y="4"/>
                      <a:pt x="18" y="5"/>
                      <a:pt x="18" y="5"/>
                    </a:cubicBezTo>
                    <a:cubicBezTo>
                      <a:pt x="18" y="6"/>
                      <a:pt x="18" y="5"/>
                      <a:pt x="20" y="5"/>
                    </a:cubicBezTo>
                    <a:cubicBezTo>
                      <a:pt x="21" y="6"/>
                      <a:pt x="21" y="6"/>
                      <a:pt x="22" y="7"/>
                    </a:cubicBezTo>
                    <a:cubicBezTo>
                      <a:pt x="23" y="7"/>
                      <a:pt x="23" y="7"/>
                      <a:pt x="23" y="7"/>
                    </a:cubicBezTo>
                    <a:cubicBezTo>
                      <a:pt x="24" y="7"/>
                      <a:pt x="24" y="7"/>
                      <a:pt x="24" y="8"/>
                    </a:cubicBezTo>
                    <a:cubicBezTo>
                      <a:pt x="25" y="8"/>
                      <a:pt x="25" y="8"/>
                      <a:pt x="25" y="10"/>
                    </a:cubicBezTo>
                    <a:cubicBezTo>
                      <a:pt x="24" y="11"/>
                      <a:pt x="24" y="11"/>
                      <a:pt x="25" y="13"/>
                    </a:cubicBezTo>
                    <a:cubicBezTo>
                      <a:pt x="25" y="15"/>
                      <a:pt x="26" y="17"/>
                      <a:pt x="27" y="18"/>
                    </a:cubicBezTo>
                    <a:cubicBezTo>
                      <a:pt x="29" y="19"/>
                      <a:pt x="32" y="20"/>
                      <a:pt x="32" y="23"/>
                    </a:cubicBezTo>
                    <a:cubicBezTo>
                      <a:pt x="32" y="27"/>
                      <a:pt x="33" y="29"/>
                      <a:pt x="32" y="31"/>
                    </a:cubicBezTo>
                    <a:cubicBezTo>
                      <a:pt x="30" y="32"/>
                      <a:pt x="29" y="31"/>
                      <a:pt x="26" y="34"/>
                    </a:cubicBezTo>
                    <a:cubicBezTo>
                      <a:pt x="23" y="36"/>
                      <a:pt x="24" y="37"/>
                      <a:pt x="24" y="37"/>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718" name="Freeform 169"/>
              <p:cNvSpPr/>
              <p:nvPr/>
            </p:nvSpPr>
            <p:spPr bwMode="auto">
              <a:xfrm>
                <a:off x="3808" y="2670"/>
                <a:ext cx="6" cy="6"/>
              </a:xfrm>
              <a:custGeom>
                <a:avLst/>
                <a:gdLst>
                  <a:gd name="T0" fmla="*/ 5 w 5"/>
                  <a:gd name="T1" fmla="*/ 0 h 5"/>
                  <a:gd name="T2" fmla="*/ 1 w 5"/>
                  <a:gd name="T3" fmla="*/ 4 h 5"/>
                  <a:gd name="T4" fmla="*/ 3 w 5"/>
                  <a:gd name="T5" fmla="*/ 4 h 5"/>
                </a:gdLst>
                <a:ahLst/>
                <a:cxnLst>
                  <a:cxn ang="0">
                    <a:pos x="T0" y="T1"/>
                  </a:cxn>
                  <a:cxn ang="0">
                    <a:pos x="T2" y="T3"/>
                  </a:cxn>
                  <a:cxn ang="0">
                    <a:pos x="T4" y="T5"/>
                  </a:cxn>
                </a:cxnLst>
                <a:rect l="0" t="0" r="r" b="b"/>
                <a:pathLst>
                  <a:path w="5" h="5">
                    <a:moveTo>
                      <a:pt x="5" y="0"/>
                    </a:moveTo>
                    <a:cubicBezTo>
                      <a:pt x="5" y="0"/>
                      <a:pt x="0" y="2"/>
                      <a:pt x="1" y="4"/>
                    </a:cubicBezTo>
                    <a:cubicBezTo>
                      <a:pt x="1" y="5"/>
                      <a:pt x="3" y="5"/>
                      <a:pt x="3" y="4"/>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719" name="Freeform 170"/>
              <p:cNvSpPr/>
              <p:nvPr/>
            </p:nvSpPr>
            <p:spPr bwMode="auto">
              <a:xfrm>
                <a:off x="3812" y="2671"/>
                <a:ext cx="4" cy="16"/>
              </a:xfrm>
              <a:custGeom>
                <a:avLst/>
                <a:gdLst>
                  <a:gd name="T0" fmla="*/ 3 w 3"/>
                  <a:gd name="T1" fmla="*/ 0 h 13"/>
                  <a:gd name="T2" fmla="*/ 1 w 3"/>
                  <a:gd name="T3" fmla="*/ 7 h 13"/>
                  <a:gd name="T4" fmla="*/ 1 w 3"/>
                  <a:gd name="T5" fmla="*/ 9 h 13"/>
                  <a:gd name="T6" fmla="*/ 1 w 3"/>
                  <a:gd name="T7" fmla="*/ 13 h 13"/>
                </a:gdLst>
                <a:ahLst/>
                <a:cxnLst>
                  <a:cxn ang="0">
                    <a:pos x="T0" y="T1"/>
                  </a:cxn>
                  <a:cxn ang="0">
                    <a:pos x="T2" y="T3"/>
                  </a:cxn>
                  <a:cxn ang="0">
                    <a:pos x="T4" y="T5"/>
                  </a:cxn>
                  <a:cxn ang="0">
                    <a:pos x="T6" y="T7"/>
                  </a:cxn>
                </a:cxnLst>
                <a:rect l="0" t="0" r="r" b="b"/>
                <a:pathLst>
                  <a:path w="3" h="13">
                    <a:moveTo>
                      <a:pt x="3" y="0"/>
                    </a:moveTo>
                    <a:cubicBezTo>
                      <a:pt x="3" y="0"/>
                      <a:pt x="1" y="6"/>
                      <a:pt x="1" y="7"/>
                    </a:cubicBezTo>
                    <a:cubicBezTo>
                      <a:pt x="0" y="8"/>
                      <a:pt x="2" y="8"/>
                      <a:pt x="1" y="9"/>
                    </a:cubicBezTo>
                    <a:cubicBezTo>
                      <a:pt x="1" y="11"/>
                      <a:pt x="1" y="13"/>
                      <a:pt x="1" y="13"/>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720" name="Freeform 171"/>
              <p:cNvSpPr/>
              <p:nvPr/>
            </p:nvSpPr>
            <p:spPr bwMode="auto">
              <a:xfrm>
                <a:off x="3762" y="2640"/>
                <a:ext cx="41" cy="16"/>
              </a:xfrm>
              <a:custGeom>
                <a:avLst/>
                <a:gdLst>
                  <a:gd name="T0" fmla="*/ 34 w 34"/>
                  <a:gd name="T1" fmla="*/ 0 h 13"/>
                  <a:gd name="T2" fmla="*/ 28 w 34"/>
                  <a:gd name="T3" fmla="*/ 5 h 13"/>
                  <a:gd name="T4" fmla="*/ 26 w 34"/>
                  <a:gd name="T5" fmla="*/ 5 h 13"/>
                  <a:gd name="T6" fmla="*/ 22 w 34"/>
                  <a:gd name="T7" fmla="*/ 4 h 13"/>
                  <a:gd name="T8" fmla="*/ 20 w 34"/>
                  <a:gd name="T9" fmla="*/ 2 h 13"/>
                  <a:gd name="T10" fmla="*/ 15 w 34"/>
                  <a:gd name="T11" fmla="*/ 3 h 13"/>
                  <a:gd name="T12" fmla="*/ 9 w 34"/>
                  <a:gd name="T13" fmla="*/ 4 h 13"/>
                  <a:gd name="T14" fmla="*/ 4 w 34"/>
                  <a:gd name="T15" fmla="*/ 7 h 13"/>
                  <a:gd name="T16" fmla="*/ 2 w 34"/>
                  <a:gd name="T17" fmla="*/ 9 h 13"/>
                  <a:gd name="T18" fmla="*/ 2 w 34"/>
                  <a:gd name="T19" fmla="*/ 11 h 13"/>
                  <a:gd name="T20" fmla="*/ 0 w 34"/>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13">
                    <a:moveTo>
                      <a:pt x="34" y="0"/>
                    </a:moveTo>
                    <a:cubicBezTo>
                      <a:pt x="33" y="0"/>
                      <a:pt x="28" y="5"/>
                      <a:pt x="28" y="5"/>
                    </a:cubicBezTo>
                    <a:cubicBezTo>
                      <a:pt x="28" y="5"/>
                      <a:pt x="29" y="6"/>
                      <a:pt x="26" y="5"/>
                    </a:cubicBezTo>
                    <a:cubicBezTo>
                      <a:pt x="24" y="4"/>
                      <a:pt x="23" y="4"/>
                      <a:pt x="22" y="4"/>
                    </a:cubicBezTo>
                    <a:cubicBezTo>
                      <a:pt x="22" y="3"/>
                      <a:pt x="22" y="2"/>
                      <a:pt x="20" y="2"/>
                    </a:cubicBezTo>
                    <a:cubicBezTo>
                      <a:pt x="19" y="2"/>
                      <a:pt x="18" y="3"/>
                      <a:pt x="15" y="3"/>
                    </a:cubicBezTo>
                    <a:cubicBezTo>
                      <a:pt x="13" y="3"/>
                      <a:pt x="13" y="2"/>
                      <a:pt x="9" y="4"/>
                    </a:cubicBezTo>
                    <a:cubicBezTo>
                      <a:pt x="6" y="6"/>
                      <a:pt x="5" y="6"/>
                      <a:pt x="4" y="7"/>
                    </a:cubicBezTo>
                    <a:cubicBezTo>
                      <a:pt x="3" y="8"/>
                      <a:pt x="2" y="9"/>
                      <a:pt x="2" y="9"/>
                    </a:cubicBezTo>
                    <a:cubicBezTo>
                      <a:pt x="2" y="9"/>
                      <a:pt x="2" y="10"/>
                      <a:pt x="2" y="11"/>
                    </a:cubicBezTo>
                    <a:cubicBezTo>
                      <a:pt x="1" y="12"/>
                      <a:pt x="1" y="13"/>
                      <a:pt x="0" y="13"/>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721" name="Freeform 172"/>
              <p:cNvSpPr/>
              <p:nvPr/>
            </p:nvSpPr>
            <p:spPr bwMode="auto">
              <a:xfrm>
                <a:off x="3764" y="2640"/>
                <a:ext cx="7" cy="6"/>
              </a:xfrm>
              <a:custGeom>
                <a:avLst/>
                <a:gdLst>
                  <a:gd name="T0" fmla="*/ 0 w 5"/>
                  <a:gd name="T1" fmla="*/ 1 h 5"/>
                  <a:gd name="T2" fmla="*/ 4 w 5"/>
                  <a:gd name="T3" fmla="*/ 3 h 5"/>
                  <a:gd name="T4" fmla="*/ 5 w 5"/>
                  <a:gd name="T5" fmla="*/ 4 h 5"/>
                </a:gdLst>
                <a:ahLst/>
                <a:cxnLst>
                  <a:cxn ang="0">
                    <a:pos x="T0" y="T1"/>
                  </a:cxn>
                  <a:cxn ang="0">
                    <a:pos x="T2" y="T3"/>
                  </a:cxn>
                  <a:cxn ang="0">
                    <a:pos x="T4" y="T5"/>
                  </a:cxn>
                </a:cxnLst>
                <a:rect l="0" t="0" r="r" b="b"/>
                <a:pathLst>
                  <a:path w="5" h="5">
                    <a:moveTo>
                      <a:pt x="0" y="1"/>
                    </a:moveTo>
                    <a:cubicBezTo>
                      <a:pt x="0" y="1"/>
                      <a:pt x="3" y="0"/>
                      <a:pt x="4" y="3"/>
                    </a:cubicBezTo>
                    <a:cubicBezTo>
                      <a:pt x="5" y="5"/>
                      <a:pt x="5" y="4"/>
                      <a:pt x="5" y="4"/>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722" name="Freeform 173"/>
              <p:cNvSpPr/>
              <p:nvPr/>
            </p:nvSpPr>
            <p:spPr bwMode="auto">
              <a:xfrm>
                <a:off x="3771" y="2637"/>
                <a:ext cx="6" cy="7"/>
              </a:xfrm>
              <a:custGeom>
                <a:avLst/>
                <a:gdLst>
                  <a:gd name="T0" fmla="*/ 0 w 5"/>
                  <a:gd name="T1" fmla="*/ 0 h 5"/>
                  <a:gd name="T2" fmla="*/ 3 w 5"/>
                  <a:gd name="T3" fmla="*/ 3 h 5"/>
                  <a:gd name="T4" fmla="*/ 5 w 5"/>
                  <a:gd name="T5" fmla="*/ 5 h 5"/>
                </a:gdLst>
                <a:ahLst/>
                <a:cxnLst>
                  <a:cxn ang="0">
                    <a:pos x="T0" y="T1"/>
                  </a:cxn>
                  <a:cxn ang="0">
                    <a:pos x="T2" y="T3"/>
                  </a:cxn>
                  <a:cxn ang="0">
                    <a:pos x="T4" y="T5"/>
                  </a:cxn>
                </a:cxnLst>
                <a:rect l="0" t="0" r="r" b="b"/>
                <a:pathLst>
                  <a:path w="5" h="5">
                    <a:moveTo>
                      <a:pt x="0" y="0"/>
                    </a:moveTo>
                    <a:cubicBezTo>
                      <a:pt x="0" y="0"/>
                      <a:pt x="1" y="2"/>
                      <a:pt x="3" y="3"/>
                    </a:cubicBezTo>
                    <a:cubicBezTo>
                      <a:pt x="5" y="5"/>
                      <a:pt x="5" y="5"/>
                      <a:pt x="5" y="5"/>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723" name="Line 174"/>
              <p:cNvSpPr>
                <a:spLocks noChangeShapeType="1"/>
              </p:cNvSpPr>
              <p:nvPr/>
            </p:nvSpPr>
            <p:spPr bwMode="auto">
              <a:xfrm flipH="1">
                <a:off x="3790" y="2637"/>
                <a:ext cx="6" cy="8"/>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724" name="Line 175"/>
              <p:cNvSpPr>
                <a:spLocks noChangeShapeType="1"/>
              </p:cNvSpPr>
              <p:nvPr/>
            </p:nvSpPr>
            <p:spPr bwMode="auto">
              <a:xfrm flipH="1">
                <a:off x="3792" y="2639"/>
                <a:ext cx="8" cy="6"/>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725" name="Freeform 176"/>
              <p:cNvSpPr/>
              <p:nvPr/>
            </p:nvSpPr>
            <p:spPr bwMode="auto">
              <a:xfrm>
                <a:off x="3784" y="2634"/>
                <a:ext cx="7" cy="10"/>
              </a:xfrm>
              <a:custGeom>
                <a:avLst/>
                <a:gdLst>
                  <a:gd name="T0" fmla="*/ 6 w 6"/>
                  <a:gd name="T1" fmla="*/ 0 h 8"/>
                  <a:gd name="T2" fmla="*/ 3 w 6"/>
                  <a:gd name="T3" fmla="*/ 6 h 8"/>
                  <a:gd name="T4" fmla="*/ 0 w 6"/>
                  <a:gd name="T5" fmla="*/ 8 h 8"/>
                </a:gdLst>
                <a:ahLst/>
                <a:cxnLst>
                  <a:cxn ang="0">
                    <a:pos x="T0" y="T1"/>
                  </a:cxn>
                  <a:cxn ang="0">
                    <a:pos x="T2" y="T3"/>
                  </a:cxn>
                  <a:cxn ang="0">
                    <a:pos x="T4" y="T5"/>
                  </a:cxn>
                </a:cxnLst>
                <a:rect l="0" t="0" r="r" b="b"/>
                <a:pathLst>
                  <a:path w="6" h="8">
                    <a:moveTo>
                      <a:pt x="6" y="0"/>
                    </a:moveTo>
                    <a:cubicBezTo>
                      <a:pt x="6" y="0"/>
                      <a:pt x="6" y="5"/>
                      <a:pt x="3" y="6"/>
                    </a:cubicBezTo>
                    <a:cubicBezTo>
                      <a:pt x="0" y="8"/>
                      <a:pt x="0" y="8"/>
                      <a:pt x="0" y="8"/>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726" name="Freeform 177"/>
              <p:cNvSpPr/>
              <p:nvPr/>
            </p:nvSpPr>
            <p:spPr bwMode="auto">
              <a:xfrm>
                <a:off x="3800" y="2650"/>
                <a:ext cx="1" cy="7"/>
              </a:xfrm>
              <a:custGeom>
                <a:avLst/>
                <a:gdLst>
                  <a:gd name="T0" fmla="*/ 0 w 1"/>
                  <a:gd name="T1" fmla="*/ 0 h 6"/>
                  <a:gd name="T2" fmla="*/ 0 w 1"/>
                  <a:gd name="T3" fmla="*/ 4 h 6"/>
                  <a:gd name="T4" fmla="*/ 0 w 1"/>
                  <a:gd name="T5" fmla="*/ 6 h 6"/>
                </a:gdLst>
                <a:ahLst/>
                <a:cxnLst>
                  <a:cxn ang="0">
                    <a:pos x="T0" y="T1"/>
                  </a:cxn>
                  <a:cxn ang="0">
                    <a:pos x="T2" y="T3"/>
                  </a:cxn>
                  <a:cxn ang="0">
                    <a:pos x="T4" y="T5"/>
                  </a:cxn>
                </a:cxnLst>
                <a:rect l="0" t="0" r="r" b="b"/>
                <a:pathLst>
                  <a:path w="1" h="6">
                    <a:moveTo>
                      <a:pt x="0" y="0"/>
                    </a:moveTo>
                    <a:cubicBezTo>
                      <a:pt x="0" y="0"/>
                      <a:pt x="1" y="3"/>
                      <a:pt x="0" y="4"/>
                    </a:cubicBezTo>
                    <a:cubicBezTo>
                      <a:pt x="0" y="6"/>
                      <a:pt x="0" y="6"/>
                      <a:pt x="0" y="6"/>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727" name="Freeform 178"/>
              <p:cNvSpPr/>
              <p:nvPr/>
            </p:nvSpPr>
            <p:spPr bwMode="auto">
              <a:xfrm>
                <a:off x="3801" y="2650"/>
                <a:ext cx="10" cy="4"/>
              </a:xfrm>
              <a:custGeom>
                <a:avLst/>
                <a:gdLst>
                  <a:gd name="T0" fmla="*/ 0 w 8"/>
                  <a:gd name="T1" fmla="*/ 4 h 4"/>
                  <a:gd name="T2" fmla="*/ 5 w 8"/>
                  <a:gd name="T3" fmla="*/ 1 h 4"/>
                  <a:gd name="T4" fmla="*/ 7 w 8"/>
                  <a:gd name="T5" fmla="*/ 3 h 4"/>
                </a:gdLst>
                <a:ahLst/>
                <a:cxnLst>
                  <a:cxn ang="0">
                    <a:pos x="T0" y="T1"/>
                  </a:cxn>
                  <a:cxn ang="0">
                    <a:pos x="T2" y="T3"/>
                  </a:cxn>
                  <a:cxn ang="0">
                    <a:pos x="T4" y="T5"/>
                  </a:cxn>
                </a:cxnLst>
                <a:rect l="0" t="0" r="r" b="b"/>
                <a:pathLst>
                  <a:path w="8" h="4">
                    <a:moveTo>
                      <a:pt x="0" y="4"/>
                    </a:moveTo>
                    <a:cubicBezTo>
                      <a:pt x="0" y="4"/>
                      <a:pt x="2" y="0"/>
                      <a:pt x="5" y="1"/>
                    </a:cubicBezTo>
                    <a:cubicBezTo>
                      <a:pt x="8" y="2"/>
                      <a:pt x="7" y="3"/>
                      <a:pt x="7" y="3"/>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728" name="Freeform 179"/>
              <p:cNvSpPr/>
              <p:nvPr/>
            </p:nvSpPr>
            <p:spPr bwMode="auto">
              <a:xfrm>
                <a:off x="3800" y="2647"/>
                <a:ext cx="6" cy="3"/>
              </a:xfrm>
              <a:custGeom>
                <a:avLst/>
                <a:gdLst>
                  <a:gd name="T0" fmla="*/ 5 w 5"/>
                  <a:gd name="T1" fmla="*/ 0 h 2"/>
                  <a:gd name="T2" fmla="*/ 3 w 5"/>
                  <a:gd name="T3" fmla="*/ 2 h 2"/>
                  <a:gd name="T4" fmla="*/ 0 w 5"/>
                  <a:gd name="T5" fmla="*/ 2 h 2"/>
                </a:gdLst>
                <a:ahLst/>
                <a:cxnLst>
                  <a:cxn ang="0">
                    <a:pos x="T0" y="T1"/>
                  </a:cxn>
                  <a:cxn ang="0">
                    <a:pos x="T2" y="T3"/>
                  </a:cxn>
                  <a:cxn ang="0">
                    <a:pos x="T4" y="T5"/>
                  </a:cxn>
                </a:cxnLst>
                <a:rect l="0" t="0" r="r" b="b"/>
                <a:pathLst>
                  <a:path w="5" h="2">
                    <a:moveTo>
                      <a:pt x="5" y="0"/>
                    </a:moveTo>
                    <a:cubicBezTo>
                      <a:pt x="5" y="0"/>
                      <a:pt x="4" y="1"/>
                      <a:pt x="3" y="2"/>
                    </a:cubicBezTo>
                    <a:cubicBezTo>
                      <a:pt x="1" y="2"/>
                      <a:pt x="0" y="2"/>
                      <a:pt x="0" y="2"/>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729" name="Freeform 180"/>
              <p:cNvSpPr/>
              <p:nvPr/>
            </p:nvSpPr>
            <p:spPr bwMode="auto">
              <a:xfrm>
                <a:off x="3805" y="2659"/>
                <a:ext cx="6" cy="9"/>
              </a:xfrm>
              <a:custGeom>
                <a:avLst/>
                <a:gdLst>
                  <a:gd name="T0" fmla="*/ 0 w 5"/>
                  <a:gd name="T1" fmla="*/ 0 h 7"/>
                  <a:gd name="T2" fmla="*/ 4 w 5"/>
                  <a:gd name="T3" fmla="*/ 2 h 7"/>
                  <a:gd name="T4" fmla="*/ 1 w 5"/>
                  <a:gd name="T5" fmla="*/ 7 h 7"/>
                </a:gdLst>
                <a:ahLst/>
                <a:cxnLst>
                  <a:cxn ang="0">
                    <a:pos x="T0" y="T1"/>
                  </a:cxn>
                  <a:cxn ang="0">
                    <a:pos x="T2" y="T3"/>
                  </a:cxn>
                  <a:cxn ang="0">
                    <a:pos x="T4" y="T5"/>
                  </a:cxn>
                </a:cxnLst>
                <a:rect l="0" t="0" r="r" b="b"/>
                <a:pathLst>
                  <a:path w="5" h="7">
                    <a:moveTo>
                      <a:pt x="0" y="0"/>
                    </a:moveTo>
                    <a:cubicBezTo>
                      <a:pt x="0" y="0"/>
                      <a:pt x="3" y="0"/>
                      <a:pt x="4" y="2"/>
                    </a:cubicBezTo>
                    <a:cubicBezTo>
                      <a:pt x="5" y="5"/>
                      <a:pt x="1" y="7"/>
                      <a:pt x="1" y="7"/>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730" name="Freeform 181"/>
              <p:cNvSpPr/>
              <p:nvPr/>
            </p:nvSpPr>
            <p:spPr bwMode="auto">
              <a:xfrm>
                <a:off x="3797" y="2665"/>
                <a:ext cx="6" cy="9"/>
              </a:xfrm>
              <a:custGeom>
                <a:avLst/>
                <a:gdLst>
                  <a:gd name="T0" fmla="*/ 0 w 5"/>
                  <a:gd name="T1" fmla="*/ 0 h 7"/>
                  <a:gd name="T2" fmla="*/ 4 w 5"/>
                  <a:gd name="T3" fmla="*/ 3 h 7"/>
                  <a:gd name="T4" fmla="*/ 4 w 5"/>
                  <a:gd name="T5" fmla="*/ 7 h 7"/>
                </a:gdLst>
                <a:ahLst/>
                <a:cxnLst>
                  <a:cxn ang="0">
                    <a:pos x="T0" y="T1"/>
                  </a:cxn>
                  <a:cxn ang="0">
                    <a:pos x="T2" y="T3"/>
                  </a:cxn>
                  <a:cxn ang="0">
                    <a:pos x="T4" y="T5"/>
                  </a:cxn>
                </a:cxnLst>
                <a:rect l="0" t="0" r="r" b="b"/>
                <a:pathLst>
                  <a:path w="5" h="7">
                    <a:moveTo>
                      <a:pt x="0" y="0"/>
                    </a:moveTo>
                    <a:cubicBezTo>
                      <a:pt x="0" y="0"/>
                      <a:pt x="4" y="0"/>
                      <a:pt x="4" y="3"/>
                    </a:cubicBezTo>
                    <a:cubicBezTo>
                      <a:pt x="5" y="5"/>
                      <a:pt x="4" y="7"/>
                      <a:pt x="4" y="7"/>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731" name="Freeform 182"/>
              <p:cNvSpPr/>
              <p:nvPr/>
            </p:nvSpPr>
            <p:spPr bwMode="auto">
              <a:xfrm>
                <a:off x="3159" y="2631"/>
                <a:ext cx="60" cy="104"/>
              </a:xfrm>
              <a:custGeom>
                <a:avLst/>
                <a:gdLst>
                  <a:gd name="T0" fmla="*/ 3 w 49"/>
                  <a:gd name="T1" fmla="*/ 10 h 85"/>
                  <a:gd name="T2" fmla="*/ 3 w 49"/>
                  <a:gd name="T3" fmla="*/ 5 h 85"/>
                  <a:gd name="T4" fmla="*/ 6 w 49"/>
                  <a:gd name="T5" fmla="*/ 4 h 85"/>
                  <a:gd name="T6" fmla="*/ 10 w 49"/>
                  <a:gd name="T7" fmla="*/ 1 h 85"/>
                  <a:gd name="T8" fmla="*/ 17 w 49"/>
                  <a:gd name="T9" fmla="*/ 3 h 85"/>
                  <a:gd name="T10" fmla="*/ 20 w 49"/>
                  <a:gd name="T11" fmla="*/ 4 h 85"/>
                  <a:gd name="T12" fmla="*/ 25 w 49"/>
                  <a:gd name="T13" fmla="*/ 6 h 85"/>
                  <a:gd name="T14" fmla="*/ 28 w 49"/>
                  <a:gd name="T15" fmla="*/ 7 h 85"/>
                  <a:gd name="T16" fmla="*/ 29 w 49"/>
                  <a:gd name="T17" fmla="*/ 11 h 85"/>
                  <a:gd name="T18" fmla="*/ 30 w 49"/>
                  <a:gd name="T19" fmla="*/ 12 h 85"/>
                  <a:gd name="T20" fmla="*/ 30 w 49"/>
                  <a:gd name="T21" fmla="*/ 16 h 85"/>
                  <a:gd name="T22" fmla="*/ 31 w 49"/>
                  <a:gd name="T23" fmla="*/ 18 h 85"/>
                  <a:gd name="T24" fmla="*/ 32 w 49"/>
                  <a:gd name="T25" fmla="*/ 21 h 85"/>
                  <a:gd name="T26" fmla="*/ 30 w 49"/>
                  <a:gd name="T27" fmla="*/ 25 h 85"/>
                  <a:gd name="T28" fmla="*/ 30 w 49"/>
                  <a:gd name="T29" fmla="*/ 27 h 85"/>
                  <a:gd name="T30" fmla="*/ 30 w 49"/>
                  <a:gd name="T31" fmla="*/ 28 h 85"/>
                  <a:gd name="T32" fmla="*/ 30 w 49"/>
                  <a:gd name="T33" fmla="*/ 29 h 85"/>
                  <a:gd name="T34" fmla="*/ 29 w 49"/>
                  <a:gd name="T35" fmla="*/ 30 h 85"/>
                  <a:gd name="T36" fmla="*/ 29 w 49"/>
                  <a:gd name="T37" fmla="*/ 32 h 85"/>
                  <a:gd name="T38" fmla="*/ 28 w 49"/>
                  <a:gd name="T39" fmla="*/ 33 h 85"/>
                  <a:gd name="T40" fmla="*/ 30 w 49"/>
                  <a:gd name="T41" fmla="*/ 36 h 85"/>
                  <a:gd name="T42" fmla="*/ 31 w 49"/>
                  <a:gd name="T43" fmla="*/ 40 h 85"/>
                  <a:gd name="T44" fmla="*/ 32 w 49"/>
                  <a:gd name="T45" fmla="*/ 42 h 85"/>
                  <a:gd name="T46" fmla="*/ 34 w 49"/>
                  <a:gd name="T47" fmla="*/ 45 h 85"/>
                  <a:gd name="T48" fmla="*/ 39 w 49"/>
                  <a:gd name="T49" fmla="*/ 50 h 85"/>
                  <a:gd name="T50" fmla="*/ 40 w 49"/>
                  <a:gd name="T51" fmla="*/ 53 h 85"/>
                  <a:gd name="T52" fmla="*/ 41 w 49"/>
                  <a:gd name="T53" fmla="*/ 55 h 85"/>
                  <a:gd name="T54" fmla="*/ 40 w 49"/>
                  <a:gd name="T55" fmla="*/ 57 h 85"/>
                  <a:gd name="T56" fmla="*/ 39 w 49"/>
                  <a:gd name="T57" fmla="*/ 61 h 85"/>
                  <a:gd name="T58" fmla="*/ 40 w 49"/>
                  <a:gd name="T59" fmla="*/ 64 h 85"/>
                  <a:gd name="T60" fmla="*/ 41 w 49"/>
                  <a:gd name="T61" fmla="*/ 66 h 85"/>
                  <a:gd name="T62" fmla="*/ 43 w 49"/>
                  <a:gd name="T63" fmla="*/ 68 h 85"/>
                  <a:gd name="T64" fmla="*/ 43 w 49"/>
                  <a:gd name="T65" fmla="*/ 69 h 85"/>
                  <a:gd name="T66" fmla="*/ 47 w 49"/>
                  <a:gd name="T67" fmla="*/ 69 h 85"/>
                  <a:gd name="T68" fmla="*/ 47 w 49"/>
                  <a:gd name="T69" fmla="*/ 73 h 85"/>
                  <a:gd name="T70" fmla="*/ 49 w 49"/>
                  <a:gd name="T71" fmla="*/ 74 h 85"/>
                  <a:gd name="T72" fmla="*/ 49 w 49"/>
                  <a:gd name="T73" fmla="*/ 81 h 85"/>
                  <a:gd name="T74" fmla="*/ 4 w 49"/>
                  <a:gd name="T75" fmla="*/ 8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9" h="85">
                    <a:moveTo>
                      <a:pt x="3" y="10"/>
                    </a:moveTo>
                    <a:cubicBezTo>
                      <a:pt x="3" y="10"/>
                      <a:pt x="0" y="6"/>
                      <a:pt x="3" y="5"/>
                    </a:cubicBezTo>
                    <a:cubicBezTo>
                      <a:pt x="5" y="4"/>
                      <a:pt x="6" y="4"/>
                      <a:pt x="6" y="4"/>
                    </a:cubicBezTo>
                    <a:cubicBezTo>
                      <a:pt x="6" y="4"/>
                      <a:pt x="6" y="2"/>
                      <a:pt x="10" y="1"/>
                    </a:cubicBezTo>
                    <a:cubicBezTo>
                      <a:pt x="15" y="0"/>
                      <a:pt x="17" y="2"/>
                      <a:pt x="17" y="3"/>
                    </a:cubicBezTo>
                    <a:cubicBezTo>
                      <a:pt x="18" y="4"/>
                      <a:pt x="20" y="4"/>
                      <a:pt x="20" y="4"/>
                    </a:cubicBezTo>
                    <a:cubicBezTo>
                      <a:pt x="21" y="4"/>
                      <a:pt x="24" y="5"/>
                      <a:pt x="25" y="6"/>
                    </a:cubicBezTo>
                    <a:cubicBezTo>
                      <a:pt x="26" y="7"/>
                      <a:pt x="28" y="7"/>
                      <a:pt x="28" y="7"/>
                    </a:cubicBezTo>
                    <a:cubicBezTo>
                      <a:pt x="28" y="7"/>
                      <a:pt x="28" y="9"/>
                      <a:pt x="29" y="11"/>
                    </a:cubicBezTo>
                    <a:cubicBezTo>
                      <a:pt x="30" y="12"/>
                      <a:pt x="30" y="10"/>
                      <a:pt x="30" y="12"/>
                    </a:cubicBezTo>
                    <a:cubicBezTo>
                      <a:pt x="30" y="14"/>
                      <a:pt x="30" y="15"/>
                      <a:pt x="30" y="16"/>
                    </a:cubicBezTo>
                    <a:cubicBezTo>
                      <a:pt x="31" y="17"/>
                      <a:pt x="31" y="17"/>
                      <a:pt x="31" y="18"/>
                    </a:cubicBezTo>
                    <a:cubicBezTo>
                      <a:pt x="31" y="19"/>
                      <a:pt x="33" y="18"/>
                      <a:pt x="32" y="21"/>
                    </a:cubicBezTo>
                    <a:cubicBezTo>
                      <a:pt x="31" y="24"/>
                      <a:pt x="30" y="25"/>
                      <a:pt x="30" y="25"/>
                    </a:cubicBezTo>
                    <a:cubicBezTo>
                      <a:pt x="30" y="27"/>
                      <a:pt x="30" y="27"/>
                      <a:pt x="30" y="27"/>
                    </a:cubicBezTo>
                    <a:cubicBezTo>
                      <a:pt x="30" y="28"/>
                      <a:pt x="30" y="28"/>
                      <a:pt x="30" y="28"/>
                    </a:cubicBezTo>
                    <a:cubicBezTo>
                      <a:pt x="30" y="29"/>
                      <a:pt x="30" y="29"/>
                      <a:pt x="30" y="29"/>
                    </a:cubicBezTo>
                    <a:cubicBezTo>
                      <a:pt x="30" y="29"/>
                      <a:pt x="28" y="28"/>
                      <a:pt x="29" y="30"/>
                    </a:cubicBezTo>
                    <a:cubicBezTo>
                      <a:pt x="29" y="32"/>
                      <a:pt x="30" y="32"/>
                      <a:pt x="29" y="32"/>
                    </a:cubicBezTo>
                    <a:cubicBezTo>
                      <a:pt x="28" y="32"/>
                      <a:pt x="27" y="31"/>
                      <a:pt x="28" y="33"/>
                    </a:cubicBezTo>
                    <a:cubicBezTo>
                      <a:pt x="29" y="35"/>
                      <a:pt x="29" y="35"/>
                      <a:pt x="30" y="36"/>
                    </a:cubicBezTo>
                    <a:cubicBezTo>
                      <a:pt x="30" y="37"/>
                      <a:pt x="31" y="38"/>
                      <a:pt x="31" y="40"/>
                    </a:cubicBezTo>
                    <a:cubicBezTo>
                      <a:pt x="31" y="41"/>
                      <a:pt x="31" y="42"/>
                      <a:pt x="32" y="42"/>
                    </a:cubicBezTo>
                    <a:cubicBezTo>
                      <a:pt x="33" y="43"/>
                      <a:pt x="33" y="44"/>
                      <a:pt x="34" y="45"/>
                    </a:cubicBezTo>
                    <a:cubicBezTo>
                      <a:pt x="36" y="47"/>
                      <a:pt x="37" y="49"/>
                      <a:pt x="39" y="50"/>
                    </a:cubicBezTo>
                    <a:cubicBezTo>
                      <a:pt x="40" y="50"/>
                      <a:pt x="40" y="52"/>
                      <a:pt x="40" y="53"/>
                    </a:cubicBezTo>
                    <a:cubicBezTo>
                      <a:pt x="40" y="55"/>
                      <a:pt x="41" y="55"/>
                      <a:pt x="41" y="55"/>
                    </a:cubicBezTo>
                    <a:cubicBezTo>
                      <a:pt x="41" y="55"/>
                      <a:pt x="41" y="55"/>
                      <a:pt x="40" y="57"/>
                    </a:cubicBezTo>
                    <a:cubicBezTo>
                      <a:pt x="39" y="59"/>
                      <a:pt x="39" y="60"/>
                      <a:pt x="39" y="61"/>
                    </a:cubicBezTo>
                    <a:cubicBezTo>
                      <a:pt x="40" y="63"/>
                      <a:pt x="40" y="64"/>
                      <a:pt x="40" y="64"/>
                    </a:cubicBezTo>
                    <a:cubicBezTo>
                      <a:pt x="40" y="65"/>
                      <a:pt x="40" y="65"/>
                      <a:pt x="41" y="66"/>
                    </a:cubicBezTo>
                    <a:cubicBezTo>
                      <a:pt x="43" y="67"/>
                      <a:pt x="45" y="67"/>
                      <a:pt x="43" y="68"/>
                    </a:cubicBezTo>
                    <a:cubicBezTo>
                      <a:pt x="41" y="68"/>
                      <a:pt x="43" y="69"/>
                      <a:pt x="43" y="69"/>
                    </a:cubicBezTo>
                    <a:cubicBezTo>
                      <a:pt x="47" y="69"/>
                      <a:pt x="47" y="69"/>
                      <a:pt x="47" y="69"/>
                    </a:cubicBezTo>
                    <a:cubicBezTo>
                      <a:pt x="47" y="73"/>
                      <a:pt x="47" y="73"/>
                      <a:pt x="47" y="73"/>
                    </a:cubicBezTo>
                    <a:cubicBezTo>
                      <a:pt x="49" y="74"/>
                      <a:pt x="49" y="74"/>
                      <a:pt x="49" y="74"/>
                    </a:cubicBezTo>
                    <a:cubicBezTo>
                      <a:pt x="49" y="81"/>
                      <a:pt x="49" y="81"/>
                      <a:pt x="49" y="81"/>
                    </a:cubicBezTo>
                    <a:cubicBezTo>
                      <a:pt x="4" y="85"/>
                      <a:pt x="4" y="85"/>
                      <a:pt x="4" y="85"/>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732" name="Freeform 183"/>
              <p:cNvSpPr/>
              <p:nvPr/>
            </p:nvSpPr>
            <p:spPr bwMode="auto">
              <a:xfrm>
                <a:off x="3163" y="2730"/>
                <a:ext cx="53" cy="15"/>
              </a:xfrm>
              <a:custGeom>
                <a:avLst/>
                <a:gdLst>
                  <a:gd name="T0" fmla="*/ 53 w 53"/>
                  <a:gd name="T1" fmla="*/ 0 h 15"/>
                  <a:gd name="T2" fmla="*/ 53 w 53"/>
                  <a:gd name="T3" fmla="*/ 9 h 15"/>
                  <a:gd name="T4" fmla="*/ 0 w 53"/>
                  <a:gd name="T5" fmla="*/ 15 h 15"/>
                </a:gdLst>
                <a:ahLst/>
                <a:cxnLst>
                  <a:cxn ang="0">
                    <a:pos x="T0" y="T1"/>
                  </a:cxn>
                  <a:cxn ang="0">
                    <a:pos x="T2" y="T3"/>
                  </a:cxn>
                  <a:cxn ang="0">
                    <a:pos x="T4" y="T5"/>
                  </a:cxn>
                </a:cxnLst>
                <a:rect l="0" t="0" r="r" b="b"/>
                <a:pathLst>
                  <a:path w="53" h="15">
                    <a:moveTo>
                      <a:pt x="53" y="0"/>
                    </a:moveTo>
                    <a:lnTo>
                      <a:pt x="53" y="9"/>
                    </a:lnTo>
                    <a:lnTo>
                      <a:pt x="0" y="15"/>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733" name="Freeform 184"/>
              <p:cNvSpPr/>
              <p:nvPr/>
            </p:nvSpPr>
            <p:spPr bwMode="auto">
              <a:xfrm>
                <a:off x="3162" y="2739"/>
                <a:ext cx="57" cy="15"/>
              </a:xfrm>
              <a:custGeom>
                <a:avLst/>
                <a:gdLst>
                  <a:gd name="T0" fmla="*/ 54 w 57"/>
                  <a:gd name="T1" fmla="*/ 0 h 15"/>
                  <a:gd name="T2" fmla="*/ 57 w 57"/>
                  <a:gd name="T3" fmla="*/ 0 h 15"/>
                  <a:gd name="T4" fmla="*/ 56 w 57"/>
                  <a:gd name="T5" fmla="*/ 8 h 15"/>
                  <a:gd name="T6" fmla="*/ 0 w 57"/>
                  <a:gd name="T7" fmla="*/ 15 h 15"/>
                </a:gdLst>
                <a:ahLst/>
                <a:cxnLst>
                  <a:cxn ang="0">
                    <a:pos x="T0" y="T1"/>
                  </a:cxn>
                  <a:cxn ang="0">
                    <a:pos x="T2" y="T3"/>
                  </a:cxn>
                  <a:cxn ang="0">
                    <a:pos x="T4" y="T5"/>
                  </a:cxn>
                  <a:cxn ang="0">
                    <a:pos x="T6" y="T7"/>
                  </a:cxn>
                </a:cxnLst>
                <a:rect l="0" t="0" r="r" b="b"/>
                <a:pathLst>
                  <a:path w="57" h="15">
                    <a:moveTo>
                      <a:pt x="54" y="0"/>
                    </a:moveTo>
                    <a:lnTo>
                      <a:pt x="57" y="0"/>
                    </a:lnTo>
                    <a:lnTo>
                      <a:pt x="56" y="8"/>
                    </a:lnTo>
                    <a:lnTo>
                      <a:pt x="0" y="15"/>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734" name="Freeform 185"/>
              <p:cNvSpPr/>
              <p:nvPr/>
            </p:nvSpPr>
            <p:spPr bwMode="auto">
              <a:xfrm>
                <a:off x="3164" y="2724"/>
                <a:ext cx="55" cy="11"/>
              </a:xfrm>
              <a:custGeom>
                <a:avLst/>
                <a:gdLst>
                  <a:gd name="T0" fmla="*/ 0 w 55"/>
                  <a:gd name="T1" fmla="*/ 11 h 11"/>
                  <a:gd name="T2" fmla="*/ 1 w 55"/>
                  <a:gd name="T3" fmla="*/ 2 h 11"/>
                  <a:gd name="T4" fmla="*/ 55 w 55"/>
                  <a:gd name="T5" fmla="*/ 0 h 11"/>
                </a:gdLst>
                <a:ahLst/>
                <a:cxnLst>
                  <a:cxn ang="0">
                    <a:pos x="T0" y="T1"/>
                  </a:cxn>
                  <a:cxn ang="0">
                    <a:pos x="T2" y="T3"/>
                  </a:cxn>
                  <a:cxn ang="0">
                    <a:pos x="T4" y="T5"/>
                  </a:cxn>
                </a:cxnLst>
                <a:rect l="0" t="0" r="r" b="b"/>
                <a:pathLst>
                  <a:path w="55" h="11">
                    <a:moveTo>
                      <a:pt x="0" y="11"/>
                    </a:moveTo>
                    <a:lnTo>
                      <a:pt x="1" y="2"/>
                    </a:lnTo>
                    <a:lnTo>
                      <a:pt x="55" y="0"/>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735" name="Freeform 186"/>
              <p:cNvSpPr/>
              <p:nvPr/>
            </p:nvSpPr>
            <p:spPr bwMode="auto">
              <a:xfrm>
                <a:off x="3166" y="2715"/>
                <a:ext cx="50" cy="9"/>
              </a:xfrm>
              <a:custGeom>
                <a:avLst/>
                <a:gdLst>
                  <a:gd name="T0" fmla="*/ 50 w 50"/>
                  <a:gd name="T1" fmla="*/ 5 h 9"/>
                  <a:gd name="T2" fmla="*/ 0 w 50"/>
                  <a:gd name="T3" fmla="*/ 9 h 9"/>
                  <a:gd name="T4" fmla="*/ 0 w 50"/>
                  <a:gd name="T5" fmla="*/ 4 h 9"/>
                  <a:gd name="T6" fmla="*/ 48 w 50"/>
                  <a:gd name="T7" fmla="*/ 0 h 9"/>
                </a:gdLst>
                <a:ahLst/>
                <a:cxnLst>
                  <a:cxn ang="0">
                    <a:pos x="T0" y="T1"/>
                  </a:cxn>
                  <a:cxn ang="0">
                    <a:pos x="T2" y="T3"/>
                  </a:cxn>
                  <a:cxn ang="0">
                    <a:pos x="T4" y="T5"/>
                  </a:cxn>
                  <a:cxn ang="0">
                    <a:pos x="T6" y="T7"/>
                  </a:cxn>
                </a:cxnLst>
                <a:rect l="0" t="0" r="r" b="b"/>
                <a:pathLst>
                  <a:path w="50" h="9">
                    <a:moveTo>
                      <a:pt x="50" y="5"/>
                    </a:moveTo>
                    <a:lnTo>
                      <a:pt x="0" y="9"/>
                    </a:lnTo>
                    <a:lnTo>
                      <a:pt x="0" y="4"/>
                    </a:lnTo>
                    <a:lnTo>
                      <a:pt x="48" y="0"/>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736" name="Line 187"/>
              <p:cNvSpPr>
                <a:spLocks noChangeShapeType="1"/>
              </p:cNvSpPr>
              <p:nvPr/>
            </p:nvSpPr>
            <p:spPr bwMode="auto">
              <a:xfrm flipH="1">
                <a:off x="3157" y="2719"/>
                <a:ext cx="9" cy="0"/>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737" name="Freeform 188"/>
              <p:cNvSpPr/>
              <p:nvPr/>
            </p:nvSpPr>
            <p:spPr bwMode="auto">
              <a:xfrm>
                <a:off x="3146" y="2640"/>
                <a:ext cx="36" cy="67"/>
              </a:xfrm>
              <a:custGeom>
                <a:avLst/>
                <a:gdLst>
                  <a:gd name="T0" fmla="*/ 2 w 30"/>
                  <a:gd name="T1" fmla="*/ 55 h 55"/>
                  <a:gd name="T2" fmla="*/ 2 w 30"/>
                  <a:gd name="T3" fmla="*/ 53 h 55"/>
                  <a:gd name="T4" fmla="*/ 3 w 30"/>
                  <a:gd name="T5" fmla="*/ 47 h 55"/>
                  <a:gd name="T6" fmla="*/ 4 w 30"/>
                  <a:gd name="T7" fmla="*/ 42 h 55"/>
                  <a:gd name="T8" fmla="*/ 1 w 30"/>
                  <a:gd name="T9" fmla="*/ 34 h 55"/>
                  <a:gd name="T10" fmla="*/ 2 w 30"/>
                  <a:gd name="T11" fmla="*/ 24 h 55"/>
                  <a:gd name="T12" fmla="*/ 3 w 30"/>
                  <a:gd name="T13" fmla="*/ 23 h 55"/>
                  <a:gd name="T14" fmla="*/ 3 w 30"/>
                  <a:gd name="T15" fmla="*/ 22 h 55"/>
                  <a:gd name="T16" fmla="*/ 5 w 30"/>
                  <a:gd name="T17" fmla="*/ 21 h 55"/>
                  <a:gd name="T18" fmla="*/ 6 w 30"/>
                  <a:gd name="T19" fmla="*/ 19 h 55"/>
                  <a:gd name="T20" fmla="*/ 6 w 30"/>
                  <a:gd name="T21" fmla="*/ 18 h 55"/>
                  <a:gd name="T22" fmla="*/ 5 w 30"/>
                  <a:gd name="T23" fmla="*/ 16 h 55"/>
                  <a:gd name="T24" fmla="*/ 6 w 30"/>
                  <a:gd name="T25" fmla="*/ 14 h 55"/>
                  <a:gd name="T26" fmla="*/ 7 w 30"/>
                  <a:gd name="T27" fmla="*/ 12 h 55"/>
                  <a:gd name="T28" fmla="*/ 7 w 30"/>
                  <a:gd name="T29" fmla="*/ 10 h 55"/>
                  <a:gd name="T30" fmla="*/ 11 w 30"/>
                  <a:gd name="T31" fmla="*/ 5 h 55"/>
                  <a:gd name="T32" fmla="*/ 15 w 30"/>
                  <a:gd name="T33" fmla="*/ 3 h 55"/>
                  <a:gd name="T34" fmla="*/ 17 w 30"/>
                  <a:gd name="T35" fmla="*/ 1 h 55"/>
                  <a:gd name="T36" fmla="*/ 20 w 30"/>
                  <a:gd name="T37" fmla="*/ 1 h 55"/>
                  <a:gd name="T38" fmla="*/ 24 w 30"/>
                  <a:gd name="T39" fmla="*/ 3 h 55"/>
                  <a:gd name="T40" fmla="*/ 26 w 30"/>
                  <a:gd name="T41" fmla="*/ 3 h 55"/>
                  <a:gd name="T42" fmla="*/ 28 w 30"/>
                  <a:gd name="T43" fmla="*/ 4 h 55"/>
                  <a:gd name="T44" fmla="*/ 29 w 30"/>
                  <a:gd name="T45" fmla="*/ 6 h 55"/>
                  <a:gd name="T46" fmla="*/ 30 w 30"/>
                  <a:gd name="T47" fmla="*/ 7 h 55"/>
                  <a:gd name="T48" fmla="*/ 30 w 30"/>
                  <a:gd name="T49" fmla="*/ 10 h 55"/>
                  <a:gd name="T50" fmla="*/ 29 w 30"/>
                  <a:gd name="T51" fmla="*/ 1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 h="55">
                    <a:moveTo>
                      <a:pt x="2" y="55"/>
                    </a:moveTo>
                    <a:cubicBezTo>
                      <a:pt x="2" y="55"/>
                      <a:pt x="2" y="54"/>
                      <a:pt x="2" y="53"/>
                    </a:cubicBezTo>
                    <a:cubicBezTo>
                      <a:pt x="2" y="53"/>
                      <a:pt x="2" y="51"/>
                      <a:pt x="3" y="47"/>
                    </a:cubicBezTo>
                    <a:cubicBezTo>
                      <a:pt x="3" y="43"/>
                      <a:pt x="3" y="46"/>
                      <a:pt x="4" y="42"/>
                    </a:cubicBezTo>
                    <a:cubicBezTo>
                      <a:pt x="5" y="37"/>
                      <a:pt x="3" y="35"/>
                      <a:pt x="1" y="34"/>
                    </a:cubicBezTo>
                    <a:cubicBezTo>
                      <a:pt x="0" y="32"/>
                      <a:pt x="2" y="24"/>
                      <a:pt x="2" y="24"/>
                    </a:cubicBezTo>
                    <a:cubicBezTo>
                      <a:pt x="2" y="24"/>
                      <a:pt x="3" y="23"/>
                      <a:pt x="3" y="23"/>
                    </a:cubicBezTo>
                    <a:cubicBezTo>
                      <a:pt x="4" y="23"/>
                      <a:pt x="3" y="22"/>
                      <a:pt x="3" y="22"/>
                    </a:cubicBezTo>
                    <a:cubicBezTo>
                      <a:pt x="3" y="21"/>
                      <a:pt x="4" y="21"/>
                      <a:pt x="5" y="21"/>
                    </a:cubicBezTo>
                    <a:cubicBezTo>
                      <a:pt x="5" y="21"/>
                      <a:pt x="5" y="20"/>
                      <a:pt x="6" y="19"/>
                    </a:cubicBezTo>
                    <a:cubicBezTo>
                      <a:pt x="7" y="17"/>
                      <a:pt x="6" y="18"/>
                      <a:pt x="6" y="18"/>
                    </a:cubicBezTo>
                    <a:cubicBezTo>
                      <a:pt x="6" y="17"/>
                      <a:pt x="6" y="17"/>
                      <a:pt x="5" y="16"/>
                    </a:cubicBezTo>
                    <a:cubicBezTo>
                      <a:pt x="5" y="15"/>
                      <a:pt x="6" y="14"/>
                      <a:pt x="6" y="14"/>
                    </a:cubicBezTo>
                    <a:cubicBezTo>
                      <a:pt x="6" y="13"/>
                      <a:pt x="6" y="12"/>
                      <a:pt x="7" y="12"/>
                    </a:cubicBezTo>
                    <a:cubicBezTo>
                      <a:pt x="7" y="12"/>
                      <a:pt x="7" y="11"/>
                      <a:pt x="7" y="10"/>
                    </a:cubicBezTo>
                    <a:cubicBezTo>
                      <a:pt x="7" y="8"/>
                      <a:pt x="9" y="7"/>
                      <a:pt x="11" y="5"/>
                    </a:cubicBezTo>
                    <a:cubicBezTo>
                      <a:pt x="13" y="4"/>
                      <a:pt x="13" y="4"/>
                      <a:pt x="15" y="3"/>
                    </a:cubicBezTo>
                    <a:cubicBezTo>
                      <a:pt x="16" y="1"/>
                      <a:pt x="17" y="1"/>
                      <a:pt x="17" y="1"/>
                    </a:cubicBezTo>
                    <a:cubicBezTo>
                      <a:pt x="17" y="1"/>
                      <a:pt x="17" y="0"/>
                      <a:pt x="20" y="1"/>
                    </a:cubicBezTo>
                    <a:cubicBezTo>
                      <a:pt x="22" y="2"/>
                      <a:pt x="24" y="2"/>
                      <a:pt x="24" y="3"/>
                    </a:cubicBezTo>
                    <a:cubicBezTo>
                      <a:pt x="25" y="3"/>
                      <a:pt x="26" y="3"/>
                      <a:pt x="26" y="3"/>
                    </a:cubicBezTo>
                    <a:cubicBezTo>
                      <a:pt x="26" y="3"/>
                      <a:pt x="28" y="3"/>
                      <a:pt x="28" y="4"/>
                    </a:cubicBezTo>
                    <a:cubicBezTo>
                      <a:pt x="28" y="5"/>
                      <a:pt x="28" y="5"/>
                      <a:pt x="29" y="6"/>
                    </a:cubicBezTo>
                    <a:cubicBezTo>
                      <a:pt x="29" y="6"/>
                      <a:pt x="29" y="6"/>
                      <a:pt x="30" y="7"/>
                    </a:cubicBezTo>
                    <a:cubicBezTo>
                      <a:pt x="30" y="7"/>
                      <a:pt x="30" y="8"/>
                      <a:pt x="30" y="10"/>
                    </a:cubicBezTo>
                    <a:cubicBezTo>
                      <a:pt x="30" y="12"/>
                      <a:pt x="29" y="14"/>
                      <a:pt x="29" y="14"/>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738" name="Freeform 189"/>
              <p:cNvSpPr/>
              <p:nvPr/>
            </p:nvSpPr>
            <p:spPr bwMode="auto">
              <a:xfrm>
                <a:off x="3155" y="2645"/>
                <a:ext cx="8" cy="11"/>
              </a:xfrm>
              <a:custGeom>
                <a:avLst/>
                <a:gdLst>
                  <a:gd name="T0" fmla="*/ 5 w 6"/>
                  <a:gd name="T1" fmla="*/ 8 h 9"/>
                  <a:gd name="T2" fmla="*/ 3 w 6"/>
                  <a:gd name="T3" fmla="*/ 7 h 9"/>
                  <a:gd name="T4" fmla="*/ 2 w 6"/>
                  <a:gd name="T5" fmla="*/ 8 h 9"/>
                  <a:gd name="T6" fmla="*/ 1 w 6"/>
                  <a:gd name="T7" fmla="*/ 7 h 9"/>
                  <a:gd name="T8" fmla="*/ 0 w 6"/>
                  <a:gd name="T9" fmla="*/ 6 h 9"/>
                  <a:gd name="T10" fmla="*/ 2 w 6"/>
                  <a:gd name="T11" fmla="*/ 5 h 9"/>
                  <a:gd name="T12" fmla="*/ 4 w 6"/>
                  <a:gd name="T13" fmla="*/ 3 h 9"/>
                  <a:gd name="T14" fmla="*/ 6 w 6"/>
                  <a:gd name="T15" fmla="*/ 1 h 9"/>
                  <a:gd name="T16" fmla="*/ 3 w 6"/>
                  <a:gd name="T17"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9">
                    <a:moveTo>
                      <a:pt x="5" y="8"/>
                    </a:moveTo>
                    <a:cubicBezTo>
                      <a:pt x="4" y="8"/>
                      <a:pt x="3" y="7"/>
                      <a:pt x="3" y="7"/>
                    </a:cubicBezTo>
                    <a:cubicBezTo>
                      <a:pt x="3" y="8"/>
                      <a:pt x="4" y="9"/>
                      <a:pt x="2" y="8"/>
                    </a:cubicBezTo>
                    <a:cubicBezTo>
                      <a:pt x="1" y="8"/>
                      <a:pt x="1" y="7"/>
                      <a:pt x="1" y="7"/>
                    </a:cubicBezTo>
                    <a:cubicBezTo>
                      <a:pt x="1" y="7"/>
                      <a:pt x="0" y="6"/>
                      <a:pt x="0" y="6"/>
                    </a:cubicBezTo>
                    <a:cubicBezTo>
                      <a:pt x="1" y="6"/>
                      <a:pt x="1" y="6"/>
                      <a:pt x="2" y="5"/>
                    </a:cubicBezTo>
                    <a:cubicBezTo>
                      <a:pt x="4" y="4"/>
                      <a:pt x="3" y="4"/>
                      <a:pt x="4" y="3"/>
                    </a:cubicBezTo>
                    <a:cubicBezTo>
                      <a:pt x="6" y="2"/>
                      <a:pt x="6" y="1"/>
                      <a:pt x="6" y="1"/>
                    </a:cubicBezTo>
                    <a:cubicBezTo>
                      <a:pt x="6" y="1"/>
                      <a:pt x="3" y="0"/>
                      <a:pt x="3" y="2"/>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739" name="Freeform 190"/>
              <p:cNvSpPr/>
              <p:nvPr/>
            </p:nvSpPr>
            <p:spPr bwMode="auto">
              <a:xfrm>
                <a:off x="3166" y="2647"/>
                <a:ext cx="9" cy="4"/>
              </a:xfrm>
              <a:custGeom>
                <a:avLst/>
                <a:gdLst>
                  <a:gd name="T0" fmla="*/ 0 w 7"/>
                  <a:gd name="T1" fmla="*/ 0 h 3"/>
                  <a:gd name="T2" fmla="*/ 4 w 7"/>
                  <a:gd name="T3" fmla="*/ 1 h 3"/>
                  <a:gd name="T4" fmla="*/ 7 w 7"/>
                  <a:gd name="T5" fmla="*/ 1 h 3"/>
                  <a:gd name="T6" fmla="*/ 5 w 7"/>
                  <a:gd name="T7" fmla="*/ 3 h 3"/>
                </a:gdLst>
                <a:ahLst/>
                <a:cxnLst>
                  <a:cxn ang="0">
                    <a:pos x="T0" y="T1"/>
                  </a:cxn>
                  <a:cxn ang="0">
                    <a:pos x="T2" y="T3"/>
                  </a:cxn>
                  <a:cxn ang="0">
                    <a:pos x="T4" y="T5"/>
                  </a:cxn>
                  <a:cxn ang="0">
                    <a:pos x="T6" y="T7"/>
                  </a:cxn>
                </a:cxnLst>
                <a:rect l="0" t="0" r="r" b="b"/>
                <a:pathLst>
                  <a:path w="7" h="3">
                    <a:moveTo>
                      <a:pt x="0" y="0"/>
                    </a:moveTo>
                    <a:cubicBezTo>
                      <a:pt x="1" y="0"/>
                      <a:pt x="3" y="1"/>
                      <a:pt x="4" y="1"/>
                    </a:cubicBezTo>
                    <a:cubicBezTo>
                      <a:pt x="5" y="1"/>
                      <a:pt x="7" y="1"/>
                      <a:pt x="7" y="1"/>
                    </a:cubicBezTo>
                    <a:cubicBezTo>
                      <a:pt x="7" y="1"/>
                      <a:pt x="6" y="3"/>
                      <a:pt x="5" y="3"/>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740" name="Freeform 191"/>
              <p:cNvSpPr/>
              <p:nvPr/>
            </p:nvSpPr>
            <p:spPr bwMode="auto">
              <a:xfrm>
                <a:off x="3165" y="2648"/>
                <a:ext cx="5" cy="3"/>
              </a:xfrm>
              <a:custGeom>
                <a:avLst/>
                <a:gdLst>
                  <a:gd name="T0" fmla="*/ 1 w 4"/>
                  <a:gd name="T1" fmla="*/ 0 h 2"/>
                  <a:gd name="T2" fmla="*/ 1 w 4"/>
                  <a:gd name="T3" fmla="*/ 1 h 2"/>
                  <a:gd name="T4" fmla="*/ 0 w 4"/>
                  <a:gd name="T5" fmla="*/ 2 h 2"/>
                  <a:gd name="T6" fmla="*/ 3 w 4"/>
                  <a:gd name="T7" fmla="*/ 2 h 2"/>
                  <a:gd name="T8" fmla="*/ 4 w 4"/>
                  <a:gd name="T9" fmla="*/ 2 h 2"/>
                </a:gdLst>
                <a:ahLst/>
                <a:cxnLst>
                  <a:cxn ang="0">
                    <a:pos x="T0" y="T1"/>
                  </a:cxn>
                  <a:cxn ang="0">
                    <a:pos x="T2" y="T3"/>
                  </a:cxn>
                  <a:cxn ang="0">
                    <a:pos x="T4" y="T5"/>
                  </a:cxn>
                  <a:cxn ang="0">
                    <a:pos x="T6" y="T7"/>
                  </a:cxn>
                  <a:cxn ang="0">
                    <a:pos x="T8" y="T9"/>
                  </a:cxn>
                </a:cxnLst>
                <a:rect l="0" t="0" r="r" b="b"/>
                <a:pathLst>
                  <a:path w="4" h="2">
                    <a:moveTo>
                      <a:pt x="1" y="0"/>
                    </a:moveTo>
                    <a:cubicBezTo>
                      <a:pt x="1" y="0"/>
                      <a:pt x="2" y="1"/>
                      <a:pt x="1" y="1"/>
                    </a:cubicBezTo>
                    <a:cubicBezTo>
                      <a:pt x="0" y="2"/>
                      <a:pt x="0" y="2"/>
                      <a:pt x="0" y="2"/>
                    </a:cubicBezTo>
                    <a:cubicBezTo>
                      <a:pt x="0" y="2"/>
                      <a:pt x="2" y="2"/>
                      <a:pt x="3" y="2"/>
                    </a:cubicBezTo>
                    <a:cubicBezTo>
                      <a:pt x="3" y="2"/>
                      <a:pt x="4" y="2"/>
                      <a:pt x="4" y="2"/>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741" name="Freeform 192"/>
              <p:cNvSpPr/>
              <p:nvPr/>
            </p:nvSpPr>
            <p:spPr bwMode="auto">
              <a:xfrm>
                <a:off x="3171" y="2653"/>
                <a:ext cx="5" cy="3"/>
              </a:xfrm>
              <a:custGeom>
                <a:avLst/>
                <a:gdLst>
                  <a:gd name="T0" fmla="*/ 0 w 4"/>
                  <a:gd name="T1" fmla="*/ 0 h 2"/>
                  <a:gd name="T2" fmla="*/ 2 w 4"/>
                  <a:gd name="T3" fmla="*/ 1 h 2"/>
                  <a:gd name="T4" fmla="*/ 4 w 4"/>
                  <a:gd name="T5" fmla="*/ 0 h 2"/>
                </a:gdLst>
                <a:ahLst/>
                <a:cxnLst>
                  <a:cxn ang="0">
                    <a:pos x="T0" y="T1"/>
                  </a:cxn>
                  <a:cxn ang="0">
                    <a:pos x="T2" y="T3"/>
                  </a:cxn>
                  <a:cxn ang="0">
                    <a:pos x="T4" y="T5"/>
                  </a:cxn>
                </a:cxnLst>
                <a:rect l="0" t="0" r="r" b="b"/>
                <a:pathLst>
                  <a:path w="4" h="2">
                    <a:moveTo>
                      <a:pt x="0" y="0"/>
                    </a:moveTo>
                    <a:cubicBezTo>
                      <a:pt x="0" y="0"/>
                      <a:pt x="1" y="2"/>
                      <a:pt x="2" y="1"/>
                    </a:cubicBezTo>
                    <a:cubicBezTo>
                      <a:pt x="3" y="1"/>
                      <a:pt x="4" y="0"/>
                      <a:pt x="4" y="0"/>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742" name="Freeform 193"/>
              <p:cNvSpPr/>
              <p:nvPr/>
            </p:nvSpPr>
            <p:spPr bwMode="auto">
              <a:xfrm>
                <a:off x="3176" y="2656"/>
                <a:ext cx="5" cy="3"/>
              </a:xfrm>
              <a:custGeom>
                <a:avLst/>
                <a:gdLst>
                  <a:gd name="T0" fmla="*/ 0 w 4"/>
                  <a:gd name="T1" fmla="*/ 0 h 3"/>
                  <a:gd name="T2" fmla="*/ 1 w 4"/>
                  <a:gd name="T3" fmla="*/ 2 h 3"/>
                  <a:gd name="T4" fmla="*/ 4 w 4"/>
                  <a:gd name="T5" fmla="*/ 1 h 3"/>
                </a:gdLst>
                <a:ahLst/>
                <a:cxnLst>
                  <a:cxn ang="0">
                    <a:pos x="T0" y="T1"/>
                  </a:cxn>
                  <a:cxn ang="0">
                    <a:pos x="T2" y="T3"/>
                  </a:cxn>
                  <a:cxn ang="0">
                    <a:pos x="T4" y="T5"/>
                  </a:cxn>
                </a:cxnLst>
                <a:rect l="0" t="0" r="r" b="b"/>
                <a:pathLst>
                  <a:path w="4" h="3">
                    <a:moveTo>
                      <a:pt x="0" y="0"/>
                    </a:moveTo>
                    <a:cubicBezTo>
                      <a:pt x="0" y="0"/>
                      <a:pt x="0" y="3"/>
                      <a:pt x="1" y="2"/>
                    </a:cubicBezTo>
                    <a:cubicBezTo>
                      <a:pt x="3" y="1"/>
                      <a:pt x="4" y="1"/>
                      <a:pt x="4" y="1"/>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743" name="Freeform 194"/>
              <p:cNvSpPr/>
              <p:nvPr/>
            </p:nvSpPr>
            <p:spPr bwMode="auto">
              <a:xfrm>
                <a:off x="3154" y="2658"/>
                <a:ext cx="17" cy="5"/>
              </a:xfrm>
              <a:custGeom>
                <a:avLst/>
                <a:gdLst>
                  <a:gd name="T0" fmla="*/ 0 w 14"/>
                  <a:gd name="T1" fmla="*/ 2 h 4"/>
                  <a:gd name="T2" fmla="*/ 5 w 14"/>
                  <a:gd name="T3" fmla="*/ 1 h 4"/>
                  <a:gd name="T4" fmla="*/ 9 w 14"/>
                  <a:gd name="T5" fmla="*/ 2 h 4"/>
                  <a:gd name="T6" fmla="*/ 13 w 14"/>
                  <a:gd name="T7" fmla="*/ 3 h 4"/>
                  <a:gd name="T8" fmla="*/ 13 w 14"/>
                  <a:gd name="T9" fmla="*/ 4 h 4"/>
                </a:gdLst>
                <a:ahLst/>
                <a:cxnLst>
                  <a:cxn ang="0">
                    <a:pos x="T0" y="T1"/>
                  </a:cxn>
                  <a:cxn ang="0">
                    <a:pos x="T2" y="T3"/>
                  </a:cxn>
                  <a:cxn ang="0">
                    <a:pos x="T4" y="T5"/>
                  </a:cxn>
                  <a:cxn ang="0">
                    <a:pos x="T6" y="T7"/>
                  </a:cxn>
                  <a:cxn ang="0">
                    <a:pos x="T8" y="T9"/>
                  </a:cxn>
                </a:cxnLst>
                <a:rect l="0" t="0" r="r" b="b"/>
                <a:pathLst>
                  <a:path w="14" h="4">
                    <a:moveTo>
                      <a:pt x="0" y="2"/>
                    </a:moveTo>
                    <a:cubicBezTo>
                      <a:pt x="0" y="2"/>
                      <a:pt x="3" y="0"/>
                      <a:pt x="5" y="1"/>
                    </a:cubicBezTo>
                    <a:cubicBezTo>
                      <a:pt x="7" y="1"/>
                      <a:pt x="7" y="2"/>
                      <a:pt x="9" y="2"/>
                    </a:cubicBezTo>
                    <a:cubicBezTo>
                      <a:pt x="10" y="2"/>
                      <a:pt x="12" y="2"/>
                      <a:pt x="13" y="3"/>
                    </a:cubicBezTo>
                    <a:cubicBezTo>
                      <a:pt x="14" y="3"/>
                      <a:pt x="13" y="4"/>
                      <a:pt x="13" y="4"/>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744" name="Freeform 195"/>
              <p:cNvSpPr/>
              <p:nvPr/>
            </p:nvSpPr>
            <p:spPr bwMode="auto">
              <a:xfrm>
                <a:off x="2959" y="2415"/>
                <a:ext cx="98" cy="91"/>
              </a:xfrm>
              <a:custGeom>
                <a:avLst/>
                <a:gdLst>
                  <a:gd name="T0" fmla="*/ 11 w 98"/>
                  <a:gd name="T1" fmla="*/ 11 h 91"/>
                  <a:gd name="T2" fmla="*/ 98 w 98"/>
                  <a:gd name="T3" fmla="*/ 0 h 91"/>
                  <a:gd name="T4" fmla="*/ 86 w 98"/>
                  <a:gd name="T5" fmla="*/ 87 h 91"/>
                  <a:gd name="T6" fmla="*/ 0 w 98"/>
                  <a:gd name="T7" fmla="*/ 91 h 91"/>
                  <a:gd name="T8" fmla="*/ 11 w 98"/>
                  <a:gd name="T9" fmla="*/ 11 h 91"/>
                </a:gdLst>
                <a:ahLst/>
                <a:cxnLst>
                  <a:cxn ang="0">
                    <a:pos x="T0" y="T1"/>
                  </a:cxn>
                  <a:cxn ang="0">
                    <a:pos x="T2" y="T3"/>
                  </a:cxn>
                  <a:cxn ang="0">
                    <a:pos x="T4" y="T5"/>
                  </a:cxn>
                  <a:cxn ang="0">
                    <a:pos x="T6" y="T7"/>
                  </a:cxn>
                  <a:cxn ang="0">
                    <a:pos x="T8" y="T9"/>
                  </a:cxn>
                </a:cxnLst>
                <a:rect l="0" t="0" r="r" b="b"/>
                <a:pathLst>
                  <a:path w="98" h="91">
                    <a:moveTo>
                      <a:pt x="11" y="11"/>
                    </a:moveTo>
                    <a:lnTo>
                      <a:pt x="98" y="0"/>
                    </a:lnTo>
                    <a:lnTo>
                      <a:pt x="86" y="87"/>
                    </a:lnTo>
                    <a:lnTo>
                      <a:pt x="0" y="91"/>
                    </a:lnTo>
                    <a:lnTo>
                      <a:pt x="11" y="11"/>
                    </a:lnTo>
                    <a:close/>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745" name="Line 196"/>
              <p:cNvSpPr>
                <a:spLocks noChangeShapeType="1"/>
              </p:cNvSpPr>
              <p:nvPr/>
            </p:nvSpPr>
            <p:spPr bwMode="auto">
              <a:xfrm flipH="1">
                <a:off x="2963" y="2425"/>
                <a:ext cx="13" cy="85"/>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746" name="Freeform 197"/>
              <p:cNvSpPr/>
              <p:nvPr/>
            </p:nvSpPr>
            <p:spPr bwMode="auto">
              <a:xfrm>
                <a:off x="2933" y="2566"/>
                <a:ext cx="103" cy="102"/>
              </a:xfrm>
              <a:custGeom>
                <a:avLst/>
                <a:gdLst>
                  <a:gd name="T0" fmla="*/ 15 w 103"/>
                  <a:gd name="T1" fmla="*/ 2 h 102"/>
                  <a:gd name="T2" fmla="*/ 103 w 103"/>
                  <a:gd name="T3" fmla="*/ 0 h 102"/>
                  <a:gd name="T4" fmla="*/ 84 w 103"/>
                  <a:gd name="T5" fmla="*/ 102 h 102"/>
                  <a:gd name="T6" fmla="*/ 0 w 103"/>
                  <a:gd name="T7" fmla="*/ 99 h 102"/>
                  <a:gd name="T8" fmla="*/ 15 w 103"/>
                  <a:gd name="T9" fmla="*/ 2 h 102"/>
                </a:gdLst>
                <a:ahLst/>
                <a:cxnLst>
                  <a:cxn ang="0">
                    <a:pos x="T0" y="T1"/>
                  </a:cxn>
                  <a:cxn ang="0">
                    <a:pos x="T2" y="T3"/>
                  </a:cxn>
                  <a:cxn ang="0">
                    <a:pos x="T4" y="T5"/>
                  </a:cxn>
                  <a:cxn ang="0">
                    <a:pos x="T6" y="T7"/>
                  </a:cxn>
                  <a:cxn ang="0">
                    <a:pos x="T8" y="T9"/>
                  </a:cxn>
                </a:cxnLst>
                <a:rect l="0" t="0" r="r" b="b"/>
                <a:pathLst>
                  <a:path w="103" h="102">
                    <a:moveTo>
                      <a:pt x="15" y="2"/>
                    </a:moveTo>
                    <a:lnTo>
                      <a:pt x="103" y="0"/>
                    </a:lnTo>
                    <a:lnTo>
                      <a:pt x="84" y="102"/>
                    </a:lnTo>
                    <a:lnTo>
                      <a:pt x="0" y="99"/>
                    </a:lnTo>
                    <a:lnTo>
                      <a:pt x="15" y="2"/>
                    </a:lnTo>
                    <a:close/>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747" name="Line 198"/>
              <p:cNvSpPr>
                <a:spLocks noChangeShapeType="1"/>
              </p:cNvSpPr>
              <p:nvPr/>
            </p:nvSpPr>
            <p:spPr bwMode="auto">
              <a:xfrm flipH="1">
                <a:off x="2937" y="2568"/>
                <a:ext cx="16" cy="97"/>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748" name="Freeform 199"/>
              <p:cNvSpPr/>
              <p:nvPr/>
            </p:nvSpPr>
            <p:spPr bwMode="auto">
              <a:xfrm>
                <a:off x="2713" y="2551"/>
                <a:ext cx="224" cy="10"/>
              </a:xfrm>
              <a:custGeom>
                <a:avLst/>
                <a:gdLst>
                  <a:gd name="T0" fmla="*/ 0 w 224"/>
                  <a:gd name="T1" fmla="*/ 10 h 10"/>
                  <a:gd name="T2" fmla="*/ 146 w 224"/>
                  <a:gd name="T3" fmla="*/ 2 h 10"/>
                  <a:gd name="T4" fmla="*/ 183 w 224"/>
                  <a:gd name="T5" fmla="*/ 4 h 10"/>
                  <a:gd name="T6" fmla="*/ 224 w 224"/>
                  <a:gd name="T7" fmla="*/ 0 h 10"/>
                </a:gdLst>
                <a:ahLst/>
                <a:cxnLst>
                  <a:cxn ang="0">
                    <a:pos x="T0" y="T1"/>
                  </a:cxn>
                  <a:cxn ang="0">
                    <a:pos x="T2" y="T3"/>
                  </a:cxn>
                  <a:cxn ang="0">
                    <a:pos x="T4" y="T5"/>
                  </a:cxn>
                  <a:cxn ang="0">
                    <a:pos x="T6" y="T7"/>
                  </a:cxn>
                </a:cxnLst>
                <a:rect l="0" t="0" r="r" b="b"/>
                <a:pathLst>
                  <a:path w="224" h="10">
                    <a:moveTo>
                      <a:pt x="0" y="10"/>
                    </a:moveTo>
                    <a:lnTo>
                      <a:pt x="146" y="2"/>
                    </a:lnTo>
                    <a:lnTo>
                      <a:pt x="183" y="4"/>
                    </a:lnTo>
                    <a:lnTo>
                      <a:pt x="224" y="0"/>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749" name="Freeform 200"/>
              <p:cNvSpPr/>
              <p:nvPr/>
            </p:nvSpPr>
            <p:spPr bwMode="auto">
              <a:xfrm>
                <a:off x="2939" y="2540"/>
                <a:ext cx="187" cy="6"/>
              </a:xfrm>
              <a:custGeom>
                <a:avLst/>
                <a:gdLst>
                  <a:gd name="T0" fmla="*/ 0 w 187"/>
                  <a:gd name="T1" fmla="*/ 6 h 6"/>
                  <a:gd name="T2" fmla="*/ 134 w 187"/>
                  <a:gd name="T3" fmla="*/ 0 h 6"/>
                  <a:gd name="T4" fmla="*/ 187 w 187"/>
                  <a:gd name="T5" fmla="*/ 2 h 6"/>
                </a:gdLst>
                <a:ahLst/>
                <a:cxnLst>
                  <a:cxn ang="0">
                    <a:pos x="T0" y="T1"/>
                  </a:cxn>
                  <a:cxn ang="0">
                    <a:pos x="T2" y="T3"/>
                  </a:cxn>
                  <a:cxn ang="0">
                    <a:pos x="T4" y="T5"/>
                  </a:cxn>
                </a:cxnLst>
                <a:rect l="0" t="0" r="r" b="b"/>
                <a:pathLst>
                  <a:path w="187" h="6">
                    <a:moveTo>
                      <a:pt x="0" y="6"/>
                    </a:moveTo>
                    <a:lnTo>
                      <a:pt x="134" y="0"/>
                    </a:lnTo>
                    <a:lnTo>
                      <a:pt x="187" y="2"/>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750" name="Freeform 201"/>
              <p:cNvSpPr/>
              <p:nvPr/>
            </p:nvSpPr>
            <p:spPr bwMode="auto">
              <a:xfrm>
                <a:off x="3036" y="2571"/>
                <a:ext cx="87" cy="2"/>
              </a:xfrm>
              <a:custGeom>
                <a:avLst/>
                <a:gdLst>
                  <a:gd name="T0" fmla="*/ 87 w 87"/>
                  <a:gd name="T1" fmla="*/ 2 h 2"/>
                  <a:gd name="T2" fmla="*/ 33 w 87"/>
                  <a:gd name="T3" fmla="*/ 0 h 2"/>
                  <a:gd name="T4" fmla="*/ 0 w 87"/>
                  <a:gd name="T5" fmla="*/ 2 h 2"/>
                </a:gdLst>
                <a:ahLst/>
                <a:cxnLst>
                  <a:cxn ang="0">
                    <a:pos x="T0" y="T1"/>
                  </a:cxn>
                  <a:cxn ang="0">
                    <a:pos x="T2" y="T3"/>
                  </a:cxn>
                  <a:cxn ang="0">
                    <a:pos x="T4" y="T5"/>
                  </a:cxn>
                </a:cxnLst>
                <a:rect l="0" t="0" r="r" b="b"/>
                <a:pathLst>
                  <a:path w="87" h="2">
                    <a:moveTo>
                      <a:pt x="87" y="2"/>
                    </a:moveTo>
                    <a:lnTo>
                      <a:pt x="33" y="0"/>
                    </a:lnTo>
                    <a:lnTo>
                      <a:pt x="0" y="2"/>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751" name="Line 202"/>
              <p:cNvSpPr>
                <a:spLocks noChangeShapeType="1"/>
              </p:cNvSpPr>
              <p:nvPr/>
            </p:nvSpPr>
            <p:spPr bwMode="auto">
              <a:xfrm flipH="1">
                <a:off x="2934" y="2576"/>
                <a:ext cx="12" cy="1"/>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752" name="Freeform 203"/>
              <p:cNvSpPr/>
              <p:nvPr/>
            </p:nvSpPr>
            <p:spPr bwMode="auto">
              <a:xfrm>
                <a:off x="2689" y="2579"/>
                <a:ext cx="244" cy="15"/>
              </a:xfrm>
              <a:custGeom>
                <a:avLst/>
                <a:gdLst>
                  <a:gd name="T0" fmla="*/ 244 w 244"/>
                  <a:gd name="T1" fmla="*/ 0 h 15"/>
                  <a:gd name="T2" fmla="*/ 197 w 244"/>
                  <a:gd name="T3" fmla="*/ 3 h 15"/>
                  <a:gd name="T4" fmla="*/ 163 w 244"/>
                  <a:gd name="T5" fmla="*/ 0 h 15"/>
                  <a:gd name="T6" fmla="*/ 0 w 244"/>
                  <a:gd name="T7" fmla="*/ 15 h 15"/>
                </a:gdLst>
                <a:ahLst/>
                <a:cxnLst>
                  <a:cxn ang="0">
                    <a:pos x="T0" y="T1"/>
                  </a:cxn>
                  <a:cxn ang="0">
                    <a:pos x="T2" y="T3"/>
                  </a:cxn>
                  <a:cxn ang="0">
                    <a:pos x="T4" y="T5"/>
                  </a:cxn>
                  <a:cxn ang="0">
                    <a:pos x="T6" y="T7"/>
                  </a:cxn>
                </a:cxnLst>
                <a:rect l="0" t="0" r="r" b="b"/>
                <a:pathLst>
                  <a:path w="244" h="15">
                    <a:moveTo>
                      <a:pt x="244" y="0"/>
                    </a:moveTo>
                    <a:lnTo>
                      <a:pt x="197" y="3"/>
                    </a:lnTo>
                    <a:lnTo>
                      <a:pt x="163" y="0"/>
                    </a:lnTo>
                    <a:lnTo>
                      <a:pt x="0" y="15"/>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753" name="Freeform 204"/>
              <p:cNvSpPr/>
              <p:nvPr/>
            </p:nvSpPr>
            <p:spPr bwMode="auto">
              <a:xfrm>
                <a:off x="3057" y="2413"/>
                <a:ext cx="84" cy="6"/>
              </a:xfrm>
              <a:custGeom>
                <a:avLst/>
                <a:gdLst>
                  <a:gd name="T0" fmla="*/ 84 w 84"/>
                  <a:gd name="T1" fmla="*/ 5 h 6"/>
                  <a:gd name="T2" fmla="*/ 35 w 84"/>
                  <a:gd name="T3" fmla="*/ 0 h 6"/>
                  <a:gd name="T4" fmla="*/ 0 w 84"/>
                  <a:gd name="T5" fmla="*/ 6 h 6"/>
                </a:gdLst>
                <a:ahLst/>
                <a:cxnLst>
                  <a:cxn ang="0">
                    <a:pos x="T0" y="T1"/>
                  </a:cxn>
                  <a:cxn ang="0">
                    <a:pos x="T2" y="T3"/>
                  </a:cxn>
                  <a:cxn ang="0">
                    <a:pos x="T4" y="T5"/>
                  </a:cxn>
                </a:cxnLst>
                <a:rect l="0" t="0" r="r" b="b"/>
                <a:pathLst>
                  <a:path w="84" h="6">
                    <a:moveTo>
                      <a:pt x="84" y="5"/>
                    </a:moveTo>
                    <a:lnTo>
                      <a:pt x="35" y="0"/>
                    </a:lnTo>
                    <a:lnTo>
                      <a:pt x="0" y="6"/>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grpSp>
        <p:sp>
          <p:nvSpPr>
            <p:cNvPr id="7" name="Line 206"/>
            <p:cNvSpPr>
              <a:spLocks noChangeShapeType="1"/>
            </p:cNvSpPr>
            <p:nvPr/>
          </p:nvSpPr>
          <p:spPr bwMode="auto">
            <a:xfrm flipH="1">
              <a:off x="2957" y="2432"/>
              <a:ext cx="12" cy="2"/>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8" name="Freeform 207"/>
            <p:cNvSpPr/>
            <p:nvPr/>
          </p:nvSpPr>
          <p:spPr bwMode="auto">
            <a:xfrm>
              <a:off x="2740" y="2437"/>
              <a:ext cx="217" cy="33"/>
            </a:xfrm>
            <a:custGeom>
              <a:avLst/>
              <a:gdLst>
                <a:gd name="T0" fmla="*/ 217 w 217"/>
                <a:gd name="T1" fmla="*/ 0 h 33"/>
                <a:gd name="T2" fmla="*/ 172 w 217"/>
                <a:gd name="T3" fmla="*/ 8 h 33"/>
                <a:gd name="T4" fmla="*/ 139 w 217"/>
                <a:gd name="T5" fmla="*/ 8 h 33"/>
                <a:gd name="T6" fmla="*/ 0 w 217"/>
                <a:gd name="T7" fmla="*/ 33 h 33"/>
              </a:gdLst>
              <a:ahLst/>
              <a:cxnLst>
                <a:cxn ang="0">
                  <a:pos x="T0" y="T1"/>
                </a:cxn>
                <a:cxn ang="0">
                  <a:pos x="T2" y="T3"/>
                </a:cxn>
                <a:cxn ang="0">
                  <a:pos x="T4" y="T5"/>
                </a:cxn>
                <a:cxn ang="0">
                  <a:pos x="T6" y="T7"/>
                </a:cxn>
              </a:cxnLst>
              <a:rect l="0" t="0" r="r" b="b"/>
              <a:pathLst>
                <a:path w="217" h="33">
                  <a:moveTo>
                    <a:pt x="217" y="0"/>
                  </a:moveTo>
                  <a:lnTo>
                    <a:pt x="172" y="8"/>
                  </a:lnTo>
                  <a:lnTo>
                    <a:pt x="139" y="8"/>
                  </a:lnTo>
                  <a:lnTo>
                    <a:pt x="0" y="33"/>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9" name="Freeform 208"/>
            <p:cNvSpPr/>
            <p:nvPr/>
          </p:nvSpPr>
          <p:spPr bwMode="auto">
            <a:xfrm>
              <a:off x="2750" y="2408"/>
              <a:ext cx="213" cy="37"/>
            </a:xfrm>
            <a:custGeom>
              <a:avLst/>
              <a:gdLst>
                <a:gd name="T0" fmla="*/ 0 w 175"/>
                <a:gd name="T1" fmla="*/ 30 h 30"/>
                <a:gd name="T2" fmla="*/ 111 w 175"/>
                <a:gd name="T3" fmla="*/ 10 h 30"/>
                <a:gd name="T4" fmla="*/ 137 w 175"/>
                <a:gd name="T5" fmla="*/ 7 h 30"/>
                <a:gd name="T6" fmla="*/ 175 w 175"/>
                <a:gd name="T7" fmla="*/ 0 h 30"/>
              </a:gdLst>
              <a:ahLst/>
              <a:cxnLst>
                <a:cxn ang="0">
                  <a:pos x="T0" y="T1"/>
                </a:cxn>
                <a:cxn ang="0">
                  <a:pos x="T2" y="T3"/>
                </a:cxn>
                <a:cxn ang="0">
                  <a:pos x="T4" y="T5"/>
                </a:cxn>
                <a:cxn ang="0">
                  <a:pos x="T6" y="T7"/>
                </a:cxn>
              </a:cxnLst>
              <a:rect l="0" t="0" r="r" b="b"/>
              <a:pathLst>
                <a:path w="175" h="30">
                  <a:moveTo>
                    <a:pt x="0" y="30"/>
                  </a:moveTo>
                  <a:cubicBezTo>
                    <a:pt x="2" y="30"/>
                    <a:pt x="111" y="10"/>
                    <a:pt x="111" y="10"/>
                  </a:cubicBezTo>
                  <a:cubicBezTo>
                    <a:pt x="137" y="7"/>
                    <a:pt x="137" y="7"/>
                    <a:pt x="137" y="7"/>
                  </a:cubicBezTo>
                  <a:cubicBezTo>
                    <a:pt x="175" y="0"/>
                    <a:pt x="175" y="0"/>
                    <a:pt x="175" y="0"/>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0" name="Freeform 209"/>
            <p:cNvSpPr/>
            <p:nvPr/>
          </p:nvSpPr>
          <p:spPr bwMode="auto">
            <a:xfrm>
              <a:off x="2963" y="2384"/>
              <a:ext cx="156" cy="22"/>
            </a:xfrm>
            <a:custGeom>
              <a:avLst/>
              <a:gdLst>
                <a:gd name="T0" fmla="*/ 0 w 156"/>
                <a:gd name="T1" fmla="*/ 22 h 22"/>
                <a:gd name="T2" fmla="*/ 135 w 156"/>
                <a:gd name="T3" fmla="*/ 0 h 22"/>
                <a:gd name="T4" fmla="*/ 156 w 156"/>
                <a:gd name="T5" fmla="*/ 4 h 22"/>
              </a:gdLst>
              <a:ahLst/>
              <a:cxnLst>
                <a:cxn ang="0">
                  <a:pos x="T0" y="T1"/>
                </a:cxn>
                <a:cxn ang="0">
                  <a:pos x="T2" y="T3"/>
                </a:cxn>
                <a:cxn ang="0">
                  <a:pos x="T4" y="T5"/>
                </a:cxn>
              </a:cxnLst>
              <a:rect l="0" t="0" r="r" b="b"/>
              <a:pathLst>
                <a:path w="156" h="22">
                  <a:moveTo>
                    <a:pt x="0" y="22"/>
                  </a:moveTo>
                  <a:lnTo>
                    <a:pt x="135" y="0"/>
                  </a:lnTo>
                  <a:lnTo>
                    <a:pt x="156" y="4"/>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1" name="Freeform 210"/>
            <p:cNvSpPr/>
            <p:nvPr/>
          </p:nvSpPr>
          <p:spPr bwMode="auto">
            <a:xfrm>
              <a:off x="2757" y="2239"/>
              <a:ext cx="506" cy="90"/>
            </a:xfrm>
            <a:custGeom>
              <a:avLst/>
              <a:gdLst>
                <a:gd name="T0" fmla="*/ 506 w 506"/>
                <a:gd name="T1" fmla="*/ 48 h 90"/>
                <a:gd name="T2" fmla="*/ 441 w 506"/>
                <a:gd name="T3" fmla="*/ 14 h 90"/>
                <a:gd name="T4" fmla="*/ 363 w 506"/>
                <a:gd name="T5" fmla="*/ 0 h 90"/>
                <a:gd name="T6" fmla="*/ 229 w 506"/>
                <a:gd name="T7" fmla="*/ 38 h 90"/>
                <a:gd name="T8" fmla="*/ 184 w 506"/>
                <a:gd name="T9" fmla="*/ 50 h 90"/>
                <a:gd name="T10" fmla="*/ 152 w 506"/>
                <a:gd name="T11" fmla="*/ 53 h 90"/>
                <a:gd name="T12" fmla="*/ 0 w 506"/>
                <a:gd name="T13" fmla="*/ 90 h 90"/>
              </a:gdLst>
              <a:ahLst/>
              <a:cxnLst>
                <a:cxn ang="0">
                  <a:pos x="T0" y="T1"/>
                </a:cxn>
                <a:cxn ang="0">
                  <a:pos x="T2" y="T3"/>
                </a:cxn>
                <a:cxn ang="0">
                  <a:pos x="T4" y="T5"/>
                </a:cxn>
                <a:cxn ang="0">
                  <a:pos x="T6" y="T7"/>
                </a:cxn>
                <a:cxn ang="0">
                  <a:pos x="T8" y="T9"/>
                </a:cxn>
                <a:cxn ang="0">
                  <a:pos x="T10" y="T11"/>
                </a:cxn>
                <a:cxn ang="0">
                  <a:pos x="T12" y="T13"/>
                </a:cxn>
              </a:cxnLst>
              <a:rect l="0" t="0" r="r" b="b"/>
              <a:pathLst>
                <a:path w="506" h="90">
                  <a:moveTo>
                    <a:pt x="506" y="48"/>
                  </a:moveTo>
                  <a:lnTo>
                    <a:pt x="441" y="14"/>
                  </a:lnTo>
                  <a:lnTo>
                    <a:pt x="363" y="0"/>
                  </a:lnTo>
                  <a:lnTo>
                    <a:pt x="229" y="38"/>
                  </a:lnTo>
                  <a:lnTo>
                    <a:pt x="184" y="50"/>
                  </a:lnTo>
                  <a:lnTo>
                    <a:pt x="152" y="53"/>
                  </a:lnTo>
                  <a:lnTo>
                    <a:pt x="0" y="90"/>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2" name="Freeform 211"/>
            <p:cNvSpPr/>
            <p:nvPr/>
          </p:nvSpPr>
          <p:spPr bwMode="auto">
            <a:xfrm>
              <a:off x="2764" y="2267"/>
              <a:ext cx="455" cy="82"/>
            </a:xfrm>
            <a:custGeom>
              <a:avLst/>
              <a:gdLst>
                <a:gd name="T0" fmla="*/ 455 w 455"/>
                <a:gd name="T1" fmla="*/ 30 h 82"/>
                <a:gd name="T2" fmla="*/ 429 w 455"/>
                <a:gd name="T3" fmla="*/ 15 h 82"/>
                <a:gd name="T4" fmla="*/ 351 w 455"/>
                <a:gd name="T5" fmla="*/ 0 h 82"/>
                <a:gd name="T6" fmla="*/ 217 w 455"/>
                <a:gd name="T7" fmla="*/ 33 h 82"/>
                <a:gd name="T8" fmla="*/ 171 w 455"/>
                <a:gd name="T9" fmla="*/ 49 h 82"/>
                <a:gd name="T10" fmla="*/ 139 w 455"/>
                <a:gd name="T11" fmla="*/ 53 h 82"/>
                <a:gd name="T12" fmla="*/ 0 w 455"/>
                <a:gd name="T13" fmla="*/ 82 h 82"/>
              </a:gdLst>
              <a:ahLst/>
              <a:cxnLst>
                <a:cxn ang="0">
                  <a:pos x="T0" y="T1"/>
                </a:cxn>
                <a:cxn ang="0">
                  <a:pos x="T2" y="T3"/>
                </a:cxn>
                <a:cxn ang="0">
                  <a:pos x="T4" y="T5"/>
                </a:cxn>
                <a:cxn ang="0">
                  <a:pos x="T6" y="T7"/>
                </a:cxn>
                <a:cxn ang="0">
                  <a:pos x="T8" y="T9"/>
                </a:cxn>
                <a:cxn ang="0">
                  <a:pos x="T10" y="T11"/>
                </a:cxn>
                <a:cxn ang="0">
                  <a:pos x="T12" y="T13"/>
                </a:cxn>
              </a:cxnLst>
              <a:rect l="0" t="0" r="r" b="b"/>
              <a:pathLst>
                <a:path w="455" h="82">
                  <a:moveTo>
                    <a:pt x="455" y="30"/>
                  </a:moveTo>
                  <a:lnTo>
                    <a:pt x="429" y="15"/>
                  </a:lnTo>
                  <a:lnTo>
                    <a:pt x="351" y="0"/>
                  </a:lnTo>
                  <a:lnTo>
                    <a:pt x="217" y="33"/>
                  </a:lnTo>
                  <a:lnTo>
                    <a:pt x="171" y="49"/>
                  </a:lnTo>
                  <a:lnTo>
                    <a:pt x="139" y="53"/>
                  </a:lnTo>
                  <a:lnTo>
                    <a:pt x="0" y="82"/>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3" name="Freeform 212"/>
            <p:cNvSpPr/>
            <p:nvPr/>
          </p:nvSpPr>
          <p:spPr bwMode="auto">
            <a:xfrm>
              <a:off x="2788" y="2101"/>
              <a:ext cx="353" cy="112"/>
            </a:xfrm>
            <a:custGeom>
              <a:avLst/>
              <a:gdLst>
                <a:gd name="T0" fmla="*/ 353 w 353"/>
                <a:gd name="T1" fmla="*/ 0 h 112"/>
                <a:gd name="T2" fmla="*/ 220 w 353"/>
                <a:gd name="T3" fmla="*/ 47 h 112"/>
                <a:gd name="T4" fmla="*/ 176 w 353"/>
                <a:gd name="T5" fmla="*/ 61 h 112"/>
                <a:gd name="T6" fmla="*/ 145 w 353"/>
                <a:gd name="T7" fmla="*/ 68 h 112"/>
                <a:gd name="T8" fmla="*/ 0 w 353"/>
                <a:gd name="T9" fmla="*/ 112 h 112"/>
              </a:gdLst>
              <a:ahLst/>
              <a:cxnLst>
                <a:cxn ang="0">
                  <a:pos x="T0" y="T1"/>
                </a:cxn>
                <a:cxn ang="0">
                  <a:pos x="T2" y="T3"/>
                </a:cxn>
                <a:cxn ang="0">
                  <a:pos x="T4" y="T5"/>
                </a:cxn>
                <a:cxn ang="0">
                  <a:pos x="T6" y="T7"/>
                </a:cxn>
                <a:cxn ang="0">
                  <a:pos x="T8" y="T9"/>
                </a:cxn>
              </a:cxnLst>
              <a:rect l="0" t="0" r="r" b="b"/>
              <a:pathLst>
                <a:path w="353" h="112">
                  <a:moveTo>
                    <a:pt x="353" y="0"/>
                  </a:moveTo>
                  <a:lnTo>
                    <a:pt x="220" y="47"/>
                  </a:lnTo>
                  <a:lnTo>
                    <a:pt x="176" y="61"/>
                  </a:lnTo>
                  <a:lnTo>
                    <a:pt x="145" y="68"/>
                  </a:lnTo>
                  <a:lnTo>
                    <a:pt x="0" y="112"/>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4" name="Freeform 213"/>
            <p:cNvSpPr/>
            <p:nvPr/>
          </p:nvSpPr>
          <p:spPr bwMode="auto">
            <a:xfrm>
              <a:off x="2784" y="2129"/>
              <a:ext cx="353" cy="107"/>
            </a:xfrm>
            <a:custGeom>
              <a:avLst/>
              <a:gdLst>
                <a:gd name="T0" fmla="*/ 0 w 353"/>
                <a:gd name="T1" fmla="*/ 107 h 107"/>
                <a:gd name="T2" fmla="*/ 142 w 353"/>
                <a:gd name="T3" fmla="*/ 67 h 107"/>
                <a:gd name="T4" fmla="*/ 175 w 353"/>
                <a:gd name="T5" fmla="*/ 60 h 107"/>
                <a:gd name="T6" fmla="*/ 353 w 353"/>
                <a:gd name="T7" fmla="*/ 0 h 107"/>
              </a:gdLst>
              <a:ahLst/>
              <a:cxnLst>
                <a:cxn ang="0">
                  <a:pos x="T0" y="T1"/>
                </a:cxn>
                <a:cxn ang="0">
                  <a:pos x="T2" y="T3"/>
                </a:cxn>
                <a:cxn ang="0">
                  <a:pos x="T4" y="T5"/>
                </a:cxn>
                <a:cxn ang="0">
                  <a:pos x="T6" y="T7"/>
                </a:cxn>
              </a:cxnLst>
              <a:rect l="0" t="0" r="r" b="b"/>
              <a:pathLst>
                <a:path w="353" h="107">
                  <a:moveTo>
                    <a:pt x="0" y="107"/>
                  </a:moveTo>
                  <a:lnTo>
                    <a:pt x="142" y="67"/>
                  </a:lnTo>
                  <a:lnTo>
                    <a:pt x="175" y="60"/>
                  </a:lnTo>
                  <a:lnTo>
                    <a:pt x="353" y="0"/>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5" name="Freeform 214"/>
            <p:cNvSpPr/>
            <p:nvPr/>
          </p:nvSpPr>
          <p:spPr bwMode="auto">
            <a:xfrm>
              <a:off x="2789" y="1975"/>
              <a:ext cx="371" cy="126"/>
            </a:xfrm>
            <a:custGeom>
              <a:avLst/>
              <a:gdLst>
                <a:gd name="T0" fmla="*/ 371 w 371"/>
                <a:gd name="T1" fmla="*/ 0 h 126"/>
                <a:gd name="T2" fmla="*/ 243 w 371"/>
                <a:gd name="T3" fmla="*/ 51 h 126"/>
                <a:gd name="T4" fmla="*/ 201 w 371"/>
                <a:gd name="T5" fmla="*/ 64 h 126"/>
                <a:gd name="T6" fmla="*/ 169 w 371"/>
                <a:gd name="T7" fmla="*/ 72 h 126"/>
                <a:gd name="T8" fmla="*/ 0 w 371"/>
                <a:gd name="T9" fmla="*/ 126 h 126"/>
              </a:gdLst>
              <a:ahLst/>
              <a:cxnLst>
                <a:cxn ang="0">
                  <a:pos x="T0" y="T1"/>
                </a:cxn>
                <a:cxn ang="0">
                  <a:pos x="T2" y="T3"/>
                </a:cxn>
                <a:cxn ang="0">
                  <a:pos x="T4" y="T5"/>
                </a:cxn>
                <a:cxn ang="0">
                  <a:pos x="T6" y="T7"/>
                </a:cxn>
                <a:cxn ang="0">
                  <a:pos x="T8" y="T9"/>
                </a:cxn>
              </a:cxnLst>
              <a:rect l="0" t="0" r="r" b="b"/>
              <a:pathLst>
                <a:path w="371" h="126">
                  <a:moveTo>
                    <a:pt x="371" y="0"/>
                  </a:moveTo>
                  <a:lnTo>
                    <a:pt x="243" y="51"/>
                  </a:lnTo>
                  <a:lnTo>
                    <a:pt x="201" y="64"/>
                  </a:lnTo>
                  <a:lnTo>
                    <a:pt x="169" y="72"/>
                  </a:lnTo>
                  <a:lnTo>
                    <a:pt x="0" y="126"/>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6" name="Freeform 215"/>
            <p:cNvSpPr/>
            <p:nvPr/>
          </p:nvSpPr>
          <p:spPr bwMode="auto">
            <a:xfrm>
              <a:off x="2791" y="2003"/>
              <a:ext cx="366" cy="122"/>
            </a:xfrm>
            <a:custGeom>
              <a:avLst/>
              <a:gdLst>
                <a:gd name="T0" fmla="*/ 0 w 366"/>
                <a:gd name="T1" fmla="*/ 122 h 122"/>
                <a:gd name="T2" fmla="*/ 162 w 366"/>
                <a:gd name="T3" fmla="*/ 70 h 122"/>
                <a:gd name="T4" fmla="*/ 194 w 366"/>
                <a:gd name="T5" fmla="*/ 63 h 122"/>
                <a:gd name="T6" fmla="*/ 366 w 366"/>
                <a:gd name="T7" fmla="*/ 0 h 122"/>
              </a:gdLst>
              <a:ahLst/>
              <a:cxnLst>
                <a:cxn ang="0">
                  <a:pos x="T0" y="T1"/>
                </a:cxn>
                <a:cxn ang="0">
                  <a:pos x="T2" y="T3"/>
                </a:cxn>
                <a:cxn ang="0">
                  <a:pos x="T4" y="T5"/>
                </a:cxn>
                <a:cxn ang="0">
                  <a:pos x="T6" y="T7"/>
                </a:cxn>
              </a:cxnLst>
              <a:rect l="0" t="0" r="r" b="b"/>
              <a:pathLst>
                <a:path w="366" h="122">
                  <a:moveTo>
                    <a:pt x="0" y="122"/>
                  </a:moveTo>
                  <a:lnTo>
                    <a:pt x="162" y="70"/>
                  </a:lnTo>
                  <a:lnTo>
                    <a:pt x="194" y="63"/>
                  </a:lnTo>
                  <a:lnTo>
                    <a:pt x="366" y="0"/>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7" name="Freeform 216"/>
            <p:cNvSpPr/>
            <p:nvPr/>
          </p:nvSpPr>
          <p:spPr bwMode="auto">
            <a:xfrm>
              <a:off x="2825" y="1946"/>
              <a:ext cx="222" cy="91"/>
            </a:xfrm>
            <a:custGeom>
              <a:avLst/>
              <a:gdLst>
                <a:gd name="T0" fmla="*/ 0 w 222"/>
                <a:gd name="T1" fmla="*/ 91 h 91"/>
                <a:gd name="T2" fmla="*/ 148 w 222"/>
                <a:gd name="T3" fmla="*/ 16 h 91"/>
                <a:gd name="T4" fmla="*/ 179 w 222"/>
                <a:gd name="T5" fmla="*/ 20 h 91"/>
                <a:gd name="T6" fmla="*/ 222 w 222"/>
                <a:gd name="T7" fmla="*/ 0 h 91"/>
              </a:gdLst>
              <a:ahLst/>
              <a:cxnLst>
                <a:cxn ang="0">
                  <a:pos x="T0" y="T1"/>
                </a:cxn>
                <a:cxn ang="0">
                  <a:pos x="T2" y="T3"/>
                </a:cxn>
                <a:cxn ang="0">
                  <a:pos x="T4" y="T5"/>
                </a:cxn>
                <a:cxn ang="0">
                  <a:pos x="T6" y="T7"/>
                </a:cxn>
              </a:cxnLst>
              <a:rect l="0" t="0" r="r" b="b"/>
              <a:pathLst>
                <a:path w="222" h="91">
                  <a:moveTo>
                    <a:pt x="0" y="91"/>
                  </a:moveTo>
                  <a:lnTo>
                    <a:pt x="148" y="16"/>
                  </a:lnTo>
                  <a:lnTo>
                    <a:pt x="179" y="20"/>
                  </a:lnTo>
                  <a:lnTo>
                    <a:pt x="222" y="0"/>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8" name="Freeform 217"/>
            <p:cNvSpPr/>
            <p:nvPr/>
          </p:nvSpPr>
          <p:spPr bwMode="auto">
            <a:xfrm>
              <a:off x="3051" y="1855"/>
              <a:ext cx="219" cy="63"/>
            </a:xfrm>
            <a:custGeom>
              <a:avLst/>
              <a:gdLst>
                <a:gd name="T0" fmla="*/ 0 w 219"/>
                <a:gd name="T1" fmla="*/ 63 h 63"/>
                <a:gd name="T2" fmla="*/ 128 w 219"/>
                <a:gd name="T3" fmla="*/ 0 h 63"/>
                <a:gd name="T4" fmla="*/ 203 w 219"/>
                <a:gd name="T5" fmla="*/ 24 h 63"/>
                <a:gd name="T6" fmla="*/ 219 w 219"/>
                <a:gd name="T7" fmla="*/ 48 h 63"/>
              </a:gdLst>
              <a:ahLst/>
              <a:cxnLst>
                <a:cxn ang="0">
                  <a:pos x="T0" y="T1"/>
                </a:cxn>
                <a:cxn ang="0">
                  <a:pos x="T2" y="T3"/>
                </a:cxn>
                <a:cxn ang="0">
                  <a:pos x="T4" y="T5"/>
                </a:cxn>
                <a:cxn ang="0">
                  <a:pos x="T6" y="T7"/>
                </a:cxn>
              </a:cxnLst>
              <a:rect l="0" t="0" r="r" b="b"/>
              <a:pathLst>
                <a:path w="219" h="63">
                  <a:moveTo>
                    <a:pt x="0" y="63"/>
                  </a:moveTo>
                  <a:lnTo>
                    <a:pt x="128" y="0"/>
                  </a:lnTo>
                  <a:lnTo>
                    <a:pt x="203" y="24"/>
                  </a:lnTo>
                  <a:lnTo>
                    <a:pt x="219" y="48"/>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9" name="Line 218"/>
            <p:cNvSpPr>
              <a:spLocks noChangeShapeType="1"/>
            </p:cNvSpPr>
            <p:nvPr/>
          </p:nvSpPr>
          <p:spPr bwMode="auto">
            <a:xfrm flipH="1">
              <a:off x="3214" y="1866"/>
              <a:ext cx="62" cy="431"/>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20" name="Line 219"/>
            <p:cNvSpPr>
              <a:spLocks noChangeShapeType="1"/>
            </p:cNvSpPr>
            <p:nvPr/>
          </p:nvSpPr>
          <p:spPr bwMode="auto">
            <a:xfrm>
              <a:off x="3268" y="1923"/>
              <a:ext cx="247" cy="312"/>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21" name="Freeform 220"/>
            <p:cNvSpPr/>
            <p:nvPr/>
          </p:nvSpPr>
          <p:spPr bwMode="auto">
            <a:xfrm>
              <a:off x="3265" y="1949"/>
              <a:ext cx="21" cy="98"/>
            </a:xfrm>
            <a:custGeom>
              <a:avLst/>
              <a:gdLst>
                <a:gd name="T0" fmla="*/ 0 w 21"/>
                <a:gd name="T1" fmla="*/ 0 h 98"/>
                <a:gd name="T2" fmla="*/ 21 w 21"/>
                <a:gd name="T3" fmla="*/ 27 h 98"/>
                <a:gd name="T4" fmla="*/ 9 w 21"/>
                <a:gd name="T5" fmla="*/ 98 h 98"/>
              </a:gdLst>
              <a:ahLst/>
              <a:cxnLst>
                <a:cxn ang="0">
                  <a:pos x="T0" y="T1"/>
                </a:cxn>
                <a:cxn ang="0">
                  <a:pos x="T2" y="T3"/>
                </a:cxn>
                <a:cxn ang="0">
                  <a:pos x="T4" y="T5"/>
                </a:cxn>
              </a:cxnLst>
              <a:rect l="0" t="0" r="r" b="b"/>
              <a:pathLst>
                <a:path w="21" h="98">
                  <a:moveTo>
                    <a:pt x="0" y="0"/>
                  </a:moveTo>
                  <a:lnTo>
                    <a:pt x="21" y="27"/>
                  </a:lnTo>
                  <a:lnTo>
                    <a:pt x="9" y="98"/>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22" name="Freeform 221"/>
            <p:cNvSpPr/>
            <p:nvPr/>
          </p:nvSpPr>
          <p:spPr bwMode="auto">
            <a:xfrm>
              <a:off x="3265" y="2045"/>
              <a:ext cx="37" cy="34"/>
            </a:xfrm>
            <a:custGeom>
              <a:avLst/>
              <a:gdLst>
                <a:gd name="T0" fmla="*/ 0 w 37"/>
                <a:gd name="T1" fmla="*/ 3 h 34"/>
                <a:gd name="T2" fmla="*/ 11 w 37"/>
                <a:gd name="T3" fmla="*/ 0 h 34"/>
                <a:gd name="T4" fmla="*/ 37 w 37"/>
                <a:gd name="T5" fmla="*/ 27 h 34"/>
                <a:gd name="T6" fmla="*/ 35 w 37"/>
                <a:gd name="T7" fmla="*/ 31 h 34"/>
                <a:gd name="T8" fmla="*/ 24 w 37"/>
                <a:gd name="T9" fmla="*/ 34 h 34"/>
                <a:gd name="T10" fmla="*/ 0 w 37"/>
                <a:gd name="T11" fmla="*/ 10 h 34"/>
                <a:gd name="T12" fmla="*/ 0 w 37"/>
                <a:gd name="T13" fmla="*/ 2 h 34"/>
              </a:gdLst>
              <a:ahLst/>
              <a:cxnLst>
                <a:cxn ang="0">
                  <a:pos x="T0" y="T1"/>
                </a:cxn>
                <a:cxn ang="0">
                  <a:pos x="T2" y="T3"/>
                </a:cxn>
                <a:cxn ang="0">
                  <a:pos x="T4" y="T5"/>
                </a:cxn>
                <a:cxn ang="0">
                  <a:pos x="T6" y="T7"/>
                </a:cxn>
                <a:cxn ang="0">
                  <a:pos x="T8" y="T9"/>
                </a:cxn>
                <a:cxn ang="0">
                  <a:pos x="T10" y="T11"/>
                </a:cxn>
                <a:cxn ang="0">
                  <a:pos x="T12" y="T13"/>
                </a:cxn>
              </a:cxnLst>
              <a:rect l="0" t="0" r="r" b="b"/>
              <a:pathLst>
                <a:path w="37" h="34">
                  <a:moveTo>
                    <a:pt x="0" y="3"/>
                  </a:moveTo>
                  <a:lnTo>
                    <a:pt x="11" y="0"/>
                  </a:lnTo>
                  <a:lnTo>
                    <a:pt x="37" y="27"/>
                  </a:lnTo>
                  <a:lnTo>
                    <a:pt x="35" y="31"/>
                  </a:lnTo>
                  <a:lnTo>
                    <a:pt x="24" y="34"/>
                  </a:lnTo>
                  <a:lnTo>
                    <a:pt x="0" y="10"/>
                  </a:lnTo>
                  <a:lnTo>
                    <a:pt x="0" y="2"/>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24" name="Freeform 222"/>
            <p:cNvSpPr/>
            <p:nvPr/>
          </p:nvSpPr>
          <p:spPr bwMode="auto">
            <a:xfrm>
              <a:off x="3265" y="2049"/>
              <a:ext cx="35" cy="27"/>
            </a:xfrm>
            <a:custGeom>
              <a:avLst/>
              <a:gdLst>
                <a:gd name="T0" fmla="*/ 0 w 35"/>
                <a:gd name="T1" fmla="*/ 5 h 27"/>
                <a:gd name="T2" fmla="*/ 11 w 35"/>
                <a:gd name="T3" fmla="*/ 0 h 27"/>
                <a:gd name="T4" fmla="*/ 35 w 35"/>
                <a:gd name="T5" fmla="*/ 27 h 27"/>
              </a:gdLst>
              <a:ahLst/>
              <a:cxnLst>
                <a:cxn ang="0">
                  <a:pos x="T0" y="T1"/>
                </a:cxn>
                <a:cxn ang="0">
                  <a:pos x="T2" y="T3"/>
                </a:cxn>
                <a:cxn ang="0">
                  <a:pos x="T4" y="T5"/>
                </a:cxn>
              </a:cxnLst>
              <a:rect l="0" t="0" r="r" b="b"/>
              <a:pathLst>
                <a:path w="35" h="27">
                  <a:moveTo>
                    <a:pt x="0" y="5"/>
                  </a:moveTo>
                  <a:lnTo>
                    <a:pt x="11" y="0"/>
                  </a:lnTo>
                  <a:lnTo>
                    <a:pt x="35" y="27"/>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25" name="Line 223"/>
            <p:cNvSpPr>
              <a:spLocks noChangeShapeType="1"/>
            </p:cNvSpPr>
            <p:nvPr/>
          </p:nvSpPr>
          <p:spPr bwMode="auto">
            <a:xfrm>
              <a:off x="3276" y="2045"/>
              <a:ext cx="0" cy="4"/>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26" name="Freeform 224"/>
            <p:cNvSpPr/>
            <p:nvPr/>
          </p:nvSpPr>
          <p:spPr bwMode="auto">
            <a:xfrm>
              <a:off x="3348" y="2133"/>
              <a:ext cx="29" cy="26"/>
            </a:xfrm>
            <a:custGeom>
              <a:avLst/>
              <a:gdLst>
                <a:gd name="T0" fmla="*/ 0 w 29"/>
                <a:gd name="T1" fmla="*/ 2 h 26"/>
                <a:gd name="T2" fmla="*/ 8 w 29"/>
                <a:gd name="T3" fmla="*/ 0 h 26"/>
                <a:gd name="T4" fmla="*/ 29 w 29"/>
                <a:gd name="T5" fmla="*/ 22 h 26"/>
                <a:gd name="T6" fmla="*/ 29 w 29"/>
                <a:gd name="T7" fmla="*/ 24 h 26"/>
                <a:gd name="T8" fmla="*/ 21 w 29"/>
                <a:gd name="T9" fmla="*/ 26 h 26"/>
                <a:gd name="T10" fmla="*/ 1 w 29"/>
                <a:gd name="T11" fmla="*/ 8 h 26"/>
                <a:gd name="T12" fmla="*/ 0 w 29"/>
                <a:gd name="T13" fmla="*/ 1 h 26"/>
              </a:gdLst>
              <a:ahLst/>
              <a:cxnLst>
                <a:cxn ang="0">
                  <a:pos x="T0" y="T1"/>
                </a:cxn>
                <a:cxn ang="0">
                  <a:pos x="T2" y="T3"/>
                </a:cxn>
                <a:cxn ang="0">
                  <a:pos x="T4" y="T5"/>
                </a:cxn>
                <a:cxn ang="0">
                  <a:pos x="T6" y="T7"/>
                </a:cxn>
                <a:cxn ang="0">
                  <a:pos x="T8" y="T9"/>
                </a:cxn>
                <a:cxn ang="0">
                  <a:pos x="T10" y="T11"/>
                </a:cxn>
                <a:cxn ang="0">
                  <a:pos x="T12" y="T13"/>
                </a:cxn>
              </a:cxnLst>
              <a:rect l="0" t="0" r="r" b="b"/>
              <a:pathLst>
                <a:path w="29" h="26">
                  <a:moveTo>
                    <a:pt x="0" y="2"/>
                  </a:moveTo>
                  <a:lnTo>
                    <a:pt x="8" y="0"/>
                  </a:lnTo>
                  <a:lnTo>
                    <a:pt x="29" y="22"/>
                  </a:lnTo>
                  <a:lnTo>
                    <a:pt x="29" y="24"/>
                  </a:lnTo>
                  <a:lnTo>
                    <a:pt x="21" y="26"/>
                  </a:lnTo>
                  <a:lnTo>
                    <a:pt x="1" y="8"/>
                  </a:lnTo>
                  <a:lnTo>
                    <a:pt x="0" y="1"/>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27" name="Freeform 225"/>
            <p:cNvSpPr/>
            <p:nvPr/>
          </p:nvSpPr>
          <p:spPr bwMode="auto">
            <a:xfrm>
              <a:off x="3348" y="2136"/>
              <a:ext cx="29" cy="21"/>
            </a:xfrm>
            <a:custGeom>
              <a:avLst/>
              <a:gdLst>
                <a:gd name="T0" fmla="*/ 0 w 29"/>
                <a:gd name="T1" fmla="*/ 4 h 21"/>
                <a:gd name="T2" fmla="*/ 8 w 29"/>
                <a:gd name="T3" fmla="*/ 0 h 21"/>
                <a:gd name="T4" fmla="*/ 29 w 29"/>
                <a:gd name="T5" fmla="*/ 21 h 21"/>
              </a:gdLst>
              <a:ahLst/>
              <a:cxnLst>
                <a:cxn ang="0">
                  <a:pos x="T0" y="T1"/>
                </a:cxn>
                <a:cxn ang="0">
                  <a:pos x="T2" y="T3"/>
                </a:cxn>
                <a:cxn ang="0">
                  <a:pos x="T4" y="T5"/>
                </a:cxn>
              </a:cxnLst>
              <a:rect l="0" t="0" r="r" b="b"/>
              <a:pathLst>
                <a:path w="29" h="21">
                  <a:moveTo>
                    <a:pt x="0" y="4"/>
                  </a:moveTo>
                  <a:lnTo>
                    <a:pt x="8" y="0"/>
                  </a:lnTo>
                  <a:lnTo>
                    <a:pt x="29" y="21"/>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28" name="Line 226"/>
            <p:cNvSpPr>
              <a:spLocks noChangeShapeType="1"/>
            </p:cNvSpPr>
            <p:nvPr/>
          </p:nvSpPr>
          <p:spPr bwMode="auto">
            <a:xfrm>
              <a:off x="3356" y="2133"/>
              <a:ext cx="2" cy="3"/>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29" name="Freeform 227"/>
            <p:cNvSpPr/>
            <p:nvPr/>
          </p:nvSpPr>
          <p:spPr bwMode="auto">
            <a:xfrm>
              <a:off x="3394" y="2182"/>
              <a:ext cx="25" cy="21"/>
            </a:xfrm>
            <a:custGeom>
              <a:avLst/>
              <a:gdLst>
                <a:gd name="T0" fmla="*/ 1 w 25"/>
                <a:gd name="T1" fmla="*/ 2 h 21"/>
                <a:gd name="T2" fmla="*/ 7 w 25"/>
                <a:gd name="T3" fmla="*/ 0 h 21"/>
                <a:gd name="T4" fmla="*/ 25 w 25"/>
                <a:gd name="T5" fmla="*/ 17 h 21"/>
                <a:gd name="T6" fmla="*/ 23 w 25"/>
                <a:gd name="T7" fmla="*/ 19 h 21"/>
                <a:gd name="T8" fmla="*/ 17 w 25"/>
                <a:gd name="T9" fmla="*/ 21 h 21"/>
                <a:gd name="T10" fmla="*/ 1 w 25"/>
                <a:gd name="T11" fmla="*/ 7 h 21"/>
                <a:gd name="T12" fmla="*/ 0 w 25"/>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25" h="21">
                  <a:moveTo>
                    <a:pt x="1" y="2"/>
                  </a:moveTo>
                  <a:lnTo>
                    <a:pt x="7" y="0"/>
                  </a:lnTo>
                  <a:lnTo>
                    <a:pt x="25" y="17"/>
                  </a:lnTo>
                  <a:lnTo>
                    <a:pt x="23" y="19"/>
                  </a:lnTo>
                  <a:lnTo>
                    <a:pt x="17" y="21"/>
                  </a:lnTo>
                  <a:lnTo>
                    <a:pt x="1" y="7"/>
                  </a:lnTo>
                  <a:lnTo>
                    <a:pt x="0" y="0"/>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31" name="Freeform 228"/>
            <p:cNvSpPr/>
            <p:nvPr/>
          </p:nvSpPr>
          <p:spPr bwMode="auto">
            <a:xfrm>
              <a:off x="3395" y="2185"/>
              <a:ext cx="22" cy="17"/>
            </a:xfrm>
            <a:custGeom>
              <a:avLst/>
              <a:gdLst>
                <a:gd name="T0" fmla="*/ 0 w 22"/>
                <a:gd name="T1" fmla="*/ 2 h 17"/>
                <a:gd name="T2" fmla="*/ 6 w 22"/>
                <a:gd name="T3" fmla="*/ 0 h 17"/>
                <a:gd name="T4" fmla="*/ 22 w 22"/>
                <a:gd name="T5" fmla="*/ 17 h 17"/>
              </a:gdLst>
              <a:ahLst/>
              <a:cxnLst>
                <a:cxn ang="0">
                  <a:pos x="T0" y="T1"/>
                </a:cxn>
                <a:cxn ang="0">
                  <a:pos x="T2" y="T3"/>
                </a:cxn>
                <a:cxn ang="0">
                  <a:pos x="T4" y="T5"/>
                </a:cxn>
              </a:cxnLst>
              <a:rect l="0" t="0" r="r" b="b"/>
              <a:pathLst>
                <a:path w="22" h="17">
                  <a:moveTo>
                    <a:pt x="0" y="2"/>
                  </a:moveTo>
                  <a:lnTo>
                    <a:pt x="6" y="0"/>
                  </a:lnTo>
                  <a:lnTo>
                    <a:pt x="22" y="17"/>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32" name="Line 229"/>
            <p:cNvSpPr>
              <a:spLocks noChangeShapeType="1"/>
            </p:cNvSpPr>
            <p:nvPr/>
          </p:nvSpPr>
          <p:spPr bwMode="auto">
            <a:xfrm>
              <a:off x="3401" y="2182"/>
              <a:ext cx="0" cy="3"/>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33" name="Freeform 230"/>
            <p:cNvSpPr/>
            <p:nvPr/>
          </p:nvSpPr>
          <p:spPr bwMode="auto">
            <a:xfrm>
              <a:off x="3337" y="2235"/>
              <a:ext cx="28" cy="24"/>
            </a:xfrm>
            <a:custGeom>
              <a:avLst/>
              <a:gdLst>
                <a:gd name="T0" fmla="*/ 0 w 28"/>
                <a:gd name="T1" fmla="*/ 3 h 24"/>
                <a:gd name="T2" fmla="*/ 8 w 28"/>
                <a:gd name="T3" fmla="*/ 0 h 24"/>
                <a:gd name="T4" fmla="*/ 28 w 28"/>
                <a:gd name="T5" fmla="*/ 17 h 24"/>
                <a:gd name="T6" fmla="*/ 28 w 28"/>
                <a:gd name="T7" fmla="*/ 20 h 24"/>
                <a:gd name="T8" fmla="*/ 19 w 28"/>
                <a:gd name="T9" fmla="*/ 24 h 24"/>
                <a:gd name="T10" fmla="*/ 0 w 28"/>
                <a:gd name="T11" fmla="*/ 8 h 24"/>
                <a:gd name="T12" fmla="*/ 0 w 28"/>
                <a:gd name="T13" fmla="*/ 2 h 24"/>
              </a:gdLst>
              <a:ahLst/>
              <a:cxnLst>
                <a:cxn ang="0">
                  <a:pos x="T0" y="T1"/>
                </a:cxn>
                <a:cxn ang="0">
                  <a:pos x="T2" y="T3"/>
                </a:cxn>
                <a:cxn ang="0">
                  <a:pos x="T4" y="T5"/>
                </a:cxn>
                <a:cxn ang="0">
                  <a:pos x="T6" y="T7"/>
                </a:cxn>
                <a:cxn ang="0">
                  <a:pos x="T8" y="T9"/>
                </a:cxn>
                <a:cxn ang="0">
                  <a:pos x="T10" y="T11"/>
                </a:cxn>
                <a:cxn ang="0">
                  <a:pos x="T12" y="T13"/>
                </a:cxn>
              </a:cxnLst>
              <a:rect l="0" t="0" r="r" b="b"/>
              <a:pathLst>
                <a:path w="28" h="24">
                  <a:moveTo>
                    <a:pt x="0" y="3"/>
                  </a:moveTo>
                  <a:lnTo>
                    <a:pt x="8" y="0"/>
                  </a:lnTo>
                  <a:lnTo>
                    <a:pt x="28" y="17"/>
                  </a:lnTo>
                  <a:lnTo>
                    <a:pt x="28" y="20"/>
                  </a:lnTo>
                  <a:lnTo>
                    <a:pt x="19" y="24"/>
                  </a:lnTo>
                  <a:lnTo>
                    <a:pt x="0" y="8"/>
                  </a:lnTo>
                  <a:lnTo>
                    <a:pt x="0" y="2"/>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34" name="Freeform 231"/>
            <p:cNvSpPr/>
            <p:nvPr/>
          </p:nvSpPr>
          <p:spPr bwMode="auto">
            <a:xfrm>
              <a:off x="3337" y="2237"/>
              <a:ext cx="28" cy="18"/>
            </a:xfrm>
            <a:custGeom>
              <a:avLst/>
              <a:gdLst>
                <a:gd name="T0" fmla="*/ 0 w 28"/>
                <a:gd name="T1" fmla="*/ 5 h 18"/>
                <a:gd name="T2" fmla="*/ 8 w 28"/>
                <a:gd name="T3" fmla="*/ 0 h 18"/>
                <a:gd name="T4" fmla="*/ 28 w 28"/>
                <a:gd name="T5" fmla="*/ 18 h 18"/>
              </a:gdLst>
              <a:ahLst/>
              <a:cxnLst>
                <a:cxn ang="0">
                  <a:pos x="T0" y="T1"/>
                </a:cxn>
                <a:cxn ang="0">
                  <a:pos x="T2" y="T3"/>
                </a:cxn>
                <a:cxn ang="0">
                  <a:pos x="T4" y="T5"/>
                </a:cxn>
              </a:cxnLst>
              <a:rect l="0" t="0" r="r" b="b"/>
              <a:pathLst>
                <a:path w="28" h="18">
                  <a:moveTo>
                    <a:pt x="0" y="5"/>
                  </a:moveTo>
                  <a:lnTo>
                    <a:pt x="8" y="0"/>
                  </a:lnTo>
                  <a:lnTo>
                    <a:pt x="28" y="18"/>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35" name="Line 232"/>
            <p:cNvSpPr>
              <a:spLocks noChangeShapeType="1"/>
            </p:cNvSpPr>
            <p:nvPr/>
          </p:nvSpPr>
          <p:spPr bwMode="auto">
            <a:xfrm>
              <a:off x="3345" y="2235"/>
              <a:ext cx="0" cy="2"/>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36" name="Freeform 233"/>
            <p:cNvSpPr/>
            <p:nvPr/>
          </p:nvSpPr>
          <p:spPr bwMode="auto">
            <a:xfrm>
              <a:off x="3250" y="2162"/>
              <a:ext cx="38" cy="31"/>
            </a:xfrm>
            <a:custGeom>
              <a:avLst/>
              <a:gdLst>
                <a:gd name="T0" fmla="*/ 0 w 38"/>
                <a:gd name="T1" fmla="*/ 3 h 31"/>
                <a:gd name="T2" fmla="*/ 11 w 38"/>
                <a:gd name="T3" fmla="*/ 0 h 31"/>
                <a:gd name="T4" fmla="*/ 38 w 38"/>
                <a:gd name="T5" fmla="*/ 23 h 31"/>
                <a:gd name="T6" fmla="*/ 37 w 38"/>
                <a:gd name="T7" fmla="*/ 27 h 31"/>
                <a:gd name="T8" fmla="*/ 26 w 38"/>
                <a:gd name="T9" fmla="*/ 31 h 31"/>
                <a:gd name="T10" fmla="*/ 0 w 38"/>
                <a:gd name="T11" fmla="*/ 12 h 31"/>
                <a:gd name="T12" fmla="*/ 0 w 38"/>
                <a:gd name="T13" fmla="*/ 2 h 31"/>
              </a:gdLst>
              <a:ahLst/>
              <a:cxnLst>
                <a:cxn ang="0">
                  <a:pos x="T0" y="T1"/>
                </a:cxn>
                <a:cxn ang="0">
                  <a:pos x="T2" y="T3"/>
                </a:cxn>
                <a:cxn ang="0">
                  <a:pos x="T4" y="T5"/>
                </a:cxn>
                <a:cxn ang="0">
                  <a:pos x="T6" y="T7"/>
                </a:cxn>
                <a:cxn ang="0">
                  <a:pos x="T8" y="T9"/>
                </a:cxn>
                <a:cxn ang="0">
                  <a:pos x="T10" y="T11"/>
                </a:cxn>
                <a:cxn ang="0">
                  <a:pos x="T12" y="T13"/>
                </a:cxn>
              </a:cxnLst>
              <a:rect l="0" t="0" r="r" b="b"/>
              <a:pathLst>
                <a:path w="38" h="31">
                  <a:moveTo>
                    <a:pt x="0" y="3"/>
                  </a:moveTo>
                  <a:lnTo>
                    <a:pt x="11" y="0"/>
                  </a:lnTo>
                  <a:lnTo>
                    <a:pt x="38" y="23"/>
                  </a:lnTo>
                  <a:lnTo>
                    <a:pt x="37" y="27"/>
                  </a:lnTo>
                  <a:lnTo>
                    <a:pt x="26" y="31"/>
                  </a:lnTo>
                  <a:lnTo>
                    <a:pt x="0" y="12"/>
                  </a:lnTo>
                  <a:lnTo>
                    <a:pt x="0" y="2"/>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37" name="Freeform 234"/>
            <p:cNvSpPr/>
            <p:nvPr/>
          </p:nvSpPr>
          <p:spPr bwMode="auto">
            <a:xfrm>
              <a:off x="3250" y="2165"/>
              <a:ext cx="38" cy="24"/>
            </a:xfrm>
            <a:custGeom>
              <a:avLst/>
              <a:gdLst>
                <a:gd name="T0" fmla="*/ 0 w 38"/>
                <a:gd name="T1" fmla="*/ 7 h 24"/>
                <a:gd name="T2" fmla="*/ 11 w 38"/>
                <a:gd name="T3" fmla="*/ 0 h 24"/>
                <a:gd name="T4" fmla="*/ 38 w 38"/>
                <a:gd name="T5" fmla="*/ 24 h 24"/>
              </a:gdLst>
              <a:ahLst/>
              <a:cxnLst>
                <a:cxn ang="0">
                  <a:pos x="T0" y="T1"/>
                </a:cxn>
                <a:cxn ang="0">
                  <a:pos x="T2" y="T3"/>
                </a:cxn>
                <a:cxn ang="0">
                  <a:pos x="T4" y="T5"/>
                </a:cxn>
              </a:cxnLst>
              <a:rect l="0" t="0" r="r" b="b"/>
              <a:pathLst>
                <a:path w="38" h="24">
                  <a:moveTo>
                    <a:pt x="0" y="7"/>
                  </a:moveTo>
                  <a:lnTo>
                    <a:pt x="11" y="0"/>
                  </a:lnTo>
                  <a:lnTo>
                    <a:pt x="38" y="24"/>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38" name="Line 235"/>
            <p:cNvSpPr>
              <a:spLocks noChangeShapeType="1"/>
            </p:cNvSpPr>
            <p:nvPr/>
          </p:nvSpPr>
          <p:spPr bwMode="auto">
            <a:xfrm>
              <a:off x="3261" y="2162"/>
              <a:ext cx="0" cy="3"/>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39" name="Line 236"/>
            <p:cNvSpPr>
              <a:spLocks noChangeShapeType="1"/>
            </p:cNvSpPr>
            <p:nvPr/>
          </p:nvSpPr>
          <p:spPr bwMode="auto">
            <a:xfrm flipH="1" flipV="1">
              <a:off x="3253" y="2036"/>
              <a:ext cx="13" cy="11"/>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41" name="Freeform 237"/>
            <p:cNvSpPr/>
            <p:nvPr/>
          </p:nvSpPr>
          <p:spPr bwMode="auto">
            <a:xfrm>
              <a:off x="3287" y="1971"/>
              <a:ext cx="10" cy="86"/>
            </a:xfrm>
            <a:custGeom>
              <a:avLst/>
              <a:gdLst>
                <a:gd name="T0" fmla="*/ 0 w 10"/>
                <a:gd name="T1" fmla="*/ 0 h 86"/>
                <a:gd name="T2" fmla="*/ 10 w 10"/>
                <a:gd name="T3" fmla="*/ 15 h 86"/>
                <a:gd name="T4" fmla="*/ 1 w 10"/>
                <a:gd name="T5" fmla="*/ 86 h 86"/>
              </a:gdLst>
              <a:ahLst/>
              <a:cxnLst>
                <a:cxn ang="0">
                  <a:pos x="T0" y="T1"/>
                </a:cxn>
                <a:cxn ang="0">
                  <a:pos x="T2" y="T3"/>
                </a:cxn>
                <a:cxn ang="0">
                  <a:pos x="T4" y="T5"/>
                </a:cxn>
              </a:cxnLst>
              <a:rect l="0" t="0" r="r" b="b"/>
              <a:pathLst>
                <a:path w="10" h="86">
                  <a:moveTo>
                    <a:pt x="0" y="0"/>
                  </a:moveTo>
                  <a:lnTo>
                    <a:pt x="10" y="15"/>
                  </a:lnTo>
                  <a:lnTo>
                    <a:pt x="1" y="86"/>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43" name="Freeform 238"/>
            <p:cNvSpPr/>
            <p:nvPr/>
          </p:nvSpPr>
          <p:spPr bwMode="auto">
            <a:xfrm>
              <a:off x="3298" y="1982"/>
              <a:ext cx="79" cy="153"/>
            </a:xfrm>
            <a:custGeom>
              <a:avLst/>
              <a:gdLst>
                <a:gd name="T0" fmla="*/ 0 w 79"/>
                <a:gd name="T1" fmla="*/ 3 h 153"/>
                <a:gd name="T2" fmla="*/ 5 w 79"/>
                <a:gd name="T3" fmla="*/ 0 h 153"/>
                <a:gd name="T4" fmla="*/ 12 w 79"/>
                <a:gd name="T5" fmla="*/ 11 h 153"/>
                <a:gd name="T6" fmla="*/ 5 w 79"/>
                <a:gd name="T7" fmla="*/ 79 h 153"/>
                <a:gd name="T8" fmla="*/ 74 w 79"/>
                <a:gd name="T9" fmla="*/ 153 h 153"/>
                <a:gd name="T10" fmla="*/ 79 w 79"/>
                <a:gd name="T11" fmla="*/ 92 h 153"/>
                <a:gd name="T12" fmla="*/ 75 w 79"/>
                <a:gd name="T13" fmla="*/ 94 h 153"/>
                <a:gd name="T14" fmla="*/ 12 w 79"/>
                <a:gd name="T15" fmla="*/ 18 h 1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153">
                  <a:moveTo>
                    <a:pt x="0" y="3"/>
                  </a:moveTo>
                  <a:lnTo>
                    <a:pt x="5" y="0"/>
                  </a:lnTo>
                  <a:lnTo>
                    <a:pt x="12" y="11"/>
                  </a:lnTo>
                  <a:lnTo>
                    <a:pt x="5" y="79"/>
                  </a:lnTo>
                  <a:lnTo>
                    <a:pt x="74" y="153"/>
                  </a:lnTo>
                  <a:lnTo>
                    <a:pt x="79" y="92"/>
                  </a:lnTo>
                  <a:lnTo>
                    <a:pt x="75" y="94"/>
                  </a:lnTo>
                  <a:lnTo>
                    <a:pt x="12" y="18"/>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45" name="Line 239"/>
            <p:cNvSpPr>
              <a:spLocks noChangeShapeType="1"/>
            </p:cNvSpPr>
            <p:nvPr/>
          </p:nvSpPr>
          <p:spPr bwMode="auto">
            <a:xfrm flipH="1">
              <a:off x="3313" y="2013"/>
              <a:ext cx="8" cy="61"/>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46" name="Line 240"/>
            <p:cNvSpPr>
              <a:spLocks noChangeShapeType="1"/>
            </p:cNvSpPr>
            <p:nvPr/>
          </p:nvSpPr>
          <p:spPr bwMode="auto">
            <a:xfrm flipH="1">
              <a:off x="3353" y="2060"/>
              <a:ext cx="7" cy="56"/>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49" name="Line 241"/>
            <p:cNvSpPr>
              <a:spLocks noChangeShapeType="1"/>
            </p:cNvSpPr>
            <p:nvPr/>
          </p:nvSpPr>
          <p:spPr bwMode="auto">
            <a:xfrm flipV="1">
              <a:off x="3366" y="2074"/>
              <a:ext cx="6" cy="56"/>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50" name="Freeform 242"/>
            <p:cNvSpPr/>
            <p:nvPr/>
          </p:nvSpPr>
          <p:spPr bwMode="auto">
            <a:xfrm>
              <a:off x="3377" y="2074"/>
              <a:ext cx="32" cy="95"/>
            </a:xfrm>
            <a:custGeom>
              <a:avLst/>
              <a:gdLst>
                <a:gd name="T0" fmla="*/ 0 w 32"/>
                <a:gd name="T1" fmla="*/ 0 h 95"/>
                <a:gd name="T2" fmla="*/ 9 w 32"/>
                <a:gd name="T3" fmla="*/ 9 h 95"/>
                <a:gd name="T4" fmla="*/ 3 w 32"/>
                <a:gd name="T5" fmla="*/ 70 h 95"/>
                <a:gd name="T6" fmla="*/ 28 w 32"/>
                <a:gd name="T7" fmla="*/ 95 h 95"/>
                <a:gd name="T8" fmla="*/ 32 w 32"/>
                <a:gd name="T9" fmla="*/ 47 h 95"/>
                <a:gd name="T10" fmla="*/ 9 w 32"/>
                <a:gd name="T11" fmla="*/ 17 h 95"/>
              </a:gdLst>
              <a:ahLst/>
              <a:cxnLst>
                <a:cxn ang="0">
                  <a:pos x="T0" y="T1"/>
                </a:cxn>
                <a:cxn ang="0">
                  <a:pos x="T2" y="T3"/>
                </a:cxn>
                <a:cxn ang="0">
                  <a:pos x="T4" y="T5"/>
                </a:cxn>
                <a:cxn ang="0">
                  <a:pos x="T6" y="T7"/>
                </a:cxn>
                <a:cxn ang="0">
                  <a:pos x="T8" y="T9"/>
                </a:cxn>
                <a:cxn ang="0">
                  <a:pos x="T10" y="T11"/>
                </a:cxn>
              </a:cxnLst>
              <a:rect l="0" t="0" r="r" b="b"/>
              <a:pathLst>
                <a:path w="32" h="95">
                  <a:moveTo>
                    <a:pt x="0" y="0"/>
                  </a:moveTo>
                  <a:lnTo>
                    <a:pt x="9" y="9"/>
                  </a:lnTo>
                  <a:lnTo>
                    <a:pt x="3" y="70"/>
                  </a:lnTo>
                  <a:lnTo>
                    <a:pt x="28" y="95"/>
                  </a:lnTo>
                  <a:lnTo>
                    <a:pt x="32" y="47"/>
                  </a:lnTo>
                  <a:lnTo>
                    <a:pt x="9" y="17"/>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52" name="Freeform 243"/>
            <p:cNvSpPr/>
            <p:nvPr/>
          </p:nvSpPr>
          <p:spPr bwMode="auto">
            <a:xfrm>
              <a:off x="3409" y="2121"/>
              <a:ext cx="55" cy="111"/>
            </a:xfrm>
            <a:custGeom>
              <a:avLst/>
              <a:gdLst>
                <a:gd name="T0" fmla="*/ 0 w 55"/>
                <a:gd name="T1" fmla="*/ 0 h 111"/>
                <a:gd name="T2" fmla="*/ 5 w 55"/>
                <a:gd name="T3" fmla="*/ 7 h 111"/>
                <a:gd name="T4" fmla="*/ 11 w 55"/>
                <a:gd name="T5" fmla="*/ 4 h 111"/>
                <a:gd name="T6" fmla="*/ 16 w 55"/>
                <a:gd name="T7" fmla="*/ 13 h 111"/>
                <a:gd name="T8" fmla="*/ 11 w 55"/>
                <a:gd name="T9" fmla="*/ 70 h 111"/>
                <a:gd name="T10" fmla="*/ 52 w 55"/>
                <a:gd name="T11" fmla="*/ 111 h 111"/>
                <a:gd name="T12" fmla="*/ 55 w 55"/>
                <a:gd name="T13" fmla="*/ 66 h 111"/>
                <a:gd name="T14" fmla="*/ 14 w 55"/>
                <a:gd name="T15" fmla="*/ 18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11">
                  <a:moveTo>
                    <a:pt x="0" y="0"/>
                  </a:moveTo>
                  <a:lnTo>
                    <a:pt x="5" y="7"/>
                  </a:lnTo>
                  <a:lnTo>
                    <a:pt x="11" y="4"/>
                  </a:lnTo>
                  <a:lnTo>
                    <a:pt x="16" y="13"/>
                  </a:lnTo>
                  <a:lnTo>
                    <a:pt x="11" y="70"/>
                  </a:lnTo>
                  <a:lnTo>
                    <a:pt x="52" y="111"/>
                  </a:lnTo>
                  <a:lnTo>
                    <a:pt x="55" y="66"/>
                  </a:lnTo>
                  <a:lnTo>
                    <a:pt x="14" y="18"/>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53" name="Line 244"/>
            <p:cNvSpPr>
              <a:spLocks noChangeShapeType="1"/>
            </p:cNvSpPr>
            <p:nvPr/>
          </p:nvSpPr>
          <p:spPr bwMode="auto">
            <a:xfrm flipV="1">
              <a:off x="3409" y="2125"/>
              <a:ext cx="5" cy="61"/>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54" name="Line 245"/>
            <p:cNvSpPr>
              <a:spLocks noChangeShapeType="1"/>
            </p:cNvSpPr>
            <p:nvPr/>
          </p:nvSpPr>
          <p:spPr bwMode="auto">
            <a:xfrm flipH="1">
              <a:off x="3414" y="2127"/>
              <a:ext cx="6" cy="66"/>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55" name="Line 246"/>
            <p:cNvSpPr>
              <a:spLocks noChangeShapeType="1"/>
            </p:cNvSpPr>
            <p:nvPr/>
          </p:nvSpPr>
          <p:spPr bwMode="auto">
            <a:xfrm flipH="1">
              <a:off x="3450" y="2179"/>
              <a:ext cx="4" cy="42"/>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56" name="Freeform 247"/>
            <p:cNvSpPr/>
            <p:nvPr/>
          </p:nvSpPr>
          <p:spPr bwMode="auto">
            <a:xfrm>
              <a:off x="3464" y="2186"/>
              <a:ext cx="11" cy="57"/>
            </a:xfrm>
            <a:custGeom>
              <a:avLst/>
              <a:gdLst>
                <a:gd name="T0" fmla="*/ 0 w 11"/>
                <a:gd name="T1" fmla="*/ 0 h 57"/>
                <a:gd name="T2" fmla="*/ 4 w 11"/>
                <a:gd name="T3" fmla="*/ 0 h 57"/>
                <a:gd name="T4" fmla="*/ 11 w 11"/>
                <a:gd name="T5" fmla="*/ 10 h 57"/>
                <a:gd name="T6" fmla="*/ 9 w 11"/>
                <a:gd name="T7" fmla="*/ 57 h 57"/>
              </a:gdLst>
              <a:ahLst/>
              <a:cxnLst>
                <a:cxn ang="0">
                  <a:pos x="T0" y="T1"/>
                </a:cxn>
                <a:cxn ang="0">
                  <a:pos x="T2" y="T3"/>
                </a:cxn>
                <a:cxn ang="0">
                  <a:pos x="T4" y="T5"/>
                </a:cxn>
                <a:cxn ang="0">
                  <a:pos x="T6" y="T7"/>
                </a:cxn>
              </a:cxnLst>
              <a:rect l="0" t="0" r="r" b="b"/>
              <a:pathLst>
                <a:path w="11" h="57">
                  <a:moveTo>
                    <a:pt x="0" y="0"/>
                  </a:moveTo>
                  <a:lnTo>
                    <a:pt x="4" y="0"/>
                  </a:lnTo>
                  <a:lnTo>
                    <a:pt x="11" y="10"/>
                  </a:lnTo>
                  <a:lnTo>
                    <a:pt x="9" y="57"/>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57" name="Line 248"/>
            <p:cNvSpPr>
              <a:spLocks noChangeShapeType="1"/>
            </p:cNvSpPr>
            <p:nvPr/>
          </p:nvSpPr>
          <p:spPr bwMode="auto">
            <a:xfrm>
              <a:off x="3475" y="2202"/>
              <a:ext cx="30" cy="35"/>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58" name="Line 249"/>
            <p:cNvSpPr>
              <a:spLocks noChangeShapeType="1"/>
            </p:cNvSpPr>
            <p:nvPr/>
          </p:nvSpPr>
          <p:spPr bwMode="auto">
            <a:xfrm>
              <a:off x="3496" y="2229"/>
              <a:ext cx="0" cy="8"/>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59" name="Line 250"/>
            <p:cNvSpPr>
              <a:spLocks noChangeShapeType="1"/>
            </p:cNvSpPr>
            <p:nvPr/>
          </p:nvSpPr>
          <p:spPr bwMode="auto">
            <a:xfrm flipH="1">
              <a:off x="3466" y="2187"/>
              <a:ext cx="2" cy="57"/>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60" name="Line 251"/>
            <p:cNvSpPr>
              <a:spLocks noChangeShapeType="1"/>
            </p:cNvSpPr>
            <p:nvPr/>
          </p:nvSpPr>
          <p:spPr bwMode="auto">
            <a:xfrm flipH="1">
              <a:off x="3292" y="1982"/>
              <a:ext cx="11" cy="78"/>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61" name="Line 252"/>
            <p:cNvSpPr>
              <a:spLocks noChangeShapeType="1"/>
            </p:cNvSpPr>
            <p:nvPr/>
          </p:nvSpPr>
          <p:spPr bwMode="auto">
            <a:xfrm>
              <a:off x="3298" y="2078"/>
              <a:ext cx="52" cy="55"/>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62" name="Line 253"/>
            <p:cNvSpPr>
              <a:spLocks noChangeShapeType="1"/>
            </p:cNvSpPr>
            <p:nvPr/>
          </p:nvSpPr>
          <p:spPr bwMode="auto">
            <a:xfrm>
              <a:off x="3373" y="2159"/>
              <a:ext cx="24" cy="23"/>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63" name="Line 254"/>
            <p:cNvSpPr>
              <a:spLocks noChangeShapeType="1"/>
            </p:cNvSpPr>
            <p:nvPr/>
          </p:nvSpPr>
          <p:spPr bwMode="auto">
            <a:xfrm>
              <a:off x="3416" y="2203"/>
              <a:ext cx="42" cy="43"/>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440" name="Freeform 255"/>
            <p:cNvSpPr/>
            <p:nvPr/>
          </p:nvSpPr>
          <p:spPr bwMode="auto">
            <a:xfrm>
              <a:off x="3249" y="2053"/>
              <a:ext cx="39" cy="122"/>
            </a:xfrm>
            <a:custGeom>
              <a:avLst/>
              <a:gdLst>
                <a:gd name="T0" fmla="*/ 0 w 39"/>
                <a:gd name="T1" fmla="*/ 0 h 122"/>
                <a:gd name="T2" fmla="*/ 39 w 39"/>
                <a:gd name="T3" fmla="*/ 37 h 122"/>
                <a:gd name="T4" fmla="*/ 27 w 39"/>
                <a:gd name="T5" fmla="*/ 122 h 122"/>
              </a:gdLst>
              <a:ahLst/>
              <a:cxnLst>
                <a:cxn ang="0">
                  <a:pos x="T0" y="T1"/>
                </a:cxn>
                <a:cxn ang="0">
                  <a:pos x="T2" y="T3"/>
                </a:cxn>
                <a:cxn ang="0">
                  <a:pos x="T4" y="T5"/>
                </a:cxn>
              </a:cxnLst>
              <a:rect l="0" t="0" r="r" b="b"/>
              <a:pathLst>
                <a:path w="39" h="122">
                  <a:moveTo>
                    <a:pt x="0" y="0"/>
                  </a:moveTo>
                  <a:lnTo>
                    <a:pt x="39" y="37"/>
                  </a:lnTo>
                  <a:lnTo>
                    <a:pt x="27" y="122"/>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441" name="Freeform 256"/>
            <p:cNvSpPr/>
            <p:nvPr/>
          </p:nvSpPr>
          <p:spPr bwMode="auto">
            <a:xfrm>
              <a:off x="3249" y="2060"/>
              <a:ext cx="33" cy="112"/>
            </a:xfrm>
            <a:custGeom>
              <a:avLst/>
              <a:gdLst>
                <a:gd name="T0" fmla="*/ 25 w 33"/>
                <a:gd name="T1" fmla="*/ 112 h 112"/>
                <a:gd name="T2" fmla="*/ 33 w 33"/>
                <a:gd name="T3" fmla="*/ 31 h 112"/>
                <a:gd name="T4" fmla="*/ 0 w 33"/>
                <a:gd name="T5" fmla="*/ 0 h 112"/>
              </a:gdLst>
              <a:ahLst/>
              <a:cxnLst>
                <a:cxn ang="0">
                  <a:pos x="T0" y="T1"/>
                </a:cxn>
                <a:cxn ang="0">
                  <a:pos x="T2" y="T3"/>
                </a:cxn>
                <a:cxn ang="0">
                  <a:pos x="T4" y="T5"/>
                </a:cxn>
              </a:cxnLst>
              <a:rect l="0" t="0" r="r" b="b"/>
              <a:pathLst>
                <a:path w="33" h="112">
                  <a:moveTo>
                    <a:pt x="25" y="112"/>
                  </a:moveTo>
                  <a:lnTo>
                    <a:pt x="33" y="31"/>
                  </a:lnTo>
                  <a:lnTo>
                    <a:pt x="0" y="0"/>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442" name="Line 257"/>
            <p:cNvSpPr>
              <a:spLocks noChangeShapeType="1"/>
            </p:cNvSpPr>
            <p:nvPr/>
          </p:nvSpPr>
          <p:spPr bwMode="auto">
            <a:xfrm flipH="1" flipV="1">
              <a:off x="3239" y="2123"/>
              <a:ext cx="35" cy="32"/>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443" name="Line 258"/>
            <p:cNvSpPr>
              <a:spLocks noChangeShapeType="1"/>
            </p:cNvSpPr>
            <p:nvPr/>
          </p:nvSpPr>
          <p:spPr bwMode="auto">
            <a:xfrm flipH="1">
              <a:off x="3263" y="2082"/>
              <a:ext cx="8" cy="62"/>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444" name="Freeform 259"/>
            <p:cNvSpPr/>
            <p:nvPr/>
          </p:nvSpPr>
          <p:spPr bwMode="auto">
            <a:xfrm>
              <a:off x="3287" y="2101"/>
              <a:ext cx="79" cy="141"/>
            </a:xfrm>
            <a:custGeom>
              <a:avLst/>
              <a:gdLst>
                <a:gd name="T0" fmla="*/ 0 w 79"/>
                <a:gd name="T1" fmla="*/ 83 h 141"/>
                <a:gd name="T2" fmla="*/ 10 w 79"/>
                <a:gd name="T3" fmla="*/ 0 h 141"/>
                <a:gd name="T4" fmla="*/ 79 w 79"/>
                <a:gd name="T5" fmla="*/ 71 h 141"/>
                <a:gd name="T6" fmla="*/ 69 w 79"/>
                <a:gd name="T7" fmla="*/ 141 h 141"/>
              </a:gdLst>
              <a:ahLst/>
              <a:cxnLst>
                <a:cxn ang="0">
                  <a:pos x="T0" y="T1"/>
                </a:cxn>
                <a:cxn ang="0">
                  <a:pos x="T2" y="T3"/>
                </a:cxn>
                <a:cxn ang="0">
                  <a:pos x="T4" y="T5"/>
                </a:cxn>
                <a:cxn ang="0">
                  <a:pos x="T6" y="T7"/>
                </a:cxn>
              </a:cxnLst>
              <a:rect l="0" t="0" r="r" b="b"/>
              <a:pathLst>
                <a:path w="79" h="141">
                  <a:moveTo>
                    <a:pt x="0" y="83"/>
                  </a:moveTo>
                  <a:lnTo>
                    <a:pt x="10" y="0"/>
                  </a:lnTo>
                  <a:lnTo>
                    <a:pt x="79" y="71"/>
                  </a:lnTo>
                  <a:lnTo>
                    <a:pt x="69" y="141"/>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445" name="Line 260"/>
            <p:cNvSpPr>
              <a:spLocks noChangeShapeType="1"/>
            </p:cNvSpPr>
            <p:nvPr/>
          </p:nvSpPr>
          <p:spPr bwMode="auto">
            <a:xfrm flipH="1" flipV="1">
              <a:off x="3291" y="2169"/>
              <a:ext cx="68" cy="60"/>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446" name="Freeform 261"/>
            <p:cNvSpPr/>
            <p:nvPr/>
          </p:nvSpPr>
          <p:spPr bwMode="auto">
            <a:xfrm>
              <a:off x="3300" y="2117"/>
              <a:ext cx="49" cy="96"/>
            </a:xfrm>
            <a:custGeom>
              <a:avLst/>
              <a:gdLst>
                <a:gd name="T0" fmla="*/ 0 w 49"/>
                <a:gd name="T1" fmla="*/ 59 h 96"/>
                <a:gd name="T2" fmla="*/ 8 w 49"/>
                <a:gd name="T3" fmla="*/ 0 h 96"/>
                <a:gd name="T4" fmla="*/ 49 w 49"/>
                <a:gd name="T5" fmla="*/ 42 h 96"/>
                <a:gd name="T6" fmla="*/ 42 w 49"/>
                <a:gd name="T7" fmla="*/ 96 h 96"/>
              </a:gdLst>
              <a:ahLst/>
              <a:cxnLst>
                <a:cxn ang="0">
                  <a:pos x="T0" y="T1"/>
                </a:cxn>
                <a:cxn ang="0">
                  <a:pos x="T2" y="T3"/>
                </a:cxn>
                <a:cxn ang="0">
                  <a:pos x="T4" y="T5"/>
                </a:cxn>
                <a:cxn ang="0">
                  <a:pos x="T6" y="T7"/>
                </a:cxn>
              </a:cxnLst>
              <a:rect l="0" t="0" r="r" b="b"/>
              <a:pathLst>
                <a:path w="49" h="96">
                  <a:moveTo>
                    <a:pt x="0" y="59"/>
                  </a:moveTo>
                  <a:lnTo>
                    <a:pt x="8" y="0"/>
                  </a:lnTo>
                  <a:lnTo>
                    <a:pt x="49" y="42"/>
                  </a:lnTo>
                  <a:lnTo>
                    <a:pt x="42" y="96"/>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447" name="Freeform 262"/>
            <p:cNvSpPr/>
            <p:nvPr/>
          </p:nvSpPr>
          <p:spPr bwMode="auto">
            <a:xfrm>
              <a:off x="3369" y="2182"/>
              <a:ext cx="26" cy="77"/>
            </a:xfrm>
            <a:custGeom>
              <a:avLst/>
              <a:gdLst>
                <a:gd name="T0" fmla="*/ 7 w 26"/>
                <a:gd name="T1" fmla="*/ 0 h 77"/>
                <a:gd name="T2" fmla="*/ 0 w 26"/>
                <a:gd name="T3" fmla="*/ 56 h 77"/>
                <a:gd name="T4" fmla="*/ 26 w 26"/>
                <a:gd name="T5" fmla="*/ 77 h 77"/>
              </a:gdLst>
              <a:ahLst/>
              <a:cxnLst>
                <a:cxn ang="0">
                  <a:pos x="T0" y="T1"/>
                </a:cxn>
                <a:cxn ang="0">
                  <a:pos x="T2" y="T3"/>
                </a:cxn>
                <a:cxn ang="0">
                  <a:pos x="T4" y="T5"/>
                </a:cxn>
              </a:cxnLst>
              <a:rect l="0" t="0" r="r" b="b"/>
              <a:pathLst>
                <a:path w="26" h="77">
                  <a:moveTo>
                    <a:pt x="7" y="0"/>
                  </a:moveTo>
                  <a:lnTo>
                    <a:pt x="0" y="56"/>
                  </a:lnTo>
                  <a:lnTo>
                    <a:pt x="26" y="77"/>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448" name="Freeform 263"/>
            <p:cNvSpPr/>
            <p:nvPr/>
          </p:nvSpPr>
          <p:spPr bwMode="auto">
            <a:xfrm>
              <a:off x="3376" y="2181"/>
              <a:ext cx="33" cy="75"/>
            </a:xfrm>
            <a:custGeom>
              <a:avLst/>
              <a:gdLst>
                <a:gd name="T0" fmla="*/ 28 w 33"/>
                <a:gd name="T1" fmla="*/ 75 h 75"/>
                <a:gd name="T2" fmla="*/ 33 w 33"/>
                <a:gd name="T3" fmla="*/ 33 h 75"/>
                <a:gd name="T4" fmla="*/ 0 w 33"/>
                <a:gd name="T5" fmla="*/ 0 h 75"/>
              </a:gdLst>
              <a:ahLst/>
              <a:cxnLst>
                <a:cxn ang="0">
                  <a:pos x="T0" y="T1"/>
                </a:cxn>
                <a:cxn ang="0">
                  <a:pos x="T2" y="T3"/>
                </a:cxn>
                <a:cxn ang="0">
                  <a:pos x="T4" y="T5"/>
                </a:cxn>
              </a:cxnLst>
              <a:rect l="0" t="0" r="r" b="b"/>
              <a:pathLst>
                <a:path w="33" h="75">
                  <a:moveTo>
                    <a:pt x="28" y="75"/>
                  </a:moveTo>
                  <a:lnTo>
                    <a:pt x="33" y="33"/>
                  </a:lnTo>
                  <a:lnTo>
                    <a:pt x="0" y="0"/>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449" name="Freeform 264"/>
            <p:cNvSpPr/>
            <p:nvPr/>
          </p:nvSpPr>
          <p:spPr bwMode="auto">
            <a:xfrm>
              <a:off x="3375" y="2189"/>
              <a:ext cx="24" cy="67"/>
            </a:xfrm>
            <a:custGeom>
              <a:avLst/>
              <a:gdLst>
                <a:gd name="T0" fmla="*/ 0 w 24"/>
                <a:gd name="T1" fmla="*/ 0 h 67"/>
                <a:gd name="T2" fmla="*/ 24 w 24"/>
                <a:gd name="T3" fmla="*/ 21 h 67"/>
                <a:gd name="T4" fmla="*/ 18 w 24"/>
                <a:gd name="T5" fmla="*/ 67 h 67"/>
              </a:gdLst>
              <a:ahLst/>
              <a:cxnLst>
                <a:cxn ang="0">
                  <a:pos x="T0" y="T1"/>
                </a:cxn>
                <a:cxn ang="0">
                  <a:pos x="T2" y="T3"/>
                </a:cxn>
                <a:cxn ang="0">
                  <a:pos x="T4" y="T5"/>
                </a:cxn>
              </a:cxnLst>
              <a:rect l="0" t="0" r="r" b="b"/>
              <a:pathLst>
                <a:path w="24" h="67">
                  <a:moveTo>
                    <a:pt x="0" y="0"/>
                  </a:moveTo>
                  <a:lnTo>
                    <a:pt x="24" y="21"/>
                  </a:lnTo>
                  <a:lnTo>
                    <a:pt x="18" y="67"/>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450" name="Freeform 265"/>
            <p:cNvSpPr/>
            <p:nvPr/>
          </p:nvSpPr>
          <p:spPr bwMode="auto">
            <a:xfrm>
              <a:off x="3233" y="2172"/>
              <a:ext cx="39" cy="115"/>
            </a:xfrm>
            <a:custGeom>
              <a:avLst/>
              <a:gdLst>
                <a:gd name="T0" fmla="*/ 0 w 39"/>
                <a:gd name="T1" fmla="*/ 0 h 115"/>
                <a:gd name="T2" fmla="*/ 39 w 39"/>
                <a:gd name="T3" fmla="*/ 32 h 115"/>
                <a:gd name="T4" fmla="*/ 28 w 39"/>
                <a:gd name="T5" fmla="*/ 115 h 115"/>
              </a:gdLst>
              <a:ahLst/>
              <a:cxnLst>
                <a:cxn ang="0">
                  <a:pos x="T0" y="T1"/>
                </a:cxn>
                <a:cxn ang="0">
                  <a:pos x="T2" y="T3"/>
                </a:cxn>
                <a:cxn ang="0">
                  <a:pos x="T4" y="T5"/>
                </a:cxn>
              </a:cxnLst>
              <a:rect l="0" t="0" r="r" b="b"/>
              <a:pathLst>
                <a:path w="39" h="115">
                  <a:moveTo>
                    <a:pt x="0" y="0"/>
                  </a:moveTo>
                  <a:lnTo>
                    <a:pt x="39" y="32"/>
                  </a:lnTo>
                  <a:lnTo>
                    <a:pt x="28" y="115"/>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451" name="Freeform 266"/>
            <p:cNvSpPr/>
            <p:nvPr/>
          </p:nvSpPr>
          <p:spPr bwMode="auto">
            <a:xfrm>
              <a:off x="3232" y="2176"/>
              <a:ext cx="22" cy="87"/>
            </a:xfrm>
            <a:custGeom>
              <a:avLst/>
              <a:gdLst>
                <a:gd name="T0" fmla="*/ 0 w 22"/>
                <a:gd name="T1" fmla="*/ 0 h 87"/>
                <a:gd name="T2" fmla="*/ 22 w 22"/>
                <a:gd name="T3" fmla="*/ 20 h 87"/>
                <a:gd name="T4" fmla="*/ 15 w 22"/>
                <a:gd name="T5" fmla="*/ 87 h 87"/>
              </a:gdLst>
              <a:ahLst/>
              <a:cxnLst>
                <a:cxn ang="0">
                  <a:pos x="T0" y="T1"/>
                </a:cxn>
                <a:cxn ang="0">
                  <a:pos x="T2" y="T3"/>
                </a:cxn>
                <a:cxn ang="0">
                  <a:pos x="T4" y="T5"/>
                </a:cxn>
              </a:cxnLst>
              <a:rect l="0" t="0" r="r" b="b"/>
              <a:pathLst>
                <a:path w="22" h="87">
                  <a:moveTo>
                    <a:pt x="0" y="0"/>
                  </a:moveTo>
                  <a:lnTo>
                    <a:pt x="22" y="20"/>
                  </a:lnTo>
                  <a:lnTo>
                    <a:pt x="15" y="87"/>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452" name="Line 267"/>
            <p:cNvSpPr>
              <a:spLocks noChangeShapeType="1"/>
            </p:cNvSpPr>
            <p:nvPr/>
          </p:nvSpPr>
          <p:spPr bwMode="auto">
            <a:xfrm>
              <a:off x="3222" y="2244"/>
              <a:ext cx="41" cy="31"/>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453" name="Freeform 268"/>
            <p:cNvSpPr/>
            <p:nvPr/>
          </p:nvSpPr>
          <p:spPr bwMode="auto">
            <a:xfrm>
              <a:off x="3275" y="2213"/>
              <a:ext cx="80" cy="70"/>
            </a:xfrm>
            <a:custGeom>
              <a:avLst/>
              <a:gdLst>
                <a:gd name="T0" fmla="*/ 0 w 80"/>
                <a:gd name="T1" fmla="*/ 70 h 70"/>
                <a:gd name="T2" fmla="*/ 8 w 80"/>
                <a:gd name="T3" fmla="*/ 0 h 70"/>
                <a:gd name="T4" fmla="*/ 80 w 80"/>
                <a:gd name="T5" fmla="*/ 54 h 70"/>
              </a:gdLst>
              <a:ahLst/>
              <a:cxnLst>
                <a:cxn ang="0">
                  <a:pos x="T0" y="T1"/>
                </a:cxn>
                <a:cxn ang="0">
                  <a:pos x="T2" y="T3"/>
                </a:cxn>
                <a:cxn ang="0">
                  <a:pos x="T4" y="T5"/>
                </a:cxn>
              </a:cxnLst>
              <a:rect l="0" t="0" r="r" b="b"/>
              <a:pathLst>
                <a:path w="80" h="70">
                  <a:moveTo>
                    <a:pt x="0" y="70"/>
                  </a:moveTo>
                  <a:lnTo>
                    <a:pt x="8" y="0"/>
                  </a:lnTo>
                  <a:lnTo>
                    <a:pt x="80" y="54"/>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454" name="Freeform 269"/>
            <p:cNvSpPr/>
            <p:nvPr/>
          </p:nvSpPr>
          <p:spPr bwMode="auto">
            <a:xfrm>
              <a:off x="3288" y="2227"/>
              <a:ext cx="60" cy="55"/>
            </a:xfrm>
            <a:custGeom>
              <a:avLst/>
              <a:gdLst>
                <a:gd name="T0" fmla="*/ 0 w 60"/>
                <a:gd name="T1" fmla="*/ 55 h 55"/>
                <a:gd name="T2" fmla="*/ 6 w 60"/>
                <a:gd name="T3" fmla="*/ 0 h 55"/>
                <a:gd name="T4" fmla="*/ 50 w 60"/>
                <a:gd name="T5" fmla="*/ 34 h 55"/>
                <a:gd name="T6" fmla="*/ 60 w 60"/>
                <a:gd name="T7" fmla="*/ 40 h 55"/>
              </a:gdLst>
              <a:ahLst/>
              <a:cxnLst>
                <a:cxn ang="0">
                  <a:pos x="T0" y="T1"/>
                </a:cxn>
                <a:cxn ang="0">
                  <a:pos x="T2" y="T3"/>
                </a:cxn>
                <a:cxn ang="0">
                  <a:pos x="T4" y="T5"/>
                </a:cxn>
                <a:cxn ang="0">
                  <a:pos x="T6" y="T7"/>
                </a:cxn>
              </a:cxnLst>
              <a:rect l="0" t="0" r="r" b="b"/>
              <a:pathLst>
                <a:path w="60" h="55">
                  <a:moveTo>
                    <a:pt x="0" y="55"/>
                  </a:moveTo>
                  <a:lnTo>
                    <a:pt x="6" y="0"/>
                  </a:lnTo>
                  <a:lnTo>
                    <a:pt x="50" y="34"/>
                  </a:lnTo>
                  <a:lnTo>
                    <a:pt x="60" y="40"/>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455" name="Line 270"/>
            <p:cNvSpPr>
              <a:spLocks noChangeShapeType="1"/>
            </p:cNvSpPr>
            <p:nvPr/>
          </p:nvSpPr>
          <p:spPr bwMode="auto">
            <a:xfrm flipV="1">
              <a:off x="3336" y="2263"/>
              <a:ext cx="1" cy="8"/>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456" name="Freeform 271"/>
            <p:cNvSpPr/>
            <p:nvPr/>
          </p:nvSpPr>
          <p:spPr bwMode="auto">
            <a:xfrm>
              <a:off x="3414" y="2222"/>
              <a:ext cx="30" cy="33"/>
            </a:xfrm>
            <a:custGeom>
              <a:avLst/>
              <a:gdLst>
                <a:gd name="T0" fmla="*/ 30 w 30"/>
                <a:gd name="T1" fmla="*/ 26 h 33"/>
                <a:gd name="T2" fmla="*/ 3 w 30"/>
                <a:gd name="T3" fmla="*/ 0 h 33"/>
                <a:gd name="T4" fmla="*/ 0 w 30"/>
                <a:gd name="T5" fmla="*/ 33 h 33"/>
              </a:gdLst>
              <a:ahLst/>
              <a:cxnLst>
                <a:cxn ang="0">
                  <a:pos x="T0" y="T1"/>
                </a:cxn>
                <a:cxn ang="0">
                  <a:pos x="T2" y="T3"/>
                </a:cxn>
                <a:cxn ang="0">
                  <a:pos x="T4" y="T5"/>
                </a:cxn>
              </a:cxnLst>
              <a:rect l="0" t="0" r="r" b="b"/>
              <a:pathLst>
                <a:path w="30" h="33">
                  <a:moveTo>
                    <a:pt x="30" y="26"/>
                  </a:moveTo>
                  <a:lnTo>
                    <a:pt x="3" y="0"/>
                  </a:lnTo>
                  <a:lnTo>
                    <a:pt x="0" y="33"/>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457" name="Freeform 272"/>
            <p:cNvSpPr/>
            <p:nvPr/>
          </p:nvSpPr>
          <p:spPr bwMode="auto">
            <a:xfrm>
              <a:off x="3420" y="2233"/>
              <a:ext cx="19" cy="21"/>
            </a:xfrm>
            <a:custGeom>
              <a:avLst/>
              <a:gdLst>
                <a:gd name="T0" fmla="*/ 0 w 19"/>
                <a:gd name="T1" fmla="*/ 21 h 21"/>
                <a:gd name="T2" fmla="*/ 2 w 19"/>
                <a:gd name="T3" fmla="*/ 0 h 21"/>
                <a:gd name="T4" fmla="*/ 19 w 19"/>
                <a:gd name="T5" fmla="*/ 16 h 21"/>
              </a:gdLst>
              <a:ahLst/>
              <a:cxnLst>
                <a:cxn ang="0">
                  <a:pos x="T0" y="T1"/>
                </a:cxn>
                <a:cxn ang="0">
                  <a:pos x="T2" y="T3"/>
                </a:cxn>
                <a:cxn ang="0">
                  <a:pos x="T4" y="T5"/>
                </a:cxn>
              </a:cxnLst>
              <a:rect l="0" t="0" r="r" b="b"/>
              <a:pathLst>
                <a:path w="19" h="21">
                  <a:moveTo>
                    <a:pt x="0" y="21"/>
                  </a:moveTo>
                  <a:lnTo>
                    <a:pt x="2" y="0"/>
                  </a:lnTo>
                  <a:lnTo>
                    <a:pt x="19" y="16"/>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458" name="Line 273"/>
            <p:cNvSpPr>
              <a:spLocks noChangeShapeType="1"/>
            </p:cNvSpPr>
            <p:nvPr/>
          </p:nvSpPr>
          <p:spPr bwMode="auto">
            <a:xfrm>
              <a:off x="3523" y="2206"/>
              <a:ext cx="19" cy="21"/>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459" name="Freeform 274"/>
            <p:cNvSpPr/>
            <p:nvPr/>
          </p:nvSpPr>
          <p:spPr bwMode="auto">
            <a:xfrm>
              <a:off x="3529" y="2191"/>
              <a:ext cx="61" cy="21"/>
            </a:xfrm>
            <a:custGeom>
              <a:avLst/>
              <a:gdLst>
                <a:gd name="T0" fmla="*/ 0 w 50"/>
                <a:gd name="T1" fmla="*/ 17 h 17"/>
                <a:gd name="T2" fmla="*/ 37 w 50"/>
                <a:gd name="T3" fmla="*/ 1 h 17"/>
                <a:gd name="T4" fmla="*/ 50 w 50"/>
                <a:gd name="T5" fmla="*/ 0 h 17"/>
              </a:gdLst>
              <a:ahLst/>
              <a:cxnLst>
                <a:cxn ang="0">
                  <a:pos x="T0" y="T1"/>
                </a:cxn>
                <a:cxn ang="0">
                  <a:pos x="T2" y="T3"/>
                </a:cxn>
                <a:cxn ang="0">
                  <a:pos x="T4" y="T5"/>
                </a:cxn>
              </a:cxnLst>
              <a:rect l="0" t="0" r="r" b="b"/>
              <a:pathLst>
                <a:path w="50" h="17">
                  <a:moveTo>
                    <a:pt x="0" y="17"/>
                  </a:moveTo>
                  <a:cubicBezTo>
                    <a:pt x="0" y="17"/>
                    <a:pt x="25" y="3"/>
                    <a:pt x="37" y="1"/>
                  </a:cubicBezTo>
                  <a:cubicBezTo>
                    <a:pt x="49" y="0"/>
                    <a:pt x="50" y="0"/>
                    <a:pt x="50" y="0"/>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460" name="Freeform 275"/>
            <p:cNvSpPr/>
            <p:nvPr/>
          </p:nvSpPr>
          <p:spPr bwMode="auto">
            <a:xfrm>
              <a:off x="3526" y="2185"/>
              <a:ext cx="78" cy="30"/>
            </a:xfrm>
            <a:custGeom>
              <a:avLst/>
              <a:gdLst>
                <a:gd name="T0" fmla="*/ 0 w 64"/>
                <a:gd name="T1" fmla="*/ 17 h 25"/>
                <a:gd name="T2" fmla="*/ 26 w 64"/>
                <a:gd name="T3" fmla="*/ 5 h 25"/>
                <a:gd name="T4" fmla="*/ 50 w 64"/>
                <a:gd name="T5" fmla="*/ 0 h 25"/>
                <a:gd name="T6" fmla="*/ 64 w 64"/>
                <a:gd name="T7" fmla="*/ 25 h 25"/>
              </a:gdLst>
              <a:ahLst/>
              <a:cxnLst>
                <a:cxn ang="0">
                  <a:pos x="T0" y="T1"/>
                </a:cxn>
                <a:cxn ang="0">
                  <a:pos x="T2" y="T3"/>
                </a:cxn>
                <a:cxn ang="0">
                  <a:pos x="T4" y="T5"/>
                </a:cxn>
                <a:cxn ang="0">
                  <a:pos x="T6" y="T7"/>
                </a:cxn>
              </a:cxnLst>
              <a:rect l="0" t="0" r="r" b="b"/>
              <a:pathLst>
                <a:path w="64" h="25">
                  <a:moveTo>
                    <a:pt x="0" y="17"/>
                  </a:moveTo>
                  <a:cubicBezTo>
                    <a:pt x="0" y="17"/>
                    <a:pt x="8" y="10"/>
                    <a:pt x="26" y="5"/>
                  </a:cubicBezTo>
                  <a:cubicBezTo>
                    <a:pt x="44" y="0"/>
                    <a:pt x="50" y="0"/>
                    <a:pt x="50" y="0"/>
                  </a:cubicBezTo>
                  <a:cubicBezTo>
                    <a:pt x="64" y="25"/>
                    <a:pt x="64" y="25"/>
                    <a:pt x="64" y="25"/>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461" name="Line 276"/>
            <p:cNvSpPr>
              <a:spLocks noChangeShapeType="1"/>
            </p:cNvSpPr>
            <p:nvPr/>
          </p:nvSpPr>
          <p:spPr bwMode="auto">
            <a:xfrm>
              <a:off x="3582" y="2192"/>
              <a:ext cx="0" cy="28"/>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462" name="Line 277"/>
            <p:cNvSpPr>
              <a:spLocks noChangeShapeType="1"/>
            </p:cNvSpPr>
            <p:nvPr/>
          </p:nvSpPr>
          <p:spPr bwMode="auto">
            <a:xfrm flipH="1">
              <a:off x="3577" y="2192"/>
              <a:ext cx="1" cy="29"/>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463" name="Line 278"/>
            <p:cNvSpPr>
              <a:spLocks noChangeShapeType="1"/>
            </p:cNvSpPr>
            <p:nvPr/>
          </p:nvSpPr>
          <p:spPr bwMode="auto">
            <a:xfrm flipH="1">
              <a:off x="3565" y="2196"/>
              <a:ext cx="1" cy="26"/>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464" name="Line 279"/>
            <p:cNvSpPr>
              <a:spLocks noChangeShapeType="1"/>
            </p:cNvSpPr>
            <p:nvPr/>
          </p:nvSpPr>
          <p:spPr bwMode="auto">
            <a:xfrm flipH="1">
              <a:off x="3550" y="2201"/>
              <a:ext cx="1" cy="25"/>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465" name="Line 280"/>
            <p:cNvSpPr>
              <a:spLocks noChangeShapeType="1"/>
            </p:cNvSpPr>
            <p:nvPr/>
          </p:nvSpPr>
          <p:spPr bwMode="auto">
            <a:xfrm>
              <a:off x="3537" y="2210"/>
              <a:ext cx="1" cy="10"/>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495" name="Line 281"/>
            <p:cNvSpPr>
              <a:spLocks noChangeShapeType="1"/>
            </p:cNvSpPr>
            <p:nvPr/>
          </p:nvSpPr>
          <p:spPr bwMode="auto">
            <a:xfrm flipH="1">
              <a:off x="3584" y="2198"/>
              <a:ext cx="3" cy="21"/>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496" name="Line 282"/>
            <p:cNvSpPr>
              <a:spLocks noChangeShapeType="1"/>
            </p:cNvSpPr>
            <p:nvPr/>
          </p:nvSpPr>
          <p:spPr bwMode="auto">
            <a:xfrm>
              <a:off x="3590" y="2206"/>
              <a:ext cx="0" cy="12"/>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497" name="Line 283"/>
            <p:cNvSpPr>
              <a:spLocks noChangeShapeType="1"/>
            </p:cNvSpPr>
            <p:nvPr/>
          </p:nvSpPr>
          <p:spPr bwMode="auto">
            <a:xfrm flipH="1">
              <a:off x="3594" y="2213"/>
              <a:ext cx="1" cy="3"/>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498" name="Line 284"/>
            <p:cNvSpPr>
              <a:spLocks noChangeShapeType="1"/>
            </p:cNvSpPr>
            <p:nvPr/>
          </p:nvSpPr>
          <p:spPr bwMode="auto">
            <a:xfrm>
              <a:off x="3577" y="2187"/>
              <a:ext cx="19" cy="29"/>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499" name="Freeform 285"/>
            <p:cNvSpPr/>
            <p:nvPr/>
          </p:nvSpPr>
          <p:spPr bwMode="auto">
            <a:xfrm>
              <a:off x="3539" y="2206"/>
              <a:ext cx="50" cy="19"/>
            </a:xfrm>
            <a:custGeom>
              <a:avLst/>
              <a:gdLst>
                <a:gd name="T0" fmla="*/ 41 w 41"/>
                <a:gd name="T1" fmla="*/ 0 h 16"/>
                <a:gd name="T2" fmla="*/ 24 w 41"/>
                <a:gd name="T3" fmla="*/ 4 h 16"/>
                <a:gd name="T4" fmla="*/ 0 w 41"/>
                <a:gd name="T5" fmla="*/ 16 h 16"/>
              </a:gdLst>
              <a:ahLst/>
              <a:cxnLst>
                <a:cxn ang="0">
                  <a:pos x="T0" y="T1"/>
                </a:cxn>
                <a:cxn ang="0">
                  <a:pos x="T2" y="T3"/>
                </a:cxn>
                <a:cxn ang="0">
                  <a:pos x="T4" y="T5"/>
                </a:cxn>
              </a:cxnLst>
              <a:rect l="0" t="0" r="r" b="b"/>
              <a:pathLst>
                <a:path w="41" h="16">
                  <a:moveTo>
                    <a:pt x="41" y="0"/>
                  </a:moveTo>
                  <a:cubicBezTo>
                    <a:pt x="41" y="0"/>
                    <a:pt x="36" y="0"/>
                    <a:pt x="24" y="4"/>
                  </a:cubicBezTo>
                  <a:cubicBezTo>
                    <a:pt x="12" y="9"/>
                    <a:pt x="0" y="16"/>
                    <a:pt x="0" y="16"/>
                  </a:cubicBez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500" name="Line 286"/>
            <p:cNvSpPr>
              <a:spLocks noChangeShapeType="1"/>
            </p:cNvSpPr>
            <p:nvPr/>
          </p:nvSpPr>
          <p:spPr bwMode="auto">
            <a:xfrm>
              <a:off x="4198" y="1710"/>
              <a:ext cx="82" cy="1057"/>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501" name="Freeform 287"/>
            <p:cNvSpPr/>
            <p:nvPr/>
          </p:nvSpPr>
          <p:spPr bwMode="auto">
            <a:xfrm>
              <a:off x="4054" y="1679"/>
              <a:ext cx="938" cy="548"/>
            </a:xfrm>
            <a:custGeom>
              <a:avLst/>
              <a:gdLst>
                <a:gd name="T0" fmla="*/ 0 w 938"/>
                <a:gd name="T1" fmla="*/ 548 h 548"/>
                <a:gd name="T2" fmla="*/ 157 w 938"/>
                <a:gd name="T3" fmla="*/ 200 h 548"/>
                <a:gd name="T4" fmla="*/ 419 w 938"/>
                <a:gd name="T5" fmla="*/ 23 h 548"/>
                <a:gd name="T6" fmla="*/ 938 w 938"/>
                <a:gd name="T7" fmla="*/ 0 h 548"/>
              </a:gdLst>
              <a:ahLst/>
              <a:cxnLst>
                <a:cxn ang="0">
                  <a:pos x="T0" y="T1"/>
                </a:cxn>
                <a:cxn ang="0">
                  <a:pos x="T2" y="T3"/>
                </a:cxn>
                <a:cxn ang="0">
                  <a:pos x="T4" y="T5"/>
                </a:cxn>
                <a:cxn ang="0">
                  <a:pos x="T6" y="T7"/>
                </a:cxn>
              </a:cxnLst>
              <a:rect l="0" t="0" r="r" b="b"/>
              <a:pathLst>
                <a:path w="938" h="548">
                  <a:moveTo>
                    <a:pt x="0" y="548"/>
                  </a:moveTo>
                  <a:lnTo>
                    <a:pt x="157" y="200"/>
                  </a:lnTo>
                  <a:lnTo>
                    <a:pt x="419" y="23"/>
                  </a:lnTo>
                  <a:lnTo>
                    <a:pt x="938" y="0"/>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502" name="Freeform 288"/>
            <p:cNvSpPr/>
            <p:nvPr/>
          </p:nvSpPr>
          <p:spPr bwMode="auto">
            <a:xfrm>
              <a:off x="4080" y="1964"/>
              <a:ext cx="111" cy="352"/>
            </a:xfrm>
            <a:custGeom>
              <a:avLst/>
              <a:gdLst>
                <a:gd name="T0" fmla="*/ 0 w 111"/>
                <a:gd name="T1" fmla="*/ 210 h 352"/>
                <a:gd name="T2" fmla="*/ 7 w 111"/>
                <a:gd name="T3" fmla="*/ 352 h 352"/>
                <a:gd name="T4" fmla="*/ 111 w 111"/>
                <a:gd name="T5" fmla="*/ 192 h 352"/>
                <a:gd name="T6" fmla="*/ 92 w 111"/>
                <a:gd name="T7" fmla="*/ 0 h 352"/>
              </a:gdLst>
              <a:ahLst/>
              <a:cxnLst>
                <a:cxn ang="0">
                  <a:pos x="T0" y="T1"/>
                </a:cxn>
                <a:cxn ang="0">
                  <a:pos x="T2" y="T3"/>
                </a:cxn>
                <a:cxn ang="0">
                  <a:pos x="T4" y="T5"/>
                </a:cxn>
                <a:cxn ang="0">
                  <a:pos x="T6" y="T7"/>
                </a:cxn>
              </a:cxnLst>
              <a:rect l="0" t="0" r="r" b="b"/>
              <a:pathLst>
                <a:path w="111" h="352">
                  <a:moveTo>
                    <a:pt x="0" y="210"/>
                  </a:moveTo>
                  <a:lnTo>
                    <a:pt x="7" y="352"/>
                  </a:lnTo>
                  <a:lnTo>
                    <a:pt x="111" y="192"/>
                  </a:lnTo>
                  <a:lnTo>
                    <a:pt x="92" y="0"/>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503" name="Line 289"/>
            <p:cNvSpPr>
              <a:spLocks noChangeShapeType="1"/>
            </p:cNvSpPr>
            <p:nvPr/>
          </p:nvSpPr>
          <p:spPr bwMode="auto">
            <a:xfrm flipV="1">
              <a:off x="4080" y="2157"/>
              <a:ext cx="112" cy="22"/>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504" name="Line 290"/>
            <p:cNvSpPr>
              <a:spLocks noChangeShapeType="1"/>
            </p:cNvSpPr>
            <p:nvPr/>
          </p:nvSpPr>
          <p:spPr bwMode="auto">
            <a:xfrm flipV="1">
              <a:off x="4103" y="2021"/>
              <a:ext cx="72" cy="152"/>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505" name="Line 291"/>
            <p:cNvSpPr>
              <a:spLocks noChangeShapeType="1"/>
            </p:cNvSpPr>
            <p:nvPr/>
          </p:nvSpPr>
          <p:spPr bwMode="auto">
            <a:xfrm>
              <a:off x="4087" y="2448"/>
              <a:ext cx="12" cy="325"/>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506" name="Freeform 292"/>
            <p:cNvSpPr/>
            <p:nvPr/>
          </p:nvSpPr>
          <p:spPr bwMode="auto">
            <a:xfrm>
              <a:off x="4058" y="2174"/>
              <a:ext cx="885" cy="301"/>
            </a:xfrm>
            <a:custGeom>
              <a:avLst/>
              <a:gdLst>
                <a:gd name="T0" fmla="*/ 0 w 885"/>
                <a:gd name="T1" fmla="*/ 301 h 301"/>
                <a:gd name="T2" fmla="*/ 185 w 885"/>
                <a:gd name="T3" fmla="*/ 124 h 301"/>
                <a:gd name="T4" fmla="*/ 471 w 885"/>
                <a:gd name="T5" fmla="*/ 22 h 301"/>
                <a:gd name="T6" fmla="*/ 885 w 885"/>
                <a:gd name="T7" fmla="*/ 0 h 301"/>
              </a:gdLst>
              <a:ahLst/>
              <a:cxnLst>
                <a:cxn ang="0">
                  <a:pos x="T0" y="T1"/>
                </a:cxn>
                <a:cxn ang="0">
                  <a:pos x="T2" y="T3"/>
                </a:cxn>
                <a:cxn ang="0">
                  <a:pos x="T4" y="T5"/>
                </a:cxn>
                <a:cxn ang="0">
                  <a:pos x="T6" y="T7"/>
                </a:cxn>
              </a:cxnLst>
              <a:rect l="0" t="0" r="r" b="b"/>
              <a:pathLst>
                <a:path w="885" h="301">
                  <a:moveTo>
                    <a:pt x="0" y="301"/>
                  </a:moveTo>
                  <a:lnTo>
                    <a:pt x="185" y="124"/>
                  </a:lnTo>
                  <a:lnTo>
                    <a:pt x="471" y="22"/>
                  </a:lnTo>
                  <a:lnTo>
                    <a:pt x="885" y="0"/>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507" name="Freeform 293"/>
            <p:cNvSpPr/>
            <p:nvPr/>
          </p:nvSpPr>
          <p:spPr bwMode="auto">
            <a:xfrm>
              <a:off x="4057" y="2079"/>
              <a:ext cx="925" cy="356"/>
            </a:xfrm>
            <a:custGeom>
              <a:avLst/>
              <a:gdLst>
                <a:gd name="T0" fmla="*/ 0 w 925"/>
                <a:gd name="T1" fmla="*/ 356 h 356"/>
                <a:gd name="T2" fmla="*/ 184 w 925"/>
                <a:gd name="T3" fmla="*/ 153 h 356"/>
                <a:gd name="T4" fmla="*/ 469 w 925"/>
                <a:gd name="T5" fmla="*/ 42 h 356"/>
                <a:gd name="T6" fmla="*/ 925 w 925"/>
                <a:gd name="T7" fmla="*/ 0 h 356"/>
              </a:gdLst>
              <a:ahLst/>
              <a:cxnLst>
                <a:cxn ang="0">
                  <a:pos x="T0" y="T1"/>
                </a:cxn>
                <a:cxn ang="0">
                  <a:pos x="T2" y="T3"/>
                </a:cxn>
                <a:cxn ang="0">
                  <a:pos x="T4" y="T5"/>
                </a:cxn>
                <a:cxn ang="0">
                  <a:pos x="T6" y="T7"/>
                </a:cxn>
              </a:cxnLst>
              <a:rect l="0" t="0" r="r" b="b"/>
              <a:pathLst>
                <a:path w="925" h="356">
                  <a:moveTo>
                    <a:pt x="0" y="356"/>
                  </a:moveTo>
                  <a:lnTo>
                    <a:pt x="184" y="153"/>
                  </a:lnTo>
                  <a:lnTo>
                    <a:pt x="469" y="42"/>
                  </a:lnTo>
                  <a:lnTo>
                    <a:pt x="925" y="0"/>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508" name="Freeform 294"/>
            <p:cNvSpPr/>
            <p:nvPr/>
          </p:nvSpPr>
          <p:spPr bwMode="auto">
            <a:xfrm>
              <a:off x="4090" y="2429"/>
              <a:ext cx="120" cy="18"/>
            </a:xfrm>
            <a:custGeom>
              <a:avLst/>
              <a:gdLst>
                <a:gd name="T0" fmla="*/ 0 w 120"/>
                <a:gd name="T1" fmla="*/ 18 h 18"/>
                <a:gd name="T2" fmla="*/ 91 w 120"/>
                <a:gd name="T3" fmla="*/ 8 h 18"/>
                <a:gd name="T4" fmla="*/ 120 w 120"/>
                <a:gd name="T5" fmla="*/ 0 h 18"/>
              </a:gdLst>
              <a:ahLst/>
              <a:cxnLst>
                <a:cxn ang="0">
                  <a:pos x="T0" y="T1"/>
                </a:cxn>
                <a:cxn ang="0">
                  <a:pos x="T2" y="T3"/>
                </a:cxn>
                <a:cxn ang="0">
                  <a:pos x="T4" y="T5"/>
                </a:cxn>
              </a:cxnLst>
              <a:rect l="0" t="0" r="r" b="b"/>
              <a:pathLst>
                <a:path w="120" h="18">
                  <a:moveTo>
                    <a:pt x="0" y="18"/>
                  </a:moveTo>
                  <a:lnTo>
                    <a:pt x="91" y="8"/>
                  </a:lnTo>
                  <a:lnTo>
                    <a:pt x="120" y="0"/>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509" name="Line 295"/>
            <p:cNvSpPr>
              <a:spLocks noChangeShapeType="1"/>
            </p:cNvSpPr>
            <p:nvPr/>
          </p:nvSpPr>
          <p:spPr bwMode="auto">
            <a:xfrm>
              <a:off x="4202" y="2340"/>
              <a:ext cx="29" cy="431"/>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510" name="Line 296"/>
            <p:cNvSpPr>
              <a:spLocks noChangeShapeType="1"/>
            </p:cNvSpPr>
            <p:nvPr/>
          </p:nvSpPr>
          <p:spPr bwMode="auto">
            <a:xfrm>
              <a:off x="4172" y="2448"/>
              <a:ext cx="20" cy="323"/>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511" name="Line 297"/>
            <p:cNvSpPr>
              <a:spLocks noChangeShapeType="1"/>
            </p:cNvSpPr>
            <p:nvPr/>
          </p:nvSpPr>
          <p:spPr bwMode="auto">
            <a:xfrm flipV="1">
              <a:off x="4114" y="2363"/>
              <a:ext cx="91" cy="80"/>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512" name="Line 298"/>
            <p:cNvSpPr>
              <a:spLocks noChangeShapeType="1"/>
            </p:cNvSpPr>
            <p:nvPr/>
          </p:nvSpPr>
          <p:spPr bwMode="auto">
            <a:xfrm flipH="1" flipV="1">
              <a:off x="4172" y="2412"/>
              <a:ext cx="2" cy="26"/>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513" name="Freeform 299"/>
            <p:cNvSpPr/>
            <p:nvPr/>
          </p:nvSpPr>
          <p:spPr bwMode="auto">
            <a:xfrm>
              <a:off x="4152" y="2398"/>
              <a:ext cx="56" cy="16"/>
            </a:xfrm>
            <a:custGeom>
              <a:avLst/>
              <a:gdLst>
                <a:gd name="T0" fmla="*/ 0 w 56"/>
                <a:gd name="T1" fmla="*/ 16 h 16"/>
                <a:gd name="T2" fmla="*/ 20 w 56"/>
                <a:gd name="T3" fmla="*/ 14 h 16"/>
                <a:gd name="T4" fmla="*/ 56 w 56"/>
                <a:gd name="T5" fmla="*/ 0 h 16"/>
              </a:gdLst>
              <a:ahLst/>
              <a:cxnLst>
                <a:cxn ang="0">
                  <a:pos x="T0" y="T1"/>
                </a:cxn>
                <a:cxn ang="0">
                  <a:pos x="T2" y="T3"/>
                </a:cxn>
                <a:cxn ang="0">
                  <a:pos x="T4" y="T5"/>
                </a:cxn>
              </a:cxnLst>
              <a:rect l="0" t="0" r="r" b="b"/>
              <a:pathLst>
                <a:path w="56" h="16">
                  <a:moveTo>
                    <a:pt x="0" y="16"/>
                  </a:moveTo>
                  <a:lnTo>
                    <a:pt x="20" y="14"/>
                  </a:lnTo>
                  <a:lnTo>
                    <a:pt x="56" y="0"/>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514" name="Freeform 300"/>
            <p:cNvSpPr/>
            <p:nvPr/>
          </p:nvSpPr>
          <p:spPr bwMode="auto">
            <a:xfrm>
              <a:off x="3928" y="2026"/>
              <a:ext cx="159" cy="121"/>
            </a:xfrm>
            <a:custGeom>
              <a:avLst/>
              <a:gdLst>
                <a:gd name="T0" fmla="*/ 0 w 159"/>
                <a:gd name="T1" fmla="*/ 121 h 121"/>
                <a:gd name="T2" fmla="*/ 7 w 159"/>
                <a:gd name="T3" fmla="*/ 63 h 121"/>
                <a:gd name="T4" fmla="*/ 58 w 159"/>
                <a:gd name="T5" fmla="*/ 22 h 121"/>
                <a:gd name="T6" fmla="*/ 159 w 159"/>
                <a:gd name="T7" fmla="*/ 0 h 121"/>
              </a:gdLst>
              <a:ahLst/>
              <a:cxnLst>
                <a:cxn ang="0">
                  <a:pos x="T0" y="T1"/>
                </a:cxn>
                <a:cxn ang="0">
                  <a:pos x="T2" y="T3"/>
                </a:cxn>
                <a:cxn ang="0">
                  <a:pos x="T4" y="T5"/>
                </a:cxn>
                <a:cxn ang="0">
                  <a:pos x="T6" y="T7"/>
                </a:cxn>
              </a:cxnLst>
              <a:rect l="0" t="0" r="r" b="b"/>
              <a:pathLst>
                <a:path w="159" h="121">
                  <a:moveTo>
                    <a:pt x="0" y="121"/>
                  </a:moveTo>
                  <a:lnTo>
                    <a:pt x="7" y="63"/>
                  </a:lnTo>
                  <a:lnTo>
                    <a:pt x="58" y="22"/>
                  </a:lnTo>
                  <a:lnTo>
                    <a:pt x="159" y="0"/>
                  </a:lnTo>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515" name="Line 301"/>
            <p:cNvSpPr>
              <a:spLocks noChangeShapeType="1"/>
            </p:cNvSpPr>
            <p:nvPr/>
          </p:nvSpPr>
          <p:spPr bwMode="auto">
            <a:xfrm flipH="1">
              <a:off x="4053" y="1983"/>
              <a:ext cx="49" cy="140"/>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516" name="Line 302"/>
            <p:cNvSpPr>
              <a:spLocks noChangeShapeType="1"/>
            </p:cNvSpPr>
            <p:nvPr/>
          </p:nvSpPr>
          <p:spPr bwMode="auto">
            <a:xfrm>
              <a:off x="3984" y="2010"/>
              <a:ext cx="1" cy="39"/>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517" name="Line 303"/>
            <p:cNvSpPr>
              <a:spLocks noChangeShapeType="1"/>
            </p:cNvSpPr>
            <p:nvPr/>
          </p:nvSpPr>
          <p:spPr bwMode="auto">
            <a:xfrm>
              <a:off x="3934" y="2051"/>
              <a:ext cx="0" cy="38"/>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518" name="Freeform 304"/>
            <p:cNvSpPr/>
            <p:nvPr/>
          </p:nvSpPr>
          <p:spPr bwMode="auto">
            <a:xfrm>
              <a:off x="3902" y="2330"/>
              <a:ext cx="20" cy="20"/>
            </a:xfrm>
            <a:custGeom>
              <a:avLst/>
              <a:gdLst>
                <a:gd name="T0" fmla="*/ 8 w 16"/>
                <a:gd name="T1" fmla="*/ 0 h 16"/>
                <a:gd name="T2" fmla="*/ 0 w 16"/>
                <a:gd name="T3" fmla="*/ 7 h 16"/>
                <a:gd name="T4" fmla="*/ 8 w 16"/>
                <a:gd name="T5" fmla="*/ 15 h 16"/>
                <a:gd name="T6" fmla="*/ 15 w 16"/>
                <a:gd name="T7" fmla="*/ 8 h 16"/>
                <a:gd name="T8" fmla="*/ 8 w 16"/>
                <a:gd name="T9" fmla="*/ 0 h 16"/>
              </a:gdLst>
              <a:ahLst/>
              <a:cxnLst>
                <a:cxn ang="0">
                  <a:pos x="T0" y="T1"/>
                </a:cxn>
                <a:cxn ang="0">
                  <a:pos x="T2" y="T3"/>
                </a:cxn>
                <a:cxn ang="0">
                  <a:pos x="T4" y="T5"/>
                </a:cxn>
                <a:cxn ang="0">
                  <a:pos x="T6" y="T7"/>
                </a:cxn>
                <a:cxn ang="0">
                  <a:pos x="T8" y="T9"/>
                </a:cxn>
              </a:cxnLst>
              <a:rect l="0" t="0" r="r" b="b"/>
              <a:pathLst>
                <a:path w="16" h="16">
                  <a:moveTo>
                    <a:pt x="8" y="0"/>
                  </a:moveTo>
                  <a:cubicBezTo>
                    <a:pt x="4" y="0"/>
                    <a:pt x="1" y="1"/>
                    <a:pt x="0" y="7"/>
                  </a:cubicBezTo>
                  <a:cubicBezTo>
                    <a:pt x="0" y="13"/>
                    <a:pt x="5" y="16"/>
                    <a:pt x="8" y="15"/>
                  </a:cubicBezTo>
                  <a:cubicBezTo>
                    <a:pt x="11" y="14"/>
                    <a:pt x="16" y="13"/>
                    <a:pt x="15" y="8"/>
                  </a:cubicBezTo>
                  <a:cubicBezTo>
                    <a:pt x="14" y="3"/>
                    <a:pt x="12" y="0"/>
                    <a:pt x="8" y="0"/>
                  </a:cubicBezTo>
                  <a:close/>
                </a:path>
              </a:pathLst>
            </a:cu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519" name="Freeform 305"/>
            <p:cNvSpPr>
              <a:spLocks noEditPoints="1"/>
            </p:cNvSpPr>
            <p:nvPr/>
          </p:nvSpPr>
          <p:spPr bwMode="auto">
            <a:xfrm>
              <a:off x="3408" y="2275"/>
              <a:ext cx="30" cy="42"/>
            </a:xfrm>
            <a:custGeom>
              <a:avLst/>
              <a:gdLst>
                <a:gd name="T0" fmla="*/ 2 w 25"/>
                <a:gd name="T1" fmla="*/ 12 h 35"/>
                <a:gd name="T2" fmla="*/ 0 w 25"/>
                <a:gd name="T3" fmla="*/ 17 h 35"/>
                <a:gd name="T4" fmla="*/ 0 w 25"/>
                <a:gd name="T5" fmla="*/ 19 h 35"/>
                <a:gd name="T6" fmla="*/ 3 w 25"/>
                <a:gd name="T7" fmla="*/ 20 h 35"/>
                <a:gd name="T8" fmla="*/ 8 w 25"/>
                <a:gd name="T9" fmla="*/ 13 h 35"/>
                <a:gd name="T10" fmla="*/ 11 w 25"/>
                <a:gd name="T11" fmla="*/ 13 h 35"/>
                <a:gd name="T12" fmla="*/ 14 w 25"/>
                <a:gd name="T13" fmla="*/ 11 h 35"/>
                <a:gd name="T14" fmla="*/ 21 w 25"/>
                <a:gd name="T15" fmla="*/ 9 h 35"/>
                <a:gd name="T16" fmla="*/ 20 w 25"/>
                <a:gd name="T17" fmla="*/ 12 h 35"/>
                <a:gd name="T18" fmla="*/ 23 w 25"/>
                <a:gd name="T19" fmla="*/ 14 h 35"/>
                <a:gd name="T20" fmla="*/ 24 w 25"/>
                <a:gd name="T21" fmla="*/ 7 h 35"/>
                <a:gd name="T22" fmla="*/ 21 w 25"/>
                <a:gd name="T23" fmla="*/ 7 h 35"/>
                <a:gd name="T24" fmla="*/ 17 w 25"/>
                <a:gd name="T25" fmla="*/ 8 h 35"/>
                <a:gd name="T26" fmla="*/ 14 w 25"/>
                <a:gd name="T27" fmla="*/ 7 h 35"/>
                <a:gd name="T28" fmla="*/ 18 w 25"/>
                <a:gd name="T29" fmla="*/ 6 h 35"/>
                <a:gd name="T30" fmla="*/ 21 w 25"/>
                <a:gd name="T31" fmla="*/ 2 h 35"/>
                <a:gd name="T32" fmla="*/ 19 w 25"/>
                <a:gd name="T33" fmla="*/ 1 h 35"/>
                <a:gd name="T34" fmla="*/ 18 w 25"/>
                <a:gd name="T35" fmla="*/ 1 h 35"/>
                <a:gd name="T36" fmla="*/ 15 w 25"/>
                <a:gd name="T37" fmla="*/ 5 h 35"/>
                <a:gd name="T38" fmla="*/ 14 w 25"/>
                <a:gd name="T39" fmla="*/ 2 h 35"/>
                <a:gd name="T40" fmla="*/ 10 w 25"/>
                <a:gd name="T41" fmla="*/ 0 h 35"/>
                <a:gd name="T42" fmla="*/ 10 w 25"/>
                <a:gd name="T43" fmla="*/ 5 h 35"/>
                <a:gd name="T44" fmla="*/ 9 w 25"/>
                <a:gd name="T45" fmla="*/ 10 h 35"/>
                <a:gd name="T46" fmla="*/ 9 w 25"/>
                <a:gd name="T47" fmla="*/ 7 h 35"/>
                <a:gd name="T48" fmla="*/ 8 w 25"/>
                <a:gd name="T49" fmla="*/ 6 h 35"/>
                <a:gd name="T50" fmla="*/ 5 w 25"/>
                <a:gd name="T51" fmla="*/ 5 h 35"/>
                <a:gd name="T52" fmla="*/ 7 w 25"/>
                <a:gd name="T53" fmla="*/ 10 h 35"/>
                <a:gd name="T54" fmla="*/ 7 w 25"/>
                <a:gd name="T55" fmla="*/ 11 h 35"/>
                <a:gd name="T56" fmla="*/ 5 w 25"/>
                <a:gd name="T57" fmla="*/ 16 h 35"/>
                <a:gd name="T58" fmla="*/ 8 w 25"/>
                <a:gd name="T59" fmla="*/ 15 h 35"/>
                <a:gd name="T60" fmla="*/ 15 w 25"/>
                <a:gd name="T61" fmla="*/ 12 h 35"/>
                <a:gd name="T62" fmla="*/ 18 w 25"/>
                <a:gd name="T63" fmla="*/ 13 h 35"/>
                <a:gd name="T64" fmla="*/ 17 w 25"/>
                <a:gd name="T65" fmla="*/ 15 h 35"/>
                <a:gd name="T66" fmla="*/ 15 w 25"/>
                <a:gd name="T67" fmla="*/ 21 h 35"/>
                <a:gd name="T68" fmla="*/ 12 w 25"/>
                <a:gd name="T69" fmla="*/ 22 h 35"/>
                <a:gd name="T70" fmla="*/ 14 w 25"/>
                <a:gd name="T71" fmla="*/ 22 h 35"/>
                <a:gd name="T72" fmla="*/ 16 w 25"/>
                <a:gd name="T73" fmla="*/ 22 h 35"/>
                <a:gd name="T74" fmla="*/ 16 w 25"/>
                <a:gd name="T75" fmla="*/ 25 h 35"/>
                <a:gd name="T76" fmla="*/ 12 w 25"/>
                <a:gd name="T77" fmla="*/ 26 h 35"/>
                <a:gd name="T78" fmla="*/ 12 w 25"/>
                <a:gd name="T79" fmla="*/ 29 h 35"/>
                <a:gd name="T80" fmla="*/ 19 w 25"/>
                <a:gd name="T81" fmla="*/ 30 h 35"/>
                <a:gd name="T82" fmla="*/ 13 w 25"/>
                <a:gd name="T83" fmla="*/ 32 h 35"/>
                <a:gd name="T84" fmla="*/ 4 w 25"/>
                <a:gd name="T85" fmla="*/ 35 h 35"/>
                <a:gd name="T86" fmla="*/ 2 w 25"/>
                <a:gd name="T87" fmla="*/ 34 h 35"/>
                <a:gd name="T88" fmla="*/ 1 w 25"/>
                <a:gd name="T89" fmla="*/ 32 h 35"/>
                <a:gd name="T90" fmla="*/ 5 w 25"/>
                <a:gd name="T91" fmla="*/ 31 h 35"/>
                <a:gd name="T92" fmla="*/ 9 w 25"/>
                <a:gd name="T93" fmla="*/ 27 h 35"/>
                <a:gd name="T94" fmla="*/ 5 w 25"/>
                <a:gd name="T95" fmla="*/ 28 h 35"/>
                <a:gd name="T96" fmla="*/ 6 w 25"/>
                <a:gd name="T97" fmla="*/ 26 h 35"/>
                <a:gd name="T98" fmla="*/ 9 w 25"/>
                <a:gd name="T99" fmla="*/ 22 h 35"/>
                <a:gd name="T100" fmla="*/ 8 w 25"/>
                <a:gd name="T101" fmla="*/ 23 h 35"/>
                <a:gd name="T102" fmla="*/ 6 w 25"/>
                <a:gd name="T103" fmla="*/ 23 h 35"/>
                <a:gd name="T104" fmla="*/ 5 w 25"/>
                <a:gd name="T105" fmla="*/ 16 h 35"/>
                <a:gd name="T106" fmla="*/ 11 w 25"/>
                <a:gd name="T107" fmla="*/ 15 h 35"/>
                <a:gd name="T108" fmla="*/ 14 w 25"/>
                <a:gd name="T109" fmla="*/ 14 h 35"/>
                <a:gd name="T110" fmla="*/ 14 w 25"/>
                <a:gd name="T111" fmla="*/ 17 h 35"/>
                <a:gd name="T112" fmla="*/ 10 w 25"/>
                <a:gd name="T113" fmla="*/ 20 h 35"/>
                <a:gd name="T114" fmla="*/ 9 w 25"/>
                <a:gd name="T115" fmla="*/ 1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 h="35">
                  <a:moveTo>
                    <a:pt x="4" y="13"/>
                  </a:moveTo>
                  <a:cubicBezTo>
                    <a:pt x="4" y="13"/>
                    <a:pt x="3" y="12"/>
                    <a:pt x="2" y="12"/>
                  </a:cubicBezTo>
                  <a:cubicBezTo>
                    <a:pt x="1" y="11"/>
                    <a:pt x="1" y="12"/>
                    <a:pt x="1" y="12"/>
                  </a:cubicBezTo>
                  <a:cubicBezTo>
                    <a:pt x="1" y="12"/>
                    <a:pt x="1" y="16"/>
                    <a:pt x="0" y="17"/>
                  </a:cubicBezTo>
                  <a:cubicBezTo>
                    <a:pt x="0" y="17"/>
                    <a:pt x="0" y="18"/>
                    <a:pt x="0" y="18"/>
                  </a:cubicBezTo>
                  <a:cubicBezTo>
                    <a:pt x="0" y="18"/>
                    <a:pt x="0" y="18"/>
                    <a:pt x="0" y="19"/>
                  </a:cubicBezTo>
                  <a:cubicBezTo>
                    <a:pt x="0" y="20"/>
                    <a:pt x="1" y="21"/>
                    <a:pt x="1" y="21"/>
                  </a:cubicBezTo>
                  <a:cubicBezTo>
                    <a:pt x="1" y="21"/>
                    <a:pt x="3" y="21"/>
                    <a:pt x="3" y="20"/>
                  </a:cubicBezTo>
                  <a:cubicBezTo>
                    <a:pt x="3" y="19"/>
                    <a:pt x="3" y="15"/>
                    <a:pt x="3" y="15"/>
                  </a:cubicBezTo>
                  <a:cubicBezTo>
                    <a:pt x="3" y="15"/>
                    <a:pt x="5" y="14"/>
                    <a:pt x="8" y="13"/>
                  </a:cubicBezTo>
                  <a:cubicBezTo>
                    <a:pt x="10" y="12"/>
                    <a:pt x="11" y="12"/>
                    <a:pt x="11" y="12"/>
                  </a:cubicBezTo>
                  <a:cubicBezTo>
                    <a:pt x="11" y="13"/>
                    <a:pt x="11" y="13"/>
                    <a:pt x="11" y="13"/>
                  </a:cubicBezTo>
                  <a:cubicBezTo>
                    <a:pt x="11" y="13"/>
                    <a:pt x="13" y="12"/>
                    <a:pt x="13" y="11"/>
                  </a:cubicBezTo>
                  <a:cubicBezTo>
                    <a:pt x="14" y="11"/>
                    <a:pt x="14" y="11"/>
                    <a:pt x="14" y="11"/>
                  </a:cubicBezTo>
                  <a:cubicBezTo>
                    <a:pt x="14" y="11"/>
                    <a:pt x="17" y="10"/>
                    <a:pt x="19" y="10"/>
                  </a:cubicBezTo>
                  <a:cubicBezTo>
                    <a:pt x="21" y="9"/>
                    <a:pt x="21" y="9"/>
                    <a:pt x="21" y="9"/>
                  </a:cubicBezTo>
                  <a:cubicBezTo>
                    <a:pt x="21" y="9"/>
                    <a:pt x="22" y="10"/>
                    <a:pt x="22" y="11"/>
                  </a:cubicBezTo>
                  <a:cubicBezTo>
                    <a:pt x="21" y="11"/>
                    <a:pt x="20" y="12"/>
                    <a:pt x="20" y="12"/>
                  </a:cubicBezTo>
                  <a:cubicBezTo>
                    <a:pt x="20" y="12"/>
                    <a:pt x="22" y="12"/>
                    <a:pt x="22" y="12"/>
                  </a:cubicBezTo>
                  <a:cubicBezTo>
                    <a:pt x="22" y="12"/>
                    <a:pt x="22" y="14"/>
                    <a:pt x="23" y="14"/>
                  </a:cubicBezTo>
                  <a:cubicBezTo>
                    <a:pt x="24" y="13"/>
                    <a:pt x="25" y="12"/>
                    <a:pt x="25" y="10"/>
                  </a:cubicBezTo>
                  <a:cubicBezTo>
                    <a:pt x="25" y="8"/>
                    <a:pt x="24" y="8"/>
                    <a:pt x="24" y="7"/>
                  </a:cubicBezTo>
                  <a:cubicBezTo>
                    <a:pt x="24" y="6"/>
                    <a:pt x="23" y="6"/>
                    <a:pt x="23" y="6"/>
                  </a:cubicBezTo>
                  <a:cubicBezTo>
                    <a:pt x="23" y="6"/>
                    <a:pt x="22" y="6"/>
                    <a:pt x="21" y="7"/>
                  </a:cubicBezTo>
                  <a:cubicBezTo>
                    <a:pt x="21" y="7"/>
                    <a:pt x="21" y="7"/>
                    <a:pt x="21" y="7"/>
                  </a:cubicBezTo>
                  <a:cubicBezTo>
                    <a:pt x="21" y="7"/>
                    <a:pt x="19" y="7"/>
                    <a:pt x="17" y="8"/>
                  </a:cubicBezTo>
                  <a:cubicBezTo>
                    <a:pt x="15" y="8"/>
                    <a:pt x="14" y="9"/>
                    <a:pt x="14" y="9"/>
                  </a:cubicBezTo>
                  <a:cubicBezTo>
                    <a:pt x="14" y="9"/>
                    <a:pt x="14" y="7"/>
                    <a:pt x="14" y="7"/>
                  </a:cubicBezTo>
                  <a:cubicBezTo>
                    <a:pt x="14" y="6"/>
                    <a:pt x="14" y="6"/>
                    <a:pt x="16" y="5"/>
                  </a:cubicBezTo>
                  <a:cubicBezTo>
                    <a:pt x="17" y="5"/>
                    <a:pt x="18" y="5"/>
                    <a:pt x="18" y="6"/>
                  </a:cubicBezTo>
                  <a:cubicBezTo>
                    <a:pt x="18" y="6"/>
                    <a:pt x="19" y="6"/>
                    <a:pt x="20" y="4"/>
                  </a:cubicBezTo>
                  <a:cubicBezTo>
                    <a:pt x="21" y="3"/>
                    <a:pt x="21" y="3"/>
                    <a:pt x="21" y="2"/>
                  </a:cubicBezTo>
                  <a:cubicBezTo>
                    <a:pt x="20" y="1"/>
                    <a:pt x="19" y="1"/>
                    <a:pt x="19" y="1"/>
                  </a:cubicBezTo>
                  <a:cubicBezTo>
                    <a:pt x="19" y="1"/>
                    <a:pt x="19" y="1"/>
                    <a:pt x="19" y="1"/>
                  </a:cubicBezTo>
                  <a:cubicBezTo>
                    <a:pt x="18" y="1"/>
                    <a:pt x="18" y="1"/>
                    <a:pt x="18" y="1"/>
                  </a:cubicBezTo>
                  <a:cubicBezTo>
                    <a:pt x="18" y="1"/>
                    <a:pt x="18" y="1"/>
                    <a:pt x="18" y="1"/>
                  </a:cubicBezTo>
                  <a:cubicBezTo>
                    <a:pt x="18" y="1"/>
                    <a:pt x="18" y="2"/>
                    <a:pt x="17" y="3"/>
                  </a:cubicBezTo>
                  <a:cubicBezTo>
                    <a:pt x="17" y="3"/>
                    <a:pt x="16" y="4"/>
                    <a:pt x="15" y="5"/>
                  </a:cubicBezTo>
                  <a:cubicBezTo>
                    <a:pt x="15" y="5"/>
                    <a:pt x="14" y="5"/>
                    <a:pt x="14" y="5"/>
                  </a:cubicBezTo>
                  <a:cubicBezTo>
                    <a:pt x="14" y="5"/>
                    <a:pt x="14" y="3"/>
                    <a:pt x="14" y="2"/>
                  </a:cubicBezTo>
                  <a:cubicBezTo>
                    <a:pt x="15" y="1"/>
                    <a:pt x="14" y="1"/>
                    <a:pt x="13" y="0"/>
                  </a:cubicBezTo>
                  <a:cubicBezTo>
                    <a:pt x="12" y="0"/>
                    <a:pt x="10" y="0"/>
                    <a:pt x="10" y="0"/>
                  </a:cubicBezTo>
                  <a:cubicBezTo>
                    <a:pt x="10" y="0"/>
                    <a:pt x="10" y="2"/>
                    <a:pt x="10" y="2"/>
                  </a:cubicBezTo>
                  <a:cubicBezTo>
                    <a:pt x="11" y="2"/>
                    <a:pt x="11" y="4"/>
                    <a:pt x="10" y="5"/>
                  </a:cubicBezTo>
                  <a:cubicBezTo>
                    <a:pt x="10" y="5"/>
                    <a:pt x="11" y="8"/>
                    <a:pt x="10" y="9"/>
                  </a:cubicBezTo>
                  <a:cubicBezTo>
                    <a:pt x="10" y="9"/>
                    <a:pt x="10" y="9"/>
                    <a:pt x="9" y="10"/>
                  </a:cubicBezTo>
                  <a:cubicBezTo>
                    <a:pt x="9" y="10"/>
                    <a:pt x="8" y="10"/>
                    <a:pt x="9" y="9"/>
                  </a:cubicBezTo>
                  <a:cubicBezTo>
                    <a:pt x="9" y="9"/>
                    <a:pt x="9" y="8"/>
                    <a:pt x="9" y="7"/>
                  </a:cubicBezTo>
                  <a:cubicBezTo>
                    <a:pt x="10" y="6"/>
                    <a:pt x="9" y="6"/>
                    <a:pt x="9" y="6"/>
                  </a:cubicBezTo>
                  <a:cubicBezTo>
                    <a:pt x="9" y="6"/>
                    <a:pt x="9" y="6"/>
                    <a:pt x="8" y="6"/>
                  </a:cubicBezTo>
                  <a:cubicBezTo>
                    <a:pt x="8" y="5"/>
                    <a:pt x="7" y="5"/>
                    <a:pt x="7" y="5"/>
                  </a:cubicBezTo>
                  <a:cubicBezTo>
                    <a:pt x="6" y="5"/>
                    <a:pt x="5" y="5"/>
                    <a:pt x="5" y="5"/>
                  </a:cubicBezTo>
                  <a:cubicBezTo>
                    <a:pt x="5" y="6"/>
                    <a:pt x="5" y="7"/>
                    <a:pt x="5" y="8"/>
                  </a:cubicBezTo>
                  <a:cubicBezTo>
                    <a:pt x="6" y="9"/>
                    <a:pt x="7" y="10"/>
                    <a:pt x="7" y="10"/>
                  </a:cubicBezTo>
                  <a:cubicBezTo>
                    <a:pt x="7" y="10"/>
                    <a:pt x="7" y="11"/>
                    <a:pt x="7" y="11"/>
                  </a:cubicBezTo>
                  <a:cubicBezTo>
                    <a:pt x="7" y="11"/>
                    <a:pt x="8" y="10"/>
                    <a:pt x="7" y="11"/>
                  </a:cubicBezTo>
                  <a:cubicBezTo>
                    <a:pt x="7" y="11"/>
                    <a:pt x="4" y="13"/>
                    <a:pt x="4" y="13"/>
                  </a:cubicBezTo>
                  <a:close/>
                  <a:moveTo>
                    <a:pt x="5" y="16"/>
                  </a:moveTo>
                  <a:cubicBezTo>
                    <a:pt x="5" y="16"/>
                    <a:pt x="5" y="15"/>
                    <a:pt x="5" y="15"/>
                  </a:cubicBezTo>
                  <a:cubicBezTo>
                    <a:pt x="6" y="15"/>
                    <a:pt x="7" y="15"/>
                    <a:pt x="8" y="15"/>
                  </a:cubicBezTo>
                  <a:cubicBezTo>
                    <a:pt x="9" y="15"/>
                    <a:pt x="10" y="14"/>
                    <a:pt x="12" y="13"/>
                  </a:cubicBezTo>
                  <a:cubicBezTo>
                    <a:pt x="13" y="12"/>
                    <a:pt x="15" y="12"/>
                    <a:pt x="15" y="12"/>
                  </a:cubicBezTo>
                  <a:cubicBezTo>
                    <a:pt x="15" y="12"/>
                    <a:pt x="15" y="12"/>
                    <a:pt x="16" y="13"/>
                  </a:cubicBezTo>
                  <a:cubicBezTo>
                    <a:pt x="17" y="13"/>
                    <a:pt x="17" y="13"/>
                    <a:pt x="18" y="13"/>
                  </a:cubicBezTo>
                  <a:cubicBezTo>
                    <a:pt x="18" y="13"/>
                    <a:pt x="18" y="13"/>
                    <a:pt x="18" y="14"/>
                  </a:cubicBezTo>
                  <a:cubicBezTo>
                    <a:pt x="18" y="14"/>
                    <a:pt x="18" y="14"/>
                    <a:pt x="17" y="15"/>
                  </a:cubicBezTo>
                  <a:cubicBezTo>
                    <a:pt x="17" y="16"/>
                    <a:pt x="16" y="20"/>
                    <a:pt x="16" y="20"/>
                  </a:cubicBezTo>
                  <a:cubicBezTo>
                    <a:pt x="16" y="20"/>
                    <a:pt x="16" y="21"/>
                    <a:pt x="15" y="21"/>
                  </a:cubicBezTo>
                  <a:cubicBezTo>
                    <a:pt x="14" y="21"/>
                    <a:pt x="12" y="21"/>
                    <a:pt x="12" y="21"/>
                  </a:cubicBezTo>
                  <a:cubicBezTo>
                    <a:pt x="12" y="22"/>
                    <a:pt x="12" y="22"/>
                    <a:pt x="12" y="22"/>
                  </a:cubicBezTo>
                  <a:cubicBezTo>
                    <a:pt x="12" y="23"/>
                    <a:pt x="12" y="23"/>
                    <a:pt x="12" y="23"/>
                  </a:cubicBezTo>
                  <a:cubicBezTo>
                    <a:pt x="12" y="23"/>
                    <a:pt x="13" y="23"/>
                    <a:pt x="14" y="22"/>
                  </a:cubicBezTo>
                  <a:cubicBezTo>
                    <a:pt x="14" y="22"/>
                    <a:pt x="16" y="22"/>
                    <a:pt x="16" y="22"/>
                  </a:cubicBezTo>
                  <a:cubicBezTo>
                    <a:pt x="16" y="22"/>
                    <a:pt x="16" y="22"/>
                    <a:pt x="16" y="22"/>
                  </a:cubicBezTo>
                  <a:cubicBezTo>
                    <a:pt x="16" y="22"/>
                    <a:pt x="17" y="23"/>
                    <a:pt x="17" y="23"/>
                  </a:cubicBezTo>
                  <a:cubicBezTo>
                    <a:pt x="17" y="24"/>
                    <a:pt x="17" y="25"/>
                    <a:pt x="16" y="25"/>
                  </a:cubicBezTo>
                  <a:cubicBezTo>
                    <a:pt x="16" y="25"/>
                    <a:pt x="15" y="25"/>
                    <a:pt x="14" y="26"/>
                  </a:cubicBezTo>
                  <a:cubicBezTo>
                    <a:pt x="12" y="26"/>
                    <a:pt x="12" y="26"/>
                    <a:pt x="12" y="26"/>
                  </a:cubicBezTo>
                  <a:cubicBezTo>
                    <a:pt x="12" y="26"/>
                    <a:pt x="12" y="29"/>
                    <a:pt x="12" y="29"/>
                  </a:cubicBezTo>
                  <a:cubicBezTo>
                    <a:pt x="12" y="29"/>
                    <a:pt x="12" y="29"/>
                    <a:pt x="12" y="29"/>
                  </a:cubicBezTo>
                  <a:cubicBezTo>
                    <a:pt x="12" y="29"/>
                    <a:pt x="16" y="28"/>
                    <a:pt x="16" y="28"/>
                  </a:cubicBezTo>
                  <a:cubicBezTo>
                    <a:pt x="17" y="28"/>
                    <a:pt x="19" y="30"/>
                    <a:pt x="19" y="30"/>
                  </a:cubicBezTo>
                  <a:cubicBezTo>
                    <a:pt x="19" y="31"/>
                    <a:pt x="17" y="33"/>
                    <a:pt x="16" y="33"/>
                  </a:cubicBezTo>
                  <a:cubicBezTo>
                    <a:pt x="15" y="33"/>
                    <a:pt x="15" y="32"/>
                    <a:pt x="13" y="32"/>
                  </a:cubicBezTo>
                  <a:cubicBezTo>
                    <a:pt x="12" y="32"/>
                    <a:pt x="9" y="32"/>
                    <a:pt x="7" y="33"/>
                  </a:cubicBezTo>
                  <a:cubicBezTo>
                    <a:pt x="6" y="34"/>
                    <a:pt x="5" y="35"/>
                    <a:pt x="4" y="35"/>
                  </a:cubicBezTo>
                  <a:cubicBezTo>
                    <a:pt x="4" y="35"/>
                    <a:pt x="3" y="35"/>
                    <a:pt x="3" y="35"/>
                  </a:cubicBezTo>
                  <a:cubicBezTo>
                    <a:pt x="2" y="35"/>
                    <a:pt x="3" y="34"/>
                    <a:pt x="2" y="34"/>
                  </a:cubicBezTo>
                  <a:cubicBezTo>
                    <a:pt x="2" y="34"/>
                    <a:pt x="2" y="34"/>
                    <a:pt x="2" y="33"/>
                  </a:cubicBezTo>
                  <a:cubicBezTo>
                    <a:pt x="1" y="33"/>
                    <a:pt x="1" y="32"/>
                    <a:pt x="1" y="32"/>
                  </a:cubicBezTo>
                  <a:cubicBezTo>
                    <a:pt x="1" y="32"/>
                    <a:pt x="2" y="32"/>
                    <a:pt x="3" y="32"/>
                  </a:cubicBezTo>
                  <a:cubicBezTo>
                    <a:pt x="3" y="32"/>
                    <a:pt x="4" y="31"/>
                    <a:pt x="5" y="31"/>
                  </a:cubicBezTo>
                  <a:cubicBezTo>
                    <a:pt x="7" y="30"/>
                    <a:pt x="9" y="30"/>
                    <a:pt x="9" y="30"/>
                  </a:cubicBezTo>
                  <a:cubicBezTo>
                    <a:pt x="9" y="27"/>
                    <a:pt x="9" y="27"/>
                    <a:pt x="9" y="27"/>
                  </a:cubicBezTo>
                  <a:cubicBezTo>
                    <a:pt x="9" y="27"/>
                    <a:pt x="9" y="27"/>
                    <a:pt x="8" y="27"/>
                  </a:cubicBezTo>
                  <a:cubicBezTo>
                    <a:pt x="7" y="28"/>
                    <a:pt x="6" y="28"/>
                    <a:pt x="5" y="28"/>
                  </a:cubicBezTo>
                  <a:cubicBezTo>
                    <a:pt x="4" y="27"/>
                    <a:pt x="5" y="25"/>
                    <a:pt x="5" y="25"/>
                  </a:cubicBezTo>
                  <a:cubicBezTo>
                    <a:pt x="5" y="25"/>
                    <a:pt x="5" y="26"/>
                    <a:pt x="6" y="26"/>
                  </a:cubicBezTo>
                  <a:cubicBezTo>
                    <a:pt x="7" y="25"/>
                    <a:pt x="9" y="24"/>
                    <a:pt x="9" y="24"/>
                  </a:cubicBezTo>
                  <a:cubicBezTo>
                    <a:pt x="9" y="22"/>
                    <a:pt x="9" y="22"/>
                    <a:pt x="9" y="22"/>
                  </a:cubicBezTo>
                  <a:cubicBezTo>
                    <a:pt x="9" y="23"/>
                    <a:pt x="9" y="23"/>
                    <a:pt x="9" y="23"/>
                  </a:cubicBezTo>
                  <a:cubicBezTo>
                    <a:pt x="9" y="23"/>
                    <a:pt x="9" y="23"/>
                    <a:pt x="8" y="23"/>
                  </a:cubicBezTo>
                  <a:cubicBezTo>
                    <a:pt x="8" y="23"/>
                    <a:pt x="8" y="23"/>
                    <a:pt x="8" y="23"/>
                  </a:cubicBezTo>
                  <a:cubicBezTo>
                    <a:pt x="7" y="23"/>
                    <a:pt x="7" y="23"/>
                    <a:pt x="6" y="23"/>
                  </a:cubicBezTo>
                  <a:cubicBezTo>
                    <a:pt x="6" y="22"/>
                    <a:pt x="6" y="21"/>
                    <a:pt x="6" y="19"/>
                  </a:cubicBezTo>
                  <a:cubicBezTo>
                    <a:pt x="6" y="17"/>
                    <a:pt x="5" y="16"/>
                    <a:pt x="5" y="16"/>
                  </a:cubicBezTo>
                  <a:close/>
                  <a:moveTo>
                    <a:pt x="9" y="16"/>
                  </a:moveTo>
                  <a:cubicBezTo>
                    <a:pt x="9" y="16"/>
                    <a:pt x="10" y="16"/>
                    <a:pt x="11" y="15"/>
                  </a:cubicBezTo>
                  <a:cubicBezTo>
                    <a:pt x="12" y="15"/>
                    <a:pt x="13" y="14"/>
                    <a:pt x="14" y="14"/>
                  </a:cubicBezTo>
                  <a:cubicBezTo>
                    <a:pt x="14" y="14"/>
                    <a:pt x="14" y="14"/>
                    <a:pt x="14" y="14"/>
                  </a:cubicBezTo>
                  <a:cubicBezTo>
                    <a:pt x="15" y="15"/>
                    <a:pt x="15" y="15"/>
                    <a:pt x="15" y="15"/>
                  </a:cubicBezTo>
                  <a:cubicBezTo>
                    <a:pt x="14" y="15"/>
                    <a:pt x="14" y="16"/>
                    <a:pt x="14" y="17"/>
                  </a:cubicBezTo>
                  <a:cubicBezTo>
                    <a:pt x="13" y="17"/>
                    <a:pt x="13" y="18"/>
                    <a:pt x="12" y="19"/>
                  </a:cubicBezTo>
                  <a:cubicBezTo>
                    <a:pt x="12" y="19"/>
                    <a:pt x="11" y="20"/>
                    <a:pt x="10" y="20"/>
                  </a:cubicBezTo>
                  <a:cubicBezTo>
                    <a:pt x="9" y="20"/>
                    <a:pt x="9" y="20"/>
                    <a:pt x="9" y="20"/>
                  </a:cubicBezTo>
                  <a:cubicBezTo>
                    <a:pt x="9" y="19"/>
                    <a:pt x="9" y="16"/>
                    <a:pt x="9" y="16"/>
                  </a:cubicBezTo>
                  <a:close/>
                </a:path>
              </a:pathLst>
            </a:custGeom>
            <a:grpFill/>
            <a:ln w="9525">
              <a:solidFill>
                <a:schemeClr val="bg1">
                  <a:alpha val="12000"/>
                </a:schemeClr>
              </a:solid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520" name="Freeform 306"/>
            <p:cNvSpPr>
              <a:spLocks noEditPoints="1"/>
            </p:cNvSpPr>
            <p:nvPr/>
          </p:nvSpPr>
          <p:spPr bwMode="auto">
            <a:xfrm>
              <a:off x="3484" y="2259"/>
              <a:ext cx="37" cy="41"/>
            </a:xfrm>
            <a:custGeom>
              <a:avLst/>
              <a:gdLst>
                <a:gd name="T0" fmla="*/ 4 w 30"/>
                <a:gd name="T1" fmla="*/ 10 h 34"/>
                <a:gd name="T2" fmla="*/ 4 w 30"/>
                <a:gd name="T3" fmla="*/ 11 h 34"/>
                <a:gd name="T4" fmla="*/ 9 w 30"/>
                <a:gd name="T5" fmla="*/ 8 h 34"/>
                <a:gd name="T6" fmla="*/ 11 w 30"/>
                <a:gd name="T7" fmla="*/ 3 h 34"/>
                <a:gd name="T8" fmla="*/ 8 w 30"/>
                <a:gd name="T9" fmla="*/ 2 h 34"/>
                <a:gd name="T10" fmla="*/ 9 w 30"/>
                <a:gd name="T11" fmla="*/ 12 h 34"/>
                <a:gd name="T12" fmla="*/ 13 w 30"/>
                <a:gd name="T13" fmla="*/ 9 h 34"/>
                <a:gd name="T14" fmla="*/ 15 w 30"/>
                <a:gd name="T15" fmla="*/ 4 h 34"/>
                <a:gd name="T16" fmla="*/ 10 w 30"/>
                <a:gd name="T17" fmla="*/ 10 h 34"/>
                <a:gd name="T18" fmla="*/ 14 w 30"/>
                <a:gd name="T19" fmla="*/ 1 h 34"/>
                <a:gd name="T20" fmla="*/ 16 w 30"/>
                <a:gd name="T21" fmla="*/ 1 h 34"/>
                <a:gd name="T22" fmla="*/ 17 w 30"/>
                <a:gd name="T23" fmla="*/ 3 h 34"/>
                <a:gd name="T24" fmla="*/ 19 w 30"/>
                <a:gd name="T25" fmla="*/ 5 h 34"/>
                <a:gd name="T26" fmla="*/ 15 w 30"/>
                <a:gd name="T27" fmla="*/ 9 h 34"/>
                <a:gd name="T28" fmla="*/ 19 w 30"/>
                <a:gd name="T29" fmla="*/ 9 h 34"/>
                <a:gd name="T30" fmla="*/ 20 w 30"/>
                <a:gd name="T31" fmla="*/ 11 h 34"/>
                <a:gd name="T32" fmla="*/ 27 w 30"/>
                <a:gd name="T33" fmla="*/ 8 h 34"/>
                <a:gd name="T34" fmla="*/ 30 w 30"/>
                <a:gd name="T35" fmla="*/ 12 h 34"/>
                <a:gd name="T36" fmla="*/ 24 w 30"/>
                <a:gd name="T37" fmla="*/ 13 h 34"/>
                <a:gd name="T38" fmla="*/ 21 w 30"/>
                <a:gd name="T39" fmla="*/ 34 h 34"/>
                <a:gd name="T40" fmla="*/ 16 w 30"/>
                <a:gd name="T41" fmla="*/ 30 h 34"/>
                <a:gd name="T42" fmla="*/ 15 w 30"/>
                <a:gd name="T43" fmla="*/ 25 h 34"/>
                <a:gd name="T44" fmla="*/ 13 w 30"/>
                <a:gd name="T45" fmla="*/ 25 h 34"/>
                <a:gd name="T46" fmla="*/ 7 w 30"/>
                <a:gd name="T47" fmla="*/ 31 h 34"/>
                <a:gd name="T48" fmla="*/ 6 w 30"/>
                <a:gd name="T49" fmla="*/ 33 h 34"/>
                <a:gd name="T50" fmla="*/ 4 w 30"/>
                <a:gd name="T51" fmla="*/ 32 h 34"/>
                <a:gd name="T52" fmla="*/ 4 w 30"/>
                <a:gd name="T53" fmla="*/ 21 h 34"/>
                <a:gd name="T54" fmla="*/ 2 w 30"/>
                <a:gd name="T55" fmla="*/ 23 h 34"/>
                <a:gd name="T56" fmla="*/ 0 w 30"/>
                <a:gd name="T57" fmla="*/ 23 h 34"/>
                <a:gd name="T58" fmla="*/ 13 w 30"/>
                <a:gd name="T59" fmla="*/ 13 h 34"/>
                <a:gd name="T60" fmla="*/ 10 w 30"/>
                <a:gd name="T61" fmla="*/ 13 h 34"/>
                <a:gd name="T62" fmla="*/ 10 w 30"/>
                <a:gd name="T63" fmla="*/ 15 h 34"/>
                <a:gd name="T64" fmla="*/ 13 w 30"/>
                <a:gd name="T65" fmla="*/ 13 h 34"/>
                <a:gd name="T66" fmla="*/ 5 w 30"/>
                <a:gd name="T67" fmla="*/ 19 h 34"/>
                <a:gd name="T68" fmla="*/ 8 w 30"/>
                <a:gd name="T69" fmla="*/ 20 h 34"/>
                <a:gd name="T70" fmla="*/ 9 w 30"/>
                <a:gd name="T71" fmla="*/ 23 h 34"/>
                <a:gd name="T72" fmla="*/ 9 w 30"/>
                <a:gd name="T73" fmla="*/ 17 h 34"/>
                <a:gd name="T74" fmla="*/ 8 w 30"/>
                <a:gd name="T75" fmla="*/ 16 h 34"/>
                <a:gd name="T76" fmla="*/ 9 w 30"/>
                <a:gd name="T77" fmla="*/ 25 h 34"/>
                <a:gd name="T78" fmla="*/ 8 w 30"/>
                <a:gd name="T79" fmla="*/ 28 h 34"/>
                <a:gd name="T80" fmla="*/ 16 w 30"/>
                <a:gd name="T81" fmla="*/ 23 h 34"/>
                <a:gd name="T82" fmla="*/ 18 w 30"/>
                <a:gd name="T83" fmla="*/ 25 h 34"/>
                <a:gd name="T84" fmla="*/ 17 w 30"/>
                <a:gd name="T85" fmla="*/ 29 h 34"/>
                <a:gd name="T86" fmla="*/ 20 w 30"/>
                <a:gd name="T87" fmla="*/ 26 h 34"/>
                <a:gd name="T88" fmla="*/ 19 w 30"/>
                <a:gd name="T89" fmla="*/ 15 h 34"/>
                <a:gd name="T90" fmla="*/ 18 w 30"/>
                <a:gd name="T91" fmla="*/ 17 h 34"/>
                <a:gd name="T92" fmla="*/ 20 w 30"/>
                <a:gd name="T93" fmla="*/ 23 h 34"/>
                <a:gd name="T94" fmla="*/ 15 w 30"/>
                <a:gd name="T95" fmla="*/ 13 h 34"/>
                <a:gd name="T96" fmla="*/ 15 w 30"/>
                <a:gd name="T97" fmla="*/ 12 h 34"/>
                <a:gd name="T98" fmla="*/ 13 w 30"/>
                <a:gd name="T99" fmla="*/ 19 h 34"/>
                <a:gd name="T100" fmla="*/ 14 w 30"/>
                <a:gd name="T101" fmla="*/ 16 h 34"/>
                <a:gd name="T102" fmla="*/ 16 w 30"/>
                <a:gd name="T103" fmla="*/ 16 h 34"/>
                <a:gd name="T104" fmla="*/ 20 w 30"/>
                <a:gd name="T105" fmla="*/ 6 h 34"/>
                <a:gd name="T106" fmla="*/ 26 w 30"/>
                <a:gd name="T107" fmla="*/ 4 h 34"/>
                <a:gd name="T108" fmla="*/ 25 w 30"/>
                <a:gd name="T109" fmla="*/ 0 h 34"/>
                <a:gd name="T110" fmla="*/ 11 w 30"/>
                <a:gd name="T111" fmla="*/ 21 h 34"/>
                <a:gd name="T112" fmla="*/ 9 w 30"/>
                <a:gd name="T113" fmla="*/ 23 h 34"/>
                <a:gd name="T114" fmla="*/ 12 w 30"/>
                <a:gd name="T115" fmla="*/ 21 h 34"/>
                <a:gd name="T116" fmla="*/ 11 w 30"/>
                <a:gd name="T117" fmla="*/ 21 h 34"/>
                <a:gd name="T118" fmla="*/ 14 w 30"/>
                <a:gd name="T119" fmla="*/ 20 h 34"/>
                <a:gd name="T120" fmla="*/ 16 w 30"/>
                <a:gd name="T121" fmla="*/ 2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0" h="34">
                  <a:moveTo>
                    <a:pt x="8" y="2"/>
                  </a:moveTo>
                  <a:cubicBezTo>
                    <a:pt x="8" y="2"/>
                    <a:pt x="8" y="4"/>
                    <a:pt x="7" y="5"/>
                  </a:cubicBezTo>
                  <a:cubicBezTo>
                    <a:pt x="7" y="6"/>
                    <a:pt x="5" y="9"/>
                    <a:pt x="4" y="10"/>
                  </a:cubicBezTo>
                  <a:cubicBezTo>
                    <a:pt x="3" y="11"/>
                    <a:pt x="3" y="11"/>
                    <a:pt x="3" y="11"/>
                  </a:cubicBezTo>
                  <a:cubicBezTo>
                    <a:pt x="4" y="11"/>
                    <a:pt x="4" y="11"/>
                    <a:pt x="4" y="11"/>
                  </a:cubicBezTo>
                  <a:cubicBezTo>
                    <a:pt x="4" y="11"/>
                    <a:pt x="4" y="11"/>
                    <a:pt x="4" y="11"/>
                  </a:cubicBezTo>
                  <a:cubicBezTo>
                    <a:pt x="4" y="11"/>
                    <a:pt x="4" y="11"/>
                    <a:pt x="4" y="11"/>
                  </a:cubicBezTo>
                  <a:cubicBezTo>
                    <a:pt x="5" y="11"/>
                    <a:pt x="5" y="12"/>
                    <a:pt x="5" y="11"/>
                  </a:cubicBezTo>
                  <a:cubicBezTo>
                    <a:pt x="6" y="11"/>
                    <a:pt x="8" y="9"/>
                    <a:pt x="9" y="8"/>
                  </a:cubicBezTo>
                  <a:cubicBezTo>
                    <a:pt x="10" y="7"/>
                    <a:pt x="10" y="7"/>
                    <a:pt x="11" y="6"/>
                  </a:cubicBezTo>
                  <a:cubicBezTo>
                    <a:pt x="11" y="5"/>
                    <a:pt x="11" y="4"/>
                    <a:pt x="11" y="4"/>
                  </a:cubicBezTo>
                  <a:cubicBezTo>
                    <a:pt x="11" y="3"/>
                    <a:pt x="11" y="3"/>
                    <a:pt x="11" y="3"/>
                  </a:cubicBezTo>
                  <a:cubicBezTo>
                    <a:pt x="10" y="3"/>
                    <a:pt x="10" y="2"/>
                    <a:pt x="10" y="2"/>
                  </a:cubicBezTo>
                  <a:cubicBezTo>
                    <a:pt x="10" y="2"/>
                    <a:pt x="10" y="2"/>
                    <a:pt x="10" y="2"/>
                  </a:cubicBezTo>
                  <a:cubicBezTo>
                    <a:pt x="9" y="2"/>
                    <a:pt x="8" y="2"/>
                    <a:pt x="8" y="2"/>
                  </a:cubicBezTo>
                  <a:close/>
                  <a:moveTo>
                    <a:pt x="7" y="11"/>
                  </a:moveTo>
                  <a:cubicBezTo>
                    <a:pt x="7" y="12"/>
                    <a:pt x="7" y="12"/>
                    <a:pt x="7" y="12"/>
                  </a:cubicBezTo>
                  <a:cubicBezTo>
                    <a:pt x="7" y="12"/>
                    <a:pt x="8" y="12"/>
                    <a:pt x="9" y="12"/>
                  </a:cubicBezTo>
                  <a:cubicBezTo>
                    <a:pt x="9" y="12"/>
                    <a:pt x="9" y="12"/>
                    <a:pt x="9" y="12"/>
                  </a:cubicBezTo>
                  <a:cubicBezTo>
                    <a:pt x="10" y="12"/>
                    <a:pt x="10" y="12"/>
                    <a:pt x="11" y="12"/>
                  </a:cubicBezTo>
                  <a:cubicBezTo>
                    <a:pt x="12" y="12"/>
                    <a:pt x="12" y="11"/>
                    <a:pt x="13" y="9"/>
                  </a:cubicBezTo>
                  <a:cubicBezTo>
                    <a:pt x="15" y="7"/>
                    <a:pt x="16" y="5"/>
                    <a:pt x="16" y="5"/>
                  </a:cubicBezTo>
                  <a:cubicBezTo>
                    <a:pt x="17" y="5"/>
                    <a:pt x="16" y="5"/>
                    <a:pt x="16" y="5"/>
                  </a:cubicBezTo>
                  <a:cubicBezTo>
                    <a:pt x="15" y="4"/>
                    <a:pt x="15" y="4"/>
                    <a:pt x="15" y="4"/>
                  </a:cubicBezTo>
                  <a:cubicBezTo>
                    <a:pt x="15" y="4"/>
                    <a:pt x="15" y="4"/>
                    <a:pt x="15" y="5"/>
                  </a:cubicBezTo>
                  <a:cubicBezTo>
                    <a:pt x="14" y="6"/>
                    <a:pt x="13" y="7"/>
                    <a:pt x="12" y="9"/>
                  </a:cubicBezTo>
                  <a:cubicBezTo>
                    <a:pt x="10" y="10"/>
                    <a:pt x="10" y="10"/>
                    <a:pt x="10" y="10"/>
                  </a:cubicBezTo>
                  <a:cubicBezTo>
                    <a:pt x="10" y="10"/>
                    <a:pt x="10" y="10"/>
                    <a:pt x="10" y="9"/>
                  </a:cubicBezTo>
                  <a:cubicBezTo>
                    <a:pt x="10" y="9"/>
                    <a:pt x="11" y="7"/>
                    <a:pt x="13" y="5"/>
                  </a:cubicBezTo>
                  <a:cubicBezTo>
                    <a:pt x="14" y="3"/>
                    <a:pt x="14" y="1"/>
                    <a:pt x="14" y="1"/>
                  </a:cubicBezTo>
                  <a:cubicBezTo>
                    <a:pt x="14" y="1"/>
                    <a:pt x="14" y="1"/>
                    <a:pt x="15" y="1"/>
                  </a:cubicBezTo>
                  <a:cubicBezTo>
                    <a:pt x="15" y="1"/>
                    <a:pt x="15" y="1"/>
                    <a:pt x="15" y="1"/>
                  </a:cubicBezTo>
                  <a:cubicBezTo>
                    <a:pt x="15" y="1"/>
                    <a:pt x="15" y="1"/>
                    <a:pt x="16" y="1"/>
                  </a:cubicBezTo>
                  <a:cubicBezTo>
                    <a:pt x="17" y="1"/>
                    <a:pt x="17" y="1"/>
                    <a:pt x="17" y="2"/>
                  </a:cubicBezTo>
                  <a:cubicBezTo>
                    <a:pt x="17" y="2"/>
                    <a:pt x="17" y="3"/>
                    <a:pt x="17" y="3"/>
                  </a:cubicBezTo>
                  <a:cubicBezTo>
                    <a:pt x="17" y="3"/>
                    <a:pt x="17" y="3"/>
                    <a:pt x="17" y="3"/>
                  </a:cubicBezTo>
                  <a:cubicBezTo>
                    <a:pt x="17" y="3"/>
                    <a:pt x="17" y="3"/>
                    <a:pt x="18" y="3"/>
                  </a:cubicBezTo>
                  <a:cubicBezTo>
                    <a:pt x="18" y="2"/>
                    <a:pt x="18" y="2"/>
                    <a:pt x="19" y="3"/>
                  </a:cubicBezTo>
                  <a:cubicBezTo>
                    <a:pt x="19" y="3"/>
                    <a:pt x="19" y="3"/>
                    <a:pt x="19" y="5"/>
                  </a:cubicBezTo>
                  <a:cubicBezTo>
                    <a:pt x="19" y="6"/>
                    <a:pt x="19" y="6"/>
                    <a:pt x="19" y="6"/>
                  </a:cubicBezTo>
                  <a:cubicBezTo>
                    <a:pt x="18" y="6"/>
                    <a:pt x="18" y="7"/>
                    <a:pt x="17" y="8"/>
                  </a:cubicBezTo>
                  <a:cubicBezTo>
                    <a:pt x="15" y="9"/>
                    <a:pt x="15" y="9"/>
                    <a:pt x="15" y="9"/>
                  </a:cubicBezTo>
                  <a:cubicBezTo>
                    <a:pt x="15" y="9"/>
                    <a:pt x="16" y="9"/>
                    <a:pt x="17" y="9"/>
                  </a:cubicBezTo>
                  <a:cubicBezTo>
                    <a:pt x="18" y="8"/>
                    <a:pt x="18" y="9"/>
                    <a:pt x="18" y="9"/>
                  </a:cubicBezTo>
                  <a:cubicBezTo>
                    <a:pt x="19" y="9"/>
                    <a:pt x="19" y="9"/>
                    <a:pt x="19" y="9"/>
                  </a:cubicBezTo>
                  <a:cubicBezTo>
                    <a:pt x="19" y="9"/>
                    <a:pt x="19" y="9"/>
                    <a:pt x="19" y="9"/>
                  </a:cubicBezTo>
                  <a:cubicBezTo>
                    <a:pt x="20" y="9"/>
                    <a:pt x="20" y="10"/>
                    <a:pt x="20" y="10"/>
                  </a:cubicBezTo>
                  <a:cubicBezTo>
                    <a:pt x="20" y="10"/>
                    <a:pt x="20" y="11"/>
                    <a:pt x="20" y="11"/>
                  </a:cubicBezTo>
                  <a:cubicBezTo>
                    <a:pt x="20" y="11"/>
                    <a:pt x="20" y="11"/>
                    <a:pt x="21" y="11"/>
                  </a:cubicBezTo>
                  <a:cubicBezTo>
                    <a:pt x="22" y="10"/>
                    <a:pt x="24" y="9"/>
                    <a:pt x="25" y="9"/>
                  </a:cubicBezTo>
                  <a:cubicBezTo>
                    <a:pt x="26" y="9"/>
                    <a:pt x="27" y="8"/>
                    <a:pt x="27" y="8"/>
                  </a:cubicBezTo>
                  <a:cubicBezTo>
                    <a:pt x="27" y="8"/>
                    <a:pt x="27" y="8"/>
                    <a:pt x="28" y="8"/>
                  </a:cubicBezTo>
                  <a:cubicBezTo>
                    <a:pt x="29" y="8"/>
                    <a:pt x="30" y="9"/>
                    <a:pt x="30" y="10"/>
                  </a:cubicBezTo>
                  <a:cubicBezTo>
                    <a:pt x="30" y="11"/>
                    <a:pt x="30" y="12"/>
                    <a:pt x="30" y="12"/>
                  </a:cubicBezTo>
                  <a:cubicBezTo>
                    <a:pt x="30" y="12"/>
                    <a:pt x="29" y="12"/>
                    <a:pt x="28" y="12"/>
                  </a:cubicBezTo>
                  <a:cubicBezTo>
                    <a:pt x="27" y="12"/>
                    <a:pt x="26" y="12"/>
                    <a:pt x="25" y="13"/>
                  </a:cubicBezTo>
                  <a:cubicBezTo>
                    <a:pt x="24" y="13"/>
                    <a:pt x="24" y="13"/>
                    <a:pt x="24" y="13"/>
                  </a:cubicBezTo>
                  <a:cubicBezTo>
                    <a:pt x="24" y="27"/>
                    <a:pt x="24" y="27"/>
                    <a:pt x="24" y="27"/>
                  </a:cubicBezTo>
                  <a:cubicBezTo>
                    <a:pt x="24" y="27"/>
                    <a:pt x="24" y="27"/>
                    <a:pt x="23" y="29"/>
                  </a:cubicBezTo>
                  <a:cubicBezTo>
                    <a:pt x="23" y="31"/>
                    <a:pt x="21" y="33"/>
                    <a:pt x="21" y="34"/>
                  </a:cubicBezTo>
                  <a:cubicBezTo>
                    <a:pt x="20" y="34"/>
                    <a:pt x="20" y="34"/>
                    <a:pt x="20" y="33"/>
                  </a:cubicBezTo>
                  <a:cubicBezTo>
                    <a:pt x="19" y="33"/>
                    <a:pt x="19" y="33"/>
                    <a:pt x="18" y="32"/>
                  </a:cubicBezTo>
                  <a:cubicBezTo>
                    <a:pt x="18" y="31"/>
                    <a:pt x="16" y="30"/>
                    <a:pt x="16" y="30"/>
                  </a:cubicBezTo>
                  <a:cubicBezTo>
                    <a:pt x="16" y="28"/>
                    <a:pt x="16" y="28"/>
                    <a:pt x="16" y="28"/>
                  </a:cubicBezTo>
                  <a:cubicBezTo>
                    <a:pt x="16" y="28"/>
                    <a:pt x="16" y="28"/>
                    <a:pt x="16" y="28"/>
                  </a:cubicBezTo>
                  <a:cubicBezTo>
                    <a:pt x="16" y="28"/>
                    <a:pt x="15" y="26"/>
                    <a:pt x="15" y="25"/>
                  </a:cubicBezTo>
                  <a:cubicBezTo>
                    <a:pt x="15" y="25"/>
                    <a:pt x="15" y="25"/>
                    <a:pt x="15" y="25"/>
                  </a:cubicBezTo>
                  <a:cubicBezTo>
                    <a:pt x="14" y="24"/>
                    <a:pt x="14" y="24"/>
                    <a:pt x="14" y="24"/>
                  </a:cubicBezTo>
                  <a:cubicBezTo>
                    <a:pt x="14" y="24"/>
                    <a:pt x="14" y="25"/>
                    <a:pt x="13" y="25"/>
                  </a:cubicBezTo>
                  <a:cubicBezTo>
                    <a:pt x="13" y="26"/>
                    <a:pt x="12" y="28"/>
                    <a:pt x="10" y="29"/>
                  </a:cubicBezTo>
                  <a:cubicBezTo>
                    <a:pt x="9" y="30"/>
                    <a:pt x="7" y="30"/>
                    <a:pt x="7" y="30"/>
                  </a:cubicBezTo>
                  <a:cubicBezTo>
                    <a:pt x="7" y="30"/>
                    <a:pt x="7" y="31"/>
                    <a:pt x="7" y="31"/>
                  </a:cubicBezTo>
                  <a:cubicBezTo>
                    <a:pt x="7" y="31"/>
                    <a:pt x="7" y="31"/>
                    <a:pt x="7" y="32"/>
                  </a:cubicBezTo>
                  <a:cubicBezTo>
                    <a:pt x="7" y="32"/>
                    <a:pt x="7" y="32"/>
                    <a:pt x="7" y="33"/>
                  </a:cubicBezTo>
                  <a:cubicBezTo>
                    <a:pt x="7" y="33"/>
                    <a:pt x="7" y="33"/>
                    <a:pt x="6" y="33"/>
                  </a:cubicBezTo>
                  <a:cubicBezTo>
                    <a:pt x="6" y="34"/>
                    <a:pt x="6" y="33"/>
                    <a:pt x="6" y="33"/>
                  </a:cubicBezTo>
                  <a:cubicBezTo>
                    <a:pt x="6" y="33"/>
                    <a:pt x="5" y="33"/>
                    <a:pt x="5" y="33"/>
                  </a:cubicBezTo>
                  <a:cubicBezTo>
                    <a:pt x="4" y="33"/>
                    <a:pt x="5" y="33"/>
                    <a:pt x="4" y="32"/>
                  </a:cubicBezTo>
                  <a:cubicBezTo>
                    <a:pt x="4" y="31"/>
                    <a:pt x="4" y="30"/>
                    <a:pt x="4" y="30"/>
                  </a:cubicBezTo>
                  <a:cubicBezTo>
                    <a:pt x="4" y="30"/>
                    <a:pt x="4" y="30"/>
                    <a:pt x="4" y="30"/>
                  </a:cubicBezTo>
                  <a:cubicBezTo>
                    <a:pt x="4" y="29"/>
                    <a:pt x="4" y="21"/>
                    <a:pt x="4" y="21"/>
                  </a:cubicBezTo>
                  <a:cubicBezTo>
                    <a:pt x="4" y="21"/>
                    <a:pt x="4" y="21"/>
                    <a:pt x="3" y="22"/>
                  </a:cubicBezTo>
                  <a:cubicBezTo>
                    <a:pt x="3" y="22"/>
                    <a:pt x="3" y="22"/>
                    <a:pt x="2" y="23"/>
                  </a:cubicBezTo>
                  <a:cubicBezTo>
                    <a:pt x="2" y="23"/>
                    <a:pt x="2" y="23"/>
                    <a:pt x="2" y="23"/>
                  </a:cubicBezTo>
                  <a:cubicBezTo>
                    <a:pt x="1" y="23"/>
                    <a:pt x="1" y="23"/>
                    <a:pt x="1" y="23"/>
                  </a:cubicBezTo>
                  <a:cubicBezTo>
                    <a:pt x="1" y="23"/>
                    <a:pt x="1" y="23"/>
                    <a:pt x="0" y="23"/>
                  </a:cubicBezTo>
                  <a:cubicBezTo>
                    <a:pt x="0" y="23"/>
                    <a:pt x="0" y="23"/>
                    <a:pt x="0" y="23"/>
                  </a:cubicBezTo>
                  <a:cubicBezTo>
                    <a:pt x="0" y="23"/>
                    <a:pt x="1" y="20"/>
                    <a:pt x="3" y="18"/>
                  </a:cubicBezTo>
                  <a:cubicBezTo>
                    <a:pt x="4" y="16"/>
                    <a:pt x="7" y="11"/>
                    <a:pt x="7" y="11"/>
                  </a:cubicBezTo>
                  <a:close/>
                  <a:moveTo>
                    <a:pt x="13" y="13"/>
                  </a:moveTo>
                  <a:cubicBezTo>
                    <a:pt x="13" y="13"/>
                    <a:pt x="12" y="13"/>
                    <a:pt x="11" y="13"/>
                  </a:cubicBezTo>
                  <a:cubicBezTo>
                    <a:pt x="11" y="13"/>
                    <a:pt x="10" y="13"/>
                    <a:pt x="10" y="13"/>
                  </a:cubicBezTo>
                  <a:cubicBezTo>
                    <a:pt x="10" y="13"/>
                    <a:pt x="10" y="13"/>
                    <a:pt x="10" y="13"/>
                  </a:cubicBezTo>
                  <a:cubicBezTo>
                    <a:pt x="10" y="13"/>
                    <a:pt x="10" y="13"/>
                    <a:pt x="10" y="14"/>
                  </a:cubicBezTo>
                  <a:cubicBezTo>
                    <a:pt x="10" y="14"/>
                    <a:pt x="10" y="14"/>
                    <a:pt x="10" y="14"/>
                  </a:cubicBezTo>
                  <a:cubicBezTo>
                    <a:pt x="10" y="15"/>
                    <a:pt x="10" y="15"/>
                    <a:pt x="10" y="15"/>
                  </a:cubicBezTo>
                  <a:cubicBezTo>
                    <a:pt x="10" y="15"/>
                    <a:pt x="11" y="15"/>
                    <a:pt x="12" y="15"/>
                  </a:cubicBezTo>
                  <a:cubicBezTo>
                    <a:pt x="13" y="15"/>
                    <a:pt x="13" y="15"/>
                    <a:pt x="13" y="15"/>
                  </a:cubicBezTo>
                  <a:cubicBezTo>
                    <a:pt x="13" y="13"/>
                    <a:pt x="13" y="13"/>
                    <a:pt x="13" y="13"/>
                  </a:cubicBezTo>
                  <a:close/>
                  <a:moveTo>
                    <a:pt x="8" y="16"/>
                  </a:moveTo>
                  <a:cubicBezTo>
                    <a:pt x="8" y="16"/>
                    <a:pt x="6" y="18"/>
                    <a:pt x="6" y="18"/>
                  </a:cubicBezTo>
                  <a:cubicBezTo>
                    <a:pt x="6" y="18"/>
                    <a:pt x="5" y="19"/>
                    <a:pt x="5" y="19"/>
                  </a:cubicBezTo>
                  <a:cubicBezTo>
                    <a:pt x="5" y="19"/>
                    <a:pt x="5" y="19"/>
                    <a:pt x="6" y="19"/>
                  </a:cubicBezTo>
                  <a:cubicBezTo>
                    <a:pt x="6" y="19"/>
                    <a:pt x="7" y="19"/>
                    <a:pt x="7" y="20"/>
                  </a:cubicBezTo>
                  <a:cubicBezTo>
                    <a:pt x="8" y="20"/>
                    <a:pt x="8" y="20"/>
                    <a:pt x="8" y="20"/>
                  </a:cubicBezTo>
                  <a:cubicBezTo>
                    <a:pt x="8" y="21"/>
                    <a:pt x="8" y="22"/>
                    <a:pt x="8" y="22"/>
                  </a:cubicBezTo>
                  <a:cubicBezTo>
                    <a:pt x="8" y="23"/>
                    <a:pt x="8" y="23"/>
                    <a:pt x="8" y="23"/>
                  </a:cubicBezTo>
                  <a:cubicBezTo>
                    <a:pt x="9" y="23"/>
                    <a:pt x="9" y="23"/>
                    <a:pt x="9" y="23"/>
                  </a:cubicBezTo>
                  <a:cubicBezTo>
                    <a:pt x="9" y="23"/>
                    <a:pt x="9" y="22"/>
                    <a:pt x="9" y="21"/>
                  </a:cubicBezTo>
                  <a:cubicBezTo>
                    <a:pt x="9" y="19"/>
                    <a:pt x="9" y="18"/>
                    <a:pt x="9" y="18"/>
                  </a:cubicBezTo>
                  <a:cubicBezTo>
                    <a:pt x="9" y="17"/>
                    <a:pt x="9" y="17"/>
                    <a:pt x="9" y="17"/>
                  </a:cubicBezTo>
                  <a:cubicBezTo>
                    <a:pt x="9" y="17"/>
                    <a:pt x="9" y="17"/>
                    <a:pt x="9" y="17"/>
                  </a:cubicBezTo>
                  <a:cubicBezTo>
                    <a:pt x="9" y="16"/>
                    <a:pt x="9" y="17"/>
                    <a:pt x="9" y="16"/>
                  </a:cubicBezTo>
                  <a:cubicBezTo>
                    <a:pt x="9" y="16"/>
                    <a:pt x="8" y="16"/>
                    <a:pt x="8" y="16"/>
                  </a:cubicBezTo>
                  <a:close/>
                  <a:moveTo>
                    <a:pt x="11" y="25"/>
                  </a:moveTo>
                  <a:cubicBezTo>
                    <a:pt x="11" y="25"/>
                    <a:pt x="10" y="25"/>
                    <a:pt x="10" y="25"/>
                  </a:cubicBezTo>
                  <a:cubicBezTo>
                    <a:pt x="9" y="25"/>
                    <a:pt x="9" y="25"/>
                    <a:pt x="9" y="25"/>
                  </a:cubicBezTo>
                  <a:cubicBezTo>
                    <a:pt x="9" y="26"/>
                    <a:pt x="8" y="26"/>
                    <a:pt x="8" y="26"/>
                  </a:cubicBezTo>
                  <a:cubicBezTo>
                    <a:pt x="7" y="30"/>
                    <a:pt x="7" y="30"/>
                    <a:pt x="7" y="30"/>
                  </a:cubicBezTo>
                  <a:cubicBezTo>
                    <a:pt x="7" y="30"/>
                    <a:pt x="7" y="30"/>
                    <a:pt x="8" y="28"/>
                  </a:cubicBezTo>
                  <a:cubicBezTo>
                    <a:pt x="10" y="27"/>
                    <a:pt x="11" y="25"/>
                    <a:pt x="11" y="25"/>
                  </a:cubicBezTo>
                  <a:close/>
                  <a:moveTo>
                    <a:pt x="16" y="23"/>
                  </a:moveTo>
                  <a:cubicBezTo>
                    <a:pt x="16" y="23"/>
                    <a:pt x="16" y="23"/>
                    <a:pt x="16" y="23"/>
                  </a:cubicBezTo>
                  <a:cubicBezTo>
                    <a:pt x="16" y="23"/>
                    <a:pt x="16" y="23"/>
                    <a:pt x="16" y="23"/>
                  </a:cubicBezTo>
                  <a:cubicBezTo>
                    <a:pt x="17" y="23"/>
                    <a:pt x="17" y="24"/>
                    <a:pt x="18" y="24"/>
                  </a:cubicBezTo>
                  <a:cubicBezTo>
                    <a:pt x="18" y="24"/>
                    <a:pt x="18" y="25"/>
                    <a:pt x="18" y="25"/>
                  </a:cubicBezTo>
                  <a:cubicBezTo>
                    <a:pt x="18" y="26"/>
                    <a:pt x="18" y="26"/>
                    <a:pt x="18" y="26"/>
                  </a:cubicBezTo>
                  <a:cubicBezTo>
                    <a:pt x="18" y="27"/>
                    <a:pt x="18" y="27"/>
                    <a:pt x="17" y="28"/>
                  </a:cubicBezTo>
                  <a:cubicBezTo>
                    <a:pt x="17" y="28"/>
                    <a:pt x="17" y="29"/>
                    <a:pt x="17" y="29"/>
                  </a:cubicBezTo>
                  <a:cubicBezTo>
                    <a:pt x="17" y="29"/>
                    <a:pt x="17" y="29"/>
                    <a:pt x="17" y="29"/>
                  </a:cubicBezTo>
                  <a:cubicBezTo>
                    <a:pt x="18" y="29"/>
                    <a:pt x="19" y="29"/>
                    <a:pt x="19" y="29"/>
                  </a:cubicBezTo>
                  <a:cubicBezTo>
                    <a:pt x="20" y="28"/>
                    <a:pt x="20" y="27"/>
                    <a:pt x="20" y="26"/>
                  </a:cubicBezTo>
                  <a:cubicBezTo>
                    <a:pt x="21" y="25"/>
                    <a:pt x="21" y="15"/>
                    <a:pt x="21" y="15"/>
                  </a:cubicBezTo>
                  <a:cubicBezTo>
                    <a:pt x="20" y="15"/>
                    <a:pt x="20" y="15"/>
                    <a:pt x="20" y="15"/>
                  </a:cubicBezTo>
                  <a:cubicBezTo>
                    <a:pt x="19" y="15"/>
                    <a:pt x="19" y="15"/>
                    <a:pt x="19" y="15"/>
                  </a:cubicBezTo>
                  <a:cubicBezTo>
                    <a:pt x="19" y="15"/>
                    <a:pt x="19" y="15"/>
                    <a:pt x="19" y="15"/>
                  </a:cubicBezTo>
                  <a:cubicBezTo>
                    <a:pt x="19" y="15"/>
                    <a:pt x="19" y="16"/>
                    <a:pt x="19" y="16"/>
                  </a:cubicBezTo>
                  <a:cubicBezTo>
                    <a:pt x="19" y="17"/>
                    <a:pt x="19" y="17"/>
                    <a:pt x="18" y="17"/>
                  </a:cubicBezTo>
                  <a:cubicBezTo>
                    <a:pt x="18" y="18"/>
                    <a:pt x="17" y="20"/>
                    <a:pt x="17" y="20"/>
                  </a:cubicBezTo>
                  <a:cubicBezTo>
                    <a:pt x="20" y="20"/>
                    <a:pt x="20" y="20"/>
                    <a:pt x="20" y="20"/>
                  </a:cubicBezTo>
                  <a:cubicBezTo>
                    <a:pt x="20" y="23"/>
                    <a:pt x="20" y="23"/>
                    <a:pt x="20" y="23"/>
                  </a:cubicBezTo>
                  <a:cubicBezTo>
                    <a:pt x="16" y="23"/>
                    <a:pt x="16" y="23"/>
                    <a:pt x="16" y="23"/>
                  </a:cubicBezTo>
                  <a:close/>
                  <a:moveTo>
                    <a:pt x="15" y="12"/>
                  </a:moveTo>
                  <a:cubicBezTo>
                    <a:pt x="15" y="13"/>
                    <a:pt x="15" y="13"/>
                    <a:pt x="15" y="13"/>
                  </a:cubicBezTo>
                  <a:cubicBezTo>
                    <a:pt x="17" y="13"/>
                    <a:pt x="17" y="13"/>
                    <a:pt x="17" y="13"/>
                  </a:cubicBezTo>
                  <a:cubicBezTo>
                    <a:pt x="17" y="12"/>
                    <a:pt x="17" y="12"/>
                    <a:pt x="17" y="12"/>
                  </a:cubicBezTo>
                  <a:cubicBezTo>
                    <a:pt x="15" y="12"/>
                    <a:pt x="15" y="12"/>
                    <a:pt x="15" y="12"/>
                  </a:cubicBezTo>
                  <a:close/>
                  <a:moveTo>
                    <a:pt x="11" y="17"/>
                  </a:moveTo>
                  <a:cubicBezTo>
                    <a:pt x="11" y="19"/>
                    <a:pt x="11" y="19"/>
                    <a:pt x="11" y="19"/>
                  </a:cubicBezTo>
                  <a:cubicBezTo>
                    <a:pt x="13" y="19"/>
                    <a:pt x="13" y="19"/>
                    <a:pt x="13" y="19"/>
                  </a:cubicBezTo>
                  <a:cubicBezTo>
                    <a:pt x="13" y="17"/>
                    <a:pt x="13" y="17"/>
                    <a:pt x="13" y="17"/>
                  </a:cubicBezTo>
                  <a:cubicBezTo>
                    <a:pt x="11" y="17"/>
                    <a:pt x="11" y="17"/>
                    <a:pt x="11" y="17"/>
                  </a:cubicBezTo>
                  <a:close/>
                  <a:moveTo>
                    <a:pt x="14" y="16"/>
                  </a:moveTo>
                  <a:cubicBezTo>
                    <a:pt x="15" y="18"/>
                    <a:pt x="15" y="18"/>
                    <a:pt x="15" y="18"/>
                  </a:cubicBezTo>
                  <a:cubicBezTo>
                    <a:pt x="16" y="18"/>
                    <a:pt x="16" y="18"/>
                    <a:pt x="16" y="18"/>
                  </a:cubicBezTo>
                  <a:cubicBezTo>
                    <a:pt x="16" y="16"/>
                    <a:pt x="16" y="16"/>
                    <a:pt x="16" y="16"/>
                  </a:cubicBezTo>
                  <a:cubicBezTo>
                    <a:pt x="14" y="16"/>
                    <a:pt x="14" y="16"/>
                    <a:pt x="14" y="16"/>
                  </a:cubicBezTo>
                  <a:close/>
                  <a:moveTo>
                    <a:pt x="20" y="3"/>
                  </a:moveTo>
                  <a:cubicBezTo>
                    <a:pt x="20" y="3"/>
                    <a:pt x="20" y="5"/>
                    <a:pt x="20" y="6"/>
                  </a:cubicBezTo>
                  <a:cubicBezTo>
                    <a:pt x="21" y="7"/>
                    <a:pt x="21" y="7"/>
                    <a:pt x="21" y="7"/>
                  </a:cubicBezTo>
                  <a:cubicBezTo>
                    <a:pt x="21" y="7"/>
                    <a:pt x="20" y="7"/>
                    <a:pt x="22" y="6"/>
                  </a:cubicBezTo>
                  <a:cubicBezTo>
                    <a:pt x="23" y="6"/>
                    <a:pt x="24" y="5"/>
                    <a:pt x="26" y="4"/>
                  </a:cubicBezTo>
                  <a:cubicBezTo>
                    <a:pt x="27" y="3"/>
                    <a:pt x="27" y="3"/>
                    <a:pt x="27" y="2"/>
                  </a:cubicBezTo>
                  <a:cubicBezTo>
                    <a:pt x="27" y="2"/>
                    <a:pt x="27" y="1"/>
                    <a:pt x="26" y="0"/>
                  </a:cubicBezTo>
                  <a:cubicBezTo>
                    <a:pt x="26" y="0"/>
                    <a:pt x="25" y="0"/>
                    <a:pt x="25" y="0"/>
                  </a:cubicBezTo>
                  <a:cubicBezTo>
                    <a:pt x="25" y="0"/>
                    <a:pt x="25" y="0"/>
                    <a:pt x="24" y="0"/>
                  </a:cubicBezTo>
                  <a:cubicBezTo>
                    <a:pt x="24" y="1"/>
                    <a:pt x="20" y="3"/>
                    <a:pt x="20" y="3"/>
                  </a:cubicBezTo>
                  <a:close/>
                  <a:moveTo>
                    <a:pt x="11" y="21"/>
                  </a:moveTo>
                  <a:cubicBezTo>
                    <a:pt x="11" y="21"/>
                    <a:pt x="10" y="21"/>
                    <a:pt x="10" y="22"/>
                  </a:cubicBezTo>
                  <a:cubicBezTo>
                    <a:pt x="10" y="22"/>
                    <a:pt x="10" y="22"/>
                    <a:pt x="10" y="22"/>
                  </a:cubicBezTo>
                  <a:cubicBezTo>
                    <a:pt x="10" y="22"/>
                    <a:pt x="9" y="23"/>
                    <a:pt x="9" y="23"/>
                  </a:cubicBezTo>
                  <a:cubicBezTo>
                    <a:pt x="10" y="22"/>
                    <a:pt x="12" y="22"/>
                    <a:pt x="12" y="22"/>
                  </a:cubicBezTo>
                  <a:cubicBezTo>
                    <a:pt x="12" y="22"/>
                    <a:pt x="12" y="21"/>
                    <a:pt x="12" y="21"/>
                  </a:cubicBezTo>
                  <a:cubicBezTo>
                    <a:pt x="12" y="21"/>
                    <a:pt x="12" y="21"/>
                    <a:pt x="12" y="21"/>
                  </a:cubicBezTo>
                  <a:cubicBezTo>
                    <a:pt x="12" y="21"/>
                    <a:pt x="12" y="21"/>
                    <a:pt x="11" y="21"/>
                  </a:cubicBezTo>
                  <a:cubicBezTo>
                    <a:pt x="11" y="21"/>
                    <a:pt x="11" y="21"/>
                    <a:pt x="11" y="21"/>
                  </a:cubicBezTo>
                  <a:cubicBezTo>
                    <a:pt x="11" y="21"/>
                    <a:pt x="11" y="21"/>
                    <a:pt x="11" y="21"/>
                  </a:cubicBezTo>
                  <a:cubicBezTo>
                    <a:pt x="11" y="21"/>
                    <a:pt x="11" y="21"/>
                    <a:pt x="11" y="21"/>
                  </a:cubicBezTo>
                  <a:close/>
                  <a:moveTo>
                    <a:pt x="14" y="20"/>
                  </a:moveTo>
                  <a:cubicBezTo>
                    <a:pt x="14" y="20"/>
                    <a:pt x="14" y="20"/>
                    <a:pt x="14" y="20"/>
                  </a:cubicBezTo>
                  <a:cubicBezTo>
                    <a:pt x="14" y="20"/>
                    <a:pt x="14" y="20"/>
                    <a:pt x="14" y="20"/>
                  </a:cubicBezTo>
                  <a:cubicBezTo>
                    <a:pt x="14" y="20"/>
                    <a:pt x="14" y="20"/>
                    <a:pt x="15" y="20"/>
                  </a:cubicBezTo>
                  <a:cubicBezTo>
                    <a:pt x="15" y="20"/>
                    <a:pt x="16" y="20"/>
                    <a:pt x="16" y="20"/>
                  </a:cubicBezTo>
                  <a:cubicBezTo>
                    <a:pt x="16" y="20"/>
                    <a:pt x="16" y="20"/>
                    <a:pt x="15" y="20"/>
                  </a:cubicBezTo>
                  <a:cubicBezTo>
                    <a:pt x="15" y="20"/>
                    <a:pt x="15" y="20"/>
                    <a:pt x="14" y="20"/>
                  </a:cubicBezTo>
                  <a:close/>
                </a:path>
              </a:pathLst>
            </a:custGeom>
            <a:grpFill/>
            <a:ln w="9525">
              <a:solidFill>
                <a:schemeClr val="bg1">
                  <a:alpha val="12000"/>
                </a:schemeClr>
              </a:solid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521" name="Freeform 307"/>
            <p:cNvSpPr>
              <a:spLocks noEditPoints="1"/>
            </p:cNvSpPr>
            <p:nvPr/>
          </p:nvSpPr>
          <p:spPr bwMode="auto">
            <a:xfrm>
              <a:off x="3571" y="2238"/>
              <a:ext cx="38" cy="49"/>
            </a:xfrm>
            <a:custGeom>
              <a:avLst/>
              <a:gdLst>
                <a:gd name="T0" fmla="*/ 11 w 31"/>
                <a:gd name="T1" fmla="*/ 8 h 40"/>
                <a:gd name="T2" fmla="*/ 10 w 31"/>
                <a:gd name="T3" fmla="*/ 7 h 40"/>
                <a:gd name="T4" fmla="*/ 11 w 31"/>
                <a:gd name="T5" fmla="*/ 4 h 40"/>
                <a:gd name="T6" fmla="*/ 14 w 31"/>
                <a:gd name="T7" fmla="*/ 5 h 40"/>
                <a:gd name="T8" fmla="*/ 14 w 31"/>
                <a:gd name="T9" fmla="*/ 7 h 40"/>
                <a:gd name="T10" fmla="*/ 16 w 31"/>
                <a:gd name="T11" fmla="*/ 8 h 40"/>
                <a:gd name="T12" fmla="*/ 20 w 31"/>
                <a:gd name="T13" fmla="*/ 2 h 40"/>
                <a:gd name="T14" fmla="*/ 23 w 31"/>
                <a:gd name="T15" fmla="*/ 0 h 40"/>
                <a:gd name="T16" fmla="*/ 24 w 31"/>
                <a:gd name="T17" fmla="*/ 4 h 40"/>
                <a:gd name="T18" fmla="*/ 23 w 31"/>
                <a:gd name="T19" fmla="*/ 4 h 40"/>
                <a:gd name="T20" fmla="*/ 21 w 31"/>
                <a:gd name="T21" fmla="*/ 6 h 40"/>
                <a:gd name="T22" fmla="*/ 25 w 31"/>
                <a:gd name="T23" fmla="*/ 6 h 40"/>
                <a:gd name="T24" fmla="*/ 25 w 31"/>
                <a:gd name="T25" fmla="*/ 9 h 40"/>
                <a:gd name="T26" fmla="*/ 21 w 31"/>
                <a:gd name="T27" fmla="*/ 10 h 40"/>
                <a:gd name="T28" fmla="*/ 18 w 31"/>
                <a:gd name="T29" fmla="*/ 11 h 40"/>
                <a:gd name="T30" fmla="*/ 19 w 31"/>
                <a:gd name="T31" fmla="*/ 12 h 40"/>
                <a:gd name="T32" fmla="*/ 22 w 31"/>
                <a:gd name="T33" fmla="*/ 12 h 40"/>
                <a:gd name="T34" fmla="*/ 20 w 31"/>
                <a:gd name="T35" fmla="*/ 15 h 40"/>
                <a:gd name="T36" fmla="*/ 17 w 31"/>
                <a:gd name="T37" fmla="*/ 16 h 40"/>
                <a:gd name="T38" fmla="*/ 19 w 31"/>
                <a:gd name="T39" fmla="*/ 16 h 40"/>
                <a:gd name="T40" fmla="*/ 22 w 31"/>
                <a:gd name="T41" fmla="*/ 16 h 40"/>
                <a:gd name="T42" fmla="*/ 23 w 31"/>
                <a:gd name="T43" fmla="*/ 18 h 40"/>
                <a:gd name="T44" fmla="*/ 21 w 31"/>
                <a:gd name="T45" fmla="*/ 20 h 40"/>
                <a:gd name="T46" fmla="*/ 25 w 31"/>
                <a:gd name="T47" fmla="*/ 21 h 40"/>
                <a:gd name="T48" fmla="*/ 30 w 31"/>
                <a:gd name="T49" fmla="*/ 19 h 40"/>
                <a:gd name="T50" fmla="*/ 30 w 31"/>
                <a:gd name="T51" fmla="*/ 23 h 40"/>
                <a:gd name="T52" fmla="*/ 21 w 31"/>
                <a:gd name="T53" fmla="*/ 23 h 40"/>
                <a:gd name="T54" fmla="*/ 22 w 31"/>
                <a:gd name="T55" fmla="*/ 26 h 40"/>
                <a:gd name="T56" fmla="*/ 22 w 31"/>
                <a:gd name="T57" fmla="*/ 35 h 40"/>
                <a:gd name="T58" fmla="*/ 18 w 31"/>
                <a:gd name="T59" fmla="*/ 36 h 40"/>
                <a:gd name="T60" fmla="*/ 12 w 31"/>
                <a:gd name="T61" fmla="*/ 38 h 40"/>
                <a:gd name="T62" fmla="*/ 9 w 31"/>
                <a:gd name="T63" fmla="*/ 38 h 40"/>
                <a:gd name="T64" fmla="*/ 8 w 31"/>
                <a:gd name="T65" fmla="*/ 30 h 40"/>
                <a:gd name="T66" fmla="*/ 11 w 31"/>
                <a:gd name="T67" fmla="*/ 30 h 40"/>
                <a:gd name="T68" fmla="*/ 15 w 31"/>
                <a:gd name="T69" fmla="*/ 27 h 40"/>
                <a:gd name="T70" fmla="*/ 15 w 31"/>
                <a:gd name="T71" fmla="*/ 25 h 40"/>
                <a:gd name="T72" fmla="*/ 13 w 31"/>
                <a:gd name="T73" fmla="*/ 27 h 40"/>
                <a:gd name="T74" fmla="*/ 10 w 31"/>
                <a:gd name="T75" fmla="*/ 28 h 40"/>
                <a:gd name="T76" fmla="*/ 5 w 31"/>
                <a:gd name="T77" fmla="*/ 29 h 40"/>
                <a:gd name="T78" fmla="*/ 0 w 31"/>
                <a:gd name="T79" fmla="*/ 29 h 40"/>
                <a:gd name="T80" fmla="*/ 9 w 31"/>
                <a:gd name="T81" fmla="*/ 24 h 40"/>
                <a:gd name="T82" fmla="*/ 10 w 31"/>
                <a:gd name="T83" fmla="*/ 23 h 40"/>
                <a:gd name="T84" fmla="*/ 7 w 31"/>
                <a:gd name="T85" fmla="*/ 22 h 40"/>
                <a:gd name="T86" fmla="*/ 11 w 31"/>
                <a:gd name="T87" fmla="*/ 19 h 40"/>
                <a:gd name="T88" fmla="*/ 14 w 31"/>
                <a:gd name="T89" fmla="*/ 17 h 40"/>
                <a:gd name="T90" fmla="*/ 9 w 31"/>
                <a:gd name="T91" fmla="*/ 18 h 40"/>
                <a:gd name="T92" fmla="*/ 8 w 31"/>
                <a:gd name="T93" fmla="*/ 16 h 40"/>
                <a:gd name="T94" fmla="*/ 13 w 31"/>
                <a:gd name="T95" fmla="*/ 14 h 40"/>
                <a:gd name="T96" fmla="*/ 9 w 31"/>
                <a:gd name="T97" fmla="*/ 14 h 40"/>
                <a:gd name="T98" fmla="*/ 6 w 31"/>
                <a:gd name="T99" fmla="*/ 11 h 40"/>
                <a:gd name="T100" fmla="*/ 11 w 31"/>
                <a:gd name="T101" fmla="*/ 10 h 40"/>
                <a:gd name="T102" fmla="*/ 12 w 31"/>
                <a:gd name="T103" fmla="*/ 22 h 40"/>
                <a:gd name="T104" fmla="*/ 14 w 31"/>
                <a:gd name="T105" fmla="*/ 23 h 40"/>
                <a:gd name="T106" fmla="*/ 12 w 31"/>
                <a:gd name="T107" fmla="*/ 22 h 40"/>
                <a:gd name="T108" fmla="*/ 12 w 31"/>
                <a:gd name="T109" fmla="*/ 35 h 40"/>
                <a:gd name="T110" fmla="*/ 13 w 31"/>
                <a:gd name="T111" fmla="*/ 35 h 40"/>
                <a:gd name="T112" fmla="*/ 18 w 31"/>
                <a:gd name="T113" fmla="*/ 34 h 40"/>
                <a:gd name="T114" fmla="*/ 19 w 31"/>
                <a:gd name="T115" fmla="*/ 30 h 40"/>
                <a:gd name="T116" fmla="*/ 18 w 31"/>
                <a:gd name="T117" fmla="*/ 29 h 40"/>
                <a:gd name="T118" fmla="*/ 13 w 31"/>
                <a:gd name="T119" fmla="*/ 3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 h="40">
                  <a:moveTo>
                    <a:pt x="11" y="9"/>
                  </a:moveTo>
                  <a:cubicBezTo>
                    <a:pt x="11" y="9"/>
                    <a:pt x="11" y="8"/>
                    <a:pt x="11" y="8"/>
                  </a:cubicBezTo>
                  <a:cubicBezTo>
                    <a:pt x="10" y="8"/>
                    <a:pt x="10" y="8"/>
                    <a:pt x="10" y="8"/>
                  </a:cubicBezTo>
                  <a:cubicBezTo>
                    <a:pt x="10" y="8"/>
                    <a:pt x="10" y="8"/>
                    <a:pt x="10" y="7"/>
                  </a:cubicBezTo>
                  <a:cubicBezTo>
                    <a:pt x="10" y="6"/>
                    <a:pt x="10" y="6"/>
                    <a:pt x="10" y="5"/>
                  </a:cubicBezTo>
                  <a:cubicBezTo>
                    <a:pt x="10" y="4"/>
                    <a:pt x="10" y="4"/>
                    <a:pt x="11" y="4"/>
                  </a:cubicBezTo>
                  <a:cubicBezTo>
                    <a:pt x="12" y="4"/>
                    <a:pt x="13" y="4"/>
                    <a:pt x="13" y="4"/>
                  </a:cubicBezTo>
                  <a:cubicBezTo>
                    <a:pt x="13" y="4"/>
                    <a:pt x="14" y="5"/>
                    <a:pt x="14" y="5"/>
                  </a:cubicBezTo>
                  <a:cubicBezTo>
                    <a:pt x="14" y="5"/>
                    <a:pt x="15" y="5"/>
                    <a:pt x="14" y="6"/>
                  </a:cubicBezTo>
                  <a:cubicBezTo>
                    <a:pt x="14" y="6"/>
                    <a:pt x="14" y="7"/>
                    <a:pt x="14" y="7"/>
                  </a:cubicBezTo>
                  <a:cubicBezTo>
                    <a:pt x="14" y="8"/>
                    <a:pt x="15" y="8"/>
                    <a:pt x="15" y="8"/>
                  </a:cubicBezTo>
                  <a:cubicBezTo>
                    <a:pt x="15" y="8"/>
                    <a:pt x="15" y="8"/>
                    <a:pt x="16" y="8"/>
                  </a:cubicBezTo>
                  <a:cubicBezTo>
                    <a:pt x="16" y="8"/>
                    <a:pt x="17" y="7"/>
                    <a:pt x="18" y="6"/>
                  </a:cubicBezTo>
                  <a:cubicBezTo>
                    <a:pt x="18" y="5"/>
                    <a:pt x="19" y="3"/>
                    <a:pt x="20" y="2"/>
                  </a:cubicBezTo>
                  <a:cubicBezTo>
                    <a:pt x="20" y="1"/>
                    <a:pt x="20" y="0"/>
                    <a:pt x="20" y="0"/>
                  </a:cubicBezTo>
                  <a:cubicBezTo>
                    <a:pt x="20" y="0"/>
                    <a:pt x="21" y="0"/>
                    <a:pt x="23" y="0"/>
                  </a:cubicBezTo>
                  <a:cubicBezTo>
                    <a:pt x="24" y="1"/>
                    <a:pt x="25" y="2"/>
                    <a:pt x="25" y="3"/>
                  </a:cubicBezTo>
                  <a:cubicBezTo>
                    <a:pt x="25" y="3"/>
                    <a:pt x="24" y="4"/>
                    <a:pt x="24" y="4"/>
                  </a:cubicBezTo>
                  <a:cubicBezTo>
                    <a:pt x="24" y="4"/>
                    <a:pt x="24" y="4"/>
                    <a:pt x="23" y="4"/>
                  </a:cubicBezTo>
                  <a:cubicBezTo>
                    <a:pt x="23" y="4"/>
                    <a:pt x="23" y="3"/>
                    <a:pt x="23" y="4"/>
                  </a:cubicBezTo>
                  <a:cubicBezTo>
                    <a:pt x="23" y="4"/>
                    <a:pt x="22" y="4"/>
                    <a:pt x="22" y="5"/>
                  </a:cubicBezTo>
                  <a:cubicBezTo>
                    <a:pt x="22" y="6"/>
                    <a:pt x="21" y="6"/>
                    <a:pt x="21" y="6"/>
                  </a:cubicBezTo>
                  <a:cubicBezTo>
                    <a:pt x="21" y="6"/>
                    <a:pt x="23" y="6"/>
                    <a:pt x="24" y="6"/>
                  </a:cubicBezTo>
                  <a:cubicBezTo>
                    <a:pt x="24" y="6"/>
                    <a:pt x="24" y="5"/>
                    <a:pt x="25" y="6"/>
                  </a:cubicBezTo>
                  <a:cubicBezTo>
                    <a:pt x="25" y="6"/>
                    <a:pt x="25" y="7"/>
                    <a:pt x="25" y="7"/>
                  </a:cubicBezTo>
                  <a:cubicBezTo>
                    <a:pt x="25" y="7"/>
                    <a:pt x="25" y="9"/>
                    <a:pt x="25" y="9"/>
                  </a:cubicBezTo>
                  <a:cubicBezTo>
                    <a:pt x="25" y="9"/>
                    <a:pt x="25" y="10"/>
                    <a:pt x="24" y="10"/>
                  </a:cubicBezTo>
                  <a:cubicBezTo>
                    <a:pt x="23" y="10"/>
                    <a:pt x="22" y="10"/>
                    <a:pt x="21" y="10"/>
                  </a:cubicBezTo>
                  <a:cubicBezTo>
                    <a:pt x="20" y="10"/>
                    <a:pt x="19" y="11"/>
                    <a:pt x="18" y="11"/>
                  </a:cubicBezTo>
                  <a:cubicBezTo>
                    <a:pt x="18" y="11"/>
                    <a:pt x="18" y="11"/>
                    <a:pt x="18" y="11"/>
                  </a:cubicBezTo>
                  <a:cubicBezTo>
                    <a:pt x="18" y="11"/>
                    <a:pt x="17" y="12"/>
                    <a:pt x="17" y="12"/>
                  </a:cubicBezTo>
                  <a:cubicBezTo>
                    <a:pt x="18" y="12"/>
                    <a:pt x="18" y="12"/>
                    <a:pt x="19" y="12"/>
                  </a:cubicBezTo>
                  <a:cubicBezTo>
                    <a:pt x="20" y="11"/>
                    <a:pt x="21" y="11"/>
                    <a:pt x="21" y="11"/>
                  </a:cubicBezTo>
                  <a:cubicBezTo>
                    <a:pt x="22" y="12"/>
                    <a:pt x="22" y="12"/>
                    <a:pt x="22" y="12"/>
                  </a:cubicBezTo>
                  <a:cubicBezTo>
                    <a:pt x="22" y="13"/>
                    <a:pt x="22" y="13"/>
                    <a:pt x="22" y="13"/>
                  </a:cubicBezTo>
                  <a:cubicBezTo>
                    <a:pt x="22" y="14"/>
                    <a:pt x="21" y="15"/>
                    <a:pt x="20" y="15"/>
                  </a:cubicBezTo>
                  <a:cubicBezTo>
                    <a:pt x="19" y="15"/>
                    <a:pt x="18" y="15"/>
                    <a:pt x="18" y="15"/>
                  </a:cubicBezTo>
                  <a:cubicBezTo>
                    <a:pt x="18" y="16"/>
                    <a:pt x="17" y="16"/>
                    <a:pt x="17" y="16"/>
                  </a:cubicBezTo>
                  <a:cubicBezTo>
                    <a:pt x="18" y="16"/>
                    <a:pt x="18" y="16"/>
                    <a:pt x="18" y="16"/>
                  </a:cubicBezTo>
                  <a:cubicBezTo>
                    <a:pt x="18" y="16"/>
                    <a:pt x="17" y="17"/>
                    <a:pt x="19" y="16"/>
                  </a:cubicBezTo>
                  <a:cubicBezTo>
                    <a:pt x="20" y="16"/>
                    <a:pt x="21" y="16"/>
                    <a:pt x="21" y="16"/>
                  </a:cubicBezTo>
                  <a:cubicBezTo>
                    <a:pt x="21" y="16"/>
                    <a:pt x="21" y="15"/>
                    <a:pt x="22" y="16"/>
                  </a:cubicBezTo>
                  <a:cubicBezTo>
                    <a:pt x="23" y="17"/>
                    <a:pt x="23" y="17"/>
                    <a:pt x="23" y="17"/>
                  </a:cubicBezTo>
                  <a:cubicBezTo>
                    <a:pt x="23" y="18"/>
                    <a:pt x="23" y="18"/>
                    <a:pt x="23" y="18"/>
                  </a:cubicBezTo>
                  <a:cubicBezTo>
                    <a:pt x="23" y="18"/>
                    <a:pt x="22" y="19"/>
                    <a:pt x="22" y="19"/>
                  </a:cubicBezTo>
                  <a:cubicBezTo>
                    <a:pt x="21" y="20"/>
                    <a:pt x="21" y="20"/>
                    <a:pt x="21" y="20"/>
                  </a:cubicBezTo>
                  <a:cubicBezTo>
                    <a:pt x="21" y="20"/>
                    <a:pt x="21" y="21"/>
                    <a:pt x="21" y="21"/>
                  </a:cubicBezTo>
                  <a:cubicBezTo>
                    <a:pt x="22" y="21"/>
                    <a:pt x="24" y="21"/>
                    <a:pt x="25" y="21"/>
                  </a:cubicBezTo>
                  <a:cubicBezTo>
                    <a:pt x="26" y="20"/>
                    <a:pt x="27" y="19"/>
                    <a:pt x="27" y="19"/>
                  </a:cubicBezTo>
                  <a:cubicBezTo>
                    <a:pt x="28" y="19"/>
                    <a:pt x="29" y="19"/>
                    <a:pt x="30" y="19"/>
                  </a:cubicBezTo>
                  <a:cubicBezTo>
                    <a:pt x="31" y="19"/>
                    <a:pt x="31" y="21"/>
                    <a:pt x="31" y="22"/>
                  </a:cubicBezTo>
                  <a:cubicBezTo>
                    <a:pt x="31" y="22"/>
                    <a:pt x="30" y="23"/>
                    <a:pt x="30" y="23"/>
                  </a:cubicBezTo>
                  <a:cubicBezTo>
                    <a:pt x="30" y="23"/>
                    <a:pt x="29" y="23"/>
                    <a:pt x="26" y="23"/>
                  </a:cubicBezTo>
                  <a:cubicBezTo>
                    <a:pt x="24" y="23"/>
                    <a:pt x="21" y="23"/>
                    <a:pt x="21" y="23"/>
                  </a:cubicBezTo>
                  <a:cubicBezTo>
                    <a:pt x="20" y="24"/>
                    <a:pt x="19" y="25"/>
                    <a:pt x="19" y="25"/>
                  </a:cubicBezTo>
                  <a:cubicBezTo>
                    <a:pt x="19" y="25"/>
                    <a:pt x="21" y="26"/>
                    <a:pt x="22" y="26"/>
                  </a:cubicBezTo>
                  <a:cubicBezTo>
                    <a:pt x="23" y="26"/>
                    <a:pt x="24" y="27"/>
                    <a:pt x="24" y="28"/>
                  </a:cubicBezTo>
                  <a:cubicBezTo>
                    <a:pt x="24" y="29"/>
                    <a:pt x="23" y="33"/>
                    <a:pt x="22" y="35"/>
                  </a:cubicBezTo>
                  <a:cubicBezTo>
                    <a:pt x="20" y="37"/>
                    <a:pt x="19" y="38"/>
                    <a:pt x="19" y="38"/>
                  </a:cubicBezTo>
                  <a:cubicBezTo>
                    <a:pt x="18" y="38"/>
                    <a:pt x="18" y="37"/>
                    <a:pt x="18" y="36"/>
                  </a:cubicBezTo>
                  <a:cubicBezTo>
                    <a:pt x="18" y="36"/>
                    <a:pt x="17" y="36"/>
                    <a:pt x="16" y="36"/>
                  </a:cubicBezTo>
                  <a:cubicBezTo>
                    <a:pt x="15" y="37"/>
                    <a:pt x="13" y="38"/>
                    <a:pt x="12" y="38"/>
                  </a:cubicBezTo>
                  <a:cubicBezTo>
                    <a:pt x="12" y="38"/>
                    <a:pt x="11" y="39"/>
                    <a:pt x="11" y="39"/>
                  </a:cubicBezTo>
                  <a:cubicBezTo>
                    <a:pt x="11" y="39"/>
                    <a:pt x="9" y="40"/>
                    <a:pt x="9" y="38"/>
                  </a:cubicBezTo>
                  <a:cubicBezTo>
                    <a:pt x="8" y="37"/>
                    <a:pt x="7" y="32"/>
                    <a:pt x="7" y="31"/>
                  </a:cubicBezTo>
                  <a:cubicBezTo>
                    <a:pt x="6" y="31"/>
                    <a:pt x="7" y="30"/>
                    <a:pt x="8" y="30"/>
                  </a:cubicBezTo>
                  <a:cubicBezTo>
                    <a:pt x="8" y="30"/>
                    <a:pt x="10" y="30"/>
                    <a:pt x="10" y="30"/>
                  </a:cubicBezTo>
                  <a:cubicBezTo>
                    <a:pt x="10" y="30"/>
                    <a:pt x="11" y="30"/>
                    <a:pt x="11" y="30"/>
                  </a:cubicBezTo>
                  <a:cubicBezTo>
                    <a:pt x="11" y="29"/>
                    <a:pt x="12" y="28"/>
                    <a:pt x="13" y="28"/>
                  </a:cubicBezTo>
                  <a:cubicBezTo>
                    <a:pt x="15" y="28"/>
                    <a:pt x="15" y="28"/>
                    <a:pt x="15" y="27"/>
                  </a:cubicBezTo>
                  <a:cubicBezTo>
                    <a:pt x="16" y="27"/>
                    <a:pt x="16" y="26"/>
                    <a:pt x="16" y="26"/>
                  </a:cubicBezTo>
                  <a:cubicBezTo>
                    <a:pt x="15" y="25"/>
                    <a:pt x="15" y="25"/>
                    <a:pt x="15" y="25"/>
                  </a:cubicBezTo>
                  <a:cubicBezTo>
                    <a:pt x="14" y="26"/>
                    <a:pt x="14" y="26"/>
                    <a:pt x="14" y="26"/>
                  </a:cubicBezTo>
                  <a:cubicBezTo>
                    <a:pt x="14" y="26"/>
                    <a:pt x="13" y="27"/>
                    <a:pt x="13" y="27"/>
                  </a:cubicBezTo>
                  <a:cubicBezTo>
                    <a:pt x="14" y="27"/>
                    <a:pt x="14" y="28"/>
                    <a:pt x="13" y="28"/>
                  </a:cubicBezTo>
                  <a:cubicBezTo>
                    <a:pt x="12" y="28"/>
                    <a:pt x="11" y="28"/>
                    <a:pt x="10" y="28"/>
                  </a:cubicBezTo>
                  <a:cubicBezTo>
                    <a:pt x="10" y="27"/>
                    <a:pt x="10" y="27"/>
                    <a:pt x="10" y="27"/>
                  </a:cubicBezTo>
                  <a:cubicBezTo>
                    <a:pt x="9" y="27"/>
                    <a:pt x="7" y="28"/>
                    <a:pt x="5" y="29"/>
                  </a:cubicBezTo>
                  <a:cubicBezTo>
                    <a:pt x="4" y="30"/>
                    <a:pt x="4" y="31"/>
                    <a:pt x="4" y="31"/>
                  </a:cubicBezTo>
                  <a:cubicBezTo>
                    <a:pt x="3" y="31"/>
                    <a:pt x="0" y="30"/>
                    <a:pt x="0" y="29"/>
                  </a:cubicBezTo>
                  <a:cubicBezTo>
                    <a:pt x="0" y="28"/>
                    <a:pt x="0" y="28"/>
                    <a:pt x="1" y="27"/>
                  </a:cubicBezTo>
                  <a:cubicBezTo>
                    <a:pt x="2" y="27"/>
                    <a:pt x="8" y="25"/>
                    <a:pt x="9" y="24"/>
                  </a:cubicBezTo>
                  <a:cubicBezTo>
                    <a:pt x="10" y="24"/>
                    <a:pt x="10" y="24"/>
                    <a:pt x="10" y="24"/>
                  </a:cubicBezTo>
                  <a:cubicBezTo>
                    <a:pt x="10" y="23"/>
                    <a:pt x="10" y="23"/>
                    <a:pt x="10" y="23"/>
                  </a:cubicBezTo>
                  <a:cubicBezTo>
                    <a:pt x="10" y="23"/>
                    <a:pt x="9" y="23"/>
                    <a:pt x="8" y="23"/>
                  </a:cubicBezTo>
                  <a:cubicBezTo>
                    <a:pt x="7" y="23"/>
                    <a:pt x="7" y="23"/>
                    <a:pt x="7" y="22"/>
                  </a:cubicBezTo>
                  <a:cubicBezTo>
                    <a:pt x="7" y="22"/>
                    <a:pt x="6" y="21"/>
                    <a:pt x="7" y="21"/>
                  </a:cubicBezTo>
                  <a:cubicBezTo>
                    <a:pt x="7" y="21"/>
                    <a:pt x="10" y="20"/>
                    <a:pt x="11" y="19"/>
                  </a:cubicBezTo>
                  <a:cubicBezTo>
                    <a:pt x="12" y="18"/>
                    <a:pt x="13" y="18"/>
                    <a:pt x="13" y="18"/>
                  </a:cubicBezTo>
                  <a:cubicBezTo>
                    <a:pt x="14" y="17"/>
                    <a:pt x="14" y="17"/>
                    <a:pt x="14" y="17"/>
                  </a:cubicBezTo>
                  <a:cubicBezTo>
                    <a:pt x="14" y="17"/>
                    <a:pt x="11" y="18"/>
                    <a:pt x="11" y="18"/>
                  </a:cubicBezTo>
                  <a:cubicBezTo>
                    <a:pt x="10" y="18"/>
                    <a:pt x="9" y="18"/>
                    <a:pt x="9" y="18"/>
                  </a:cubicBezTo>
                  <a:cubicBezTo>
                    <a:pt x="9" y="18"/>
                    <a:pt x="9" y="18"/>
                    <a:pt x="8" y="17"/>
                  </a:cubicBezTo>
                  <a:cubicBezTo>
                    <a:pt x="8" y="16"/>
                    <a:pt x="8" y="16"/>
                    <a:pt x="8" y="16"/>
                  </a:cubicBezTo>
                  <a:cubicBezTo>
                    <a:pt x="8" y="16"/>
                    <a:pt x="8" y="17"/>
                    <a:pt x="10" y="15"/>
                  </a:cubicBezTo>
                  <a:cubicBezTo>
                    <a:pt x="13" y="14"/>
                    <a:pt x="12" y="15"/>
                    <a:pt x="13" y="14"/>
                  </a:cubicBezTo>
                  <a:cubicBezTo>
                    <a:pt x="13" y="14"/>
                    <a:pt x="12" y="13"/>
                    <a:pt x="12" y="13"/>
                  </a:cubicBezTo>
                  <a:cubicBezTo>
                    <a:pt x="12" y="13"/>
                    <a:pt x="10" y="14"/>
                    <a:pt x="9" y="14"/>
                  </a:cubicBezTo>
                  <a:cubicBezTo>
                    <a:pt x="8" y="14"/>
                    <a:pt x="8" y="14"/>
                    <a:pt x="7" y="13"/>
                  </a:cubicBezTo>
                  <a:cubicBezTo>
                    <a:pt x="6" y="12"/>
                    <a:pt x="6" y="11"/>
                    <a:pt x="6" y="11"/>
                  </a:cubicBezTo>
                  <a:cubicBezTo>
                    <a:pt x="6" y="11"/>
                    <a:pt x="7" y="11"/>
                    <a:pt x="8" y="11"/>
                  </a:cubicBezTo>
                  <a:cubicBezTo>
                    <a:pt x="10" y="11"/>
                    <a:pt x="10" y="10"/>
                    <a:pt x="11" y="10"/>
                  </a:cubicBezTo>
                  <a:cubicBezTo>
                    <a:pt x="11" y="10"/>
                    <a:pt x="11" y="9"/>
                    <a:pt x="11" y="9"/>
                  </a:cubicBezTo>
                  <a:close/>
                  <a:moveTo>
                    <a:pt x="12" y="22"/>
                  </a:moveTo>
                  <a:cubicBezTo>
                    <a:pt x="12" y="22"/>
                    <a:pt x="13" y="23"/>
                    <a:pt x="13" y="23"/>
                  </a:cubicBezTo>
                  <a:cubicBezTo>
                    <a:pt x="14" y="23"/>
                    <a:pt x="14" y="23"/>
                    <a:pt x="14" y="23"/>
                  </a:cubicBezTo>
                  <a:cubicBezTo>
                    <a:pt x="15" y="22"/>
                    <a:pt x="15" y="22"/>
                    <a:pt x="14" y="22"/>
                  </a:cubicBezTo>
                  <a:cubicBezTo>
                    <a:pt x="14" y="21"/>
                    <a:pt x="13" y="22"/>
                    <a:pt x="12" y="22"/>
                  </a:cubicBezTo>
                  <a:close/>
                  <a:moveTo>
                    <a:pt x="11" y="32"/>
                  </a:moveTo>
                  <a:cubicBezTo>
                    <a:pt x="11" y="32"/>
                    <a:pt x="12" y="35"/>
                    <a:pt x="12" y="35"/>
                  </a:cubicBezTo>
                  <a:cubicBezTo>
                    <a:pt x="12" y="35"/>
                    <a:pt x="12" y="35"/>
                    <a:pt x="12" y="35"/>
                  </a:cubicBezTo>
                  <a:cubicBezTo>
                    <a:pt x="12" y="35"/>
                    <a:pt x="12" y="35"/>
                    <a:pt x="13" y="35"/>
                  </a:cubicBezTo>
                  <a:cubicBezTo>
                    <a:pt x="13" y="34"/>
                    <a:pt x="14" y="34"/>
                    <a:pt x="16" y="34"/>
                  </a:cubicBezTo>
                  <a:cubicBezTo>
                    <a:pt x="17" y="34"/>
                    <a:pt x="18" y="34"/>
                    <a:pt x="18" y="34"/>
                  </a:cubicBezTo>
                  <a:cubicBezTo>
                    <a:pt x="18" y="34"/>
                    <a:pt x="18" y="34"/>
                    <a:pt x="18" y="33"/>
                  </a:cubicBezTo>
                  <a:cubicBezTo>
                    <a:pt x="18" y="33"/>
                    <a:pt x="19" y="30"/>
                    <a:pt x="19" y="30"/>
                  </a:cubicBezTo>
                  <a:cubicBezTo>
                    <a:pt x="19" y="29"/>
                    <a:pt x="19" y="29"/>
                    <a:pt x="19" y="29"/>
                  </a:cubicBezTo>
                  <a:cubicBezTo>
                    <a:pt x="19" y="29"/>
                    <a:pt x="18" y="29"/>
                    <a:pt x="18" y="29"/>
                  </a:cubicBezTo>
                  <a:cubicBezTo>
                    <a:pt x="17" y="29"/>
                    <a:pt x="17" y="29"/>
                    <a:pt x="16" y="30"/>
                  </a:cubicBezTo>
                  <a:cubicBezTo>
                    <a:pt x="15" y="30"/>
                    <a:pt x="14" y="30"/>
                    <a:pt x="13" y="31"/>
                  </a:cubicBezTo>
                  <a:cubicBezTo>
                    <a:pt x="12" y="31"/>
                    <a:pt x="11" y="32"/>
                    <a:pt x="11" y="32"/>
                  </a:cubicBezTo>
                  <a:close/>
                </a:path>
              </a:pathLst>
            </a:custGeom>
            <a:grpFill/>
            <a:ln w="9525">
              <a:solidFill>
                <a:schemeClr val="bg1">
                  <a:alpha val="12000"/>
                </a:schemeClr>
              </a:solid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522" name="Freeform 308"/>
            <p:cNvSpPr>
              <a:spLocks noEditPoints="1"/>
            </p:cNvSpPr>
            <p:nvPr/>
          </p:nvSpPr>
          <p:spPr bwMode="auto">
            <a:xfrm>
              <a:off x="3138" y="1963"/>
              <a:ext cx="82" cy="249"/>
            </a:xfrm>
            <a:custGeom>
              <a:avLst/>
              <a:gdLst>
                <a:gd name="T0" fmla="*/ 5 w 67"/>
                <a:gd name="T1" fmla="*/ 186 h 205"/>
                <a:gd name="T2" fmla="*/ 16 w 67"/>
                <a:gd name="T3" fmla="*/ 173 h 205"/>
                <a:gd name="T4" fmla="*/ 12 w 67"/>
                <a:gd name="T5" fmla="*/ 179 h 205"/>
                <a:gd name="T6" fmla="*/ 18 w 67"/>
                <a:gd name="T7" fmla="*/ 182 h 205"/>
                <a:gd name="T8" fmla="*/ 28 w 67"/>
                <a:gd name="T9" fmla="*/ 178 h 205"/>
                <a:gd name="T10" fmla="*/ 36 w 67"/>
                <a:gd name="T11" fmla="*/ 177 h 205"/>
                <a:gd name="T12" fmla="*/ 19 w 67"/>
                <a:gd name="T13" fmla="*/ 176 h 205"/>
                <a:gd name="T14" fmla="*/ 19 w 67"/>
                <a:gd name="T15" fmla="*/ 182 h 205"/>
                <a:gd name="T16" fmla="*/ 28 w 67"/>
                <a:gd name="T17" fmla="*/ 190 h 205"/>
                <a:gd name="T18" fmla="*/ 38 w 67"/>
                <a:gd name="T19" fmla="*/ 200 h 205"/>
                <a:gd name="T20" fmla="*/ 25 w 67"/>
                <a:gd name="T21" fmla="*/ 190 h 205"/>
                <a:gd name="T22" fmla="*/ 20 w 67"/>
                <a:gd name="T23" fmla="*/ 190 h 205"/>
                <a:gd name="T24" fmla="*/ 20 w 67"/>
                <a:gd name="T25" fmla="*/ 125 h 205"/>
                <a:gd name="T26" fmla="*/ 44 w 67"/>
                <a:gd name="T27" fmla="*/ 132 h 205"/>
                <a:gd name="T28" fmla="*/ 41 w 67"/>
                <a:gd name="T29" fmla="*/ 111 h 205"/>
                <a:gd name="T30" fmla="*/ 40 w 67"/>
                <a:gd name="T31" fmla="*/ 117 h 205"/>
                <a:gd name="T32" fmla="*/ 35 w 67"/>
                <a:gd name="T33" fmla="*/ 118 h 205"/>
                <a:gd name="T34" fmla="*/ 30 w 67"/>
                <a:gd name="T35" fmla="*/ 110 h 205"/>
                <a:gd name="T36" fmla="*/ 29 w 67"/>
                <a:gd name="T37" fmla="*/ 123 h 205"/>
                <a:gd name="T38" fmla="*/ 25 w 67"/>
                <a:gd name="T39" fmla="*/ 124 h 205"/>
                <a:gd name="T40" fmla="*/ 32 w 67"/>
                <a:gd name="T41" fmla="*/ 118 h 205"/>
                <a:gd name="T42" fmla="*/ 32 w 67"/>
                <a:gd name="T43" fmla="*/ 122 h 205"/>
                <a:gd name="T44" fmla="*/ 17 w 67"/>
                <a:gd name="T45" fmla="*/ 122 h 205"/>
                <a:gd name="T46" fmla="*/ 34 w 67"/>
                <a:gd name="T47" fmla="*/ 134 h 205"/>
                <a:gd name="T48" fmla="*/ 38 w 67"/>
                <a:gd name="T49" fmla="*/ 138 h 205"/>
                <a:gd name="T50" fmla="*/ 28 w 67"/>
                <a:gd name="T51" fmla="*/ 143 h 205"/>
                <a:gd name="T52" fmla="*/ 29 w 67"/>
                <a:gd name="T53" fmla="*/ 134 h 205"/>
                <a:gd name="T54" fmla="*/ 24 w 67"/>
                <a:gd name="T55" fmla="*/ 132 h 205"/>
                <a:gd name="T56" fmla="*/ 23 w 67"/>
                <a:gd name="T57" fmla="*/ 70 h 205"/>
                <a:gd name="T58" fmla="*/ 26 w 67"/>
                <a:gd name="T59" fmla="*/ 82 h 205"/>
                <a:gd name="T60" fmla="*/ 33 w 67"/>
                <a:gd name="T61" fmla="*/ 73 h 205"/>
                <a:gd name="T62" fmla="*/ 36 w 67"/>
                <a:gd name="T63" fmla="*/ 62 h 205"/>
                <a:gd name="T64" fmla="*/ 41 w 67"/>
                <a:gd name="T65" fmla="*/ 61 h 205"/>
                <a:gd name="T66" fmla="*/ 48 w 67"/>
                <a:gd name="T67" fmla="*/ 79 h 205"/>
                <a:gd name="T68" fmla="*/ 55 w 67"/>
                <a:gd name="T69" fmla="*/ 89 h 205"/>
                <a:gd name="T70" fmla="*/ 38 w 67"/>
                <a:gd name="T71" fmla="*/ 88 h 205"/>
                <a:gd name="T72" fmla="*/ 39 w 67"/>
                <a:gd name="T73" fmla="*/ 79 h 205"/>
                <a:gd name="T74" fmla="*/ 38 w 67"/>
                <a:gd name="T75" fmla="*/ 65 h 205"/>
                <a:gd name="T76" fmla="*/ 45 w 67"/>
                <a:gd name="T77" fmla="*/ 70 h 205"/>
                <a:gd name="T78" fmla="*/ 42 w 67"/>
                <a:gd name="T79" fmla="*/ 64 h 205"/>
                <a:gd name="T80" fmla="*/ 52 w 67"/>
                <a:gd name="T81" fmla="*/ 71 h 205"/>
                <a:gd name="T82" fmla="*/ 45 w 67"/>
                <a:gd name="T83" fmla="*/ 11 h 205"/>
                <a:gd name="T84" fmla="*/ 61 w 67"/>
                <a:gd name="T85" fmla="*/ 20 h 205"/>
                <a:gd name="T86" fmla="*/ 44 w 67"/>
                <a:gd name="T87" fmla="*/ 22 h 205"/>
                <a:gd name="T88" fmla="*/ 52 w 67"/>
                <a:gd name="T89" fmla="*/ 34 h 205"/>
                <a:gd name="T90" fmla="*/ 40 w 67"/>
                <a:gd name="T91" fmla="*/ 24 h 205"/>
                <a:gd name="T92" fmla="*/ 47 w 67"/>
                <a:gd name="T93" fmla="*/ 32 h 205"/>
                <a:gd name="T94" fmla="*/ 45 w 67"/>
                <a:gd name="T95" fmla="*/ 22 h 205"/>
                <a:gd name="T96" fmla="*/ 48 w 67"/>
                <a:gd name="T97" fmla="*/ 17 h 205"/>
                <a:gd name="T98" fmla="*/ 48 w 67"/>
                <a:gd name="T99" fmla="*/ 15 h 205"/>
                <a:gd name="T100" fmla="*/ 34 w 67"/>
                <a:gd name="T101" fmla="*/ 9 h 205"/>
                <a:gd name="T102" fmla="*/ 42 w 67"/>
                <a:gd name="T103" fmla="*/ 5 h 205"/>
                <a:gd name="T104" fmla="*/ 47 w 67"/>
                <a:gd name="T105" fmla="*/ 6 h 205"/>
                <a:gd name="T106" fmla="*/ 53 w 67"/>
                <a:gd name="T107" fmla="*/ 2 h 205"/>
                <a:gd name="T108" fmla="*/ 54 w 67"/>
                <a:gd name="T109" fmla="*/ 10 h 205"/>
                <a:gd name="T110" fmla="*/ 62 w 67"/>
                <a:gd name="T111" fmla="*/ 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7" h="205">
                  <a:moveTo>
                    <a:pt x="8" y="172"/>
                  </a:moveTo>
                  <a:cubicBezTo>
                    <a:pt x="8" y="172"/>
                    <a:pt x="7" y="169"/>
                    <a:pt x="7" y="170"/>
                  </a:cubicBezTo>
                  <a:cubicBezTo>
                    <a:pt x="6" y="170"/>
                    <a:pt x="5" y="173"/>
                    <a:pt x="5" y="175"/>
                  </a:cubicBezTo>
                  <a:cubicBezTo>
                    <a:pt x="5" y="177"/>
                    <a:pt x="4" y="187"/>
                    <a:pt x="3" y="190"/>
                  </a:cubicBezTo>
                  <a:cubicBezTo>
                    <a:pt x="2" y="194"/>
                    <a:pt x="0" y="196"/>
                    <a:pt x="2" y="198"/>
                  </a:cubicBezTo>
                  <a:cubicBezTo>
                    <a:pt x="3" y="199"/>
                    <a:pt x="4" y="199"/>
                    <a:pt x="4" y="199"/>
                  </a:cubicBezTo>
                  <a:cubicBezTo>
                    <a:pt x="4" y="199"/>
                    <a:pt x="5" y="188"/>
                    <a:pt x="5" y="186"/>
                  </a:cubicBezTo>
                  <a:cubicBezTo>
                    <a:pt x="5" y="184"/>
                    <a:pt x="6" y="181"/>
                    <a:pt x="7" y="178"/>
                  </a:cubicBezTo>
                  <a:cubicBezTo>
                    <a:pt x="8" y="175"/>
                    <a:pt x="8" y="173"/>
                    <a:pt x="8" y="173"/>
                  </a:cubicBezTo>
                  <a:cubicBezTo>
                    <a:pt x="8" y="172"/>
                    <a:pt x="8" y="172"/>
                    <a:pt x="8" y="172"/>
                  </a:cubicBezTo>
                  <a:close/>
                  <a:moveTo>
                    <a:pt x="9" y="173"/>
                  </a:moveTo>
                  <a:cubicBezTo>
                    <a:pt x="9" y="173"/>
                    <a:pt x="9" y="172"/>
                    <a:pt x="10" y="171"/>
                  </a:cubicBezTo>
                  <a:cubicBezTo>
                    <a:pt x="11" y="170"/>
                    <a:pt x="13" y="170"/>
                    <a:pt x="15" y="171"/>
                  </a:cubicBezTo>
                  <a:cubicBezTo>
                    <a:pt x="16" y="171"/>
                    <a:pt x="16" y="172"/>
                    <a:pt x="16" y="173"/>
                  </a:cubicBezTo>
                  <a:cubicBezTo>
                    <a:pt x="15" y="173"/>
                    <a:pt x="14" y="174"/>
                    <a:pt x="13" y="176"/>
                  </a:cubicBezTo>
                  <a:cubicBezTo>
                    <a:pt x="12" y="177"/>
                    <a:pt x="13" y="180"/>
                    <a:pt x="13" y="181"/>
                  </a:cubicBezTo>
                  <a:cubicBezTo>
                    <a:pt x="14" y="182"/>
                    <a:pt x="14" y="184"/>
                    <a:pt x="13" y="184"/>
                  </a:cubicBezTo>
                  <a:cubicBezTo>
                    <a:pt x="12" y="185"/>
                    <a:pt x="12" y="184"/>
                    <a:pt x="10" y="183"/>
                  </a:cubicBezTo>
                  <a:cubicBezTo>
                    <a:pt x="8" y="182"/>
                    <a:pt x="7" y="181"/>
                    <a:pt x="7" y="181"/>
                  </a:cubicBezTo>
                  <a:cubicBezTo>
                    <a:pt x="7" y="181"/>
                    <a:pt x="8" y="181"/>
                    <a:pt x="9" y="181"/>
                  </a:cubicBezTo>
                  <a:cubicBezTo>
                    <a:pt x="11" y="181"/>
                    <a:pt x="13" y="179"/>
                    <a:pt x="12" y="179"/>
                  </a:cubicBezTo>
                  <a:cubicBezTo>
                    <a:pt x="12" y="179"/>
                    <a:pt x="12" y="177"/>
                    <a:pt x="12" y="175"/>
                  </a:cubicBezTo>
                  <a:cubicBezTo>
                    <a:pt x="12" y="173"/>
                    <a:pt x="13" y="173"/>
                    <a:pt x="11" y="173"/>
                  </a:cubicBezTo>
                  <a:cubicBezTo>
                    <a:pt x="10" y="173"/>
                    <a:pt x="9" y="173"/>
                    <a:pt x="9" y="173"/>
                  </a:cubicBezTo>
                  <a:close/>
                  <a:moveTo>
                    <a:pt x="17" y="174"/>
                  </a:moveTo>
                  <a:cubicBezTo>
                    <a:pt x="17" y="174"/>
                    <a:pt x="16" y="175"/>
                    <a:pt x="15" y="177"/>
                  </a:cubicBezTo>
                  <a:cubicBezTo>
                    <a:pt x="14" y="178"/>
                    <a:pt x="14" y="180"/>
                    <a:pt x="15" y="181"/>
                  </a:cubicBezTo>
                  <a:cubicBezTo>
                    <a:pt x="15" y="182"/>
                    <a:pt x="16" y="183"/>
                    <a:pt x="18" y="182"/>
                  </a:cubicBezTo>
                  <a:cubicBezTo>
                    <a:pt x="19" y="180"/>
                    <a:pt x="18" y="179"/>
                    <a:pt x="18" y="177"/>
                  </a:cubicBezTo>
                  <a:cubicBezTo>
                    <a:pt x="18" y="175"/>
                    <a:pt x="17" y="174"/>
                    <a:pt x="17" y="174"/>
                  </a:cubicBezTo>
                  <a:close/>
                  <a:moveTo>
                    <a:pt x="19" y="176"/>
                  </a:moveTo>
                  <a:cubicBezTo>
                    <a:pt x="19" y="176"/>
                    <a:pt x="21" y="177"/>
                    <a:pt x="22" y="177"/>
                  </a:cubicBezTo>
                  <a:cubicBezTo>
                    <a:pt x="23" y="177"/>
                    <a:pt x="24" y="177"/>
                    <a:pt x="24" y="177"/>
                  </a:cubicBezTo>
                  <a:cubicBezTo>
                    <a:pt x="24" y="177"/>
                    <a:pt x="23" y="179"/>
                    <a:pt x="25" y="179"/>
                  </a:cubicBezTo>
                  <a:cubicBezTo>
                    <a:pt x="27" y="179"/>
                    <a:pt x="28" y="178"/>
                    <a:pt x="28" y="178"/>
                  </a:cubicBezTo>
                  <a:cubicBezTo>
                    <a:pt x="28" y="177"/>
                    <a:pt x="28" y="177"/>
                    <a:pt x="28" y="177"/>
                  </a:cubicBezTo>
                  <a:cubicBezTo>
                    <a:pt x="28" y="177"/>
                    <a:pt x="31" y="177"/>
                    <a:pt x="33" y="177"/>
                  </a:cubicBezTo>
                  <a:cubicBezTo>
                    <a:pt x="35" y="177"/>
                    <a:pt x="34" y="178"/>
                    <a:pt x="32" y="179"/>
                  </a:cubicBezTo>
                  <a:cubicBezTo>
                    <a:pt x="31" y="179"/>
                    <a:pt x="29" y="180"/>
                    <a:pt x="29" y="180"/>
                  </a:cubicBezTo>
                  <a:cubicBezTo>
                    <a:pt x="29" y="180"/>
                    <a:pt x="30" y="180"/>
                    <a:pt x="33" y="180"/>
                  </a:cubicBezTo>
                  <a:cubicBezTo>
                    <a:pt x="36" y="180"/>
                    <a:pt x="39" y="182"/>
                    <a:pt x="39" y="181"/>
                  </a:cubicBezTo>
                  <a:cubicBezTo>
                    <a:pt x="39" y="180"/>
                    <a:pt x="38" y="178"/>
                    <a:pt x="36" y="177"/>
                  </a:cubicBezTo>
                  <a:cubicBezTo>
                    <a:pt x="34" y="176"/>
                    <a:pt x="34" y="176"/>
                    <a:pt x="32" y="176"/>
                  </a:cubicBezTo>
                  <a:cubicBezTo>
                    <a:pt x="30" y="176"/>
                    <a:pt x="29" y="175"/>
                    <a:pt x="29" y="175"/>
                  </a:cubicBezTo>
                  <a:cubicBezTo>
                    <a:pt x="29" y="175"/>
                    <a:pt x="29" y="172"/>
                    <a:pt x="27" y="171"/>
                  </a:cubicBezTo>
                  <a:cubicBezTo>
                    <a:pt x="25" y="171"/>
                    <a:pt x="24" y="171"/>
                    <a:pt x="24" y="171"/>
                  </a:cubicBezTo>
                  <a:cubicBezTo>
                    <a:pt x="25" y="175"/>
                    <a:pt x="25" y="175"/>
                    <a:pt x="25" y="175"/>
                  </a:cubicBezTo>
                  <a:cubicBezTo>
                    <a:pt x="25" y="175"/>
                    <a:pt x="23" y="176"/>
                    <a:pt x="21" y="176"/>
                  </a:cubicBezTo>
                  <a:cubicBezTo>
                    <a:pt x="20" y="176"/>
                    <a:pt x="19" y="176"/>
                    <a:pt x="19" y="176"/>
                  </a:cubicBezTo>
                  <a:close/>
                  <a:moveTo>
                    <a:pt x="19" y="182"/>
                  </a:moveTo>
                  <a:cubicBezTo>
                    <a:pt x="19" y="182"/>
                    <a:pt x="20" y="182"/>
                    <a:pt x="23" y="182"/>
                  </a:cubicBezTo>
                  <a:cubicBezTo>
                    <a:pt x="26" y="181"/>
                    <a:pt x="26" y="181"/>
                    <a:pt x="27" y="181"/>
                  </a:cubicBezTo>
                  <a:cubicBezTo>
                    <a:pt x="29" y="182"/>
                    <a:pt x="29" y="184"/>
                    <a:pt x="29" y="184"/>
                  </a:cubicBezTo>
                  <a:cubicBezTo>
                    <a:pt x="29" y="184"/>
                    <a:pt x="28" y="184"/>
                    <a:pt x="26" y="184"/>
                  </a:cubicBezTo>
                  <a:cubicBezTo>
                    <a:pt x="25" y="185"/>
                    <a:pt x="24" y="185"/>
                    <a:pt x="22" y="185"/>
                  </a:cubicBezTo>
                  <a:cubicBezTo>
                    <a:pt x="21" y="184"/>
                    <a:pt x="19" y="182"/>
                    <a:pt x="19" y="182"/>
                  </a:cubicBezTo>
                  <a:close/>
                  <a:moveTo>
                    <a:pt x="16" y="189"/>
                  </a:moveTo>
                  <a:cubicBezTo>
                    <a:pt x="16" y="188"/>
                    <a:pt x="18" y="188"/>
                    <a:pt x="21" y="188"/>
                  </a:cubicBezTo>
                  <a:cubicBezTo>
                    <a:pt x="24" y="187"/>
                    <a:pt x="28" y="187"/>
                    <a:pt x="29" y="187"/>
                  </a:cubicBezTo>
                  <a:cubicBezTo>
                    <a:pt x="31" y="187"/>
                    <a:pt x="31" y="188"/>
                    <a:pt x="31" y="189"/>
                  </a:cubicBezTo>
                  <a:cubicBezTo>
                    <a:pt x="31" y="190"/>
                    <a:pt x="31" y="190"/>
                    <a:pt x="30" y="190"/>
                  </a:cubicBezTo>
                  <a:cubicBezTo>
                    <a:pt x="30" y="190"/>
                    <a:pt x="29" y="191"/>
                    <a:pt x="29" y="190"/>
                  </a:cubicBezTo>
                  <a:cubicBezTo>
                    <a:pt x="28" y="190"/>
                    <a:pt x="28" y="190"/>
                    <a:pt x="28" y="190"/>
                  </a:cubicBezTo>
                  <a:cubicBezTo>
                    <a:pt x="28" y="190"/>
                    <a:pt x="27" y="191"/>
                    <a:pt x="28" y="191"/>
                  </a:cubicBezTo>
                  <a:cubicBezTo>
                    <a:pt x="29" y="192"/>
                    <a:pt x="29" y="193"/>
                    <a:pt x="29" y="193"/>
                  </a:cubicBezTo>
                  <a:cubicBezTo>
                    <a:pt x="29" y="193"/>
                    <a:pt x="28" y="193"/>
                    <a:pt x="27" y="193"/>
                  </a:cubicBezTo>
                  <a:cubicBezTo>
                    <a:pt x="27" y="194"/>
                    <a:pt x="26" y="194"/>
                    <a:pt x="26" y="195"/>
                  </a:cubicBezTo>
                  <a:cubicBezTo>
                    <a:pt x="26" y="196"/>
                    <a:pt x="26" y="200"/>
                    <a:pt x="26" y="200"/>
                  </a:cubicBezTo>
                  <a:cubicBezTo>
                    <a:pt x="26" y="201"/>
                    <a:pt x="30" y="202"/>
                    <a:pt x="33" y="202"/>
                  </a:cubicBezTo>
                  <a:cubicBezTo>
                    <a:pt x="37" y="202"/>
                    <a:pt x="37" y="201"/>
                    <a:pt x="38" y="200"/>
                  </a:cubicBezTo>
                  <a:cubicBezTo>
                    <a:pt x="38" y="199"/>
                    <a:pt x="40" y="194"/>
                    <a:pt x="40" y="194"/>
                  </a:cubicBezTo>
                  <a:cubicBezTo>
                    <a:pt x="40" y="194"/>
                    <a:pt x="40" y="200"/>
                    <a:pt x="40" y="202"/>
                  </a:cubicBezTo>
                  <a:cubicBezTo>
                    <a:pt x="40" y="204"/>
                    <a:pt x="39" y="205"/>
                    <a:pt x="36" y="205"/>
                  </a:cubicBezTo>
                  <a:cubicBezTo>
                    <a:pt x="32" y="205"/>
                    <a:pt x="28" y="204"/>
                    <a:pt x="26" y="203"/>
                  </a:cubicBezTo>
                  <a:cubicBezTo>
                    <a:pt x="25" y="202"/>
                    <a:pt x="24" y="201"/>
                    <a:pt x="24" y="198"/>
                  </a:cubicBezTo>
                  <a:cubicBezTo>
                    <a:pt x="24" y="196"/>
                    <a:pt x="25" y="193"/>
                    <a:pt x="25" y="192"/>
                  </a:cubicBezTo>
                  <a:cubicBezTo>
                    <a:pt x="26" y="191"/>
                    <a:pt x="25" y="190"/>
                    <a:pt x="25" y="190"/>
                  </a:cubicBezTo>
                  <a:cubicBezTo>
                    <a:pt x="25" y="190"/>
                    <a:pt x="25" y="190"/>
                    <a:pt x="25" y="190"/>
                  </a:cubicBezTo>
                  <a:cubicBezTo>
                    <a:pt x="25" y="190"/>
                    <a:pt x="22" y="193"/>
                    <a:pt x="19" y="196"/>
                  </a:cubicBezTo>
                  <a:cubicBezTo>
                    <a:pt x="15" y="198"/>
                    <a:pt x="14" y="199"/>
                    <a:pt x="12" y="199"/>
                  </a:cubicBezTo>
                  <a:cubicBezTo>
                    <a:pt x="11" y="199"/>
                    <a:pt x="11" y="199"/>
                    <a:pt x="11" y="199"/>
                  </a:cubicBezTo>
                  <a:cubicBezTo>
                    <a:pt x="10" y="199"/>
                    <a:pt x="10" y="198"/>
                    <a:pt x="10" y="198"/>
                  </a:cubicBezTo>
                  <a:cubicBezTo>
                    <a:pt x="10" y="198"/>
                    <a:pt x="14" y="197"/>
                    <a:pt x="15" y="195"/>
                  </a:cubicBezTo>
                  <a:cubicBezTo>
                    <a:pt x="17" y="193"/>
                    <a:pt x="20" y="190"/>
                    <a:pt x="20" y="190"/>
                  </a:cubicBezTo>
                  <a:cubicBezTo>
                    <a:pt x="20" y="190"/>
                    <a:pt x="20" y="190"/>
                    <a:pt x="18" y="190"/>
                  </a:cubicBezTo>
                  <a:cubicBezTo>
                    <a:pt x="17" y="190"/>
                    <a:pt x="16" y="189"/>
                    <a:pt x="16" y="189"/>
                  </a:cubicBezTo>
                  <a:close/>
                  <a:moveTo>
                    <a:pt x="21" y="112"/>
                  </a:moveTo>
                  <a:cubicBezTo>
                    <a:pt x="21" y="112"/>
                    <a:pt x="21" y="117"/>
                    <a:pt x="21" y="119"/>
                  </a:cubicBezTo>
                  <a:cubicBezTo>
                    <a:pt x="22" y="121"/>
                    <a:pt x="23" y="124"/>
                    <a:pt x="23" y="124"/>
                  </a:cubicBezTo>
                  <a:cubicBezTo>
                    <a:pt x="23" y="124"/>
                    <a:pt x="21" y="124"/>
                    <a:pt x="20" y="124"/>
                  </a:cubicBezTo>
                  <a:cubicBezTo>
                    <a:pt x="20" y="124"/>
                    <a:pt x="20" y="125"/>
                    <a:pt x="20" y="125"/>
                  </a:cubicBezTo>
                  <a:cubicBezTo>
                    <a:pt x="21" y="126"/>
                    <a:pt x="22" y="127"/>
                    <a:pt x="23" y="127"/>
                  </a:cubicBezTo>
                  <a:cubicBezTo>
                    <a:pt x="25" y="127"/>
                    <a:pt x="30" y="126"/>
                    <a:pt x="33" y="126"/>
                  </a:cubicBezTo>
                  <a:cubicBezTo>
                    <a:pt x="36" y="127"/>
                    <a:pt x="37" y="127"/>
                    <a:pt x="38" y="127"/>
                  </a:cubicBezTo>
                  <a:cubicBezTo>
                    <a:pt x="39" y="127"/>
                    <a:pt x="41" y="127"/>
                    <a:pt x="42" y="128"/>
                  </a:cubicBezTo>
                  <a:cubicBezTo>
                    <a:pt x="43" y="128"/>
                    <a:pt x="45" y="129"/>
                    <a:pt x="44" y="129"/>
                  </a:cubicBezTo>
                  <a:cubicBezTo>
                    <a:pt x="43" y="130"/>
                    <a:pt x="40" y="130"/>
                    <a:pt x="40" y="130"/>
                  </a:cubicBezTo>
                  <a:cubicBezTo>
                    <a:pt x="40" y="130"/>
                    <a:pt x="42" y="131"/>
                    <a:pt x="44" y="132"/>
                  </a:cubicBezTo>
                  <a:cubicBezTo>
                    <a:pt x="46" y="132"/>
                    <a:pt x="47" y="133"/>
                    <a:pt x="48" y="134"/>
                  </a:cubicBezTo>
                  <a:cubicBezTo>
                    <a:pt x="49" y="134"/>
                    <a:pt x="50" y="132"/>
                    <a:pt x="49" y="130"/>
                  </a:cubicBezTo>
                  <a:cubicBezTo>
                    <a:pt x="48" y="129"/>
                    <a:pt x="43" y="127"/>
                    <a:pt x="41" y="126"/>
                  </a:cubicBezTo>
                  <a:cubicBezTo>
                    <a:pt x="39" y="126"/>
                    <a:pt x="39" y="126"/>
                    <a:pt x="39" y="126"/>
                  </a:cubicBezTo>
                  <a:cubicBezTo>
                    <a:pt x="39" y="125"/>
                    <a:pt x="41" y="119"/>
                    <a:pt x="43" y="117"/>
                  </a:cubicBezTo>
                  <a:cubicBezTo>
                    <a:pt x="44" y="114"/>
                    <a:pt x="45" y="114"/>
                    <a:pt x="44" y="114"/>
                  </a:cubicBezTo>
                  <a:cubicBezTo>
                    <a:pt x="44" y="113"/>
                    <a:pt x="43" y="112"/>
                    <a:pt x="41" y="111"/>
                  </a:cubicBezTo>
                  <a:cubicBezTo>
                    <a:pt x="40" y="111"/>
                    <a:pt x="39" y="111"/>
                    <a:pt x="39" y="111"/>
                  </a:cubicBezTo>
                  <a:cubicBezTo>
                    <a:pt x="39" y="111"/>
                    <a:pt x="38" y="112"/>
                    <a:pt x="39" y="113"/>
                  </a:cubicBezTo>
                  <a:cubicBezTo>
                    <a:pt x="39" y="113"/>
                    <a:pt x="40" y="112"/>
                    <a:pt x="41" y="113"/>
                  </a:cubicBezTo>
                  <a:cubicBezTo>
                    <a:pt x="41" y="113"/>
                    <a:pt x="41" y="114"/>
                    <a:pt x="40" y="115"/>
                  </a:cubicBezTo>
                  <a:cubicBezTo>
                    <a:pt x="40" y="115"/>
                    <a:pt x="38" y="114"/>
                    <a:pt x="38" y="115"/>
                  </a:cubicBezTo>
                  <a:cubicBezTo>
                    <a:pt x="38" y="115"/>
                    <a:pt x="37" y="117"/>
                    <a:pt x="38" y="117"/>
                  </a:cubicBezTo>
                  <a:cubicBezTo>
                    <a:pt x="39" y="117"/>
                    <a:pt x="40" y="117"/>
                    <a:pt x="40" y="117"/>
                  </a:cubicBezTo>
                  <a:cubicBezTo>
                    <a:pt x="39" y="118"/>
                    <a:pt x="39" y="118"/>
                    <a:pt x="38" y="118"/>
                  </a:cubicBezTo>
                  <a:cubicBezTo>
                    <a:pt x="37" y="118"/>
                    <a:pt x="36" y="119"/>
                    <a:pt x="36" y="120"/>
                  </a:cubicBezTo>
                  <a:cubicBezTo>
                    <a:pt x="37" y="121"/>
                    <a:pt x="38" y="120"/>
                    <a:pt x="37" y="122"/>
                  </a:cubicBezTo>
                  <a:cubicBezTo>
                    <a:pt x="37" y="123"/>
                    <a:pt x="37" y="125"/>
                    <a:pt x="37" y="125"/>
                  </a:cubicBezTo>
                  <a:cubicBezTo>
                    <a:pt x="36" y="125"/>
                    <a:pt x="36" y="126"/>
                    <a:pt x="35" y="124"/>
                  </a:cubicBezTo>
                  <a:cubicBezTo>
                    <a:pt x="34" y="122"/>
                    <a:pt x="34" y="122"/>
                    <a:pt x="34" y="121"/>
                  </a:cubicBezTo>
                  <a:cubicBezTo>
                    <a:pt x="35" y="120"/>
                    <a:pt x="35" y="118"/>
                    <a:pt x="35" y="118"/>
                  </a:cubicBezTo>
                  <a:cubicBezTo>
                    <a:pt x="35" y="118"/>
                    <a:pt x="35" y="118"/>
                    <a:pt x="36" y="117"/>
                  </a:cubicBezTo>
                  <a:cubicBezTo>
                    <a:pt x="36" y="116"/>
                    <a:pt x="36" y="115"/>
                    <a:pt x="36" y="115"/>
                  </a:cubicBezTo>
                  <a:cubicBezTo>
                    <a:pt x="35" y="114"/>
                    <a:pt x="35" y="114"/>
                    <a:pt x="35" y="114"/>
                  </a:cubicBezTo>
                  <a:cubicBezTo>
                    <a:pt x="35" y="114"/>
                    <a:pt x="36" y="113"/>
                    <a:pt x="37" y="112"/>
                  </a:cubicBezTo>
                  <a:cubicBezTo>
                    <a:pt x="37" y="111"/>
                    <a:pt x="36" y="110"/>
                    <a:pt x="36" y="110"/>
                  </a:cubicBezTo>
                  <a:cubicBezTo>
                    <a:pt x="36" y="110"/>
                    <a:pt x="34" y="113"/>
                    <a:pt x="33" y="112"/>
                  </a:cubicBezTo>
                  <a:cubicBezTo>
                    <a:pt x="32" y="111"/>
                    <a:pt x="30" y="110"/>
                    <a:pt x="30" y="110"/>
                  </a:cubicBezTo>
                  <a:cubicBezTo>
                    <a:pt x="30" y="111"/>
                    <a:pt x="30" y="111"/>
                    <a:pt x="30" y="111"/>
                  </a:cubicBezTo>
                  <a:cubicBezTo>
                    <a:pt x="30" y="111"/>
                    <a:pt x="29" y="112"/>
                    <a:pt x="30" y="113"/>
                  </a:cubicBezTo>
                  <a:cubicBezTo>
                    <a:pt x="31" y="114"/>
                    <a:pt x="32" y="114"/>
                    <a:pt x="32" y="114"/>
                  </a:cubicBezTo>
                  <a:cubicBezTo>
                    <a:pt x="32" y="114"/>
                    <a:pt x="31" y="114"/>
                    <a:pt x="30" y="115"/>
                  </a:cubicBezTo>
                  <a:cubicBezTo>
                    <a:pt x="29" y="117"/>
                    <a:pt x="28" y="117"/>
                    <a:pt x="29" y="118"/>
                  </a:cubicBezTo>
                  <a:cubicBezTo>
                    <a:pt x="30" y="119"/>
                    <a:pt x="32" y="121"/>
                    <a:pt x="31" y="121"/>
                  </a:cubicBezTo>
                  <a:cubicBezTo>
                    <a:pt x="31" y="122"/>
                    <a:pt x="30" y="122"/>
                    <a:pt x="29" y="123"/>
                  </a:cubicBezTo>
                  <a:cubicBezTo>
                    <a:pt x="29" y="123"/>
                    <a:pt x="29" y="124"/>
                    <a:pt x="29" y="124"/>
                  </a:cubicBezTo>
                  <a:cubicBezTo>
                    <a:pt x="29" y="124"/>
                    <a:pt x="28" y="124"/>
                    <a:pt x="28" y="124"/>
                  </a:cubicBezTo>
                  <a:cubicBezTo>
                    <a:pt x="28" y="123"/>
                    <a:pt x="28" y="111"/>
                    <a:pt x="28" y="110"/>
                  </a:cubicBezTo>
                  <a:cubicBezTo>
                    <a:pt x="28" y="110"/>
                    <a:pt x="27" y="110"/>
                    <a:pt x="26" y="110"/>
                  </a:cubicBezTo>
                  <a:cubicBezTo>
                    <a:pt x="25" y="109"/>
                    <a:pt x="26" y="113"/>
                    <a:pt x="26" y="116"/>
                  </a:cubicBezTo>
                  <a:cubicBezTo>
                    <a:pt x="26" y="118"/>
                    <a:pt x="26" y="125"/>
                    <a:pt x="26" y="125"/>
                  </a:cubicBezTo>
                  <a:cubicBezTo>
                    <a:pt x="26" y="125"/>
                    <a:pt x="25" y="125"/>
                    <a:pt x="25" y="124"/>
                  </a:cubicBezTo>
                  <a:cubicBezTo>
                    <a:pt x="24" y="124"/>
                    <a:pt x="24" y="121"/>
                    <a:pt x="24" y="117"/>
                  </a:cubicBezTo>
                  <a:cubicBezTo>
                    <a:pt x="24" y="114"/>
                    <a:pt x="23" y="113"/>
                    <a:pt x="23" y="112"/>
                  </a:cubicBezTo>
                  <a:cubicBezTo>
                    <a:pt x="22" y="112"/>
                    <a:pt x="21" y="112"/>
                    <a:pt x="21" y="112"/>
                  </a:cubicBezTo>
                  <a:cubicBezTo>
                    <a:pt x="21" y="112"/>
                    <a:pt x="21" y="112"/>
                    <a:pt x="21" y="112"/>
                  </a:cubicBezTo>
                  <a:close/>
                  <a:moveTo>
                    <a:pt x="33" y="116"/>
                  </a:moveTo>
                  <a:cubicBezTo>
                    <a:pt x="33" y="116"/>
                    <a:pt x="34" y="117"/>
                    <a:pt x="33" y="118"/>
                  </a:cubicBezTo>
                  <a:cubicBezTo>
                    <a:pt x="33" y="119"/>
                    <a:pt x="33" y="118"/>
                    <a:pt x="32" y="118"/>
                  </a:cubicBezTo>
                  <a:cubicBezTo>
                    <a:pt x="32" y="118"/>
                    <a:pt x="31" y="118"/>
                    <a:pt x="31" y="118"/>
                  </a:cubicBezTo>
                  <a:cubicBezTo>
                    <a:pt x="31" y="117"/>
                    <a:pt x="33" y="116"/>
                    <a:pt x="33" y="116"/>
                  </a:cubicBezTo>
                  <a:close/>
                  <a:moveTo>
                    <a:pt x="32" y="122"/>
                  </a:moveTo>
                  <a:cubicBezTo>
                    <a:pt x="33" y="123"/>
                    <a:pt x="34" y="125"/>
                    <a:pt x="34" y="125"/>
                  </a:cubicBezTo>
                  <a:cubicBezTo>
                    <a:pt x="34" y="125"/>
                    <a:pt x="33" y="125"/>
                    <a:pt x="32" y="125"/>
                  </a:cubicBezTo>
                  <a:cubicBezTo>
                    <a:pt x="30" y="125"/>
                    <a:pt x="30" y="124"/>
                    <a:pt x="30" y="124"/>
                  </a:cubicBezTo>
                  <a:cubicBezTo>
                    <a:pt x="30" y="124"/>
                    <a:pt x="32" y="122"/>
                    <a:pt x="32" y="122"/>
                  </a:cubicBezTo>
                  <a:close/>
                  <a:moveTo>
                    <a:pt x="17" y="122"/>
                  </a:moveTo>
                  <a:cubicBezTo>
                    <a:pt x="17" y="122"/>
                    <a:pt x="19" y="123"/>
                    <a:pt x="19" y="124"/>
                  </a:cubicBezTo>
                  <a:cubicBezTo>
                    <a:pt x="20" y="125"/>
                    <a:pt x="18" y="128"/>
                    <a:pt x="17" y="129"/>
                  </a:cubicBezTo>
                  <a:cubicBezTo>
                    <a:pt x="16" y="130"/>
                    <a:pt x="14" y="131"/>
                    <a:pt x="13" y="130"/>
                  </a:cubicBezTo>
                  <a:cubicBezTo>
                    <a:pt x="12" y="130"/>
                    <a:pt x="12" y="127"/>
                    <a:pt x="12" y="126"/>
                  </a:cubicBezTo>
                  <a:cubicBezTo>
                    <a:pt x="13" y="125"/>
                    <a:pt x="15" y="123"/>
                    <a:pt x="16" y="122"/>
                  </a:cubicBezTo>
                  <a:cubicBezTo>
                    <a:pt x="16" y="122"/>
                    <a:pt x="16" y="122"/>
                    <a:pt x="17" y="122"/>
                  </a:cubicBezTo>
                  <a:close/>
                  <a:moveTo>
                    <a:pt x="23" y="129"/>
                  </a:moveTo>
                  <a:cubicBezTo>
                    <a:pt x="23" y="128"/>
                    <a:pt x="24" y="129"/>
                    <a:pt x="26" y="129"/>
                  </a:cubicBezTo>
                  <a:cubicBezTo>
                    <a:pt x="27" y="129"/>
                    <a:pt x="30" y="128"/>
                    <a:pt x="32" y="128"/>
                  </a:cubicBezTo>
                  <a:cubicBezTo>
                    <a:pt x="34" y="128"/>
                    <a:pt x="35" y="128"/>
                    <a:pt x="37" y="129"/>
                  </a:cubicBezTo>
                  <a:cubicBezTo>
                    <a:pt x="38" y="130"/>
                    <a:pt x="38" y="130"/>
                    <a:pt x="38" y="130"/>
                  </a:cubicBezTo>
                  <a:cubicBezTo>
                    <a:pt x="38" y="130"/>
                    <a:pt x="38" y="132"/>
                    <a:pt x="37" y="132"/>
                  </a:cubicBezTo>
                  <a:cubicBezTo>
                    <a:pt x="37" y="133"/>
                    <a:pt x="35" y="134"/>
                    <a:pt x="34" y="134"/>
                  </a:cubicBezTo>
                  <a:cubicBezTo>
                    <a:pt x="33" y="134"/>
                    <a:pt x="32" y="135"/>
                    <a:pt x="32" y="135"/>
                  </a:cubicBezTo>
                  <a:cubicBezTo>
                    <a:pt x="33" y="135"/>
                    <a:pt x="33" y="135"/>
                    <a:pt x="33" y="135"/>
                  </a:cubicBezTo>
                  <a:cubicBezTo>
                    <a:pt x="34" y="136"/>
                    <a:pt x="34" y="136"/>
                    <a:pt x="34" y="136"/>
                  </a:cubicBezTo>
                  <a:cubicBezTo>
                    <a:pt x="34" y="136"/>
                    <a:pt x="38" y="136"/>
                    <a:pt x="40" y="136"/>
                  </a:cubicBezTo>
                  <a:cubicBezTo>
                    <a:pt x="42" y="137"/>
                    <a:pt x="43" y="138"/>
                    <a:pt x="43" y="139"/>
                  </a:cubicBezTo>
                  <a:cubicBezTo>
                    <a:pt x="43" y="140"/>
                    <a:pt x="41" y="140"/>
                    <a:pt x="40" y="140"/>
                  </a:cubicBezTo>
                  <a:cubicBezTo>
                    <a:pt x="39" y="140"/>
                    <a:pt x="39" y="138"/>
                    <a:pt x="38" y="138"/>
                  </a:cubicBezTo>
                  <a:cubicBezTo>
                    <a:pt x="37" y="137"/>
                    <a:pt x="33" y="137"/>
                    <a:pt x="33" y="137"/>
                  </a:cubicBezTo>
                  <a:cubicBezTo>
                    <a:pt x="33" y="137"/>
                    <a:pt x="33" y="137"/>
                    <a:pt x="33" y="139"/>
                  </a:cubicBezTo>
                  <a:cubicBezTo>
                    <a:pt x="33" y="141"/>
                    <a:pt x="33" y="146"/>
                    <a:pt x="32" y="147"/>
                  </a:cubicBezTo>
                  <a:cubicBezTo>
                    <a:pt x="32" y="148"/>
                    <a:pt x="29" y="149"/>
                    <a:pt x="26" y="148"/>
                  </a:cubicBezTo>
                  <a:cubicBezTo>
                    <a:pt x="22" y="147"/>
                    <a:pt x="19" y="145"/>
                    <a:pt x="19" y="145"/>
                  </a:cubicBezTo>
                  <a:cubicBezTo>
                    <a:pt x="19" y="145"/>
                    <a:pt x="20" y="145"/>
                    <a:pt x="23" y="145"/>
                  </a:cubicBezTo>
                  <a:cubicBezTo>
                    <a:pt x="26" y="145"/>
                    <a:pt x="28" y="144"/>
                    <a:pt x="28" y="143"/>
                  </a:cubicBezTo>
                  <a:cubicBezTo>
                    <a:pt x="29" y="142"/>
                    <a:pt x="30" y="138"/>
                    <a:pt x="30" y="138"/>
                  </a:cubicBezTo>
                  <a:cubicBezTo>
                    <a:pt x="30" y="138"/>
                    <a:pt x="27" y="138"/>
                    <a:pt x="23" y="138"/>
                  </a:cubicBezTo>
                  <a:cubicBezTo>
                    <a:pt x="18" y="138"/>
                    <a:pt x="19" y="139"/>
                    <a:pt x="17" y="138"/>
                  </a:cubicBezTo>
                  <a:cubicBezTo>
                    <a:pt x="16" y="138"/>
                    <a:pt x="16" y="136"/>
                    <a:pt x="16" y="136"/>
                  </a:cubicBezTo>
                  <a:cubicBezTo>
                    <a:pt x="16" y="136"/>
                    <a:pt x="18" y="136"/>
                    <a:pt x="23" y="136"/>
                  </a:cubicBezTo>
                  <a:cubicBezTo>
                    <a:pt x="28" y="135"/>
                    <a:pt x="29" y="135"/>
                    <a:pt x="29" y="135"/>
                  </a:cubicBezTo>
                  <a:cubicBezTo>
                    <a:pt x="29" y="135"/>
                    <a:pt x="29" y="134"/>
                    <a:pt x="29" y="134"/>
                  </a:cubicBezTo>
                  <a:cubicBezTo>
                    <a:pt x="28" y="133"/>
                    <a:pt x="29" y="133"/>
                    <a:pt x="29" y="133"/>
                  </a:cubicBezTo>
                  <a:cubicBezTo>
                    <a:pt x="31" y="133"/>
                    <a:pt x="31" y="133"/>
                    <a:pt x="31" y="133"/>
                  </a:cubicBezTo>
                  <a:cubicBezTo>
                    <a:pt x="31" y="133"/>
                    <a:pt x="32" y="133"/>
                    <a:pt x="33" y="132"/>
                  </a:cubicBezTo>
                  <a:cubicBezTo>
                    <a:pt x="34" y="131"/>
                    <a:pt x="34" y="130"/>
                    <a:pt x="34" y="130"/>
                  </a:cubicBezTo>
                  <a:cubicBezTo>
                    <a:pt x="34" y="130"/>
                    <a:pt x="34" y="129"/>
                    <a:pt x="31" y="130"/>
                  </a:cubicBezTo>
                  <a:cubicBezTo>
                    <a:pt x="29" y="130"/>
                    <a:pt x="27" y="131"/>
                    <a:pt x="26" y="132"/>
                  </a:cubicBezTo>
                  <a:cubicBezTo>
                    <a:pt x="25" y="132"/>
                    <a:pt x="25" y="132"/>
                    <a:pt x="24" y="132"/>
                  </a:cubicBezTo>
                  <a:cubicBezTo>
                    <a:pt x="22" y="131"/>
                    <a:pt x="22" y="129"/>
                    <a:pt x="23" y="129"/>
                  </a:cubicBezTo>
                  <a:close/>
                  <a:moveTo>
                    <a:pt x="26" y="61"/>
                  </a:moveTo>
                  <a:cubicBezTo>
                    <a:pt x="25" y="61"/>
                    <a:pt x="26" y="62"/>
                    <a:pt x="27" y="63"/>
                  </a:cubicBezTo>
                  <a:cubicBezTo>
                    <a:pt x="28" y="64"/>
                    <a:pt x="29" y="64"/>
                    <a:pt x="29" y="64"/>
                  </a:cubicBezTo>
                  <a:cubicBezTo>
                    <a:pt x="29" y="69"/>
                    <a:pt x="29" y="69"/>
                    <a:pt x="29" y="69"/>
                  </a:cubicBezTo>
                  <a:cubicBezTo>
                    <a:pt x="29" y="69"/>
                    <a:pt x="27" y="70"/>
                    <a:pt x="26" y="70"/>
                  </a:cubicBezTo>
                  <a:cubicBezTo>
                    <a:pt x="25" y="70"/>
                    <a:pt x="23" y="70"/>
                    <a:pt x="23" y="70"/>
                  </a:cubicBezTo>
                  <a:cubicBezTo>
                    <a:pt x="23" y="70"/>
                    <a:pt x="23" y="71"/>
                    <a:pt x="24" y="72"/>
                  </a:cubicBezTo>
                  <a:cubicBezTo>
                    <a:pt x="26" y="73"/>
                    <a:pt x="28" y="73"/>
                    <a:pt x="28" y="73"/>
                  </a:cubicBezTo>
                  <a:cubicBezTo>
                    <a:pt x="28" y="79"/>
                    <a:pt x="28" y="79"/>
                    <a:pt x="28" y="79"/>
                  </a:cubicBezTo>
                  <a:cubicBezTo>
                    <a:pt x="28" y="79"/>
                    <a:pt x="24" y="80"/>
                    <a:pt x="23" y="80"/>
                  </a:cubicBezTo>
                  <a:cubicBezTo>
                    <a:pt x="22" y="80"/>
                    <a:pt x="21" y="80"/>
                    <a:pt x="20" y="80"/>
                  </a:cubicBezTo>
                  <a:cubicBezTo>
                    <a:pt x="20" y="79"/>
                    <a:pt x="20" y="82"/>
                    <a:pt x="21" y="82"/>
                  </a:cubicBezTo>
                  <a:cubicBezTo>
                    <a:pt x="22" y="83"/>
                    <a:pt x="23" y="83"/>
                    <a:pt x="26" y="82"/>
                  </a:cubicBezTo>
                  <a:cubicBezTo>
                    <a:pt x="28" y="82"/>
                    <a:pt x="29" y="81"/>
                    <a:pt x="31" y="81"/>
                  </a:cubicBezTo>
                  <a:cubicBezTo>
                    <a:pt x="32" y="81"/>
                    <a:pt x="36" y="80"/>
                    <a:pt x="36" y="79"/>
                  </a:cubicBezTo>
                  <a:cubicBezTo>
                    <a:pt x="37" y="78"/>
                    <a:pt x="37" y="78"/>
                    <a:pt x="37" y="78"/>
                  </a:cubicBezTo>
                  <a:cubicBezTo>
                    <a:pt x="37" y="78"/>
                    <a:pt x="33" y="78"/>
                    <a:pt x="32" y="78"/>
                  </a:cubicBezTo>
                  <a:cubicBezTo>
                    <a:pt x="31" y="78"/>
                    <a:pt x="31" y="78"/>
                    <a:pt x="31" y="78"/>
                  </a:cubicBezTo>
                  <a:cubicBezTo>
                    <a:pt x="31" y="78"/>
                    <a:pt x="30" y="74"/>
                    <a:pt x="31" y="73"/>
                  </a:cubicBezTo>
                  <a:cubicBezTo>
                    <a:pt x="32" y="73"/>
                    <a:pt x="32" y="73"/>
                    <a:pt x="33" y="73"/>
                  </a:cubicBezTo>
                  <a:cubicBezTo>
                    <a:pt x="34" y="72"/>
                    <a:pt x="35" y="72"/>
                    <a:pt x="35" y="72"/>
                  </a:cubicBezTo>
                  <a:cubicBezTo>
                    <a:pt x="35" y="72"/>
                    <a:pt x="35" y="70"/>
                    <a:pt x="33" y="70"/>
                  </a:cubicBezTo>
                  <a:cubicBezTo>
                    <a:pt x="32" y="69"/>
                    <a:pt x="31" y="69"/>
                    <a:pt x="31" y="69"/>
                  </a:cubicBezTo>
                  <a:cubicBezTo>
                    <a:pt x="31" y="69"/>
                    <a:pt x="31" y="67"/>
                    <a:pt x="31" y="66"/>
                  </a:cubicBezTo>
                  <a:cubicBezTo>
                    <a:pt x="31" y="65"/>
                    <a:pt x="32" y="65"/>
                    <a:pt x="34" y="64"/>
                  </a:cubicBezTo>
                  <a:cubicBezTo>
                    <a:pt x="35" y="64"/>
                    <a:pt x="36" y="63"/>
                    <a:pt x="36" y="63"/>
                  </a:cubicBezTo>
                  <a:cubicBezTo>
                    <a:pt x="36" y="62"/>
                    <a:pt x="36" y="62"/>
                    <a:pt x="36" y="62"/>
                  </a:cubicBezTo>
                  <a:cubicBezTo>
                    <a:pt x="36" y="62"/>
                    <a:pt x="36" y="61"/>
                    <a:pt x="34" y="60"/>
                  </a:cubicBezTo>
                  <a:cubicBezTo>
                    <a:pt x="32" y="60"/>
                    <a:pt x="30" y="60"/>
                    <a:pt x="30" y="60"/>
                  </a:cubicBezTo>
                  <a:cubicBezTo>
                    <a:pt x="29" y="60"/>
                    <a:pt x="26" y="61"/>
                    <a:pt x="26" y="61"/>
                  </a:cubicBezTo>
                  <a:close/>
                  <a:moveTo>
                    <a:pt x="38" y="63"/>
                  </a:moveTo>
                  <a:cubicBezTo>
                    <a:pt x="41" y="63"/>
                    <a:pt x="41" y="63"/>
                    <a:pt x="41" y="63"/>
                  </a:cubicBezTo>
                  <a:cubicBezTo>
                    <a:pt x="41" y="63"/>
                    <a:pt x="41" y="62"/>
                    <a:pt x="41" y="62"/>
                  </a:cubicBezTo>
                  <a:cubicBezTo>
                    <a:pt x="40" y="62"/>
                    <a:pt x="41" y="61"/>
                    <a:pt x="41" y="61"/>
                  </a:cubicBezTo>
                  <a:cubicBezTo>
                    <a:pt x="41" y="61"/>
                    <a:pt x="42" y="61"/>
                    <a:pt x="47" y="61"/>
                  </a:cubicBezTo>
                  <a:cubicBezTo>
                    <a:pt x="52" y="61"/>
                    <a:pt x="53" y="62"/>
                    <a:pt x="56" y="64"/>
                  </a:cubicBezTo>
                  <a:cubicBezTo>
                    <a:pt x="59" y="66"/>
                    <a:pt x="58" y="67"/>
                    <a:pt x="57" y="70"/>
                  </a:cubicBezTo>
                  <a:cubicBezTo>
                    <a:pt x="57" y="72"/>
                    <a:pt x="52" y="78"/>
                    <a:pt x="52" y="78"/>
                  </a:cubicBezTo>
                  <a:cubicBezTo>
                    <a:pt x="52" y="78"/>
                    <a:pt x="51" y="77"/>
                    <a:pt x="50" y="76"/>
                  </a:cubicBezTo>
                  <a:cubicBezTo>
                    <a:pt x="49" y="75"/>
                    <a:pt x="48" y="76"/>
                    <a:pt x="48" y="76"/>
                  </a:cubicBezTo>
                  <a:cubicBezTo>
                    <a:pt x="48" y="79"/>
                    <a:pt x="48" y="79"/>
                    <a:pt x="48" y="79"/>
                  </a:cubicBezTo>
                  <a:cubicBezTo>
                    <a:pt x="48" y="79"/>
                    <a:pt x="50" y="79"/>
                    <a:pt x="51" y="80"/>
                  </a:cubicBezTo>
                  <a:cubicBezTo>
                    <a:pt x="52" y="81"/>
                    <a:pt x="52" y="81"/>
                    <a:pt x="52" y="82"/>
                  </a:cubicBezTo>
                  <a:cubicBezTo>
                    <a:pt x="52" y="83"/>
                    <a:pt x="51" y="82"/>
                    <a:pt x="50" y="82"/>
                  </a:cubicBezTo>
                  <a:cubicBezTo>
                    <a:pt x="49" y="82"/>
                    <a:pt x="48" y="82"/>
                    <a:pt x="48" y="82"/>
                  </a:cubicBezTo>
                  <a:cubicBezTo>
                    <a:pt x="47" y="86"/>
                    <a:pt x="47" y="86"/>
                    <a:pt x="47" y="86"/>
                  </a:cubicBezTo>
                  <a:cubicBezTo>
                    <a:pt x="47" y="86"/>
                    <a:pt x="49" y="86"/>
                    <a:pt x="51" y="87"/>
                  </a:cubicBezTo>
                  <a:cubicBezTo>
                    <a:pt x="52" y="87"/>
                    <a:pt x="54" y="88"/>
                    <a:pt x="55" y="89"/>
                  </a:cubicBezTo>
                  <a:cubicBezTo>
                    <a:pt x="56" y="89"/>
                    <a:pt x="56" y="91"/>
                    <a:pt x="56" y="91"/>
                  </a:cubicBezTo>
                  <a:cubicBezTo>
                    <a:pt x="55" y="92"/>
                    <a:pt x="54" y="92"/>
                    <a:pt x="54" y="92"/>
                  </a:cubicBezTo>
                  <a:cubicBezTo>
                    <a:pt x="53" y="92"/>
                    <a:pt x="53" y="91"/>
                    <a:pt x="51" y="91"/>
                  </a:cubicBezTo>
                  <a:cubicBezTo>
                    <a:pt x="49" y="90"/>
                    <a:pt x="47" y="89"/>
                    <a:pt x="47" y="89"/>
                  </a:cubicBezTo>
                  <a:cubicBezTo>
                    <a:pt x="46" y="89"/>
                    <a:pt x="46" y="89"/>
                    <a:pt x="44" y="89"/>
                  </a:cubicBezTo>
                  <a:cubicBezTo>
                    <a:pt x="43" y="89"/>
                    <a:pt x="44" y="89"/>
                    <a:pt x="43" y="89"/>
                  </a:cubicBezTo>
                  <a:cubicBezTo>
                    <a:pt x="42" y="88"/>
                    <a:pt x="39" y="88"/>
                    <a:pt x="38" y="88"/>
                  </a:cubicBezTo>
                  <a:cubicBezTo>
                    <a:pt x="36" y="88"/>
                    <a:pt x="36" y="88"/>
                    <a:pt x="35" y="87"/>
                  </a:cubicBezTo>
                  <a:cubicBezTo>
                    <a:pt x="33" y="86"/>
                    <a:pt x="34" y="85"/>
                    <a:pt x="34" y="85"/>
                  </a:cubicBezTo>
                  <a:cubicBezTo>
                    <a:pt x="34" y="85"/>
                    <a:pt x="37" y="85"/>
                    <a:pt x="38" y="85"/>
                  </a:cubicBezTo>
                  <a:cubicBezTo>
                    <a:pt x="40" y="85"/>
                    <a:pt x="44" y="85"/>
                    <a:pt x="44" y="85"/>
                  </a:cubicBezTo>
                  <a:cubicBezTo>
                    <a:pt x="44" y="82"/>
                    <a:pt x="44" y="82"/>
                    <a:pt x="44" y="82"/>
                  </a:cubicBezTo>
                  <a:cubicBezTo>
                    <a:pt x="44" y="82"/>
                    <a:pt x="41" y="82"/>
                    <a:pt x="40" y="81"/>
                  </a:cubicBezTo>
                  <a:cubicBezTo>
                    <a:pt x="39" y="81"/>
                    <a:pt x="39" y="79"/>
                    <a:pt x="39" y="79"/>
                  </a:cubicBezTo>
                  <a:cubicBezTo>
                    <a:pt x="39" y="79"/>
                    <a:pt x="39" y="79"/>
                    <a:pt x="40" y="79"/>
                  </a:cubicBezTo>
                  <a:cubicBezTo>
                    <a:pt x="41" y="80"/>
                    <a:pt x="44" y="79"/>
                    <a:pt x="44" y="79"/>
                  </a:cubicBezTo>
                  <a:cubicBezTo>
                    <a:pt x="45" y="78"/>
                    <a:pt x="45" y="78"/>
                    <a:pt x="45" y="78"/>
                  </a:cubicBezTo>
                  <a:cubicBezTo>
                    <a:pt x="44" y="76"/>
                    <a:pt x="44" y="76"/>
                    <a:pt x="44" y="76"/>
                  </a:cubicBezTo>
                  <a:cubicBezTo>
                    <a:pt x="44" y="76"/>
                    <a:pt x="42" y="76"/>
                    <a:pt x="41" y="76"/>
                  </a:cubicBezTo>
                  <a:cubicBezTo>
                    <a:pt x="41" y="76"/>
                    <a:pt x="40" y="76"/>
                    <a:pt x="40" y="75"/>
                  </a:cubicBezTo>
                  <a:cubicBezTo>
                    <a:pt x="39" y="73"/>
                    <a:pt x="38" y="67"/>
                    <a:pt x="38" y="65"/>
                  </a:cubicBezTo>
                  <a:cubicBezTo>
                    <a:pt x="37" y="64"/>
                    <a:pt x="38" y="63"/>
                    <a:pt x="38" y="63"/>
                  </a:cubicBezTo>
                  <a:close/>
                  <a:moveTo>
                    <a:pt x="42" y="64"/>
                  </a:moveTo>
                  <a:cubicBezTo>
                    <a:pt x="41" y="63"/>
                    <a:pt x="41" y="63"/>
                    <a:pt x="41" y="63"/>
                  </a:cubicBezTo>
                  <a:cubicBezTo>
                    <a:pt x="41" y="63"/>
                    <a:pt x="41" y="65"/>
                    <a:pt x="41" y="67"/>
                  </a:cubicBezTo>
                  <a:cubicBezTo>
                    <a:pt x="41" y="70"/>
                    <a:pt x="42" y="72"/>
                    <a:pt x="43" y="73"/>
                  </a:cubicBezTo>
                  <a:cubicBezTo>
                    <a:pt x="44" y="74"/>
                    <a:pt x="45" y="74"/>
                    <a:pt x="45" y="74"/>
                  </a:cubicBezTo>
                  <a:cubicBezTo>
                    <a:pt x="45" y="70"/>
                    <a:pt x="45" y="70"/>
                    <a:pt x="45" y="70"/>
                  </a:cubicBezTo>
                  <a:cubicBezTo>
                    <a:pt x="45" y="70"/>
                    <a:pt x="44" y="70"/>
                    <a:pt x="43" y="69"/>
                  </a:cubicBezTo>
                  <a:cubicBezTo>
                    <a:pt x="43" y="68"/>
                    <a:pt x="43" y="68"/>
                    <a:pt x="43" y="68"/>
                  </a:cubicBezTo>
                  <a:cubicBezTo>
                    <a:pt x="43" y="68"/>
                    <a:pt x="44" y="67"/>
                    <a:pt x="44" y="67"/>
                  </a:cubicBezTo>
                  <a:cubicBezTo>
                    <a:pt x="45" y="68"/>
                    <a:pt x="46" y="67"/>
                    <a:pt x="46" y="67"/>
                  </a:cubicBezTo>
                  <a:cubicBezTo>
                    <a:pt x="46" y="64"/>
                    <a:pt x="46" y="64"/>
                    <a:pt x="46" y="64"/>
                  </a:cubicBezTo>
                  <a:cubicBezTo>
                    <a:pt x="46" y="64"/>
                    <a:pt x="45" y="64"/>
                    <a:pt x="43" y="64"/>
                  </a:cubicBezTo>
                  <a:cubicBezTo>
                    <a:pt x="42" y="64"/>
                    <a:pt x="42" y="64"/>
                    <a:pt x="42" y="64"/>
                  </a:cubicBezTo>
                  <a:close/>
                  <a:moveTo>
                    <a:pt x="49" y="63"/>
                  </a:moveTo>
                  <a:cubicBezTo>
                    <a:pt x="49" y="63"/>
                    <a:pt x="48" y="67"/>
                    <a:pt x="49" y="67"/>
                  </a:cubicBezTo>
                  <a:cubicBezTo>
                    <a:pt x="49" y="68"/>
                    <a:pt x="51" y="68"/>
                    <a:pt x="51" y="69"/>
                  </a:cubicBezTo>
                  <a:cubicBezTo>
                    <a:pt x="51" y="70"/>
                    <a:pt x="50" y="70"/>
                    <a:pt x="50" y="70"/>
                  </a:cubicBezTo>
                  <a:cubicBezTo>
                    <a:pt x="48" y="70"/>
                    <a:pt x="48" y="70"/>
                    <a:pt x="48" y="70"/>
                  </a:cubicBezTo>
                  <a:cubicBezTo>
                    <a:pt x="48" y="74"/>
                    <a:pt x="48" y="74"/>
                    <a:pt x="48" y="74"/>
                  </a:cubicBezTo>
                  <a:cubicBezTo>
                    <a:pt x="48" y="74"/>
                    <a:pt x="51" y="73"/>
                    <a:pt x="52" y="71"/>
                  </a:cubicBezTo>
                  <a:cubicBezTo>
                    <a:pt x="53" y="68"/>
                    <a:pt x="54" y="66"/>
                    <a:pt x="53" y="65"/>
                  </a:cubicBezTo>
                  <a:cubicBezTo>
                    <a:pt x="52" y="64"/>
                    <a:pt x="49" y="63"/>
                    <a:pt x="49" y="63"/>
                  </a:cubicBezTo>
                  <a:close/>
                  <a:moveTo>
                    <a:pt x="34" y="9"/>
                  </a:moveTo>
                  <a:cubicBezTo>
                    <a:pt x="34" y="9"/>
                    <a:pt x="35" y="10"/>
                    <a:pt x="36" y="11"/>
                  </a:cubicBezTo>
                  <a:cubicBezTo>
                    <a:pt x="37" y="12"/>
                    <a:pt x="37" y="12"/>
                    <a:pt x="37" y="12"/>
                  </a:cubicBezTo>
                  <a:cubicBezTo>
                    <a:pt x="37" y="12"/>
                    <a:pt x="41" y="11"/>
                    <a:pt x="43" y="11"/>
                  </a:cubicBezTo>
                  <a:cubicBezTo>
                    <a:pt x="45" y="12"/>
                    <a:pt x="45" y="11"/>
                    <a:pt x="45" y="11"/>
                  </a:cubicBezTo>
                  <a:cubicBezTo>
                    <a:pt x="45" y="11"/>
                    <a:pt x="45" y="10"/>
                    <a:pt x="47" y="10"/>
                  </a:cubicBezTo>
                  <a:cubicBezTo>
                    <a:pt x="48" y="10"/>
                    <a:pt x="49" y="10"/>
                    <a:pt x="50" y="11"/>
                  </a:cubicBezTo>
                  <a:cubicBezTo>
                    <a:pt x="50" y="12"/>
                    <a:pt x="51" y="12"/>
                    <a:pt x="51" y="12"/>
                  </a:cubicBezTo>
                  <a:cubicBezTo>
                    <a:pt x="51" y="12"/>
                    <a:pt x="55" y="13"/>
                    <a:pt x="61" y="15"/>
                  </a:cubicBezTo>
                  <a:cubicBezTo>
                    <a:pt x="67" y="17"/>
                    <a:pt x="67" y="19"/>
                    <a:pt x="67" y="20"/>
                  </a:cubicBezTo>
                  <a:cubicBezTo>
                    <a:pt x="67" y="21"/>
                    <a:pt x="66" y="22"/>
                    <a:pt x="66" y="22"/>
                  </a:cubicBezTo>
                  <a:cubicBezTo>
                    <a:pt x="66" y="22"/>
                    <a:pt x="65" y="22"/>
                    <a:pt x="61" y="20"/>
                  </a:cubicBezTo>
                  <a:cubicBezTo>
                    <a:pt x="56" y="19"/>
                    <a:pt x="55" y="18"/>
                    <a:pt x="55" y="18"/>
                  </a:cubicBezTo>
                  <a:cubicBezTo>
                    <a:pt x="55" y="18"/>
                    <a:pt x="54" y="18"/>
                    <a:pt x="55" y="19"/>
                  </a:cubicBezTo>
                  <a:cubicBezTo>
                    <a:pt x="55" y="20"/>
                    <a:pt x="55" y="20"/>
                    <a:pt x="55" y="21"/>
                  </a:cubicBezTo>
                  <a:cubicBezTo>
                    <a:pt x="54" y="21"/>
                    <a:pt x="52" y="22"/>
                    <a:pt x="52" y="22"/>
                  </a:cubicBezTo>
                  <a:cubicBezTo>
                    <a:pt x="52" y="22"/>
                    <a:pt x="52" y="23"/>
                    <a:pt x="52" y="24"/>
                  </a:cubicBezTo>
                  <a:cubicBezTo>
                    <a:pt x="52" y="25"/>
                    <a:pt x="50" y="25"/>
                    <a:pt x="48" y="25"/>
                  </a:cubicBezTo>
                  <a:cubicBezTo>
                    <a:pt x="46" y="25"/>
                    <a:pt x="44" y="22"/>
                    <a:pt x="44" y="22"/>
                  </a:cubicBezTo>
                  <a:cubicBezTo>
                    <a:pt x="44" y="26"/>
                    <a:pt x="44" y="26"/>
                    <a:pt x="44" y="26"/>
                  </a:cubicBezTo>
                  <a:cubicBezTo>
                    <a:pt x="44" y="26"/>
                    <a:pt x="44" y="26"/>
                    <a:pt x="44" y="26"/>
                  </a:cubicBezTo>
                  <a:cubicBezTo>
                    <a:pt x="44" y="26"/>
                    <a:pt x="51" y="27"/>
                    <a:pt x="51" y="27"/>
                  </a:cubicBezTo>
                  <a:cubicBezTo>
                    <a:pt x="52" y="27"/>
                    <a:pt x="54" y="28"/>
                    <a:pt x="54" y="30"/>
                  </a:cubicBezTo>
                  <a:cubicBezTo>
                    <a:pt x="55" y="32"/>
                    <a:pt x="54" y="32"/>
                    <a:pt x="54" y="32"/>
                  </a:cubicBezTo>
                  <a:cubicBezTo>
                    <a:pt x="54" y="32"/>
                    <a:pt x="53" y="32"/>
                    <a:pt x="52" y="33"/>
                  </a:cubicBezTo>
                  <a:cubicBezTo>
                    <a:pt x="52" y="33"/>
                    <a:pt x="52" y="34"/>
                    <a:pt x="52" y="34"/>
                  </a:cubicBezTo>
                  <a:cubicBezTo>
                    <a:pt x="52" y="34"/>
                    <a:pt x="53" y="34"/>
                    <a:pt x="53" y="35"/>
                  </a:cubicBezTo>
                  <a:cubicBezTo>
                    <a:pt x="53" y="36"/>
                    <a:pt x="53" y="38"/>
                    <a:pt x="52" y="37"/>
                  </a:cubicBezTo>
                  <a:cubicBezTo>
                    <a:pt x="51" y="37"/>
                    <a:pt x="49" y="35"/>
                    <a:pt x="46" y="35"/>
                  </a:cubicBezTo>
                  <a:cubicBezTo>
                    <a:pt x="43" y="35"/>
                    <a:pt x="42" y="35"/>
                    <a:pt x="42" y="35"/>
                  </a:cubicBezTo>
                  <a:cubicBezTo>
                    <a:pt x="42" y="35"/>
                    <a:pt x="42" y="37"/>
                    <a:pt x="41" y="37"/>
                  </a:cubicBezTo>
                  <a:cubicBezTo>
                    <a:pt x="40" y="37"/>
                    <a:pt x="39" y="37"/>
                    <a:pt x="39" y="37"/>
                  </a:cubicBezTo>
                  <a:cubicBezTo>
                    <a:pt x="39" y="37"/>
                    <a:pt x="40" y="27"/>
                    <a:pt x="40" y="24"/>
                  </a:cubicBezTo>
                  <a:cubicBezTo>
                    <a:pt x="40" y="21"/>
                    <a:pt x="40" y="20"/>
                    <a:pt x="40" y="19"/>
                  </a:cubicBezTo>
                  <a:cubicBezTo>
                    <a:pt x="41" y="17"/>
                    <a:pt x="41" y="16"/>
                    <a:pt x="41" y="16"/>
                  </a:cubicBezTo>
                  <a:cubicBezTo>
                    <a:pt x="41" y="16"/>
                    <a:pt x="42" y="16"/>
                    <a:pt x="43" y="17"/>
                  </a:cubicBezTo>
                  <a:cubicBezTo>
                    <a:pt x="44" y="18"/>
                    <a:pt x="44" y="19"/>
                    <a:pt x="44" y="20"/>
                  </a:cubicBezTo>
                  <a:cubicBezTo>
                    <a:pt x="43" y="21"/>
                    <a:pt x="42" y="26"/>
                    <a:pt x="42" y="29"/>
                  </a:cubicBezTo>
                  <a:cubicBezTo>
                    <a:pt x="42" y="32"/>
                    <a:pt x="41" y="33"/>
                    <a:pt x="42" y="33"/>
                  </a:cubicBezTo>
                  <a:cubicBezTo>
                    <a:pt x="43" y="33"/>
                    <a:pt x="45" y="33"/>
                    <a:pt x="47" y="32"/>
                  </a:cubicBezTo>
                  <a:cubicBezTo>
                    <a:pt x="48" y="31"/>
                    <a:pt x="48" y="30"/>
                    <a:pt x="48" y="29"/>
                  </a:cubicBezTo>
                  <a:cubicBezTo>
                    <a:pt x="48" y="28"/>
                    <a:pt x="48" y="28"/>
                    <a:pt x="47" y="28"/>
                  </a:cubicBezTo>
                  <a:cubicBezTo>
                    <a:pt x="46" y="28"/>
                    <a:pt x="43" y="28"/>
                    <a:pt x="43" y="28"/>
                  </a:cubicBezTo>
                  <a:cubicBezTo>
                    <a:pt x="43" y="28"/>
                    <a:pt x="43" y="28"/>
                    <a:pt x="43" y="28"/>
                  </a:cubicBezTo>
                  <a:cubicBezTo>
                    <a:pt x="34" y="9"/>
                    <a:pt x="34" y="9"/>
                    <a:pt x="34" y="9"/>
                  </a:cubicBezTo>
                  <a:close/>
                  <a:moveTo>
                    <a:pt x="45" y="17"/>
                  </a:moveTo>
                  <a:cubicBezTo>
                    <a:pt x="45" y="22"/>
                    <a:pt x="45" y="22"/>
                    <a:pt x="45" y="22"/>
                  </a:cubicBezTo>
                  <a:cubicBezTo>
                    <a:pt x="45" y="23"/>
                    <a:pt x="47" y="22"/>
                    <a:pt x="49" y="21"/>
                  </a:cubicBezTo>
                  <a:cubicBezTo>
                    <a:pt x="50" y="20"/>
                    <a:pt x="50" y="18"/>
                    <a:pt x="50" y="18"/>
                  </a:cubicBezTo>
                  <a:cubicBezTo>
                    <a:pt x="50" y="18"/>
                    <a:pt x="47" y="19"/>
                    <a:pt x="46" y="19"/>
                  </a:cubicBezTo>
                  <a:cubicBezTo>
                    <a:pt x="44" y="19"/>
                    <a:pt x="45" y="17"/>
                    <a:pt x="45" y="17"/>
                  </a:cubicBezTo>
                  <a:close/>
                  <a:moveTo>
                    <a:pt x="34" y="9"/>
                  </a:moveTo>
                  <a:cubicBezTo>
                    <a:pt x="45" y="17"/>
                    <a:pt x="45" y="17"/>
                    <a:pt x="45" y="17"/>
                  </a:cubicBezTo>
                  <a:cubicBezTo>
                    <a:pt x="45" y="17"/>
                    <a:pt x="46" y="17"/>
                    <a:pt x="48" y="17"/>
                  </a:cubicBezTo>
                  <a:cubicBezTo>
                    <a:pt x="49" y="17"/>
                    <a:pt x="50" y="17"/>
                    <a:pt x="52" y="18"/>
                  </a:cubicBezTo>
                  <a:cubicBezTo>
                    <a:pt x="54" y="18"/>
                    <a:pt x="53" y="18"/>
                    <a:pt x="53" y="18"/>
                  </a:cubicBezTo>
                  <a:cubicBezTo>
                    <a:pt x="54" y="18"/>
                    <a:pt x="55" y="17"/>
                    <a:pt x="55" y="17"/>
                  </a:cubicBezTo>
                  <a:cubicBezTo>
                    <a:pt x="55" y="17"/>
                    <a:pt x="57" y="17"/>
                    <a:pt x="59" y="17"/>
                  </a:cubicBezTo>
                  <a:cubicBezTo>
                    <a:pt x="61" y="17"/>
                    <a:pt x="60" y="16"/>
                    <a:pt x="58" y="16"/>
                  </a:cubicBezTo>
                  <a:cubicBezTo>
                    <a:pt x="56" y="15"/>
                    <a:pt x="52" y="14"/>
                    <a:pt x="51" y="14"/>
                  </a:cubicBezTo>
                  <a:cubicBezTo>
                    <a:pt x="50" y="14"/>
                    <a:pt x="49" y="15"/>
                    <a:pt x="48" y="15"/>
                  </a:cubicBezTo>
                  <a:cubicBezTo>
                    <a:pt x="46" y="15"/>
                    <a:pt x="47" y="15"/>
                    <a:pt x="46" y="14"/>
                  </a:cubicBezTo>
                  <a:cubicBezTo>
                    <a:pt x="45" y="13"/>
                    <a:pt x="40" y="13"/>
                    <a:pt x="38" y="13"/>
                  </a:cubicBezTo>
                  <a:cubicBezTo>
                    <a:pt x="37" y="13"/>
                    <a:pt x="36" y="13"/>
                    <a:pt x="36" y="13"/>
                  </a:cubicBezTo>
                  <a:cubicBezTo>
                    <a:pt x="36" y="13"/>
                    <a:pt x="36" y="15"/>
                    <a:pt x="34" y="16"/>
                  </a:cubicBezTo>
                  <a:cubicBezTo>
                    <a:pt x="33" y="17"/>
                    <a:pt x="31" y="17"/>
                    <a:pt x="30" y="16"/>
                  </a:cubicBezTo>
                  <a:cubicBezTo>
                    <a:pt x="29" y="16"/>
                    <a:pt x="29" y="14"/>
                    <a:pt x="29" y="12"/>
                  </a:cubicBezTo>
                  <a:cubicBezTo>
                    <a:pt x="30" y="11"/>
                    <a:pt x="34" y="9"/>
                    <a:pt x="34" y="9"/>
                  </a:cubicBezTo>
                  <a:close/>
                  <a:moveTo>
                    <a:pt x="41" y="0"/>
                  </a:moveTo>
                  <a:cubicBezTo>
                    <a:pt x="41" y="0"/>
                    <a:pt x="39" y="3"/>
                    <a:pt x="38" y="4"/>
                  </a:cubicBezTo>
                  <a:cubicBezTo>
                    <a:pt x="37" y="5"/>
                    <a:pt x="36" y="5"/>
                    <a:pt x="36" y="6"/>
                  </a:cubicBezTo>
                  <a:cubicBezTo>
                    <a:pt x="37" y="6"/>
                    <a:pt x="37" y="6"/>
                    <a:pt x="38" y="6"/>
                  </a:cubicBezTo>
                  <a:cubicBezTo>
                    <a:pt x="38" y="6"/>
                    <a:pt x="39" y="6"/>
                    <a:pt x="39" y="6"/>
                  </a:cubicBezTo>
                  <a:cubicBezTo>
                    <a:pt x="39" y="6"/>
                    <a:pt x="39" y="7"/>
                    <a:pt x="40" y="7"/>
                  </a:cubicBezTo>
                  <a:cubicBezTo>
                    <a:pt x="41" y="6"/>
                    <a:pt x="42" y="5"/>
                    <a:pt x="42" y="5"/>
                  </a:cubicBezTo>
                  <a:cubicBezTo>
                    <a:pt x="42" y="5"/>
                    <a:pt x="42" y="7"/>
                    <a:pt x="42" y="8"/>
                  </a:cubicBezTo>
                  <a:cubicBezTo>
                    <a:pt x="43" y="9"/>
                    <a:pt x="43" y="9"/>
                    <a:pt x="44" y="9"/>
                  </a:cubicBezTo>
                  <a:cubicBezTo>
                    <a:pt x="46" y="9"/>
                    <a:pt x="46" y="8"/>
                    <a:pt x="46" y="8"/>
                  </a:cubicBezTo>
                  <a:cubicBezTo>
                    <a:pt x="46" y="8"/>
                    <a:pt x="45" y="6"/>
                    <a:pt x="44" y="5"/>
                  </a:cubicBezTo>
                  <a:cubicBezTo>
                    <a:pt x="43" y="5"/>
                    <a:pt x="43" y="4"/>
                    <a:pt x="43" y="4"/>
                  </a:cubicBezTo>
                  <a:cubicBezTo>
                    <a:pt x="43" y="4"/>
                    <a:pt x="43" y="4"/>
                    <a:pt x="44" y="4"/>
                  </a:cubicBezTo>
                  <a:cubicBezTo>
                    <a:pt x="45" y="5"/>
                    <a:pt x="46" y="6"/>
                    <a:pt x="47" y="6"/>
                  </a:cubicBezTo>
                  <a:cubicBezTo>
                    <a:pt x="49" y="6"/>
                    <a:pt x="50" y="4"/>
                    <a:pt x="50" y="4"/>
                  </a:cubicBezTo>
                  <a:cubicBezTo>
                    <a:pt x="49" y="3"/>
                    <a:pt x="48" y="3"/>
                    <a:pt x="48" y="3"/>
                  </a:cubicBezTo>
                  <a:cubicBezTo>
                    <a:pt x="47" y="2"/>
                    <a:pt x="47" y="2"/>
                    <a:pt x="46" y="2"/>
                  </a:cubicBezTo>
                  <a:cubicBezTo>
                    <a:pt x="45" y="2"/>
                    <a:pt x="44" y="2"/>
                    <a:pt x="44" y="2"/>
                  </a:cubicBezTo>
                  <a:cubicBezTo>
                    <a:pt x="43" y="2"/>
                    <a:pt x="43" y="2"/>
                    <a:pt x="42" y="1"/>
                  </a:cubicBezTo>
                  <a:cubicBezTo>
                    <a:pt x="42" y="1"/>
                    <a:pt x="41" y="0"/>
                    <a:pt x="41" y="0"/>
                  </a:cubicBezTo>
                  <a:close/>
                  <a:moveTo>
                    <a:pt x="53" y="2"/>
                  </a:moveTo>
                  <a:cubicBezTo>
                    <a:pt x="53" y="2"/>
                    <a:pt x="51" y="5"/>
                    <a:pt x="50" y="6"/>
                  </a:cubicBezTo>
                  <a:cubicBezTo>
                    <a:pt x="49" y="7"/>
                    <a:pt x="48" y="7"/>
                    <a:pt x="48" y="8"/>
                  </a:cubicBezTo>
                  <a:cubicBezTo>
                    <a:pt x="49" y="8"/>
                    <a:pt x="49" y="8"/>
                    <a:pt x="49" y="8"/>
                  </a:cubicBezTo>
                  <a:cubicBezTo>
                    <a:pt x="50" y="8"/>
                    <a:pt x="50" y="8"/>
                    <a:pt x="51" y="8"/>
                  </a:cubicBezTo>
                  <a:cubicBezTo>
                    <a:pt x="51" y="8"/>
                    <a:pt x="51" y="9"/>
                    <a:pt x="52" y="9"/>
                  </a:cubicBezTo>
                  <a:cubicBezTo>
                    <a:pt x="53" y="8"/>
                    <a:pt x="54" y="7"/>
                    <a:pt x="54" y="7"/>
                  </a:cubicBezTo>
                  <a:cubicBezTo>
                    <a:pt x="54" y="7"/>
                    <a:pt x="53" y="9"/>
                    <a:pt x="54" y="10"/>
                  </a:cubicBezTo>
                  <a:cubicBezTo>
                    <a:pt x="55" y="11"/>
                    <a:pt x="55" y="11"/>
                    <a:pt x="56" y="11"/>
                  </a:cubicBezTo>
                  <a:cubicBezTo>
                    <a:pt x="57" y="11"/>
                    <a:pt x="58" y="10"/>
                    <a:pt x="58" y="10"/>
                  </a:cubicBezTo>
                  <a:cubicBezTo>
                    <a:pt x="58" y="10"/>
                    <a:pt x="57" y="8"/>
                    <a:pt x="56" y="7"/>
                  </a:cubicBezTo>
                  <a:cubicBezTo>
                    <a:pt x="55" y="7"/>
                    <a:pt x="55" y="6"/>
                    <a:pt x="55" y="6"/>
                  </a:cubicBezTo>
                  <a:cubicBezTo>
                    <a:pt x="55" y="6"/>
                    <a:pt x="56" y="5"/>
                    <a:pt x="57" y="6"/>
                  </a:cubicBezTo>
                  <a:cubicBezTo>
                    <a:pt x="58" y="6"/>
                    <a:pt x="59" y="7"/>
                    <a:pt x="60" y="7"/>
                  </a:cubicBezTo>
                  <a:cubicBezTo>
                    <a:pt x="61" y="7"/>
                    <a:pt x="63" y="6"/>
                    <a:pt x="62" y="5"/>
                  </a:cubicBezTo>
                  <a:cubicBezTo>
                    <a:pt x="62" y="4"/>
                    <a:pt x="60" y="4"/>
                    <a:pt x="60" y="4"/>
                  </a:cubicBezTo>
                  <a:cubicBezTo>
                    <a:pt x="60" y="4"/>
                    <a:pt x="59" y="4"/>
                    <a:pt x="58" y="4"/>
                  </a:cubicBezTo>
                  <a:cubicBezTo>
                    <a:pt x="57" y="4"/>
                    <a:pt x="57" y="3"/>
                    <a:pt x="56" y="3"/>
                  </a:cubicBezTo>
                  <a:cubicBezTo>
                    <a:pt x="56" y="4"/>
                    <a:pt x="55" y="3"/>
                    <a:pt x="54" y="3"/>
                  </a:cubicBezTo>
                  <a:cubicBezTo>
                    <a:pt x="54" y="2"/>
                    <a:pt x="53" y="2"/>
                    <a:pt x="53" y="2"/>
                  </a:cubicBezTo>
                  <a:close/>
                </a:path>
              </a:pathLst>
            </a:custGeom>
            <a:grpFill/>
            <a:ln w="9525">
              <a:solidFill>
                <a:schemeClr val="bg1">
                  <a:alpha val="12000"/>
                </a:schemeClr>
              </a:solid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523" name="Freeform 309"/>
            <p:cNvSpPr>
              <a:spLocks noEditPoints="1"/>
            </p:cNvSpPr>
            <p:nvPr/>
          </p:nvSpPr>
          <p:spPr bwMode="auto">
            <a:xfrm>
              <a:off x="3219" y="1908"/>
              <a:ext cx="6" cy="6"/>
            </a:xfrm>
            <a:custGeom>
              <a:avLst/>
              <a:gdLst>
                <a:gd name="T0" fmla="*/ 1 w 5"/>
                <a:gd name="T1" fmla="*/ 2 h 5"/>
                <a:gd name="T2" fmla="*/ 2 w 5"/>
                <a:gd name="T3" fmla="*/ 2 h 5"/>
                <a:gd name="T4" fmla="*/ 2 w 5"/>
                <a:gd name="T5" fmla="*/ 3 h 5"/>
                <a:gd name="T6" fmla="*/ 3 w 5"/>
                <a:gd name="T7" fmla="*/ 3 h 5"/>
                <a:gd name="T8" fmla="*/ 3 w 5"/>
                <a:gd name="T9" fmla="*/ 4 h 5"/>
                <a:gd name="T10" fmla="*/ 2 w 5"/>
                <a:gd name="T11" fmla="*/ 3 h 5"/>
                <a:gd name="T12" fmla="*/ 1 w 5"/>
                <a:gd name="T13" fmla="*/ 2 h 5"/>
                <a:gd name="T14" fmla="*/ 2 w 5"/>
                <a:gd name="T15" fmla="*/ 3 h 5"/>
                <a:gd name="T16" fmla="*/ 1 w 5"/>
                <a:gd name="T17" fmla="*/ 3 h 5"/>
                <a:gd name="T18" fmla="*/ 0 w 5"/>
                <a:gd name="T19" fmla="*/ 2 h 5"/>
                <a:gd name="T20" fmla="*/ 1 w 5"/>
                <a:gd name="T21" fmla="*/ 4 h 5"/>
                <a:gd name="T22" fmla="*/ 0 w 5"/>
                <a:gd name="T23" fmla="*/ 4 h 5"/>
                <a:gd name="T24" fmla="*/ 1 w 5"/>
                <a:gd name="T25" fmla="*/ 5 h 5"/>
                <a:gd name="T26" fmla="*/ 3 w 5"/>
                <a:gd name="T27" fmla="*/ 5 h 5"/>
                <a:gd name="T28" fmla="*/ 3 w 5"/>
                <a:gd name="T29" fmla="*/ 4 h 5"/>
                <a:gd name="T30" fmla="*/ 2 w 5"/>
                <a:gd name="T31" fmla="*/ 4 h 5"/>
                <a:gd name="T32" fmla="*/ 3 w 5"/>
                <a:gd name="T33" fmla="*/ 4 h 5"/>
                <a:gd name="T34" fmla="*/ 4 w 5"/>
                <a:gd name="T35" fmla="*/ 5 h 5"/>
                <a:gd name="T36" fmla="*/ 4 w 5"/>
                <a:gd name="T37" fmla="*/ 3 h 5"/>
                <a:gd name="T38" fmla="*/ 4 w 5"/>
                <a:gd name="T39" fmla="*/ 3 h 5"/>
                <a:gd name="T40" fmla="*/ 5 w 5"/>
                <a:gd name="T41" fmla="*/ 2 h 5"/>
                <a:gd name="T42" fmla="*/ 4 w 5"/>
                <a:gd name="T43" fmla="*/ 2 h 5"/>
                <a:gd name="T44" fmla="*/ 4 w 5"/>
                <a:gd name="T45" fmla="*/ 2 h 5"/>
                <a:gd name="T46" fmla="*/ 4 w 5"/>
                <a:gd name="T47" fmla="*/ 2 h 5"/>
                <a:gd name="T48" fmla="*/ 4 w 5"/>
                <a:gd name="T49" fmla="*/ 1 h 5"/>
                <a:gd name="T50" fmla="*/ 3 w 5"/>
                <a:gd name="T51" fmla="*/ 1 h 5"/>
                <a:gd name="T52" fmla="*/ 3 w 5"/>
                <a:gd name="T53" fmla="*/ 0 h 5"/>
                <a:gd name="T54" fmla="*/ 2 w 5"/>
                <a:gd name="T55" fmla="*/ 2 h 5"/>
                <a:gd name="T56" fmla="*/ 2 w 5"/>
                <a:gd name="T57" fmla="*/ 1 h 5"/>
                <a:gd name="T58" fmla="*/ 2 w 5"/>
                <a:gd name="T59" fmla="*/ 0 h 5"/>
                <a:gd name="T60" fmla="*/ 1 w 5"/>
                <a:gd name="T61" fmla="*/ 1 h 5"/>
                <a:gd name="T62" fmla="*/ 0 w 5"/>
                <a:gd name="T63" fmla="*/ 1 h 5"/>
                <a:gd name="T64" fmla="*/ 0 w 5"/>
                <a:gd name="T65" fmla="*/ 2 h 5"/>
                <a:gd name="T66" fmla="*/ 4 w 5"/>
                <a:gd name="T67" fmla="*/ 3 h 5"/>
                <a:gd name="T68" fmla="*/ 4 w 5"/>
                <a:gd name="T69" fmla="*/ 3 h 5"/>
                <a:gd name="T70" fmla="*/ 3 w 5"/>
                <a:gd name="T71" fmla="*/ 3 h 5"/>
                <a:gd name="T72" fmla="*/ 3 w 5"/>
                <a:gd name="T73" fmla="*/ 3 h 5"/>
                <a:gd name="T74" fmla="*/ 3 w 5"/>
                <a:gd name="T75" fmla="*/ 3 h 5"/>
                <a:gd name="T76" fmla="*/ 3 w 5"/>
                <a:gd name="T77" fmla="*/ 2 h 5"/>
                <a:gd name="T78" fmla="*/ 3 w 5"/>
                <a:gd name="T79" fmla="*/ 2 h 5"/>
                <a:gd name="T80" fmla="*/ 3 w 5"/>
                <a:gd name="T81" fmla="*/ 1 h 5"/>
                <a:gd name="T82" fmla="*/ 3 w 5"/>
                <a:gd name="T83" fmla="*/ 1 h 5"/>
                <a:gd name="T84" fmla="*/ 3 w 5"/>
                <a:gd name="T85" fmla="*/ 1 h 5"/>
                <a:gd name="T86" fmla="*/ 3 w 5"/>
                <a:gd name="T87" fmla="*/ 2 h 5"/>
                <a:gd name="T88" fmla="*/ 3 w 5"/>
                <a:gd name="T89" fmla="*/ 2 h 5"/>
                <a:gd name="T90" fmla="*/ 2 w 5"/>
                <a:gd name="T91" fmla="*/ 2 h 5"/>
                <a:gd name="T92" fmla="*/ 2 w 5"/>
                <a:gd name="T9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 h="5">
                  <a:moveTo>
                    <a:pt x="0" y="2"/>
                  </a:moveTo>
                  <a:cubicBezTo>
                    <a:pt x="0" y="2"/>
                    <a:pt x="0" y="2"/>
                    <a:pt x="0" y="2"/>
                  </a:cubicBezTo>
                  <a:cubicBezTo>
                    <a:pt x="1" y="2"/>
                    <a:pt x="1" y="2"/>
                    <a:pt x="1" y="2"/>
                  </a:cubicBezTo>
                  <a:cubicBezTo>
                    <a:pt x="1" y="2"/>
                    <a:pt x="1" y="2"/>
                    <a:pt x="1" y="2"/>
                  </a:cubicBezTo>
                  <a:cubicBezTo>
                    <a:pt x="1" y="2"/>
                    <a:pt x="1" y="2"/>
                    <a:pt x="2" y="2"/>
                  </a:cubicBezTo>
                  <a:cubicBezTo>
                    <a:pt x="2" y="2"/>
                    <a:pt x="2" y="2"/>
                    <a:pt x="2" y="2"/>
                  </a:cubicBezTo>
                  <a:cubicBezTo>
                    <a:pt x="2" y="2"/>
                    <a:pt x="2" y="2"/>
                    <a:pt x="2" y="2"/>
                  </a:cubicBezTo>
                  <a:cubicBezTo>
                    <a:pt x="2" y="2"/>
                    <a:pt x="2" y="2"/>
                    <a:pt x="2" y="2"/>
                  </a:cubicBezTo>
                  <a:cubicBezTo>
                    <a:pt x="2" y="2"/>
                    <a:pt x="2" y="3"/>
                    <a:pt x="2" y="3"/>
                  </a:cubicBezTo>
                  <a:cubicBezTo>
                    <a:pt x="2" y="3"/>
                    <a:pt x="3" y="3"/>
                    <a:pt x="3" y="3"/>
                  </a:cubicBezTo>
                  <a:cubicBezTo>
                    <a:pt x="3" y="3"/>
                    <a:pt x="3" y="3"/>
                    <a:pt x="3" y="3"/>
                  </a:cubicBezTo>
                  <a:cubicBezTo>
                    <a:pt x="3" y="3"/>
                    <a:pt x="3" y="3"/>
                    <a:pt x="3" y="3"/>
                  </a:cubicBezTo>
                  <a:cubicBezTo>
                    <a:pt x="3" y="4"/>
                    <a:pt x="3" y="4"/>
                    <a:pt x="3" y="4"/>
                  </a:cubicBezTo>
                  <a:cubicBezTo>
                    <a:pt x="3" y="4"/>
                    <a:pt x="3" y="4"/>
                    <a:pt x="3" y="4"/>
                  </a:cubicBezTo>
                  <a:cubicBezTo>
                    <a:pt x="3" y="4"/>
                    <a:pt x="3" y="4"/>
                    <a:pt x="3" y="4"/>
                  </a:cubicBezTo>
                  <a:cubicBezTo>
                    <a:pt x="3" y="3"/>
                    <a:pt x="3" y="3"/>
                    <a:pt x="3" y="3"/>
                  </a:cubicBezTo>
                  <a:cubicBezTo>
                    <a:pt x="3" y="3"/>
                    <a:pt x="3" y="3"/>
                    <a:pt x="2" y="3"/>
                  </a:cubicBezTo>
                  <a:cubicBezTo>
                    <a:pt x="2" y="3"/>
                    <a:pt x="2" y="3"/>
                    <a:pt x="2" y="3"/>
                  </a:cubicBezTo>
                  <a:cubicBezTo>
                    <a:pt x="2" y="3"/>
                    <a:pt x="2" y="2"/>
                    <a:pt x="2" y="2"/>
                  </a:cubicBezTo>
                  <a:cubicBezTo>
                    <a:pt x="1" y="2"/>
                    <a:pt x="1" y="2"/>
                    <a:pt x="1" y="2"/>
                  </a:cubicBezTo>
                  <a:cubicBezTo>
                    <a:pt x="1" y="2"/>
                    <a:pt x="1" y="2"/>
                    <a:pt x="1" y="2"/>
                  </a:cubicBezTo>
                  <a:cubicBezTo>
                    <a:pt x="1" y="2"/>
                    <a:pt x="1" y="3"/>
                    <a:pt x="1" y="3"/>
                  </a:cubicBezTo>
                  <a:cubicBezTo>
                    <a:pt x="2" y="3"/>
                    <a:pt x="2" y="3"/>
                    <a:pt x="2" y="3"/>
                  </a:cubicBezTo>
                  <a:cubicBezTo>
                    <a:pt x="2" y="3"/>
                    <a:pt x="2" y="3"/>
                    <a:pt x="2" y="3"/>
                  </a:cubicBezTo>
                  <a:cubicBezTo>
                    <a:pt x="2" y="3"/>
                    <a:pt x="2" y="3"/>
                    <a:pt x="2" y="3"/>
                  </a:cubicBezTo>
                  <a:cubicBezTo>
                    <a:pt x="2" y="3"/>
                    <a:pt x="2" y="3"/>
                    <a:pt x="1" y="3"/>
                  </a:cubicBezTo>
                  <a:cubicBezTo>
                    <a:pt x="1" y="3"/>
                    <a:pt x="1" y="3"/>
                    <a:pt x="1" y="3"/>
                  </a:cubicBezTo>
                  <a:cubicBezTo>
                    <a:pt x="1" y="3"/>
                    <a:pt x="1" y="3"/>
                    <a:pt x="1" y="3"/>
                  </a:cubicBezTo>
                  <a:cubicBezTo>
                    <a:pt x="1" y="3"/>
                    <a:pt x="1" y="2"/>
                    <a:pt x="0" y="2"/>
                  </a:cubicBezTo>
                  <a:cubicBezTo>
                    <a:pt x="0" y="2"/>
                    <a:pt x="0" y="2"/>
                    <a:pt x="0" y="2"/>
                  </a:cubicBezTo>
                  <a:cubicBezTo>
                    <a:pt x="0" y="3"/>
                    <a:pt x="0" y="3"/>
                    <a:pt x="0" y="3"/>
                  </a:cubicBezTo>
                  <a:cubicBezTo>
                    <a:pt x="0" y="3"/>
                    <a:pt x="1" y="3"/>
                    <a:pt x="1" y="4"/>
                  </a:cubicBezTo>
                  <a:cubicBezTo>
                    <a:pt x="1" y="4"/>
                    <a:pt x="1" y="4"/>
                    <a:pt x="1" y="4"/>
                  </a:cubicBezTo>
                  <a:cubicBezTo>
                    <a:pt x="1" y="4"/>
                    <a:pt x="1" y="4"/>
                    <a:pt x="1" y="4"/>
                  </a:cubicBezTo>
                  <a:cubicBezTo>
                    <a:pt x="1" y="4"/>
                    <a:pt x="0" y="3"/>
                    <a:pt x="0" y="3"/>
                  </a:cubicBezTo>
                  <a:cubicBezTo>
                    <a:pt x="0" y="4"/>
                    <a:pt x="0" y="4"/>
                    <a:pt x="0" y="4"/>
                  </a:cubicBezTo>
                  <a:cubicBezTo>
                    <a:pt x="0" y="4"/>
                    <a:pt x="0" y="5"/>
                    <a:pt x="0" y="5"/>
                  </a:cubicBezTo>
                  <a:cubicBezTo>
                    <a:pt x="0" y="5"/>
                    <a:pt x="0" y="5"/>
                    <a:pt x="1" y="5"/>
                  </a:cubicBezTo>
                  <a:cubicBezTo>
                    <a:pt x="1" y="5"/>
                    <a:pt x="1" y="5"/>
                    <a:pt x="1" y="5"/>
                  </a:cubicBezTo>
                  <a:cubicBezTo>
                    <a:pt x="1" y="5"/>
                    <a:pt x="2" y="4"/>
                    <a:pt x="2" y="4"/>
                  </a:cubicBezTo>
                  <a:cubicBezTo>
                    <a:pt x="2" y="5"/>
                    <a:pt x="2" y="5"/>
                    <a:pt x="2" y="5"/>
                  </a:cubicBezTo>
                  <a:cubicBezTo>
                    <a:pt x="2" y="5"/>
                    <a:pt x="3" y="5"/>
                    <a:pt x="3" y="5"/>
                  </a:cubicBezTo>
                  <a:cubicBezTo>
                    <a:pt x="3" y="5"/>
                    <a:pt x="3" y="5"/>
                    <a:pt x="3" y="5"/>
                  </a:cubicBezTo>
                  <a:cubicBezTo>
                    <a:pt x="3" y="5"/>
                    <a:pt x="3" y="5"/>
                    <a:pt x="3" y="5"/>
                  </a:cubicBezTo>
                  <a:cubicBezTo>
                    <a:pt x="3" y="5"/>
                    <a:pt x="3" y="5"/>
                    <a:pt x="3" y="4"/>
                  </a:cubicBezTo>
                  <a:cubicBezTo>
                    <a:pt x="3" y="4"/>
                    <a:pt x="3" y="4"/>
                    <a:pt x="3" y="4"/>
                  </a:cubicBezTo>
                  <a:cubicBezTo>
                    <a:pt x="2" y="4"/>
                    <a:pt x="2" y="4"/>
                    <a:pt x="2" y="4"/>
                  </a:cubicBezTo>
                  <a:cubicBezTo>
                    <a:pt x="2" y="4"/>
                    <a:pt x="2" y="4"/>
                    <a:pt x="2" y="4"/>
                  </a:cubicBezTo>
                  <a:cubicBezTo>
                    <a:pt x="2" y="4"/>
                    <a:pt x="2" y="4"/>
                    <a:pt x="2" y="4"/>
                  </a:cubicBezTo>
                  <a:cubicBezTo>
                    <a:pt x="2" y="4"/>
                    <a:pt x="3" y="4"/>
                    <a:pt x="3" y="4"/>
                  </a:cubicBezTo>
                  <a:cubicBezTo>
                    <a:pt x="3" y="4"/>
                    <a:pt x="3" y="4"/>
                    <a:pt x="3" y="4"/>
                  </a:cubicBezTo>
                  <a:cubicBezTo>
                    <a:pt x="3" y="4"/>
                    <a:pt x="3" y="4"/>
                    <a:pt x="3" y="4"/>
                  </a:cubicBezTo>
                  <a:cubicBezTo>
                    <a:pt x="3" y="4"/>
                    <a:pt x="3" y="4"/>
                    <a:pt x="3" y="4"/>
                  </a:cubicBezTo>
                  <a:cubicBezTo>
                    <a:pt x="3" y="4"/>
                    <a:pt x="3" y="4"/>
                    <a:pt x="4" y="5"/>
                  </a:cubicBezTo>
                  <a:cubicBezTo>
                    <a:pt x="4" y="5"/>
                    <a:pt x="4" y="5"/>
                    <a:pt x="4" y="5"/>
                  </a:cubicBezTo>
                  <a:cubicBezTo>
                    <a:pt x="4" y="5"/>
                    <a:pt x="4" y="4"/>
                    <a:pt x="4" y="4"/>
                  </a:cubicBezTo>
                  <a:cubicBezTo>
                    <a:pt x="4" y="4"/>
                    <a:pt x="4" y="4"/>
                    <a:pt x="4" y="3"/>
                  </a:cubicBezTo>
                  <a:cubicBezTo>
                    <a:pt x="4" y="3"/>
                    <a:pt x="4" y="3"/>
                    <a:pt x="4" y="3"/>
                  </a:cubicBezTo>
                  <a:cubicBezTo>
                    <a:pt x="4" y="3"/>
                    <a:pt x="4" y="3"/>
                    <a:pt x="4" y="3"/>
                  </a:cubicBezTo>
                  <a:cubicBezTo>
                    <a:pt x="4" y="3"/>
                    <a:pt x="4" y="3"/>
                    <a:pt x="4" y="3"/>
                  </a:cubicBezTo>
                  <a:cubicBezTo>
                    <a:pt x="4" y="3"/>
                    <a:pt x="4" y="3"/>
                    <a:pt x="5" y="3"/>
                  </a:cubicBezTo>
                  <a:cubicBezTo>
                    <a:pt x="5" y="3"/>
                    <a:pt x="5" y="3"/>
                    <a:pt x="5" y="3"/>
                  </a:cubicBezTo>
                  <a:cubicBezTo>
                    <a:pt x="5" y="3"/>
                    <a:pt x="5" y="3"/>
                    <a:pt x="5" y="2"/>
                  </a:cubicBezTo>
                  <a:cubicBezTo>
                    <a:pt x="5" y="2"/>
                    <a:pt x="4" y="2"/>
                    <a:pt x="4" y="2"/>
                  </a:cubicBezTo>
                  <a:cubicBezTo>
                    <a:pt x="4" y="2"/>
                    <a:pt x="4" y="2"/>
                    <a:pt x="4" y="2"/>
                  </a:cubicBezTo>
                  <a:cubicBezTo>
                    <a:pt x="4" y="2"/>
                    <a:pt x="4" y="2"/>
                    <a:pt x="4" y="2"/>
                  </a:cubicBezTo>
                  <a:cubicBezTo>
                    <a:pt x="4" y="2"/>
                    <a:pt x="4" y="3"/>
                    <a:pt x="4" y="3"/>
                  </a:cubicBezTo>
                  <a:cubicBezTo>
                    <a:pt x="4" y="3"/>
                    <a:pt x="4" y="3"/>
                    <a:pt x="4" y="3"/>
                  </a:cubicBezTo>
                  <a:cubicBezTo>
                    <a:pt x="4" y="3"/>
                    <a:pt x="4" y="2"/>
                    <a:pt x="4" y="2"/>
                  </a:cubicBezTo>
                  <a:cubicBezTo>
                    <a:pt x="4" y="2"/>
                    <a:pt x="4" y="2"/>
                    <a:pt x="4" y="2"/>
                  </a:cubicBezTo>
                  <a:cubicBezTo>
                    <a:pt x="4" y="2"/>
                    <a:pt x="4" y="2"/>
                    <a:pt x="4" y="2"/>
                  </a:cubicBezTo>
                  <a:cubicBezTo>
                    <a:pt x="4" y="2"/>
                    <a:pt x="4" y="2"/>
                    <a:pt x="4" y="2"/>
                  </a:cubicBezTo>
                  <a:cubicBezTo>
                    <a:pt x="4" y="1"/>
                    <a:pt x="4" y="1"/>
                    <a:pt x="4" y="1"/>
                  </a:cubicBezTo>
                  <a:cubicBezTo>
                    <a:pt x="4" y="1"/>
                    <a:pt x="4" y="1"/>
                    <a:pt x="4" y="1"/>
                  </a:cubicBezTo>
                  <a:cubicBezTo>
                    <a:pt x="4" y="1"/>
                    <a:pt x="4" y="1"/>
                    <a:pt x="4" y="1"/>
                  </a:cubicBezTo>
                  <a:cubicBezTo>
                    <a:pt x="4" y="1"/>
                    <a:pt x="4" y="1"/>
                    <a:pt x="4" y="1"/>
                  </a:cubicBezTo>
                  <a:cubicBezTo>
                    <a:pt x="4" y="1"/>
                    <a:pt x="4" y="1"/>
                    <a:pt x="3" y="1"/>
                  </a:cubicBezTo>
                  <a:cubicBezTo>
                    <a:pt x="3" y="1"/>
                    <a:pt x="3" y="1"/>
                    <a:pt x="3" y="1"/>
                  </a:cubicBezTo>
                  <a:cubicBezTo>
                    <a:pt x="3" y="1"/>
                    <a:pt x="3" y="1"/>
                    <a:pt x="3" y="1"/>
                  </a:cubicBezTo>
                  <a:cubicBezTo>
                    <a:pt x="3" y="0"/>
                    <a:pt x="3" y="0"/>
                    <a:pt x="3" y="0"/>
                  </a:cubicBezTo>
                  <a:cubicBezTo>
                    <a:pt x="3" y="0"/>
                    <a:pt x="3" y="0"/>
                    <a:pt x="3" y="0"/>
                  </a:cubicBezTo>
                  <a:cubicBezTo>
                    <a:pt x="3" y="0"/>
                    <a:pt x="3" y="1"/>
                    <a:pt x="3" y="1"/>
                  </a:cubicBezTo>
                  <a:cubicBezTo>
                    <a:pt x="3" y="1"/>
                    <a:pt x="3" y="1"/>
                    <a:pt x="2" y="1"/>
                  </a:cubicBezTo>
                  <a:cubicBezTo>
                    <a:pt x="2" y="1"/>
                    <a:pt x="2" y="1"/>
                    <a:pt x="2" y="2"/>
                  </a:cubicBezTo>
                  <a:cubicBezTo>
                    <a:pt x="2" y="2"/>
                    <a:pt x="2" y="1"/>
                    <a:pt x="2" y="1"/>
                  </a:cubicBezTo>
                  <a:cubicBezTo>
                    <a:pt x="2" y="1"/>
                    <a:pt x="2" y="1"/>
                    <a:pt x="2" y="1"/>
                  </a:cubicBezTo>
                  <a:cubicBezTo>
                    <a:pt x="2" y="1"/>
                    <a:pt x="2" y="1"/>
                    <a:pt x="2" y="1"/>
                  </a:cubicBezTo>
                  <a:cubicBezTo>
                    <a:pt x="2" y="0"/>
                    <a:pt x="2" y="0"/>
                    <a:pt x="2" y="0"/>
                  </a:cubicBezTo>
                  <a:cubicBezTo>
                    <a:pt x="2" y="0"/>
                    <a:pt x="2" y="0"/>
                    <a:pt x="2" y="0"/>
                  </a:cubicBezTo>
                  <a:cubicBezTo>
                    <a:pt x="2" y="0"/>
                    <a:pt x="2" y="0"/>
                    <a:pt x="2" y="0"/>
                  </a:cubicBezTo>
                  <a:cubicBezTo>
                    <a:pt x="2" y="1"/>
                    <a:pt x="1" y="1"/>
                    <a:pt x="1" y="1"/>
                  </a:cubicBezTo>
                  <a:cubicBezTo>
                    <a:pt x="1" y="1"/>
                    <a:pt x="1" y="1"/>
                    <a:pt x="1" y="1"/>
                  </a:cubicBezTo>
                  <a:cubicBezTo>
                    <a:pt x="1" y="1"/>
                    <a:pt x="1" y="1"/>
                    <a:pt x="1" y="1"/>
                  </a:cubicBezTo>
                  <a:cubicBezTo>
                    <a:pt x="1" y="1"/>
                    <a:pt x="1" y="1"/>
                    <a:pt x="1" y="1"/>
                  </a:cubicBezTo>
                  <a:cubicBezTo>
                    <a:pt x="0" y="1"/>
                    <a:pt x="0" y="1"/>
                    <a:pt x="0" y="1"/>
                  </a:cubicBezTo>
                  <a:cubicBezTo>
                    <a:pt x="0" y="1"/>
                    <a:pt x="0" y="1"/>
                    <a:pt x="0" y="1"/>
                  </a:cubicBezTo>
                  <a:cubicBezTo>
                    <a:pt x="0" y="1"/>
                    <a:pt x="0" y="1"/>
                    <a:pt x="0" y="1"/>
                  </a:cubicBezTo>
                  <a:cubicBezTo>
                    <a:pt x="0" y="1"/>
                    <a:pt x="0" y="2"/>
                    <a:pt x="0" y="2"/>
                  </a:cubicBezTo>
                  <a:cubicBezTo>
                    <a:pt x="0" y="2"/>
                    <a:pt x="0" y="2"/>
                    <a:pt x="0" y="2"/>
                  </a:cubicBezTo>
                  <a:close/>
                  <a:moveTo>
                    <a:pt x="4" y="2"/>
                  </a:moveTo>
                  <a:cubicBezTo>
                    <a:pt x="4" y="2"/>
                    <a:pt x="4" y="2"/>
                    <a:pt x="4" y="2"/>
                  </a:cubicBezTo>
                  <a:cubicBezTo>
                    <a:pt x="4" y="2"/>
                    <a:pt x="4" y="3"/>
                    <a:pt x="4" y="3"/>
                  </a:cubicBezTo>
                  <a:cubicBezTo>
                    <a:pt x="4" y="3"/>
                    <a:pt x="4" y="3"/>
                    <a:pt x="4" y="3"/>
                  </a:cubicBezTo>
                  <a:cubicBezTo>
                    <a:pt x="4" y="3"/>
                    <a:pt x="4" y="3"/>
                    <a:pt x="4" y="3"/>
                  </a:cubicBezTo>
                  <a:cubicBezTo>
                    <a:pt x="4" y="3"/>
                    <a:pt x="4" y="3"/>
                    <a:pt x="4" y="3"/>
                  </a:cubicBezTo>
                  <a:cubicBezTo>
                    <a:pt x="4" y="2"/>
                    <a:pt x="4" y="2"/>
                    <a:pt x="4" y="2"/>
                  </a:cubicBezTo>
                  <a:cubicBezTo>
                    <a:pt x="4" y="2"/>
                    <a:pt x="4" y="2"/>
                    <a:pt x="4" y="2"/>
                  </a:cubicBezTo>
                  <a:close/>
                  <a:moveTo>
                    <a:pt x="3" y="3"/>
                  </a:moveTo>
                  <a:cubicBezTo>
                    <a:pt x="3" y="3"/>
                    <a:pt x="3" y="3"/>
                    <a:pt x="3" y="3"/>
                  </a:cubicBezTo>
                  <a:cubicBezTo>
                    <a:pt x="3" y="3"/>
                    <a:pt x="3" y="3"/>
                    <a:pt x="3" y="3"/>
                  </a:cubicBezTo>
                  <a:cubicBezTo>
                    <a:pt x="3" y="3"/>
                    <a:pt x="3" y="3"/>
                    <a:pt x="3" y="3"/>
                  </a:cubicBezTo>
                  <a:cubicBezTo>
                    <a:pt x="3" y="3"/>
                    <a:pt x="3" y="3"/>
                    <a:pt x="3" y="3"/>
                  </a:cubicBezTo>
                  <a:cubicBezTo>
                    <a:pt x="3" y="3"/>
                    <a:pt x="3" y="3"/>
                    <a:pt x="3" y="3"/>
                  </a:cubicBezTo>
                  <a:cubicBezTo>
                    <a:pt x="3" y="3"/>
                    <a:pt x="3" y="3"/>
                    <a:pt x="3" y="3"/>
                  </a:cubicBezTo>
                  <a:close/>
                  <a:moveTo>
                    <a:pt x="3" y="2"/>
                  </a:moveTo>
                  <a:cubicBezTo>
                    <a:pt x="3" y="2"/>
                    <a:pt x="3" y="2"/>
                    <a:pt x="3" y="2"/>
                  </a:cubicBezTo>
                  <a:cubicBezTo>
                    <a:pt x="3" y="2"/>
                    <a:pt x="3" y="2"/>
                    <a:pt x="3" y="2"/>
                  </a:cubicBezTo>
                  <a:cubicBezTo>
                    <a:pt x="3" y="2"/>
                    <a:pt x="3" y="2"/>
                    <a:pt x="3" y="2"/>
                  </a:cubicBezTo>
                  <a:cubicBezTo>
                    <a:pt x="3" y="2"/>
                    <a:pt x="3" y="2"/>
                    <a:pt x="3" y="2"/>
                  </a:cubicBezTo>
                  <a:cubicBezTo>
                    <a:pt x="3" y="2"/>
                    <a:pt x="3" y="2"/>
                    <a:pt x="3" y="2"/>
                  </a:cubicBezTo>
                  <a:close/>
                  <a:moveTo>
                    <a:pt x="3" y="1"/>
                  </a:move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lose/>
                  <a:moveTo>
                    <a:pt x="3" y="2"/>
                  </a:moveTo>
                  <a:cubicBezTo>
                    <a:pt x="3" y="2"/>
                    <a:pt x="3" y="2"/>
                    <a:pt x="3" y="2"/>
                  </a:cubicBezTo>
                  <a:cubicBezTo>
                    <a:pt x="3" y="2"/>
                    <a:pt x="3" y="2"/>
                    <a:pt x="3" y="2"/>
                  </a:cubicBezTo>
                  <a:cubicBezTo>
                    <a:pt x="3" y="3"/>
                    <a:pt x="3" y="3"/>
                    <a:pt x="3" y="3"/>
                  </a:cubicBezTo>
                  <a:cubicBezTo>
                    <a:pt x="3" y="3"/>
                    <a:pt x="3" y="3"/>
                    <a:pt x="3" y="3"/>
                  </a:cubicBezTo>
                  <a:cubicBezTo>
                    <a:pt x="3" y="3"/>
                    <a:pt x="3" y="2"/>
                    <a:pt x="3" y="2"/>
                  </a:cubicBezTo>
                  <a:cubicBezTo>
                    <a:pt x="3" y="2"/>
                    <a:pt x="3" y="2"/>
                    <a:pt x="3" y="2"/>
                  </a:cubicBezTo>
                  <a:close/>
                  <a:moveTo>
                    <a:pt x="2" y="2"/>
                  </a:moveTo>
                  <a:cubicBezTo>
                    <a:pt x="2" y="2"/>
                    <a:pt x="2" y="2"/>
                    <a:pt x="2" y="2"/>
                  </a:cubicBezTo>
                  <a:cubicBezTo>
                    <a:pt x="2" y="2"/>
                    <a:pt x="3" y="2"/>
                    <a:pt x="3" y="2"/>
                  </a:cubicBezTo>
                  <a:cubicBezTo>
                    <a:pt x="3" y="2"/>
                    <a:pt x="3" y="2"/>
                    <a:pt x="3" y="2"/>
                  </a:cubicBezTo>
                  <a:cubicBezTo>
                    <a:pt x="3" y="2"/>
                    <a:pt x="2" y="2"/>
                    <a:pt x="2" y="2"/>
                  </a:cubicBezTo>
                  <a:cubicBezTo>
                    <a:pt x="2" y="2"/>
                    <a:pt x="2" y="2"/>
                    <a:pt x="2" y="2"/>
                  </a:cubicBezTo>
                  <a:cubicBezTo>
                    <a:pt x="2" y="2"/>
                    <a:pt x="2" y="2"/>
                    <a:pt x="2" y="2"/>
                  </a:cubicBezTo>
                  <a:close/>
                </a:path>
              </a:pathLst>
            </a:custGeom>
            <a:grpFill/>
            <a:ln w="9525">
              <a:solidFill>
                <a:schemeClr val="bg1">
                  <a:alpha val="12000"/>
                </a:schemeClr>
              </a:solid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524" name="Freeform 310"/>
            <p:cNvSpPr/>
            <p:nvPr/>
          </p:nvSpPr>
          <p:spPr bwMode="auto">
            <a:xfrm>
              <a:off x="3211" y="1902"/>
              <a:ext cx="7" cy="7"/>
            </a:xfrm>
            <a:custGeom>
              <a:avLst/>
              <a:gdLst>
                <a:gd name="T0" fmla="*/ 1 w 5"/>
                <a:gd name="T1" fmla="*/ 3 h 6"/>
                <a:gd name="T2" fmla="*/ 1 w 5"/>
                <a:gd name="T3" fmla="*/ 3 h 6"/>
                <a:gd name="T4" fmla="*/ 2 w 5"/>
                <a:gd name="T5" fmla="*/ 2 h 6"/>
                <a:gd name="T6" fmla="*/ 3 w 5"/>
                <a:gd name="T7" fmla="*/ 2 h 6"/>
                <a:gd name="T8" fmla="*/ 3 w 5"/>
                <a:gd name="T9" fmla="*/ 5 h 6"/>
                <a:gd name="T10" fmla="*/ 5 w 5"/>
                <a:gd name="T11" fmla="*/ 6 h 6"/>
                <a:gd name="T12" fmla="*/ 4 w 5"/>
                <a:gd name="T13" fmla="*/ 5 h 6"/>
                <a:gd name="T14" fmla="*/ 4 w 5"/>
                <a:gd name="T15" fmla="*/ 4 h 6"/>
                <a:gd name="T16" fmla="*/ 3 w 5"/>
                <a:gd name="T17" fmla="*/ 2 h 6"/>
                <a:gd name="T18" fmla="*/ 4 w 5"/>
                <a:gd name="T19" fmla="*/ 2 h 6"/>
                <a:gd name="T20" fmla="*/ 4 w 5"/>
                <a:gd name="T21" fmla="*/ 2 h 6"/>
                <a:gd name="T22" fmla="*/ 4 w 5"/>
                <a:gd name="T23" fmla="*/ 2 h 6"/>
                <a:gd name="T24" fmla="*/ 4 w 5"/>
                <a:gd name="T25" fmla="*/ 1 h 6"/>
                <a:gd name="T26" fmla="*/ 3 w 5"/>
                <a:gd name="T27" fmla="*/ 1 h 6"/>
                <a:gd name="T28" fmla="*/ 3 w 5"/>
                <a:gd name="T29" fmla="*/ 1 h 6"/>
                <a:gd name="T30" fmla="*/ 4 w 5"/>
                <a:gd name="T31" fmla="*/ 0 h 6"/>
                <a:gd name="T32" fmla="*/ 3 w 5"/>
                <a:gd name="T33" fmla="*/ 0 h 6"/>
                <a:gd name="T34" fmla="*/ 3 w 5"/>
                <a:gd name="T35" fmla="*/ 0 h 6"/>
                <a:gd name="T36" fmla="*/ 3 w 5"/>
                <a:gd name="T37" fmla="*/ 0 h 6"/>
                <a:gd name="T38" fmla="*/ 2 w 5"/>
                <a:gd name="T39" fmla="*/ 1 h 6"/>
                <a:gd name="T40" fmla="*/ 2 w 5"/>
                <a:gd name="T41" fmla="*/ 1 h 6"/>
                <a:gd name="T42" fmla="*/ 2 w 5"/>
                <a:gd name="T43" fmla="*/ 0 h 6"/>
                <a:gd name="T44" fmla="*/ 1 w 5"/>
                <a:gd name="T45" fmla="*/ 1 h 6"/>
                <a:gd name="T46" fmla="*/ 2 w 5"/>
                <a:gd name="T47" fmla="*/ 2 h 6"/>
                <a:gd name="T48" fmla="*/ 1 w 5"/>
                <a:gd name="T49" fmla="*/ 2 h 6"/>
                <a:gd name="T50" fmla="*/ 0 w 5"/>
                <a:gd name="T51" fmla="*/ 2 h 6"/>
                <a:gd name="T52" fmla="*/ 0 w 5"/>
                <a:gd name="T53" fmla="*/ 2 h 6"/>
                <a:gd name="T54" fmla="*/ 1 w 5"/>
                <a:gd name="T55"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 h="6">
                  <a:moveTo>
                    <a:pt x="1" y="3"/>
                  </a:moveTo>
                  <a:cubicBezTo>
                    <a:pt x="1" y="3"/>
                    <a:pt x="1" y="3"/>
                    <a:pt x="1" y="3"/>
                  </a:cubicBezTo>
                  <a:cubicBezTo>
                    <a:pt x="2" y="3"/>
                    <a:pt x="2" y="3"/>
                    <a:pt x="2" y="2"/>
                  </a:cubicBezTo>
                  <a:cubicBezTo>
                    <a:pt x="2" y="2"/>
                    <a:pt x="3" y="2"/>
                    <a:pt x="3" y="2"/>
                  </a:cubicBezTo>
                  <a:cubicBezTo>
                    <a:pt x="3" y="3"/>
                    <a:pt x="3" y="5"/>
                    <a:pt x="3" y="5"/>
                  </a:cubicBezTo>
                  <a:cubicBezTo>
                    <a:pt x="4" y="5"/>
                    <a:pt x="5" y="6"/>
                    <a:pt x="5" y="6"/>
                  </a:cubicBezTo>
                  <a:cubicBezTo>
                    <a:pt x="5" y="6"/>
                    <a:pt x="5" y="5"/>
                    <a:pt x="4" y="5"/>
                  </a:cubicBezTo>
                  <a:cubicBezTo>
                    <a:pt x="4" y="5"/>
                    <a:pt x="4" y="5"/>
                    <a:pt x="4" y="4"/>
                  </a:cubicBezTo>
                  <a:cubicBezTo>
                    <a:pt x="3" y="4"/>
                    <a:pt x="3" y="3"/>
                    <a:pt x="3" y="2"/>
                  </a:cubicBezTo>
                  <a:cubicBezTo>
                    <a:pt x="3" y="2"/>
                    <a:pt x="3" y="2"/>
                    <a:pt x="4" y="2"/>
                  </a:cubicBezTo>
                  <a:cubicBezTo>
                    <a:pt x="4" y="2"/>
                    <a:pt x="4" y="2"/>
                    <a:pt x="4" y="2"/>
                  </a:cubicBezTo>
                  <a:cubicBezTo>
                    <a:pt x="4" y="2"/>
                    <a:pt x="4" y="2"/>
                    <a:pt x="4" y="2"/>
                  </a:cubicBezTo>
                  <a:cubicBezTo>
                    <a:pt x="4" y="1"/>
                    <a:pt x="4" y="1"/>
                    <a:pt x="4" y="1"/>
                  </a:cubicBezTo>
                  <a:cubicBezTo>
                    <a:pt x="4" y="1"/>
                    <a:pt x="4" y="1"/>
                    <a:pt x="3" y="1"/>
                  </a:cubicBezTo>
                  <a:cubicBezTo>
                    <a:pt x="3" y="1"/>
                    <a:pt x="3" y="1"/>
                    <a:pt x="3" y="1"/>
                  </a:cubicBezTo>
                  <a:cubicBezTo>
                    <a:pt x="4" y="0"/>
                    <a:pt x="4" y="0"/>
                    <a:pt x="4" y="0"/>
                  </a:cubicBezTo>
                  <a:cubicBezTo>
                    <a:pt x="3" y="0"/>
                    <a:pt x="3" y="0"/>
                    <a:pt x="3" y="0"/>
                  </a:cubicBezTo>
                  <a:cubicBezTo>
                    <a:pt x="3" y="0"/>
                    <a:pt x="3" y="0"/>
                    <a:pt x="3" y="0"/>
                  </a:cubicBezTo>
                  <a:cubicBezTo>
                    <a:pt x="3" y="0"/>
                    <a:pt x="3" y="0"/>
                    <a:pt x="3" y="0"/>
                  </a:cubicBezTo>
                  <a:cubicBezTo>
                    <a:pt x="3" y="0"/>
                    <a:pt x="3" y="1"/>
                    <a:pt x="2" y="1"/>
                  </a:cubicBezTo>
                  <a:cubicBezTo>
                    <a:pt x="2" y="1"/>
                    <a:pt x="2" y="1"/>
                    <a:pt x="2" y="1"/>
                  </a:cubicBezTo>
                  <a:cubicBezTo>
                    <a:pt x="2" y="1"/>
                    <a:pt x="2" y="0"/>
                    <a:pt x="2" y="0"/>
                  </a:cubicBezTo>
                  <a:cubicBezTo>
                    <a:pt x="1" y="0"/>
                    <a:pt x="1" y="0"/>
                    <a:pt x="1" y="1"/>
                  </a:cubicBezTo>
                  <a:cubicBezTo>
                    <a:pt x="1" y="1"/>
                    <a:pt x="1" y="1"/>
                    <a:pt x="2" y="2"/>
                  </a:cubicBezTo>
                  <a:cubicBezTo>
                    <a:pt x="2" y="2"/>
                    <a:pt x="2" y="2"/>
                    <a:pt x="1" y="2"/>
                  </a:cubicBezTo>
                  <a:cubicBezTo>
                    <a:pt x="1" y="2"/>
                    <a:pt x="1" y="3"/>
                    <a:pt x="0" y="2"/>
                  </a:cubicBezTo>
                  <a:cubicBezTo>
                    <a:pt x="0" y="2"/>
                    <a:pt x="0" y="2"/>
                    <a:pt x="0" y="2"/>
                  </a:cubicBezTo>
                  <a:cubicBezTo>
                    <a:pt x="0" y="3"/>
                    <a:pt x="1" y="3"/>
                    <a:pt x="1" y="3"/>
                  </a:cubicBezTo>
                  <a:close/>
                </a:path>
              </a:pathLst>
            </a:custGeom>
            <a:grpFill/>
            <a:ln w="9525">
              <a:solidFill>
                <a:schemeClr val="bg1">
                  <a:alpha val="12000"/>
                </a:schemeClr>
              </a:solid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525" name="Freeform 311"/>
            <p:cNvSpPr/>
            <p:nvPr/>
          </p:nvSpPr>
          <p:spPr bwMode="auto">
            <a:xfrm>
              <a:off x="3204" y="1900"/>
              <a:ext cx="5" cy="6"/>
            </a:xfrm>
            <a:custGeom>
              <a:avLst/>
              <a:gdLst>
                <a:gd name="T0" fmla="*/ 1 w 4"/>
                <a:gd name="T1" fmla="*/ 4 h 5"/>
                <a:gd name="T2" fmla="*/ 1 w 4"/>
                <a:gd name="T3" fmla="*/ 5 h 5"/>
                <a:gd name="T4" fmla="*/ 1 w 4"/>
                <a:gd name="T5" fmla="*/ 5 h 5"/>
                <a:gd name="T6" fmla="*/ 1 w 4"/>
                <a:gd name="T7" fmla="*/ 5 h 5"/>
                <a:gd name="T8" fmla="*/ 2 w 4"/>
                <a:gd name="T9" fmla="*/ 4 h 5"/>
                <a:gd name="T10" fmla="*/ 3 w 4"/>
                <a:gd name="T11" fmla="*/ 4 h 5"/>
                <a:gd name="T12" fmla="*/ 3 w 4"/>
                <a:gd name="T13" fmla="*/ 4 h 5"/>
                <a:gd name="T14" fmla="*/ 3 w 4"/>
                <a:gd name="T15" fmla="*/ 3 h 5"/>
                <a:gd name="T16" fmla="*/ 3 w 4"/>
                <a:gd name="T17" fmla="*/ 4 h 5"/>
                <a:gd name="T18" fmla="*/ 4 w 4"/>
                <a:gd name="T19" fmla="*/ 4 h 5"/>
                <a:gd name="T20" fmla="*/ 4 w 4"/>
                <a:gd name="T21" fmla="*/ 4 h 5"/>
                <a:gd name="T22" fmla="*/ 4 w 4"/>
                <a:gd name="T23" fmla="*/ 3 h 5"/>
                <a:gd name="T24" fmla="*/ 4 w 4"/>
                <a:gd name="T25" fmla="*/ 2 h 5"/>
                <a:gd name="T26" fmla="*/ 3 w 4"/>
                <a:gd name="T27" fmla="*/ 2 h 5"/>
                <a:gd name="T28" fmla="*/ 3 w 4"/>
                <a:gd name="T29" fmla="*/ 3 h 5"/>
                <a:gd name="T30" fmla="*/ 2 w 4"/>
                <a:gd name="T31" fmla="*/ 3 h 5"/>
                <a:gd name="T32" fmla="*/ 2 w 4"/>
                <a:gd name="T33" fmla="*/ 2 h 5"/>
                <a:gd name="T34" fmla="*/ 2 w 4"/>
                <a:gd name="T35" fmla="*/ 1 h 5"/>
                <a:gd name="T36" fmla="*/ 1 w 4"/>
                <a:gd name="T37" fmla="*/ 0 h 5"/>
                <a:gd name="T38" fmla="*/ 1 w 4"/>
                <a:gd name="T39" fmla="*/ 1 h 5"/>
                <a:gd name="T40" fmla="*/ 1 w 4"/>
                <a:gd name="T41" fmla="*/ 1 h 5"/>
                <a:gd name="T42" fmla="*/ 2 w 4"/>
                <a:gd name="T43" fmla="*/ 3 h 5"/>
                <a:gd name="T44" fmla="*/ 2 w 4"/>
                <a:gd name="T45" fmla="*/ 4 h 5"/>
                <a:gd name="T46" fmla="*/ 1 w 4"/>
                <a:gd name="T47" fmla="*/ 4 h 5"/>
                <a:gd name="T48" fmla="*/ 1 w 4"/>
                <a:gd name="T49" fmla="*/ 3 h 5"/>
                <a:gd name="T50" fmla="*/ 0 w 4"/>
                <a:gd name="T51" fmla="*/ 3 h 5"/>
                <a:gd name="T52" fmla="*/ 0 w 4"/>
                <a:gd name="T53" fmla="*/ 3 h 5"/>
                <a:gd name="T54" fmla="*/ 1 w 4"/>
                <a:gd name="T55"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 h="5">
                  <a:moveTo>
                    <a:pt x="1" y="4"/>
                  </a:moveTo>
                  <a:cubicBezTo>
                    <a:pt x="1" y="4"/>
                    <a:pt x="1" y="4"/>
                    <a:pt x="1" y="5"/>
                  </a:cubicBezTo>
                  <a:cubicBezTo>
                    <a:pt x="1" y="5"/>
                    <a:pt x="1" y="5"/>
                    <a:pt x="1" y="5"/>
                  </a:cubicBezTo>
                  <a:cubicBezTo>
                    <a:pt x="1" y="5"/>
                    <a:pt x="1" y="5"/>
                    <a:pt x="1" y="5"/>
                  </a:cubicBezTo>
                  <a:cubicBezTo>
                    <a:pt x="1" y="5"/>
                    <a:pt x="2" y="4"/>
                    <a:pt x="2" y="4"/>
                  </a:cubicBezTo>
                  <a:cubicBezTo>
                    <a:pt x="2" y="4"/>
                    <a:pt x="2" y="4"/>
                    <a:pt x="3" y="4"/>
                  </a:cubicBezTo>
                  <a:cubicBezTo>
                    <a:pt x="3" y="4"/>
                    <a:pt x="3" y="4"/>
                    <a:pt x="3" y="4"/>
                  </a:cubicBezTo>
                  <a:cubicBezTo>
                    <a:pt x="3" y="4"/>
                    <a:pt x="3" y="4"/>
                    <a:pt x="3" y="3"/>
                  </a:cubicBezTo>
                  <a:cubicBezTo>
                    <a:pt x="3" y="4"/>
                    <a:pt x="3" y="4"/>
                    <a:pt x="3" y="4"/>
                  </a:cubicBezTo>
                  <a:cubicBezTo>
                    <a:pt x="3" y="4"/>
                    <a:pt x="4" y="4"/>
                    <a:pt x="4" y="4"/>
                  </a:cubicBezTo>
                  <a:cubicBezTo>
                    <a:pt x="4" y="4"/>
                    <a:pt x="4" y="4"/>
                    <a:pt x="4" y="4"/>
                  </a:cubicBezTo>
                  <a:cubicBezTo>
                    <a:pt x="4" y="4"/>
                    <a:pt x="4" y="3"/>
                    <a:pt x="4" y="3"/>
                  </a:cubicBezTo>
                  <a:cubicBezTo>
                    <a:pt x="4" y="3"/>
                    <a:pt x="4" y="2"/>
                    <a:pt x="4" y="2"/>
                  </a:cubicBezTo>
                  <a:cubicBezTo>
                    <a:pt x="4" y="2"/>
                    <a:pt x="3" y="2"/>
                    <a:pt x="3" y="2"/>
                  </a:cubicBezTo>
                  <a:cubicBezTo>
                    <a:pt x="3" y="2"/>
                    <a:pt x="3" y="3"/>
                    <a:pt x="3" y="3"/>
                  </a:cubicBezTo>
                  <a:cubicBezTo>
                    <a:pt x="3" y="3"/>
                    <a:pt x="2" y="3"/>
                    <a:pt x="2" y="3"/>
                  </a:cubicBezTo>
                  <a:cubicBezTo>
                    <a:pt x="2" y="3"/>
                    <a:pt x="2" y="2"/>
                    <a:pt x="2" y="2"/>
                  </a:cubicBezTo>
                  <a:cubicBezTo>
                    <a:pt x="2" y="2"/>
                    <a:pt x="2" y="1"/>
                    <a:pt x="2" y="1"/>
                  </a:cubicBezTo>
                  <a:cubicBezTo>
                    <a:pt x="2" y="1"/>
                    <a:pt x="1" y="0"/>
                    <a:pt x="1" y="0"/>
                  </a:cubicBezTo>
                  <a:cubicBezTo>
                    <a:pt x="1" y="0"/>
                    <a:pt x="1" y="1"/>
                    <a:pt x="1" y="1"/>
                  </a:cubicBezTo>
                  <a:cubicBezTo>
                    <a:pt x="1" y="1"/>
                    <a:pt x="1" y="1"/>
                    <a:pt x="1" y="1"/>
                  </a:cubicBezTo>
                  <a:cubicBezTo>
                    <a:pt x="1" y="1"/>
                    <a:pt x="2" y="3"/>
                    <a:pt x="2" y="3"/>
                  </a:cubicBezTo>
                  <a:cubicBezTo>
                    <a:pt x="2" y="4"/>
                    <a:pt x="2" y="4"/>
                    <a:pt x="2" y="4"/>
                  </a:cubicBezTo>
                  <a:cubicBezTo>
                    <a:pt x="1" y="4"/>
                    <a:pt x="1" y="4"/>
                    <a:pt x="1" y="4"/>
                  </a:cubicBezTo>
                  <a:cubicBezTo>
                    <a:pt x="1" y="3"/>
                    <a:pt x="1" y="3"/>
                    <a:pt x="1" y="3"/>
                  </a:cubicBezTo>
                  <a:cubicBezTo>
                    <a:pt x="1" y="3"/>
                    <a:pt x="1" y="3"/>
                    <a:pt x="0" y="3"/>
                  </a:cubicBezTo>
                  <a:cubicBezTo>
                    <a:pt x="0" y="3"/>
                    <a:pt x="0" y="3"/>
                    <a:pt x="0" y="3"/>
                  </a:cubicBezTo>
                  <a:cubicBezTo>
                    <a:pt x="0" y="3"/>
                    <a:pt x="1" y="4"/>
                    <a:pt x="1" y="4"/>
                  </a:cubicBezTo>
                  <a:close/>
                </a:path>
              </a:pathLst>
            </a:custGeom>
            <a:grpFill/>
            <a:ln w="9525">
              <a:solidFill>
                <a:schemeClr val="bg1">
                  <a:alpha val="12000"/>
                </a:schemeClr>
              </a:solid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526" name="Freeform 312"/>
            <p:cNvSpPr>
              <a:spLocks noEditPoints="1"/>
            </p:cNvSpPr>
            <p:nvPr/>
          </p:nvSpPr>
          <p:spPr bwMode="auto">
            <a:xfrm>
              <a:off x="3198" y="1902"/>
              <a:ext cx="5" cy="7"/>
            </a:xfrm>
            <a:custGeom>
              <a:avLst/>
              <a:gdLst>
                <a:gd name="T0" fmla="*/ 0 w 4"/>
                <a:gd name="T1" fmla="*/ 1 h 6"/>
                <a:gd name="T2" fmla="*/ 0 w 4"/>
                <a:gd name="T3" fmla="*/ 1 h 6"/>
                <a:gd name="T4" fmla="*/ 0 w 4"/>
                <a:gd name="T5" fmla="*/ 1 h 6"/>
                <a:gd name="T6" fmla="*/ 0 w 4"/>
                <a:gd name="T7" fmla="*/ 2 h 6"/>
                <a:gd name="T8" fmla="*/ 0 w 4"/>
                <a:gd name="T9" fmla="*/ 2 h 6"/>
                <a:gd name="T10" fmla="*/ 0 w 4"/>
                <a:gd name="T11" fmla="*/ 3 h 6"/>
                <a:gd name="T12" fmla="*/ 0 w 4"/>
                <a:gd name="T13" fmla="*/ 3 h 6"/>
                <a:gd name="T14" fmla="*/ 0 w 4"/>
                <a:gd name="T15" fmla="*/ 4 h 6"/>
                <a:gd name="T16" fmla="*/ 0 w 4"/>
                <a:gd name="T17" fmla="*/ 4 h 6"/>
                <a:gd name="T18" fmla="*/ 1 w 4"/>
                <a:gd name="T19" fmla="*/ 4 h 6"/>
                <a:gd name="T20" fmla="*/ 1 w 4"/>
                <a:gd name="T21" fmla="*/ 4 h 6"/>
                <a:gd name="T22" fmla="*/ 1 w 4"/>
                <a:gd name="T23" fmla="*/ 5 h 6"/>
                <a:gd name="T24" fmla="*/ 1 w 4"/>
                <a:gd name="T25" fmla="*/ 4 h 6"/>
                <a:gd name="T26" fmla="*/ 2 w 4"/>
                <a:gd name="T27" fmla="*/ 4 h 6"/>
                <a:gd name="T28" fmla="*/ 2 w 4"/>
                <a:gd name="T29" fmla="*/ 4 h 6"/>
                <a:gd name="T30" fmla="*/ 2 w 4"/>
                <a:gd name="T31" fmla="*/ 4 h 6"/>
                <a:gd name="T32" fmla="*/ 2 w 4"/>
                <a:gd name="T33" fmla="*/ 3 h 6"/>
                <a:gd name="T34" fmla="*/ 3 w 4"/>
                <a:gd name="T35" fmla="*/ 5 h 6"/>
                <a:gd name="T36" fmla="*/ 4 w 4"/>
                <a:gd name="T37" fmla="*/ 6 h 6"/>
                <a:gd name="T38" fmla="*/ 4 w 4"/>
                <a:gd name="T39" fmla="*/ 5 h 6"/>
                <a:gd name="T40" fmla="*/ 2 w 4"/>
                <a:gd name="T41" fmla="*/ 3 h 6"/>
                <a:gd name="T42" fmla="*/ 3 w 4"/>
                <a:gd name="T43" fmla="*/ 2 h 6"/>
                <a:gd name="T44" fmla="*/ 3 w 4"/>
                <a:gd name="T45" fmla="*/ 2 h 6"/>
                <a:gd name="T46" fmla="*/ 3 w 4"/>
                <a:gd name="T47" fmla="*/ 1 h 6"/>
                <a:gd name="T48" fmla="*/ 2 w 4"/>
                <a:gd name="T49" fmla="*/ 1 h 6"/>
                <a:gd name="T50" fmla="*/ 2 w 4"/>
                <a:gd name="T51" fmla="*/ 1 h 6"/>
                <a:gd name="T52" fmla="*/ 2 w 4"/>
                <a:gd name="T53" fmla="*/ 0 h 6"/>
                <a:gd name="T54" fmla="*/ 2 w 4"/>
                <a:gd name="T55" fmla="*/ 0 h 6"/>
                <a:gd name="T56" fmla="*/ 2 w 4"/>
                <a:gd name="T57" fmla="*/ 0 h 6"/>
                <a:gd name="T58" fmla="*/ 2 w 4"/>
                <a:gd name="T59" fmla="*/ 0 h 6"/>
                <a:gd name="T60" fmla="*/ 1 w 4"/>
                <a:gd name="T61" fmla="*/ 0 h 6"/>
                <a:gd name="T62" fmla="*/ 1 w 4"/>
                <a:gd name="T63" fmla="*/ 1 h 6"/>
                <a:gd name="T64" fmla="*/ 1 w 4"/>
                <a:gd name="T65" fmla="*/ 1 h 6"/>
                <a:gd name="T66" fmla="*/ 0 w 4"/>
                <a:gd name="T67" fmla="*/ 0 h 6"/>
                <a:gd name="T68" fmla="*/ 0 w 4"/>
                <a:gd name="T69" fmla="*/ 0 h 6"/>
                <a:gd name="T70" fmla="*/ 0 w 4"/>
                <a:gd name="T71" fmla="*/ 0 h 6"/>
                <a:gd name="T72" fmla="*/ 0 w 4"/>
                <a:gd name="T73" fmla="*/ 0 h 6"/>
                <a:gd name="T74" fmla="*/ 0 w 4"/>
                <a:gd name="T75" fmla="*/ 1 h 6"/>
                <a:gd name="T76" fmla="*/ 2 w 4"/>
                <a:gd name="T77" fmla="*/ 1 h 6"/>
                <a:gd name="T78" fmla="*/ 2 w 4"/>
                <a:gd name="T79" fmla="*/ 1 h 6"/>
                <a:gd name="T80" fmla="*/ 2 w 4"/>
                <a:gd name="T81" fmla="*/ 1 h 6"/>
                <a:gd name="T82" fmla="*/ 2 w 4"/>
                <a:gd name="T83" fmla="*/ 2 h 6"/>
                <a:gd name="T84" fmla="*/ 2 w 4"/>
                <a:gd name="T85" fmla="*/ 2 h 6"/>
                <a:gd name="T86" fmla="*/ 1 w 4"/>
                <a:gd name="T87" fmla="*/ 1 h 6"/>
                <a:gd name="T88" fmla="*/ 2 w 4"/>
                <a:gd name="T89" fmla="*/ 1 h 6"/>
                <a:gd name="T90" fmla="*/ 1 w 4"/>
                <a:gd name="T91" fmla="*/ 2 h 6"/>
                <a:gd name="T92" fmla="*/ 1 w 4"/>
                <a:gd name="T93" fmla="*/ 2 h 6"/>
                <a:gd name="T94" fmla="*/ 1 w 4"/>
                <a:gd name="T95" fmla="*/ 2 h 6"/>
                <a:gd name="T96" fmla="*/ 1 w 4"/>
                <a:gd name="T97" fmla="*/ 3 h 6"/>
                <a:gd name="T98" fmla="*/ 1 w 4"/>
                <a:gd name="T99" fmla="*/ 3 h 6"/>
                <a:gd name="T100" fmla="*/ 1 w 4"/>
                <a:gd name="T101" fmla="*/ 3 h 6"/>
                <a:gd name="T102" fmla="*/ 1 w 4"/>
                <a:gd name="T103" fmla="*/ 3 h 6"/>
                <a:gd name="T104" fmla="*/ 1 w 4"/>
                <a:gd name="T105"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 h="6">
                  <a:moveTo>
                    <a:pt x="0" y="1"/>
                  </a:moveTo>
                  <a:cubicBezTo>
                    <a:pt x="0" y="1"/>
                    <a:pt x="0" y="1"/>
                    <a:pt x="0" y="1"/>
                  </a:cubicBezTo>
                  <a:cubicBezTo>
                    <a:pt x="0" y="1"/>
                    <a:pt x="0" y="1"/>
                    <a:pt x="0" y="1"/>
                  </a:cubicBezTo>
                  <a:cubicBezTo>
                    <a:pt x="0" y="2"/>
                    <a:pt x="0" y="2"/>
                    <a:pt x="0" y="2"/>
                  </a:cubicBezTo>
                  <a:cubicBezTo>
                    <a:pt x="0" y="2"/>
                    <a:pt x="0" y="2"/>
                    <a:pt x="0" y="2"/>
                  </a:cubicBezTo>
                  <a:cubicBezTo>
                    <a:pt x="0" y="2"/>
                    <a:pt x="0" y="3"/>
                    <a:pt x="0" y="3"/>
                  </a:cubicBezTo>
                  <a:cubicBezTo>
                    <a:pt x="0" y="3"/>
                    <a:pt x="0" y="3"/>
                    <a:pt x="0" y="3"/>
                  </a:cubicBezTo>
                  <a:cubicBezTo>
                    <a:pt x="0" y="3"/>
                    <a:pt x="0" y="3"/>
                    <a:pt x="0" y="4"/>
                  </a:cubicBezTo>
                  <a:cubicBezTo>
                    <a:pt x="0" y="4"/>
                    <a:pt x="0" y="4"/>
                    <a:pt x="0" y="4"/>
                  </a:cubicBezTo>
                  <a:cubicBezTo>
                    <a:pt x="0" y="4"/>
                    <a:pt x="1" y="4"/>
                    <a:pt x="1" y="4"/>
                  </a:cubicBezTo>
                  <a:cubicBezTo>
                    <a:pt x="1" y="4"/>
                    <a:pt x="1" y="4"/>
                    <a:pt x="1" y="4"/>
                  </a:cubicBezTo>
                  <a:cubicBezTo>
                    <a:pt x="1" y="4"/>
                    <a:pt x="1" y="5"/>
                    <a:pt x="1" y="5"/>
                  </a:cubicBezTo>
                  <a:cubicBezTo>
                    <a:pt x="1" y="5"/>
                    <a:pt x="1" y="5"/>
                    <a:pt x="1" y="4"/>
                  </a:cubicBezTo>
                  <a:cubicBezTo>
                    <a:pt x="2" y="4"/>
                    <a:pt x="2" y="4"/>
                    <a:pt x="2" y="4"/>
                  </a:cubicBezTo>
                  <a:cubicBezTo>
                    <a:pt x="2" y="4"/>
                    <a:pt x="2" y="4"/>
                    <a:pt x="2" y="4"/>
                  </a:cubicBezTo>
                  <a:cubicBezTo>
                    <a:pt x="2" y="4"/>
                    <a:pt x="2" y="4"/>
                    <a:pt x="2" y="4"/>
                  </a:cubicBezTo>
                  <a:cubicBezTo>
                    <a:pt x="2" y="4"/>
                    <a:pt x="2" y="4"/>
                    <a:pt x="2" y="3"/>
                  </a:cubicBezTo>
                  <a:cubicBezTo>
                    <a:pt x="3" y="5"/>
                    <a:pt x="3" y="5"/>
                    <a:pt x="3" y="5"/>
                  </a:cubicBezTo>
                  <a:cubicBezTo>
                    <a:pt x="4" y="6"/>
                    <a:pt x="4" y="6"/>
                    <a:pt x="4" y="6"/>
                  </a:cubicBezTo>
                  <a:cubicBezTo>
                    <a:pt x="4" y="6"/>
                    <a:pt x="4" y="6"/>
                    <a:pt x="4" y="5"/>
                  </a:cubicBezTo>
                  <a:cubicBezTo>
                    <a:pt x="3" y="4"/>
                    <a:pt x="3" y="4"/>
                    <a:pt x="2" y="3"/>
                  </a:cubicBezTo>
                  <a:cubicBezTo>
                    <a:pt x="2" y="2"/>
                    <a:pt x="3" y="2"/>
                    <a:pt x="3" y="2"/>
                  </a:cubicBezTo>
                  <a:cubicBezTo>
                    <a:pt x="3" y="2"/>
                    <a:pt x="3" y="2"/>
                    <a:pt x="3" y="2"/>
                  </a:cubicBezTo>
                  <a:cubicBezTo>
                    <a:pt x="3" y="2"/>
                    <a:pt x="3" y="1"/>
                    <a:pt x="3" y="1"/>
                  </a:cubicBezTo>
                  <a:cubicBezTo>
                    <a:pt x="3" y="1"/>
                    <a:pt x="3" y="1"/>
                    <a:pt x="2" y="1"/>
                  </a:cubicBezTo>
                  <a:cubicBezTo>
                    <a:pt x="2" y="1"/>
                    <a:pt x="2" y="1"/>
                    <a:pt x="2" y="1"/>
                  </a:cubicBezTo>
                  <a:cubicBezTo>
                    <a:pt x="2" y="0"/>
                    <a:pt x="2" y="0"/>
                    <a:pt x="2" y="0"/>
                  </a:cubicBezTo>
                  <a:cubicBezTo>
                    <a:pt x="3" y="0"/>
                    <a:pt x="2" y="0"/>
                    <a:pt x="2" y="0"/>
                  </a:cubicBezTo>
                  <a:cubicBezTo>
                    <a:pt x="2" y="0"/>
                    <a:pt x="2" y="0"/>
                    <a:pt x="2" y="0"/>
                  </a:cubicBezTo>
                  <a:cubicBezTo>
                    <a:pt x="2" y="0"/>
                    <a:pt x="2" y="0"/>
                    <a:pt x="2" y="0"/>
                  </a:cubicBezTo>
                  <a:cubicBezTo>
                    <a:pt x="1" y="0"/>
                    <a:pt x="1" y="0"/>
                    <a:pt x="1" y="0"/>
                  </a:cubicBezTo>
                  <a:cubicBezTo>
                    <a:pt x="1" y="0"/>
                    <a:pt x="1" y="1"/>
                    <a:pt x="1" y="1"/>
                  </a:cubicBezTo>
                  <a:cubicBezTo>
                    <a:pt x="1" y="1"/>
                    <a:pt x="1" y="1"/>
                    <a:pt x="1" y="1"/>
                  </a:cubicBezTo>
                  <a:cubicBezTo>
                    <a:pt x="1" y="0"/>
                    <a:pt x="1" y="0"/>
                    <a:pt x="0" y="0"/>
                  </a:cubicBezTo>
                  <a:cubicBezTo>
                    <a:pt x="0" y="0"/>
                    <a:pt x="0" y="0"/>
                    <a:pt x="0" y="0"/>
                  </a:cubicBezTo>
                  <a:cubicBezTo>
                    <a:pt x="0" y="0"/>
                    <a:pt x="0" y="0"/>
                    <a:pt x="0" y="0"/>
                  </a:cubicBezTo>
                  <a:cubicBezTo>
                    <a:pt x="0" y="0"/>
                    <a:pt x="0" y="0"/>
                    <a:pt x="0" y="0"/>
                  </a:cubicBezTo>
                  <a:cubicBezTo>
                    <a:pt x="0" y="0"/>
                    <a:pt x="0" y="1"/>
                    <a:pt x="0" y="1"/>
                  </a:cubicBezTo>
                  <a:close/>
                  <a:moveTo>
                    <a:pt x="2" y="1"/>
                  </a:moveTo>
                  <a:cubicBezTo>
                    <a:pt x="2" y="1"/>
                    <a:pt x="2" y="1"/>
                    <a:pt x="2" y="1"/>
                  </a:cubicBezTo>
                  <a:cubicBezTo>
                    <a:pt x="2" y="1"/>
                    <a:pt x="2" y="1"/>
                    <a:pt x="2" y="1"/>
                  </a:cubicBezTo>
                  <a:cubicBezTo>
                    <a:pt x="2" y="1"/>
                    <a:pt x="2" y="2"/>
                    <a:pt x="2" y="2"/>
                  </a:cubicBezTo>
                  <a:cubicBezTo>
                    <a:pt x="2" y="2"/>
                    <a:pt x="2" y="2"/>
                    <a:pt x="2" y="2"/>
                  </a:cubicBezTo>
                  <a:cubicBezTo>
                    <a:pt x="1" y="1"/>
                    <a:pt x="1" y="1"/>
                    <a:pt x="1" y="1"/>
                  </a:cubicBezTo>
                  <a:cubicBezTo>
                    <a:pt x="1" y="1"/>
                    <a:pt x="1" y="1"/>
                    <a:pt x="2" y="1"/>
                  </a:cubicBezTo>
                  <a:close/>
                  <a:moveTo>
                    <a:pt x="1" y="2"/>
                  </a:moveTo>
                  <a:cubicBezTo>
                    <a:pt x="1" y="2"/>
                    <a:pt x="1" y="2"/>
                    <a:pt x="1" y="2"/>
                  </a:cubicBezTo>
                  <a:cubicBezTo>
                    <a:pt x="1" y="2"/>
                    <a:pt x="1" y="2"/>
                    <a:pt x="1" y="2"/>
                  </a:cubicBezTo>
                  <a:cubicBezTo>
                    <a:pt x="1" y="2"/>
                    <a:pt x="1" y="3"/>
                    <a:pt x="1" y="3"/>
                  </a:cubicBezTo>
                  <a:cubicBezTo>
                    <a:pt x="1" y="3"/>
                    <a:pt x="1" y="3"/>
                    <a:pt x="1" y="3"/>
                  </a:cubicBezTo>
                  <a:cubicBezTo>
                    <a:pt x="1" y="3"/>
                    <a:pt x="1" y="3"/>
                    <a:pt x="1" y="3"/>
                  </a:cubicBezTo>
                  <a:cubicBezTo>
                    <a:pt x="1" y="3"/>
                    <a:pt x="0" y="3"/>
                    <a:pt x="1" y="3"/>
                  </a:cubicBezTo>
                  <a:cubicBezTo>
                    <a:pt x="1" y="3"/>
                    <a:pt x="1" y="2"/>
                    <a:pt x="1" y="2"/>
                  </a:cubicBezTo>
                  <a:close/>
                </a:path>
              </a:pathLst>
            </a:custGeom>
            <a:grpFill/>
            <a:ln w="9525">
              <a:solidFill>
                <a:schemeClr val="bg1">
                  <a:alpha val="12000"/>
                </a:schemeClr>
              </a:solid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527" name="Freeform 313"/>
            <p:cNvSpPr>
              <a:spLocks noEditPoints="1"/>
            </p:cNvSpPr>
            <p:nvPr/>
          </p:nvSpPr>
          <p:spPr bwMode="auto">
            <a:xfrm>
              <a:off x="3188" y="1894"/>
              <a:ext cx="44" cy="53"/>
            </a:xfrm>
            <a:custGeom>
              <a:avLst/>
              <a:gdLst>
                <a:gd name="T0" fmla="*/ 19 w 36"/>
                <a:gd name="T1" fmla="*/ 3 h 44"/>
                <a:gd name="T2" fmla="*/ 1 w 36"/>
                <a:gd name="T3" fmla="*/ 17 h 44"/>
                <a:gd name="T4" fmla="*/ 18 w 36"/>
                <a:gd name="T5" fmla="*/ 41 h 44"/>
                <a:gd name="T6" fmla="*/ 36 w 36"/>
                <a:gd name="T7" fmla="*/ 27 h 44"/>
                <a:gd name="T8" fmla="*/ 19 w 36"/>
                <a:gd name="T9" fmla="*/ 3 h 44"/>
                <a:gd name="T10" fmla="*/ 18 w 36"/>
                <a:gd name="T11" fmla="*/ 40 h 44"/>
                <a:gd name="T12" fmla="*/ 1 w 36"/>
                <a:gd name="T13" fmla="*/ 17 h 44"/>
                <a:gd name="T14" fmla="*/ 19 w 36"/>
                <a:gd name="T15" fmla="*/ 4 h 44"/>
                <a:gd name="T16" fmla="*/ 35 w 36"/>
                <a:gd name="T17" fmla="*/ 26 h 44"/>
                <a:gd name="T18" fmla="*/ 18 w 36"/>
                <a:gd name="T19" fmla="*/ 4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44">
                  <a:moveTo>
                    <a:pt x="19" y="3"/>
                  </a:moveTo>
                  <a:cubicBezTo>
                    <a:pt x="9" y="0"/>
                    <a:pt x="1" y="7"/>
                    <a:pt x="1" y="17"/>
                  </a:cubicBezTo>
                  <a:cubicBezTo>
                    <a:pt x="0" y="28"/>
                    <a:pt x="8" y="38"/>
                    <a:pt x="18" y="41"/>
                  </a:cubicBezTo>
                  <a:cubicBezTo>
                    <a:pt x="27" y="44"/>
                    <a:pt x="36" y="37"/>
                    <a:pt x="36" y="27"/>
                  </a:cubicBezTo>
                  <a:cubicBezTo>
                    <a:pt x="36" y="16"/>
                    <a:pt x="28" y="5"/>
                    <a:pt x="19" y="3"/>
                  </a:cubicBezTo>
                  <a:close/>
                  <a:moveTo>
                    <a:pt x="18" y="40"/>
                  </a:moveTo>
                  <a:cubicBezTo>
                    <a:pt x="8" y="38"/>
                    <a:pt x="1" y="28"/>
                    <a:pt x="1" y="17"/>
                  </a:cubicBezTo>
                  <a:cubicBezTo>
                    <a:pt x="2" y="7"/>
                    <a:pt x="9" y="1"/>
                    <a:pt x="19" y="4"/>
                  </a:cubicBezTo>
                  <a:cubicBezTo>
                    <a:pt x="28" y="6"/>
                    <a:pt x="35" y="16"/>
                    <a:pt x="35" y="26"/>
                  </a:cubicBezTo>
                  <a:cubicBezTo>
                    <a:pt x="35" y="36"/>
                    <a:pt x="27" y="43"/>
                    <a:pt x="18" y="40"/>
                  </a:cubicBezTo>
                  <a:close/>
                </a:path>
              </a:pathLst>
            </a:custGeom>
            <a:grpFill/>
            <a:ln w="9525">
              <a:solidFill>
                <a:schemeClr val="bg1">
                  <a:alpha val="12000"/>
                </a:schemeClr>
              </a:solid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528" name="Freeform 314"/>
            <p:cNvSpPr/>
            <p:nvPr/>
          </p:nvSpPr>
          <p:spPr bwMode="auto">
            <a:xfrm>
              <a:off x="3193" y="1908"/>
              <a:ext cx="4" cy="5"/>
            </a:xfrm>
            <a:custGeom>
              <a:avLst/>
              <a:gdLst>
                <a:gd name="T0" fmla="*/ 1 w 3"/>
                <a:gd name="T1" fmla="*/ 3 h 4"/>
                <a:gd name="T2" fmla="*/ 1 w 3"/>
                <a:gd name="T3" fmla="*/ 3 h 4"/>
                <a:gd name="T4" fmla="*/ 2 w 3"/>
                <a:gd name="T5" fmla="*/ 3 h 4"/>
                <a:gd name="T6" fmla="*/ 2 w 3"/>
                <a:gd name="T7" fmla="*/ 2 h 4"/>
                <a:gd name="T8" fmla="*/ 3 w 3"/>
                <a:gd name="T9" fmla="*/ 2 h 4"/>
                <a:gd name="T10" fmla="*/ 3 w 3"/>
                <a:gd name="T11" fmla="*/ 2 h 4"/>
                <a:gd name="T12" fmla="*/ 3 w 3"/>
                <a:gd name="T13" fmla="*/ 3 h 4"/>
                <a:gd name="T14" fmla="*/ 3 w 3"/>
                <a:gd name="T15" fmla="*/ 3 h 4"/>
                <a:gd name="T16" fmla="*/ 3 w 3"/>
                <a:gd name="T17" fmla="*/ 3 h 4"/>
                <a:gd name="T18" fmla="*/ 2 w 3"/>
                <a:gd name="T19" fmla="*/ 3 h 4"/>
                <a:gd name="T20" fmla="*/ 2 w 3"/>
                <a:gd name="T21" fmla="*/ 3 h 4"/>
                <a:gd name="T22" fmla="*/ 3 w 3"/>
                <a:gd name="T23" fmla="*/ 4 h 4"/>
                <a:gd name="T24" fmla="*/ 3 w 3"/>
                <a:gd name="T25" fmla="*/ 4 h 4"/>
                <a:gd name="T26" fmla="*/ 3 w 3"/>
                <a:gd name="T27" fmla="*/ 4 h 4"/>
                <a:gd name="T28" fmla="*/ 3 w 3"/>
                <a:gd name="T29" fmla="*/ 4 h 4"/>
                <a:gd name="T30" fmla="*/ 3 w 3"/>
                <a:gd name="T31" fmla="*/ 3 h 4"/>
                <a:gd name="T32" fmla="*/ 3 w 3"/>
                <a:gd name="T33" fmla="*/ 3 h 4"/>
                <a:gd name="T34" fmla="*/ 3 w 3"/>
                <a:gd name="T35" fmla="*/ 3 h 4"/>
                <a:gd name="T36" fmla="*/ 3 w 3"/>
                <a:gd name="T37" fmla="*/ 2 h 4"/>
                <a:gd name="T38" fmla="*/ 3 w 3"/>
                <a:gd name="T39" fmla="*/ 2 h 4"/>
                <a:gd name="T40" fmla="*/ 2 w 3"/>
                <a:gd name="T41" fmla="*/ 2 h 4"/>
                <a:gd name="T42" fmla="*/ 2 w 3"/>
                <a:gd name="T43" fmla="*/ 2 h 4"/>
                <a:gd name="T44" fmla="*/ 1 w 3"/>
                <a:gd name="T45" fmla="*/ 2 h 4"/>
                <a:gd name="T46" fmla="*/ 1 w 3"/>
                <a:gd name="T47" fmla="*/ 2 h 4"/>
                <a:gd name="T48" fmla="*/ 1 w 3"/>
                <a:gd name="T49" fmla="*/ 2 h 4"/>
                <a:gd name="T50" fmla="*/ 1 w 3"/>
                <a:gd name="T51" fmla="*/ 2 h 4"/>
                <a:gd name="T52" fmla="*/ 0 w 3"/>
                <a:gd name="T53" fmla="*/ 2 h 4"/>
                <a:gd name="T54" fmla="*/ 0 w 3"/>
                <a:gd name="T55" fmla="*/ 1 h 4"/>
                <a:gd name="T56" fmla="*/ 1 w 3"/>
                <a:gd name="T57" fmla="*/ 1 h 4"/>
                <a:gd name="T58" fmla="*/ 2 w 3"/>
                <a:gd name="T59" fmla="*/ 1 h 4"/>
                <a:gd name="T60" fmla="*/ 2 w 3"/>
                <a:gd name="T61" fmla="*/ 1 h 4"/>
                <a:gd name="T62" fmla="*/ 1 w 3"/>
                <a:gd name="T63" fmla="*/ 0 h 4"/>
                <a:gd name="T64" fmla="*/ 1 w 3"/>
                <a:gd name="T65" fmla="*/ 0 h 4"/>
                <a:gd name="T66" fmla="*/ 1 w 3"/>
                <a:gd name="T67" fmla="*/ 1 h 4"/>
                <a:gd name="T68" fmla="*/ 1 w 3"/>
                <a:gd name="T69" fmla="*/ 1 h 4"/>
                <a:gd name="T70" fmla="*/ 1 w 3"/>
                <a:gd name="T71" fmla="*/ 1 h 4"/>
                <a:gd name="T72" fmla="*/ 0 w 3"/>
                <a:gd name="T73" fmla="*/ 1 h 4"/>
                <a:gd name="T74" fmla="*/ 0 w 3"/>
                <a:gd name="T75" fmla="*/ 1 h 4"/>
                <a:gd name="T76" fmla="*/ 0 w 3"/>
                <a:gd name="T77" fmla="*/ 2 h 4"/>
                <a:gd name="T78" fmla="*/ 1 w 3"/>
                <a:gd name="T79"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 h="4">
                  <a:moveTo>
                    <a:pt x="1" y="3"/>
                  </a:moveTo>
                  <a:cubicBezTo>
                    <a:pt x="1" y="3"/>
                    <a:pt x="1" y="3"/>
                    <a:pt x="1" y="3"/>
                  </a:cubicBezTo>
                  <a:cubicBezTo>
                    <a:pt x="1" y="3"/>
                    <a:pt x="2" y="3"/>
                    <a:pt x="2" y="3"/>
                  </a:cubicBezTo>
                  <a:cubicBezTo>
                    <a:pt x="2" y="2"/>
                    <a:pt x="2" y="2"/>
                    <a:pt x="2" y="2"/>
                  </a:cubicBezTo>
                  <a:cubicBezTo>
                    <a:pt x="2" y="2"/>
                    <a:pt x="3" y="2"/>
                    <a:pt x="3" y="2"/>
                  </a:cubicBezTo>
                  <a:cubicBezTo>
                    <a:pt x="3" y="2"/>
                    <a:pt x="3" y="2"/>
                    <a:pt x="3" y="2"/>
                  </a:cubicBezTo>
                  <a:cubicBezTo>
                    <a:pt x="3" y="2"/>
                    <a:pt x="3" y="2"/>
                    <a:pt x="3" y="3"/>
                  </a:cubicBezTo>
                  <a:cubicBezTo>
                    <a:pt x="3" y="3"/>
                    <a:pt x="3" y="3"/>
                    <a:pt x="3" y="3"/>
                  </a:cubicBezTo>
                  <a:cubicBezTo>
                    <a:pt x="3" y="3"/>
                    <a:pt x="3" y="3"/>
                    <a:pt x="3" y="3"/>
                  </a:cubicBezTo>
                  <a:cubicBezTo>
                    <a:pt x="2" y="3"/>
                    <a:pt x="2" y="3"/>
                    <a:pt x="2" y="3"/>
                  </a:cubicBezTo>
                  <a:cubicBezTo>
                    <a:pt x="2" y="3"/>
                    <a:pt x="2" y="3"/>
                    <a:pt x="2" y="3"/>
                  </a:cubicBezTo>
                  <a:cubicBezTo>
                    <a:pt x="3" y="4"/>
                    <a:pt x="3" y="4"/>
                    <a:pt x="3" y="4"/>
                  </a:cubicBezTo>
                  <a:cubicBezTo>
                    <a:pt x="3" y="4"/>
                    <a:pt x="3" y="4"/>
                    <a:pt x="3" y="4"/>
                  </a:cubicBezTo>
                  <a:cubicBezTo>
                    <a:pt x="3" y="4"/>
                    <a:pt x="3" y="4"/>
                    <a:pt x="3" y="4"/>
                  </a:cubicBezTo>
                  <a:cubicBezTo>
                    <a:pt x="3" y="4"/>
                    <a:pt x="3" y="4"/>
                    <a:pt x="3" y="4"/>
                  </a:cubicBezTo>
                  <a:cubicBezTo>
                    <a:pt x="3" y="4"/>
                    <a:pt x="3" y="3"/>
                    <a:pt x="3" y="3"/>
                  </a:cubicBezTo>
                  <a:cubicBezTo>
                    <a:pt x="3" y="3"/>
                    <a:pt x="3" y="3"/>
                    <a:pt x="3" y="3"/>
                  </a:cubicBezTo>
                  <a:cubicBezTo>
                    <a:pt x="3" y="3"/>
                    <a:pt x="3" y="3"/>
                    <a:pt x="3" y="3"/>
                  </a:cubicBezTo>
                  <a:cubicBezTo>
                    <a:pt x="3" y="3"/>
                    <a:pt x="3" y="2"/>
                    <a:pt x="3" y="2"/>
                  </a:cubicBezTo>
                  <a:cubicBezTo>
                    <a:pt x="3" y="2"/>
                    <a:pt x="3" y="2"/>
                    <a:pt x="3" y="2"/>
                  </a:cubicBezTo>
                  <a:cubicBezTo>
                    <a:pt x="3" y="2"/>
                    <a:pt x="2" y="2"/>
                    <a:pt x="2" y="2"/>
                  </a:cubicBezTo>
                  <a:cubicBezTo>
                    <a:pt x="2" y="2"/>
                    <a:pt x="2" y="2"/>
                    <a:pt x="2" y="2"/>
                  </a:cubicBezTo>
                  <a:cubicBezTo>
                    <a:pt x="2" y="2"/>
                    <a:pt x="2" y="2"/>
                    <a:pt x="1" y="2"/>
                  </a:cubicBezTo>
                  <a:cubicBezTo>
                    <a:pt x="1" y="2"/>
                    <a:pt x="1" y="2"/>
                    <a:pt x="1" y="2"/>
                  </a:cubicBezTo>
                  <a:cubicBezTo>
                    <a:pt x="1" y="2"/>
                    <a:pt x="1" y="2"/>
                    <a:pt x="1" y="2"/>
                  </a:cubicBezTo>
                  <a:cubicBezTo>
                    <a:pt x="1" y="2"/>
                    <a:pt x="1" y="2"/>
                    <a:pt x="1" y="2"/>
                  </a:cubicBezTo>
                  <a:cubicBezTo>
                    <a:pt x="1" y="2"/>
                    <a:pt x="0" y="2"/>
                    <a:pt x="0" y="2"/>
                  </a:cubicBezTo>
                  <a:cubicBezTo>
                    <a:pt x="0" y="2"/>
                    <a:pt x="0" y="2"/>
                    <a:pt x="0" y="1"/>
                  </a:cubicBezTo>
                  <a:cubicBezTo>
                    <a:pt x="0" y="1"/>
                    <a:pt x="1" y="1"/>
                    <a:pt x="1" y="1"/>
                  </a:cubicBezTo>
                  <a:cubicBezTo>
                    <a:pt x="1" y="1"/>
                    <a:pt x="1" y="1"/>
                    <a:pt x="2" y="1"/>
                  </a:cubicBezTo>
                  <a:cubicBezTo>
                    <a:pt x="2" y="1"/>
                    <a:pt x="2" y="1"/>
                    <a:pt x="2" y="1"/>
                  </a:cubicBezTo>
                  <a:cubicBezTo>
                    <a:pt x="1" y="0"/>
                    <a:pt x="1" y="0"/>
                    <a:pt x="1" y="0"/>
                  </a:cubicBezTo>
                  <a:cubicBezTo>
                    <a:pt x="1" y="0"/>
                    <a:pt x="1" y="0"/>
                    <a:pt x="1" y="0"/>
                  </a:cubicBezTo>
                  <a:cubicBezTo>
                    <a:pt x="1" y="1"/>
                    <a:pt x="1" y="1"/>
                    <a:pt x="1" y="1"/>
                  </a:cubicBezTo>
                  <a:cubicBezTo>
                    <a:pt x="1" y="1"/>
                    <a:pt x="1" y="1"/>
                    <a:pt x="1" y="1"/>
                  </a:cubicBezTo>
                  <a:cubicBezTo>
                    <a:pt x="1" y="1"/>
                    <a:pt x="1" y="1"/>
                    <a:pt x="1" y="1"/>
                  </a:cubicBezTo>
                  <a:cubicBezTo>
                    <a:pt x="0" y="1"/>
                    <a:pt x="0" y="1"/>
                    <a:pt x="0" y="1"/>
                  </a:cubicBezTo>
                  <a:cubicBezTo>
                    <a:pt x="0" y="1"/>
                    <a:pt x="0" y="1"/>
                    <a:pt x="0" y="1"/>
                  </a:cubicBezTo>
                  <a:cubicBezTo>
                    <a:pt x="0" y="2"/>
                    <a:pt x="0" y="2"/>
                    <a:pt x="0" y="2"/>
                  </a:cubicBezTo>
                  <a:cubicBezTo>
                    <a:pt x="0" y="3"/>
                    <a:pt x="1" y="3"/>
                    <a:pt x="1" y="3"/>
                  </a:cubicBezTo>
                  <a:close/>
                </a:path>
              </a:pathLst>
            </a:custGeom>
            <a:grpFill/>
            <a:ln w="9525">
              <a:solidFill>
                <a:schemeClr val="bg1">
                  <a:alpha val="12000"/>
                </a:schemeClr>
              </a:solid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529" name="Freeform 315"/>
            <p:cNvSpPr/>
            <p:nvPr/>
          </p:nvSpPr>
          <p:spPr bwMode="auto">
            <a:xfrm>
              <a:off x="3192" y="1912"/>
              <a:ext cx="5" cy="8"/>
            </a:xfrm>
            <a:custGeom>
              <a:avLst/>
              <a:gdLst>
                <a:gd name="T0" fmla="*/ 3 w 4"/>
                <a:gd name="T1" fmla="*/ 6 h 7"/>
                <a:gd name="T2" fmla="*/ 3 w 4"/>
                <a:gd name="T3" fmla="*/ 6 h 7"/>
                <a:gd name="T4" fmla="*/ 3 w 4"/>
                <a:gd name="T5" fmla="*/ 7 h 7"/>
                <a:gd name="T6" fmla="*/ 3 w 4"/>
                <a:gd name="T7" fmla="*/ 7 h 7"/>
                <a:gd name="T8" fmla="*/ 3 w 4"/>
                <a:gd name="T9" fmla="*/ 6 h 7"/>
                <a:gd name="T10" fmla="*/ 3 w 4"/>
                <a:gd name="T11" fmla="*/ 6 h 7"/>
                <a:gd name="T12" fmla="*/ 3 w 4"/>
                <a:gd name="T13" fmla="*/ 6 h 7"/>
                <a:gd name="T14" fmla="*/ 3 w 4"/>
                <a:gd name="T15" fmla="*/ 6 h 7"/>
                <a:gd name="T16" fmla="*/ 2 w 4"/>
                <a:gd name="T17" fmla="*/ 6 h 7"/>
                <a:gd name="T18" fmla="*/ 3 w 4"/>
                <a:gd name="T19" fmla="*/ 5 h 7"/>
                <a:gd name="T20" fmla="*/ 3 w 4"/>
                <a:gd name="T21" fmla="*/ 4 h 7"/>
                <a:gd name="T22" fmla="*/ 3 w 4"/>
                <a:gd name="T23" fmla="*/ 3 h 7"/>
                <a:gd name="T24" fmla="*/ 3 w 4"/>
                <a:gd name="T25" fmla="*/ 3 h 7"/>
                <a:gd name="T26" fmla="*/ 3 w 4"/>
                <a:gd name="T27" fmla="*/ 3 h 7"/>
                <a:gd name="T28" fmla="*/ 3 w 4"/>
                <a:gd name="T29" fmla="*/ 3 h 7"/>
                <a:gd name="T30" fmla="*/ 3 w 4"/>
                <a:gd name="T31" fmla="*/ 3 h 7"/>
                <a:gd name="T32" fmla="*/ 2 w 4"/>
                <a:gd name="T33" fmla="*/ 3 h 7"/>
                <a:gd name="T34" fmla="*/ 1 w 4"/>
                <a:gd name="T35" fmla="*/ 2 h 7"/>
                <a:gd name="T36" fmla="*/ 1 w 4"/>
                <a:gd name="T37" fmla="*/ 2 h 7"/>
                <a:gd name="T38" fmla="*/ 1 w 4"/>
                <a:gd name="T39" fmla="*/ 2 h 7"/>
                <a:gd name="T40" fmla="*/ 1 w 4"/>
                <a:gd name="T41" fmla="*/ 1 h 7"/>
                <a:gd name="T42" fmla="*/ 1 w 4"/>
                <a:gd name="T43" fmla="*/ 1 h 7"/>
                <a:gd name="T44" fmla="*/ 2 w 4"/>
                <a:gd name="T45" fmla="*/ 1 h 7"/>
                <a:gd name="T46" fmla="*/ 3 w 4"/>
                <a:gd name="T47" fmla="*/ 2 h 7"/>
                <a:gd name="T48" fmla="*/ 3 w 4"/>
                <a:gd name="T49" fmla="*/ 2 h 7"/>
                <a:gd name="T50" fmla="*/ 3 w 4"/>
                <a:gd name="T51" fmla="*/ 2 h 7"/>
                <a:gd name="T52" fmla="*/ 3 w 4"/>
                <a:gd name="T53" fmla="*/ 2 h 7"/>
                <a:gd name="T54" fmla="*/ 3 w 4"/>
                <a:gd name="T55" fmla="*/ 2 h 7"/>
                <a:gd name="T56" fmla="*/ 4 w 4"/>
                <a:gd name="T57" fmla="*/ 2 h 7"/>
                <a:gd name="T58" fmla="*/ 4 w 4"/>
                <a:gd name="T59" fmla="*/ 1 h 7"/>
                <a:gd name="T60" fmla="*/ 4 w 4"/>
                <a:gd name="T61" fmla="*/ 1 h 7"/>
                <a:gd name="T62" fmla="*/ 4 w 4"/>
                <a:gd name="T63" fmla="*/ 1 h 7"/>
                <a:gd name="T64" fmla="*/ 3 w 4"/>
                <a:gd name="T65" fmla="*/ 1 h 7"/>
                <a:gd name="T66" fmla="*/ 3 w 4"/>
                <a:gd name="T67" fmla="*/ 1 h 7"/>
                <a:gd name="T68" fmla="*/ 2 w 4"/>
                <a:gd name="T69" fmla="*/ 1 h 7"/>
                <a:gd name="T70" fmla="*/ 1 w 4"/>
                <a:gd name="T71" fmla="*/ 0 h 7"/>
                <a:gd name="T72" fmla="*/ 1 w 4"/>
                <a:gd name="T73" fmla="*/ 1 h 7"/>
                <a:gd name="T74" fmla="*/ 1 w 4"/>
                <a:gd name="T75" fmla="*/ 1 h 7"/>
                <a:gd name="T76" fmla="*/ 1 w 4"/>
                <a:gd name="T77" fmla="*/ 2 h 7"/>
                <a:gd name="T78" fmla="*/ 1 w 4"/>
                <a:gd name="T79" fmla="*/ 3 h 7"/>
                <a:gd name="T80" fmla="*/ 2 w 4"/>
                <a:gd name="T81" fmla="*/ 3 h 7"/>
                <a:gd name="T82" fmla="*/ 3 w 4"/>
                <a:gd name="T83" fmla="*/ 3 h 7"/>
                <a:gd name="T84" fmla="*/ 3 w 4"/>
                <a:gd name="T85" fmla="*/ 4 h 7"/>
                <a:gd name="T86" fmla="*/ 3 w 4"/>
                <a:gd name="T87" fmla="*/ 4 h 7"/>
                <a:gd name="T88" fmla="*/ 3 w 4"/>
                <a:gd name="T89" fmla="*/ 4 h 7"/>
                <a:gd name="T90" fmla="*/ 3 w 4"/>
                <a:gd name="T91" fmla="*/ 4 h 7"/>
                <a:gd name="T92" fmla="*/ 3 w 4"/>
                <a:gd name="T93" fmla="*/ 4 h 7"/>
                <a:gd name="T94" fmla="*/ 1 w 4"/>
                <a:gd name="T95" fmla="*/ 3 h 7"/>
                <a:gd name="T96" fmla="*/ 1 w 4"/>
                <a:gd name="T97" fmla="*/ 3 h 7"/>
                <a:gd name="T98" fmla="*/ 0 w 4"/>
                <a:gd name="T99" fmla="*/ 3 h 7"/>
                <a:gd name="T100" fmla="*/ 0 w 4"/>
                <a:gd name="T101" fmla="*/ 3 h 7"/>
                <a:gd name="T102" fmla="*/ 0 w 4"/>
                <a:gd name="T103" fmla="*/ 4 h 7"/>
                <a:gd name="T104" fmla="*/ 0 w 4"/>
                <a:gd name="T105" fmla="*/ 4 h 7"/>
                <a:gd name="T106" fmla="*/ 0 w 4"/>
                <a:gd name="T107" fmla="*/ 4 h 7"/>
                <a:gd name="T108" fmla="*/ 1 w 4"/>
                <a:gd name="T109" fmla="*/ 4 h 7"/>
                <a:gd name="T110" fmla="*/ 1 w 4"/>
                <a:gd name="T111" fmla="*/ 4 h 7"/>
                <a:gd name="T112" fmla="*/ 3 w 4"/>
                <a:gd name="T113" fmla="*/ 4 h 7"/>
                <a:gd name="T114" fmla="*/ 0 w 4"/>
                <a:gd name="T115" fmla="*/ 6 h 7"/>
                <a:gd name="T116" fmla="*/ 0 w 4"/>
                <a:gd name="T117" fmla="*/ 6 h 7"/>
                <a:gd name="T118" fmla="*/ 3 w 4"/>
                <a:gd name="T119" fmla="*/ 6 h 7"/>
                <a:gd name="T120" fmla="*/ 3 w 4"/>
                <a:gd name="T121"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 h="7">
                  <a:moveTo>
                    <a:pt x="3" y="6"/>
                  </a:moveTo>
                  <a:cubicBezTo>
                    <a:pt x="3" y="6"/>
                    <a:pt x="3" y="6"/>
                    <a:pt x="3" y="6"/>
                  </a:cubicBezTo>
                  <a:cubicBezTo>
                    <a:pt x="3" y="7"/>
                    <a:pt x="3" y="7"/>
                    <a:pt x="3" y="7"/>
                  </a:cubicBezTo>
                  <a:cubicBezTo>
                    <a:pt x="3" y="7"/>
                    <a:pt x="3" y="7"/>
                    <a:pt x="3" y="7"/>
                  </a:cubicBezTo>
                  <a:cubicBezTo>
                    <a:pt x="3" y="6"/>
                    <a:pt x="3" y="6"/>
                    <a:pt x="3" y="6"/>
                  </a:cubicBezTo>
                  <a:cubicBezTo>
                    <a:pt x="3" y="6"/>
                    <a:pt x="3" y="6"/>
                    <a:pt x="3" y="6"/>
                  </a:cubicBezTo>
                  <a:cubicBezTo>
                    <a:pt x="3" y="6"/>
                    <a:pt x="3" y="6"/>
                    <a:pt x="3" y="6"/>
                  </a:cubicBezTo>
                  <a:cubicBezTo>
                    <a:pt x="3" y="6"/>
                    <a:pt x="3" y="6"/>
                    <a:pt x="3" y="6"/>
                  </a:cubicBezTo>
                  <a:cubicBezTo>
                    <a:pt x="2" y="6"/>
                    <a:pt x="2" y="6"/>
                    <a:pt x="2" y="6"/>
                  </a:cubicBezTo>
                  <a:cubicBezTo>
                    <a:pt x="3" y="5"/>
                    <a:pt x="3" y="5"/>
                    <a:pt x="3" y="5"/>
                  </a:cubicBezTo>
                  <a:cubicBezTo>
                    <a:pt x="3" y="4"/>
                    <a:pt x="3" y="4"/>
                    <a:pt x="3" y="4"/>
                  </a:cubicBezTo>
                  <a:cubicBezTo>
                    <a:pt x="3" y="3"/>
                    <a:pt x="3" y="3"/>
                    <a:pt x="3" y="3"/>
                  </a:cubicBezTo>
                  <a:cubicBezTo>
                    <a:pt x="3" y="3"/>
                    <a:pt x="3" y="3"/>
                    <a:pt x="3" y="3"/>
                  </a:cubicBezTo>
                  <a:cubicBezTo>
                    <a:pt x="3" y="3"/>
                    <a:pt x="3" y="3"/>
                    <a:pt x="3" y="3"/>
                  </a:cubicBezTo>
                  <a:cubicBezTo>
                    <a:pt x="3" y="3"/>
                    <a:pt x="3" y="3"/>
                    <a:pt x="3" y="3"/>
                  </a:cubicBezTo>
                  <a:cubicBezTo>
                    <a:pt x="3" y="3"/>
                    <a:pt x="3" y="3"/>
                    <a:pt x="3" y="3"/>
                  </a:cubicBezTo>
                  <a:cubicBezTo>
                    <a:pt x="2" y="3"/>
                    <a:pt x="2" y="3"/>
                    <a:pt x="2" y="3"/>
                  </a:cubicBezTo>
                  <a:cubicBezTo>
                    <a:pt x="1" y="3"/>
                    <a:pt x="1" y="2"/>
                    <a:pt x="1" y="2"/>
                  </a:cubicBezTo>
                  <a:cubicBezTo>
                    <a:pt x="1" y="2"/>
                    <a:pt x="1" y="2"/>
                    <a:pt x="1" y="2"/>
                  </a:cubicBezTo>
                  <a:cubicBezTo>
                    <a:pt x="1" y="2"/>
                    <a:pt x="1" y="2"/>
                    <a:pt x="1" y="2"/>
                  </a:cubicBezTo>
                  <a:cubicBezTo>
                    <a:pt x="1" y="1"/>
                    <a:pt x="1" y="1"/>
                    <a:pt x="1" y="1"/>
                  </a:cubicBezTo>
                  <a:cubicBezTo>
                    <a:pt x="1" y="1"/>
                    <a:pt x="1" y="1"/>
                    <a:pt x="1" y="1"/>
                  </a:cubicBezTo>
                  <a:cubicBezTo>
                    <a:pt x="1" y="1"/>
                    <a:pt x="1" y="1"/>
                    <a:pt x="2" y="1"/>
                  </a:cubicBezTo>
                  <a:cubicBezTo>
                    <a:pt x="3" y="2"/>
                    <a:pt x="3" y="2"/>
                    <a:pt x="3" y="2"/>
                  </a:cubicBezTo>
                  <a:cubicBezTo>
                    <a:pt x="3" y="2"/>
                    <a:pt x="3" y="2"/>
                    <a:pt x="3" y="2"/>
                  </a:cubicBezTo>
                  <a:cubicBezTo>
                    <a:pt x="3" y="2"/>
                    <a:pt x="3" y="2"/>
                    <a:pt x="3" y="2"/>
                  </a:cubicBezTo>
                  <a:cubicBezTo>
                    <a:pt x="3" y="2"/>
                    <a:pt x="3" y="2"/>
                    <a:pt x="3" y="2"/>
                  </a:cubicBezTo>
                  <a:cubicBezTo>
                    <a:pt x="3" y="2"/>
                    <a:pt x="3" y="2"/>
                    <a:pt x="3" y="2"/>
                  </a:cubicBezTo>
                  <a:cubicBezTo>
                    <a:pt x="4" y="2"/>
                    <a:pt x="4" y="2"/>
                    <a:pt x="4" y="2"/>
                  </a:cubicBezTo>
                  <a:cubicBezTo>
                    <a:pt x="4" y="1"/>
                    <a:pt x="4" y="1"/>
                    <a:pt x="4" y="1"/>
                  </a:cubicBezTo>
                  <a:cubicBezTo>
                    <a:pt x="4" y="1"/>
                    <a:pt x="4" y="1"/>
                    <a:pt x="4" y="1"/>
                  </a:cubicBezTo>
                  <a:cubicBezTo>
                    <a:pt x="4" y="1"/>
                    <a:pt x="4" y="1"/>
                    <a:pt x="4" y="1"/>
                  </a:cubicBezTo>
                  <a:cubicBezTo>
                    <a:pt x="4" y="1"/>
                    <a:pt x="4" y="1"/>
                    <a:pt x="3" y="1"/>
                  </a:cubicBezTo>
                  <a:cubicBezTo>
                    <a:pt x="3" y="1"/>
                    <a:pt x="3" y="1"/>
                    <a:pt x="3" y="1"/>
                  </a:cubicBezTo>
                  <a:cubicBezTo>
                    <a:pt x="2" y="1"/>
                    <a:pt x="2" y="1"/>
                    <a:pt x="2" y="1"/>
                  </a:cubicBezTo>
                  <a:cubicBezTo>
                    <a:pt x="2" y="0"/>
                    <a:pt x="1" y="0"/>
                    <a:pt x="1" y="0"/>
                  </a:cubicBezTo>
                  <a:cubicBezTo>
                    <a:pt x="1" y="0"/>
                    <a:pt x="1" y="1"/>
                    <a:pt x="1" y="1"/>
                  </a:cubicBezTo>
                  <a:cubicBezTo>
                    <a:pt x="1" y="1"/>
                    <a:pt x="1" y="1"/>
                    <a:pt x="1" y="1"/>
                  </a:cubicBezTo>
                  <a:cubicBezTo>
                    <a:pt x="1" y="2"/>
                    <a:pt x="1" y="2"/>
                    <a:pt x="1" y="2"/>
                  </a:cubicBezTo>
                  <a:cubicBezTo>
                    <a:pt x="1" y="2"/>
                    <a:pt x="1" y="2"/>
                    <a:pt x="1" y="3"/>
                  </a:cubicBezTo>
                  <a:cubicBezTo>
                    <a:pt x="1" y="3"/>
                    <a:pt x="1" y="3"/>
                    <a:pt x="2" y="3"/>
                  </a:cubicBezTo>
                  <a:cubicBezTo>
                    <a:pt x="3" y="3"/>
                    <a:pt x="3" y="3"/>
                    <a:pt x="3" y="3"/>
                  </a:cubicBezTo>
                  <a:cubicBezTo>
                    <a:pt x="3" y="3"/>
                    <a:pt x="3" y="3"/>
                    <a:pt x="3" y="4"/>
                  </a:cubicBezTo>
                  <a:cubicBezTo>
                    <a:pt x="3" y="4"/>
                    <a:pt x="3" y="4"/>
                    <a:pt x="3" y="4"/>
                  </a:cubicBezTo>
                  <a:cubicBezTo>
                    <a:pt x="3" y="4"/>
                    <a:pt x="3" y="4"/>
                    <a:pt x="3" y="4"/>
                  </a:cubicBezTo>
                  <a:cubicBezTo>
                    <a:pt x="3" y="4"/>
                    <a:pt x="3" y="4"/>
                    <a:pt x="3" y="4"/>
                  </a:cubicBezTo>
                  <a:cubicBezTo>
                    <a:pt x="3" y="4"/>
                    <a:pt x="3" y="4"/>
                    <a:pt x="3" y="4"/>
                  </a:cubicBezTo>
                  <a:cubicBezTo>
                    <a:pt x="1" y="3"/>
                    <a:pt x="1" y="3"/>
                    <a:pt x="1" y="3"/>
                  </a:cubicBezTo>
                  <a:cubicBezTo>
                    <a:pt x="1" y="3"/>
                    <a:pt x="1" y="3"/>
                    <a:pt x="1" y="3"/>
                  </a:cubicBezTo>
                  <a:cubicBezTo>
                    <a:pt x="1" y="3"/>
                    <a:pt x="0" y="3"/>
                    <a:pt x="0" y="3"/>
                  </a:cubicBezTo>
                  <a:cubicBezTo>
                    <a:pt x="0" y="3"/>
                    <a:pt x="0" y="3"/>
                    <a:pt x="0" y="3"/>
                  </a:cubicBezTo>
                  <a:cubicBezTo>
                    <a:pt x="0" y="4"/>
                    <a:pt x="0" y="4"/>
                    <a:pt x="0" y="4"/>
                  </a:cubicBezTo>
                  <a:cubicBezTo>
                    <a:pt x="0" y="4"/>
                    <a:pt x="0" y="4"/>
                    <a:pt x="0" y="4"/>
                  </a:cubicBezTo>
                  <a:cubicBezTo>
                    <a:pt x="0" y="4"/>
                    <a:pt x="0" y="4"/>
                    <a:pt x="0" y="4"/>
                  </a:cubicBezTo>
                  <a:cubicBezTo>
                    <a:pt x="0" y="4"/>
                    <a:pt x="1" y="4"/>
                    <a:pt x="1" y="4"/>
                  </a:cubicBezTo>
                  <a:cubicBezTo>
                    <a:pt x="1" y="4"/>
                    <a:pt x="1" y="4"/>
                    <a:pt x="1" y="4"/>
                  </a:cubicBezTo>
                  <a:cubicBezTo>
                    <a:pt x="3" y="4"/>
                    <a:pt x="3" y="4"/>
                    <a:pt x="3" y="4"/>
                  </a:cubicBezTo>
                  <a:cubicBezTo>
                    <a:pt x="0" y="6"/>
                    <a:pt x="0" y="6"/>
                    <a:pt x="0" y="6"/>
                  </a:cubicBezTo>
                  <a:cubicBezTo>
                    <a:pt x="0" y="6"/>
                    <a:pt x="0" y="6"/>
                    <a:pt x="0" y="6"/>
                  </a:cubicBezTo>
                  <a:cubicBezTo>
                    <a:pt x="3" y="6"/>
                    <a:pt x="3" y="6"/>
                    <a:pt x="3" y="6"/>
                  </a:cubicBezTo>
                  <a:cubicBezTo>
                    <a:pt x="3" y="6"/>
                    <a:pt x="3" y="6"/>
                    <a:pt x="3" y="6"/>
                  </a:cubicBezTo>
                  <a:close/>
                </a:path>
              </a:pathLst>
            </a:custGeom>
            <a:grpFill/>
            <a:ln w="9525">
              <a:solidFill>
                <a:schemeClr val="bg1">
                  <a:alpha val="12000"/>
                </a:schemeClr>
              </a:solid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530" name="Freeform 316"/>
            <p:cNvSpPr/>
            <p:nvPr/>
          </p:nvSpPr>
          <p:spPr bwMode="auto">
            <a:xfrm>
              <a:off x="3193" y="1922"/>
              <a:ext cx="5" cy="3"/>
            </a:xfrm>
            <a:custGeom>
              <a:avLst/>
              <a:gdLst>
                <a:gd name="T0" fmla="*/ 1 w 4"/>
                <a:gd name="T1" fmla="*/ 2 h 3"/>
                <a:gd name="T2" fmla="*/ 1 w 4"/>
                <a:gd name="T3" fmla="*/ 2 h 3"/>
                <a:gd name="T4" fmla="*/ 1 w 4"/>
                <a:gd name="T5" fmla="*/ 2 h 3"/>
                <a:gd name="T6" fmla="*/ 1 w 4"/>
                <a:gd name="T7" fmla="*/ 2 h 3"/>
                <a:gd name="T8" fmla="*/ 3 w 4"/>
                <a:gd name="T9" fmla="*/ 2 h 3"/>
                <a:gd name="T10" fmla="*/ 3 w 4"/>
                <a:gd name="T11" fmla="*/ 3 h 3"/>
                <a:gd name="T12" fmla="*/ 3 w 4"/>
                <a:gd name="T13" fmla="*/ 3 h 3"/>
                <a:gd name="T14" fmla="*/ 4 w 4"/>
                <a:gd name="T15" fmla="*/ 3 h 3"/>
                <a:gd name="T16" fmla="*/ 3 w 4"/>
                <a:gd name="T17" fmla="*/ 2 h 3"/>
                <a:gd name="T18" fmla="*/ 3 w 4"/>
                <a:gd name="T19" fmla="*/ 2 h 3"/>
                <a:gd name="T20" fmla="*/ 3 w 4"/>
                <a:gd name="T21" fmla="*/ 2 h 3"/>
                <a:gd name="T22" fmla="*/ 3 w 4"/>
                <a:gd name="T23" fmla="*/ 2 h 3"/>
                <a:gd name="T24" fmla="*/ 3 w 4"/>
                <a:gd name="T25" fmla="*/ 2 h 3"/>
                <a:gd name="T26" fmla="*/ 2 w 4"/>
                <a:gd name="T27" fmla="*/ 2 h 3"/>
                <a:gd name="T28" fmla="*/ 2 w 4"/>
                <a:gd name="T29" fmla="*/ 1 h 3"/>
                <a:gd name="T30" fmla="*/ 3 w 4"/>
                <a:gd name="T31" fmla="*/ 1 h 3"/>
                <a:gd name="T32" fmla="*/ 3 w 4"/>
                <a:gd name="T33" fmla="*/ 1 h 3"/>
                <a:gd name="T34" fmla="*/ 3 w 4"/>
                <a:gd name="T35" fmla="*/ 1 h 3"/>
                <a:gd name="T36" fmla="*/ 3 w 4"/>
                <a:gd name="T37" fmla="*/ 1 h 3"/>
                <a:gd name="T38" fmla="*/ 3 w 4"/>
                <a:gd name="T39" fmla="*/ 1 h 3"/>
                <a:gd name="T40" fmla="*/ 2 w 4"/>
                <a:gd name="T41" fmla="*/ 0 h 3"/>
                <a:gd name="T42" fmla="*/ 2 w 4"/>
                <a:gd name="T43" fmla="*/ 0 h 3"/>
                <a:gd name="T44" fmla="*/ 2 w 4"/>
                <a:gd name="T45" fmla="*/ 0 h 3"/>
                <a:gd name="T46" fmla="*/ 2 w 4"/>
                <a:gd name="T47" fmla="*/ 0 h 3"/>
                <a:gd name="T48" fmla="*/ 1 w 4"/>
                <a:gd name="T49" fmla="*/ 1 h 3"/>
                <a:gd name="T50" fmla="*/ 1 w 4"/>
                <a:gd name="T51" fmla="*/ 1 h 3"/>
                <a:gd name="T52" fmla="*/ 0 w 4"/>
                <a:gd name="T53" fmla="*/ 1 h 3"/>
                <a:gd name="T54" fmla="*/ 0 w 4"/>
                <a:gd name="T55" fmla="*/ 1 h 3"/>
                <a:gd name="T56" fmla="*/ 0 w 4"/>
                <a:gd name="T57" fmla="*/ 1 h 3"/>
                <a:gd name="T58" fmla="*/ 0 w 4"/>
                <a:gd name="T59" fmla="*/ 1 h 3"/>
                <a:gd name="T60" fmla="*/ 0 w 4"/>
                <a:gd name="T61" fmla="*/ 1 h 3"/>
                <a:gd name="T62" fmla="*/ 1 w 4"/>
                <a:gd name="T63" fmla="*/ 3 h 3"/>
                <a:gd name="T64" fmla="*/ 1 w 4"/>
                <a:gd name="T65" fmla="*/ 3 h 3"/>
                <a:gd name="T66" fmla="*/ 1 w 4"/>
                <a:gd name="T67" fmla="*/ 2 h 3"/>
                <a:gd name="T68" fmla="*/ 1 w 4"/>
                <a:gd name="T69"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 h="3">
                  <a:moveTo>
                    <a:pt x="1" y="2"/>
                  </a:moveTo>
                  <a:cubicBezTo>
                    <a:pt x="1" y="2"/>
                    <a:pt x="1" y="2"/>
                    <a:pt x="1" y="2"/>
                  </a:cubicBezTo>
                  <a:cubicBezTo>
                    <a:pt x="1" y="2"/>
                    <a:pt x="1" y="2"/>
                    <a:pt x="1" y="2"/>
                  </a:cubicBezTo>
                  <a:cubicBezTo>
                    <a:pt x="1" y="2"/>
                    <a:pt x="1" y="2"/>
                    <a:pt x="1" y="2"/>
                  </a:cubicBezTo>
                  <a:cubicBezTo>
                    <a:pt x="3" y="2"/>
                    <a:pt x="3" y="2"/>
                    <a:pt x="3" y="2"/>
                  </a:cubicBezTo>
                  <a:cubicBezTo>
                    <a:pt x="3" y="3"/>
                    <a:pt x="3" y="3"/>
                    <a:pt x="3" y="3"/>
                  </a:cubicBezTo>
                  <a:cubicBezTo>
                    <a:pt x="3" y="3"/>
                    <a:pt x="3" y="3"/>
                    <a:pt x="3" y="3"/>
                  </a:cubicBezTo>
                  <a:cubicBezTo>
                    <a:pt x="4" y="3"/>
                    <a:pt x="4" y="3"/>
                    <a:pt x="4" y="3"/>
                  </a:cubicBezTo>
                  <a:cubicBezTo>
                    <a:pt x="3" y="2"/>
                    <a:pt x="3" y="2"/>
                    <a:pt x="3" y="2"/>
                  </a:cubicBezTo>
                  <a:cubicBezTo>
                    <a:pt x="3" y="2"/>
                    <a:pt x="3" y="2"/>
                    <a:pt x="3" y="2"/>
                  </a:cubicBezTo>
                  <a:cubicBezTo>
                    <a:pt x="3" y="2"/>
                    <a:pt x="3" y="2"/>
                    <a:pt x="3" y="2"/>
                  </a:cubicBezTo>
                  <a:cubicBezTo>
                    <a:pt x="3" y="2"/>
                    <a:pt x="3" y="2"/>
                    <a:pt x="3" y="2"/>
                  </a:cubicBezTo>
                  <a:cubicBezTo>
                    <a:pt x="3" y="2"/>
                    <a:pt x="3" y="2"/>
                    <a:pt x="3" y="2"/>
                  </a:cubicBezTo>
                  <a:cubicBezTo>
                    <a:pt x="2" y="2"/>
                    <a:pt x="2" y="2"/>
                    <a:pt x="2" y="2"/>
                  </a:cubicBezTo>
                  <a:cubicBezTo>
                    <a:pt x="2" y="1"/>
                    <a:pt x="2" y="1"/>
                    <a:pt x="2" y="1"/>
                  </a:cubicBezTo>
                  <a:cubicBezTo>
                    <a:pt x="2" y="1"/>
                    <a:pt x="3" y="1"/>
                    <a:pt x="3" y="1"/>
                  </a:cubicBezTo>
                  <a:cubicBezTo>
                    <a:pt x="3" y="1"/>
                    <a:pt x="3" y="1"/>
                    <a:pt x="3" y="1"/>
                  </a:cubicBezTo>
                  <a:cubicBezTo>
                    <a:pt x="3" y="1"/>
                    <a:pt x="3" y="1"/>
                    <a:pt x="3" y="1"/>
                  </a:cubicBezTo>
                  <a:cubicBezTo>
                    <a:pt x="3" y="1"/>
                    <a:pt x="3" y="1"/>
                    <a:pt x="3" y="1"/>
                  </a:cubicBezTo>
                  <a:cubicBezTo>
                    <a:pt x="3" y="1"/>
                    <a:pt x="3" y="1"/>
                    <a:pt x="3" y="1"/>
                  </a:cubicBezTo>
                  <a:cubicBezTo>
                    <a:pt x="2" y="0"/>
                    <a:pt x="2" y="0"/>
                    <a:pt x="2" y="0"/>
                  </a:cubicBezTo>
                  <a:cubicBezTo>
                    <a:pt x="2" y="0"/>
                    <a:pt x="2" y="0"/>
                    <a:pt x="2" y="0"/>
                  </a:cubicBezTo>
                  <a:cubicBezTo>
                    <a:pt x="2" y="0"/>
                    <a:pt x="2" y="0"/>
                    <a:pt x="2" y="0"/>
                  </a:cubicBezTo>
                  <a:cubicBezTo>
                    <a:pt x="2" y="0"/>
                    <a:pt x="2" y="0"/>
                    <a:pt x="2" y="0"/>
                  </a:cubicBezTo>
                  <a:cubicBezTo>
                    <a:pt x="1" y="1"/>
                    <a:pt x="1" y="1"/>
                    <a:pt x="1" y="1"/>
                  </a:cubicBezTo>
                  <a:cubicBezTo>
                    <a:pt x="1" y="1"/>
                    <a:pt x="1" y="1"/>
                    <a:pt x="1"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1" y="3"/>
                    <a:pt x="1" y="3"/>
                    <a:pt x="1" y="3"/>
                  </a:cubicBezTo>
                  <a:cubicBezTo>
                    <a:pt x="1" y="3"/>
                    <a:pt x="1" y="3"/>
                    <a:pt x="1" y="3"/>
                  </a:cubicBezTo>
                  <a:cubicBezTo>
                    <a:pt x="1" y="2"/>
                    <a:pt x="1" y="2"/>
                    <a:pt x="1" y="2"/>
                  </a:cubicBezTo>
                  <a:cubicBezTo>
                    <a:pt x="1" y="2"/>
                    <a:pt x="1" y="2"/>
                    <a:pt x="1" y="2"/>
                  </a:cubicBezTo>
                  <a:close/>
                </a:path>
              </a:pathLst>
            </a:custGeom>
            <a:grpFill/>
            <a:ln w="9525">
              <a:solidFill>
                <a:schemeClr val="bg1">
                  <a:alpha val="12000"/>
                </a:schemeClr>
              </a:solid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531" name="Freeform 317"/>
            <p:cNvSpPr>
              <a:spLocks noEditPoints="1"/>
            </p:cNvSpPr>
            <p:nvPr/>
          </p:nvSpPr>
          <p:spPr bwMode="auto">
            <a:xfrm>
              <a:off x="3194" y="1925"/>
              <a:ext cx="4" cy="4"/>
            </a:xfrm>
            <a:custGeom>
              <a:avLst/>
              <a:gdLst>
                <a:gd name="T0" fmla="*/ 3 w 3"/>
                <a:gd name="T1" fmla="*/ 1 h 3"/>
                <a:gd name="T2" fmla="*/ 3 w 3"/>
                <a:gd name="T3" fmla="*/ 1 h 3"/>
                <a:gd name="T4" fmla="*/ 0 w 3"/>
                <a:gd name="T5" fmla="*/ 0 h 3"/>
                <a:gd name="T6" fmla="*/ 0 w 3"/>
                <a:gd name="T7" fmla="*/ 0 h 3"/>
                <a:gd name="T8" fmla="*/ 0 w 3"/>
                <a:gd name="T9" fmla="*/ 0 h 3"/>
                <a:gd name="T10" fmla="*/ 0 w 3"/>
                <a:gd name="T11" fmla="*/ 0 h 3"/>
                <a:gd name="T12" fmla="*/ 0 w 3"/>
                <a:gd name="T13" fmla="*/ 1 h 3"/>
                <a:gd name="T14" fmla="*/ 0 w 3"/>
                <a:gd name="T15" fmla="*/ 1 h 3"/>
                <a:gd name="T16" fmla="*/ 0 w 3"/>
                <a:gd name="T17" fmla="*/ 1 h 3"/>
                <a:gd name="T18" fmla="*/ 0 w 3"/>
                <a:gd name="T19" fmla="*/ 0 h 3"/>
                <a:gd name="T20" fmla="*/ 0 w 3"/>
                <a:gd name="T21" fmla="*/ 0 h 3"/>
                <a:gd name="T22" fmla="*/ 1 w 3"/>
                <a:gd name="T23" fmla="*/ 0 h 3"/>
                <a:gd name="T24" fmla="*/ 1 w 3"/>
                <a:gd name="T25" fmla="*/ 2 h 3"/>
                <a:gd name="T26" fmla="*/ 1 w 3"/>
                <a:gd name="T27" fmla="*/ 2 h 3"/>
                <a:gd name="T28" fmla="*/ 1 w 3"/>
                <a:gd name="T29" fmla="*/ 2 h 3"/>
                <a:gd name="T30" fmla="*/ 1 w 3"/>
                <a:gd name="T31" fmla="*/ 2 h 3"/>
                <a:gd name="T32" fmla="*/ 1 w 3"/>
                <a:gd name="T33" fmla="*/ 2 h 3"/>
                <a:gd name="T34" fmla="*/ 1 w 3"/>
                <a:gd name="T35" fmla="*/ 2 h 3"/>
                <a:gd name="T36" fmla="*/ 1 w 3"/>
                <a:gd name="T37" fmla="*/ 2 h 3"/>
                <a:gd name="T38" fmla="*/ 0 w 3"/>
                <a:gd name="T39" fmla="*/ 2 h 3"/>
                <a:gd name="T40" fmla="*/ 1 w 3"/>
                <a:gd name="T41" fmla="*/ 3 h 3"/>
                <a:gd name="T42" fmla="*/ 1 w 3"/>
                <a:gd name="T43" fmla="*/ 3 h 3"/>
                <a:gd name="T44" fmla="*/ 1 w 3"/>
                <a:gd name="T45" fmla="*/ 3 h 3"/>
                <a:gd name="T46" fmla="*/ 1 w 3"/>
                <a:gd name="T47" fmla="*/ 3 h 3"/>
                <a:gd name="T48" fmla="*/ 3 w 3"/>
                <a:gd name="T49" fmla="*/ 1 h 3"/>
                <a:gd name="T50" fmla="*/ 1 w 3"/>
                <a:gd name="T51" fmla="*/ 0 h 3"/>
                <a:gd name="T52" fmla="*/ 2 w 3"/>
                <a:gd name="T53" fmla="*/ 1 h 3"/>
                <a:gd name="T54" fmla="*/ 1 w 3"/>
                <a:gd name="T55" fmla="*/ 1 h 3"/>
                <a:gd name="T56" fmla="*/ 1 w 3"/>
                <a:gd name="T5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 h="3">
                  <a:moveTo>
                    <a:pt x="3" y="1"/>
                  </a:moveTo>
                  <a:cubicBezTo>
                    <a:pt x="3" y="1"/>
                    <a:pt x="3" y="1"/>
                    <a:pt x="3" y="1"/>
                  </a:cubicBez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0" y="1"/>
                    <a:pt x="0" y="1"/>
                    <a:pt x="0" y="1"/>
                  </a:cubicBezTo>
                  <a:cubicBezTo>
                    <a:pt x="0" y="1"/>
                    <a:pt x="0" y="1"/>
                    <a:pt x="0" y="1"/>
                  </a:cubicBezTo>
                  <a:cubicBezTo>
                    <a:pt x="0" y="1"/>
                    <a:pt x="0" y="0"/>
                    <a:pt x="0" y="0"/>
                  </a:cubicBezTo>
                  <a:cubicBezTo>
                    <a:pt x="0" y="0"/>
                    <a:pt x="0" y="0"/>
                    <a:pt x="0" y="0"/>
                  </a:cubicBezTo>
                  <a:cubicBezTo>
                    <a:pt x="1" y="0"/>
                    <a:pt x="1" y="0"/>
                    <a:pt x="1" y="0"/>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0" y="2"/>
                    <a:pt x="0" y="2"/>
                    <a:pt x="0" y="2"/>
                  </a:cubicBezTo>
                  <a:cubicBezTo>
                    <a:pt x="1" y="3"/>
                    <a:pt x="1" y="3"/>
                    <a:pt x="1" y="3"/>
                  </a:cubicBezTo>
                  <a:cubicBezTo>
                    <a:pt x="1" y="3"/>
                    <a:pt x="1" y="3"/>
                    <a:pt x="1" y="3"/>
                  </a:cubicBezTo>
                  <a:cubicBezTo>
                    <a:pt x="1" y="3"/>
                    <a:pt x="1" y="3"/>
                    <a:pt x="1" y="3"/>
                  </a:cubicBezTo>
                  <a:cubicBezTo>
                    <a:pt x="1" y="3"/>
                    <a:pt x="1" y="3"/>
                    <a:pt x="1" y="3"/>
                  </a:cubicBezTo>
                  <a:cubicBezTo>
                    <a:pt x="3" y="1"/>
                    <a:pt x="3" y="1"/>
                    <a:pt x="3" y="1"/>
                  </a:cubicBezTo>
                  <a:close/>
                  <a:moveTo>
                    <a:pt x="1" y="0"/>
                  </a:moveTo>
                  <a:cubicBezTo>
                    <a:pt x="2" y="1"/>
                    <a:pt x="2" y="1"/>
                    <a:pt x="2" y="1"/>
                  </a:cubicBezTo>
                  <a:cubicBezTo>
                    <a:pt x="1" y="1"/>
                    <a:pt x="1" y="1"/>
                    <a:pt x="1" y="1"/>
                  </a:cubicBezTo>
                  <a:lnTo>
                    <a:pt x="1" y="0"/>
                  </a:lnTo>
                  <a:close/>
                </a:path>
              </a:pathLst>
            </a:custGeom>
            <a:grpFill/>
            <a:ln w="9525">
              <a:solidFill>
                <a:schemeClr val="bg1">
                  <a:alpha val="12000"/>
                </a:schemeClr>
              </a:solid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532" name="Freeform 318"/>
            <p:cNvSpPr/>
            <p:nvPr/>
          </p:nvSpPr>
          <p:spPr bwMode="auto">
            <a:xfrm>
              <a:off x="3196" y="1926"/>
              <a:ext cx="5" cy="5"/>
            </a:xfrm>
            <a:custGeom>
              <a:avLst/>
              <a:gdLst>
                <a:gd name="T0" fmla="*/ 2 w 4"/>
                <a:gd name="T1" fmla="*/ 3 h 4"/>
                <a:gd name="T2" fmla="*/ 3 w 4"/>
                <a:gd name="T3" fmla="*/ 2 h 4"/>
                <a:gd name="T4" fmla="*/ 3 w 4"/>
                <a:gd name="T5" fmla="*/ 2 h 4"/>
                <a:gd name="T6" fmla="*/ 4 w 4"/>
                <a:gd name="T7" fmla="*/ 3 h 4"/>
                <a:gd name="T8" fmla="*/ 4 w 4"/>
                <a:gd name="T9" fmla="*/ 3 h 4"/>
                <a:gd name="T10" fmla="*/ 3 w 4"/>
                <a:gd name="T11" fmla="*/ 3 h 4"/>
                <a:gd name="T12" fmla="*/ 3 w 4"/>
                <a:gd name="T13" fmla="*/ 3 h 4"/>
                <a:gd name="T14" fmla="*/ 4 w 4"/>
                <a:gd name="T15" fmla="*/ 3 h 4"/>
                <a:gd name="T16" fmla="*/ 2 w 4"/>
                <a:gd name="T17" fmla="*/ 0 h 4"/>
                <a:gd name="T18" fmla="*/ 2 w 4"/>
                <a:gd name="T19" fmla="*/ 1 h 4"/>
                <a:gd name="T20" fmla="*/ 2 w 4"/>
                <a:gd name="T21" fmla="*/ 1 h 4"/>
                <a:gd name="T22" fmla="*/ 2 w 4"/>
                <a:gd name="T23" fmla="*/ 1 h 4"/>
                <a:gd name="T24" fmla="*/ 3 w 4"/>
                <a:gd name="T25" fmla="*/ 1 h 4"/>
                <a:gd name="T26" fmla="*/ 3 w 4"/>
                <a:gd name="T27" fmla="*/ 1 h 4"/>
                <a:gd name="T28" fmla="*/ 1 w 4"/>
                <a:gd name="T29" fmla="*/ 3 h 4"/>
                <a:gd name="T30" fmla="*/ 1 w 4"/>
                <a:gd name="T31" fmla="*/ 3 h 4"/>
                <a:gd name="T32" fmla="*/ 1 w 4"/>
                <a:gd name="T33" fmla="*/ 3 h 4"/>
                <a:gd name="T34" fmla="*/ 1 w 4"/>
                <a:gd name="T35" fmla="*/ 3 h 4"/>
                <a:gd name="T36" fmla="*/ 1 w 4"/>
                <a:gd name="T37" fmla="*/ 2 h 4"/>
                <a:gd name="T38" fmla="*/ 0 w 4"/>
                <a:gd name="T39" fmla="*/ 3 h 4"/>
                <a:gd name="T40" fmla="*/ 1 w 4"/>
                <a:gd name="T41" fmla="*/ 4 h 4"/>
                <a:gd name="T42" fmla="*/ 2 w 4"/>
                <a:gd name="T43" fmla="*/ 4 h 4"/>
                <a:gd name="T44" fmla="*/ 1 w 4"/>
                <a:gd name="T45" fmla="*/ 4 h 4"/>
                <a:gd name="T46" fmla="*/ 1 w 4"/>
                <a:gd name="T47" fmla="*/ 4 h 4"/>
                <a:gd name="T48" fmla="*/ 1 w 4"/>
                <a:gd name="T49" fmla="*/ 4 h 4"/>
                <a:gd name="T50" fmla="*/ 2 w 4"/>
                <a:gd name="T51"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 h="4">
                  <a:moveTo>
                    <a:pt x="2" y="3"/>
                  </a:moveTo>
                  <a:cubicBezTo>
                    <a:pt x="3" y="2"/>
                    <a:pt x="3" y="2"/>
                    <a:pt x="3" y="2"/>
                  </a:cubicBezTo>
                  <a:cubicBezTo>
                    <a:pt x="3" y="2"/>
                    <a:pt x="3" y="2"/>
                    <a:pt x="3" y="2"/>
                  </a:cubicBezTo>
                  <a:cubicBezTo>
                    <a:pt x="3" y="2"/>
                    <a:pt x="4" y="3"/>
                    <a:pt x="4" y="3"/>
                  </a:cubicBezTo>
                  <a:cubicBezTo>
                    <a:pt x="4" y="3"/>
                    <a:pt x="4" y="3"/>
                    <a:pt x="4" y="3"/>
                  </a:cubicBezTo>
                  <a:cubicBezTo>
                    <a:pt x="4" y="3"/>
                    <a:pt x="3" y="3"/>
                    <a:pt x="3" y="3"/>
                  </a:cubicBezTo>
                  <a:cubicBezTo>
                    <a:pt x="3" y="3"/>
                    <a:pt x="3" y="3"/>
                    <a:pt x="3" y="3"/>
                  </a:cubicBezTo>
                  <a:cubicBezTo>
                    <a:pt x="4" y="3"/>
                    <a:pt x="4" y="3"/>
                    <a:pt x="4" y="3"/>
                  </a:cubicBezTo>
                  <a:cubicBezTo>
                    <a:pt x="2" y="0"/>
                    <a:pt x="2" y="0"/>
                    <a:pt x="2" y="0"/>
                  </a:cubicBezTo>
                  <a:cubicBezTo>
                    <a:pt x="2" y="1"/>
                    <a:pt x="2" y="1"/>
                    <a:pt x="2" y="1"/>
                  </a:cubicBezTo>
                  <a:cubicBezTo>
                    <a:pt x="2" y="1"/>
                    <a:pt x="2" y="1"/>
                    <a:pt x="2" y="1"/>
                  </a:cubicBezTo>
                  <a:cubicBezTo>
                    <a:pt x="2" y="1"/>
                    <a:pt x="2" y="1"/>
                    <a:pt x="2" y="1"/>
                  </a:cubicBezTo>
                  <a:cubicBezTo>
                    <a:pt x="2" y="1"/>
                    <a:pt x="3" y="1"/>
                    <a:pt x="3" y="1"/>
                  </a:cubicBezTo>
                  <a:cubicBezTo>
                    <a:pt x="3" y="1"/>
                    <a:pt x="3" y="1"/>
                    <a:pt x="3" y="1"/>
                  </a:cubicBezTo>
                  <a:cubicBezTo>
                    <a:pt x="1" y="3"/>
                    <a:pt x="1" y="3"/>
                    <a:pt x="1" y="3"/>
                  </a:cubicBezTo>
                  <a:cubicBezTo>
                    <a:pt x="1" y="3"/>
                    <a:pt x="1" y="3"/>
                    <a:pt x="1" y="3"/>
                  </a:cubicBezTo>
                  <a:cubicBezTo>
                    <a:pt x="1" y="3"/>
                    <a:pt x="1" y="3"/>
                    <a:pt x="1" y="3"/>
                  </a:cubicBezTo>
                  <a:cubicBezTo>
                    <a:pt x="1" y="3"/>
                    <a:pt x="1" y="3"/>
                    <a:pt x="1" y="3"/>
                  </a:cubicBezTo>
                  <a:cubicBezTo>
                    <a:pt x="1" y="2"/>
                    <a:pt x="1" y="2"/>
                    <a:pt x="1" y="2"/>
                  </a:cubicBezTo>
                  <a:cubicBezTo>
                    <a:pt x="0" y="3"/>
                    <a:pt x="0" y="3"/>
                    <a:pt x="0" y="3"/>
                  </a:cubicBezTo>
                  <a:cubicBezTo>
                    <a:pt x="1" y="4"/>
                    <a:pt x="1" y="4"/>
                    <a:pt x="1" y="4"/>
                  </a:cubicBezTo>
                  <a:cubicBezTo>
                    <a:pt x="2" y="4"/>
                    <a:pt x="2" y="4"/>
                    <a:pt x="2" y="4"/>
                  </a:cubicBezTo>
                  <a:cubicBezTo>
                    <a:pt x="1" y="4"/>
                    <a:pt x="1" y="4"/>
                    <a:pt x="1" y="4"/>
                  </a:cubicBezTo>
                  <a:cubicBezTo>
                    <a:pt x="1" y="4"/>
                    <a:pt x="1" y="4"/>
                    <a:pt x="1" y="4"/>
                  </a:cubicBezTo>
                  <a:cubicBezTo>
                    <a:pt x="1" y="4"/>
                    <a:pt x="1" y="4"/>
                    <a:pt x="1" y="4"/>
                  </a:cubicBezTo>
                  <a:cubicBezTo>
                    <a:pt x="1" y="3"/>
                    <a:pt x="1" y="3"/>
                    <a:pt x="2" y="3"/>
                  </a:cubicBezTo>
                  <a:close/>
                </a:path>
              </a:pathLst>
            </a:custGeom>
            <a:grpFill/>
            <a:ln w="9525">
              <a:solidFill>
                <a:schemeClr val="bg1">
                  <a:alpha val="12000"/>
                </a:schemeClr>
              </a:solid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533" name="Freeform 319"/>
            <p:cNvSpPr/>
            <p:nvPr/>
          </p:nvSpPr>
          <p:spPr bwMode="auto">
            <a:xfrm>
              <a:off x="3199" y="1931"/>
              <a:ext cx="2" cy="1"/>
            </a:xfrm>
            <a:custGeom>
              <a:avLst/>
              <a:gdLst>
                <a:gd name="T0" fmla="*/ 2 w 2"/>
                <a:gd name="T1" fmla="*/ 1 h 1"/>
                <a:gd name="T2" fmla="*/ 0 w 2"/>
                <a:gd name="T3" fmla="*/ 0 h 1"/>
                <a:gd name="T4" fmla="*/ 0 w 2"/>
                <a:gd name="T5" fmla="*/ 0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0"/>
                  </a:lnTo>
                  <a:lnTo>
                    <a:pt x="2" y="1"/>
                  </a:lnTo>
                  <a:lnTo>
                    <a:pt x="2" y="1"/>
                  </a:lnTo>
                  <a:close/>
                </a:path>
              </a:pathLst>
            </a:custGeom>
            <a:grpFill/>
            <a:ln w="9525">
              <a:solidFill>
                <a:schemeClr val="bg1">
                  <a:alpha val="12000"/>
                </a:schemeClr>
              </a:solid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534" name="Freeform 320"/>
            <p:cNvSpPr/>
            <p:nvPr/>
          </p:nvSpPr>
          <p:spPr bwMode="auto">
            <a:xfrm>
              <a:off x="3199" y="1931"/>
              <a:ext cx="10" cy="9"/>
            </a:xfrm>
            <a:custGeom>
              <a:avLst/>
              <a:gdLst>
                <a:gd name="T0" fmla="*/ 8 w 8"/>
                <a:gd name="T1" fmla="*/ 4 h 7"/>
                <a:gd name="T2" fmla="*/ 8 w 8"/>
                <a:gd name="T3" fmla="*/ 6 h 7"/>
                <a:gd name="T4" fmla="*/ 6 w 8"/>
                <a:gd name="T5" fmla="*/ 3 h 7"/>
                <a:gd name="T6" fmla="*/ 3 w 8"/>
                <a:gd name="T7" fmla="*/ 1 h 7"/>
                <a:gd name="T8" fmla="*/ 3 w 8"/>
                <a:gd name="T9" fmla="*/ 1 h 7"/>
                <a:gd name="T10" fmla="*/ 3 w 8"/>
                <a:gd name="T11" fmla="*/ 1 h 7"/>
                <a:gd name="T12" fmla="*/ 3 w 8"/>
                <a:gd name="T13" fmla="*/ 1 h 7"/>
                <a:gd name="T14" fmla="*/ 2 w 8"/>
                <a:gd name="T15" fmla="*/ 0 h 7"/>
                <a:gd name="T16" fmla="*/ 1 w 8"/>
                <a:gd name="T17" fmla="*/ 1 h 7"/>
                <a:gd name="T18" fmla="*/ 2 w 8"/>
                <a:gd name="T19" fmla="*/ 2 h 7"/>
                <a:gd name="T20" fmla="*/ 2 w 8"/>
                <a:gd name="T21" fmla="*/ 3 h 7"/>
                <a:gd name="T22" fmla="*/ 2 w 8"/>
                <a:gd name="T23" fmla="*/ 3 h 7"/>
                <a:gd name="T24" fmla="*/ 1 w 8"/>
                <a:gd name="T25" fmla="*/ 2 h 7"/>
                <a:gd name="T26" fmla="*/ 1 w 8"/>
                <a:gd name="T27" fmla="*/ 1 h 7"/>
                <a:gd name="T28" fmla="*/ 0 w 8"/>
                <a:gd name="T29" fmla="*/ 2 h 7"/>
                <a:gd name="T30" fmla="*/ 1 w 8"/>
                <a:gd name="T31" fmla="*/ 2 h 7"/>
                <a:gd name="T32" fmla="*/ 1 w 8"/>
                <a:gd name="T33" fmla="*/ 3 h 7"/>
                <a:gd name="T34" fmla="*/ 2 w 8"/>
                <a:gd name="T35" fmla="*/ 3 h 7"/>
                <a:gd name="T36" fmla="*/ 2 w 8"/>
                <a:gd name="T37" fmla="*/ 2 h 7"/>
                <a:gd name="T38" fmla="*/ 2 w 8"/>
                <a:gd name="T39" fmla="*/ 1 h 7"/>
                <a:gd name="T40" fmla="*/ 2 w 8"/>
                <a:gd name="T41" fmla="*/ 1 h 7"/>
                <a:gd name="T42" fmla="*/ 3 w 8"/>
                <a:gd name="T43" fmla="*/ 1 h 7"/>
                <a:gd name="T44" fmla="*/ 3 w 8"/>
                <a:gd name="T45" fmla="*/ 2 h 7"/>
                <a:gd name="T46" fmla="*/ 3 w 8"/>
                <a:gd name="T47" fmla="*/ 1 h 7"/>
                <a:gd name="T48" fmla="*/ 3 w 8"/>
                <a:gd name="T49" fmla="*/ 1 h 7"/>
                <a:gd name="T50" fmla="*/ 4 w 8"/>
                <a:gd name="T51" fmla="*/ 2 h 7"/>
                <a:gd name="T52" fmla="*/ 3 w 8"/>
                <a:gd name="T53" fmla="*/ 4 h 7"/>
                <a:gd name="T54" fmla="*/ 2 w 8"/>
                <a:gd name="T55" fmla="*/ 4 h 7"/>
                <a:gd name="T56" fmla="*/ 2 w 8"/>
                <a:gd name="T57" fmla="*/ 4 h 7"/>
                <a:gd name="T58" fmla="*/ 4 w 8"/>
                <a:gd name="T59" fmla="*/ 6 h 7"/>
                <a:gd name="T60" fmla="*/ 5 w 8"/>
                <a:gd name="T61" fmla="*/ 5 h 7"/>
                <a:gd name="T62" fmla="*/ 4 w 8"/>
                <a:gd name="T63" fmla="*/ 5 h 7"/>
                <a:gd name="T64" fmla="*/ 3 w 8"/>
                <a:gd name="T65" fmla="*/ 4 h 7"/>
                <a:gd name="T66" fmla="*/ 3 w 8"/>
                <a:gd name="T67" fmla="*/ 4 h 7"/>
                <a:gd name="T68" fmla="*/ 4 w 8"/>
                <a:gd name="T69" fmla="*/ 4 h 7"/>
                <a:gd name="T70" fmla="*/ 4 w 8"/>
                <a:gd name="T71" fmla="*/ 4 h 7"/>
                <a:gd name="T72" fmla="*/ 5 w 8"/>
                <a:gd name="T73" fmla="*/ 3 h 7"/>
                <a:gd name="T74" fmla="*/ 4 w 8"/>
                <a:gd name="T75" fmla="*/ 3 h 7"/>
                <a:gd name="T76" fmla="*/ 4 w 8"/>
                <a:gd name="T77" fmla="*/ 3 h 7"/>
                <a:gd name="T78" fmla="*/ 5 w 8"/>
                <a:gd name="T79" fmla="*/ 2 h 7"/>
                <a:gd name="T80" fmla="*/ 5 w 8"/>
                <a:gd name="T81" fmla="*/ 3 h 7"/>
                <a:gd name="T82" fmla="*/ 5 w 8"/>
                <a:gd name="T83" fmla="*/ 4 h 7"/>
                <a:gd name="T84" fmla="*/ 5 w 8"/>
                <a:gd name="T85" fmla="*/ 3 h 7"/>
                <a:gd name="T86" fmla="*/ 6 w 8"/>
                <a:gd name="T87" fmla="*/ 3 h 7"/>
                <a:gd name="T88" fmla="*/ 5 w 8"/>
                <a:gd name="T89" fmla="*/ 6 h 7"/>
                <a:gd name="T90" fmla="*/ 5 w 8"/>
                <a:gd name="T91" fmla="*/ 6 h 7"/>
                <a:gd name="T92" fmla="*/ 6 w 8"/>
                <a:gd name="T93" fmla="*/ 6 h 7"/>
                <a:gd name="T94" fmla="*/ 6 w 8"/>
                <a:gd name="T95" fmla="*/ 6 h 7"/>
                <a:gd name="T96" fmla="*/ 6 w 8"/>
                <a:gd name="T97" fmla="*/ 6 h 7"/>
                <a:gd name="T98" fmla="*/ 7 w 8"/>
                <a:gd name="T99" fmla="*/ 7 h 7"/>
                <a:gd name="T100" fmla="*/ 8 w 8"/>
                <a:gd name="T101" fmla="*/ 5 h 7"/>
                <a:gd name="T102" fmla="*/ 8 w 8"/>
                <a:gd name="T103" fmla="*/ 4 h 7"/>
                <a:gd name="T104" fmla="*/ 8 w 8"/>
                <a:gd name="T105"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 h="7">
                  <a:moveTo>
                    <a:pt x="7" y="4"/>
                  </a:moveTo>
                  <a:cubicBezTo>
                    <a:pt x="8" y="4"/>
                    <a:pt x="8" y="4"/>
                    <a:pt x="8" y="4"/>
                  </a:cubicBezTo>
                  <a:cubicBezTo>
                    <a:pt x="8" y="4"/>
                    <a:pt x="8" y="4"/>
                    <a:pt x="8" y="5"/>
                  </a:cubicBezTo>
                  <a:cubicBezTo>
                    <a:pt x="8" y="6"/>
                    <a:pt x="8" y="6"/>
                    <a:pt x="8" y="6"/>
                  </a:cubicBezTo>
                  <a:cubicBezTo>
                    <a:pt x="6" y="3"/>
                    <a:pt x="6" y="3"/>
                    <a:pt x="6" y="3"/>
                  </a:cubicBezTo>
                  <a:cubicBezTo>
                    <a:pt x="6" y="3"/>
                    <a:pt x="6" y="3"/>
                    <a:pt x="6" y="3"/>
                  </a:cubicBezTo>
                  <a:cubicBezTo>
                    <a:pt x="6" y="3"/>
                    <a:pt x="6" y="3"/>
                    <a:pt x="6" y="3"/>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0"/>
                  </a:cubicBezTo>
                  <a:cubicBezTo>
                    <a:pt x="2" y="0"/>
                    <a:pt x="2" y="0"/>
                    <a:pt x="2" y="0"/>
                  </a:cubicBezTo>
                  <a:cubicBezTo>
                    <a:pt x="2" y="0"/>
                    <a:pt x="1" y="0"/>
                    <a:pt x="1" y="0"/>
                  </a:cubicBezTo>
                  <a:cubicBezTo>
                    <a:pt x="1" y="0"/>
                    <a:pt x="1" y="1"/>
                    <a:pt x="1" y="1"/>
                  </a:cubicBezTo>
                  <a:cubicBezTo>
                    <a:pt x="1" y="1"/>
                    <a:pt x="1" y="1"/>
                    <a:pt x="1" y="1"/>
                  </a:cubicBezTo>
                  <a:cubicBezTo>
                    <a:pt x="1" y="1"/>
                    <a:pt x="1" y="2"/>
                    <a:pt x="2" y="2"/>
                  </a:cubicBezTo>
                  <a:cubicBezTo>
                    <a:pt x="2" y="2"/>
                    <a:pt x="2" y="2"/>
                    <a:pt x="2" y="2"/>
                  </a:cubicBezTo>
                  <a:cubicBezTo>
                    <a:pt x="2" y="3"/>
                    <a:pt x="2" y="3"/>
                    <a:pt x="2" y="3"/>
                  </a:cubicBezTo>
                  <a:cubicBezTo>
                    <a:pt x="2" y="3"/>
                    <a:pt x="2" y="3"/>
                    <a:pt x="2" y="3"/>
                  </a:cubicBezTo>
                  <a:cubicBezTo>
                    <a:pt x="2" y="3"/>
                    <a:pt x="2" y="3"/>
                    <a:pt x="2" y="3"/>
                  </a:cubicBezTo>
                  <a:cubicBezTo>
                    <a:pt x="1" y="3"/>
                    <a:pt x="1" y="3"/>
                    <a:pt x="1" y="3"/>
                  </a:cubicBezTo>
                  <a:cubicBezTo>
                    <a:pt x="1" y="3"/>
                    <a:pt x="1" y="2"/>
                    <a:pt x="1" y="2"/>
                  </a:cubicBezTo>
                  <a:cubicBezTo>
                    <a:pt x="1" y="2"/>
                    <a:pt x="1" y="2"/>
                    <a:pt x="1" y="1"/>
                  </a:cubicBezTo>
                  <a:cubicBezTo>
                    <a:pt x="1" y="1"/>
                    <a:pt x="1" y="1"/>
                    <a:pt x="1" y="1"/>
                  </a:cubicBezTo>
                  <a:cubicBezTo>
                    <a:pt x="0" y="2"/>
                    <a:pt x="0" y="2"/>
                    <a:pt x="0" y="2"/>
                  </a:cubicBezTo>
                  <a:cubicBezTo>
                    <a:pt x="0" y="2"/>
                    <a:pt x="0" y="2"/>
                    <a:pt x="0" y="2"/>
                  </a:cubicBezTo>
                  <a:cubicBezTo>
                    <a:pt x="0" y="2"/>
                    <a:pt x="0" y="2"/>
                    <a:pt x="0" y="2"/>
                  </a:cubicBezTo>
                  <a:cubicBezTo>
                    <a:pt x="0" y="2"/>
                    <a:pt x="0" y="2"/>
                    <a:pt x="1" y="2"/>
                  </a:cubicBezTo>
                  <a:cubicBezTo>
                    <a:pt x="1" y="2"/>
                    <a:pt x="1" y="2"/>
                    <a:pt x="1" y="2"/>
                  </a:cubicBezTo>
                  <a:cubicBezTo>
                    <a:pt x="1" y="3"/>
                    <a:pt x="1" y="3"/>
                    <a:pt x="1" y="3"/>
                  </a:cubicBezTo>
                  <a:cubicBezTo>
                    <a:pt x="1" y="3"/>
                    <a:pt x="1" y="3"/>
                    <a:pt x="1" y="3"/>
                  </a:cubicBezTo>
                  <a:cubicBezTo>
                    <a:pt x="1" y="3"/>
                    <a:pt x="2" y="3"/>
                    <a:pt x="2" y="3"/>
                  </a:cubicBezTo>
                  <a:cubicBezTo>
                    <a:pt x="2" y="3"/>
                    <a:pt x="2" y="3"/>
                    <a:pt x="2" y="3"/>
                  </a:cubicBezTo>
                  <a:cubicBezTo>
                    <a:pt x="2" y="3"/>
                    <a:pt x="3" y="3"/>
                    <a:pt x="2" y="2"/>
                  </a:cubicBezTo>
                  <a:cubicBezTo>
                    <a:pt x="2" y="2"/>
                    <a:pt x="2" y="2"/>
                    <a:pt x="2" y="2"/>
                  </a:cubicBezTo>
                  <a:cubicBezTo>
                    <a:pt x="2" y="1"/>
                    <a:pt x="2" y="1"/>
                    <a:pt x="2" y="1"/>
                  </a:cubicBezTo>
                  <a:cubicBezTo>
                    <a:pt x="2" y="1"/>
                    <a:pt x="2" y="1"/>
                    <a:pt x="2" y="1"/>
                  </a:cubicBezTo>
                  <a:cubicBezTo>
                    <a:pt x="2" y="1"/>
                    <a:pt x="2" y="1"/>
                    <a:pt x="2" y="1"/>
                  </a:cubicBezTo>
                  <a:cubicBezTo>
                    <a:pt x="2" y="0"/>
                    <a:pt x="2" y="0"/>
                    <a:pt x="2" y="0"/>
                  </a:cubicBezTo>
                  <a:cubicBezTo>
                    <a:pt x="2" y="0"/>
                    <a:pt x="2" y="0"/>
                    <a:pt x="3" y="1"/>
                  </a:cubicBezTo>
                  <a:cubicBezTo>
                    <a:pt x="3" y="1"/>
                    <a:pt x="3" y="1"/>
                    <a:pt x="3" y="1"/>
                  </a:cubicBezTo>
                  <a:cubicBezTo>
                    <a:pt x="3" y="1"/>
                    <a:pt x="3" y="2"/>
                    <a:pt x="3" y="2"/>
                  </a:cubicBezTo>
                  <a:cubicBezTo>
                    <a:pt x="3" y="2"/>
                    <a:pt x="3" y="2"/>
                    <a:pt x="3" y="2"/>
                  </a:cubicBezTo>
                  <a:cubicBezTo>
                    <a:pt x="3" y="1"/>
                    <a:pt x="3" y="1"/>
                    <a:pt x="3" y="1"/>
                  </a:cubicBezTo>
                  <a:cubicBezTo>
                    <a:pt x="3" y="1"/>
                    <a:pt x="3" y="1"/>
                    <a:pt x="3" y="1"/>
                  </a:cubicBezTo>
                  <a:cubicBezTo>
                    <a:pt x="3" y="1"/>
                    <a:pt x="3" y="1"/>
                    <a:pt x="3" y="1"/>
                  </a:cubicBezTo>
                  <a:cubicBezTo>
                    <a:pt x="3" y="1"/>
                    <a:pt x="4" y="2"/>
                    <a:pt x="4" y="2"/>
                  </a:cubicBezTo>
                  <a:cubicBezTo>
                    <a:pt x="4" y="2"/>
                    <a:pt x="4" y="2"/>
                    <a:pt x="4" y="2"/>
                  </a:cubicBezTo>
                  <a:cubicBezTo>
                    <a:pt x="4" y="2"/>
                    <a:pt x="4" y="2"/>
                    <a:pt x="3" y="2"/>
                  </a:cubicBezTo>
                  <a:cubicBezTo>
                    <a:pt x="3" y="4"/>
                    <a:pt x="3" y="4"/>
                    <a:pt x="3" y="4"/>
                  </a:cubicBezTo>
                  <a:cubicBezTo>
                    <a:pt x="3" y="4"/>
                    <a:pt x="3" y="4"/>
                    <a:pt x="3" y="4"/>
                  </a:cubicBezTo>
                  <a:cubicBezTo>
                    <a:pt x="3" y="4"/>
                    <a:pt x="3" y="4"/>
                    <a:pt x="2" y="4"/>
                  </a:cubicBezTo>
                  <a:cubicBezTo>
                    <a:pt x="2" y="4"/>
                    <a:pt x="2" y="4"/>
                    <a:pt x="2" y="4"/>
                  </a:cubicBezTo>
                  <a:cubicBezTo>
                    <a:pt x="2" y="4"/>
                    <a:pt x="2" y="4"/>
                    <a:pt x="2" y="4"/>
                  </a:cubicBezTo>
                  <a:cubicBezTo>
                    <a:pt x="2" y="4"/>
                    <a:pt x="2" y="4"/>
                    <a:pt x="2" y="4"/>
                  </a:cubicBezTo>
                  <a:cubicBezTo>
                    <a:pt x="4" y="6"/>
                    <a:pt x="4" y="6"/>
                    <a:pt x="4" y="6"/>
                  </a:cubicBezTo>
                  <a:cubicBezTo>
                    <a:pt x="5" y="5"/>
                    <a:pt x="5" y="5"/>
                    <a:pt x="5" y="5"/>
                  </a:cubicBezTo>
                  <a:cubicBezTo>
                    <a:pt x="5" y="5"/>
                    <a:pt x="5" y="5"/>
                    <a:pt x="5" y="5"/>
                  </a:cubicBezTo>
                  <a:cubicBezTo>
                    <a:pt x="5" y="5"/>
                    <a:pt x="5" y="5"/>
                    <a:pt x="4" y="5"/>
                  </a:cubicBezTo>
                  <a:cubicBezTo>
                    <a:pt x="4" y="5"/>
                    <a:pt x="4" y="5"/>
                    <a:pt x="4" y="5"/>
                  </a:cubicBezTo>
                  <a:cubicBezTo>
                    <a:pt x="3" y="5"/>
                    <a:pt x="3" y="5"/>
                    <a:pt x="3" y="5"/>
                  </a:cubicBezTo>
                  <a:cubicBezTo>
                    <a:pt x="3" y="5"/>
                    <a:pt x="3" y="5"/>
                    <a:pt x="3" y="4"/>
                  </a:cubicBezTo>
                  <a:cubicBezTo>
                    <a:pt x="3" y="4"/>
                    <a:pt x="3" y="4"/>
                    <a:pt x="3" y="4"/>
                  </a:cubicBezTo>
                  <a:cubicBezTo>
                    <a:pt x="3" y="4"/>
                    <a:pt x="3" y="4"/>
                    <a:pt x="3" y="4"/>
                  </a:cubicBezTo>
                  <a:cubicBezTo>
                    <a:pt x="4" y="3"/>
                    <a:pt x="4" y="3"/>
                    <a:pt x="4" y="3"/>
                  </a:cubicBezTo>
                  <a:cubicBezTo>
                    <a:pt x="4" y="3"/>
                    <a:pt x="4" y="4"/>
                    <a:pt x="4" y="4"/>
                  </a:cubicBezTo>
                  <a:cubicBezTo>
                    <a:pt x="4" y="4"/>
                    <a:pt x="4" y="4"/>
                    <a:pt x="4" y="4"/>
                  </a:cubicBezTo>
                  <a:cubicBezTo>
                    <a:pt x="4" y="4"/>
                    <a:pt x="4" y="4"/>
                    <a:pt x="4" y="4"/>
                  </a:cubicBezTo>
                  <a:cubicBezTo>
                    <a:pt x="4" y="4"/>
                    <a:pt x="4" y="4"/>
                    <a:pt x="4" y="4"/>
                  </a:cubicBezTo>
                  <a:cubicBezTo>
                    <a:pt x="5" y="3"/>
                    <a:pt x="5" y="3"/>
                    <a:pt x="5" y="3"/>
                  </a:cubicBezTo>
                  <a:cubicBezTo>
                    <a:pt x="5" y="3"/>
                    <a:pt x="5" y="3"/>
                    <a:pt x="5" y="3"/>
                  </a:cubicBezTo>
                  <a:cubicBezTo>
                    <a:pt x="5" y="3"/>
                    <a:pt x="4" y="3"/>
                    <a:pt x="4" y="3"/>
                  </a:cubicBezTo>
                  <a:cubicBezTo>
                    <a:pt x="4" y="3"/>
                    <a:pt x="4" y="3"/>
                    <a:pt x="4" y="3"/>
                  </a:cubicBezTo>
                  <a:cubicBezTo>
                    <a:pt x="4" y="3"/>
                    <a:pt x="4" y="3"/>
                    <a:pt x="4" y="3"/>
                  </a:cubicBezTo>
                  <a:cubicBezTo>
                    <a:pt x="4" y="2"/>
                    <a:pt x="4" y="2"/>
                    <a:pt x="4" y="2"/>
                  </a:cubicBezTo>
                  <a:cubicBezTo>
                    <a:pt x="5" y="2"/>
                    <a:pt x="5" y="2"/>
                    <a:pt x="5" y="2"/>
                  </a:cubicBezTo>
                  <a:cubicBezTo>
                    <a:pt x="5" y="2"/>
                    <a:pt x="5" y="3"/>
                    <a:pt x="5" y="3"/>
                  </a:cubicBezTo>
                  <a:cubicBezTo>
                    <a:pt x="5" y="3"/>
                    <a:pt x="5" y="3"/>
                    <a:pt x="5" y="3"/>
                  </a:cubicBezTo>
                  <a:cubicBezTo>
                    <a:pt x="5" y="3"/>
                    <a:pt x="5" y="3"/>
                    <a:pt x="5" y="4"/>
                  </a:cubicBezTo>
                  <a:cubicBezTo>
                    <a:pt x="5" y="4"/>
                    <a:pt x="5" y="4"/>
                    <a:pt x="5" y="4"/>
                  </a:cubicBezTo>
                  <a:cubicBezTo>
                    <a:pt x="5" y="3"/>
                    <a:pt x="5" y="3"/>
                    <a:pt x="5" y="3"/>
                  </a:cubicBezTo>
                  <a:cubicBezTo>
                    <a:pt x="5" y="3"/>
                    <a:pt x="5" y="3"/>
                    <a:pt x="5" y="3"/>
                  </a:cubicBezTo>
                  <a:cubicBezTo>
                    <a:pt x="6" y="3"/>
                    <a:pt x="6" y="3"/>
                    <a:pt x="6" y="3"/>
                  </a:cubicBezTo>
                  <a:cubicBezTo>
                    <a:pt x="6" y="3"/>
                    <a:pt x="6" y="3"/>
                    <a:pt x="6" y="3"/>
                  </a:cubicBezTo>
                  <a:cubicBezTo>
                    <a:pt x="6" y="3"/>
                    <a:pt x="6" y="3"/>
                    <a:pt x="6" y="3"/>
                  </a:cubicBezTo>
                  <a:cubicBezTo>
                    <a:pt x="5" y="6"/>
                    <a:pt x="5" y="6"/>
                    <a:pt x="5" y="6"/>
                  </a:cubicBezTo>
                  <a:cubicBezTo>
                    <a:pt x="5" y="6"/>
                    <a:pt x="5" y="6"/>
                    <a:pt x="5" y="6"/>
                  </a:cubicBezTo>
                  <a:cubicBezTo>
                    <a:pt x="5" y="6"/>
                    <a:pt x="5" y="6"/>
                    <a:pt x="5" y="6"/>
                  </a:cubicBezTo>
                  <a:cubicBezTo>
                    <a:pt x="5" y="6"/>
                    <a:pt x="5" y="6"/>
                    <a:pt x="5" y="6"/>
                  </a:cubicBezTo>
                  <a:cubicBezTo>
                    <a:pt x="6" y="6"/>
                    <a:pt x="6" y="6"/>
                    <a:pt x="6" y="6"/>
                  </a:cubicBezTo>
                  <a:cubicBezTo>
                    <a:pt x="6" y="6"/>
                    <a:pt x="6" y="6"/>
                    <a:pt x="6" y="6"/>
                  </a:cubicBezTo>
                  <a:cubicBezTo>
                    <a:pt x="6" y="6"/>
                    <a:pt x="6" y="6"/>
                    <a:pt x="6" y="6"/>
                  </a:cubicBezTo>
                  <a:cubicBezTo>
                    <a:pt x="6" y="6"/>
                    <a:pt x="6" y="6"/>
                    <a:pt x="6" y="6"/>
                  </a:cubicBezTo>
                  <a:cubicBezTo>
                    <a:pt x="6" y="6"/>
                    <a:pt x="6" y="6"/>
                    <a:pt x="6" y="6"/>
                  </a:cubicBezTo>
                  <a:cubicBezTo>
                    <a:pt x="6" y="4"/>
                    <a:pt x="6" y="4"/>
                    <a:pt x="6" y="4"/>
                  </a:cubicBezTo>
                  <a:cubicBezTo>
                    <a:pt x="7" y="7"/>
                    <a:pt x="7" y="7"/>
                    <a:pt x="7" y="7"/>
                  </a:cubicBezTo>
                  <a:cubicBezTo>
                    <a:pt x="7" y="7"/>
                    <a:pt x="7" y="7"/>
                    <a:pt x="7" y="7"/>
                  </a:cubicBezTo>
                  <a:cubicBezTo>
                    <a:pt x="8" y="5"/>
                    <a:pt x="8" y="5"/>
                    <a:pt x="8" y="5"/>
                  </a:cubicBezTo>
                  <a:cubicBezTo>
                    <a:pt x="8" y="4"/>
                    <a:pt x="8" y="4"/>
                    <a:pt x="8" y="4"/>
                  </a:cubicBezTo>
                  <a:cubicBezTo>
                    <a:pt x="8" y="4"/>
                    <a:pt x="8" y="4"/>
                    <a:pt x="8" y="4"/>
                  </a:cubicBezTo>
                  <a:cubicBezTo>
                    <a:pt x="8" y="4"/>
                    <a:pt x="8" y="4"/>
                    <a:pt x="8" y="4"/>
                  </a:cubicBezTo>
                  <a:cubicBezTo>
                    <a:pt x="8" y="4"/>
                    <a:pt x="8" y="4"/>
                    <a:pt x="8" y="4"/>
                  </a:cubicBezTo>
                  <a:cubicBezTo>
                    <a:pt x="7" y="4"/>
                    <a:pt x="7" y="4"/>
                    <a:pt x="7" y="4"/>
                  </a:cubicBezTo>
                  <a:close/>
                </a:path>
              </a:pathLst>
            </a:custGeom>
            <a:grpFill/>
            <a:ln w="9525">
              <a:solidFill>
                <a:schemeClr val="bg1">
                  <a:alpha val="12000"/>
                </a:schemeClr>
              </a:solid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535" name="Freeform 321"/>
            <p:cNvSpPr/>
            <p:nvPr/>
          </p:nvSpPr>
          <p:spPr bwMode="auto">
            <a:xfrm>
              <a:off x="3210" y="1932"/>
              <a:ext cx="16" cy="9"/>
            </a:xfrm>
            <a:custGeom>
              <a:avLst/>
              <a:gdLst>
                <a:gd name="T0" fmla="*/ 12 w 13"/>
                <a:gd name="T1" fmla="*/ 3 h 7"/>
                <a:gd name="T2" fmla="*/ 12 w 13"/>
                <a:gd name="T3" fmla="*/ 3 h 7"/>
                <a:gd name="T4" fmla="*/ 11 w 13"/>
                <a:gd name="T5" fmla="*/ 2 h 7"/>
                <a:gd name="T6" fmla="*/ 12 w 13"/>
                <a:gd name="T7" fmla="*/ 2 h 7"/>
                <a:gd name="T8" fmla="*/ 11 w 13"/>
                <a:gd name="T9" fmla="*/ 2 h 7"/>
                <a:gd name="T10" fmla="*/ 10 w 13"/>
                <a:gd name="T11" fmla="*/ 1 h 7"/>
                <a:gd name="T12" fmla="*/ 11 w 13"/>
                <a:gd name="T13" fmla="*/ 0 h 7"/>
                <a:gd name="T14" fmla="*/ 11 w 13"/>
                <a:gd name="T15" fmla="*/ 0 h 7"/>
                <a:gd name="T16" fmla="*/ 9 w 13"/>
                <a:gd name="T17" fmla="*/ 2 h 7"/>
                <a:gd name="T18" fmla="*/ 9 w 13"/>
                <a:gd name="T19" fmla="*/ 2 h 7"/>
                <a:gd name="T20" fmla="*/ 10 w 13"/>
                <a:gd name="T21" fmla="*/ 4 h 7"/>
                <a:gd name="T22" fmla="*/ 8 w 13"/>
                <a:gd name="T23" fmla="*/ 3 h 7"/>
                <a:gd name="T24" fmla="*/ 8 w 13"/>
                <a:gd name="T25" fmla="*/ 2 h 7"/>
                <a:gd name="T26" fmla="*/ 7 w 13"/>
                <a:gd name="T27" fmla="*/ 3 h 7"/>
                <a:gd name="T28" fmla="*/ 5 w 13"/>
                <a:gd name="T29" fmla="*/ 4 h 7"/>
                <a:gd name="T30" fmla="*/ 5 w 13"/>
                <a:gd name="T31" fmla="*/ 4 h 7"/>
                <a:gd name="T32" fmla="*/ 3 w 13"/>
                <a:gd name="T33" fmla="*/ 4 h 7"/>
                <a:gd name="T34" fmla="*/ 3 w 13"/>
                <a:gd name="T35" fmla="*/ 4 h 7"/>
                <a:gd name="T36" fmla="*/ 3 w 13"/>
                <a:gd name="T37" fmla="*/ 6 h 7"/>
                <a:gd name="T38" fmla="*/ 2 w 13"/>
                <a:gd name="T39" fmla="*/ 7 h 7"/>
                <a:gd name="T40" fmla="*/ 2 w 13"/>
                <a:gd name="T41" fmla="*/ 6 h 7"/>
                <a:gd name="T42" fmla="*/ 1 w 13"/>
                <a:gd name="T43" fmla="*/ 4 h 7"/>
                <a:gd name="T44" fmla="*/ 2 w 13"/>
                <a:gd name="T45" fmla="*/ 4 h 7"/>
                <a:gd name="T46" fmla="*/ 1 w 13"/>
                <a:gd name="T47" fmla="*/ 4 h 7"/>
                <a:gd name="T48" fmla="*/ 1 w 13"/>
                <a:gd name="T49" fmla="*/ 6 h 7"/>
                <a:gd name="T50" fmla="*/ 2 w 13"/>
                <a:gd name="T51" fmla="*/ 7 h 7"/>
                <a:gd name="T52" fmla="*/ 3 w 13"/>
                <a:gd name="T53" fmla="*/ 6 h 7"/>
                <a:gd name="T54" fmla="*/ 3 w 13"/>
                <a:gd name="T55" fmla="*/ 4 h 7"/>
                <a:gd name="T56" fmla="*/ 3 w 13"/>
                <a:gd name="T57" fmla="*/ 4 h 7"/>
                <a:gd name="T58" fmla="*/ 4 w 13"/>
                <a:gd name="T59" fmla="*/ 7 h 7"/>
                <a:gd name="T60" fmla="*/ 5 w 13"/>
                <a:gd name="T61" fmla="*/ 7 h 7"/>
                <a:gd name="T62" fmla="*/ 4 w 13"/>
                <a:gd name="T63" fmla="*/ 7 h 7"/>
                <a:gd name="T64" fmla="*/ 6 w 13"/>
                <a:gd name="T65" fmla="*/ 7 h 7"/>
                <a:gd name="T66" fmla="*/ 6 w 13"/>
                <a:gd name="T67" fmla="*/ 4 h 7"/>
                <a:gd name="T68" fmla="*/ 6 w 13"/>
                <a:gd name="T69" fmla="*/ 3 h 7"/>
                <a:gd name="T70" fmla="*/ 6 w 13"/>
                <a:gd name="T71" fmla="*/ 3 h 7"/>
                <a:gd name="T72" fmla="*/ 7 w 13"/>
                <a:gd name="T73" fmla="*/ 6 h 7"/>
                <a:gd name="T74" fmla="*/ 7 w 13"/>
                <a:gd name="T75" fmla="*/ 6 h 7"/>
                <a:gd name="T76" fmla="*/ 8 w 13"/>
                <a:gd name="T77" fmla="*/ 6 h 7"/>
                <a:gd name="T78" fmla="*/ 8 w 13"/>
                <a:gd name="T79" fmla="*/ 6 h 7"/>
                <a:gd name="T80" fmla="*/ 7 w 13"/>
                <a:gd name="T81" fmla="*/ 3 h 7"/>
                <a:gd name="T82" fmla="*/ 7 w 13"/>
                <a:gd name="T83" fmla="*/ 3 h 7"/>
                <a:gd name="T84" fmla="*/ 10 w 13"/>
                <a:gd name="T85" fmla="*/ 5 h 7"/>
                <a:gd name="T86" fmla="*/ 9 w 13"/>
                <a:gd name="T87" fmla="*/ 2 h 7"/>
                <a:gd name="T88" fmla="*/ 9 w 13"/>
                <a:gd name="T89" fmla="*/ 2 h 7"/>
                <a:gd name="T90" fmla="*/ 11 w 13"/>
                <a:gd name="T91" fmla="*/ 3 h 7"/>
                <a:gd name="T92" fmla="*/ 11 w 13"/>
                <a:gd name="T93" fmla="*/ 4 h 7"/>
                <a:gd name="T94" fmla="*/ 13 w 13"/>
                <a:gd name="T95"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 h="7">
                  <a:moveTo>
                    <a:pt x="12" y="2"/>
                  </a:moveTo>
                  <a:cubicBezTo>
                    <a:pt x="12" y="2"/>
                    <a:pt x="13" y="2"/>
                    <a:pt x="13" y="2"/>
                  </a:cubicBezTo>
                  <a:cubicBezTo>
                    <a:pt x="13" y="3"/>
                    <a:pt x="12" y="3"/>
                    <a:pt x="12" y="3"/>
                  </a:cubicBezTo>
                  <a:cubicBezTo>
                    <a:pt x="12" y="3"/>
                    <a:pt x="12" y="3"/>
                    <a:pt x="12" y="3"/>
                  </a:cubicBezTo>
                  <a:cubicBezTo>
                    <a:pt x="12" y="3"/>
                    <a:pt x="12" y="3"/>
                    <a:pt x="12" y="3"/>
                  </a:cubicBezTo>
                  <a:cubicBezTo>
                    <a:pt x="12" y="3"/>
                    <a:pt x="12" y="3"/>
                    <a:pt x="12" y="3"/>
                  </a:cubicBezTo>
                  <a:cubicBezTo>
                    <a:pt x="12" y="3"/>
                    <a:pt x="12" y="3"/>
                    <a:pt x="12" y="3"/>
                  </a:cubicBezTo>
                  <a:cubicBezTo>
                    <a:pt x="11" y="2"/>
                    <a:pt x="11" y="2"/>
                    <a:pt x="11" y="2"/>
                  </a:cubicBezTo>
                  <a:cubicBezTo>
                    <a:pt x="11" y="2"/>
                    <a:pt x="11" y="2"/>
                    <a:pt x="11" y="2"/>
                  </a:cubicBezTo>
                  <a:cubicBezTo>
                    <a:pt x="11" y="2"/>
                    <a:pt x="11" y="2"/>
                    <a:pt x="12" y="2"/>
                  </a:cubicBezTo>
                  <a:cubicBezTo>
                    <a:pt x="12" y="2"/>
                    <a:pt x="12" y="2"/>
                    <a:pt x="12" y="2"/>
                  </a:cubicBezTo>
                  <a:cubicBezTo>
                    <a:pt x="12" y="2"/>
                    <a:pt x="12" y="2"/>
                    <a:pt x="12" y="2"/>
                  </a:cubicBezTo>
                  <a:cubicBezTo>
                    <a:pt x="11" y="1"/>
                    <a:pt x="11" y="1"/>
                    <a:pt x="11" y="1"/>
                  </a:cubicBezTo>
                  <a:cubicBezTo>
                    <a:pt x="11" y="1"/>
                    <a:pt x="11" y="1"/>
                    <a:pt x="11" y="1"/>
                  </a:cubicBezTo>
                  <a:cubicBezTo>
                    <a:pt x="11" y="1"/>
                    <a:pt x="11" y="1"/>
                    <a:pt x="11" y="2"/>
                  </a:cubicBezTo>
                  <a:cubicBezTo>
                    <a:pt x="11" y="2"/>
                    <a:pt x="11" y="2"/>
                    <a:pt x="11" y="2"/>
                  </a:cubicBezTo>
                  <a:cubicBezTo>
                    <a:pt x="11" y="2"/>
                    <a:pt x="11" y="2"/>
                    <a:pt x="11" y="2"/>
                  </a:cubicBezTo>
                  <a:cubicBezTo>
                    <a:pt x="10" y="1"/>
                    <a:pt x="10" y="1"/>
                    <a:pt x="10" y="1"/>
                  </a:cubicBezTo>
                  <a:cubicBezTo>
                    <a:pt x="10" y="1"/>
                    <a:pt x="10" y="1"/>
                    <a:pt x="10" y="1"/>
                  </a:cubicBezTo>
                  <a:cubicBezTo>
                    <a:pt x="10" y="1"/>
                    <a:pt x="10" y="1"/>
                    <a:pt x="10" y="1"/>
                  </a:cubicBezTo>
                  <a:cubicBezTo>
                    <a:pt x="11" y="0"/>
                    <a:pt x="11" y="0"/>
                    <a:pt x="11" y="0"/>
                  </a:cubicBezTo>
                  <a:cubicBezTo>
                    <a:pt x="11" y="1"/>
                    <a:pt x="11" y="1"/>
                    <a:pt x="11" y="1"/>
                  </a:cubicBezTo>
                  <a:cubicBezTo>
                    <a:pt x="11" y="1"/>
                    <a:pt x="11" y="1"/>
                    <a:pt x="11" y="1"/>
                  </a:cubicBezTo>
                  <a:cubicBezTo>
                    <a:pt x="11" y="0"/>
                    <a:pt x="11" y="0"/>
                    <a:pt x="11" y="0"/>
                  </a:cubicBezTo>
                  <a:cubicBezTo>
                    <a:pt x="9" y="2"/>
                    <a:pt x="9" y="2"/>
                    <a:pt x="9" y="2"/>
                  </a:cubicBezTo>
                  <a:cubicBezTo>
                    <a:pt x="9" y="2"/>
                    <a:pt x="9" y="2"/>
                    <a:pt x="9" y="2"/>
                  </a:cubicBezTo>
                  <a:cubicBezTo>
                    <a:pt x="9" y="2"/>
                    <a:pt x="9" y="2"/>
                    <a:pt x="9" y="2"/>
                  </a:cubicBezTo>
                  <a:cubicBezTo>
                    <a:pt x="9" y="2"/>
                    <a:pt x="9" y="2"/>
                    <a:pt x="9" y="2"/>
                  </a:cubicBezTo>
                  <a:cubicBezTo>
                    <a:pt x="9" y="2"/>
                    <a:pt x="9" y="2"/>
                    <a:pt x="9" y="2"/>
                  </a:cubicBezTo>
                  <a:cubicBezTo>
                    <a:pt x="9" y="2"/>
                    <a:pt x="9" y="2"/>
                    <a:pt x="9" y="2"/>
                  </a:cubicBezTo>
                  <a:cubicBezTo>
                    <a:pt x="9" y="2"/>
                    <a:pt x="9" y="2"/>
                    <a:pt x="9" y="2"/>
                  </a:cubicBezTo>
                  <a:cubicBezTo>
                    <a:pt x="9" y="2"/>
                    <a:pt x="9" y="2"/>
                    <a:pt x="9" y="3"/>
                  </a:cubicBezTo>
                  <a:cubicBezTo>
                    <a:pt x="10" y="4"/>
                    <a:pt x="10" y="4"/>
                    <a:pt x="10" y="4"/>
                  </a:cubicBezTo>
                  <a:cubicBezTo>
                    <a:pt x="8" y="3"/>
                    <a:pt x="8" y="3"/>
                    <a:pt x="8" y="3"/>
                  </a:cubicBezTo>
                  <a:cubicBezTo>
                    <a:pt x="8" y="3"/>
                    <a:pt x="8" y="3"/>
                    <a:pt x="8" y="3"/>
                  </a:cubicBezTo>
                  <a:cubicBezTo>
                    <a:pt x="8" y="3"/>
                    <a:pt x="8" y="3"/>
                    <a:pt x="8" y="3"/>
                  </a:cubicBezTo>
                  <a:cubicBezTo>
                    <a:pt x="8" y="3"/>
                    <a:pt x="8" y="3"/>
                    <a:pt x="8" y="3"/>
                  </a:cubicBezTo>
                  <a:cubicBezTo>
                    <a:pt x="8" y="3"/>
                    <a:pt x="8" y="3"/>
                    <a:pt x="8" y="2"/>
                  </a:cubicBezTo>
                  <a:cubicBezTo>
                    <a:pt x="8" y="2"/>
                    <a:pt x="8" y="2"/>
                    <a:pt x="8" y="2"/>
                  </a:cubicBezTo>
                  <a:cubicBezTo>
                    <a:pt x="8" y="2"/>
                    <a:pt x="8" y="2"/>
                    <a:pt x="8" y="2"/>
                  </a:cubicBezTo>
                  <a:cubicBezTo>
                    <a:pt x="7" y="3"/>
                    <a:pt x="7" y="3"/>
                    <a:pt x="7" y="3"/>
                  </a:cubicBezTo>
                  <a:cubicBezTo>
                    <a:pt x="7" y="3"/>
                    <a:pt x="7" y="3"/>
                    <a:pt x="7" y="3"/>
                  </a:cubicBezTo>
                  <a:cubicBezTo>
                    <a:pt x="6" y="3"/>
                    <a:pt x="6" y="3"/>
                    <a:pt x="6" y="3"/>
                  </a:cubicBezTo>
                  <a:cubicBezTo>
                    <a:pt x="6" y="3"/>
                    <a:pt x="6" y="3"/>
                    <a:pt x="6" y="3"/>
                  </a:cubicBezTo>
                  <a:cubicBezTo>
                    <a:pt x="5" y="4"/>
                    <a:pt x="5" y="4"/>
                    <a:pt x="5" y="4"/>
                  </a:cubicBezTo>
                  <a:cubicBezTo>
                    <a:pt x="5" y="4"/>
                    <a:pt x="5" y="4"/>
                    <a:pt x="5" y="4"/>
                  </a:cubicBezTo>
                  <a:cubicBezTo>
                    <a:pt x="5" y="4"/>
                    <a:pt x="5" y="4"/>
                    <a:pt x="5" y="4"/>
                  </a:cubicBezTo>
                  <a:cubicBezTo>
                    <a:pt x="5" y="4"/>
                    <a:pt x="5" y="4"/>
                    <a:pt x="5" y="4"/>
                  </a:cubicBezTo>
                  <a:cubicBezTo>
                    <a:pt x="6" y="5"/>
                    <a:pt x="6" y="5"/>
                    <a:pt x="6" y="5"/>
                  </a:cubicBezTo>
                  <a:cubicBezTo>
                    <a:pt x="4" y="4"/>
                    <a:pt x="4" y="4"/>
                    <a:pt x="4" y="4"/>
                  </a:cubicBezTo>
                  <a:cubicBezTo>
                    <a:pt x="3" y="4"/>
                    <a:pt x="3" y="4"/>
                    <a:pt x="3" y="4"/>
                  </a:cubicBezTo>
                  <a:cubicBezTo>
                    <a:pt x="2" y="4"/>
                    <a:pt x="2" y="4"/>
                    <a:pt x="2" y="4"/>
                  </a:cubicBezTo>
                  <a:cubicBezTo>
                    <a:pt x="2" y="4"/>
                    <a:pt x="2" y="4"/>
                    <a:pt x="2" y="4"/>
                  </a:cubicBezTo>
                  <a:cubicBezTo>
                    <a:pt x="2" y="4"/>
                    <a:pt x="2" y="4"/>
                    <a:pt x="3" y="4"/>
                  </a:cubicBezTo>
                  <a:cubicBezTo>
                    <a:pt x="3" y="4"/>
                    <a:pt x="3" y="4"/>
                    <a:pt x="3" y="4"/>
                  </a:cubicBezTo>
                  <a:cubicBezTo>
                    <a:pt x="3" y="4"/>
                    <a:pt x="3" y="4"/>
                    <a:pt x="3" y="4"/>
                  </a:cubicBezTo>
                  <a:cubicBezTo>
                    <a:pt x="3" y="6"/>
                    <a:pt x="3" y="6"/>
                    <a:pt x="3" y="6"/>
                  </a:cubicBezTo>
                  <a:cubicBezTo>
                    <a:pt x="3" y="6"/>
                    <a:pt x="3" y="6"/>
                    <a:pt x="3" y="6"/>
                  </a:cubicBezTo>
                  <a:cubicBezTo>
                    <a:pt x="3" y="6"/>
                    <a:pt x="3" y="7"/>
                    <a:pt x="3" y="7"/>
                  </a:cubicBezTo>
                  <a:cubicBezTo>
                    <a:pt x="3" y="7"/>
                    <a:pt x="2" y="7"/>
                    <a:pt x="2" y="7"/>
                  </a:cubicBezTo>
                  <a:cubicBezTo>
                    <a:pt x="2" y="7"/>
                    <a:pt x="2" y="7"/>
                    <a:pt x="2" y="7"/>
                  </a:cubicBezTo>
                  <a:cubicBezTo>
                    <a:pt x="2" y="6"/>
                    <a:pt x="2" y="6"/>
                    <a:pt x="2" y="6"/>
                  </a:cubicBezTo>
                  <a:cubicBezTo>
                    <a:pt x="2" y="6"/>
                    <a:pt x="2" y="6"/>
                    <a:pt x="2" y="6"/>
                  </a:cubicBezTo>
                  <a:cubicBezTo>
                    <a:pt x="1" y="4"/>
                    <a:pt x="1" y="4"/>
                    <a:pt x="1" y="4"/>
                  </a:cubicBezTo>
                  <a:cubicBezTo>
                    <a:pt x="1" y="4"/>
                    <a:pt x="1" y="4"/>
                    <a:pt x="1" y="4"/>
                  </a:cubicBezTo>
                  <a:cubicBezTo>
                    <a:pt x="1" y="4"/>
                    <a:pt x="1" y="4"/>
                    <a:pt x="1" y="4"/>
                  </a:cubicBezTo>
                  <a:cubicBezTo>
                    <a:pt x="1" y="4"/>
                    <a:pt x="2" y="4"/>
                    <a:pt x="2" y="4"/>
                  </a:cubicBezTo>
                  <a:cubicBezTo>
                    <a:pt x="2" y="4"/>
                    <a:pt x="2" y="4"/>
                    <a:pt x="2" y="4"/>
                  </a:cubicBezTo>
                  <a:cubicBezTo>
                    <a:pt x="2" y="4"/>
                    <a:pt x="2" y="4"/>
                    <a:pt x="2" y="4"/>
                  </a:cubicBezTo>
                  <a:cubicBezTo>
                    <a:pt x="0" y="3"/>
                    <a:pt x="0" y="3"/>
                    <a:pt x="0" y="3"/>
                  </a:cubicBezTo>
                  <a:cubicBezTo>
                    <a:pt x="0" y="4"/>
                    <a:pt x="0" y="4"/>
                    <a:pt x="0" y="4"/>
                  </a:cubicBezTo>
                  <a:cubicBezTo>
                    <a:pt x="0" y="4"/>
                    <a:pt x="0" y="4"/>
                    <a:pt x="1" y="4"/>
                  </a:cubicBezTo>
                  <a:cubicBezTo>
                    <a:pt x="1" y="4"/>
                    <a:pt x="1" y="4"/>
                    <a:pt x="1" y="4"/>
                  </a:cubicBezTo>
                  <a:cubicBezTo>
                    <a:pt x="1" y="4"/>
                    <a:pt x="1" y="4"/>
                    <a:pt x="1" y="4"/>
                  </a:cubicBezTo>
                  <a:cubicBezTo>
                    <a:pt x="1" y="6"/>
                    <a:pt x="1" y="6"/>
                    <a:pt x="1" y="6"/>
                  </a:cubicBezTo>
                  <a:cubicBezTo>
                    <a:pt x="1" y="6"/>
                    <a:pt x="1" y="6"/>
                    <a:pt x="1" y="6"/>
                  </a:cubicBezTo>
                  <a:cubicBezTo>
                    <a:pt x="1" y="6"/>
                    <a:pt x="1" y="7"/>
                    <a:pt x="1" y="7"/>
                  </a:cubicBezTo>
                  <a:cubicBezTo>
                    <a:pt x="2" y="7"/>
                    <a:pt x="2" y="7"/>
                    <a:pt x="2" y="7"/>
                  </a:cubicBezTo>
                  <a:cubicBezTo>
                    <a:pt x="2" y="7"/>
                    <a:pt x="3" y="7"/>
                    <a:pt x="3" y="7"/>
                  </a:cubicBezTo>
                  <a:cubicBezTo>
                    <a:pt x="3" y="7"/>
                    <a:pt x="3" y="7"/>
                    <a:pt x="3" y="6"/>
                  </a:cubicBezTo>
                  <a:cubicBezTo>
                    <a:pt x="3" y="6"/>
                    <a:pt x="3" y="6"/>
                    <a:pt x="3" y="6"/>
                  </a:cubicBezTo>
                  <a:cubicBezTo>
                    <a:pt x="3" y="4"/>
                    <a:pt x="3" y="4"/>
                    <a:pt x="3" y="4"/>
                  </a:cubicBezTo>
                  <a:cubicBezTo>
                    <a:pt x="3" y="4"/>
                    <a:pt x="3" y="4"/>
                    <a:pt x="3" y="4"/>
                  </a:cubicBezTo>
                  <a:cubicBezTo>
                    <a:pt x="3" y="4"/>
                    <a:pt x="3" y="4"/>
                    <a:pt x="3" y="4"/>
                  </a:cubicBezTo>
                  <a:cubicBezTo>
                    <a:pt x="3" y="4"/>
                    <a:pt x="3" y="4"/>
                    <a:pt x="3" y="4"/>
                  </a:cubicBezTo>
                  <a:cubicBezTo>
                    <a:pt x="3" y="4"/>
                    <a:pt x="3" y="4"/>
                    <a:pt x="3" y="4"/>
                  </a:cubicBezTo>
                  <a:cubicBezTo>
                    <a:pt x="3" y="4"/>
                    <a:pt x="3" y="4"/>
                    <a:pt x="3" y="4"/>
                  </a:cubicBezTo>
                  <a:cubicBezTo>
                    <a:pt x="3" y="4"/>
                    <a:pt x="3" y="4"/>
                    <a:pt x="3" y="4"/>
                  </a:cubicBezTo>
                  <a:cubicBezTo>
                    <a:pt x="4" y="6"/>
                    <a:pt x="4" y="6"/>
                    <a:pt x="4" y="6"/>
                  </a:cubicBezTo>
                  <a:cubicBezTo>
                    <a:pt x="4" y="7"/>
                    <a:pt x="4" y="7"/>
                    <a:pt x="4" y="7"/>
                  </a:cubicBezTo>
                  <a:cubicBezTo>
                    <a:pt x="4" y="7"/>
                    <a:pt x="4" y="7"/>
                    <a:pt x="4" y="7"/>
                  </a:cubicBezTo>
                  <a:cubicBezTo>
                    <a:pt x="4" y="7"/>
                    <a:pt x="4" y="7"/>
                    <a:pt x="4" y="7"/>
                  </a:cubicBezTo>
                  <a:cubicBezTo>
                    <a:pt x="5" y="7"/>
                    <a:pt x="5" y="7"/>
                    <a:pt x="5" y="7"/>
                  </a:cubicBezTo>
                  <a:cubicBezTo>
                    <a:pt x="5" y="7"/>
                    <a:pt x="5" y="7"/>
                    <a:pt x="5" y="7"/>
                  </a:cubicBezTo>
                  <a:cubicBezTo>
                    <a:pt x="5" y="7"/>
                    <a:pt x="5" y="7"/>
                    <a:pt x="5" y="7"/>
                  </a:cubicBezTo>
                  <a:cubicBezTo>
                    <a:pt x="5" y="7"/>
                    <a:pt x="5" y="7"/>
                    <a:pt x="4" y="7"/>
                  </a:cubicBezTo>
                  <a:cubicBezTo>
                    <a:pt x="4" y="7"/>
                    <a:pt x="4" y="7"/>
                    <a:pt x="4" y="6"/>
                  </a:cubicBezTo>
                  <a:cubicBezTo>
                    <a:pt x="4" y="4"/>
                    <a:pt x="4" y="4"/>
                    <a:pt x="4" y="4"/>
                  </a:cubicBezTo>
                  <a:cubicBezTo>
                    <a:pt x="6" y="7"/>
                    <a:pt x="6" y="7"/>
                    <a:pt x="6" y="7"/>
                  </a:cubicBezTo>
                  <a:cubicBezTo>
                    <a:pt x="6" y="7"/>
                    <a:pt x="6" y="7"/>
                    <a:pt x="6" y="7"/>
                  </a:cubicBezTo>
                  <a:cubicBezTo>
                    <a:pt x="6" y="4"/>
                    <a:pt x="6" y="4"/>
                    <a:pt x="6" y="4"/>
                  </a:cubicBezTo>
                  <a:cubicBezTo>
                    <a:pt x="6" y="4"/>
                    <a:pt x="6" y="4"/>
                    <a:pt x="6" y="4"/>
                  </a:cubicBezTo>
                  <a:cubicBezTo>
                    <a:pt x="6" y="4"/>
                    <a:pt x="6" y="4"/>
                    <a:pt x="6" y="4"/>
                  </a:cubicBezTo>
                  <a:cubicBezTo>
                    <a:pt x="6" y="4"/>
                    <a:pt x="6" y="4"/>
                    <a:pt x="6" y="3"/>
                  </a:cubicBezTo>
                  <a:cubicBezTo>
                    <a:pt x="6" y="3"/>
                    <a:pt x="6" y="3"/>
                    <a:pt x="6" y="3"/>
                  </a:cubicBezTo>
                  <a:cubicBezTo>
                    <a:pt x="6" y="3"/>
                    <a:pt x="6" y="3"/>
                    <a:pt x="6" y="3"/>
                  </a:cubicBezTo>
                  <a:cubicBezTo>
                    <a:pt x="6" y="3"/>
                    <a:pt x="6" y="3"/>
                    <a:pt x="6" y="3"/>
                  </a:cubicBezTo>
                  <a:cubicBezTo>
                    <a:pt x="6" y="3"/>
                    <a:pt x="6" y="3"/>
                    <a:pt x="6" y="3"/>
                  </a:cubicBezTo>
                  <a:cubicBezTo>
                    <a:pt x="6" y="4"/>
                    <a:pt x="6" y="4"/>
                    <a:pt x="6" y="4"/>
                  </a:cubicBezTo>
                  <a:cubicBezTo>
                    <a:pt x="7" y="6"/>
                    <a:pt x="7" y="6"/>
                    <a:pt x="7" y="6"/>
                  </a:cubicBezTo>
                  <a:cubicBezTo>
                    <a:pt x="7" y="6"/>
                    <a:pt x="7" y="6"/>
                    <a:pt x="7" y="6"/>
                  </a:cubicBezTo>
                  <a:cubicBezTo>
                    <a:pt x="7" y="6"/>
                    <a:pt x="7" y="6"/>
                    <a:pt x="7" y="6"/>
                  </a:cubicBezTo>
                  <a:cubicBezTo>
                    <a:pt x="7" y="6"/>
                    <a:pt x="7" y="6"/>
                    <a:pt x="7" y="6"/>
                  </a:cubicBezTo>
                  <a:cubicBezTo>
                    <a:pt x="7" y="6"/>
                    <a:pt x="7" y="6"/>
                    <a:pt x="7" y="6"/>
                  </a:cubicBezTo>
                  <a:cubicBezTo>
                    <a:pt x="7" y="6"/>
                    <a:pt x="7" y="6"/>
                    <a:pt x="7" y="6"/>
                  </a:cubicBezTo>
                  <a:cubicBezTo>
                    <a:pt x="8" y="6"/>
                    <a:pt x="8" y="6"/>
                    <a:pt x="8" y="6"/>
                  </a:cubicBezTo>
                  <a:cubicBezTo>
                    <a:pt x="8" y="6"/>
                    <a:pt x="8" y="6"/>
                    <a:pt x="8" y="6"/>
                  </a:cubicBezTo>
                  <a:cubicBezTo>
                    <a:pt x="8" y="6"/>
                    <a:pt x="8" y="6"/>
                    <a:pt x="8" y="6"/>
                  </a:cubicBezTo>
                  <a:cubicBezTo>
                    <a:pt x="8" y="6"/>
                    <a:pt x="8" y="6"/>
                    <a:pt x="8" y="6"/>
                  </a:cubicBezTo>
                  <a:cubicBezTo>
                    <a:pt x="8" y="6"/>
                    <a:pt x="8" y="6"/>
                    <a:pt x="8" y="6"/>
                  </a:cubicBezTo>
                  <a:cubicBezTo>
                    <a:pt x="8" y="6"/>
                    <a:pt x="8" y="6"/>
                    <a:pt x="8" y="6"/>
                  </a:cubicBezTo>
                  <a:cubicBezTo>
                    <a:pt x="7" y="4"/>
                    <a:pt x="7" y="4"/>
                    <a:pt x="7" y="4"/>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8" y="3"/>
                  </a:cubicBezTo>
                  <a:cubicBezTo>
                    <a:pt x="10" y="5"/>
                    <a:pt x="10" y="5"/>
                    <a:pt x="10" y="5"/>
                  </a:cubicBezTo>
                  <a:cubicBezTo>
                    <a:pt x="10" y="5"/>
                    <a:pt x="10" y="5"/>
                    <a:pt x="10" y="5"/>
                  </a:cubicBezTo>
                  <a:cubicBezTo>
                    <a:pt x="9" y="3"/>
                    <a:pt x="9" y="3"/>
                    <a:pt x="9" y="3"/>
                  </a:cubicBezTo>
                  <a:cubicBezTo>
                    <a:pt x="9" y="2"/>
                    <a:pt x="9" y="2"/>
                    <a:pt x="9" y="2"/>
                  </a:cubicBezTo>
                  <a:cubicBezTo>
                    <a:pt x="9" y="2"/>
                    <a:pt x="9" y="2"/>
                    <a:pt x="9" y="2"/>
                  </a:cubicBezTo>
                  <a:cubicBezTo>
                    <a:pt x="9" y="2"/>
                    <a:pt x="9" y="2"/>
                    <a:pt x="9" y="2"/>
                  </a:cubicBezTo>
                  <a:cubicBezTo>
                    <a:pt x="9" y="2"/>
                    <a:pt x="9" y="2"/>
                    <a:pt x="9" y="2"/>
                  </a:cubicBezTo>
                  <a:cubicBezTo>
                    <a:pt x="10" y="2"/>
                    <a:pt x="10" y="2"/>
                    <a:pt x="10" y="2"/>
                  </a:cubicBezTo>
                  <a:cubicBezTo>
                    <a:pt x="10" y="2"/>
                    <a:pt x="10" y="2"/>
                    <a:pt x="10" y="2"/>
                  </a:cubicBezTo>
                  <a:cubicBezTo>
                    <a:pt x="11" y="3"/>
                    <a:pt x="11" y="3"/>
                    <a:pt x="11" y="3"/>
                  </a:cubicBezTo>
                  <a:cubicBezTo>
                    <a:pt x="11" y="4"/>
                    <a:pt x="11" y="4"/>
                    <a:pt x="12" y="4"/>
                  </a:cubicBezTo>
                  <a:cubicBezTo>
                    <a:pt x="12" y="4"/>
                    <a:pt x="12" y="4"/>
                    <a:pt x="12" y="4"/>
                  </a:cubicBezTo>
                  <a:cubicBezTo>
                    <a:pt x="12" y="4"/>
                    <a:pt x="11" y="4"/>
                    <a:pt x="11" y="4"/>
                  </a:cubicBezTo>
                  <a:cubicBezTo>
                    <a:pt x="11" y="4"/>
                    <a:pt x="11" y="4"/>
                    <a:pt x="11" y="4"/>
                  </a:cubicBezTo>
                  <a:cubicBezTo>
                    <a:pt x="11" y="4"/>
                    <a:pt x="11" y="4"/>
                    <a:pt x="11" y="4"/>
                  </a:cubicBezTo>
                  <a:cubicBezTo>
                    <a:pt x="13" y="2"/>
                    <a:pt x="13" y="2"/>
                    <a:pt x="13" y="2"/>
                  </a:cubicBezTo>
                  <a:cubicBezTo>
                    <a:pt x="12" y="2"/>
                    <a:pt x="12" y="2"/>
                    <a:pt x="12" y="2"/>
                  </a:cubicBezTo>
                  <a:close/>
                </a:path>
              </a:pathLst>
            </a:custGeom>
            <a:grpFill/>
            <a:ln w="9525">
              <a:solidFill>
                <a:schemeClr val="bg1">
                  <a:alpha val="12000"/>
                </a:schemeClr>
              </a:solid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536" name="Freeform 322"/>
            <p:cNvSpPr>
              <a:spLocks noEditPoints="1"/>
            </p:cNvSpPr>
            <p:nvPr/>
          </p:nvSpPr>
          <p:spPr bwMode="auto">
            <a:xfrm>
              <a:off x="3224" y="1930"/>
              <a:ext cx="5" cy="5"/>
            </a:xfrm>
            <a:custGeom>
              <a:avLst/>
              <a:gdLst>
                <a:gd name="T0" fmla="*/ 3 w 4"/>
                <a:gd name="T1" fmla="*/ 1 h 4"/>
                <a:gd name="T2" fmla="*/ 3 w 4"/>
                <a:gd name="T3" fmla="*/ 1 h 4"/>
                <a:gd name="T4" fmla="*/ 2 w 4"/>
                <a:gd name="T5" fmla="*/ 1 h 4"/>
                <a:gd name="T6" fmla="*/ 2 w 4"/>
                <a:gd name="T7" fmla="*/ 1 h 4"/>
                <a:gd name="T8" fmla="*/ 2 w 4"/>
                <a:gd name="T9" fmla="*/ 0 h 4"/>
                <a:gd name="T10" fmla="*/ 1 w 4"/>
                <a:gd name="T11" fmla="*/ 0 h 4"/>
                <a:gd name="T12" fmla="*/ 1 w 4"/>
                <a:gd name="T13" fmla="*/ 0 h 4"/>
                <a:gd name="T14" fmla="*/ 0 w 4"/>
                <a:gd name="T15" fmla="*/ 1 h 4"/>
                <a:gd name="T16" fmla="*/ 0 w 4"/>
                <a:gd name="T17" fmla="*/ 2 h 4"/>
                <a:gd name="T18" fmla="*/ 0 w 4"/>
                <a:gd name="T19" fmla="*/ 2 h 4"/>
                <a:gd name="T20" fmla="*/ 0 w 4"/>
                <a:gd name="T21" fmla="*/ 2 h 4"/>
                <a:gd name="T22" fmla="*/ 0 w 4"/>
                <a:gd name="T23" fmla="*/ 2 h 4"/>
                <a:gd name="T24" fmla="*/ 0 w 4"/>
                <a:gd name="T25" fmla="*/ 2 h 4"/>
                <a:gd name="T26" fmla="*/ 2 w 4"/>
                <a:gd name="T27" fmla="*/ 3 h 4"/>
                <a:gd name="T28" fmla="*/ 2 w 4"/>
                <a:gd name="T29" fmla="*/ 3 h 4"/>
                <a:gd name="T30" fmla="*/ 2 w 4"/>
                <a:gd name="T31" fmla="*/ 4 h 4"/>
                <a:gd name="T32" fmla="*/ 2 w 4"/>
                <a:gd name="T33" fmla="*/ 4 h 4"/>
                <a:gd name="T34" fmla="*/ 2 w 4"/>
                <a:gd name="T35" fmla="*/ 4 h 4"/>
                <a:gd name="T36" fmla="*/ 3 w 4"/>
                <a:gd name="T37" fmla="*/ 2 h 4"/>
                <a:gd name="T38" fmla="*/ 3 w 4"/>
                <a:gd name="T39" fmla="*/ 2 h 4"/>
                <a:gd name="T40" fmla="*/ 3 w 4"/>
                <a:gd name="T41" fmla="*/ 3 h 4"/>
                <a:gd name="T42" fmla="*/ 3 w 4"/>
                <a:gd name="T43" fmla="*/ 3 h 4"/>
                <a:gd name="T44" fmla="*/ 2 w 4"/>
                <a:gd name="T45" fmla="*/ 3 h 4"/>
                <a:gd name="T46" fmla="*/ 2 w 4"/>
                <a:gd name="T47" fmla="*/ 2 h 4"/>
                <a:gd name="T48" fmla="*/ 2 w 4"/>
                <a:gd name="T49" fmla="*/ 2 h 4"/>
                <a:gd name="T50" fmla="*/ 3 w 4"/>
                <a:gd name="T51" fmla="*/ 2 h 4"/>
                <a:gd name="T52" fmla="*/ 4 w 4"/>
                <a:gd name="T53" fmla="*/ 1 h 4"/>
                <a:gd name="T54" fmla="*/ 4 w 4"/>
                <a:gd name="T55" fmla="*/ 1 h 4"/>
                <a:gd name="T56" fmla="*/ 3 w 4"/>
                <a:gd name="T57" fmla="*/ 1 h 4"/>
                <a:gd name="T58" fmla="*/ 2 w 4"/>
                <a:gd name="T59" fmla="*/ 2 h 4"/>
                <a:gd name="T60" fmla="*/ 1 w 4"/>
                <a:gd name="T61" fmla="*/ 2 h 4"/>
                <a:gd name="T62" fmla="*/ 0 w 4"/>
                <a:gd name="T63" fmla="*/ 1 h 4"/>
                <a:gd name="T64" fmla="*/ 0 w 4"/>
                <a:gd name="T65" fmla="*/ 1 h 4"/>
                <a:gd name="T66" fmla="*/ 1 w 4"/>
                <a:gd name="T67" fmla="*/ 1 h 4"/>
                <a:gd name="T68" fmla="*/ 1 w 4"/>
                <a:gd name="T69" fmla="*/ 1 h 4"/>
                <a:gd name="T70" fmla="*/ 2 w 4"/>
                <a:gd name="T71" fmla="*/ 1 h 4"/>
                <a:gd name="T72" fmla="*/ 2 w 4"/>
                <a:gd name="T73" fmla="*/ 1 h 4"/>
                <a:gd name="T74" fmla="*/ 2 w 4"/>
                <a:gd name="T7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 h="4">
                  <a:moveTo>
                    <a:pt x="3" y="1"/>
                  </a:moveTo>
                  <a:cubicBezTo>
                    <a:pt x="3" y="1"/>
                    <a:pt x="3" y="1"/>
                    <a:pt x="3" y="1"/>
                  </a:cubicBezTo>
                  <a:cubicBezTo>
                    <a:pt x="2" y="1"/>
                    <a:pt x="2" y="1"/>
                    <a:pt x="2" y="1"/>
                  </a:cubicBezTo>
                  <a:cubicBezTo>
                    <a:pt x="2" y="1"/>
                    <a:pt x="2" y="1"/>
                    <a:pt x="2" y="1"/>
                  </a:cubicBezTo>
                  <a:cubicBezTo>
                    <a:pt x="2" y="0"/>
                    <a:pt x="2" y="0"/>
                    <a:pt x="2" y="0"/>
                  </a:cubicBezTo>
                  <a:cubicBezTo>
                    <a:pt x="1" y="0"/>
                    <a:pt x="1" y="0"/>
                    <a:pt x="1" y="0"/>
                  </a:cubicBezTo>
                  <a:cubicBezTo>
                    <a:pt x="1" y="0"/>
                    <a:pt x="1" y="0"/>
                    <a:pt x="1" y="0"/>
                  </a:cubicBezTo>
                  <a:cubicBezTo>
                    <a:pt x="1" y="0"/>
                    <a:pt x="0" y="0"/>
                    <a:pt x="0" y="1"/>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2" y="3"/>
                    <a:pt x="2" y="3"/>
                    <a:pt x="2" y="3"/>
                  </a:cubicBezTo>
                  <a:cubicBezTo>
                    <a:pt x="2" y="3"/>
                    <a:pt x="2" y="3"/>
                    <a:pt x="2" y="3"/>
                  </a:cubicBezTo>
                  <a:cubicBezTo>
                    <a:pt x="2" y="3"/>
                    <a:pt x="2" y="3"/>
                    <a:pt x="2" y="4"/>
                  </a:cubicBezTo>
                  <a:cubicBezTo>
                    <a:pt x="2" y="4"/>
                    <a:pt x="2" y="4"/>
                    <a:pt x="2" y="4"/>
                  </a:cubicBezTo>
                  <a:cubicBezTo>
                    <a:pt x="2" y="4"/>
                    <a:pt x="2" y="4"/>
                    <a:pt x="2" y="4"/>
                  </a:cubicBezTo>
                  <a:cubicBezTo>
                    <a:pt x="3" y="2"/>
                    <a:pt x="3" y="2"/>
                    <a:pt x="3" y="2"/>
                  </a:cubicBezTo>
                  <a:cubicBezTo>
                    <a:pt x="3" y="2"/>
                    <a:pt x="3" y="2"/>
                    <a:pt x="3" y="2"/>
                  </a:cubicBezTo>
                  <a:cubicBezTo>
                    <a:pt x="3" y="3"/>
                    <a:pt x="3" y="3"/>
                    <a:pt x="3" y="3"/>
                  </a:cubicBezTo>
                  <a:cubicBezTo>
                    <a:pt x="3" y="3"/>
                    <a:pt x="3" y="3"/>
                    <a:pt x="3" y="3"/>
                  </a:cubicBezTo>
                  <a:cubicBezTo>
                    <a:pt x="3" y="3"/>
                    <a:pt x="3" y="3"/>
                    <a:pt x="2" y="3"/>
                  </a:cubicBezTo>
                  <a:cubicBezTo>
                    <a:pt x="2" y="2"/>
                    <a:pt x="2" y="2"/>
                    <a:pt x="2" y="2"/>
                  </a:cubicBezTo>
                  <a:cubicBezTo>
                    <a:pt x="2" y="2"/>
                    <a:pt x="2" y="2"/>
                    <a:pt x="2" y="2"/>
                  </a:cubicBezTo>
                  <a:cubicBezTo>
                    <a:pt x="3" y="2"/>
                    <a:pt x="3" y="2"/>
                    <a:pt x="3" y="2"/>
                  </a:cubicBezTo>
                  <a:cubicBezTo>
                    <a:pt x="4" y="1"/>
                    <a:pt x="4" y="1"/>
                    <a:pt x="4" y="1"/>
                  </a:cubicBezTo>
                  <a:cubicBezTo>
                    <a:pt x="4" y="1"/>
                    <a:pt x="4" y="1"/>
                    <a:pt x="4" y="1"/>
                  </a:cubicBezTo>
                  <a:cubicBezTo>
                    <a:pt x="4" y="1"/>
                    <a:pt x="3" y="1"/>
                    <a:pt x="3" y="1"/>
                  </a:cubicBezTo>
                  <a:close/>
                  <a:moveTo>
                    <a:pt x="2" y="2"/>
                  </a:moveTo>
                  <a:cubicBezTo>
                    <a:pt x="1" y="2"/>
                    <a:pt x="1" y="2"/>
                    <a:pt x="1" y="2"/>
                  </a:cubicBezTo>
                  <a:cubicBezTo>
                    <a:pt x="0" y="1"/>
                    <a:pt x="0" y="1"/>
                    <a:pt x="0" y="1"/>
                  </a:cubicBezTo>
                  <a:cubicBezTo>
                    <a:pt x="0" y="1"/>
                    <a:pt x="0" y="1"/>
                    <a:pt x="0" y="1"/>
                  </a:cubicBezTo>
                  <a:cubicBezTo>
                    <a:pt x="1" y="1"/>
                    <a:pt x="1" y="1"/>
                    <a:pt x="1" y="1"/>
                  </a:cubicBezTo>
                  <a:cubicBezTo>
                    <a:pt x="1" y="0"/>
                    <a:pt x="1" y="1"/>
                    <a:pt x="1" y="1"/>
                  </a:cubicBezTo>
                  <a:cubicBezTo>
                    <a:pt x="1" y="1"/>
                    <a:pt x="2" y="1"/>
                    <a:pt x="2" y="1"/>
                  </a:cubicBezTo>
                  <a:cubicBezTo>
                    <a:pt x="2" y="1"/>
                    <a:pt x="2" y="1"/>
                    <a:pt x="2" y="1"/>
                  </a:cubicBezTo>
                  <a:cubicBezTo>
                    <a:pt x="2" y="1"/>
                    <a:pt x="2" y="2"/>
                    <a:pt x="2" y="2"/>
                  </a:cubicBezTo>
                  <a:close/>
                </a:path>
              </a:pathLst>
            </a:custGeom>
            <a:grpFill/>
            <a:ln w="9525">
              <a:solidFill>
                <a:schemeClr val="bg1">
                  <a:alpha val="12000"/>
                </a:schemeClr>
              </a:solid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537" name="Freeform 323"/>
            <p:cNvSpPr/>
            <p:nvPr/>
          </p:nvSpPr>
          <p:spPr bwMode="auto">
            <a:xfrm>
              <a:off x="3225" y="1928"/>
              <a:ext cx="4" cy="3"/>
            </a:xfrm>
            <a:custGeom>
              <a:avLst/>
              <a:gdLst>
                <a:gd name="T0" fmla="*/ 2 w 3"/>
                <a:gd name="T1" fmla="*/ 0 h 3"/>
                <a:gd name="T2" fmla="*/ 2 w 3"/>
                <a:gd name="T3" fmla="*/ 0 h 3"/>
                <a:gd name="T4" fmla="*/ 1 w 3"/>
                <a:gd name="T5" fmla="*/ 1 h 3"/>
                <a:gd name="T6" fmla="*/ 1 w 3"/>
                <a:gd name="T7" fmla="*/ 1 h 3"/>
                <a:gd name="T8" fmla="*/ 1 w 3"/>
                <a:gd name="T9" fmla="*/ 1 h 3"/>
                <a:gd name="T10" fmla="*/ 0 w 3"/>
                <a:gd name="T11" fmla="*/ 1 h 3"/>
                <a:gd name="T12" fmla="*/ 0 w 3"/>
                <a:gd name="T13" fmla="*/ 1 h 3"/>
                <a:gd name="T14" fmla="*/ 0 w 3"/>
                <a:gd name="T15" fmla="*/ 0 h 3"/>
                <a:gd name="T16" fmla="*/ 0 w 3"/>
                <a:gd name="T17" fmla="*/ 0 h 3"/>
                <a:gd name="T18" fmla="*/ 1 w 3"/>
                <a:gd name="T19" fmla="*/ 0 h 3"/>
                <a:gd name="T20" fmla="*/ 1 w 3"/>
                <a:gd name="T21" fmla="*/ 0 h 3"/>
                <a:gd name="T22" fmla="*/ 0 w 3"/>
                <a:gd name="T23" fmla="*/ 0 h 3"/>
                <a:gd name="T24" fmla="*/ 0 w 3"/>
                <a:gd name="T25" fmla="*/ 0 h 3"/>
                <a:gd name="T26" fmla="*/ 0 w 3"/>
                <a:gd name="T27" fmla="*/ 0 h 3"/>
                <a:gd name="T28" fmla="*/ 0 w 3"/>
                <a:gd name="T29" fmla="*/ 0 h 3"/>
                <a:gd name="T30" fmla="*/ 0 w 3"/>
                <a:gd name="T31" fmla="*/ 0 h 3"/>
                <a:gd name="T32" fmla="*/ 0 w 3"/>
                <a:gd name="T33" fmla="*/ 0 h 3"/>
                <a:gd name="T34" fmla="*/ 0 w 3"/>
                <a:gd name="T35" fmla="*/ 0 h 3"/>
                <a:gd name="T36" fmla="*/ 0 w 3"/>
                <a:gd name="T37" fmla="*/ 1 h 3"/>
                <a:gd name="T38" fmla="*/ 1 w 3"/>
                <a:gd name="T39" fmla="*/ 2 h 3"/>
                <a:gd name="T40" fmla="*/ 1 w 3"/>
                <a:gd name="T41" fmla="*/ 2 h 3"/>
                <a:gd name="T42" fmla="*/ 1 w 3"/>
                <a:gd name="T43" fmla="*/ 2 h 3"/>
                <a:gd name="T44" fmla="*/ 2 w 3"/>
                <a:gd name="T45" fmla="*/ 1 h 3"/>
                <a:gd name="T46" fmla="*/ 2 w 3"/>
                <a:gd name="T47" fmla="*/ 1 h 3"/>
                <a:gd name="T48" fmla="*/ 2 w 3"/>
                <a:gd name="T49" fmla="*/ 1 h 3"/>
                <a:gd name="T50" fmla="*/ 2 w 3"/>
                <a:gd name="T51" fmla="*/ 1 h 3"/>
                <a:gd name="T52" fmla="*/ 3 w 3"/>
                <a:gd name="T53" fmla="*/ 1 h 3"/>
                <a:gd name="T54" fmla="*/ 3 w 3"/>
                <a:gd name="T55" fmla="*/ 2 h 3"/>
                <a:gd name="T56" fmla="*/ 2 w 3"/>
                <a:gd name="T57" fmla="*/ 2 h 3"/>
                <a:gd name="T58" fmla="*/ 2 w 3"/>
                <a:gd name="T59" fmla="*/ 2 h 3"/>
                <a:gd name="T60" fmla="*/ 2 w 3"/>
                <a:gd name="T61" fmla="*/ 2 h 3"/>
                <a:gd name="T62" fmla="*/ 3 w 3"/>
                <a:gd name="T63" fmla="*/ 3 h 3"/>
                <a:gd name="T64" fmla="*/ 3 w 3"/>
                <a:gd name="T65" fmla="*/ 3 h 3"/>
                <a:gd name="T66" fmla="*/ 3 w 3"/>
                <a:gd name="T67" fmla="*/ 2 h 3"/>
                <a:gd name="T68" fmla="*/ 3 w 3"/>
                <a:gd name="T69" fmla="*/ 2 h 3"/>
                <a:gd name="T70" fmla="*/ 3 w 3"/>
                <a:gd name="T71" fmla="*/ 2 h 3"/>
                <a:gd name="T72" fmla="*/ 3 w 3"/>
                <a:gd name="T73" fmla="*/ 2 h 3"/>
                <a:gd name="T74" fmla="*/ 3 w 3"/>
                <a:gd name="T75" fmla="*/ 2 h 3"/>
                <a:gd name="T76" fmla="*/ 3 w 3"/>
                <a:gd name="T77" fmla="*/ 1 h 3"/>
                <a:gd name="T78" fmla="*/ 2 w 3"/>
                <a:gd name="T7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 h="3">
                  <a:moveTo>
                    <a:pt x="2" y="0"/>
                  </a:moveTo>
                  <a:cubicBezTo>
                    <a:pt x="2" y="0"/>
                    <a:pt x="2" y="0"/>
                    <a:pt x="2" y="0"/>
                  </a:cubicBezTo>
                  <a:cubicBezTo>
                    <a:pt x="2" y="0"/>
                    <a:pt x="1" y="0"/>
                    <a:pt x="1" y="1"/>
                  </a:cubicBezTo>
                  <a:cubicBezTo>
                    <a:pt x="1" y="1"/>
                    <a:pt x="1" y="1"/>
                    <a:pt x="1" y="1"/>
                  </a:cubicBezTo>
                  <a:cubicBezTo>
                    <a:pt x="1" y="1"/>
                    <a:pt x="1" y="1"/>
                    <a:pt x="1" y="1"/>
                  </a:cubicBezTo>
                  <a:cubicBezTo>
                    <a:pt x="0" y="1"/>
                    <a:pt x="0" y="1"/>
                    <a:pt x="0" y="1"/>
                  </a:cubicBezTo>
                  <a:cubicBezTo>
                    <a:pt x="0" y="1"/>
                    <a:pt x="0" y="1"/>
                    <a:pt x="0" y="1"/>
                  </a:cubicBezTo>
                  <a:cubicBezTo>
                    <a:pt x="0" y="1"/>
                    <a:pt x="0" y="1"/>
                    <a:pt x="0" y="0"/>
                  </a:cubicBezTo>
                  <a:cubicBezTo>
                    <a:pt x="0" y="0"/>
                    <a:pt x="0" y="0"/>
                    <a:pt x="0" y="0"/>
                  </a:cubicBezTo>
                  <a:cubicBezTo>
                    <a:pt x="1" y="0"/>
                    <a:pt x="1" y="0"/>
                    <a:pt x="1" y="0"/>
                  </a:cubicBezTo>
                  <a:cubicBezTo>
                    <a:pt x="1" y="0"/>
                    <a:pt x="1" y="0"/>
                    <a:pt x="1"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0" y="1"/>
                    <a:pt x="0" y="2"/>
                    <a:pt x="1" y="2"/>
                  </a:cubicBezTo>
                  <a:cubicBezTo>
                    <a:pt x="1" y="2"/>
                    <a:pt x="1" y="2"/>
                    <a:pt x="1" y="2"/>
                  </a:cubicBezTo>
                  <a:cubicBezTo>
                    <a:pt x="1" y="2"/>
                    <a:pt x="1" y="2"/>
                    <a:pt x="1" y="2"/>
                  </a:cubicBezTo>
                  <a:cubicBezTo>
                    <a:pt x="1" y="2"/>
                    <a:pt x="2" y="1"/>
                    <a:pt x="2" y="1"/>
                  </a:cubicBezTo>
                  <a:cubicBezTo>
                    <a:pt x="2" y="1"/>
                    <a:pt x="2" y="1"/>
                    <a:pt x="2" y="1"/>
                  </a:cubicBezTo>
                  <a:cubicBezTo>
                    <a:pt x="2" y="1"/>
                    <a:pt x="2" y="1"/>
                    <a:pt x="2" y="1"/>
                  </a:cubicBezTo>
                  <a:cubicBezTo>
                    <a:pt x="2" y="1"/>
                    <a:pt x="2" y="1"/>
                    <a:pt x="2" y="1"/>
                  </a:cubicBezTo>
                  <a:cubicBezTo>
                    <a:pt x="3" y="1"/>
                    <a:pt x="3" y="1"/>
                    <a:pt x="3" y="1"/>
                  </a:cubicBezTo>
                  <a:cubicBezTo>
                    <a:pt x="3" y="1"/>
                    <a:pt x="3" y="1"/>
                    <a:pt x="3" y="2"/>
                  </a:cubicBezTo>
                  <a:cubicBezTo>
                    <a:pt x="3" y="2"/>
                    <a:pt x="3" y="2"/>
                    <a:pt x="2" y="2"/>
                  </a:cubicBezTo>
                  <a:cubicBezTo>
                    <a:pt x="2" y="2"/>
                    <a:pt x="2" y="2"/>
                    <a:pt x="2" y="2"/>
                  </a:cubicBezTo>
                  <a:cubicBezTo>
                    <a:pt x="2" y="2"/>
                    <a:pt x="2" y="2"/>
                    <a:pt x="2" y="2"/>
                  </a:cubicBezTo>
                  <a:cubicBezTo>
                    <a:pt x="3" y="3"/>
                    <a:pt x="3" y="3"/>
                    <a:pt x="3" y="3"/>
                  </a:cubicBezTo>
                  <a:cubicBezTo>
                    <a:pt x="3" y="3"/>
                    <a:pt x="3" y="3"/>
                    <a:pt x="3" y="3"/>
                  </a:cubicBezTo>
                  <a:cubicBezTo>
                    <a:pt x="3" y="3"/>
                    <a:pt x="3" y="3"/>
                    <a:pt x="3" y="2"/>
                  </a:cubicBezTo>
                  <a:cubicBezTo>
                    <a:pt x="3" y="2"/>
                    <a:pt x="3" y="2"/>
                    <a:pt x="3" y="2"/>
                  </a:cubicBezTo>
                  <a:cubicBezTo>
                    <a:pt x="3" y="2"/>
                    <a:pt x="3" y="2"/>
                    <a:pt x="3" y="2"/>
                  </a:cubicBezTo>
                  <a:cubicBezTo>
                    <a:pt x="3" y="2"/>
                    <a:pt x="3" y="2"/>
                    <a:pt x="3" y="2"/>
                  </a:cubicBezTo>
                  <a:cubicBezTo>
                    <a:pt x="3" y="2"/>
                    <a:pt x="3" y="2"/>
                    <a:pt x="3" y="2"/>
                  </a:cubicBezTo>
                  <a:cubicBezTo>
                    <a:pt x="3" y="1"/>
                    <a:pt x="3" y="1"/>
                    <a:pt x="3" y="1"/>
                  </a:cubicBezTo>
                  <a:cubicBezTo>
                    <a:pt x="3" y="1"/>
                    <a:pt x="2" y="0"/>
                    <a:pt x="2" y="0"/>
                  </a:cubicBezTo>
                  <a:close/>
                </a:path>
              </a:pathLst>
            </a:custGeom>
            <a:grpFill/>
            <a:ln w="9525">
              <a:solidFill>
                <a:schemeClr val="bg1">
                  <a:alpha val="12000"/>
                </a:schemeClr>
              </a:solid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538" name="Freeform 324"/>
            <p:cNvSpPr/>
            <p:nvPr/>
          </p:nvSpPr>
          <p:spPr bwMode="auto">
            <a:xfrm>
              <a:off x="3225" y="1925"/>
              <a:ext cx="4" cy="3"/>
            </a:xfrm>
            <a:custGeom>
              <a:avLst/>
              <a:gdLst>
                <a:gd name="T0" fmla="*/ 3 w 3"/>
                <a:gd name="T1" fmla="*/ 1 h 2"/>
                <a:gd name="T2" fmla="*/ 3 w 3"/>
                <a:gd name="T3" fmla="*/ 1 h 2"/>
                <a:gd name="T4" fmla="*/ 3 w 3"/>
                <a:gd name="T5" fmla="*/ 1 h 2"/>
                <a:gd name="T6" fmla="*/ 3 w 3"/>
                <a:gd name="T7" fmla="*/ 1 h 2"/>
                <a:gd name="T8" fmla="*/ 1 w 3"/>
                <a:gd name="T9" fmla="*/ 0 h 2"/>
                <a:gd name="T10" fmla="*/ 1 w 3"/>
                <a:gd name="T11" fmla="*/ 0 h 2"/>
                <a:gd name="T12" fmla="*/ 1 w 3"/>
                <a:gd name="T13" fmla="*/ 0 h 2"/>
                <a:gd name="T14" fmla="*/ 0 w 3"/>
                <a:gd name="T15" fmla="*/ 0 h 2"/>
                <a:gd name="T16" fmla="*/ 0 w 3"/>
                <a:gd name="T17" fmla="*/ 0 h 2"/>
                <a:gd name="T18" fmla="*/ 0 w 3"/>
                <a:gd name="T19" fmla="*/ 0 h 2"/>
                <a:gd name="T20" fmla="*/ 0 w 3"/>
                <a:gd name="T21" fmla="*/ 1 h 2"/>
                <a:gd name="T22" fmla="*/ 0 w 3"/>
                <a:gd name="T23" fmla="*/ 1 h 2"/>
                <a:gd name="T24" fmla="*/ 0 w 3"/>
                <a:gd name="T25" fmla="*/ 1 h 2"/>
                <a:gd name="T26" fmla="*/ 0 w 3"/>
                <a:gd name="T27" fmla="*/ 1 h 2"/>
                <a:gd name="T28" fmla="*/ 1 w 3"/>
                <a:gd name="T29" fmla="*/ 1 h 2"/>
                <a:gd name="T30" fmla="*/ 1 w 3"/>
                <a:gd name="T31" fmla="*/ 1 h 2"/>
                <a:gd name="T32" fmla="*/ 3 w 3"/>
                <a:gd name="T33" fmla="*/ 2 h 2"/>
                <a:gd name="T34" fmla="*/ 3 w 3"/>
                <a:gd name="T35" fmla="*/ 2 h 2"/>
                <a:gd name="T36" fmla="*/ 3 w 3"/>
                <a:gd name="T37" fmla="*/ 2 h 2"/>
                <a:gd name="T38" fmla="*/ 3 w 3"/>
                <a:gd name="T39" fmla="*/ 2 h 2"/>
                <a:gd name="T40" fmla="*/ 3 w 3"/>
                <a:gd name="T41" fmla="*/ 2 h 2"/>
                <a:gd name="T42" fmla="*/ 3 w 3"/>
                <a:gd name="T43" fmla="*/ 2 h 2"/>
                <a:gd name="T44" fmla="*/ 3 w 3"/>
                <a:gd name="T45" fmla="*/ 1 h 2"/>
                <a:gd name="T46" fmla="*/ 3 w 3"/>
                <a:gd name="T47" fmla="*/ 0 h 2"/>
                <a:gd name="T48" fmla="*/ 3 w 3"/>
                <a:gd name="T49"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 h="2">
                  <a:moveTo>
                    <a:pt x="3" y="1"/>
                  </a:moveTo>
                  <a:cubicBezTo>
                    <a:pt x="3" y="1"/>
                    <a:pt x="3" y="1"/>
                    <a:pt x="3" y="1"/>
                  </a:cubicBezTo>
                  <a:cubicBezTo>
                    <a:pt x="3" y="1"/>
                    <a:pt x="3" y="1"/>
                    <a:pt x="3" y="1"/>
                  </a:cubicBezTo>
                  <a:cubicBezTo>
                    <a:pt x="3" y="1"/>
                    <a:pt x="3" y="1"/>
                    <a:pt x="3" y="1"/>
                  </a:cubicBezTo>
                  <a:cubicBezTo>
                    <a:pt x="1" y="0"/>
                    <a:pt x="1" y="0"/>
                    <a:pt x="1" y="0"/>
                  </a:cubicBezTo>
                  <a:cubicBezTo>
                    <a:pt x="1" y="0"/>
                    <a:pt x="1" y="0"/>
                    <a:pt x="1" y="0"/>
                  </a:cubicBezTo>
                  <a:cubicBezTo>
                    <a:pt x="1" y="0"/>
                    <a:pt x="1" y="0"/>
                    <a:pt x="1" y="0"/>
                  </a:cubicBezTo>
                  <a:cubicBezTo>
                    <a:pt x="0" y="0"/>
                    <a:pt x="0" y="0"/>
                    <a:pt x="0" y="0"/>
                  </a:cubicBezTo>
                  <a:cubicBezTo>
                    <a:pt x="0" y="0"/>
                    <a:pt x="0" y="0"/>
                    <a:pt x="0" y="0"/>
                  </a:cubicBezTo>
                  <a:cubicBezTo>
                    <a:pt x="0" y="0"/>
                    <a:pt x="0" y="0"/>
                    <a:pt x="0" y="0"/>
                  </a:cubicBezTo>
                  <a:cubicBezTo>
                    <a:pt x="0" y="1"/>
                    <a:pt x="0" y="1"/>
                    <a:pt x="0" y="1"/>
                  </a:cubicBezTo>
                  <a:cubicBezTo>
                    <a:pt x="0" y="1"/>
                    <a:pt x="0" y="1"/>
                    <a:pt x="0" y="1"/>
                  </a:cubicBezTo>
                  <a:cubicBezTo>
                    <a:pt x="0" y="1"/>
                    <a:pt x="0" y="1"/>
                    <a:pt x="0" y="1"/>
                  </a:cubicBezTo>
                  <a:cubicBezTo>
                    <a:pt x="0" y="1"/>
                    <a:pt x="0" y="1"/>
                    <a:pt x="0" y="1"/>
                  </a:cubicBezTo>
                  <a:cubicBezTo>
                    <a:pt x="1" y="1"/>
                    <a:pt x="1" y="1"/>
                    <a:pt x="1" y="1"/>
                  </a:cubicBezTo>
                  <a:cubicBezTo>
                    <a:pt x="1" y="1"/>
                    <a:pt x="1" y="1"/>
                    <a:pt x="1" y="1"/>
                  </a:cubicBezTo>
                  <a:cubicBezTo>
                    <a:pt x="3" y="2"/>
                    <a:pt x="3" y="2"/>
                    <a:pt x="3" y="2"/>
                  </a:cubicBezTo>
                  <a:cubicBezTo>
                    <a:pt x="3" y="2"/>
                    <a:pt x="3" y="2"/>
                    <a:pt x="3" y="2"/>
                  </a:cubicBezTo>
                  <a:cubicBezTo>
                    <a:pt x="3" y="2"/>
                    <a:pt x="3" y="2"/>
                    <a:pt x="3" y="2"/>
                  </a:cubicBezTo>
                  <a:cubicBezTo>
                    <a:pt x="3" y="2"/>
                    <a:pt x="3" y="2"/>
                    <a:pt x="3" y="2"/>
                  </a:cubicBezTo>
                  <a:cubicBezTo>
                    <a:pt x="3" y="2"/>
                    <a:pt x="3" y="2"/>
                    <a:pt x="3" y="2"/>
                  </a:cubicBezTo>
                  <a:cubicBezTo>
                    <a:pt x="3" y="2"/>
                    <a:pt x="3" y="2"/>
                    <a:pt x="3" y="2"/>
                  </a:cubicBezTo>
                  <a:cubicBezTo>
                    <a:pt x="3" y="1"/>
                    <a:pt x="3" y="1"/>
                    <a:pt x="3" y="1"/>
                  </a:cubicBezTo>
                  <a:cubicBezTo>
                    <a:pt x="3" y="0"/>
                    <a:pt x="3" y="0"/>
                    <a:pt x="3" y="0"/>
                  </a:cubicBezTo>
                  <a:lnTo>
                    <a:pt x="3" y="1"/>
                  </a:lnTo>
                  <a:close/>
                </a:path>
              </a:pathLst>
            </a:custGeom>
            <a:grpFill/>
            <a:ln w="9525">
              <a:solidFill>
                <a:schemeClr val="bg1">
                  <a:alpha val="12000"/>
                </a:schemeClr>
              </a:solid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539" name="Freeform 325"/>
            <p:cNvSpPr/>
            <p:nvPr/>
          </p:nvSpPr>
          <p:spPr bwMode="auto">
            <a:xfrm>
              <a:off x="3225" y="1922"/>
              <a:ext cx="4" cy="3"/>
            </a:xfrm>
            <a:custGeom>
              <a:avLst/>
              <a:gdLst>
                <a:gd name="T0" fmla="*/ 3 w 3"/>
                <a:gd name="T1" fmla="*/ 1 h 3"/>
                <a:gd name="T2" fmla="*/ 3 w 3"/>
                <a:gd name="T3" fmla="*/ 1 h 3"/>
                <a:gd name="T4" fmla="*/ 3 w 3"/>
                <a:gd name="T5" fmla="*/ 1 h 3"/>
                <a:gd name="T6" fmla="*/ 3 w 3"/>
                <a:gd name="T7" fmla="*/ 1 h 3"/>
                <a:gd name="T8" fmla="*/ 3 w 3"/>
                <a:gd name="T9" fmla="*/ 1 h 3"/>
                <a:gd name="T10" fmla="*/ 3 w 3"/>
                <a:gd name="T11" fmla="*/ 1 h 3"/>
                <a:gd name="T12" fmla="*/ 1 w 3"/>
                <a:gd name="T13" fmla="*/ 1 h 3"/>
                <a:gd name="T14" fmla="*/ 1 w 3"/>
                <a:gd name="T15" fmla="*/ 1 h 3"/>
                <a:gd name="T16" fmla="*/ 1 w 3"/>
                <a:gd name="T17" fmla="*/ 0 h 3"/>
                <a:gd name="T18" fmla="*/ 1 w 3"/>
                <a:gd name="T19" fmla="*/ 0 h 3"/>
                <a:gd name="T20" fmla="*/ 1 w 3"/>
                <a:gd name="T21" fmla="*/ 0 h 3"/>
                <a:gd name="T22" fmla="*/ 1 w 3"/>
                <a:gd name="T23" fmla="*/ 0 h 3"/>
                <a:gd name="T24" fmla="*/ 0 w 3"/>
                <a:gd name="T25" fmla="*/ 0 h 3"/>
                <a:gd name="T26" fmla="*/ 1 w 3"/>
                <a:gd name="T27" fmla="*/ 3 h 3"/>
                <a:gd name="T28" fmla="*/ 1 w 3"/>
                <a:gd name="T29" fmla="*/ 3 h 3"/>
                <a:gd name="T30" fmla="*/ 1 w 3"/>
                <a:gd name="T31" fmla="*/ 3 h 3"/>
                <a:gd name="T32" fmla="*/ 1 w 3"/>
                <a:gd name="T33" fmla="*/ 2 h 3"/>
                <a:gd name="T34" fmla="*/ 1 w 3"/>
                <a:gd name="T35" fmla="*/ 2 h 3"/>
                <a:gd name="T36" fmla="*/ 1 w 3"/>
                <a:gd name="T37" fmla="*/ 2 h 3"/>
                <a:gd name="T38" fmla="*/ 3 w 3"/>
                <a:gd name="T39" fmla="*/ 2 h 3"/>
                <a:gd name="T40" fmla="*/ 3 w 3"/>
                <a:gd name="T41" fmla="*/ 2 h 3"/>
                <a:gd name="T42" fmla="*/ 3 w 3"/>
                <a:gd name="T43" fmla="*/ 2 h 3"/>
                <a:gd name="T44" fmla="*/ 3 w 3"/>
                <a:gd name="T45" fmla="*/ 2 h 3"/>
                <a:gd name="T46" fmla="*/ 3 w 3"/>
                <a:gd name="T47" fmla="*/ 2 h 3"/>
                <a:gd name="T48" fmla="*/ 3 w 3"/>
                <a:gd name="T49" fmla="*/ 2 h 3"/>
                <a:gd name="T50" fmla="*/ 3 w 3"/>
                <a:gd name="T51"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 h="3">
                  <a:moveTo>
                    <a:pt x="3" y="1"/>
                  </a:move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1" y="1"/>
                    <a:pt x="1" y="1"/>
                    <a:pt x="1" y="1"/>
                  </a:cubicBezTo>
                  <a:cubicBezTo>
                    <a:pt x="1" y="1"/>
                    <a:pt x="1" y="1"/>
                    <a:pt x="1" y="1"/>
                  </a:cubicBezTo>
                  <a:cubicBezTo>
                    <a:pt x="1" y="0"/>
                    <a:pt x="1" y="0"/>
                    <a:pt x="1" y="0"/>
                  </a:cubicBezTo>
                  <a:cubicBezTo>
                    <a:pt x="1" y="0"/>
                    <a:pt x="1" y="0"/>
                    <a:pt x="1" y="0"/>
                  </a:cubicBezTo>
                  <a:cubicBezTo>
                    <a:pt x="1" y="0"/>
                    <a:pt x="1" y="0"/>
                    <a:pt x="1" y="0"/>
                  </a:cubicBezTo>
                  <a:cubicBezTo>
                    <a:pt x="1" y="0"/>
                    <a:pt x="1" y="0"/>
                    <a:pt x="1" y="0"/>
                  </a:cubicBezTo>
                  <a:cubicBezTo>
                    <a:pt x="0" y="0"/>
                    <a:pt x="0" y="0"/>
                    <a:pt x="0" y="0"/>
                  </a:cubicBezTo>
                  <a:cubicBezTo>
                    <a:pt x="1" y="3"/>
                    <a:pt x="1" y="3"/>
                    <a:pt x="1" y="3"/>
                  </a:cubicBezTo>
                  <a:cubicBezTo>
                    <a:pt x="1" y="3"/>
                    <a:pt x="1" y="3"/>
                    <a:pt x="1" y="3"/>
                  </a:cubicBezTo>
                  <a:cubicBezTo>
                    <a:pt x="1" y="3"/>
                    <a:pt x="1" y="3"/>
                    <a:pt x="1" y="3"/>
                  </a:cubicBezTo>
                  <a:cubicBezTo>
                    <a:pt x="1" y="3"/>
                    <a:pt x="1" y="2"/>
                    <a:pt x="1" y="2"/>
                  </a:cubicBezTo>
                  <a:cubicBezTo>
                    <a:pt x="1" y="2"/>
                    <a:pt x="1" y="2"/>
                    <a:pt x="1" y="2"/>
                  </a:cubicBezTo>
                  <a:cubicBezTo>
                    <a:pt x="1" y="2"/>
                    <a:pt x="1" y="2"/>
                    <a:pt x="1" y="2"/>
                  </a:cubicBezTo>
                  <a:cubicBezTo>
                    <a:pt x="3" y="2"/>
                    <a:pt x="3" y="2"/>
                    <a:pt x="3" y="2"/>
                  </a:cubicBezTo>
                  <a:cubicBezTo>
                    <a:pt x="3" y="2"/>
                    <a:pt x="3" y="2"/>
                    <a:pt x="3" y="2"/>
                  </a:cubicBezTo>
                  <a:cubicBezTo>
                    <a:pt x="3" y="2"/>
                    <a:pt x="3" y="2"/>
                    <a:pt x="3" y="2"/>
                  </a:cubicBezTo>
                  <a:cubicBezTo>
                    <a:pt x="3" y="2"/>
                    <a:pt x="3" y="2"/>
                    <a:pt x="3" y="2"/>
                  </a:cubicBezTo>
                  <a:cubicBezTo>
                    <a:pt x="3" y="2"/>
                    <a:pt x="3" y="2"/>
                    <a:pt x="3" y="2"/>
                  </a:cubicBezTo>
                  <a:cubicBezTo>
                    <a:pt x="3" y="2"/>
                    <a:pt x="3" y="2"/>
                    <a:pt x="3" y="2"/>
                  </a:cubicBezTo>
                  <a:lnTo>
                    <a:pt x="3" y="1"/>
                  </a:lnTo>
                  <a:close/>
                </a:path>
              </a:pathLst>
            </a:custGeom>
            <a:grpFill/>
            <a:ln w="9525">
              <a:solidFill>
                <a:schemeClr val="bg1">
                  <a:alpha val="12000"/>
                </a:schemeClr>
              </a:solid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540" name="Freeform 326"/>
            <p:cNvSpPr/>
            <p:nvPr/>
          </p:nvSpPr>
          <p:spPr bwMode="auto">
            <a:xfrm>
              <a:off x="3225" y="1917"/>
              <a:ext cx="4" cy="5"/>
            </a:xfrm>
            <a:custGeom>
              <a:avLst/>
              <a:gdLst>
                <a:gd name="T0" fmla="*/ 0 w 3"/>
                <a:gd name="T1" fmla="*/ 0 h 4"/>
                <a:gd name="T2" fmla="*/ 0 w 3"/>
                <a:gd name="T3" fmla="*/ 0 h 4"/>
                <a:gd name="T4" fmla="*/ 0 w 3"/>
                <a:gd name="T5" fmla="*/ 1 h 4"/>
                <a:gd name="T6" fmla="*/ 0 w 3"/>
                <a:gd name="T7" fmla="*/ 1 h 4"/>
                <a:gd name="T8" fmla="*/ 0 w 3"/>
                <a:gd name="T9" fmla="*/ 1 h 4"/>
                <a:gd name="T10" fmla="*/ 0 w 3"/>
                <a:gd name="T11" fmla="*/ 1 h 4"/>
                <a:gd name="T12" fmla="*/ 0 w 3"/>
                <a:gd name="T13" fmla="*/ 1 h 4"/>
                <a:gd name="T14" fmla="*/ 1 w 3"/>
                <a:gd name="T15" fmla="*/ 2 h 4"/>
                <a:gd name="T16" fmla="*/ 1 w 3"/>
                <a:gd name="T17" fmla="*/ 2 h 4"/>
                <a:gd name="T18" fmla="*/ 0 w 3"/>
                <a:gd name="T19" fmla="*/ 2 h 4"/>
                <a:gd name="T20" fmla="*/ 0 w 3"/>
                <a:gd name="T21" fmla="*/ 2 h 4"/>
                <a:gd name="T22" fmla="*/ 0 w 3"/>
                <a:gd name="T23" fmla="*/ 2 h 4"/>
                <a:gd name="T24" fmla="*/ 0 w 3"/>
                <a:gd name="T25" fmla="*/ 2 h 4"/>
                <a:gd name="T26" fmla="*/ 0 w 3"/>
                <a:gd name="T27" fmla="*/ 2 h 4"/>
                <a:gd name="T28" fmla="*/ 0 w 3"/>
                <a:gd name="T29" fmla="*/ 4 h 4"/>
                <a:gd name="T30" fmla="*/ 0 w 3"/>
                <a:gd name="T31" fmla="*/ 4 h 4"/>
                <a:gd name="T32" fmla="*/ 0 w 3"/>
                <a:gd name="T33" fmla="*/ 3 h 4"/>
                <a:gd name="T34" fmla="*/ 1 w 3"/>
                <a:gd name="T35" fmla="*/ 3 h 4"/>
                <a:gd name="T36" fmla="*/ 2 w 3"/>
                <a:gd name="T37" fmla="*/ 2 h 4"/>
                <a:gd name="T38" fmla="*/ 2 w 3"/>
                <a:gd name="T39" fmla="*/ 2 h 4"/>
                <a:gd name="T40" fmla="*/ 3 w 3"/>
                <a:gd name="T41" fmla="*/ 2 h 4"/>
                <a:gd name="T42" fmla="*/ 3 w 3"/>
                <a:gd name="T43" fmla="*/ 2 h 4"/>
                <a:gd name="T44" fmla="*/ 3 w 3"/>
                <a:gd name="T45" fmla="*/ 3 h 4"/>
                <a:gd name="T46" fmla="*/ 3 w 3"/>
                <a:gd name="T47" fmla="*/ 3 h 4"/>
                <a:gd name="T48" fmla="*/ 3 w 3"/>
                <a:gd name="T49" fmla="*/ 3 h 4"/>
                <a:gd name="T50" fmla="*/ 3 w 3"/>
                <a:gd name="T51" fmla="*/ 1 h 4"/>
                <a:gd name="T52" fmla="*/ 2 w 3"/>
                <a:gd name="T53" fmla="*/ 1 h 4"/>
                <a:gd name="T54" fmla="*/ 2 w 3"/>
                <a:gd name="T55" fmla="*/ 1 h 4"/>
                <a:gd name="T56" fmla="*/ 2 w 3"/>
                <a:gd name="T57" fmla="*/ 1 h 4"/>
                <a:gd name="T58" fmla="*/ 2 w 3"/>
                <a:gd name="T59" fmla="*/ 1 h 4"/>
                <a:gd name="T60" fmla="*/ 2 w 3"/>
                <a:gd name="T61" fmla="*/ 1 h 4"/>
                <a:gd name="T62" fmla="*/ 1 w 3"/>
                <a:gd name="T63" fmla="*/ 1 h 4"/>
                <a:gd name="T64" fmla="*/ 0 w 3"/>
                <a:gd name="T65" fmla="*/ 1 h 4"/>
                <a:gd name="T66" fmla="*/ 0 w 3"/>
                <a:gd name="T67" fmla="*/ 0 h 4"/>
                <a:gd name="T68" fmla="*/ 0 w 3"/>
                <a:gd name="T6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 h="4">
                  <a:moveTo>
                    <a:pt x="0" y="0"/>
                  </a:moveTo>
                  <a:cubicBezTo>
                    <a:pt x="0" y="0"/>
                    <a:pt x="0" y="0"/>
                    <a:pt x="0" y="0"/>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1" y="2"/>
                    <a:pt x="1" y="2"/>
                    <a:pt x="1" y="2"/>
                  </a:cubicBezTo>
                  <a:cubicBezTo>
                    <a:pt x="1" y="2"/>
                    <a:pt x="1" y="2"/>
                    <a:pt x="1"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4"/>
                    <a:pt x="0" y="4"/>
                    <a:pt x="0" y="4"/>
                  </a:cubicBezTo>
                  <a:cubicBezTo>
                    <a:pt x="0" y="4"/>
                    <a:pt x="0" y="4"/>
                    <a:pt x="0" y="4"/>
                  </a:cubicBezTo>
                  <a:cubicBezTo>
                    <a:pt x="0" y="4"/>
                    <a:pt x="0" y="3"/>
                    <a:pt x="0" y="3"/>
                  </a:cubicBezTo>
                  <a:cubicBezTo>
                    <a:pt x="0" y="3"/>
                    <a:pt x="1" y="3"/>
                    <a:pt x="1" y="3"/>
                  </a:cubicBezTo>
                  <a:cubicBezTo>
                    <a:pt x="2" y="2"/>
                    <a:pt x="2" y="2"/>
                    <a:pt x="2" y="2"/>
                  </a:cubicBezTo>
                  <a:cubicBezTo>
                    <a:pt x="2" y="2"/>
                    <a:pt x="2" y="2"/>
                    <a:pt x="2" y="2"/>
                  </a:cubicBezTo>
                  <a:cubicBezTo>
                    <a:pt x="2" y="2"/>
                    <a:pt x="3" y="2"/>
                    <a:pt x="3" y="2"/>
                  </a:cubicBezTo>
                  <a:cubicBezTo>
                    <a:pt x="3" y="2"/>
                    <a:pt x="3" y="2"/>
                    <a:pt x="3" y="2"/>
                  </a:cubicBezTo>
                  <a:cubicBezTo>
                    <a:pt x="3" y="2"/>
                    <a:pt x="3" y="2"/>
                    <a:pt x="3" y="3"/>
                  </a:cubicBezTo>
                  <a:cubicBezTo>
                    <a:pt x="3" y="3"/>
                    <a:pt x="3" y="3"/>
                    <a:pt x="3" y="3"/>
                  </a:cubicBezTo>
                  <a:cubicBezTo>
                    <a:pt x="3" y="3"/>
                    <a:pt x="3" y="3"/>
                    <a:pt x="3" y="3"/>
                  </a:cubicBezTo>
                  <a:cubicBezTo>
                    <a:pt x="3" y="1"/>
                    <a:pt x="3" y="1"/>
                    <a:pt x="3" y="1"/>
                  </a:cubicBezTo>
                  <a:cubicBezTo>
                    <a:pt x="2" y="1"/>
                    <a:pt x="2" y="1"/>
                    <a:pt x="2" y="1"/>
                  </a:cubicBezTo>
                  <a:cubicBezTo>
                    <a:pt x="2" y="1"/>
                    <a:pt x="2" y="1"/>
                    <a:pt x="2" y="1"/>
                  </a:cubicBezTo>
                  <a:cubicBezTo>
                    <a:pt x="3" y="1"/>
                    <a:pt x="3" y="1"/>
                    <a:pt x="2" y="1"/>
                  </a:cubicBezTo>
                  <a:cubicBezTo>
                    <a:pt x="2" y="1"/>
                    <a:pt x="2" y="1"/>
                    <a:pt x="2" y="1"/>
                  </a:cubicBezTo>
                  <a:cubicBezTo>
                    <a:pt x="2" y="1"/>
                    <a:pt x="2" y="1"/>
                    <a:pt x="2" y="1"/>
                  </a:cubicBezTo>
                  <a:cubicBezTo>
                    <a:pt x="1" y="1"/>
                    <a:pt x="1" y="1"/>
                    <a:pt x="1" y="1"/>
                  </a:cubicBezTo>
                  <a:cubicBezTo>
                    <a:pt x="0" y="1"/>
                    <a:pt x="0" y="1"/>
                    <a:pt x="0" y="1"/>
                  </a:cubicBezTo>
                  <a:cubicBezTo>
                    <a:pt x="0" y="1"/>
                    <a:pt x="0" y="1"/>
                    <a:pt x="0" y="0"/>
                  </a:cubicBezTo>
                  <a:cubicBezTo>
                    <a:pt x="0" y="0"/>
                    <a:pt x="0" y="0"/>
                    <a:pt x="0" y="0"/>
                  </a:cubicBezTo>
                  <a:close/>
                </a:path>
              </a:pathLst>
            </a:custGeom>
            <a:grpFill/>
            <a:ln w="9525">
              <a:solidFill>
                <a:schemeClr val="bg1">
                  <a:alpha val="12000"/>
                </a:schemeClr>
              </a:solid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541" name="Freeform 327"/>
            <p:cNvSpPr/>
            <p:nvPr/>
          </p:nvSpPr>
          <p:spPr bwMode="auto">
            <a:xfrm>
              <a:off x="3210" y="1929"/>
              <a:ext cx="1" cy="1"/>
            </a:xfrm>
            <a:custGeom>
              <a:avLst/>
              <a:gdLst>
                <a:gd name="T0" fmla="*/ 0 w 1"/>
                <a:gd name="T1" fmla="*/ 1 h 1"/>
                <a:gd name="T2" fmla="*/ 1 w 1"/>
                <a:gd name="T3" fmla="*/ 1 h 1"/>
                <a:gd name="T4" fmla="*/ 1 w 1"/>
                <a:gd name="T5" fmla="*/ 1 h 1"/>
                <a:gd name="T6" fmla="*/ 0 w 1"/>
                <a:gd name="T7" fmla="*/ 1 h 1"/>
                <a:gd name="T8" fmla="*/ 1 w 1"/>
                <a:gd name="T9" fmla="*/ 0 h 1"/>
                <a:gd name="T10" fmla="*/ 1 w 1"/>
                <a:gd name="T11" fmla="*/ 0 h 1"/>
                <a:gd name="T12" fmla="*/ 0 w 1"/>
                <a:gd name="T13" fmla="*/ 0 h 1"/>
                <a:gd name="T14" fmla="*/ 0 w 1"/>
                <a:gd name="T15" fmla="*/ 0 h 1"/>
                <a:gd name="T16" fmla="*/ 0 w 1"/>
                <a:gd name="T17" fmla="*/ 0 h 1"/>
                <a:gd name="T18" fmla="*/ 0 w 1"/>
                <a:gd name="T19" fmla="*/ 0 h 1"/>
                <a:gd name="T20" fmla="*/ 0 w 1"/>
                <a:gd name="T21" fmla="*/ 0 h 1"/>
                <a:gd name="T22" fmla="*/ 0 w 1"/>
                <a:gd name="T23" fmla="*/ 0 h 1"/>
                <a:gd name="T24" fmla="*/ 0 w 1"/>
                <a:gd name="T25" fmla="*/ 0 h 1"/>
                <a:gd name="T26" fmla="*/ 0 w 1"/>
                <a:gd name="T27"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 h="1">
                  <a:moveTo>
                    <a:pt x="0" y="1"/>
                  </a:moveTo>
                  <a:lnTo>
                    <a:pt x="1" y="1"/>
                  </a:lnTo>
                  <a:lnTo>
                    <a:pt x="1" y="1"/>
                  </a:lnTo>
                  <a:lnTo>
                    <a:pt x="0" y="1"/>
                  </a:lnTo>
                  <a:lnTo>
                    <a:pt x="1" y="0"/>
                  </a:lnTo>
                  <a:lnTo>
                    <a:pt x="1" y="0"/>
                  </a:lnTo>
                  <a:lnTo>
                    <a:pt x="0" y="0"/>
                  </a:lnTo>
                  <a:lnTo>
                    <a:pt x="0" y="0"/>
                  </a:lnTo>
                  <a:lnTo>
                    <a:pt x="0" y="0"/>
                  </a:lnTo>
                  <a:lnTo>
                    <a:pt x="0" y="0"/>
                  </a:lnTo>
                  <a:lnTo>
                    <a:pt x="0" y="0"/>
                  </a:lnTo>
                  <a:lnTo>
                    <a:pt x="0" y="0"/>
                  </a:lnTo>
                  <a:lnTo>
                    <a:pt x="0" y="0"/>
                  </a:lnTo>
                  <a:lnTo>
                    <a:pt x="0" y="1"/>
                  </a:lnTo>
                  <a:close/>
                </a:path>
              </a:pathLst>
            </a:custGeom>
            <a:grpFill/>
            <a:ln w="9525">
              <a:solidFill>
                <a:schemeClr val="bg1">
                  <a:alpha val="12000"/>
                </a:schemeClr>
              </a:solid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542" name="Freeform 328"/>
            <p:cNvSpPr/>
            <p:nvPr/>
          </p:nvSpPr>
          <p:spPr bwMode="auto">
            <a:xfrm>
              <a:off x="3208" y="1929"/>
              <a:ext cx="1" cy="0"/>
            </a:xfrm>
            <a:custGeom>
              <a:avLst/>
              <a:gdLst>
                <a:gd name="T0" fmla="*/ 1 w 1"/>
                <a:gd name="T1" fmla="*/ 1 w 1"/>
                <a:gd name="T2" fmla="*/ 0 w 1"/>
                <a:gd name="T3" fmla="*/ 1 w 1"/>
                <a:gd name="T4" fmla="*/ 1 w 1"/>
              </a:gdLst>
              <a:ahLst/>
              <a:cxnLst>
                <a:cxn ang="0">
                  <a:pos x="T0" y="0"/>
                </a:cxn>
                <a:cxn ang="0">
                  <a:pos x="T1" y="0"/>
                </a:cxn>
                <a:cxn ang="0">
                  <a:pos x="T2" y="0"/>
                </a:cxn>
                <a:cxn ang="0">
                  <a:pos x="T3" y="0"/>
                </a:cxn>
                <a:cxn ang="0">
                  <a:pos x="T4" y="0"/>
                </a:cxn>
              </a:cxnLst>
              <a:rect l="0" t="0" r="r" b="b"/>
              <a:pathLst>
                <a:path w="1">
                  <a:moveTo>
                    <a:pt x="1" y="0"/>
                  </a:moveTo>
                  <a:lnTo>
                    <a:pt x="1" y="0"/>
                  </a:lnTo>
                  <a:lnTo>
                    <a:pt x="0" y="0"/>
                  </a:lnTo>
                  <a:lnTo>
                    <a:pt x="1" y="0"/>
                  </a:lnTo>
                  <a:lnTo>
                    <a:pt x="1" y="0"/>
                  </a:lnTo>
                  <a:close/>
                </a:path>
              </a:pathLst>
            </a:custGeom>
            <a:grpFill/>
            <a:ln w="9525">
              <a:solidFill>
                <a:schemeClr val="bg1">
                  <a:alpha val="12000"/>
                </a:schemeClr>
              </a:solid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543" name="Freeform 329"/>
            <p:cNvSpPr>
              <a:spLocks noEditPoints="1"/>
            </p:cNvSpPr>
            <p:nvPr/>
          </p:nvSpPr>
          <p:spPr bwMode="auto">
            <a:xfrm>
              <a:off x="3211" y="1929"/>
              <a:ext cx="2" cy="1"/>
            </a:xfrm>
            <a:custGeom>
              <a:avLst/>
              <a:gdLst>
                <a:gd name="T0" fmla="*/ 0 w 2"/>
                <a:gd name="T1" fmla="*/ 1 h 1"/>
                <a:gd name="T2" fmla="*/ 0 w 2"/>
                <a:gd name="T3" fmla="*/ 1 h 1"/>
                <a:gd name="T4" fmla="*/ 2 w 2"/>
                <a:gd name="T5" fmla="*/ 1 h 1"/>
                <a:gd name="T6" fmla="*/ 2 w 2"/>
                <a:gd name="T7" fmla="*/ 1 h 1"/>
                <a:gd name="T8" fmla="*/ 2 w 2"/>
                <a:gd name="T9" fmla="*/ 1 h 1"/>
                <a:gd name="T10" fmla="*/ 2 w 2"/>
                <a:gd name="T11" fmla="*/ 1 h 1"/>
                <a:gd name="T12" fmla="*/ 0 w 2"/>
                <a:gd name="T13" fmla="*/ 1 h 1"/>
                <a:gd name="T14" fmla="*/ 0 w 2"/>
                <a:gd name="T15" fmla="*/ 0 h 1"/>
                <a:gd name="T16" fmla="*/ 0 w 2"/>
                <a:gd name="T17" fmla="*/ 0 h 1"/>
                <a:gd name="T18" fmla="*/ 0 w 2"/>
                <a:gd name="T19" fmla="*/ 0 h 1"/>
                <a:gd name="T20" fmla="*/ 0 w 2"/>
                <a:gd name="T21" fmla="*/ 1 h 1"/>
                <a:gd name="T22" fmla="*/ 0 w 2"/>
                <a:gd name="T23" fmla="*/ 1 h 1"/>
                <a:gd name="T24" fmla="*/ 0 w 2"/>
                <a:gd name="T25" fmla="*/ 1 h 1"/>
                <a:gd name="T26" fmla="*/ 0 w 2"/>
                <a:gd name="T27" fmla="*/ 0 h 1"/>
                <a:gd name="T28" fmla="*/ 0 w 2"/>
                <a:gd name="T29" fmla="*/ 1 h 1"/>
                <a:gd name="T30" fmla="*/ 0 w 2"/>
                <a:gd name="T31" fmla="*/ 1 h 1"/>
                <a:gd name="T32" fmla="*/ 0 w 2"/>
                <a:gd name="T33"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1">
                  <a:moveTo>
                    <a:pt x="0" y="1"/>
                  </a:moveTo>
                  <a:lnTo>
                    <a:pt x="0" y="1"/>
                  </a:lnTo>
                  <a:lnTo>
                    <a:pt x="2" y="1"/>
                  </a:lnTo>
                  <a:lnTo>
                    <a:pt x="2" y="1"/>
                  </a:lnTo>
                  <a:lnTo>
                    <a:pt x="2" y="1"/>
                  </a:lnTo>
                  <a:lnTo>
                    <a:pt x="2" y="1"/>
                  </a:lnTo>
                  <a:lnTo>
                    <a:pt x="0" y="1"/>
                  </a:lnTo>
                  <a:lnTo>
                    <a:pt x="0" y="0"/>
                  </a:lnTo>
                  <a:lnTo>
                    <a:pt x="0" y="0"/>
                  </a:lnTo>
                  <a:lnTo>
                    <a:pt x="0" y="0"/>
                  </a:lnTo>
                  <a:lnTo>
                    <a:pt x="0" y="1"/>
                  </a:lnTo>
                  <a:lnTo>
                    <a:pt x="0" y="1"/>
                  </a:lnTo>
                  <a:lnTo>
                    <a:pt x="0" y="1"/>
                  </a:lnTo>
                  <a:close/>
                  <a:moveTo>
                    <a:pt x="0" y="0"/>
                  </a:moveTo>
                  <a:lnTo>
                    <a:pt x="0" y="1"/>
                  </a:lnTo>
                  <a:lnTo>
                    <a:pt x="0" y="1"/>
                  </a:lnTo>
                  <a:lnTo>
                    <a:pt x="0" y="0"/>
                  </a:lnTo>
                  <a:close/>
                </a:path>
              </a:pathLst>
            </a:custGeom>
            <a:grpFill/>
            <a:ln w="9525">
              <a:solidFill>
                <a:schemeClr val="bg1">
                  <a:alpha val="12000"/>
                </a:schemeClr>
              </a:solid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544" name="Freeform 330"/>
            <p:cNvSpPr>
              <a:spLocks noEditPoints="1"/>
            </p:cNvSpPr>
            <p:nvPr/>
          </p:nvSpPr>
          <p:spPr bwMode="auto">
            <a:xfrm>
              <a:off x="3209" y="1929"/>
              <a:ext cx="1" cy="1"/>
            </a:xfrm>
            <a:custGeom>
              <a:avLst/>
              <a:gdLst>
                <a:gd name="T0" fmla="*/ 1 w 1"/>
                <a:gd name="T1" fmla="*/ 0 h 1"/>
                <a:gd name="T2" fmla="*/ 0 w 1"/>
                <a:gd name="T3" fmla="*/ 0 h 1"/>
                <a:gd name="T4" fmla="*/ 0 w 1"/>
                <a:gd name="T5" fmla="*/ 0 h 1"/>
                <a:gd name="T6" fmla="*/ 1 w 1"/>
                <a:gd name="T7" fmla="*/ 0 h 1"/>
                <a:gd name="T8" fmla="*/ 1 w 1"/>
                <a:gd name="T9" fmla="*/ 0 h 1"/>
                <a:gd name="T10" fmla="*/ 0 w 1"/>
                <a:gd name="T11" fmla="*/ 0 h 1"/>
                <a:gd name="T12" fmla="*/ 0 w 1"/>
                <a:gd name="T13" fmla="*/ 0 h 1"/>
                <a:gd name="T14" fmla="*/ 1 w 1"/>
                <a:gd name="T15" fmla="*/ 1 h 1"/>
                <a:gd name="T16" fmla="*/ 1 w 1"/>
                <a:gd name="T17" fmla="*/ 0 h 1"/>
                <a:gd name="T18" fmla="*/ 1 w 1"/>
                <a:gd name="T19" fmla="*/ 0 h 1"/>
                <a:gd name="T20" fmla="*/ 1 w 1"/>
                <a:gd name="T21" fmla="*/ 0 h 1"/>
                <a:gd name="T22" fmla="*/ 0 w 1"/>
                <a:gd name="T23" fmla="*/ 0 h 1"/>
                <a:gd name="T24" fmla="*/ 0 w 1"/>
                <a:gd name="T25" fmla="*/ 0 h 1"/>
                <a:gd name="T26" fmla="*/ 1 w 1"/>
                <a:gd name="T27" fmla="*/ 0 h 1"/>
                <a:gd name="T28" fmla="*/ 1 w 1"/>
                <a:gd name="T29"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 h="1">
                  <a:moveTo>
                    <a:pt x="1" y="0"/>
                  </a:moveTo>
                  <a:lnTo>
                    <a:pt x="0" y="0"/>
                  </a:lnTo>
                  <a:lnTo>
                    <a:pt x="0" y="0"/>
                  </a:lnTo>
                  <a:lnTo>
                    <a:pt x="1" y="0"/>
                  </a:lnTo>
                  <a:lnTo>
                    <a:pt x="1" y="0"/>
                  </a:lnTo>
                  <a:lnTo>
                    <a:pt x="0" y="0"/>
                  </a:lnTo>
                  <a:lnTo>
                    <a:pt x="0" y="0"/>
                  </a:lnTo>
                  <a:lnTo>
                    <a:pt x="1" y="1"/>
                  </a:lnTo>
                  <a:lnTo>
                    <a:pt x="1" y="0"/>
                  </a:lnTo>
                  <a:lnTo>
                    <a:pt x="1" y="0"/>
                  </a:lnTo>
                  <a:close/>
                  <a:moveTo>
                    <a:pt x="1" y="0"/>
                  </a:moveTo>
                  <a:lnTo>
                    <a:pt x="0" y="0"/>
                  </a:lnTo>
                  <a:lnTo>
                    <a:pt x="0" y="0"/>
                  </a:lnTo>
                  <a:lnTo>
                    <a:pt x="1" y="0"/>
                  </a:lnTo>
                  <a:lnTo>
                    <a:pt x="1" y="0"/>
                  </a:lnTo>
                  <a:close/>
                </a:path>
              </a:pathLst>
            </a:custGeom>
            <a:grpFill/>
            <a:ln w="9525">
              <a:solidFill>
                <a:schemeClr val="bg1">
                  <a:alpha val="12000"/>
                </a:schemeClr>
              </a:solid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545" name="Freeform 331"/>
            <p:cNvSpPr>
              <a:spLocks noEditPoints="1"/>
            </p:cNvSpPr>
            <p:nvPr/>
          </p:nvSpPr>
          <p:spPr bwMode="auto">
            <a:xfrm>
              <a:off x="3201" y="1911"/>
              <a:ext cx="20" cy="20"/>
            </a:xfrm>
            <a:custGeom>
              <a:avLst/>
              <a:gdLst>
                <a:gd name="T0" fmla="*/ 17 w 17"/>
                <a:gd name="T1" fmla="*/ 11 h 17"/>
                <a:gd name="T2" fmla="*/ 12 w 17"/>
                <a:gd name="T3" fmla="*/ 5 h 17"/>
                <a:gd name="T4" fmla="*/ 8 w 17"/>
                <a:gd name="T5" fmla="*/ 0 h 17"/>
                <a:gd name="T6" fmla="*/ 4 w 17"/>
                <a:gd name="T7" fmla="*/ 3 h 17"/>
                <a:gd name="T8" fmla="*/ 0 w 17"/>
                <a:gd name="T9" fmla="*/ 6 h 17"/>
                <a:gd name="T10" fmla="*/ 5 w 17"/>
                <a:gd name="T11" fmla="*/ 13 h 17"/>
                <a:gd name="T12" fmla="*/ 11 w 17"/>
                <a:gd name="T13" fmla="*/ 14 h 17"/>
                <a:gd name="T14" fmla="*/ 12 w 17"/>
                <a:gd name="T15" fmla="*/ 11 h 17"/>
                <a:gd name="T16" fmla="*/ 13 w 17"/>
                <a:gd name="T17" fmla="*/ 11 h 17"/>
                <a:gd name="T18" fmla="*/ 3 w 17"/>
                <a:gd name="T19" fmla="*/ 8 h 17"/>
                <a:gd name="T20" fmla="*/ 7 w 17"/>
                <a:gd name="T21" fmla="*/ 8 h 17"/>
                <a:gd name="T22" fmla="*/ 1 w 17"/>
                <a:gd name="T23" fmla="*/ 5 h 17"/>
                <a:gd name="T24" fmla="*/ 4 w 17"/>
                <a:gd name="T25" fmla="*/ 3 h 17"/>
                <a:gd name="T26" fmla="*/ 5 w 17"/>
                <a:gd name="T27" fmla="*/ 3 h 17"/>
                <a:gd name="T28" fmla="*/ 8 w 17"/>
                <a:gd name="T29" fmla="*/ 1 h 17"/>
                <a:gd name="T30" fmla="*/ 11 w 17"/>
                <a:gd name="T31" fmla="*/ 5 h 17"/>
                <a:gd name="T32" fmla="*/ 16 w 17"/>
                <a:gd name="T33" fmla="*/ 9 h 17"/>
                <a:gd name="T34" fmla="*/ 13 w 17"/>
                <a:gd name="T35" fmla="*/ 10 h 17"/>
                <a:gd name="T36" fmla="*/ 9 w 17"/>
                <a:gd name="T37" fmla="*/ 9 h 17"/>
                <a:gd name="T38" fmla="*/ 13 w 17"/>
                <a:gd name="T39" fmla="*/ 11 h 17"/>
                <a:gd name="T40" fmla="*/ 9 w 17"/>
                <a:gd name="T41" fmla="*/ 10 h 17"/>
                <a:gd name="T42" fmla="*/ 11 w 17"/>
                <a:gd name="T43" fmla="*/ 10 h 17"/>
                <a:gd name="T44" fmla="*/ 10 w 17"/>
                <a:gd name="T45" fmla="*/ 15 h 17"/>
                <a:gd name="T46" fmla="*/ 10 w 17"/>
                <a:gd name="T47" fmla="*/ 12 h 17"/>
                <a:gd name="T48" fmla="*/ 10 w 17"/>
                <a:gd name="T49" fmla="*/ 12 h 17"/>
                <a:gd name="T50" fmla="*/ 9 w 17"/>
                <a:gd name="T51" fmla="*/ 12 h 17"/>
                <a:gd name="T52" fmla="*/ 8 w 17"/>
                <a:gd name="T53" fmla="*/ 11 h 17"/>
                <a:gd name="T54" fmla="*/ 9 w 17"/>
                <a:gd name="T55" fmla="*/ 11 h 17"/>
                <a:gd name="T56" fmla="*/ 8 w 17"/>
                <a:gd name="T57" fmla="*/ 11 h 17"/>
                <a:gd name="T58" fmla="*/ 8 w 17"/>
                <a:gd name="T59" fmla="*/ 11 h 17"/>
                <a:gd name="T60" fmla="*/ 7 w 17"/>
                <a:gd name="T61" fmla="*/ 11 h 17"/>
                <a:gd name="T62" fmla="*/ 6 w 17"/>
                <a:gd name="T63" fmla="*/ 11 h 17"/>
                <a:gd name="T64" fmla="*/ 7 w 17"/>
                <a:gd name="T65" fmla="*/ 14 h 17"/>
                <a:gd name="T66" fmla="*/ 6 w 17"/>
                <a:gd name="T67" fmla="*/ 10 h 17"/>
                <a:gd name="T68" fmla="*/ 7 w 17"/>
                <a:gd name="T69" fmla="*/ 9 h 17"/>
                <a:gd name="T70" fmla="*/ 3 w 17"/>
                <a:gd name="T71" fmla="*/ 8 h 17"/>
                <a:gd name="T72" fmla="*/ 3 w 17"/>
                <a:gd name="T73" fmla="*/ 8 h 17"/>
                <a:gd name="T74" fmla="*/ 9 w 17"/>
                <a:gd name="T75" fmla="*/ 14 h 17"/>
                <a:gd name="T76" fmla="*/ 7 w 17"/>
                <a:gd name="T77" fmla="*/ 12 h 17"/>
                <a:gd name="T78" fmla="*/ 9 w 17"/>
                <a:gd name="T79" fmla="*/ 13 h 17"/>
                <a:gd name="T80" fmla="*/ 3 w 17"/>
                <a:gd name="T81" fmla="*/ 8 h 17"/>
                <a:gd name="T82" fmla="*/ 4 w 17"/>
                <a:gd name="T83" fmla="*/ 9 h 17"/>
                <a:gd name="T84" fmla="*/ 5 w 17"/>
                <a:gd name="T85" fmla="*/ 9 h 17"/>
                <a:gd name="T86" fmla="*/ 6 w 17"/>
                <a:gd name="T87" fmla="*/ 11 h 17"/>
                <a:gd name="T88" fmla="*/ 5 w 17"/>
                <a:gd name="T89" fmla="*/ 11 h 17"/>
                <a:gd name="T90" fmla="*/ 6 w 17"/>
                <a:gd name="T91" fmla="*/ 12 h 17"/>
                <a:gd name="T92" fmla="*/ 5 w 17"/>
                <a:gd name="T93" fmla="*/ 13 h 17"/>
                <a:gd name="T94" fmla="*/ 5 w 17"/>
                <a:gd name="T95" fmla="*/ 11 h 17"/>
                <a:gd name="T96" fmla="*/ 8 w 17"/>
                <a:gd name="T97" fmla="*/ 17 h 17"/>
                <a:gd name="T98" fmla="*/ 11 w 17"/>
                <a:gd name="T99" fmla="*/ 15 h 17"/>
                <a:gd name="T100" fmla="*/ 11 w 17"/>
                <a:gd name="T101" fmla="*/ 14 h 17"/>
                <a:gd name="T102" fmla="*/ 11 w 17"/>
                <a:gd name="T103" fmla="*/ 15 h 17"/>
                <a:gd name="T104" fmla="*/ 10 w 17"/>
                <a:gd name="T105" fmla="*/ 13 h 17"/>
                <a:gd name="T106" fmla="*/ 11 w 17"/>
                <a:gd name="T107" fmla="*/ 14 h 17"/>
                <a:gd name="T108" fmla="*/ 10 w 17"/>
                <a:gd name="T109" fmla="*/ 11 h 17"/>
                <a:gd name="T110" fmla="*/ 12 w 17"/>
                <a:gd name="T111" fmla="*/ 11 h 17"/>
                <a:gd name="T112" fmla="*/ 11 w 17"/>
                <a:gd name="T113" fmla="*/ 1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 h="17">
                  <a:moveTo>
                    <a:pt x="12" y="14"/>
                  </a:moveTo>
                  <a:cubicBezTo>
                    <a:pt x="14" y="15"/>
                    <a:pt x="16" y="14"/>
                    <a:pt x="17" y="11"/>
                  </a:cubicBezTo>
                  <a:cubicBezTo>
                    <a:pt x="17" y="8"/>
                    <a:pt x="15" y="5"/>
                    <a:pt x="12" y="5"/>
                  </a:cubicBezTo>
                  <a:cubicBezTo>
                    <a:pt x="12" y="5"/>
                    <a:pt x="12" y="5"/>
                    <a:pt x="12" y="5"/>
                  </a:cubicBezTo>
                  <a:cubicBezTo>
                    <a:pt x="12" y="5"/>
                    <a:pt x="12" y="5"/>
                    <a:pt x="12" y="5"/>
                  </a:cubicBezTo>
                  <a:cubicBezTo>
                    <a:pt x="12" y="3"/>
                    <a:pt x="10" y="1"/>
                    <a:pt x="8" y="0"/>
                  </a:cubicBezTo>
                  <a:cubicBezTo>
                    <a:pt x="7" y="0"/>
                    <a:pt x="5" y="1"/>
                    <a:pt x="5" y="3"/>
                  </a:cubicBezTo>
                  <a:cubicBezTo>
                    <a:pt x="4" y="3"/>
                    <a:pt x="4" y="3"/>
                    <a:pt x="4" y="3"/>
                  </a:cubicBezTo>
                  <a:cubicBezTo>
                    <a:pt x="4" y="3"/>
                    <a:pt x="4" y="3"/>
                    <a:pt x="4" y="3"/>
                  </a:cubicBezTo>
                  <a:cubicBezTo>
                    <a:pt x="2" y="2"/>
                    <a:pt x="0" y="4"/>
                    <a:pt x="0" y="6"/>
                  </a:cubicBezTo>
                  <a:cubicBezTo>
                    <a:pt x="0" y="9"/>
                    <a:pt x="2" y="12"/>
                    <a:pt x="4" y="12"/>
                  </a:cubicBezTo>
                  <a:cubicBezTo>
                    <a:pt x="5" y="13"/>
                    <a:pt x="5" y="13"/>
                    <a:pt x="5" y="13"/>
                  </a:cubicBezTo>
                  <a:cubicBezTo>
                    <a:pt x="5" y="15"/>
                    <a:pt x="6" y="16"/>
                    <a:pt x="8" y="17"/>
                  </a:cubicBezTo>
                  <a:cubicBezTo>
                    <a:pt x="10" y="17"/>
                    <a:pt x="11" y="16"/>
                    <a:pt x="11" y="14"/>
                  </a:cubicBezTo>
                  <a:cubicBezTo>
                    <a:pt x="12" y="14"/>
                    <a:pt x="12" y="14"/>
                    <a:pt x="12" y="14"/>
                  </a:cubicBezTo>
                  <a:close/>
                  <a:moveTo>
                    <a:pt x="12" y="11"/>
                  </a:moveTo>
                  <a:cubicBezTo>
                    <a:pt x="12" y="11"/>
                    <a:pt x="11" y="11"/>
                    <a:pt x="11" y="10"/>
                  </a:cubicBezTo>
                  <a:cubicBezTo>
                    <a:pt x="13" y="11"/>
                    <a:pt x="13" y="11"/>
                    <a:pt x="13" y="11"/>
                  </a:cubicBezTo>
                  <a:cubicBezTo>
                    <a:pt x="13" y="11"/>
                    <a:pt x="12" y="11"/>
                    <a:pt x="12" y="11"/>
                  </a:cubicBezTo>
                  <a:close/>
                  <a:moveTo>
                    <a:pt x="3" y="8"/>
                  </a:moveTo>
                  <a:cubicBezTo>
                    <a:pt x="7" y="9"/>
                    <a:pt x="7" y="9"/>
                    <a:pt x="7" y="9"/>
                  </a:cubicBezTo>
                  <a:cubicBezTo>
                    <a:pt x="7" y="8"/>
                    <a:pt x="7" y="8"/>
                    <a:pt x="7" y="8"/>
                  </a:cubicBezTo>
                  <a:cubicBezTo>
                    <a:pt x="3" y="7"/>
                    <a:pt x="3" y="7"/>
                    <a:pt x="3" y="7"/>
                  </a:cubicBezTo>
                  <a:cubicBezTo>
                    <a:pt x="3" y="6"/>
                    <a:pt x="2" y="5"/>
                    <a:pt x="1" y="5"/>
                  </a:cubicBezTo>
                  <a:cubicBezTo>
                    <a:pt x="1" y="5"/>
                    <a:pt x="1" y="5"/>
                    <a:pt x="1" y="5"/>
                  </a:cubicBezTo>
                  <a:cubicBezTo>
                    <a:pt x="1" y="3"/>
                    <a:pt x="3" y="3"/>
                    <a:pt x="4" y="3"/>
                  </a:cubicBezTo>
                  <a:cubicBezTo>
                    <a:pt x="5" y="3"/>
                    <a:pt x="5" y="3"/>
                    <a:pt x="5" y="3"/>
                  </a:cubicBezTo>
                  <a:cubicBezTo>
                    <a:pt x="5" y="3"/>
                    <a:pt x="5" y="3"/>
                    <a:pt x="5" y="3"/>
                  </a:cubicBezTo>
                  <a:cubicBezTo>
                    <a:pt x="5" y="3"/>
                    <a:pt x="5" y="3"/>
                    <a:pt x="5" y="3"/>
                  </a:cubicBezTo>
                  <a:cubicBezTo>
                    <a:pt x="5" y="1"/>
                    <a:pt x="7" y="0"/>
                    <a:pt x="8" y="1"/>
                  </a:cubicBezTo>
                  <a:cubicBezTo>
                    <a:pt x="10" y="1"/>
                    <a:pt x="11" y="3"/>
                    <a:pt x="11" y="5"/>
                  </a:cubicBezTo>
                  <a:cubicBezTo>
                    <a:pt x="11" y="5"/>
                    <a:pt x="11" y="5"/>
                    <a:pt x="11" y="5"/>
                  </a:cubicBezTo>
                  <a:cubicBezTo>
                    <a:pt x="12" y="5"/>
                    <a:pt x="12" y="5"/>
                    <a:pt x="12" y="5"/>
                  </a:cubicBezTo>
                  <a:cubicBezTo>
                    <a:pt x="14" y="6"/>
                    <a:pt x="15" y="7"/>
                    <a:pt x="16" y="9"/>
                  </a:cubicBezTo>
                  <a:cubicBezTo>
                    <a:pt x="16" y="9"/>
                    <a:pt x="16" y="9"/>
                    <a:pt x="16" y="9"/>
                  </a:cubicBezTo>
                  <a:cubicBezTo>
                    <a:pt x="14" y="9"/>
                    <a:pt x="14" y="9"/>
                    <a:pt x="13" y="10"/>
                  </a:cubicBezTo>
                  <a:cubicBezTo>
                    <a:pt x="9" y="9"/>
                    <a:pt x="9" y="9"/>
                    <a:pt x="9" y="9"/>
                  </a:cubicBezTo>
                  <a:cubicBezTo>
                    <a:pt x="9" y="9"/>
                    <a:pt x="9" y="9"/>
                    <a:pt x="9" y="9"/>
                  </a:cubicBezTo>
                  <a:cubicBezTo>
                    <a:pt x="13" y="10"/>
                    <a:pt x="13" y="10"/>
                    <a:pt x="13" y="10"/>
                  </a:cubicBezTo>
                  <a:cubicBezTo>
                    <a:pt x="13" y="11"/>
                    <a:pt x="13" y="11"/>
                    <a:pt x="13" y="11"/>
                  </a:cubicBezTo>
                  <a:cubicBezTo>
                    <a:pt x="13" y="11"/>
                    <a:pt x="13" y="11"/>
                    <a:pt x="13" y="11"/>
                  </a:cubicBezTo>
                  <a:cubicBezTo>
                    <a:pt x="9" y="10"/>
                    <a:pt x="9" y="10"/>
                    <a:pt x="9" y="10"/>
                  </a:cubicBezTo>
                  <a:cubicBezTo>
                    <a:pt x="9" y="10"/>
                    <a:pt x="9" y="10"/>
                    <a:pt x="9" y="10"/>
                  </a:cubicBezTo>
                  <a:cubicBezTo>
                    <a:pt x="11" y="10"/>
                    <a:pt x="11" y="10"/>
                    <a:pt x="11" y="10"/>
                  </a:cubicBezTo>
                  <a:cubicBezTo>
                    <a:pt x="11" y="10"/>
                    <a:pt x="10" y="11"/>
                    <a:pt x="10" y="11"/>
                  </a:cubicBezTo>
                  <a:cubicBezTo>
                    <a:pt x="10" y="15"/>
                    <a:pt x="10" y="15"/>
                    <a:pt x="10" y="15"/>
                  </a:cubicBezTo>
                  <a:cubicBezTo>
                    <a:pt x="10" y="15"/>
                    <a:pt x="10" y="15"/>
                    <a:pt x="10" y="15"/>
                  </a:cubicBezTo>
                  <a:cubicBezTo>
                    <a:pt x="10" y="12"/>
                    <a:pt x="10" y="12"/>
                    <a:pt x="10" y="12"/>
                  </a:cubicBezTo>
                  <a:cubicBezTo>
                    <a:pt x="10" y="12"/>
                    <a:pt x="10" y="12"/>
                    <a:pt x="10" y="12"/>
                  </a:cubicBezTo>
                  <a:cubicBezTo>
                    <a:pt x="10" y="12"/>
                    <a:pt x="10" y="12"/>
                    <a:pt x="10" y="12"/>
                  </a:cubicBezTo>
                  <a:cubicBezTo>
                    <a:pt x="9" y="11"/>
                    <a:pt x="9" y="11"/>
                    <a:pt x="9" y="11"/>
                  </a:cubicBezTo>
                  <a:cubicBezTo>
                    <a:pt x="9" y="12"/>
                    <a:pt x="9" y="12"/>
                    <a:pt x="9" y="12"/>
                  </a:cubicBezTo>
                  <a:cubicBezTo>
                    <a:pt x="9" y="12"/>
                    <a:pt x="9" y="12"/>
                    <a:pt x="8" y="12"/>
                  </a:cubicBezTo>
                  <a:cubicBezTo>
                    <a:pt x="8" y="11"/>
                    <a:pt x="8" y="11"/>
                    <a:pt x="8" y="11"/>
                  </a:cubicBezTo>
                  <a:cubicBezTo>
                    <a:pt x="9" y="11"/>
                    <a:pt x="9" y="11"/>
                    <a:pt x="9" y="11"/>
                  </a:cubicBezTo>
                  <a:cubicBezTo>
                    <a:pt x="9" y="11"/>
                    <a:pt x="9" y="11"/>
                    <a:pt x="9" y="11"/>
                  </a:cubicBezTo>
                  <a:cubicBezTo>
                    <a:pt x="8" y="11"/>
                    <a:pt x="8" y="11"/>
                    <a:pt x="8" y="11"/>
                  </a:cubicBezTo>
                  <a:cubicBezTo>
                    <a:pt x="8" y="11"/>
                    <a:pt x="8" y="11"/>
                    <a:pt x="8" y="11"/>
                  </a:cubicBezTo>
                  <a:cubicBezTo>
                    <a:pt x="8" y="11"/>
                    <a:pt x="8" y="11"/>
                    <a:pt x="8" y="11"/>
                  </a:cubicBezTo>
                  <a:cubicBezTo>
                    <a:pt x="8" y="11"/>
                    <a:pt x="8" y="11"/>
                    <a:pt x="8" y="11"/>
                  </a:cubicBezTo>
                  <a:cubicBezTo>
                    <a:pt x="8" y="11"/>
                    <a:pt x="7" y="12"/>
                    <a:pt x="7" y="12"/>
                  </a:cubicBezTo>
                  <a:cubicBezTo>
                    <a:pt x="7" y="11"/>
                    <a:pt x="7" y="11"/>
                    <a:pt x="7" y="11"/>
                  </a:cubicBezTo>
                  <a:cubicBezTo>
                    <a:pt x="6" y="11"/>
                    <a:pt x="6" y="11"/>
                    <a:pt x="6" y="11"/>
                  </a:cubicBezTo>
                  <a:cubicBezTo>
                    <a:pt x="6" y="11"/>
                    <a:pt x="6" y="11"/>
                    <a:pt x="6" y="11"/>
                  </a:cubicBezTo>
                  <a:cubicBezTo>
                    <a:pt x="7" y="11"/>
                    <a:pt x="7" y="11"/>
                    <a:pt x="7" y="11"/>
                  </a:cubicBezTo>
                  <a:cubicBezTo>
                    <a:pt x="7" y="14"/>
                    <a:pt x="7" y="14"/>
                    <a:pt x="7" y="14"/>
                  </a:cubicBezTo>
                  <a:cubicBezTo>
                    <a:pt x="6" y="14"/>
                    <a:pt x="6" y="14"/>
                    <a:pt x="6" y="14"/>
                  </a:cubicBezTo>
                  <a:cubicBezTo>
                    <a:pt x="6" y="10"/>
                    <a:pt x="6" y="10"/>
                    <a:pt x="6" y="10"/>
                  </a:cubicBezTo>
                  <a:cubicBezTo>
                    <a:pt x="6" y="10"/>
                    <a:pt x="6" y="9"/>
                    <a:pt x="5" y="9"/>
                  </a:cubicBezTo>
                  <a:cubicBezTo>
                    <a:pt x="7" y="9"/>
                    <a:pt x="7" y="9"/>
                    <a:pt x="7" y="9"/>
                  </a:cubicBezTo>
                  <a:cubicBezTo>
                    <a:pt x="7" y="9"/>
                    <a:pt x="7" y="9"/>
                    <a:pt x="7" y="9"/>
                  </a:cubicBezTo>
                  <a:cubicBezTo>
                    <a:pt x="3" y="8"/>
                    <a:pt x="3" y="8"/>
                    <a:pt x="3" y="8"/>
                  </a:cubicBezTo>
                  <a:cubicBezTo>
                    <a:pt x="3" y="8"/>
                    <a:pt x="3" y="8"/>
                    <a:pt x="3" y="8"/>
                  </a:cubicBezTo>
                  <a:cubicBezTo>
                    <a:pt x="3" y="8"/>
                    <a:pt x="3" y="8"/>
                    <a:pt x="3" y="8"/>
                  </a:cubicBezTo>
                  <a:close/>
                  <a:moveTo>
                    <a:pt x="9" y="13"/>
                  </a:moveTo>
                  <a:cubicBezTo>
                    <a:pt x="9" y="14"/>
                    <a:pt x="9" y="14"/>
                    <a:pt x="9" y="14"/>
                  </a:cubicBezTo>
                  <a:cubicBezTo>
                    <a:pt x="7" y="14"/>
                    <a:pt x="7" y="14"/>
                    <a:pt x="7" y="14"/>
                  </a:cubicBezTo>
                  <a:cubicBezTo>
                    <a:pt x="7" y="12"/>
                    <a:pt x="7" y="12"/>
                    <a:pt x="7" y="12"/>
                  </a:cubicBezTo>
                  <a:cubicBezTo>
                    <a:pt x="7" y="12"/>
                    <a:pt x="8" y="12"/>
                    <a:pt x="8" y="12"/>
                  </a:cubicBezTo>
                  <a:cubicBezTo>
                    <a:pt x="9" y="12"/>
                    <a:pt x="9" y="12"/>
                    <a:pt x="9" y="13"/>
                  </a:cubicBezTo>
                  <a:close/>
                  <a:moveTo>
                    <a:pt x="4" y="9"/>
                  </a:moveTo>
                  <a:cubicBezTo>
                    <a:pt x="4" y="9"/>
                    <a:pt x="4" y="9"/>
                    <a:pt x="3" y="8"/>
                  </a:cubicBezTo>
                  <a:cubicBezTo>
                    <a:pt x="5" y="9"/>
                    <a:pt x="5" y="9"/>
                    <a:pt x="5" y="9"/>
                  </a:cubicBezTo>
                  <a:cubicBezTo>
                    <a:pt x="5" y="9"/>
                    <a:pt x="5" y="9"/>
                    <a:pt x="4" y="9"/>
                  </a:cubicBezTo>
                  <a:close/>
                  <a:moveTo>
                    <a:pt x="5" y="9"/>
                  </a:moveTo>
                  <a:cubicBezTo>
                    <a:pt x="5" y="9"/>
                    <a:pt x="5" y="9"/>
                    <a:pt x="5" y="9"/>
                  </a:cubicBezTo>
                  <a:cubicBezTo>
                    <a:pt x="6" y="9"/>
                    <a:pt x="6" y="10"/>
                    <a:pt x="6" y="10"/>
                  </a:cubicBezTo>
                  <a:cubicBezTo>
                    <a:pt x="6" y="11"/>
                    <a:pt x="6" y="11"/>
                    <a:pt x="6" y="11"/>
                  </a:cubicBezTo>
                  <a:cubicBezTo>
                    <a:pt x="5" y="11"/>
                    <a:pt x="5" y="11"/>
                    <a:pt x="5" y="11"/>
                  </a:cubicBezTo>
                  <a:cubicBezTo>
                    <a:pt x="5" y="11"/>
                    <a:pt x="5" y="11"/>
                    <a:pt x="5" y="11"/>
                  </a:cubicBezTo>
                  <a:cubicBezTo>
                    <a:pt x="5" y="10"/>
                    <a:pt x="5" y="10"/>
                    <a:pt x="5" y="9"/>
                  </a:cubicBezTo>
                  <a:close/>
                  <a:moveTo>
                    <a:pt x="6" y="12"/>
                  </a:moveTo>
                  <a:cubicBezTo>
                    <a:pt x="6" y="14"/>
                    <a:pt x="6" y="14"/>
                    <a:pt x="6" y="14"/>
                  </a:cubicBezTo>
                  <a:cubicBezTo>
                    <a:pt x="5" y="13"/>
                    <a:pt x="5" y="13"/>
                    <a:pt x="5" y="13"/>
                  </a:cubicBezTo>
                  <a:cubicBezTo>
                    <a:pt x="5" y="12"/>
                    <a:pt x="5" y="12"/>
                    <a:pt x="5" y="12"/>
                  </a:cubicBezTo>
                  <a:cubicBezTo>
                    <a:pt x="5" y="12"/>
                    <a:pt x="5" y="12"/>
                    <a:pt x="5" y="11"/>
                  </a:cubicBezTo>
                  <a:cubicBezTo>
                    <a:pt x="6" y="12"/>
                    <a:pt x="6" y="12"/>
                    <a:pt x="6" y="12"/>
                  </a:cubicBezTo>
                  <a:close/>
                  <a:moveTo>
                    <a:pt x="8" y="17"/>
                  </a:moveTo>
                  <a:cubicBezTo>
                    <a:pt x="7" y="16"/>
                    <a:pt x="6" y="15"/>
                    <a:pt x="5" y="14"/>
                  </a:cubicBezTo>
                  <a:cubicBezTo>
                    <a:pt x="11" y="15"/>
                    <a:pt x="11" y="15"/>
                    <a:pt x="11" y="15"/>
                  </a:cubicBezTo>
                  <a:cubicBezTo>
                    <a:pt x="10" y="16"/>
                    <a:pt x="9" y="17"/>
                    <a:pt x="8" y="17"/>
                  </a:cubicBezTo>
                  <a:close/>
                  <a:moveTo>
                    <a:pt x="11" y="14"/>
                  </a:moveTo>
                  <a:cubicBezTo>
                    <a:pt x="11" y="14"/>
                    <a:pt x="11" y="14"/>
                    <a:pt x="11" y="14"/>
                  </a:cubicBezTo>
                  <a:cubicBezTo>
                    <a:pt x="11" y="15"/>
                    <a:pt x="11" y="15"/>
                    <a:pt x="11" y="15"/>
                  </a:cubicBezTo>
                  <a:cubicBezTo>
                    <a:pt x="10" y="15"/>
                    <a:pt x="10" y="15"/>
                    <a:pt x="10" y="15"/>
                  </a:cubicBezTo>
                  <a:cubicBezTo>
                    <a:pt x="10" y="13"/>
                    <a:pt x="10" y="13"/>
                    <a:pt x="10" y="13"/>
                  </a:cubicBezTo>
                  <a:cubicBezTo>
                    <a:pt x="11" y="13"/>
                    <a:pt x="11" y="13"/>
                    <a:pt x="11" y="13"/>
                  </a:cubicBezTo>
                  <a:cubicBezTo>
                    <a:pt x="11" y="13"/>
                    <a:pt x="11" y="13"/>
                    <a:pt x="11" y="14"/>
                  </a:cubicBezTo>
                  <a:close/>
                  <a:moveTo>
                    <a:pt x="10" y="12"/>
                  </a:moveTo>
                  <a:cubicBezTo>
                    <a:pt x="10" y="11"/>
                    <a:pt x="10" y="11"/>
                    <a:pt x="10" y="11"/>
                  </a:cubicBezTo>
                  <a:cubicBezTo>
                    <a:pt x="10" y="11"/>
                    <a:pt x="11" y="11"/>
                    <a:pt x="11" y="11"/>
                  </a:cubicBezTo>
                  <a:cubicBezTo>
                    <a:pt x="11" y="11"/>
                    <a:pt x="12" y="11"/>
                    <a:pt x="12" y="11"/>
                  </a:cubicBezTo>
                  <a:cubicBezTo>
                    <a:pt x="11" y="12"/>
                    <a:pt x="11" y="12"/>
                    <a:pt x="11" y="13"/>
                  </a:cubicBezTo>
                  <a:cubicBezTo>
                    <a:pt x="11" y="13"/>
                    <a:pt x="11" y="13"/>
                    <a:pt x="11" y="13"/>
                  </a:cubicBezTo>
                  <a:lnTo>
                    <a:pt x="10" y="12"/>
                  </a:lnTo>
                  <a:close/>
                </a:path>
              </a:pathLst>
            </a:custGeom>
            <a:grpFill/>
            <a:ln w="9525">
              <a:solidFill>
                <a:schemeClr val="bg1">
                  <a:alpha val="12000"/>
                </a:schemeClr>
              </a:solid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546" name="Freeform 332"/>
            <p:cNvSpPr>
              <a:spLocks noEditPoints="1"/>
            </p:cNvSpPr>
            <p:nvPr/>
          </p:nvSpPr>
          <p:spPr bwMode="auto">
            <a:xfrm>
              <a:off x="3209" y="1912"/>
              <a:ext cx="4" cy="5"/>
            </a:xfrm>
            <a:custGeom>
              <a:avLst/>
              <a:gdLst>
                <a:gd name="T0" fmla="*/ 3 w 3"/>
                <a:gd name="T1" fmla="*/ 4 h 4"/>
                <a:gd name="T2" fmla="*/ 2 w 3"/>
                <a:gd name="T3" fmla="*/ 4 h 4"/>
                <a:gd name="T4" fmla="*/ 2 w 3"/>
                <a:gd name="T5" fmla="*/ 3 h 4"/>
                <a:gd name="T6" fmla="*/ 2 w 3"/>
                <a:gd name="T7" fmla="*/ 3 h 4"/>
                <a:gd name="T8" fmla="*/ 2 w 3"/>
                <a:gd name="T9" fmla="*/ 3 h 4"/>
                <a:gd name="T10" fmla="*/ 2 w 3"/>
                <a:gd name="T11" fmla="*/ 3 h 4"/>
                <a:gd name="T12" fmla="*/ 2 w 3"/>
                <a:gd name="T13" fmla="*/ 2 h 4"/>
                <a:gd name="T14" fmla="*/ 2 w 3"/>
                <a:gd name="T15" fmla="*/ 2 h 4"/>
                <a:gd name="T16" fmla="*/ 2 w 3"/>
                <a:gd name="T17" fmla="*/ 2 h 4"/>
                <a:gd name="T18" fmla="*/ 2 w 3"/>
                <a:gd name="T19" fmla="*/ 2 h 4"/>
                <a:gd name="T20" fmla="*/ 2 w 3"/>
                <a:gd name="T21" fmla="*/ 2 h 4"/>
                <a:gd name="T22" fmla="*/ 1 w 3"/>
                <a:gd name="T23" fmla="*/ 1 h 4"/>
                <a:gd name="T24" fmla="*/ 1 w 3"/>
                <a:gd name="T25" fmla="*/ 1 h 4"/>
                <a:gd name="T26" fmla="*/ 1 w 3"/>
                <a:gd name="T27" fmla="*/ 0 h 4"/>
                <a:gd name="T28" fmla="*/ 1 w 3"/>
                <a:gd name="T29" fmla="*/ 1 h 4"/>
                <a:gd name="T30" fmla="*/ 1 w 3"/>
                <a:gd name="T31" fmla="*/ 2 h 4"/>
                <a:gd name="T32" fmla="*/ 1 w 3"/>
                <a:gd name="T33" fmla="*/ 2 h 4"/>
                <a:gd name="T34" fmla="*/ 1 w 3"/>
                <a:gd name="T35" fmla="*/ 2 h 4"/>
                <a:gd name="T36" fmla="*/ 1 w 3"/>
                <a:gd name="T37" fmla="*/ 2 h 4"/>
                <a:gd name="T38" fmla="*/ 1 w 3"/>
                <a:gd name="T39" fmla="*/ 2 h 4"/>
                <a:gd name="T40" fmla="*/ 1 w 3"/>
                <a:gd name="T41" fmla="*/ 2 h 4"/>
                <a:gd name="T42" fmla="*/ 1 w 3"/>
                <a:gd name="T43" fmla="*/ 2 h 4"/>
                <a:gd name="T44" fmla="*/ 1 w 3"/>
                <a:gd name="T45" fmla="*/ 3 h 4"/>
                <a:gd name="T46" fmla="*/ 0 w 3"/>
                <a:gd name="T47" fmla="*/ 3 h 4"/>
                <a:gd name="T48" fmla="*/ 0 w 3"/>
                <a:gd name="T49" fmla="*/ 3 h 4"/>
                <a:gd name="T50" fmla="*/ 0 w 3"/>
                <a:gd name="T51" fmla="*/ 3 h 4"/>
                <a:gd name="T52" fmla="*/ 0 w 3"/>
                <a:gd name="T53" fmla="*/ 3 h 4"/>
                <a:gd name="T54" fmla="*/ 3 w 3"/>
                <a:gd name="T55" fmla="*/ 4 h 4"/>
                <a:gd name="T56" fmla="*/ 3 w 3"/>
                <a:gd name="T57" fmla="*/ 4 h 4"/>
                <a:gd name="T58" fmla="*/ 1 w 3"/>
                <a:gd name="T59" fmla="*/ 3 h 4"/>
                <a:gd name="T60" fmla="*/ 1 w 3"/>
                <a:gd name="T61" fmla="*/ 3 h 4"/>
                <a:gd name="T62" fmla="*/ 1 w 3"/>
                <a:gd name="T63" fmla="*/ 2 h 4"/>
                <a:gd name="T64" fmla="*/ 1 w 3"/>
                <a:gd name="T65" fmla="*/ 2 h 4"/>
                <a:gd name="T66" fmla="*/ 1 w 3"/>
                <a:gd name="T67" fmla="*/ 3 h 4"/>
                <a:gd name="T68" fmla="*/ 2 w 3"/>
                <a:gd name="T69" fmla="*/ 3 h 4"/>
                <a:gd name="T70" fmla="*/ 1 w 3"/>
                <a:gd name="T71" fmla="*/ 3 h 4"/>
                <a:gd name="T72" fmla="*/ 1 w 3"/>
                <a:gd name="T73" fmla="*/ 2 h 4"/>
                <a:gd name="T74" fmla="*/ 2 w 3"/>
                <a:gd name="T75" fmla="*/ 2 h 4"/>
                <a:gd name="T76" fmla="*/ 2 w 3"/>
                <a:gd name="T7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 h="4">
                  <a:moveTo>
                    <a:pt x="3" y="4"/>
                  </a:moveTo>
                  <a:cubicBezTo>
                    <a:pt x="2" y="4"/>
                    <a:pt x="2" y="4"/>
                    <a:pt x="2" y="4"/>
                  </a:cubicBezTo>
                  <a:cubicBezTo>
                    <a:pt x="2" y="3"/>
                    <a:pt x="2" y="3"/>
                    <a:pt x="2" y="3"/>
                  </a:cubicBezTo>
                  <a:cubicBezTo>
                    <a:pt x="2" y="3"/>
                    <a:pt x="2" y="3"/>
                    <a:pt x="2" y="3"/>
                  </a:cubicBezTo>
                  <a:cubicBezTo>
                    <a:pt x="2" y="3"/>
                    <a:pt x="2" y="3"/>
                    <a:pt x="2" y="3"/>
                  </a:cubicBezTo>
                  <a:cubicBezTo>
                    <a:pt x="2" y="3"/>
                    <a:pt x="2" y="3"/>
                    <a:pt x="2" y="3"/>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1"/>
                    <a:pt x="1" y="1"/>
                  </a:cubicBezTo>
                  <a:cubicBezTo>
                    <a:pt x="1" y="1"/>
                    <a:pt x="1" y="1"/>
                    <a:pt x="1" y="1"/>
                  </a:cubicBezTo>
                  <a:cubicBezTo>
                    <a:pt x="1" y="0"/>
                    <a:pt x="1" y="0"/>
                    <a:pt x="1" y="0"/>
                  </a:cubicBezTo>
                  <a:cubicBezTo>
                    <a:pt x="1" y="1"/>
                    <a:pt x="1" y="1"/>
                    <a:pt x="1" y="1"/>
                  </a:cubicBezTo>
                  <a:cubicBezTo>
                    <a:pt x="1" y="1"/>
                    <a:pt x="1" y="1"/>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3"/>
                    <a:pt x="1" y="3"/>
                    <a:pt x="1" y="3"/>
                  </a:cubicBezTo>
                  <a:cubicBezTo>
                    <a:pt x="0" y="3"/>
                    <a:pt x="0" y="3"/>
                    <a:pt x="0" y="3"/>
                  </a:cubicBezTo>
                  <a:cubicBezTo>
                    <a:pt x="0" y="3"/>
                    <a:pt x="0" y="3"/>
                    <a:pt x="0" y="3"/>
                  </a:cubicBezTo>
                  <a:cubicBezTo>
                    <a:pt x="0" y="3"/>
                    <a:pt x="0" y="3"/>
                    <a:pt x="0" y="3"/>
                  </a:cubicBezTo>
                  <a:cubicBezTo>
                    <a:pt x="0" y="3"/>
                    <a:pt x="0" y="3"/>
                    <a:pt x="0" y="3"/>
                  </a:cubicBezTo>
                  <a:cubicBezTo>
                    <a:pt x="3" y="4"/>
                    <a:pt x="3" y="4"/>
                    <a:pt x="3" y="4"/>
                  </a:cubicBezTo>
                  <a:cubicBezTo>
                    <a:pt x="3" y="4"/>
                    <a:pt x="3" y="4"/>
                    <a:pt x="3" y="4"/>
                  </a:cubicBezTo>
                  <a:close/>
                  <a:moveTo>
                    <a:pt x="1" y="3"/>
                  </a:moveTo>
                  <a:cubicBezTo>
                    <a:pt x="1" y="3"/>
                    <a:pt x="1" y="3"/>
                    <a:pt x="1" y="3"/>
                  </a:cubicBezTo>
                  <a:cubicBezTo>
                    <a:pt x="1" y="2"/>
                    <a:pt x="1" y="2"/>
                    <a:pt x="1" y="2"/>
                  </a:cubicBezTo>
                  <a:cubicBezTo>
                    <a:pt x="1" y="2"/>
                    <a:pt x="1" y="2"/>
                    <a:pt x="1" y="2"/>
                  </a:cubicBezTo>
                  <a:cubicBezTo>
                    <a:pt x="1" y="3"/>
                    <a:pt x="1" y="3"/>
                    <a:pt x="1" y="3"/>
                  </a:cubicBezTo>
                  <a:close/>
                  <a:moveTo>
                    <a:pt x="2" y="3"/>
                  </a:moveTo>
                  <a:cubicBezTo>
                    <a:pt x="1" y="3"/>
                    <a:pt x="1" y="3"/>
                    <a:pt x="1" y="3"/>
                  </a:cubicBezTo>
                  <a:cubicBezTo>
                    <a:pt x="1" y="2"/>
                    <a:pt x="1" y="2"/>
                    <a:pt x="1" y="2"/>
                  </a:cubicBezTo>
                  <a:cubicBezTo>
                    <a:pt x="2" y="2"/>
                    <a:pt x="2" y="2"/>
                    <a:pt x="2" y="2"/>
                  </a:cubicBezTo>
                  <a:lnTo>
                    <a:pt x="2" y="3"/>
                  </a:lnTo>
                  <a:close/>
                </a:path>
              </a:pathLst>
            </a:custGeom>
            <a:grpFill/>
            <a:ln w="9525">
              <a:solidFill>
                <a:schemeClr val="bg1">
                  <a:alpha val="12000"/>
                </a:schemeClr>
              </a:solid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547" name="Freeform 333"/>
            <p:cNvSpPr>
              <a:spLocks noEditPoints="1"/>
            </p:cNvSpPr>
            <p:nvPr/>
          </p:nvSpPr>
          <p:spPr bwMode="auto">
            <a:xfrm>
              <a:off x="3199" y="1909"/>
              <a:ext cx="23" cy="25"/>
            </a:xfrm>
            <a:custGeom>
              <a:avLst/>
              <a:gdLst>
                <a:gd name="T0" fmla="*/ 9 w 19"/>
                <a:gd name="T1" fmla="*/ 19 h 20"/>
                <a:gd name="T2" fmla="*/ 12 w 19"/>
                <a:gd name="T3" fmla="*/ 18 h 20"/>
                <a:gd name="T4" fmla="*/ 11 w 19"/>
                <a:gd name="T5" fmla="*/ 18 h 20"/>
                <a:gd name="T6" fmla="*/ 11 w 19"/>
                <a:gd name="T7" fmla="*/ 18 h 20"/>
                <a:gd name="T8" fmla="*/ 10 w 19"/>
                <a:gd name="T9" fmla="*/ 18 h 20"/>
                <a:gd name="T10" fmla="*/ 9 w 19"/>
                <a:gd name="T11" fmla="*/ 18 h 20"/>
                <a:gd name="T12" fmla="*/ 8 w 19"/>
                <a:gd name="T13" fmla="*/ 18 h 20"/>
                <a:gd name="T14" fmla="*/ 8 w 19"/>
                <a:gd name="T15" fmla="*/ 18 h 20"/>
                <a:gd name="T16" fmla="*/ 7 w 19"/>
                <a:gd name="T17" fmla="*/ 17 h 20"/>
                <a:gd name="T18" fmla="*/ 7 w 19"/>
                <a:gd name="T19" fmla="*/ 17 h 20"/>
                <a:gd name="T20" fmla="*/ 6 w 19"/>
                <a:gd name="T21" fmla="*/ 16 h 20"/>
                <a:gd name="T22" fmla="*/ 6 w 19"/>
                <a:gd name="T23" fmla="*/ 15 h 20"/>
                <a:gd name="T24" fmla="*/ 4 w 19"/>
                <a:gd name="T25" fmla="*/ 14 h 20"/>
                <a:gd name="T26" fmla="*/ 4 w 19"/>
                <a:gd name="T27" fmla="*/ 13 h 20"/>
                <a:gd name="T28" fmla="*/ 3 w 19"/>
                <a:gd name="T29" fmla="*/ 13 h 20"/>
                <a:gd name="T30" fmla="*/ 2 w 19"/>
                <a:gd name="T31" fmla="*/ 12 h 20"/>
                <a:gd name="T32" fmla="*/ 1 w 19"/>
                <a:gd name="T33" fmla="*/ 11 h 20"/>
                <a:gd name="T34" fmla="*/ 1 w 19"/>
                <a:gd name="T35" fmla="*/ 10 h 20"/>
                <a:gd name="T36" fmla="*/ 1 w 19"/>
                <a:gd name="T37" fmla="*/ 9 h 20"/>
                <a:gd name="T38" fmla="*/ 0 w 19"/>
                <a:gd name="T39" fmla="*/ 8 h 20"/>
                <a:gd name="T40" fmla="*/ 1 w 19"/>
                <a:gd name="T41" fmla="*/ 7 h 20"/>
                <a:gd name="T42" fmla="*/ 1 w 19"/>
                <a:gd name="T43" fmla="*/ 6 h 20"/>
                <a:gd name="T44" fmla="*/ 1 w 19"/>
                <a:gd name="T45" fmla="*/ 5 h 20"/>
                <a:gd name="T46" fmla="*/ 2 w 19"/>
                <a:gd name="T47" fmla="*/ 4 h 20"/>
                <a:gd name="T48" fmla="*/ 2 w 19"/>
                <a:gd name="T49" fmla="*/ 4 h 20"/>
                <a:gd name="T50" fmla="*/ 3 w 19"/>
                <a:gd name="T51" fmla="*/ 3 h 20"/>
                <a:gd name="T52" fmla="*/ 4 w 19"/>
                <a:gd name="T53" fmla="*/ 3 h 20"/>
                <a:gd name="T54" fmla="*/ 5 w 19"/>
                <a:gd name="T55" fmla="*/ 3 h 20"/>
                <a:gd name="T56" fmla="*/ 6 w 19"/>
                <a:gd name="T57" fmla="*/ 2 h 20"/>
                <a:gd name="T58" fmla="*/ 7 w 19"/>
                <a:gd name="T59" fmla="*/ 2 h 20"/>
                <a:gd name="T60" fmla="*/ 7 w 19"/>
                <a:gd name="T61" fmla="*/ 1 h 20"/>
                <a:gd name="T62" fmla="*/ 8 w 19"/>
                <a:gd name="T63" fmla="*/ 1 h 20"/>
                <a:gd name="T64" fmla="*/ 8 w 19"/>
                <a:gd name="T65" fmla="*/ 1 h 20"/>
                <a:gd name="T66" fmla="*/ 9 w 19"/>
                <a:gd name="T67" fmla="*/ 1 h 20"/>
                <a:gd name="T68" fmla="*/ 10 w 19"/>
                <a:gd name="T69" fmla="*/ 1 h 20"/>
                <a:gd name="T70" fmla="*/ 11 w 19"/>
                <a:gd name="T71" fmla="*/ 2 h 20"/>
                <a:gd name="T72" fmla="*/ 11 w 19"/>
                <a:gd name="T73" fmla="*/ 2 h 20"/>
                <a:gd name="T74" fmla="*/ 12 w 19"/>
                <a:gd name="T75" fmla="*/ 3 h 20"/>
                <a:gd name="T76" fmla="*/ 12 w 19"/>
                <a:gd name="T77" fmla="*/ 3 h 20"/>
                <a:gd name="T78" fmla="*/ 13 w 19"/>
                <a:gd name="T79" fmla="*/ 4 h 20"/>
                <a:gd name="T80" fmla="*/ 14 w 19"/>
                <a:gd name="T81" fmla="*/ 6 h 20"/>
                <a:gd name="T82" fmla="*/ 15 w 19"/>
                <a:gd name="T83" fmla="*/ 6 h 20"/>
                <a:gd name="T84" fmla="*/ 16 w 19"/>
                <a:gd name="T85" fmla="*/ 7 h 20"/>
                <a:gd name="T86" fmla="*/ 16 w 19"/>
                <a:gd name="T87" fmla="*/ 8 h 20"/>
                <a:gd name="T88" fmla="*/ 17 w 19"/>
                <a:gd name="T89" fmla="*/ 9 h 20"/>
                <a:gd name="T90" fmla="*/ 18 w 19"/>
                <a:gd name="T91" fmla="*/ 10 h 20"/>
                <a:gd name="T92" fmla="*/ 18 w 19"/>
                <a:gd name="T93" fmla="*/ 11 h 20"/>
                <a:gd name="T94" fmla="*/ 18 w 19"/>
                <a:gd name="T95" fmla="*/ 12 h 20"/>
                <a:gd name="T96" fmla="*/ 18 w 19"/>
                <a:gd name="T97" fmla="*/ 13 h 20"/>
                <a:gd name="T98" fmla="*/ 18 w 19"/>
                <a:gd name="T99" fmla="*/ 14 h 20"/>
                <a:gd name="T100" fmla="*/ 17 w 19"/>
                <a:gd name="T101" fmla="*/ 15 h 20"/>
                <a:gd name="T102" fmla="*/ 16 w 19"/>
                <a:gd name="T103" fmla="*/ 15 h 20"/>
                <a:gd name="T104" fmla="*/ 16 w 19"/>
                <a:gd name="T105" fmla="*/ 16 h 20"/>
                <a:gd name="T106" fmla="*/ 15 w 19"/>
                <a:gd name="T107" fmla="*/ 16 h 20"/>
                <a:gd name="T108" fmla="*/ 14 w 19"/>
                <a:gd name="T109" fmla="*/ 16 h 20"/>
                <a:gd name="T110" fmla="*/ 12 w 19"/>
                <a:gd name="T111" fmla="*/ 1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 h="20">
                  <a:moveTo>
                    <a:pt x="13" y="17"/>
                  </a:moveTo>
                  <a:cubicBezTo>
                    <a:pt x="16" y="17"/>
                    <a:pt x="19" y="15"/>
                    <a:pt x="19" y="12"/>
                  </a:cubicBezTo>
                  <a:cubicBezTo>
                    <a:pt x="19" y="9"/>
                    <a:pt x="17" y="6"/>
                    <a:pt x="14" y="5"/>
                  </a:cubicBezTo>
                  <a:cubicBezTo>
                    <a:pt x="13" y="3"/>
                    <a:pt x="11" y="1"/>
                    <a:pt x="9" y="0"/>
                  </a:cubicBezTo>
                  <a:cubicBezTo>
                    <a:pt x="7" y="0"/>
                    <a:pt x="6" y="1"/>
                    <a:pt x="5" y="2"/>
                  </a:cubicBezTo>
                  <a:cubicBezTo>
                    <a:pt x="2" y="2"/>
                    <a:pt x="0" y="4"/>
                    <a:pt x="0" y="7"/>
                  </a:cubicBezTo>
                  <a:cubicBezTo>
                    <a:pt x="0" y="10"/>
                    <a:pt x="2" y="14"/>
                    <a:pt x="5" y="15"/>
                  </a:cubicBezTo>
                  <a:cubicBezTo>
                    <a:pt x="5" y="17"/>
                    <a:pt x="7" y="19"/>
                    <a:pt x="9" y="19"/>
                  </a:cubicBezTo>
                  <a:cubicBezTo>
                    <a:pt x="11" y="20"/>
                    <a:pt x="13" y="19"/>
                    <a:pt x="13" y="17"/>
                  </a:cubicBezTo>
                  <a:close/>
                  <a:moveTo>
                    <a:pt x="12" y="17"/>
                  </a:moveTo>
                  <a:cubicBezTo>
                    <a:pt x="12" y="17"/>
                    <a:pt x="12" y="17"/>
                    <a:pt x="12" y="17"/>
                  </a:cubicBezTo>
                  <a:cubicBezTo>
                    <a:pt x="12" y="17"/>
                    <a:pt x="12" y="17"/>
                    <a:pt x="12" y="17"/>
                  </a:cubicBezTo>
                  <a:cubicBezTo>
                    <a:pt x="12" y="17"/>
                    <a:pt x="12" y="17"/>
                    <a:pt x="12" y="17"/>
                  </a:cubicBezTo>
                  <a:cubicBezTo>
                    <a:pt x="12" y="17"/>
                    <a:pt x="12" y="17"/>
                    <a:pt x="12" y="17"/>
                  </a:cubicBezTo>
                  <a:cubicBezTo>
                    <a:pt x="12" y="18"/>
                    <a:pt x="12" y="18"/>
                    <a:pt x="12" y="18"/>
                  </a:cubicBezTo>
                  <a:cubicBezTo>
                    <a:pt x="12" y="18"/>
                    <a:pt x="12" y="18"/>
                    <a:pt x="12" y="18"/>
                  </a:cubicBezTo>
                  <a:cubicBezTo>
                    <a:pt x="12" y="18"/>
                    <a:pt x="12" y="18"/>
                    <a:pt x="12" y="18"/>
                  </a:cubicBezTo>
                  <a:cubicBezTo>
                    <a:pt x="12" y="18"/>
                    <a:pt x="12" y="18"/>
                    <a:pt x="12" y="18"/>
                  </a:cubicBezTo>
                  <a:cubicBezTo>
                    <a:pt x="12" y="18"/>
                    <a:pt x="12" y="18"/>
                    <a:pt x="12" y="18"/>
                  </a:cubicBezTo>
                  <a:cubicBezTo>
                    <a:pt x="12" y="18"/>
                    <a:pt x="12" y="18"/>
                    <a:pt x="12" y="18"/>
                  </a:cubicBezTo>
                  <a:cubicBezTo>
                    <a:pt x="11" y="18"/>
                    <a:pt x="11" y="18"/>
                    <a:pt x="11" y="18"/>
                  </a:cubicBezTo>
                  <a:cubicBezTo>
                    <a:pt x="11" y="18"/>
                    <a:pt x="11" y="18"/>
                    <a:pt x="11" y="18"/>
                  </a:cubicBezTo>
                  <a:cubicBezTo>
                    <a:pt x="11" y="18"/>
                    <a:pt x="11" y="18"/>
                    <a:pt x="11" y="18"/>
                  </a:cubicBezTo>
                  <a:cubicBezTo>
                    <a:pt x="11" y="18"/>
                    <a:pt x="11" y="18"/>
                    <a:pt x="11" y="18"/>
                  </a:cubicBezTo>
                  <a:cubicBezTo>
                    <a:pt x="11" y="18"/>
                    <a:pt x="11" y="18"/>
                    <a:pt x="11" y="18"/>
                  </a:cubicBezTo>
                  <a:cubicBezTo>
                    <a:pt x="11" y="18"/>
                    <a:pt x="11" y="18"/>
                    <a:pt x="11" y="18"/>
                  </a:cubicBezTo>
                  <a:cubicBezTo>
                    <a:pt x="11" y="18"/>
                    <a:pt x="11" y="18"/>
                    <a:pt x="11" y="18"/>
                  </a:cubicBezTo>
                  <a:cubicBezTo>
                    <a:pt x="11" y="18"/>
                    <a:pt x="11" y="18"/>
                    <a:pt x="11" y="18"/>
                  </a:cubicBezTo>
                  <a:cubicBezTo>
                    <a:pt x="11" y="18"/>
                    <a:pt x="11" y="18"/>
                    <a:pt x="11" y="18"/>
                  </a:cubicBezTo>
                  <a:cubicBezTo>
                    <a:pt x="11" y="18"/>
                    <a:pt x="11" y="18"/>
                    <a:pt x="11" y="18"/>
                  </a:cubicBezTo>
                  <a:cubicBezTo>
                    <a:pt x="11" y="18"/>
                    <a:pt x="11" y="18"/>
                    <a:pt x="11" y="18"/>
                  </a:cubicBezTo>
                  <a:cubicBezTo>
                    <a:pt x="11" y="18"/>
                    <a:pt x="11" y="18"/>
                    <a:pt x="11" y="18"/>
                  </a:cubicBezTo>
                  <a:cubicBezTo>
                    <a:pt x="11" y="18"/>
                    <a:pt x="11" y="18"/>
                    <a:pt x="11" y="18"/>
                  </a:cubicBezTo>
                  <a:cubicBezTo>
                    <a:pt x="11" y="18"/>
                    <a:pt x="11" y="18"/>
                    <a:pt x="11" y="18"/>
                  </a:cubicBezTo>
                  <a:cubicBezTo>
                    <a:pt x="10" y="18"/>
                    <a:pt x="10" y="18"/>
                    <a:pt x="10" y="18"/>
                  </a:cubicBezTo>
                  <a:cubicBezTo>
                    <a:pt x="10" y="18"/>
                    <a:pt x="10" y="18"/>
                    <a:pt x="10" y="18"/>
                  </a:cubicBezTo>
                  <a:cubicBezTo>
                    <a:pt x="10" y="18"/>
                    <a:pt x="10" y="18"/>
                    <a:pt x="10" y="18"/>
                  </a:cubicBezTo>
                  <a:cubicBezTo>
                    <a:pt x="10" y="18"/>
                    <a:pt x="10" y="18"/>
                    <a:pt x="10" y="18"/>
                  </a:cubicBezTo>
                  <a:cubicBezTo>
                    <a:pt x="10" y="18"/>
                    <a:pt x="10" y="18"/>
                    <a:pt x="10" y="18"/>
                  </a:cubicBezTo>
                  <a:cubicBezTo>
                    <a:pt x="10" y="18"/>
                    <a:pt x="10" y="18"/>
                    <a:pt x="10" y="18"/>
                  </a:cubicBezTo>
                  <a:cubicBezTo>
                    <a:pt x="10" y="18"/>
                    <a:pt x="10" y="18"/>
                    <a:pt x="10" y="18"/>
                  </a:cubicBezTo>
                  <a:cubicBezTo>
                    <a:pt x="10" y="18"/>
                    <a:pt x="10" y="18"/>
                    <a:pt x="10" y="18"/>
                  </a:cubicBezTo>
                  <a:cubicBezTo>
                    <a:pt x="10" y="18"/>
                    <a:pt x="10" y="18"/>
                    <a:pt x="10" y="18"/>
                  </a:cubicBezTo>
                  <a:cubicBezTo>
                    <a:pt x="10" y="18"/>
                    <a:pt x="10" y="18"/>
                    <a:pt x="10" y="18"/>
                  </a:cubicBezTo>
                  <a:cubicBezTo>
                    <a:pt x="10" y="18"/>
                    <a:pt x="10" y="18"/>
                    <a:pt x="10" y="18"/>
                  </a:cubicBezTo>
                  <a:cubicBezTo>
                    <a:pt x="10" y="18"/>
                    <a:pt x="10" y="18"/>
                    <a:pt x="9" y="18"/>
                  </a:cubicBezTo>
                  <a:cubicBezTo>
                    <a:pt x="9" y="18"/>
                    <a:pt x="9" y="18"/>
                    <a:pt x="9" y="18"/>
                  </a:cubicBezTo>
                  <a:cubicBezTo>
                    <a:pt x="9" y="18"/>
                    <a:pt x="9" y="18"/>
                    <a:pt x="9" y="18"/>
                  </a:cubicBezTo>
                  <a:cubicBezTo>
                    <a:pt x="9" y="18"/>
                    <a:pt x="9" y="18"/>
                    <a:pt x="9" y="18"/>
                  </a:cubicBezTo>
                  <a:cubicBezTo>
                    <a:pt x="9" y="18"/>
                    <a:pt x="9" y="18"/>
                    <a:pt x="9" y="18"/>
                  </a:cubicBezTo>
                  <a:cubicBezTo>
                    <a:pt x="9" y="18"/>
                    <a:pt x="9" y="18"/>
                    <a:pt x="9" y="18"/>
                  </a:cubicBezTo>
                  <a:cubicBezTo>
                    <a:pt x="9" y="18"/>
                    <a:pt x="9" y="18"/>
                    <a:pt x="9" y="18"/>
                  </a:cubicBezTo>
                  <a:cubicBezTo>
                    <a:pt x="9" y="18"/>
                    <a:pt x="9" y="18"/>
                    <a:pt x="9" y="18"/>
                  </a:cubicBezTo>
                  <a:cubicBezTo>
                    <a:pt x="9" y="18"/>
                    <a:pt x="9" y="18"/>
                    <a:pt x="9" y="18"/>
                  </a:cubicBezTo>
                  <a:cubicBezTo>
                    <a:pt x="9" y="18"/>
                    <a:pt x="9" y="18"/>
                    <a:pt x="9" y="18"/>
                  </a:cubicBezTo>
                  <a:cubicBezTo>
                    <a:pt x="9" y="18"/>
                    <a:pt x="8" y="18"/>
                    <a:pt x="8" y="18"/>
                  </a:cubicBezTo>
                  <a:cubicBezTo>
                    <a:pt x="8" y="18"/>
                    <a:pt x="8" y="18"/>
                    <a:pt x="8" y="18"/>
                  </a:cubicBezTo>
                  <a:cubicBezTo>
                    <a:pt x="8" y="18"/>
                    <a:pt x="8" y="18"/>
                    <a:pt x="8" y="18"/>
                  </a:cubicBezTo>
                  <a:cubicBezTo>
                    <a:pt x="8" y="18"/>
                    <a:pt x="8" y="18"/>
                    <a:pt x="8" y="18"/>
                  </a:cubicBezTo>
                  <a:cubicBezTo>
                    <a:pt x="8" y="18"/>
                    <a:pt x="8" y="18"/>
                    <a:pt x="8" y="18"/>
                  </a:cubicBezTo>
                  <a:cubicBezTo>
                    <a:pt x="8" y="18"/>
                    <a:pt x="8" y="18"/>
                    <a:pt x="8" y="18"/>
                  </a:cubicBezTo>
                  <a:cubicBezTo>
                    <a:pt x="8" y="18"/>
                    <a:pt x="8" y="18"/>
                    <a:pt x="8" y="18"/>
                  </a:cubicBezTo>
                  <a:cubicBezTo>
                    <a:pt x="8" y="18"/>
                    <a:pt x="8" y="18"/>
                    <a:pt x="8" y="18"/>
                  </a:cubicBezTo>
                  <a:cubicBezTo>
                    <a:pt x="8" y="18"/>
                    <a:pt x="8" y="18"/>
                    <a:pt x="8" y="18"/>
                  </a:cubicBezTo>
                  <a:cubicBezTo>
                    <a:pt x="8" y="18"/>
                    <a:pt x="8" y="18"/>
                    <a:pt x="8" y="18"/>
                  </a:cubicBezTo>
                  <a:cubicBezTo>
                    <a:pt x="8" y="18"/>
                    <a:pt x="8" y="18"/>
                    <a:pt x="8" y="18"/>
                  </a:cubicBezTo>
                  <a:cubicBezTo>
                    <a:pt x="8" y="18"/>
                    <a:pt x="8" y="18"/>
                    <a:pt x="8" y="18"/>
                  </a:cubicBezTo>
                  <a:cubicBezTo>
                    <a:pt x="8" y="18"/>
                    <a:pt x="7" y="18"/>
                    <a:pt x="7" y="18"/>
                  </a:cubicBezTo>
                  <a:cubicBezTo>
                    <a:pt x="7" y="17"/>
                    <a:pt x="7" y="17"/>
                    <a:pt x="7" y="17"/>
                  </a:cubicBezTo>
                  <a:cubicBezTo>
                    <a:pt x="7" y="17"/>
                    <a:pt x="7" y="17"/>
                    <a:pt x="7" y="17"/>
                  </a:cubicBezTo>
                  <a:cubicBezTo>
                    <a:pt x="7" y="17"/>
                    <a:pt x="7" y="17"/>
                    <a:pt x="7" y="17"/>
                  </a:cubicBezTo>
                  <a:cubicBezTo>
                    <a:pt x="7" y="17"/>
                    <a:pt x="7" y="17"/>
                    <a:pt x="7" y="17"/>
                  </a:cubicBezTo>
                  <a:cubicBezTo>
                    <a:pt x="7" y="17"/>
                    <a:pt x="7" y="17"/>
                    <a:pt x="7" y="17"/>
                  </a:cubicBezTo>
                  <a:cubicBezTo>
                    <a:pt x="7" y="17"/>
                    <a:pt x="7" y="17"/>
                    <a:pt x="7" y="17"/>
                  </a:cubicBezTo>
                  <a:cubicBezTo>
                    <a:pt x="7" y="17"/>
                    <a:pt x="7" y="17"/>
                    <a:pt x="7" y="17"/>
                  </a:cubicBezTo>
                  <a:cubicBezTo>
                    <a:pt x="7" y="17"/>
                    <a:pt x="7" y="17"/>
                    <a:pt x="7" y="17"/>
                  </a:cubicBezTo>
                  <a:cubicBezTo>
                    <a:pt x="7" y="17"/>
                    <a:pt x="7" y="17"/>
                    <a:pt x="7" y="17"/>
                  </a:cubicBezTo>
                  <a:cubicBezTo>
                    <a:pt x="7" y="17"/>
                    <a:pt x="7" y="17"/>
                    <a:pt x="7" y="17"/>
                  </a:cubicBezTo>
                  <a:cubicBezTo>
                    <a:pt x="7" y="17"/>
                    <a:pt x="7" y="17"/>
                    <a:pt x="7" y="17"/>
                  </a:cubicBezTo>
                  <a:cubicBezTo>
                    <a:pt x="7" y="17"/>
                    <a:pt x="7" y="17"/>
                    <a:pt x="7" y="17"/>
                  </a:cubicBezTo>
                  <a:cubicBezTo>
                    <a:pt x="7" y="17"/>
                    <a:pt x="7" y="17"/>
                    <a:pt x="7" y="17"/>
                  </a:cubicBezTo>
                  <a:cubicBezTo>
                    <a:pt x="7" y="17"/>
                    <a:pt x="7" y="17"/>
                    <a:pt x="6" y="17"/>
                  </a:cubicBezTo>
                  <a:cubicBezTo>
                    <a:pt x="6" y="16"/>
                    <a:pt x="6" y="16"/>
                    <a:pt x="6" y="16"/>
                  </a:cubicBezTo>
                  <a:cubicBezTo>
                    <a:pt x="6" y="16"/>
                    <a:pt x="6" y="16"/>
                    <a:pt x="6" y="16"/>
                  </a:cubicBezTo>
                  <a:cubicBezTo>
                    <a:pt x="6" y="16"/>
                    <a:pt x="6" y="16"/>
                    <a:pt x="6" y="16"/>
                  </a:cubicBezTo>
                  <a:cubicBezTo>
                    <a:pt x="6" y="16"/>
                    <a:pt x="6" y="16"/>
                    <a:pt x="6" y="16"/>
                  </a:cubicBezTo>
                  <a:cubicBezTo>
                    <a:pt x="6" y="16"/>
                    <a:pt x="6" y="16"/>
                    <a:pt x="6" y="16"/>
                  </a:cubicBezTo>
                  <a:cubicBezTo>
                    <a:pt x="6" y="16"/>
                    <a:pt x="6" y="16"/>
                    <a:pt x="6" y="16"/>
                  </a:cubicBezTo>
                  <a:cubicBezTo>
                    <a:pt x="6" y="16"/>
                    <a:pt x="6" y="16"/>
                    <a:pt x="6" y="16"/>
                  </a:cubicBezTo>
                  <a:cubicBezTo>
                    <a:pt x="6" y="16"/>
                    <a:pt x="6" y="16"/>
                    <a:pt x="6" y="16"/>
                  </a:cubicBezTo>
                  <a:cubicBezTo>
                    <a:pt x="6" y="16"/>
                    <a:pt x="6" y="16"/>
                    <a:pt x="6" y="16"/>
                  </a:cubicBezTo>
                  <a:cubicBezTo>
                    <a:pt x="6" y="16"/>
                    <a:pt x="6" y="16"/>
                    <a:pt x="6" y="16"/>
                  </a:cubicBezTo>
                  <a:cubicBezTo>
                    <a:pt x="6" y="16"/>
                    <a:pt x="6" y="16"/>
                    <a:pt x="6" y="15"/>
                  </a:cubicBezTo>
                  <a:cubicBezTo>
                    <a:pt x="6" y="15"/>
                    <a:pt x="6" y="15"/>
                    <a:pt x="6" y="15"/>
                  </a:cubicBezTo>
                  <a:cubicBezTo>
                    <a:pt x="6" y="15"/>
                    <a:pt x="6" y="15"/>
                    <a:pt x="6" y="15"/>
                  </a:cubicBezTo>
                  <a:cubicBezTo>
                    <a:pt x="6" y="15"/>
                    <a:pt x="6" y="15"/>
                    <a:pt x="6" y="15"/>
                  </a:cubicBezTo>
                  <a:cubicBezTo>
                    <a:pt x="6" y="15"/>
                    <a:pt x="6" y="15"/>
                    <a:pt x="6" y="15"/>
                  </a:cubicBezTo>
                  <a:cubicBezTo>
                    <a:pt x="6" y="15"/>
                    <a:pt x="6" y="15"/>
                    <a:pt x="6" y="15"/>
                  </a:cubicBezTo>
                  <a:cubicBezTo>
                    <a:pt x="6" y="15"/>
                    <a:pt x="6" y="15"/>
                    <a:pt x="6" y="15"/>
                  </a:cubicBezTo>
                  <a:cubicBezTo>
                    <a:pt x="6" y="15"/>
                    <a:pt x="6" y="15"/>
                    <a:pt x="6" y="15"/>
                  </a:cubicBezTo>
                  <a:cubicBezTo>
                    <a:pt x="6" y="15"/>
                    <a:pt x="6" y="14"/>
                    <a:pt x="5" y="14"/>
                  </a:cubicBezTo>
                  <a:cubicBezTo>
                    <a:pt x="5" y="14"/>
                    <a:pt x="5" y="14"/>
                    <a:pt x="5" y="14"/>
                  </a:cubicBezTo>
                  <a:cubicBezTo>
                    <a:pt x="5" y="14"/>
                    <a:pt x="5" y="14"/>
                    <a:pt x="5" y="14"/>
                  </a:cubicBezTo>
                  <a:cubicBezTo>
                    <a:pt x="5" y="14"/>
                    <a:pt x="5" y="14"/>
                    <a:pt x="4" y="14"/>
                  </a:cubicBezTo>
                  <a:cubicBezTo>
                    <a:pt x="4" y="14"/>
                    <a:pt x="4" y="14"/>
                    <a:pt x="4" y="14"/>
                  </a:cubicBezTo>
                  <a:cubicBezTo>
                    <a:pt x="4" y="14"/>
                    <a:pt x="4" y="14"/>
                    <a:pt x="4" y="14"/>
                  </a:cubicBezTo>
                  <a:cubicBezTo>
                    <a:pt x="4" y="14"/>
                    <a:pt x="4" y="13"/>
                    <a:pt x="4" y="13"/>
                  </a:cubicBezTo>
                  <a:cubicBezTo>
                    <a:pt x="4" y="13"/>
                    <a:pt x="4" y="13"/>
                    <a:pt x="4" y="13"/>
                  </a:cubicBezTo>
                  <a:cubicBezTo>
                    <a:pt x="4" y="13"/>
                    <a:pt x="4" y="13"/>
                    <a:pt x="4" y="13"/>
                  </a:cubicBezTo>
                  <a:cubicBezTo>
                    <a:pt x="4" y="13"/>
                    <a:pt x="4" y="13"/>
                    <a:pt x="4" y="13"/>
                  </a:cubicBezTo>
                  <a:cubicBezTo>
                    <a:pt x="4" y="13"/>
                    <a:pt x="4" y="13"/>
                    <a:pt x="4" y="13"/>
                  </a:cubicBezTo>
                  <a:cubicBezTo>
                    <a:pt x="4" y="13"/>
                    <a:pt x="4" y="13"/>
                    <a:pt x="4" y="13"/>
                  </a:cubicBezTo>
                  <a:cubicBezTo>
                    <a:pt x="4" y="13"/>
                    <a:pt x="4" y="13"/>
                    <a:pt x="3" y="13"/>
                  </a:cubicBezTo>
                  <a:cubicBezTo>
                    <a:pt x="3" y="13"/>
                    <a:pt x="3" y="13"/>
                    <a:pt x="3" y="13"/>
                  </a:cubicBezTo>
                  <a:cubicBezTo>
                    <a:pt x="3" y="13"/>
                    <a:pt x="3" y="13"/>
                    <a:pt x="3" y="13"/>
                  </a:cubicBezTo>
                  <a:cubicBezTo>
                    <a:pt x="3" y="13"/>
                    <a:pt x="3" y="13"/>
                    <a:pt x="3" y="13"/>
                  </a:cubicBezTo>
                  <a:cubicBezTo>
                    <a:pt x="3" y="13"/>
                    <a:pt x="3" y="13"/>
                    <a:pt x="3" y="13"/>
                  </a:cubicBezTo>
                  <a:cubicBezTo>
                    <a:pt x="3" y="13"/>
                    <a:pt x="3" y="13"/>
                    <a:pt x="3" y="13"/>
                  </a:cubicBezTo>
                  <a:cubicBezTo>
                    <a:pt x="3" y="13"/>
                    <a:pt x="3" y="13"/>
                    <a:pt x="3" y="13"/>
                  </a:cubicBezTo>
                  <a:cubicBezTo>
                    <a:pt x="3" y="13"/>
                    <a:pt x="3" y="13"/>
                    <a:pt x="3" y="13"/>
                  </a:cubicBezTo>
                  <a:cubicBezTo>
                    <a:pt x="3" y="12"/>
                    <a:pt x="3" y="12"/>
                    <a:pt x="3" y="12"/>
                  </a:cubicBezTo>
                  <a:cubicBezTo>
                    <a:pt x="3" y="12"/>
                    <a:pt x="3" y="12"/>
                    <a:pt x="3" y="12"/>
                  </a:cubicBezTo>
                  <a:cubicBezTo>
                    <a:pt x="3" y="12"/>
                    <a:pt x="3" y="12"/>
                    <a:pt x="2" y="12"/>
                  </a:cubicBezTo>
                  <a:cubicBezTo>
                    <a:pt x="2" y="12"/>
                    <a:pt x="2" y="12"/>
                    <a:pt x="2" y="12"/>
                  </a:cubicBezTo>
                  <a:cubicBezTo>
                    <a:pt x="2" y="12"/>
                    <a:pt x="2" y="12"/>
                    <a:pt x="2" y="12"/>
                  </a:cubicBezTo>
                  <a:cubicBezTo>
                    <a:pt x="2" y="12"/>
                    <a:pt x="2" y="12"/>
                    <a:pt x="2" y="12"/>
                  </a:cubicBezTo>
                  <a:cubicBezTo>
                    <a:pt x="2" y="12"/>
                    <a:pt x="2" y="12"/>
                    <a:pt x="2" y="12"/>
                  </a:cubicBezTo>
                  <a:cubicBezTo>
                    <a:pt x="2" y="12"/>
                    <a:pt x="2" y="12"/>
                    <a:pt x="2" y="12"/>
                  </a:cubicBezTo>
                  <a:cubicBezTo>
                    <a:pt x="2" y="12"/>
                    <a:pt x="2" y="12"/>
                    <a:pt x="2" y="12"/>
                  </a:cubicBezTo>
                  <a:cubicBezTo>
                    <a:pt x="2" y="12"/>
                    <a:pt x="2" y="12"/>
                    <a:pt x="2" y="12"/>
                  </a:cubicBezTo>
                  <a:cubicBezTo>
                    <a:pt x="2" y="11"/>
                    <a:pt x="2" y="11"/>
                    <a:pt x="2" y="11"/>
                  </a:cubicBezTo>
                  <a:cubicBezTo>
                    <a:pt x="2" y="11"/>
                    <a:pt x="2" y="11"/>
                    <a:pt x="2" y="11"/>
                  </a:cubicBezTo>
                  <a:cubicBezTo>
                    <a:pt x="2" y="11"/>
                    <a:pt x="2" y="11"/>
                    <a:pt x="2" y="11"/>
                  </a:cubicBezTo>
                  <a:cubicBezTo>
                    <a:pt x="2" y="11"/>
                    <a:pt x="2" y="11"/>
                    <a:pt x="2" y="11"/>
                  </a:cubicBezTo>
                  <a:cubicBezTo>
                    <a:pt x="1" y="11"/>
                    <a:pt x="1" y="11"/>
                    <a:pt x="1" y="11"/>
                  </a:cubicBezTo>
                  <a:cubicBezTo>
                    <a:pt x="1" y="11"/>
                    <a:pt x="1" y="11"/>
                    <a:pt x="1" y="11"/>
                  </a:cubicBezTo>
                  <a:cubicBezTo>
                    <a:pt x="1" y="11"/>
                    <a:pt x="1" y="11"/>
                    <a:pt x="1" y="11"/>
                  </a:cubicBezTo>
                  <a:cubicBezTo>
                    <a:pt x="1" y="11"/>
                    <a:pt x="1" y="11"/>
                    <a:pt x="1" y="11"/>
                  </a:cubicBezTo>
                  <a:cubicBezTo>
                    <a:pt x="1" y="10"/>
                    <a:pt x="1" y="10"/>
                    <a:pt x="1" y="10"/>
                  </a:cubicBezTo>
                  <a:cubicBezTo>
                    <a:pt x="1" y="10"/>
                    <a:pt x="1" y="10"/>
                    <a:pt x="1" y="10"/>
                  </a:cubicBezTo>
                  <a:cubicBezTo>
                    <a:pt x="1" y="10"/>
                    <a:pt x="1" y="10"/>
                    <a:pt x="1" y="10"/>
                  </a:cubicBezTo>
                  <a:cubicBezTo>
                    <a:pt x="1" y="10"/>
                    <a:pt x="1" y="10"/>
                    <a:pt x="1" y="10"/>
                  </a:cubicBezTo>
                  <a:cubicBezTo>
                    <a:pt x="1" y="10"/>
                    <a:pt x="1" y="10"/>
                    <a:pt x="1" y="10"/>
                  </a:cubicBezTo>
                  <a:cubicBezTo>
                    <a:pt x="1" y="10"/>
                    <a:pt x="1" y="10"/>
                    <a:pt x="1" y="10"/>
                  </a:cubicBezTo>
                  <a:cubicBezTo>
                    <a:pt x="1" y="10"/>
                    <a:pt x="1" y="10"/>
                    <a:pt x="1" y="10"/>
                  </a:cubicBezTo>
                  <a:cubicBezTo>
                    <a:pt x="1" y="10"/>
                    <a:pt x="1" y="10"/>
                    <a:pt x="1" y="10"/>
                  </a:cubicBezTo>
                  <a:cubicBezTo>
                    <a:pt x="1" y="9"/>
                    <a:pt x="1" y="9"/>
                    <a:pt x="1" y="9"/>
                  </a:cubicBezTo>
                  <a:cubicBezTo>
                    <a:pt x="1" y="9"/>
                    <a:pt x="1" y="9"/>
                    <a:pt x="1" y="9"/>
                  </a:cubicBezTo>
                  <a:cubicBezTo>
                    <a:pt x="1" y="9"/>
                    <a:pt x="1" y="9"/>
                    <a:pt x="1" y="9"/>
                  </a:cubicBezTo>
                  <a:cubicBezTo>
                    <a:pt x="1" y="9"/>
                    <a:pt x="1" y="9"/>
                    <a:pt x="1" y="9"/>
                  </a:cubicBezTo>
                  <a:cubicBezTo>
                    <a:pt x="1" y="9"/>
                    <a:pt x="1" y="9"/>
                    <a:pt x="1" y="9"/>
                  </a:cubicBezTo>
                  <a:cubicBezTo>
                    <a:pt x="1" y="9"/>
                    <a:pt x="1" y="9"/>
                    <a:pt x="1" y="9"/>
                  </a:cubicBezTo>
                  <a:cubicBezTo>
                    <a:pt x="1" y="9"/>
                    <a:pt x="1" y="9"/>
                    <a:pt x="1" y="9"/>
                  </a:cubicBezTo>
                  <a:cubicBezTo>
                    <a:pt x="1" y="9"/>
                    <a:pt x="1" y="9"/>
                    <a:pt x="1" y="8"/>
                  </a:cubicBezTo>
                  <a:cubicBezTo>
                    <a:pt x="1" y="8"/>
                    <a:pt x="1" y="8"/>
                    <a:pt x="1" y="8"/>
                  </a:cubicBezTo>
                  <a:cubicBezTo>
                    <a:pt x="1" y="8"/>
                    <a:pt x="1" y="8"/>
                    <a:pt x="1" y="8"/>
                  </a:cubicBezTo>
                  <a:cubicBezTo>
                    <a:pt x="1" y="8"/>
                    <a:pt x="1" y="8"/>
                    <a:pt x="1" y="8"/>
                  </a:cubicBezTo>
                  <a:cubicBezTo>
                    <a:pt x="0" y="8"/>
                    <a:pt x="0" y="8"/>
                    <a:pt x="0" y="8"/>
                  </a:cubicBezTo>
                  <a:cubicBezTo>
                    <a:pt x="0" y="8"/>
                    <a:pt x="0" y="8"/>
                    <a:pt x="0" y="8"/>
                  </a:cubicBezTo>
                  <a:cubicBezTo>
                    <a:pt x="0" y="8"/>
                    <a:pt x="0" y="8"/>
                    <a:pt x="0" y="8"/>
                  </a:cubicBezTo>
                  <a:cubicBezTo>
                    <a:pt x="0" y="8"/>
                    <a:pt x="0" y="8"/>
                    <a:pt x="0" y="8"/>
                  </a:cubicBezTo>
                  <a:cubicBezTo>
                    <a:pt x="0" y="7"/>
                    <a:pt x="0" y="7"/>
                    <a:pt x="0" y="7"/>
                  </a:cubicBezTo>
                  <a:cubicBezTo>
                    <a:pt x="0" y="7"/>
                    <a:pt x="0" y="7"/>
                    <a:pt x="0" y="7"/>
                  </a:cubicBezTo>
                  <a:cubicBezTo>
                    <a:pt x="0" y="7"/>
                    <a:pt x="0" y="7"/>
                    <a:pt x="0" y="7"/>
                  </a:cubicBezTo>
                  <a:cubicBezTo>
                    <a:pt x="0" y="7"/>
                    <a:pt x="0" y="7"/>
                    <a:pt x="0" y="7"/>
                  </a:cubicBezTo>
                  <a:cubicBezTo>
                    <a:pt x="0" y="7"/>
                    <a:pt x="0" y="7"/>
                    <a:pt x="0" y="7"/>
                  </a:cubicBezTo>
                  <a:cubicBezTo>
                    <a:pt x="1" y="7"/>
                    <a:pt x="1" y="7"/>
                    <a:pt x="1" y="7"/>
                  </a:cubicBezTo>
                  <a:cubicBezTo>
                    <a:pt x="1" y="7"/>
                    <a:pt x="1" y="7"/>
                    <a:pt x="1" y="7"/>
                  </a:cubicBezTo>
                  <a:cubicBezTo>
                    <a:pt x="1" y="7"/>
                    <a:pt x="1" y="7"/>
                    <a:pt x="1" y="7"/>
                  </a:cubicBezTo>
                  <a:cubicBezTo>
                    <a:pt x="1" y="6"/>
                    <a:pt x="1" y="6"/>
                    <a:pt x="1" y="6"/>
                  </a:cubicBezTo>
                  <a:cubicBezTo>
                    <a:pt x="1" y="6"/>
                    <a:pt x="1" y="6"/>
                    <a:pt x="1" y="6"/>
                  </a:cubicBezTo>
                  <a:cubicBezTo>
                    <a:pt x="1" y="6"/>
                    <a:pt x="1" y="6"/>
                    <a:pt x="1" y="6"/>
                  </a:cubicBezTo>
                  <a:cubicBezTo>
                    <a:pt x="1" y="6"/>
                    <a:pt x="1" y="6"/>
                    <a:pt x="1" y="6"/>
                  </a:cubicBezTo>
                  <a:cubicBezTo>
                    <a:pt x="1" y="6"/>
                    <a:pt x="1" y="6"/>
                    <a:pt x="1" y="6"/>
                  </a:cubicBezTo>
                  <a:cubicBezTo>
                    <a:pt x="1" y="6"/>
                    <a:pt x="1" y="6"/>
                    <a:pt x="1" y="6"/>
                  </a:cubicBezTo>
                  <a:cubicBezTo>
                    <a:pt x="1" y="6"/>
                    <a:pt x="1" y="6"/>
                    <a:pt x="1" y="6"/>
                  </a:cubicBezTo>
                  <a:cubicBezTo>
                    <a:pt x="1" y="6"/>
                    <a:pt x="1" y="6"/>
                    <a:pt x="1" y="6"/>
                  </a:cubicBezTo>
                  <a:cubicBezTo>
                    <a:pt x="1" y="6"/>
                    <a:pt x="1" y="6"/>
                    <a:pt x="1" y="6"/>
                  </a:cubicBezTo>
                  <a:cubicBezTo>
                    <a:pt x="1" y="5"/>
                    <a:pt x="1" y="5"/>
                    <a:pt x="1" y="5"/>
                  </a:cubicBezTo>
                  <a:cubicBezTo>
                    <a:pt x="1" y="5"/>
                    <a:pt x="1" y="5"/>
                    <a:pt x="1" y="5"/>
                  </a:cubicBezTo>
                  <a:cubicBezTo>
                    <a:pt x="1" y="5"/>
                    <a:pt x="1" y="5"/>
                    <a:pt x="1" y="5"/>
                  </a:cubicBezTo>
                  <a:cubicBezTo>
                    <a:pt x="1" y="5"/>
                    <a:pt x="1" y="5"/>
                    <a:pt x="1" y="5"/>
                  </a:cubicBezTo>
                  <a:cubicBezTo>
                    <a:pt x="1" y="5"/>
                    <a:pt x="1" y="5"/>
                    <a:pt x="1" y="5"/>
                  </a:cubicBezTo>
                  <a:cubicBezTo>
                    <a:pt x="1" y="5"/>
                    <a:pt x="1" y="5"/>
                    <a:pt x="1" y="5"/>
                  </a:cubicBezTo>
                  <a:cubicBezTo>
                    <a:pt x="1" y="5"/>
                    <a:pt x="1" y="5"/>
                    <a:pt x="1" y="5"/>
                  </a:cubicBezTo>
                  <a:cubicBezTo>
                    <a:pt x="1" y="5"/>
                    <a:pt x="1" y="5"/>
                    <a:pt x="1" y="5"/>
                  </a:cubicBezTo>
                  <a:cubicBezTo>
                    <a:pt x="1" y="5"/>
                    <a:pt x="1" y="5"/>
                    <a:pt x="1" y="5"/>
                  </a:cubicBezTo>
                  <a:cubicBezTo>
                    <a:pt x="1" y="5"/>
                    <a:pt x="1" y="5"/>
                    <a:pt x="1" y="5"/>
                  </a:cubicBezTo>
                  <a:cubicBezTo>
                    <a:pt x="1" y="5"/>
                    <a:pt x="1" y="4"/>
                    <a:pt x="1" y="4"/>
                  </a:cubicBezTo>
                  <a:cubicBezTo>
                    <a:pt x="1" y="4"/>
                    <a:pt x="2" y="4"/>
                    <a:pt x="2" y="4"/>
                  </a:cubicBezTo>
                  <a:cubicBezTo>
                    <a:pt x="2" y="4"/>
                    <a:pt x="2" y="4"/>
                    <a:pt x="2" y="4"/>
                  </a:cubicBezTo>
                  <a:cubicBezTo>
                    <a:pt x="2" y="4"/>
                    <a:pt x="2" y="4"/>
                    <a:pt x="2" y="4"/>
                  </a:cubicBezTo>
                  <a:cubicBezTo>
                    <a:pt x="2" y="4"/>
                    <a:pt x="2" y="4"/>
                    <a:pt x="2" y="4"/>
                  </a:cubicBezTo>
                  <a:cubicBezTo>
                    <a:pt x="2" y="4"/>
                    <a:pt x="2" y="4"/>
                    <a:pt x="2" y="4"/>
                  </a:cubicBezTo>
                  <a:cubicBezTo>
                    <a:pt x="2" y="4"/>
                    <a:pt x="2" y="4"/>
                    <a:pt x="2" y="4"/>
                  </a:cubicBezTo>
                  <a:cubicBezTo>
                    <a:pt x="2" y="4"/>
                    <a:pt x="2" y="4"/>
                    <a:pt x="2" y="4"/>
                  </a:cubicBezTo>
                  <a:cubicBezTo>
                    <a:pt x="2" y="4"/>
                    <a:pt x="2" y="4"/>
                    <a:pt x="2" y="4"/>
                  </a:cubicBezTo>
                  <a:cubicBezTo>
                    <a:pt x="2" y="4"/>
                    <a:pt x="2" y="4"/>
                    <a:pt x="2" y="4"/>
                  </a:cubicBezTo>
                  <a:cubicBezTo>
                    <a:pt x="2" y="4"/>
                    <a:pt x="2" y="4"/>
                    <a:pt x="2" y="4"/>
                  </a:cubicBezTo>
                  <a:cubicBezTo>
                    <a:pt x="2" y="4"/>
                    <a:pt x="2" y="4"/>
                    <a:pt x="2" y="4"/>
                  </a:cubicBezTo>
                  <a:cubicBezTo>
                    <a:pt x="2" y="4"/>
                    <a:pt x="2" y="4"/>
                    <a:pt x="3" y="4"/>
                  </a:cubicBezTo>
                  <a:cubicBezTo>
                    <a:pt x="3" y="4"/>
                    <a:pt x="3" y="4"/>
                    <a:pt x="3" y="4"/>
                  </a:cubicBezTo>
                  <a:cubicBezTo>
                    <a:pt x="3" y="4"/>
                    <a:pt x="3" y="4"/>
                    <a:pt x="3" y="3"/>
                  </a:cubicBezTo>
                  <a:cubicBezTo>
                    <a:pt x="3" y="3"/>
                    <a:pt x="3" y="3"/>
                    <a:pt x="3" y="3"/>
                  </a:cubicBezTo>
                  <a:cubicBezTo>
                    <a:pt x="3" y="3"/>
                    <a:pt x="3" y="3"/>
                    <a:pt x="3" y="3"/>
                  </a:cubicBezTo>
                  <a:cubicBezTo>
                    <a:pt x="3" y="3"/>
                    <a:pt x="3" y="3"/>
                    <a:pt x="3" y="3"/>
                  </a:cubicBezTo>
                  <a:cubicBezTo>
                    <a:pt x="3" y="3"/>
                    <a:pt x="3" y="3"/>
                    <a:pt x="3" y="3"/>
                  </a:cubicBezTo>
                  <a:cubicBezTo>
                    <a:pt x="3" y="3"/>
                    <a:pt x="3" y="3"/>
                    <a:pt x="3" y="3"/>
                  </a:cubicBezTo>
                  <a:cubicBezTo>
                    <a:pt x="3" y="3"/>
                    <a:pt x="3" y="3"/>
                    <a:pt x="3" y="3"/>
                  </a:cubicBezTo>
                  <a:cubicBezTo>
                    <a:pt x="3" y="3"/>
                    <a:pt x="3" y="3"/>
                    <a:pt x="3" y="3"/>
                  </a:cubicBezTo>
                  <a:cubicBezTo>
                    <a:pt x="3" y="3"/>
                    <a:pt x="3"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5" y="3"/>
                  </a:cubicBezTo>
                  <a:cubicBezTo>
                    <a:pt x="5" y="3"/>
                    <a:pt x="5" y="3"/>
                    <a:pt x="5" y="3"/>
                  </a:cubicBezTo>
                  <a:cubicBezTo>
                    <a:pt x="5" y="3"/>
                    <a:pt x="5" y="3"/>
                    <a:pt x="5" y="3"/>
                  </a:cubicBezTo>
                  <a:cubicBezTo>
                    <a:pt x="5" y="3"/>
                    <a:pt x="5" y="3"/>
                    <a:pt x="5" y="3"/>
                  </a:cubicBezTo>
                  <a:cubicBezTo>
                    <a:pt x="5" y="3"/>
                    <a:pt x="5" y="3"/>
                    <a:pt x="5" y="3"/>
                  </a:cubicBezTo>
                  <a:cubicBezTo>
                    <a:pt x="6" y="3"/>
                    <a:pt x="6" y="3"/>
                    <a:pt x="6" y="3"/>
                  </a:cubicBezTo>
                  <a:cubicBezTo>
                    <a:pt x="6" y="3"/>
                    <a:pt x="6" y="2"/>
                    <a:pt x="6" y="2"/>
                  </a:cubicBezTo>
                  <a:cubicBezTo>
                    <a:pt x="6" y="2"/>
                    <a:pt x="6" y="2"/>
                    <a:pt x="6" y="2"/>
                  </a:cubicBezTo>
                  <a:cubicBezTo>
                    <a:pt x="6" y="2"/>
                    <a:pt x="6" y="2"/>
                    <a:pt x="6" y="2"/>
                  </a:cubicBezTo>
                  <a:cubicBezTo>
                    <a:pt x="6" y="2"/>
                    <a:pt x="6" y="2"/>
                    <a:pt x="6" y="2"/>
                  </a:cubicBezTo>
                  <a:cubicBezTo>
                    <a:pt x="6" y="2"/>
                    <a:pt x="6" y="2"/>
                    <a:pt x="6" y="2"/>
                  </a:cubicBezTo>
                  <a:cubicBezTo>
                    <a:pt x="6" y="2"/>
                    <a:pt x="6" y="2"/>
                    <a:pt x="6" y="2"/>
                  </a:cubicBezTo>
                  <a:cubicBezTo>
                    <a:pt x="6" y="2"/>
                    <a:pt x="6" y="2"/>
                    <a:pt x="6" y="2"/>
                  </a:cubicBezTo>
                  <a:cubicBezTo>
                    <a:pt x="6" y="2"/>
                    <a:pt x="6" y="2"/>
                    <a:pt x="6" y="2"/>
                  </a:cubicBezTo>
                  <a:cubicBezTo>
                    <a:pt x="6" y="2"/>
                    <a:pt x="6" y="2"/>
                    <a:pt x="6" y="2"/>
                  </a:cubicBezTo>
                  <a:cubicBezTo>
                    <a:pt x="6" y="2"/>
                    <a:pt x="6" y="2"/>
                    <a:pt x="6" y="2"/>
                  </a:cubicBezTo>
                  <a:cubicBezTo>
                    <a:pt x="6" y="2"/>
                    <a:pt x="6" y="2"/>
                    <a:pt x="6" y="2"/>
                  </a:cubicBezTo>
                  <a:cubicBezTo>
                    <a:pt x="6" y="2"/>
                    <a:pt x="7" y="2"/>
                    <a:pt x="7" y="2"/>
                  </a:cubicBezTo>
                  <a:cubicBezTo>
                    <a:pt x="7" y="2"/>
                    <a:pt x="7" y="2"/>
                    <a:pt x="7" y="2"/>
                  </a:cubicBezTo>
                  <a:cubicBezTo>
                    <a:pt x="7" y="2"/>
                    <a:pt x="7" y="2"/>
                    <a:pt x="7" y="2"/>
                  </a:cubicBezTo>
                  <a:cubicBezTo>
                    <a:pt x="7" y="2"/>
                    <a:pt x="7" y="2"/>
                    <a:pt x="7" y="2"/>
                  </a:cubicBezTo>
                  <a:cubicBezTo>
                    <a:pt x="7" y="2"/>
                    <a:pt x="7" y="2"/>
                    <a:pt x="7" y="1"/>
                  </a:cubicBezTo>
                  <a:cubicBezTo>
                    <a:pt x="7" y="1"/>
                    <a:pt x="7" y="1"/>
                    <a:pt x="7" y="1"/>
                  </a:cubicBezTo>
                  <a:cubicBezTo>
                    <a:pt x="7" y="1"/>
                    <a:pt x="7" y="1"/>
                    <a:pt x="7" y="1"/>
                  </a:cubicBezTo>
                  <a:cubicBezTo>
                    <a:pt x="7" y="1"/>
                    <a:pt x="7" y="1"/>
                    <a:pt x="7" y="1"/>
                  </a:cubicBezTo>
                  <a:cubicBezTo>
                    <a:pt x="7" y="1"/>
                    <a:pt x="7" y="1"/>
                    <a:pt x="7" y="1"/>
                  </a:cubicBezTo>
                  <a:cubicBezTo>
                    <a:pt x="7" y="1"/>
                    <a:pt x="7" y="1"/>
                    <a:pt x="7" y="1"/>
                  </a:cubicBezTo>
                  <a:cubicBezTo>
                    <a:pt x="7" y="1"/>
                    <a:pt x="7" y="1"/>
                    <a:pt x="7" y="1"/>
                  </a:cubicBezTo>
                  <a:cubicBezTo>
                    <a:pt x="7" y="1"/>
                    <a:pt x="7" y="1"/>
                    <a:pt x="7" y="1"/>
                  </a:cubicBezTo>
                  <a:cubicBezTo>
                    <a:pt x="7" y="1"/>
                    <a:pt x="7" y="1"/>
                    <a:pt x="7" y="1"/>
                  </a:cubicBezTo>
                  <a:cubicBezTo>
                    <a:pt x="7" y="1"/>
                    <a:pt x="7" y="1"/>
                    <a:pt x="7" y="1"/>
                  </a:cubicBezTo>
                  <a:cubicBezTo>
                    <a:pt x="7" y="1"/>
                    <a:pt x="7" y="1"/>
                    <a:pt x="7" y="1"/>
                  </a:cubicBezTo>
                  <a:cubicBezTo>
                    <a:pt x="7" y="1"/>
                    <a:pt x="7"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9" y="1"/>
                    <a:pt x="9" y="1"/>
                    <a:pt x="9" y="1"/>
                  </a:cubicBezTo>
                  <a:cubicBezTo>
                    <a:pt x="9" y="1"/>
                    <a:pt x="9" y="1"/>
                    <a:pt x="9" y="1"/>
                  </a:cubicBezTo>
                  <a:cubicBezTo>
                    <a:pt x="9" y="1"/>
                    <a:pt x="9" y="1"/>
                    <a:pt x="9" y="1"/>
                  </a:cubicBezTo>
                  <a:cubicBezTo>
                    <a:pt x="9" y="1"/>
                    <a:pt x="9" y="1"/>
                    <a:pt x="9" y="1"/>
                  </a:cubicBezTo>
                  <a:cubicBezTo>
                    <a:pt x="9" y="1"/>
                    <a:pt x="9" y="1"/>
                    <a:pt x="9" y="1"/>
                  </a:cubicBezTo>
                  <a:cubicBezTo>
                    <a:pt x="9" y="1"/>
                    <a:pt x="9" y="1"/>
                    <a:pt x="9" y="1"/>
                  </a:cubicBezTo>
                  <a:cubicBezTo>
                    <a:pt x="9" y="1"/>
                    <a:pt x="9" y="1"/>
                    <a:pt x="9" y="1"/>
                  </a:cubicBezTo>
                  <a:cubicBezTo>
                    <a:pt x="9" y="1"/>
                    <a:pt x="9" y="1"/>
                    <a:pt x="9" y="1"/>
                  </a:cubicBezTo>
                  <a:cubicBezTo>
                    <a:pt x="9" y="1"/>
                    <a:pt x="9" y="1"/>
                    <a:pt x="9" y="1"/>
                  </a:cubicBezTo>
                  <a:cubicBezTo>
                    <a:pt x="9" y="1"/>
                    <a:pt x="9" y="1"/>
                    <a:pt x="9" y="1"/>
                  </a:cubicBezTo>
                  <a:cubicBezTo>
                    <a:pt x="9" y="1"/>
                    <a:pt x="10" y="1"/>
                    <a:pt x="10" y="1"/>
                  </a:cubicBezTo>
                  <a:cubicBezTo>
                    <a:pt x="10" y="1"/>
                    <a:pt x="10" y="1"/>
                    <a:pt x="10" y="1"/>
                  </a:cubicBezTo>
                  <a:cubicBezTo>
                    <a:pt x="10" y="1"/>
                    <a:pt x="10" y="1"/>
                    <a:pt x="10" y="1"/>
                  </a:cubicBezTo>
                  <a:cubicBezTo>
                    <a:pt x="10" y="1"/>
                    <a:pt x="10" y="1"/>
                    <a:pt x="10" y="1"/>
                  </a:cubicBezTo>
                  <a:cubicBezTo>
                    <a:pt x="10" y="1"/>
                    <a:pt x="10" y="1"/>
                    <a:pt x="10" y="1"/>
                  </a:cubicBezTo>
                  <a:cubicBezTo>
                    <a:pt x="10" y="1"/>
                    <a:pt x="10" y="1"/>
                    <a:pt x="10" y="1"/>
                  </a:cubicBezTo>
                  <a:cubicBezTo>
                    <a:pt x="10" y="1"/>
                    <a:pt x="10" y="1"/>
                    <a:pt x="10" y="1"/>
                  </a:cubicBezTo>
                  <a:cubicBezTo>
                    <a:pt x="10" y="1"/>
                    <a:pt x="10" y="1"/>
                    <a:pt x="10" y="1"/>
                  </a:cubicBezTo>
                  <a:cubicBezTo>
                    <a:pt x="10" y="1"/>
                    <a:pt x="10" y="1"/>
                    <a:pt x="10" y="1"/>
                  </a:cubicBezTo>
                  <a:cubicBezTo>
                    <a:pt x="10" y="1"/>
                    <a:pt x="10" y="1"/>
                    <a:pt x="10" y="1"/>
                  </a:cubicBezTo>
                  <a:cubicBezTo>
                    <a:pt x="10" y="1"/>
                    <a:pt x="10" y="1"/>
                    <a:pt x="10" y="1"/>
                  </a:cubicBezTo>
                  <a:cubicBezTo>
                    <a:pt x="10" y="1"/>
                    <a:pt x="10" y="1"/>
                    <a:pt x="11" y="1"/>
                  </a:cubicBezTo>
                  <a:cubicBezTo>
                    <a:pt x="11" y="1"/>
                    <a:pt x="11" y="1"/>
                    <a:pt x="11" y="2"/>
                  </a:cubicBezTo>
                  <a:cubicBezTo>
                    <a:pt x="11" y="2"/>
                    <a:pt x="11" y="2"/>
                    <a:pt x="11" y="2"/>
                  </a:cubicBezTo>
                  <a:cubicBezTo>
                    <a:pt x="11" y="2"/>
                    <a:pt x="11" y="2"/>
                    <a:pt x="11" y="2"/>
                  </a:cubicBezTo>
                  <a:cubicBezTo>
                    <a:pt x="11" y="2"/>
                    <a:pt x="11" y="2"/>
                    <a:pt x="11" y="2"/>
                  </a:cubicBezTo>
                  <a:cubicBezTo>
                    <a:pt x="11" y="2"/>
                    <a:pt x="11" y="2"/>
                    <a:pt x="11" y="2"/>
                  </a:cubicBezTo>
                  <a:cubicBezTo>
                    <a:pt x="11" y="2"/>
                    <a:pt x="11" y="2"/>
                    <a:pt x="11" y="2"/>
                  </a:cubicBezTo>
                  <a:cubicBezTo>
                    <a:pt x="11" y="2"/>
                    <a:pt x="11" y="2"/>
                    <a:pt x="11" y="2"/>
                  </a:cubicBezTo>
                  <a:cubicBezTo>
                    <a:pt x="11" y="2"/>
                    <a:pt x="11" y="2"/>
                    <a:pt x="11" y="2"/>
                  </a:cubicBezTo>
                  <a:cubicBezTo>
                    <a:pt x="11" y="2"/>
                    <a:pt x="11" y="2"/>
                    <a:pt x="11" y="2"/>
                  </a:cubicBezTo>
                  <a:cubicBezTo>
                    <a:pt x="11" y="2"/>
                    <a:pt x="11" y="2"/>
                    <a:pt x="11" y="2"/>
                  </a:cubicBezTo>
                  <a:cubicBezTo>
                    <a:pt x="11" y="2"/>
                    <a:pt x="11" y="2"/>
                    <a:pt x="11" y="2"/>
                  </a:cubicBezTo>
                  <a:cubicBezTo>
                    <a:pt x="11" y="2"/>
                    <a:pt x="11" y="2"/>
                    <a:pt x="11" y="2"/>
                  </a:cubicBezTo>
                  <a:cubicBezTo>
                    <a:pt x="11" y="2"/>
                    <a:pt x="12" y="2"/>
                    <a:pt x="12" y="2"/>
                  </a:cubicBezTo>
                  <a:cubicBezTo>
                    <a:pt x="12" y="2"/>
                    <a:pt x="12" y="2"/>
                    <a:pt x="12" y="2"/>
                  </a:cubicBezTo>
                  <a:cubicBezTo>
                    <a:pt x="12" y="2"/>
                    <a:pt x="12" y="2"/>
                    <a:pt x="12" y="2"/>
                  </a:cubicBezTo>
                  <a:cubicBezTo>
                    <a:pt x="12" y="2"/>
                    <a:pt x="12" y="2"/>
                    <a:pt x="12" y="2"/>
                  </a:cubicBezTo>
                  <a:cubicBezTo>
                    <a:pt x="12" y="3"/>
                    <a:pt x="12" y="3"/>
                    <a:pt x="12" y="3"/>
                  </a:cubicBezTo>
                  <a:cubicBezTo>
                    <a:pt x="12" y="3"/>
                    <a:pt x="12" y="3"/>
                    <a:pt x="12" y="3"/>
                  </a:cubicBezTo>
                  <a:cubicBezTo>
                    <a:pt x="12" y="3"/>
                    <a:pt x="12" y="3"/>
                    <a:pt x="12" y="3"/>
                  </a:cubicBezTo>
                  <a:cubicBezTo>
                    <a:pt x="12" y="3"/>
                    <a:pt x="12" y="3"/>
                    <a:pt x="12" y="3"/>
                  </a:cubicBezTo>
                  <a:cubicBezTo>
                    <a:pt x="12" y="3"/>
                    <a:pt x="12" y="3"/>
                    <a:pt x="12" y="3"/>
                  </a:cubicBezTo>
                  <a:cubicBezTo>
                    <a:pt x="12" y="3"/>
                    <a:pt x="12" y="3"/>
                    <a:pt x="12" y="3"/>
                  </a:cubicBezTo>
                  <a:cubicBezTo>
                    <a:pt x="12" y="3"/>
                    <a:pt x="12" y="3"/>
                    <a:pt x="12" y="3"/>
                  </a:cubicBezTo>
                  <a:cubicBezTo>
                    <a:pt x="12" y="3"/>
                    <a:pt x="12" y="3"/>
                    <a:pt x="12" y="3"/>
                  </a:cubicBezTo>
                  <a:cubicBezTo>
                    <a:pt x="12" y="3"/>
                    <a:pt x="12" y="3"/>
                    <a:pt x="12" y="3"/>
                  </a:cubicBezTo>
                  <a:cubicBezTo>
                    <a:pt x="12" y="3"/>
                    <a:pt x="12" y="3"/>
                    <a:pt x="12" y="3"/>
                  </a:cubicBezTo>
                  <a:cubicBezTo>
                    <a:pt x="12" y="3"/>
                    <a:pt x="12" y="3"/>
                    <a:pt x="12" y="3"/>
                  </a:cubicBezTo>
                  <a:cubicBezTo>
                    <a:pt x="12" y="3"/>
                    <a:pt x="12" y="3"/>
                    <a:pt x="12" y="3"/>
                  </a:cubicBezTo>
                  <a:cubicBezTo>
                    <a:pt x="12" y="4"/>
                    <a:pt x="12" y="4"/>
                    <a:pt x="12" y="4"/>
                  </a:cubicBezTo>
                  <a:cubicBezTo>
                    <a:pt x="12" y="4"/>
                    <a:pt x="12" y="4"/>
                    <a:pt x="12" y="4"/>
                  </a:cubicBezTo>
                  <a:cubicBezTo>
                    <a:pt x="12" y="4"/>
                    <a:pt x="13" y="4"/>
                    <a:pt x="13" y="4"/>
                  </a:cubicBezTo>
                  <a:cubicBezTo>
                    <a:pt x="13" y="4"/>
                    <a:pt x="13" y="4"/>
                    <a:pt x="13" y="4"/>
                  </a:cubicBezTo>
                  <a:cubicBezTo>
                    <a:pt x="13" y="4"/>
                    <a:pt x="13" y="4"/>
                    <a:pt x="13" y="4"/>
                  </a:cubicBezTo>
                  <a:cubicBezTo>
                    <a:pt x="13" y="4"/>
                    <a:pt x="13" y="4"/>
                    <a:pt x="13" y="4"/>
                  </a:cubicBezTo>
                  <a:cubicBezTo>
                    <a:pt x="13" y="4"/>
                    <a:pt x="13" y="4"/>
                    <a:pt x="13" y="4"/>
                  </a:cubicBezTo>
                  <a:cubicBezTo>
                    <a:pt x="13" y="4"/>
                    <a:pt x="13" y="4"/>
                    <a:pt x="13" y="4"/>
                  </a:cubicBezTo>
                  <a:cubicBezTo>
                    <a:pt x="13" y="4"/>
                    <a:pt x="13" y="4"/>
                    <a:pt x="13" y="4"/>
                  </a:cubicBezTo>
                  <a:cubicBezTo>
                    <a:pt x="13" y="5"/>
                    <a:pt x="13" y="5"/>
                    <a:pt x="13" y="5"/>
                  </a:cubicBezTo>
                  <a:cubicBezTo>
                    <a:pt x="13" y="5"/>
                    <a:pt x="13" y="5"/>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7"/>
                    <a:pt x="15" y="7"/>
                    <a:pt x="15" y="7"/>
                  </a:cubicBezTo>
                  <a:cubicBezTo>
                    <a:pt x="15" y="7"/>
                    <a:pt x="16" y="7"/>
                    <a:pt x="16" y="7"/>
                  </a:cubicBezTo>
                  <a:cubicBezTo>
                    <a:pt x="16" y="7"/>
                    <a:pt x="16" y="7"/>
                    <a:pt x="16" y="7"/>
                  </a:cubicBezTo>
                  <a:cubicBezTo>
                    <a:pt x="16" y="7"/>
                    <a:pt x="16" y="7"/>
                    <a:pt x="16" y="7"/>
                  </a:cubicBezTo>
                  <a:cubicBezTo>
                    <a:pt x="16" y="7"/>
                    <a:pt x="16" y="7"/>
                    <a:pt x="16" y="7"/>
                  </a:cubicBezTo>
                  <a:cubicBezTo>
                    <a:pt x="16" y="7"/>
                    <a:pt x="16" y="7"/>
                    <a:pt x="16" y="7"/>
                  </a:cubicBezTo>
                  <a:cubicBezTo>
                    <a:pt x="16" y="7"/>
                    <a:pt x="16" y="7"/>
                    <a:pt x="16" y="7"/>
                  </a:cubicBezTo>
                  <a:cubicBezTo>
                    <a:pt x="16" y="7"/>
                    <a:pt x="16" y="7"/>
                    <a:pt x="16" y="7"/>
                  </a:cubicBezTo>
                  <a:cubicBezTo>
                    <a:pt x="16" y="7"/>
                    <a:pt x="16" y="7"/>
                    <a:pt x="16" y="7"/>
                  </a:cubicBezTo>
                  <a:cubicBezTo>
                    <a:pt x="16" y="7"/>
                    <a:pt x="16" y="7"/>
                    <a:pt x="16" y="7"/>
                  </a:cubicBezTo>
                  <a:cubicBezTo>
                    <a:pt x="16" y="7"/>
                    <a:pt x="16" y="7"/>
                    <a:pt x="16" y="8"/>
                  </a:cubicBezTo>
                  <a:cubicBezTo>
                    <a:pt x="16" y="8"/>
                    <a:pt x="16" y="8"/>
                    <a:pt x="16" y="8"/>
                  </a:cubicBezTo>
                  <a:cubicBezTo>
                    <a:pt x="16" y="8"/>
                    <a:pt x="17" y="8"/>
                    <a:pt x="17" y="8"/>
                  </a:cubicBezTo>
                  <a:cubicBezTo>
                    <a:pt x="17" y="8"/>
                    <a:pt x="17" y="8"/>
                    <a:pt x="17" y="8"/>
                  </a:cubicBezTo>
                  <a:cubicBezTo>
                    <a:pt x="17" y="8"/>
                    <a:pt x="17" y="8"/>
                    <a:pt x="17" y="8"/>
                  </a:cubicBezTo>
                  <a:cubicBezTo>
                    <a:pt x="17" y="8"/>
                    <a:pt x="17" y="8"/>
                    <a:pt x="17" y="8"/>
                  </a:cubicBezTo>
                  <a:cubicBezTo>
                    <a:pt x="17" y="8"/>
                    <a:pt x="17" y="8"/>
                    <a:pt x="17" y="8"/>
                  </a:cubicBezTo>
                  <a:cubicBezTo>
                    <a:pt x="17" y="8"/>
                    <a:pt x="17" y="8"/>
                    <a:pt x="17" y="8"/>
                  </a:cubicBezTo>
                  <a:cubicBezTo>
                    <a:pt x="17" y="8"/>
                    <a:pt x="17" y="8"/>
                    <a:pt x="17" y="9"/>
                  </a:cubicBezTo>
                  <a:cubicBezTo>
                    <a:pt x="17" y="9"/>
                    <a:pt x="17" y="9"/>
                    <a:pt x="17" y="9"/>
                  </a:cubicBezTo>
                  <a:cubicBezTo>
                    <a:pt x="17" y="9"/>
                    <a:pt x="17" y="9"/>
                    <a:pt x="17" y="9"/>
                  </a:cubicBezTo>
                  <a:cubicBezTo>
                    <a:pt x="17" y="9"/>
                    <a:pt x="17" y="9"/>
                    <a:pt x="17" y="9"/>
                  </a:cubicBezTo>
                  <a:cubicBezTo>
                    <a:pt x="17" y="9"/>
                    <a:pt x="17" y="9"/>
                    <a:pt x="17" y="9"/>
                  </a:cubicBezTo>
                  <a:cubicBezTo>
                    <a:pt x="17" y="9"/>
                    <a:pt x="17" y="9"/>
                    <a:pt x="17" y="9"/>
                  </a:cubicBezTo>
                  <a:cubicBezTo>
                    <a:pt x="17" y="9"/>
                    <a:pt x="17" y="9"/>
                    <a:pt x="17" y="9"/>
                  </a:cubicBezTo>
                  <a:cubicBezTo>
                    <a:pt x="17" y="9"/>
                    <a:pt x="17" y="9"/>
                    <a:pt x="17" y="9"/>
                  </a:cubicBezTo>
                  <a:cubicBezTo>
                    <a:pt x="17" y="9"/>
                    <a:pt x="17" y="9"/>
                    <a:pt x="17" y="9"/>
                  </a:cubicBezTo>
                  <a:cubicBezTo>
                    <a:pt x="18" y="10"/>
                    <a:pt x="18" y="10"/>
                    <a:pt x="18" y="10"/>
                  </a:cubicBezTo>
                  <a:cubicBezTo>
                    <a:pt x="18" y="10"/>
                    <a:pt x="18" y="10"/>
                    <a:pt x="18" y="10"/>
                  </a:cubicBezTo>
                  <a:cubicBezTo>
                    <a:pt x="18" y="10"/>
                    <a:pt x="18" y="10"/>
                    <a:pt x="18" y="10"/>
                  </a:cubicBezTo>
                  <a:cubicBezTo>
                    <a:pt x="18" y="10"/>
                    <a:pt x="18" y="10"/>
                    <a:pt x="18" y="10"/>
                  </a:cubicBezTo>
                  <a:cubicBezTo>
                    <a:pt x="18" y="10"/>
                    <a:pt x="18" y="10"/>
                    <a:pt x="18" y="10"/>
                  </a:cubicBezTo>
                  <a:cubicBezTo>
                    <a:pt x="18" y="10"/>
                    <a:pt x="18" y="10"/>
                    <a:pt x="18" y="10"/>
                  </a:cubicBezTo>
                  <a:cubicBezTo>
                    <a:pt x="18" y="10"/>
                    <a:pt x="18" y="10"/>
                    <a:pt x="18" y="10"/>
                  </a:cubicBezTo>
                  <a:cubicBezTo>
                    <a:pt x="18" y="10"/>
                    <a:pt x="18" y="10"/>
                    <a:pt x="18" y="11"/>
                  </a:cubicBezTo>
                  <a:cubicBezTo>
                    <a:pt x="18" y="11"/>
                    <a:pt x="18" y="11"/>
                    <a:pt x="18" y="11"/>
                  </a:cubicBezTo>
                  <a:cubicBezTo>
                    <a:pt x="18" y="11"/>
                    <a:pt x="18" y="11"/>
                    <a:pt x="18" y="11"/>
                  </a:cubicBezTo>
                  <a:cubicBezTo>
                    <a:pt x="18" y="11"/>
                    <a:pt x="18" y="11"/>
                    <a:pt x="18" y="11"/>
                  </a:cubicBezTo>
                  <a:cubicBezTo>
                    <a:pt x="18" y="11"/>
                    <a:pt x="18" y="11"/>
                    <a:pt x="18" y="11"/>
                  </a:cubicBezTo>
                  <a:cubicBezTo>
                    <a:pt x="18" y="11"/>
                    <a:pt x="18" y="11"/>
                    <a:pt x="18" y="11"/>
                  </a:cubicBezTo>
                  <a:cubicBezTo>
                    <a:pt x="18" y="11"/>
                    <a:pt x="18" y="11"/>
                    <a:pt x="18" y="11"/>
                  </a:cubicBezTo>
                  <a:cubicBezTo>
                    <a:pt x="18" y="11"/>
                    <a:pt x="18" y="11"/>
                    <a:pt x="18" y="11"/>
                  </a:cubicBezTo>
                  <a:cubicBezTo>
                    <a:pt x="18" y="11"/>
                    <a:pt x="18" y="12"/>
                    <a:pt x="18" y="12"/>
                  </a:cubicBezTo>
                  <a:cubicBezTo>
                    <a:pt x="18" y="12"/>
                    <a:pt x="18" y="12"/>
                    <a:pt x="18" y="12"/>
                  </a:cubicBezTo>
                  <a:cubicBezTo>
                    <a:pt x="18" y="12"/>
                    <a:pt x="18" y="12"/>
                    <a:pt x="18" y="12"/>
                  </a:cubicBezTo>
                  <a:cubicBezTo>
                    <a:pt x="18" y="12"/>
                    <a:pt x="18" y="12"/>
                    <a:pt x="18" y="12"/>
                  </a:cubicBezTo>
                  <a:cubicBezTo>
                    <a:pt x="18" y="12"/>
                    <a:pt x="18" y="12"/>
                    <a:pt x="18" y="12"/>
                  </a:cubicBezTo>
                  <a:cubicBezTo>
                    <a:pt x="18" y="12"/>
                    <a:pt x="18" y="12"/>
                    <a:pt x="18" y="12"/>
                  </a:cubicBezTo>
                  <a:cubicBezTo>
                    <a:pt x="18" y="12"/>
                    <a:pt x="18" y="13"/>
                    <a:pt x="18" y="13"/>
                  </a:cubicBezTo>
                  <a:cubicBezTo>
                    <a:pt x="18" y="13"/>
                    <a:pt x="18" y="13"/>
                    <a:pt x="18" y="13"/>
                  </a:cubicBezTo>
                  <a:cubicBezTo>
                    <a:pt x="18" y="13"/>
                    <a:pt x="18" y="13"/>
                    <a:pt x="18" y="13"/>
                  </a:cubicBezTo>
                  <a:cubicBezTo>
                    <a:pt x="18" y="13"/>
                    <a:pt x="18" y="13"/>
                    <a:pt x="18" y="13"/>
                  </a:cubicBezTo>
                  <a:cubicBezTo>
                    <a:pt x="18" y="13"/>
                    <a:pt x="18" y="13"/>
                    <a:pt x="18" y="13"/>
                  </a:cubicBezTo>
                  <a:cubicBezTo>
                    <a:pt x="18" y="13"/>
                    <a:pt x="18" y="13"/>
                    <a:pt x="18" y="13"/>
                  </a:cubicBezTo>
                  <a:cubicBezTo>
                    <a:pt x="18" y="13"/>
                    <a:pt x="18" y="13"/>
                    <a:pt x="18" y="13"/>
                  </a:cubicBezTo>
                  <a:cubicBezTo>
                    <a:pt x="18" y="13"/>
                    <a:pt x="18" y="13"/>
                    <a:pt x="18" y="13"/>
                  </a:cubicBezTo>
                  <a:cubicBezTo>
                    <a:pt x="18" y="13"/>
                    <a:pt x="18" y="13"/>
                    <a:pt x="18" y="14"/>
                  </a:cubicBezTo>
                  <a:cubicBezTo>
                    <a:pt x="18" y="14"/>
                    <a:pt x="18" y="14"/>
                    <a:pt x="18" y="14"/>
                  </a:cubicBezTo>
                  <a:cubicBezTo>
                    <a:pt x="18" y="14"/>
                    <a:pt x="18" y="14"/>
                    <a:pt x="18" y="14"/>
                  </a:cubicBezTo>
                  <a:cubicBezTo>
                    <a:pt x="18" y="14"/>
                    <a:pt x="18" y="14"/>
                    <a:pt x="18" y="14"/>
                  </a:cubicBezTo>
                  <a:cubicBezTo>
                    <a:pt x="17" y="14"/>
                    <a:pt x="17" y="14"/>
                    <a:pt x="17" y="14"/>
                  </a:cubicBezTo>
                  <a:cubicBezTo>
                    <a:pt x="17" y="14"/>
                    <a:pt x="17" y="14"/>
                    <a:pt x="17" y="14"/>
                  </a:cubicBezTo>
                  <a:cubicBezTo>
                    <a:pt x="17" y="14"/>
                    <a:pt x="17" y="14"/>
                    <a:pt x="17" y="14"/>
                  </a:cubicBezTo>
                  <a:cubicBezTo>
                    <a:pt x="17" y="14"/>
                    <a:pt x="17" y="14"/>
                    <a:pt x="17" y="14"/>
                  </a:cubicBezTo>
                  <a:cubicBezTo>
                    <a:pt x="17" y="14"/>
                    <a:pt x="17" y="14"/>
                    <a:pt x="17" y="14"/>
                  </a:cubicBezTo>
                  <a:cubicBezTo>
                    <a:pt x="17" y="14"/>
                    <a:pt x="17" y="14"/>
                    <a:pt x="17" y="14"/>
                  </a:cubicBezTo>
                  <a:cubicBezTo>
                    <a:pt x="17" y="14"/>
                    <a:pt x="17" y="14"/>
                    <a:pt x="17" y="15"/>
                  </a:cubicBezTo>
                  <a:cubicBezTo>
                    <a:pt x="17" y="15"/>
                    <a:pt x="17" y="15"/>
                    <a:pt x="17" y="15"/>
                  </a:cubicBezTo>
                  <a:cubicBezTo>
                    <a:pt x="17" y="15"/>
                    <a:pt x="17" y="15"/>
                    <a:pt x="17" y="15"/>
                  </a:cubicBezTo>
                  <a:cubicBezTo>
                    <a:pt x="17" y="15"/>
                    <a:pt x="17" y="15"/>
                    <a:pt x="17" y="15"/>
                  </a:cubicBezTo>
                  <a:cubicBezTo>
                    <a:pt x="17" y="15"/>
                    <a:pt x="17" y="15"/>
                    <a:pt x="17" y="15"/>
                  </a:cubicBezTo>
                  <a:cubicBezTo>
                    <a:pt x="17" y="15"/>
                    <a:pt x="17" y="15"/>
                    <a:pt x="17" y="15"/>
                  </a:cubicBezTo>
                  <a:cubicBezTo>
                    <a:pt x="17" y="15"/>
                    <a:pt x="17" y="15"/>
                    <a:pt x="17" y="15"/>
                  </a:cubicBezTo>
                  <a:cubicBezTo>
                    <a:pt x="17" y="15"/>
                    <a:pt x="17" y="15"/>
                    <a:pt x="17" y="15"/>
                  </a:cubicBezTo>
                  <a:cubicBezTo>
                    <a:pt x="17" y="15"/>
                    <a:pt x="17" y="15"/>
                    <a:pt x="17" y="15"/>
                  </a:cubicBezTo>
                  <a:cubicBezTo>
                    <a:pt x="17" y="15"/>
                    <a:pt x="16" y="15"/>
                    <a:pt x="16" y="15"/>
                  </a:cubicBezTo>
                  <a:cubicBezTo>
                    <a:pt x="16" y="15"/>
                    <a:pt x="16" y="15"/>
                    <a:pt x="16" y="15"/>
                  </a:cubicBezTo>
                  <a:cubicBezTo>
                    <a:pt x="16" y="15"/>
                    <a:pt x="16" y="15"/>
                    <a:pt x="16" y="15"/>
                  </a:cubicBezTo>
                  <a:cubicBezTo>
                    <a:pt x="16" y="15"/>
                    <a:pt x="16" y="15"/>
                    <a:pt x="16" y="15"/>
                  </a:cubicBezTo>
                  <a:cubicBezTo>
                    <a:pt x="16" y="16"/>
                    <a:pt x="16" y="16"/>
                    <a:pt x="16" y="16"/>
                  </a:cubicBezTo>
                  <a:cubicBezTo>
                    <a:pt x="16" y="16"/>
                    <a:pt x="16" y="16"/>
                    <a:pt x="16" y="16"/>
                  </a:cubicBezTo>
                  <a:cubicBezTo>
                    <a:pt x="16" y="16"/>
                    <a:pt x="16" y="16"/>
                    <a:pt x="16" y="16"/>
                  </a:cubicBezTo>
                  <a:cubicBezTo>
                    <a:pt x="16" y="16"/>
                    <a:pt x="16" y="16"/>
                    <a:pt x="16" y="16"/>
                  </a:cubicBezTo>
                  <a:cubicBezTo>
                    <a:pt x="16" y="16"/>
                    <a:pt x="16" y="16"/>
                    <a:pt x="16" y="16"/>
                  </a:cubicBezTo>
                  <a:cubicBezTo>
                    <a:pt x="16" y="16"/>
                    <a:pt x="16" y="16"/>
                    <a:pt x="16" y="16"/>
                  </a:cubicBezTo>
                  <a:cubicBezTo>
                    <a:pt x="16" y="16"/>
                    <a:pt x="16" y="16"/>
                    <a:pt x="16" y="16"/>
                  </a:cubicBezTo>
                  <a:cubicBezTo>
                    <a:pt x="15" y="16"/>
                    <a:pt x="15" y="16"/>
                    <a:pt x="15" y="16"/>
                  </a:cubicBezTo>
                  <a:cubicBezTo>
                    <a:pt x="15" y="16"/>
                    <a:pt x="15" y="16"/>
                    <a:pt x="15" y="16"/>
                  </a:cubicBezTo>
                  <a:cubicBezTo>
                    <a:pt x="15" y="16"/>
                    <a:pt x="15" y="16"/>
                    <a:pt x="15" y="16"/>
                  </a:cubicBezTo>
                  <a:cubicBezTo>
                    <a:pt x="15" y="16"/>
                    <a:pt x="15" y="16"/>
                    <a:pt x="15" y="16"/>
                  </a:cubicBezTo>
                  <a:cubicBezTo>
                    <a:pt x="15" y="16"/>
                    <a:pt x="15" y="16"/>
                    <a:pt x="15" y="16"/>
                  </a:cubicBezTo>
                  <a:cubicBezTo>
                    <a:pt x="15" y="16"/>
                    <a:pt x="15" y="16"/>
                    <a:pt x="15" y="16"/>
                  </a:cubicBezTo>
                  <a:cubicBezTo>
                    <a:pt x="15" y="16"/>
                    <a:pt x="15" y="16"/>
                    <a:pt x="15" y="16"/>
                  </a:cubicBezTo>
                  <a:cubicBezTo>
                    <a:pt x="15" y="16"/>
                    <a:pt x="15" y="16"/>
                    <a:pt x="15" y="16"/>
                  </a:cubicBezTo>
                  <a:cubicBezTo>
                    <a:pt x="15" y="16"/>
                    <a:pt x="15" y="16"/>
                    <a:pt x="15" y="16"/>
                  </a:cubicBezTo>
                  <a:cubicBezTo>
                    <a:pt x="15" y="16"/>
                    <a:pt x="14" y="16"/>
                    <a:pt x="14" y="16"/>
                  </a:cubicBezTo>
                  <a:cubicBezTo>
                    <a:pt x="14" y="16"/>
                    <a:pt x="14" y="16"/>
                    <a:pt x="14" y="16"/>
                  </a:cubicBezTo>
                  <a:cubicBezTo>
                    <a:pt x="14" y="16"/>
                    <a:pt x="14" y="16"/>
                    <a:pt x="14" y="16"/>
                  </a:cubicBezTo>
                  <a:cubicBezTo>
                    <a:pt x="14" y="16"/>
                    <a:pt x="14" y="16"/>
                    <a:pt x="14" y="16"/>
                  </a:cubicBezTo>
                  <a:cubicBezTo>
                    <a:pt x="14" y="16"/>
                    <a:pt x="14" y="16"/>
                    <a:pt x="14" y="16"/>
                  </a:cubicBezTo>
                  <a:cubicBezTo>
                    <a:pt x="14" y="16"/>
                    <a:pt x="14" y="16"/>
                    <a:pt x="14" y="16"/>
                  </a:cubicBezTo>
                  <a:cubicBezTo>
                    <a:pt x="14" y="16"/>
                    <a:pt x="14" y="16"/>
                    <a:pt x="14" y="16"/>
                  </a:cubicBezTo>
                  <a:cubicBezTo>
                    <a:pt x="14" y="16"/>
                    <a:pt x="14" y="16"/>
                    <a:pt x="14" y="16"/>
                  </a:cubicBezTo>
                  <a:cubicBezTo>
                    <a:pt x="14" y="16"/>
                    <a:pt x="14" y="16"/>
                    <a:pt x="14" y="16"/>
                  </a:cubicBezTo>
                  <a:cubicBezTo>
                    <a:pt x="13" y="16"/>
                    <a:pt x="13" y="16"/>
                    <a:pt x="13" y="16"/>
                  </a:cubicBezTo>
                  <a:cubicBezTo>
                    <a:pt x="13" y="16"/>
                    <a:pt x="13" y="16"/>
                    <a:pt x="13" y="16"/>
                  </a:cubicBezTo>
                  <a:cubicBezTo>
                    <a:pt x="13" y="16"/>
                    <a:pt x="13" y="16"/>
                    <a:pt x="12" y="17"/>
                  </a:cubicBezTo>
                  <a:cubicBezTo>
                    <a:pt x="12" y="17"/>
                    <a:pt x="12" y="17"/>
                    <a:pt x="12" y="17"/>
                  </a:cubicBezTo>
                  <a:cubicBezTo>
                    <a:pt x="12" y="17"/>
                    <a:pt x="12" y="17"/>
                    <a:pt x="12" y="17"/>
                  </a:cubicBezTo>
                  <a:cubicBezTo>
                    <a:pt x="12" y="17"/>
                    <a:pt x="12" y="17"/>
                    <a:pt x="12" y="17"/>
                  </a:cubicBezTo>
                  <a:cubicBezTo>
                    <a:pt x="12" y="17"/>
                    <a:pt x="12" y="17"/>
                    <a:pt x="12" y="17"/>
                  </a:cubicBezTo>
                  <a:cubicBezTo>
                    <a:pt x="12" y="17"/>
                    <a:pt x="12" y="17"/>
                    <a:pt x="12" y="17"/>
                  </a:cubicBezTo>
                  <a:cubicBezTo>
                    <a:pt x="12" y="17"/>
                    <a:pt x="12" y="17"/>
                    <a:pt x="12" y="17"/>
                  </a:cubicBezTo>
                  <a:cubicBezTo>
                    <a:pt x="12" y="17"/>
                    <a:pt x="12" y="17"/>
                    <a:pt x="12" y="17"/>
                  </a:cubicBezTo>
                  <a:cubicBezTo>
                    <a:pt x="12" y="17"/>
                    <a:pt x="12" y="17"/>
                    <a:pt x="12" y="17"/>
                  </a:cubicBezTo>
                  <a:close/>
                </a:path>
              </a:pathLst>
            </a:custGeom>
            <a:grpFill/>
            <a:ln w="9525">
              <a:solidFill>
                <a:schemeClr val="bg1">
                  <a:alpha val="12000"/>
                </a:schemeClr>
              </a:solid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548" name="Freeform 334"/>
            <p:cNvSpPr>
              <a:spLocks noEditPoints="1"/>
            </p:cNvSpPr>
            <p:nvPr/>
          </p:nvSpPr>
          <p:spPr bwMode="auto">
            <a:xfrm>
              <a:off x="3209" y="1917"/>
              <a:ext cx="4" cy="7"/>
            </a:xfrm>
            <a:custGeom>
              <a:avLst/>
              <a:gdLst>
                <a:gd name="T0" fmla="*/ 0 w 3"/>
                <a:gd name="T1" fmla="*/ 6 h 6"/>
                <a:gd name="T2" fmla="*/ 3 w 3"/>
                <a:gd name="T3" fmla="*/ 6 h 6"/>
                <a:gd name="T4" fmla="*/ 3 w 3"/>
                <a:gd name="T5" fmla="*/ 6 h 6"/>
                <a:gd name="T6" fmla="*/ 2 w 3"/>
                <a:gd name="T7" fmla="*/ 6 h 6"/>
                <a:gd name="T8" fmla="*/ 2 w 3"/>
                <a:gd name="T9" fmla="*/ 0 h 6"/>
                <a:gd name="T10" fmla="*/ 2 w 3"/>
                <a:gd name="T11" fmla="*/ 0 h 6"/>
                <a:gd name="T12" fmla="*/ 2 w 3"/>
                <a:gd name="T13" fmla="*/ 2 h 6"/>
                <a:gd name="T14" fmla="*/ 1 w 3"/>
                <a:gd name="T15" fmla="*/ 2 h 6"/>
                <a:gd name="T16" fmla="*/ 1 w 3"/>
                <a:gd name="T17" fmla="*/ 2 h 6"/>
                <a:gd name="T18" fmla="*/ 1 w 3"/>
                <a:gd name="T19" fmla="*/ 2 h 6"/>
                <a:gd name="T20" fmla="*/ 1 w 3"/>
                <a:gd name="T21" fmla="*/ 2 h 6"/>
                <a:gd name="T22" fmla="*/ 1 w 3"/>
                <a:gd name="T23" fmla="*/ 0 h 6"/>
                <a:gd name="T24" fmla="*/ 0 w 3"/>
                <a:gd name="T25" fmla="*/ 0 h 6"/>
                <a:gd name="T26" fmla="*/ 0 w 3"/>
                <a:gd name="T27" fmla="*/ 5 h 6"/>
                <a:gd name="T28" fmla="*/ 0 w 3"/>
                <a:gd name="T29" fmla="*/ 5 h 6"/>
                <a:gd name="T30" fmla="*/ 0 w 3"/>
                <a:gd name="T31" fmla="*/ 6 h 6"/>
                <a:gd name="T32" fmla="*/ 1 w 3"/>
                <a:gd name="T33" fmla="*/ 2 h 6"/>
                <a:gd name="T34" fmla="*/ 1 w 3"/>
                <a:gd name="T35" fmla="*/ 2 h 6"/>
                <a:gd name="T36" fmla="*/ 1 w 3"/>
                <a:gd name="T37" fmla="*/ 2 h 6"/>
                <a:gd name="T38" fmla="*/ 1 w 3"/>
                <a:gd name="T39" fmla="*/ 2 h 6"/>
                <a:gd name="T40" fmla="*/ 2 w 3"/>
                <a:gd name="T41" fmla="*/ 2 h 6"/>
                <a:gd name="T42" fmla="*/ 2 w 3"/>
                <a:gd name="T43" fmla="*/ 4 h 6"/>
                <a:gd name="T44" fmla="*/ 1 w 3"/>
                <a:gd name="T45" fmla="*/ 4 h 6"/>
                <a:gd name="T46" fmla="*/ 1 w 3"/>
                <a:gd name="T47" fmla="*/ 2 h 6"/>
                <a:gd name="T48" fmla="*/ 1 w 3"/>
                <a:gd name="T49" fmla="*/ 5 h 6"/>
                <a:gd name="T50" fmla="*/ 2 w 3"/>
                <a:gd name="T51" fmla="*/ 5 h 6"/>
                <a:gd name="T52" fmla="*/ 2 w 3"/>
                <a:gd name="T53" fmla="*/ 5 h 6"/>
                <a:gd name="T54" fmla="*/ 1 w 3"/>
                <a:gd name="T55"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 h="6">
                  <a:moveTo>
                    <a:pt x="0" y="6"/>
                  </a:moveTo>
                  <a:cubicBezTo>
                    <a:pt x="3" y="6"/>
                    <a:pt x="3" y="6"/>
                    <a:pt x="3" y="6"/>
                  </a:cubicBezTo>
                  <a:cubicBezTo>
                    <a:pt x="3" y="6"/>
                    <a:pt x="3" y="6"/>
                    <a:pt x="3" y="6"/>
                  </a:cubicBezTo>
                  <a:cubicBezTo>
                    <a:pt x="2" y="6"/>
                    <a:pt x="2" y="6"/>
                    <a:pt x="2" y="6"/>
                  </a:cubicBezTo>
                  <a:cubicBezTo>
                    <a:pt x="2" y="0"/>
                    <a:pt x="2" y="0"/>
                    <a:pt x="2" y="0"/>
                  </a:cubicBezTo>
                  <a:cubicBezTo>
                    <a:pt x="2" y="0"/>
                    <a:pt x="2" y="0"/>
                    <a:pt x="2" y="0"/>
                  </a:cubicBezTo>
                  <a:cubicBezTo>
                    <a:pt x="2" y="2"/>
                    <a:pt x="2" y="2"/>
                    <a:pt x="2" y="2"/>
                  </a:cubicBezTo>
                  <a:cubicBezTo>
                    <a:pt x="1" y="2"/>
                    <a:pt x="1" y="2"/>
                    <a:pt x="1" y="2"/>
                  </a:cubicBezTo>
                  <a:cubicBezTo>
                    <a:pt x="1" y="2"/>
                    <a:pt x="1" y="2"/>
                    <a:pt x="1" y="2"/>
                  </a:cubicBezTo>
                  <a:cubicBezTo>
                    <a:pt x="1" y="2"/>
                    <a:pt x="1" y="2"/>
                    <a:pt x="1" y="2"/>
                  </a:cubicBezTo>
                  <a:cubicBezTo>
                    <a:pt x="1" y="2"/>
                    <a:pt x="1" y="2"/>
                    <a:pt x="1" y="2"/>
                  </a:cubicBezTo>
                  <a:cubicBezTo>
                    <a:pt x="1" y="0"/>
                    <a:pt x="1" y="0"/>
                    <a:pt x="1" y="0"/>
                  </a:cubicBezTo>
                  <a:cubicBezTo>
                    <a:pt x="0" y="0"/>
                    <a:pt x="0" y="0"/>
                    <a:pt x="0" y="0"/>
                  </a:cubicBezTo>
                  <a:cubicBezTo>
                    <a:pt x="0" y="5"/>
                    <a:pt x="0" y="5"/>
                    <a:pt x="0" y="5"/>
                  </a:cubicBezTo>
                  <a:cubicBezTo>
                    <a:pt x="0" y="5"/>
                    <a:pt x="0" y="5"/>
                    <a:pt x="0" y="5"/>
                  </a:cubicBezTo>
                  <a:cubicBezTo>
                    <a:pt x="0" y="6"/>
                    <a:pt x="0" y="6"/>
                    <a:pt x="0" y="6"/>
                  </a:cubicBezTo>
                  <a:close/>
                  <a:moveTo>
                    <a:pt x="1" y="2"/>
                  </a:moveTo>
                  <a:cubicBezTo>
                    <a:pt x="1" y="2"/>
                    <a:pt x="1" y="2"/>
                    <a:pt x="1" y="2"/>
                  </a:cubicBezTo>
                  <a:cubicBezTo>
                    <a:pt x="1" y="2"/>
                    <a:pt x="1" y="2"/>
                    <a:pt x="1" y="2"/>
                  </a:cubicBezTo>
                  <a:cubicBezTo>
                    <a:pt x="1" y="2"/>
                    <a:pt x="1" y="2"/>
                    <a:pt x="1" y="2"/>
                  </a:cubicBezTo>
                  <a:cubicBezTo>
                    <a:pt x="2" y="2"/>
                    <a:pt x="2" y="2"/>
                    <a:pt x="2" y="2"/>
                  </a:cubicBezTo>
                  <a:cubicBezTo>
                    <a:pt x="2" y="4"/>
                    <a:pt x="2" y="4"/>
                    <a:pt x="2" y="4"/>
                  </a:cubicBezTo>
                  <a:cubicBezTo>
                    <a:pt x="1" y="4"/>
                    <a:pt x="1" y="4"/>
                    <a:pt x="1" y="4"/>
                  </a:cubicBezTo>
                  <a:cubicBezTo>
                    <a:pt x="1" y="2"/>
                    <a:pt x="1" y="2"/>
                    <a:pt x="1" y="2"/>
                  </a:cubicBezTo>
                  <a:close/>
                  <a:moveTo>
                    <a:pt x="1" y="5"/>
                  </a:moveTo>
                  <a:cubicBezTo>
                    <a:pt x="2" y="5"/>
                    <a:pt x="2" y="5"/>
                    <a:pt x="2" y="5"/>
                  </a:cubicBezTo>
                  <a:cubicBezTo>
                    <a:pt x="2" y="5"/>
                    <a:pt x="2" y="5"/>
                    <a:pt x="2" y="5"/>
                  </a:cubicBezTo>
                  <a:cubicBezTo>
                    <a:pt x="1" y="5"/>
                    <a:pt x="1" y="5"/>
                    <a:pt x="1" y="5"/>
                  </a:cubicBezTo>
                  <a:close/>
                </a:path>
              </a:pathLst>
            </a:custGeom>
            <a:grpFill/>
            <a:ln w="9525">
              <a:solidFill>
                <a:schemeClr val="bg1">
                  <a:alpha val="12000"/>
                </a:schemeClr>
              </a:solid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549" name="Oval 335"/>
            <p:cNvSpPr>
              <a:spLocks noChangeArrowheads="1"/>
            </p:cNvSpPr>
            <p:nvPr/>
          </p:nvSpPr>
          <p:spPr bwMode="auto">
            <a:xfrm>
              <a:off x="3210" y="1917"/>
              <a:ext cx="1" cy="1"/>
            </a:xfrm>
            <a:prstGeom prst="ellipse">
              <a:avLst/>
            </a:prstGeom>
            <a:grpFill/>
            <a:ln w="9525">
              <a:solidFill>
                <a:schemeClr val="bg1">
                  <a:alpha val="12000"/>
                </a:schemeClr>
              </a:solid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550" name="Freeform 336"/>
            <p:cNvSpPr/>
            <p:nvPr/>
          </p:nvSpPr>
          <p:spPr bwMode="auto">
            <a:xfrm>
              <a:off x="3210" y="1919"/>
              <a:ext cx="0" cy="3"/>
            </a:xfrm>
            <a:custGeom>
              <a:avLst/>
              <a:gdLst>
                <a:gd name="T0" fmla="*/ 0 h 2"/>
                <a:gd name="T1" fmla="*/ 1 h 2"/>
                <a:gd name="T2" fmla="*/ 2 h 2"/>
                <a:gd name="T3" fmla="*/ 2 h 2"/>
                <a:gd name="T4" fmla="*/ 2 h 2"/>
                <a:gd name="T5" fmla="*/ 1 h 2"/>
                <a:gd name="T6" fmla="*/ 0 h 2"/>
              </a:gdLst>
              <a:ahLst/>
              <a:cxnLst>
                <a:cxn ang="0">
                  <a:pos x="0" y="T0"/>
                </a:cxn>
                <a:cxn ang="0">
                  <a:pos x="0" y="T1"/>
                </a:cxn>
                <a:cxn ang="0">
                  <a:pos x="0" y="T2"/>
                </a:cxn>
                <a:cxn ang="0">
                  <a:pos x="0" y="T3"/>
                </a:cxn>
                <a:cxn ang="0">
                  <a:pos x="0" y="T4"/>
                </a:cxn>
                <a:cxn ang="0">
                  <a:pos x="0" y="T5"/>
                </a:cxn>
                <a:cxn ang="0">
                  <a:pos x="0" y="T6"/>
                </a:cxn>
              </a:cxnLst>
              <a:rect l="0" t="0" r="r" b="b"/>
              <a:pathLst>
                <a:path h="2">
                  <a:moveTo>
                    <a:pt x="0" y="0"/>
                  </a:moveTo>
                  <a:cubicBezTo>
                    <a:pt x="0" y="0"/>
                    <a:pt x="0" y="1"/>
                    <a:pt x="0" y="1"/>
                  </a:cubicBezTo>
                  <a:cubicBezTo>
                    <a:pt x="0" y="2"/>
                    <a:pt x="0" y="2"/>
                    <a:pt x="0" y="2"/>
                  </a:cubicBezTo>
                  <a:cubicBezTo>
                    <a:pt x="0" y="2"/>
                    <a:pt x="0" y="2"/>
                    <a:pt x="0" y="2"/>
                  </a:cubicBezTo>
                  <a:cubicBezTo>
                    <a:pt x="0" y="2"/>
                    <a:pt x="0" y="2"/>
                    <a:pt x="0" y="2"/>
                  </a:cubicBezTo>
                  <a:cubicBezTo>
                    <a:pt x="0" y="1"/>
                    <a:pt x="0" y="1"/>
                    <a:pt x="0" y="1"/>
                  </a:cubicBezTo>
                  <a:cubicBezTo>
                    <a:pt x="0" y="1"/>
                    <a:pt x="0" y="1"/>
                    <a:pt x="0" y="0"/>
                  </a:cubicBezTo>
                  <a:close/>
                </a:path>
              </a:pathLst>
            </a:custGeom>
            <a:grpFill/>
            <a:ln w="9525">
              <a:solidFill>
                <a:schemeClr val="bg1">
                  <a:alpha val="12000"/>
                </a:schemeClr>
              </a:solid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551" name="Freeform 337"/>
            <p:cNvSpPr>
              <a:spLocks noEditPoints="1"/>
            </p:cNvSpPr>
            <p:nvPr/>
          </p:nvSpPr>
          <p:spPr bwMode="auto">
            <a:xfrm>
              <a:off x="3483" y="2511"/>
              <a:ext cx="54" cy="28"/>
            </a:xfrm>
            <a:custGeom>
              <a:avLst/>
              <a:gdLst>
                <a:gd name="T0" fmla="*/ 7 w 44"/>
                <a:gd name="T1" fmla="*/ 8 h 23"/>
                <a:gd name="T2" fmla="*/ 5 w 44"/>
                <a:gd name="T3" fmla="*/ 6 h 23"/>
                <a:gd name="T4" fmla="*/ 3 w 44"/>
                <a:gd name="T5" fmla="*/ 5 h 23"/>
                <a:gd name="T6" fmla="*/ 6 w 44"/>
                <a:gd name="T7" fmla="*/ 4 h 23"/>
                <a:gd name="T8" fmla="*/ 8 w 44"/>
                <a:gd name="T9" fmla="*/ 3 h 23"/>
                <a:gd name="T10" fmla="*/ 8 w 44"/>
                <a:gd name="T11" fmla="*/ 7 h 23"/>
                <a:gd name="T12" fmla="*/ 14 w 44"/>
                <a:gd name="T13" fmla="*/ 8 h 23"/>
                <a:gd name="T14" fmla="*/ 17 w 44"/>
                <a:gd name="T15" fmla="*/ 11 h 23"/>
                <a:gd name="T16" fmla="*/ 14 w 44"/>
                <a:gd name="T17" fmla="*/ 11 h 23"/>
                <a:gd name="T18" fmla="*/ 11 w 44"/>
                <a:gd name="T19" fmla="*/ 15 h 23"/>
                <a:gd name="T20" fmla="*/ 9 w 44"/>
                <a:gd name="T21" fmla="*/ 15 h 23"/>
                <a:gd name="T22" fmla="*/ 7 w 44"/>
                <a:gd name="T23" fmla="*/ 18 h 23"/>
                <a:gd name="T24" fmla="*/ 13 w 44"/>
                <a:gd name="T25" fmla="*/ 19 h 23"/>
                <a:gd name="T26" fmla="*/ 9 w 44"/>
                <a:gd name="T27" fmla="*/ 22 h 23"/>
                <a:gd name="T28" fmla="*/ 6 w 44"/>
                <a:gd name="T29" fmla="*/ 22 h 23"/>
                <a:gd name="T30" fmla="*/ 5 w 44"/>
                <a:gd name="T31" fmla="*/ 18 h 23"/>
                <a:gd name="T32" fmla="*/ 5 w 44"/>
                <a:gd name="T33" fmla="*/ 13 h 23"/>
                <a:gd name="T34" fmla="*/ 7 w 44"/>
                <a:gd name="T35" fmla="*/ 12 h 23"/>
                <a:gd name="T36" fmla="*/ 14 w 44"/>
                <a:gd name="T37" fmla="*/ 10 h 23"/>
                <a:gd name="T38" fmla="*/ 10 w 44"/>
                <a:gd name="T39" fmla="*/ 9 h 23"/>
                <a:gd name="T40" fmla="*/ 3 w 44"/>
                <a:gd name="T41" fmla="*/ 11 h 23"/>
                <a:gd name="T42" fmla="*/ 2 w 44"/>
                <a:gd name="T43" fmla="*/ 15 h 23"/>
                <a:gd name="T44" fmla="*/ 1 w 44"/>
                <a:gd name="T45" fmla="*/ 11 h 23"/>
                <a:gd name="T46" fmla="*/ 6 w 44"/>
                <a:gd name="T47" fmla="*/ 20 h 23"/>
                <a:gd name="T48" fmla="*/ 8 w 44"/>
                <a:gd name="T49" fmla="*/ 21 h 23"/>
                <a:gd name="T50" fmla="*/ 10 w 44"/>
                <a:gd name="T51" fmla="*/ 18 h 23"/>
                <a:gd name="T52" fmla="*/ 11 w 44"/>
                <a:gd name="T53" fmla="*/ 12 h 23"/>
                <a:gd name="T54" fmla="*/ 7 w 44"/>
                <a:gd name="T55" fmla="*/ 12 h 23"/>
                <a:gd name="T56" fmla="*/ 11 w 44"/>
                <a:gd name="T57" fmla="*/ 7 h 23"/>
                <a:gd name="T58" fmla="*/ 13 w 44"/>
                <a:gd name="T59" fmla="*/ 4 h 23"/>
                <a:gd name="T60" fmla="*/ 15 w 44"/>
                <a:gd name="T61" fmla="*/ 2 h 23"/>
                <a:gd name="T62" fmla="*/ 10 w 44"/>
                <a:gd name="T63" fmla="*/ 0 h 23"/>
                <a:gd name="T64" fmla="*/ 10 w 44"/>
                <a:gd name="T65" fmla="*/ 4 h 23"/>
                <a:gd name="T66" fmla="*/ 12 w 44"/>
                <a:gd name="T67" fmla="*/ 5 h 23"/>
                <a:gd name="T68" fmla="*/ 32 w 44"/>
                <a:gd name="T69" fmla="*/ 14 h 23"/>
                <a:gd name="T70" fmla="*/ 25 w 44"/>
                <a:gd name="T71" fmla="*/ 20 h 23"/>
                <a:gd name="T72" fmla="*/ 26 w 44"/>
                <a:gd name="T73" fmla="*/ 14 h 23"/>
                <a:gd name="T74" fmla="*/ 27 w 44"/>
                <a:gd name="T75" fmla="*/ 13 h 23"/>
                <a:gd name="T76" fmla="*/ 26 w 44"/>
                <a:gd name="T77" fmla="*/ 11 h 23"/>
                <a:gd name="T78" fmla="*/ 27 w 44"/>
                <a:gd name="T79" fmla="*/ 7 h 23"/>
                <a:gd name="T80" fmla="*/ 29 w 44"/>
                <a:gd name="T81" fmla="*/ 4 h 23"/>
                <a:gd name="T82" fmla="*/ 31 w 44"/>
                <a:gd name="T83" fmla="*/ 7 h 23"/>
                <a:gd name="T84" fmla="*/ 31 w 44"/>
                <a:gd name="T85" fmla="*/ 12 h 23"/>
                <a:gd name="T86" fmla="*/ 32 w 44"/>
                <a:gd name="T87" fmla="*/ 5 h 23"/>
                <a:gd name="T88" fmla="*/ 36 w 44"/>
                <a:gd name="T89" fmla="*/ 4 h 23"/>
                <a:gd name="T90" fmla="*/ 42 w 44"/>
                <a:gd name="T91" fmla="*/ 3 h 23"/>
                <a:gd name="T92" fmla="*/ 42 w 44"/>
                <a:gd name="T93" fmla="*/ 10 h 23"/>
                <a:gd name="T94" fmla="*/ 39 w 44"/>
                <a:gd name="T95" fmla="*/ 15 h 23"/>
                <a:gd name="T96" fmla="*/ 38 w 44"/>
                <a:gd name="T97" fmla="*/ 19 h 23"/>
                <a:gd name="T98" fmla="*/ 43 w 44"/>
                <a:gd name="T99" fmla="*/ 19 h 23"/>
                <a:gd name="T100" fmla="*/ 42 w 44"/>
                <a:gd name="T101" fmla="*/ 21 h 23"/>
                <a:gd name="T102" fmla="*/ 33 w 44"/>
                <a:gd name="T103" fmla="*/ 22 h 23"/>
                <a:gd name="T104" fmla="*/ 36 w 44"/>
                <a:gd name="T105" fmla="*/ 18 h 23"/>
                <a:gd name="T106" fmla="*/ 37 w 44"/>
                <a:gd name="T107" fmla="*/ 14 h 23"/>
                <a:gd name="T108" fmla="*/ 34 w 44"/>
                <a:gd name="T109" fmla="*/ 12 h 23"/>
                <a:gd name="T110" fmla="*/ 36 w 44"/>
                <a:gd name="T111" fmla="*/ 6 h 23"/>
                <a:gd name="T112" fmla="*/ 34 w 44"/>
                <a:gd name="T113" fmla="*/ 8 h 23"/>
                <a:gd name="T114" fmla="*/ 35 w 44"/>
                <a:gd name="T115" fmla="*/ 11 h 23"/>
                <a:gd name="T116" fmla="*/ 36 w 44"/>
                <a:gd name="T117" fmla="*/ 10 h 23"/>
                <a:gd name="T118" fmla="*/ 42 w 44"/>
                <a:gd name="T119" fmla="*/ 5 h 23"/>
                <a:gd name="T120" fmla="*/ 39 w 44"/>
                <a:gd name="T121" fmla="*/ 7 h 23"/>
                <a:gd name="T122" fmla="*/ 39 w 44"/>
                <a:gd name="T123"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4" h="23">
                  <a:moveTo>
                    <a:pt x="1" y="9"/>
                  </a:moveTo>
                  <a:cubicBezTo>
                    <a:pt x="1" y="9"/>
                    <a:pt x="1" y="9"/>
                    <a:pt x="1" y="9"/>
                  </a:cubicBezTo>
                  <a:cubicBezTo>
                    <a:pt x="1" y="9"/>
                    <a:pt x="1" y="9"/>
                    <a:pt x="1" y="9"/>
                  </a:cubicBezTo>
                  <a:cubicBezTo>
                    <a:pt x="2" y="9"/>
                    <a:pt x="2" y="9"/>
                    <a:pt x="2" y="9"/>
                  </a:cubicBezTo>
                  <a:cubicBezTo>
                    <a:pt x="3" y="10"/>
                    <a:pt x="3" y="10"/>
                    <a:pt x="3" y="10"/>
                  </a:cubicBezTo>
                  <a:cubicBezTo>
                    <a:pt x="3" y="10"/>
                    <a:pt x="3" y="10"/>
                    <a:pt x="3" y="9"/>
                  </a:cubicBezTo>
                  <a:cubicBezTo>
                    <a:pt x="4" y="9"/>
                    <a:pt x="4" y="9"/>
                    <a:pt x="5" y="9"/>
                  </a:cubicBezTo>
                  <a:cubicBezTo>
                    <a:pt x="6" y="9"/>
                    <a:pt x="7" y="9"/>
                    <a:pt x="7" y="8"/>
                  </a:cubicBezTo>
                  <a:cubicBezTo>
                    <a:pt x="7" y="8"/>
                    <a:pt x="7" y="8"/>
                    <a:pt x="7" y="8"/>
                  </a:cubicBezTo>
                  <a:cubicBezTo>
                    <a:pt x="7" y="8"/>
                    <a:pt x="7" y="8"/>
                    <a:pt x="7" y="8"/>
                  </a:cubicBezTo>
                  <a:cubicBezTo>
                    <a:pt x="7" y="8"/>
                    <a:pt x="7" y="8"/>
                    <a:pt x="7" y="8"/>
                  </a:cubicBezTo>
                  <a:cubicBezTo>
                    <a:pt x="7" y="8"/>
                    <a:pt x="7" y="8"/>
                    <a:pt x="7" y="8"/>
                  </a:cubicBezTo>
                  <a:cubicBezTo>
                    <a:pt x="6" y="8"/>
                    <a:pt x="6" y="8"/>
                    <a:pt x="6" y="8"/>
                  </a:cubicBezTo>
                  <a:cubicBezTo>
                    <a:pt x="6" y="8"/>
                    <a:pt x="6" y="8"/>
                    <a:pt x="6" y="8"/>
                  </a:cubicBezTo>
                  <a:cubicBezTo>
                    <a:pt x="6" y="7"/>
                    <a:pt x="6" y="7"/>
                    <a:pt x="5" y="7"/>
                  </a:cubicBezTo>
                  <a:cubicBezTo>
                    <a:pt x="5" y="7"/>
                    <a:pt x="5" y="6"/>
                    <a:pt x="5" y="6"/>
                  </a:cubicBezTo>
                  <a:cubicBezTo>
                    <a:pt x="5" y="6"/>
                    <a:pt x="4" y="6"/>
                    <a:pt x="4" y="7"/>
                  </a:cubicBezTo>
                  <a:cubicBezTo>
                    <a:pt x="3" y="8"/>
                    <a:pt x="3" y="8"/>
                    <a:pt x="3" y="8"/>
                  </a:cubicBezTo>
                  <a:cubicBezTo>
                    <a:pt x="3" y="8"/>
                    <a:pt x="2" y="8"/>
                    <a:pt x="2" y="8"/>
                  </a:cubicBezTo>
                  <a:cubicBezTo>
                    <a:pt x="2" y="8"/>
                    <a:pt x="2" y="8"/>
                    <a:pt x="2" y="8"/>
                  </a:cubicBezTo>
                  <a:cubicBezTo>
                    <a:pt x="2" y="8"/>
                    <a:pt x="2" y="8"/>
                    <a:pt x="2" y="7"/>
                  </a:cubicBezTo>
                  <a:cubicBezTo>
                    <a:pt x="2" y="6"/>
                    <a:pt x="2" y="6"/>
                    <a:pt x="2" y="6"/>
                  </a:cubicBezTo>
                  <a:cubicBezTo>
                    <a:pt x="2" y="6"/>
                    <a:pt x="2" y="6"/>
                    <a:pt x="2" y="6"/>
                  </a:cubicBezTo>
                  <a:cubicBezTo>
                    <a:pt x="2" y="6"/>
                    <a:pt x="3" y="6"/>
                    <a:pt x="3" y="5"/>
                  </a:cubicBezTo>
                  <a:cubicBezTo>
                    <a:pt x="3" y="5"/>
                    <a:pt x="3" y="5"/>
                    <a:pt x="3" y="5"/>
                  </a:cubicBezTo>
                  <a:cubicBezTo>
                    <a:pt x="3" y="5"/>
                    <a:pt x="3" y="5"/>
                    <a:pt x="3" y="5"/>
                  </a:cubicBezTo>
                  <a:cubicBezTo>
                    <a:pt x="4" y="5"/>
                    <a:pt x="4" y="4"/>
                    <a:pt x="4" y="4"/>
                  </a:cubicBezTo>
                  <a:cubicBezTo>
                    <a:pt x="4" y="4"/>
                    <a:pt x="4" y="4"/>
                    <a:pt x="4" y="3"/>
                  </a:cubicBezTo>
                  <a:cubicBezTo>
                    <a:pt x="4" y="3"/>
                    <a:pt x="4" y="3"/>
                    <a:pt x="4" y="3"/>
                  </a:cubicBezTo>
                  <a:cubicBezTo>
                    <a:pt x="4" y="3"/>
                    <a:pt x="4" y="3"/>
                    <a:pt x="4" y="3"/>
                  </a:cubicBezTo>
                  <a:cubicBezTo>
                    <a:pt x="5" y="3"/>
                    <a:pt x="5" y="3"/>
                    <a:pt x="5" y="3"/>
                  </a:cubicBezTo>
                  <a:cubicBezTo>
                    <a:pt x="6" y="3"/>
                    <a:pt x="6" y="3"/>
                    <a:pt x="6" y="4"/>
                  </a:cubicBezTo>
                  <a:cubicBezTo>
                    <a:pt x="6" y="4"/>
                    <a:pt x="6" y="4"/>
                    <a:pt x="6" y="4"/>
                  </a:cubicBezTo>
                  <a:cubicBezTo>
                    <a:pt x="6" y="4"/>
                    <a:pt x="6" y="4"/>
                    <a:pt x="6" y="5"/>
                  </a:cubicBezTo>
                  <a:cubicBezTo>
                    <a:pt x="6" y="5"/>
                    <a:pt x="6" y="5"/>
                    <a:pt x="6" y="5"/>
                  </a:cubicBezTo>
                  <a:cubicBezTo>
                    <a:pt x="6" y="5"/>
                    <a:pt x="6" y="5"/>
                    <a:pt x="6" y="5"/>
                  </a:cubicBezTo>
                  <a:cubicBezTo>
                    <a:pt x="6" y="5"/>
                    <a:pt x="6" y="5"/>
                    <a:pt x="6" y="5"/>
                  </a:cubicBezTo>
                  <a:cubicBezTo>
                    <a:pt x="7" y="5"/>
                    <a:pt x="7" y="5"/>
                    <a:pt x="7" y="4"/>
                  </a:cubicBezTo>
                  <a:cubicBezTo>
                    <a:pt x="8" y="3"/>
                    <a:pt x="8" y="3"/>
                    <a:pt x="8" y="3"/>
                  </a:cubicBezTo>
                  <a:cubicBezTo>
                    <a:pt x="8" y="3"/>
                    <a:pt x="8" y="3"/>
                    <a:pt x="8" y="3"/>
                  </a:cubicBezTo>
                  <a:cubicBezTo>
                    <a:pt x="8" y="4"/>
                    <a:pt x="8" y="4"/>
                    <a:pt x="8" y="4"/>
                  </a:cubicBezTo>
                  <a:cubicBezTo>
                    <a:pt x="8" y="4"/>
                    <a:pt x="8" y="4"/>
                    <a:pt x="8" y="4"/>
                  </a:cubicBezTo>
                  <a:cubicBezTo>
                    <a:pt x="8" y="4"/>
                    <a:pt x="8" y="5"/>
                    <a:pt x="8" y="5"/>
                  </a:cubicBezTo>
                  <a:cubicBezTo>
                    <a:pt x="7" y="5"/>
                    <a:pt x="7" y="6"/>
                    <a:pt x="7" y="6"/>
                  </a:cubicBezTo>
                  <a:cubicBezTo>
                    <a:pt x="7" y="6"/>
                    <a:pt x="7" y="6"/>
                    <a:pt x="7" y="6"/>
                  </a:cubicBezTo>
                  <a:cubicBezTo>
                    <a:pt x="7" y="6"/>
                    <a:pt x="7" y="6"/>
                    <a:pt x="7" y="6"/>
                  </a:cubicBezTo>
                  <a:cubicBezTo>
                    <a:pt x="7" y="7"/>
                    <a:pt x="7" y="7"/>
                    <a:pt x="7" y="7"/>
                  </a:cubicBezTo>
                  <a:cubicBezTo>
                    <a:pt x="7" y="7"/>
                    <a:pt x="8" y="7"/>
                    <a:pt x="8" y="7"/>
                  </a:cubicBezTo>
                  <a:cubicBezTo>
                    <a:pt x="8" y="7"/>
                    <a:pt x="8" y="7"/>
                    <a:pt x="9" y="7"/>
                  </a:cubicBezTo>
                  <a:cubicBezTo>
                    <a:pt x="9" y="7"/>
                    <a:pt x="9" y="7"/>
                    <a:pt x="9" y="7"/>
                  </a:cubicBezTo>
                  <a:cubicBezTo>
                    <a:pt x="9" y="8"/>
                    <a:pt x="9" y="8"/>
                    <a:pt x="9" y="8"/>
                  </a:cubicBezTo>
                  <a:cubicBezTo>
                    <a:pt x="10" y="8"/>
                    <a:pt x="10" y="8"/>
                    <a:pt x="10" y="8"/>
                  </a:cubicBezTo>
                  <a:cubicBezTo>
                    <a:pt x="12" y="8"/>
                    <a:pt x="12" y="8"/>
                    <a:pt x="12" y="8"/>
                  </a:cubicBezTo>
                  <a:cubicBezTo>
                    <a:pt x="12" y="8"/>
                    <a:pt x="12" y="8"/>
                    <a:pt x="12" y="8"/>
                  </a:cubicBezTo>
                  <a:cubicBezTo>
                    <a:pt x="13" y="8"/>
                    <a:pt x="13" y="8"/>
                    <a:pt x="14" y="8"/>
                  </a:cubicBezTo>
                  <a:cubicBezTo>
                    <a:pt x="14" y="8"/>
                    <a:pt x="14" y="8"/>
                    <a:pt x="14" y="8"/>
                  </a:cubicBezTo>
                  <a:cubicBezTo>
                    <a:pt x="15" y="8"/>
                    <a:pt x="15" y="8"/>
                    <a:pt x="15" y="8"/>
                  </a:cubicBezTo>
                  <a:cubicBezTo>
                    <a:pt x="16" y="8"/>
                    <a:pt x="16" y="8"/>
                    <a:pt x="16" y="8"/>
                  </a:cubicBezTo>
                  <a:cubicBezTo>
                    <a:pt x="16" y="8"/>
                    <a:pt x="16" y="8"/>
                    <a:pt x="17" y="9"/>
                  </a:cubicBezTo>
                  <a:cubicBezTo>
                    <a:pt x="17" y="9"/>
                    <a:pt x="18" y="10"/>
                    <a:pt x="18" y="10"/>
                  </a:cubicBezTo>
                  <a:cubicBezTo>
                    <a:pt x="18" y="10"/>
                    <a:pt x="18" y="10"/>
                    <a:pt x="18" y="10"/>
                  </a:cubicBezTo>
                  <a:cubicBezTo>
                    <a:pt x="18" y="10"/>
                    <a:pt x="18" y="11"/>
                    <a:pt x="18" y="11"/>
                  </a:cubicBezTo>
                  <a:cubicBezTo>
                    <a:pt x="18" y="11"/>
                    <a:pt x="17" y="11"/>
                    <a:pt x="17" y="11"/>
                  </a:cubicBezTo>
                  <a:cubicBezTo>
                    <a:pt x="17" y="11"/>
                    <a:pt x="17" y="11"/>
                    <a:pt x="17" y="11"/>
                  </a:cubicBezTo>
                  <a:cubicBezTo>
                    <a:pt x="16" y="11"/>
                    <a:pt x="16" y="11"/>
                    <a:pt x="16" y="11"/>
                  </a:cubicBezTo>
                  <a:cubicBezTo>
                    <a:pt x="16" y="11"/>
                    <a:pt x="16" y="11"/>
                    <a:pt x="16" y="11"/>
                  </a:cubicBezTo>
                  <a:cubicBezTo>
                    <a:pt x="15" y="11"/>
                    <a:pt x="15" y="11"/>
                    <a:pt x="15" y="11"/>
                  </a:cubicBezTo>
                  <a:cubicBezTo>
                    <a:pt x="15" y="11"/>
                    <a:pt x="15" y="11"/>
                    <a:pt x="15" y="11"/>
                  </a:cubicBezTo>
                  <a:cubicBezTo>
                    <a:pt x="15" y="11"/>
                    <a:pt x="15" y="11"/>
                    <a:pt x="15" y="11"/>
                  </a:cubicBezTo>
                  <a:cubicBezTo>
                    <a:pt x="14" y="11"/>
                    <a:pt x="14" y="11"/>
                    <a:pt x="14" y="11"/>
                  </a:cubicBezTo>
                  <a:cubicBezTo>
                    <a:pt x="14" y="11"/>
                    <a:pt x="14" y="11"/>
                    <a:pt x="14" y="11"/>
                  </a:cubicBezTo>
                  <a:cubicBezTo>
                    <a:pt x="14" y="11"/>
                    <a:pt x="14" y="11"/>
                    <a:pt x="14" y="11"/>
                  </a:cubicBezTo>
                  <a:cubicBezTo>
                    <a:pt x="13" y="11"/>
                    <a:pt x="13" y="11"/>
                    <a:pt x="13" y="11"/>
                  </a:cubicBezTo>
                  <a:cubicBezTo>
                    <a:pt x="13" y="11"/>
                    <a:pt x="13" y="11"/>
                    <a:pt x="13" y="11"/>
                  </a:cubicBezTo>
                  <a:cubicBezTo>
                    <a:pt x="13" y="11"/>
                    <a:pt x="13" y="11"/>
                    <a:pt x="13" y="11"/>
                  </a:cubicBezTo>
                  <a:cubicBezTo>
                    <a:pt x="13" y="12"/>
                    <a:pt x="13" y="12"/>
                    <a:pt x="13" y="12"/>
                  </a:cubicBezTo>
                  <a:cubicBezTo>
                    <a:pt x="13" y="12"/>
                    <a:pt x="13" y="12"/>
                    <a:pt x="13" y="12"/>
                  </a:cubicBezTo>
                  <a:cubicBezTo>
                    <a:pt x="13" y="13"/>
                    <a:pt x="13" y="13"/>
                    <a:pt x="12" y="13"/>
                  </a:cubicBezTo>
                  <a:cubicBezTo>
                    <a:pt x="12" y="14"/>
                    <a:pt x="12" y="14"/>
                    <a:pt x="12" y="14"/>
                  </a:cubicBezTo>
                  <a:cubicBezTo>
                    <a:pt x="12" y="15"/>
                    <a:pt x="11" y="15"/>
                    <a:pt x="11" y="15"/>
                  </a:cubicBezTo>
                  <a:cubicBezTo>
                    <a:pt x="11" y="15"/>
                    <a:pt x="11" y="15"/>
                    <a:pt x="11" y="15"/>
                  </a:cubicBezTo>
                  <a:cubicBezTo>
                    <a:pt x="11" y="15"/>
                    <a:pt x="11" y="15"/>
                    <a:pt x="11" y="15"/>
                  </a:cubicBezTo>
                  <a:cubicBezTo>
                    <a:pt x="11" y="15"/>
                    <a:pt x="11" y="15"/>
                    <a:pt x="11" y="15"/>
                  </a:cubicBezTo>
                  <a:cubicBezTo>
                    <a:pt x="11" y="15"/>
                    <a:pt x="11" y="15"/>
                    <a:pt x="11" y="16"/>
                  </a:cubicBezTo>
                  <a:cubicBezTo>
                    <a:pt x="11" y="16"/>
                    <a:pt x="11" y="16"/>
                    <a:pt x="11" y="16"/>
                  </a:cubicBezTo>
                  <a:cubicBezTo>
                    <a:pt x="10" y="15"/>
                    <a:pt x="10" y="15"/>
                    <a:pt x="10" y="15"/>
                  </a:cubicBezTo>
                  <a:cubicBezTo>
                    <a:pt x="10" y="15"/>
                    <a:pt x="10" y="15"/>
                    <a:pt x="9" y="15"/>
                  </a:cubicBezTo>
                  <a:cubicBezTo>
                    <a:pt x="9" y="15"/>
                    <a:pt x="9" y="15"/>
                    <a:pt x="9" y="15"/>
                  </a:cubicBezTo>
                  <a:cubicBezTo>
                    <a:pt x="8" y="16"/>
                    <a:pt x="8" y="16"/>
                    <a:pt x="8" y="16"/>
                  </a:cubicBezTo>
                  <a:cubicBezTo>
                    <a:pt x="8" y="16"/>
                    <a:pt x="7" y="16"/>
                    <a:pt x="7" y="16"/>
                  </a:cubicBezTo>
                  <a:cubicBezTo>
                    <a:pt x="7" y="16"/>
                    <a:pt x="7" y="16"/>
                    <a:pt x="7" y="16"/>
                  </a:cubicBezTo>
                  <a:cubicBezTo>
                    <a:pt x="7" y="16"/>
                    <a:pt x="7" y="16"/>
                    <a:pt x="7" y="16"/>
                  </a:cubicBezTo>
                  <a:cubicBezTo>
                    <a:pt x="6" y="16"/>
                    <a:pt x="6" y="16"/>
                    <a:pt x="6" y="16"/>
                  </a:cubicBezTo>
                  <a:cubicBezTo>
                    <a:pt x="6" y="17"/>
                    <a:pt x="6" y="17"/>
                    <a:pt x="6" y="17"/>
                  </a:cubicBezTo>
                  <a:cubicBezTo>
                    <a:pt x="6" y="17"/>
                    <a:pt x="6" y="17"/>
                    <a:pt x="6" y="17"/>
                  </a:cubicBezTo>
                  <a:cubicBezTo>
                    <a:pt x="6" y="18"/>
                    <a:pt x="6" y="18"/>
                    <a:pt x="7" y="18"/>
                  </a:cubicBezTo>
                  <a:cubicBezTo>
                    <a:pt x="9" y="17"/>
                    <a:pt x="9" y="17"/>
                    <a:pt x="9" y="17"/>
                  </a:cubicBezTo>
                  <a:cubicBezTo>
                    <a:pt x="10" y="17"/>
                    <a:pt x="10" y="17"/>
                    <a:pt x="10" y="17"/>
                  </a:cubicBezTo>
                  <a:cubicBezTo>
                    <a:pt x="11" y="16"/>
                    <a:pt x="11" y="16"/>
                    <a:pt x="11" y="16"/>
                  </a:cubicBezTo>
                  <a:cubicBezTo>
                    <a:pt x="12" y="17"/>
                    <a:pt x="12" y="17"/>
                    <a:pt x="12" y="17"/>
                  </a:cubicBezTo>
                  <a:cubicBezTo>
                    <a:pt x="12" y="17"/>
                    <a:pt x="13" y="17"/>
                    <a:pt x="13" y="17"/>
                  </a:cubicBezTo>
                  <a:cubicBezTo>
                    <a:pt x="13" y="17"/>
                    <a:pt x="14" y="18"/>
                    <a:pt x="14" y="18"/>
                  </a:cubicBezTo>
                  <a:cubicBezTo>
                    <a:pt x="14" y="18"/>
                    <a:pt x="14" y="18"/>
                    <a:pt x="14" y="18"/>
                  </a:cubicBezTo>
                  <a:cubicBezTo>
                    <a:pt x="14" y="19"/>
                    <a:pt x="14" y="19"/>
                    <a:pt x="13" y="19"/>
                  </a:cubicBezTo>
                  <a:cubicBezTo>
                    <a:pt x="13" y="20"/>
                    <a:pt x="13" y="20"/>
                    <a:pt x="13" y="21"/>
                  </a:cubicBezTo>
                  <a:cubicBezTo>
                    <a:pt x="13" y="21"/>
                    <a:pt x="13" y="21"/>
                    <a:pt x="13" y="21"/>
                  </a:cubicBezTo>
                  <a:cubicBezTo>
                    <a:pt x="12" y="21"/>
                    <a:pt x="12" y="21"/>
                    <a:pt x="12" y="21"/>
                  </a:cubicBezTo>
                  <a:cubicBezTo>
                    <a:pt x="13" y="22"/>
                    <a:pt x="13" y="22"/>
                    <a:pt x="13" y="22"/>
                  </a:cubicBezTo>
                  <a:cubicBezTo>
                    <a:pt x="12" y="22"/>
                    <a:pt x="12" y="22"/>
                    <a:pt x="12" y="22"/>
                  </a:cubicBezTo>
                  <a:cubicBezTo>
                    <a:pt x="11" y="22"/>
                    <a:pt x="11" y="22"/>
                    <a:pt x="11" y="22"/>
                  </a:cubicBezTo>
                  <a:cubicBezTo>
                    <a:pt x="10" y="22"/>
                    <a:pt x="10" y="22"/>
                    <a:pt x="10" y="22"/>
                  </a:cubicBezTo>
                  <a:cubicBezTo>
                    <a:pt x="9" y="22"/>
                    <a:pt x="9" y="22"/>
                    <a:pt x="9" y="22"/>
                  </a:cubicBezTo>
                  <a:cubicBezTo>
                    <a:pt x="8" y="22"/>
                    <a:pt x="8" y="23"/>
                    <a:pt x="8" y="23"/>
                  </a:cubicBezTo>
                  <a:cubicBezTo>
                    <a:pt x="7" y="23"/>
                    <a:pt x="7" y="23"/>
                    <a:pt x="7" y="23"/>
                  </a:cubicBezTo>
                  <a:cubicBezTo>
                    <a:pt x="7" y="23"/>
                    <a:pt x="7" y="23"/>
                    <a:pt x="7" y="23"/>
                  </a:cubicBezTo>
                  <a:cubicBezTo>
                    <a:pt x="7" y="23"/>
                    <a:pt x="7" y="23"/>
                    <a:pt x="7" y="23"/>
                  </a:cubicBezTo>
                  <a:cubicBezTo>
                    <a:pt x="6" y="23"/>
                    <a:pt x="6" y="23"/>
                    <a:pt x="6" y="23"/>
                  </a:cubicBezTo>
                  <a:cubicBezTo>
                    <a:pt x="6" y="23"/>
                    <a:pt x="6" y="23"/>
                    <a:pt x="6" y="23"/>
                  </a:cubicBezTo>
                  <a:cubicBezTo>
                    <a:pt x="6" y="22"/>
                    <a:pt x="6" y="22"/>
                    <a:pt x="6" y="22"/>
                  </a:cubicBezTo>
                  <a:cubicBezTo>
                    <a:pt x="6" y="22"/>
                    <a:pt x="6" y="22"/>
                    <a:pt x="6" y="22"/>
                  </a:cubicBezTo>
                  <a:cubicBezTo>
                    <a:pt x="5" y="21"/>
                    <a:pt x="5" y="21"/>
                    <a:pt x="5" y="21"/>
                  </a:cubicBezTo>
                  <a:cubicBezTo>
                    <a:pt x="5" y="21"/>
                    <a:pt x="5" y="21"/>
                    <a:pt x="5" y="21"/>
                  </a:cubicBezTo>
                  <a:cubicBezTo>
                    <a:pt x="5" y="20"/>
                    <a:pt x="5" y="20"/>
                    <a:pt x="5" y="20"/>
                  </a:cubicBezTo>
                  <a:cubicBezTo>
                    <a:pt x="5" y="20"/>
                    <a:pt x="5" y="20"/>
                    <a:pt x="5" y="20"/>
                  </a:cubicBezTo>
                  <a:cubicBezTo>
                    <a:pt x="5" y="20"/>
                    <a:pt x="5" y="20"/>
                    <a:pt x="5" y="20"/>
                  </a:cubicBezTo>
                  <a:cubicBezTo>
                    <a:pt x="5" y="19"/>
                    <a:pt x="5" y="19"/>
                    <a:pt x="5" y="19"/>
                  </a:cubicBezTo>
                  <a:cubicBezTo>
                    <a:pt x="5" y="19"/>
                    <a:pt x="5" y="19"/>
                    <a:pt x="5" y="19"/>
                  </a:cubicBezTo>
                  <a:cubicBezTo>
                    <a:pt x="5" y="19"/>
                    <a:pt x="5" y="19"/>
                    <a:pt x="5" y="18"/>
                  </a:cubicBezTo>
                  <a:cubicBezTo>
                    <a:pt x="5" y="18"/>
                    <a:pt x="5" y="18"/>
                    <a:pt x="5" y="18"/>
                  </a:cubicBezTo>
                  <a:cubicBezTo>
                    <a:pt x="5" y="18"/>
                    <a:pt x="5" y="18"/>
                    <a:pt x="5" y="18"/>
                  </a:cubicBezTo>
                  <a:cubicBezTo>
                    <a:pt x="5" y="18"/>
                    <a:pt x="5" y="18"/>
                    <a:pt x="5" y="17"/>
                  </a:cubicBezTo>
                  <a:cubicBezTo>
                    <a:pt x="5" y="17"/>
                    <a:pt x="5" y="17"/>
                    <a:pt x="5" y="17"/>
                  </a:cubicBezTo>
                  <a:cubicBezTo>
                    <a:pt x="5" y="14"/>
                    <a:pt x="5" y="14"/>
                    <a:pt x="5" y="14"/>
                  </a:cubicBezTo>
                  <a:cubicBezTo>
                    <a:pt x="5" y="14"/>
                    <a:pt x="5" y="14"/>
                    <a:pt x="5" y="14"/>
                  </a:cubicBezTo>
                  <a:cubicBezTo>
                    <a:pt x="5" y="13"/>
                    <a:pt x="5" y="13"/>
                    <a:pt x="5" y="13"/>
                  </a:cubicBezTo>
                  <a:cubicBezTo>
                    <a:pt x="5" y="13"/>
                    <a:pt x="5" y="13"/>
                    <a:pt x="5" y="13"/>
                  </a:cubicBezTo>
                  <a:cubicBezTo>
                    <a:pt x="5" y="12"/>
                    <a:pt x="6" y="12"/>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7" y="12"/>
                    <a:pt x="7" y="12"/>
                    <a:pt x="7" y="12"/>
                  </a:cubicBezTo>
                  <a:cubicBezTo>
                    <a:pt x="7" y="12"/>
                    <a:pt x="7" y="12"/>
                    <a:pt x="7" y="12"/>
                  </a:cubicBezTo>
                  <a:cubicBezTo>
                    <a:pt x="7" y="12"/>
                    <a:pt x="7" y="12"/>
                    <a:pt x="7" y="12"/>
                  </a:cubicBezTo>
                  <a:cubicBezTo>
                    <a:pt x="9" y="11"/>
                    <a:pt x="9" y="11"/>
                    <a:pt x="9" y="11"/>
                  </a:cubicBezTo>
                  <a:cubicBezTo>
                    <a:pt x="10" y="10"/>
                    <a:pt x="10" y="10"/>
                    <a:pt x="11" y="10"/>
                  </a:cubicBezTo>
                  <a:cubicBezTo>
                    <a:pt x="11" y="10"/>
                    <a:pt x="11" y="10"/>
                    <a:pt x="11" y="10"/>
                  </a:cubicBezTo>
                  <a:cubicBezTo>
                    <a:pt x="12" y="11"/>
                    <a:pt x="12" y="11"/>
                    <a:pt x="12" y="11"/>
                  </a:cubicBezTo>
                  <a:cubicBezTo>
                    <a:pt x="12" y="11"/>
                    <a:pt x="12" y="11"/>
                    <a:pt x="13" y="10"/>
                  </a:cubicBezTo>
                  <a:cubicBezTo>
                    <a:pt x="13" y="10"/>
                    <a:pt x="13" y="10"/>
                    <a:pt x="13" y="10"/>
                  </a:cubicBezTo>
                  <a:cubicBezTo>
                    <a:pt x="14" y="10"/>
                    <a:pt x="14" y="10"/>
                    <a:pt x="14" y="10"/>
                  </a:cubicBezTo>
                  <a:cubicBezTo>
                    <a:pt x="14" y="10"/>
                    <a:pt x="14" y="10"/>
                    <a:pt x="14" y="10"/>
                  </a:cubicBezTo>
                  <a:cubicBezTo>
                    <a:pt x="15" y="10"/>
                    <a:pt x="15" y="9"/>
                    <a:pt x="15" y="9"/>
                  </a:cubicBezTo>
                  <a:cubicBezTo>
                    <a:pt x="15" y="9"/>
                    <a:pt x="15" y="9"/>
                    <a:pt x="15" y="9"/>
                  </a:cubicBezTo>
                  <a:cubicBezTo>
                    <a:pt x="15" y="9"/>
                    <a:pt x="14" y="8"/>
                    <a:pt x="13" y="8"/>
                  </a:cubicBezTo>
                  <a:cubicBezTo>
                    <a:pt x="12" y="8"/>
                    <a:pt x="12" y="8"/>
                    <a:pt x="12" y="8"/>
                  </a:cubicBezTo>
                  <a:cubicBezTo>
                    <a:pt x="12" y="8"/>
                    <a:pt x="11" y="8"/>
                    <a:pt x="11" y="8"/>
                  </a:cubicBezTo>
                  <a:cubicBezTo>
                    <a:pt x="11" y="9"/>
                    <a:pt x="11" y="9"/>
                    <a:pt x="11" y="9"/>
                  </a:cubicBezTo>
                  <a:cubicBezTo>
                    <a:pt x="10" y="9"/>
                    <a:pt x="10" y="9"/>
                    <a:pt x="10" y="9"/>
                  </a:cubicBezTo>
                  <a:cubicBezTo>
                    <a:pt x="9" y="10"/>
                    <a:pt x="9" y="10"/>
                    <a:pt x="9" y="10"/>
                  </a:cubicBezTo>
                  <a:cubicBezTo>
                    <a:pt x="9" y="10"/>
                    <a:pt x="8" y="10"/>
                    <a:pt x="8" y="10"/>
                  </a:cubicBezTo>
                  <a:cubicBezTo>
                    <a:pt x="8" y="10"/>
                    <a:pt x="8" y="10"/>
                    <a:pt x="8" y="10"/>
                  </a:cubicBezTo>
                  <a:cubicBezTo>
                    <a:pt x="7" y="10"/>
                    <a:pt x="7" y="10"/>
                    <a:pt x="7" y="10"/>
                  </a:cubicBezTo>
                  <a:cubicBezTo>
                    <a:pt x="7" y="10"/>
                    <a:pt x="7" y="10"/>
                    <a:pt x="7" y="10"/>
                  </a:cubicBezTo>
                  <a:cubicBezTo>
                    <a:pt x="6" y="10"/>
                    <a:pt x="6" y="10"/>
                    <a:pt x="6" y="10"/>
                  </a:cubicBezTo>
                  <a:cubicBezTo>
                    <a:pt x="4" y="10"/>
                    <a:pt x="4" y="10"/>
                    <a:pt x="4" y="10"/>
                  </a:cubicBezTo>
                  <a:cubicBezTo>
                    <a:pt x="4" y="10"/>
                    <a:pt x="3" y="11"/>
                    <a:pt x="3" y="11"/>
                  </a:cubicBezTo>
                  <a:cubicBezTo>
                    <a:pt x="3" y="11"/>
                    <a:pt x="3" y="11"/>
                    <a:pt x="3" y="11"/>
                  </a:cubicBezTo>
                  <a:cubicBezTo>
                    <a:pt x="3" y="11"/>
                    <a:pt x="3" y="11"/>
                    <a:pt x="3" y="11"/>
                  </a:cubicBezTo>
                  <a:cubicBezTo>
                    <a:pt x="2" y="13"/>
                    <a:pt x="2" y="13"/>
                    <a:pt x="2" y="13"/>
                  </a:cubicBezTo>
                  <a:cubicBezTo>
                    <a:pt x="2" y="14"/>
                    <a:pt x="2" y="14"/>
                    <a:pt x="2" y="14"/>
                  </a:cubicBezTo>
                  <a:cubicBezTo>
                    <a:pt x="2" y="14"/>
                    <a:pt x="2" y="14"/>
                    <a:pt x="2" y="14"/>
                  </a:cubicBezTo>
                  <a:cubicBezTo>
                    <a:pt x="2" y="15"/>
                    <a:pt x="2" y="15"/>
                    <a:pt x="2" y="15"/>
                  </a:cubicBezTo>
                  <a:cubicBezTo>
                    <a:pt x="2" y="15"/>
                    <a:pt x="2" y="15"/>
                    <a:pt x="2" y="15"/>
                  </a:cubicBezTo>
                  <a:cubicBezTo>
                    <a:pt x="2" y="15"/>
                    <a:pt x="2" y="15"/>
                    <a:pt x="2" y="15"/>
                  </a:cubicBezTo>
                  <a:cubicBezTo>
                    <a:pt x="1" y="15"/>
                    <a:pt x="1" y="16"/>
                    <a:pt x="1" y="16"/>
                  </a:cubicBezTo>
                  <a:cubicBezTo>
                    <a:pt x="1" y="16"/>
                    <a:pt x="1" y="15"/>
                    <a:pt x="1" y="15"/>
                  </a:cubicBezTo>
                  <a:cubicBezTo>
                    <a:pt x="0" y="13"/>
                    <a:pt x="0" y="13"/>
                    <a:pt x="0" y="13"/>
                  </a:cubicBezTo>
                  <a:cubicBezTo>
                    <a:pt x="0" y="13"/>
                    <a:pt x="0" y="13"/>
                    <a:pt x="0" y="13"/>
                  </a:cubicBezTo>
                  <a:cubicBezTo>
                    <a:pt x="1" y="12"/>
                    <a:pt x="1" y="12"/>
                    <a:pt x="1" y="12"/>
                  </a:cubicBezTo>
                  <a:cubicBezTo>
                    <a:pt x="1" y="12"/>
                    <a:pt x="1" y="12"/>
                    <a:pt x="1" y="12"/>
                  </a:cubicBezTo>
                  <a:cubicBezTo>
                    <a:pt x="1" y="11"/>
                    <a:pt x="1" y="11"/>
                    <a:pt x="1" y="11"/>
                  </a:cubicBezTo>
                  <a:cubicBezTo>
                    <a:pt x="1" y="11"/>
                    <a:pt x="1" y="11"/>
                    <a:pt x="1" y="11"/>
                  </a:cubicBezTo>
                  <a:cubicBezTo>
                    <a:pt x="1" y="10"/>
                    <a:pt x="1" y="10"/>
                    <a:pt x="1" y="10"/>
                  </a:cubicBezTo>
                  <a:cubicBezTo>
                    <a:pt x="1" y="9"/>
                    <a:pt x="1" y="9"/>
                    <a:pt x="1" y="9"/>
                  </a:cubicBezTo>
                  <a:close/>
                  <a:moveTo>
                    <a:pt x="10" y="18"/>
                  </a:moveTo>
                  <a:cubicBezTo>
                    <a:pt x="8" y="19"/>
                    <a:pt x="8" y="19"/>
                    <a:pt x="8" y="19"/>
                  </a:cubicBezTo>
                  <a:cubicBezTo>
                    <a:pt x="7" y="19"/>
                    <a:pt x="7" y="19"/>
                    <a:pt x="7" y="19"/>
                  </a:cubicBezTo>
                  <a:cubicBezTo>
                    <a:pt x="7" y="19"/>
                    <a:pt x="7" y="19"/>
                    <a:pt x="7" y="19"/>
                  </a:cubicBezTo>
                  <a:cubicBezTo>
                    <a:pt x="6" y="19"/>
                    <a:pt x="6" y="19"/>
                    <a:pt x="6" y="19"/>
                  </a:cubicBezTo>
                  <a:cubicBezTo>
                    <a:pt x="6" y="19"/>
                    <a:pt x="6" y="20"/>
                    <a:pt x="6" y="20"/>
                  </a:cubicBezTo>
                  <a:cubicBezTo>
                    <a:pt x="6" y="20"/>
                    <a:pt x="6" y="20"/>
                    <a:pt x="7" y="20"/>
                  </a:cubicBezTo>
                  <a:cubicBezTo>
                    <a:pt x="7" y="20"/>
                    <a:pt x="7" y="20"/>
                    <a:pt x="7" y="21"/>
                  </a:cubicBezTo>
                  <a:cubicBezTo>
                    <a:pt x="7" y="21"/>
                    <a:pt x="7" y="21"/>
                    <a:pt x="7" y="21"/>
                  </a:cubicBezTo>
                  <a:cubicBezTo>
                    <a:pt x="7" y="21"/>
                    <a:pt x="7" y="21"/>
                    <a:pt x="7" y="21"/>
                  </a:cubicBezTo>
                  <a:cubicBezTo>
                    <a:pt x="8" y="21"/>
                    <a:pt x="8" y="21"/>
                    <a:pt x="8" y="21"/>
                  </a:cubicBezTo>
                  <a:cubicBezTo>
                    <a:pt x="8" y="21"/>
                    <a:pt x="8" y="21"/>
                    <a:pt x="8" y="21"/>
                  </a:cubicBezTo>
                  <a:cubicBezTo>
                    <a:pt x="8" y="21"/>
                    <a:pt x="8" y="21"/>
                    <a:pt x="8" y="21"/>
                  </a:cubicBezTo>
                  <a:cubicBezTo>
                    <a:pt x="8" y="21"/>
                    <a:pt x="8" y="21"/>
                    <a:pt x="8" y="21"/>
                  </a:cubicBezTo>
                  <a:cubicBezTo>
                    <a:pt x="8" y="21"/>
                    <a:pt x="9" y="21"/>
                    <a:pt x="9" y="21"/>
                  </a:cubicBezTo>
                  <a:cubicBezTo>
                    <a:pt x="10" y="21"/>
                    <a:pt x="10" y="20"/>
                    <a:pt x="11" y="20"/>
                  </a:cubicBezTo>
                  <a:cubicBezTo>
                    <a:pt x="11" y="20"/>
                    <a:pt x="11" y="20"/>
                    <a:pt x="11" y="19"/>
                  </a:cubicBezTo>
                  <a:cubicBezTo>
                    <a:pt x="11" y="19"/>
                    <a:pt x="11" y="19"/>
                    <a:pt x="11" y="19"/>
                  </a:cubicBezTo>
                  <a:cubicBezTo>
                    <a:pt x="11" y="19"/>
                    <a:pt x="11" y="18"/>
                    <a:pt x="11" y="18"/>
                  </a:cubicBezTo>
                  <a:cubicBezTo>
                    <a:pt x="11" y="18"/>
                    <a:pt x="11" y="18"/>
                    <a:pt x="11" y="18"/>
                  </a:cubicBezTo>
                  <a:cubicBezTo>
                    <a:pt x="11" y="18"/>
                    <a:pt x="11" y="18"/>
                    <a:pt x="11" y="18"/>
                  </a:cubicBezTo>
                  <a:cubicBezTo>
                    <a:pt x="11" y="18"/>
                    <a:pt x="10" y="18"/>
                    <a:pt x="10" y="18"/>
                  </a:cubicBezTo>
                  <a:close/>
                  <a:moveTo>
                    <a:pt x="7" y="14"/>
                  </a:moveTo>
                  <a:cubicBezTo>
                    <a:pt x="7" y="15"/>
                    <a:pt x="7" y="15"/>
                    <a:pt x="7" y="15"/>
                  </a:cubicBezTo>
                  <a:cubicBezTo>
                    <a:pt x="7" y="15"/>
                    <a:pt x="7" y="15"/>
                    <a:pt x="7" y="15"/>
                  </a:cubicBezTo>
                  <a:cubicBezTo>
                    <a:pt x="8" y="15"/>
                    <a:pt x="8" y="15"/>
                    <a:pt x="8" y="15"/>
                  </a:cubicBezTo>
                  <a:cubicBezTo>
                    <a:pt x="8" y="14"/>
                    <a:pt x="8" y="14"/>
                    <a:pt x="8" y="14"/>
                  </a:cubicBezTo>
                  <a:cubicBezTo>
                    <a:pt x="9" y="14"/>
                    <a:pt x="9" y="14"/>
                    <a:pt x="10" y="14"/>
                  </a:cubicBezTo>
                  <a:cubicBezTo>
                    <a:pt x="10" y="13"/>
                    <a:pt x="10" y="13"/>
                    <a:pt x="11" y="13"/>
                  </a:cubicBezTo>
                  <a:cubicBezTo>
                    <a:pt x="11" y="12"/>
                    <a:pt x="11" y="12"/>
                    <a:pt x="11" y="12"/>
                  </a:cubicBezTo>
                  <a:cubicBezTo>
                    <a:pt x="11" y="12"/>
                    <a:pt x="11" y="12"/>
                    <a:pt x="11" y="12"/>
                  </a:cubicBezTo>
                  <a:cubicBezTo>
                    <a:pt x="11" y="12"/>
                    <a:pt x="10" y="12"/>
                    <a:pt x="10" y="12"/>
                  </a:cubicBezTo>
                  <a:cubicBezTo>
                    <a:pt x="10" y="12"/>
                    <a:pt x="9" y="12"/>
                    <a:pt x="9" y="13"/>
                  </a:cubicBezTo>
                  <a:cubicBezTo>
                    <a:pt x="9" y="13"/>
                    <a:pt x="9" y="13"/>
                    <a:pt x="9" y="13"/>
                  </a:cubicBezTo>
                  <a:cubicBezTo>
                    <a:pt x="8" y="13"/>
                    <a:pt x="8" y="13"/>
                    <a:pt x="8" y="13"/>
                  </a:cubicBezTo>
                  <a:cubicBezTo>
                    <a:pt x="8" y="13"/>
                    <a:pt x="8" y="13"/>
                    <a:pt x="8" y="13"/>
                  </a:cubicBezTo>
                  <a:cubicBezTo>
                    <a:pt x="7" y="12"/>
                    <a:pt x="7" y="12"/>
                    <a:pt x="7" y="12"/>
                  </a:cubicBezTo>
                  <a:cubicBezTo>
                    <a:pt x="7" y="12"/>
                    <a:pt x="7" y="12"/>
                    <a:pt x="7" y="12"/>
                  </a:cubicBezTo>
                  <a:cubicBezTo>
                    <a:pt x="7" y="13"/>
                    <a:pt x="7" y="13"/>
                    <a:pt x="7" y="13"/>
                  </a:cubicBezTo>
                  <a:cubicBezTo>
                    <a:pt x="7" y="14"/>
                    <a:pt x="7" y="14"/>
                    <a:pt x="7" y="14"/>
                  </a:cubicBezTo>
                  <a:cubicBezTo>
                    <a:pt x="7" y="14"/>
                    <a:pt x="7" y="14"/>
                    <a:pt x="7" y="14"/>
                  </a:cubicBezTo>
                  <a:cubicBezTo>
                    <a:pt x="7" y="14"/>
                    <a:pt x="7" y="14"/>
                    <a:pt x="7" y="14"/>
                  </a:cubicBezTo>
                  <a:cubicBezTo>
                    <a:pt x="7" y="14"/>
                    <a:pt x="7" y="14"/>
                    <a:pt x="7" y="14"/>
                  </a:cubicBezTo>
                  <a:close/>
                  <a:moveTo>
                    <a:pt x="10" y="7"/>
                  </a:moveTo>
                  <a:cubicBezTo>
                    <a:pt x="11" y="7"/>
                    <a:pt x="11" y="7"/>
                    <a:pt x="11" y="7"/>
                  </a:cubicBezTo>
                  <a:cubicBezTo>
                    <a:pt x="11" y="7"/>
                    <a:pt x="11" y="7"/>
                    <a:pt x="11" y="7"/>
                  </a:cubicBezTo>
                  <a:cubicBezTo>
                    <a:pt x="11" y="7"/>
                    <a:pt x="11" y="7"/>
                    <a:pt x="11" y="7"/>
                  </a:cubicBezTo>
                  <a:cubicBezTo>
                    <a:pt x="11" y="7"/>
                    <a:pt x="12" y="7"/>
                    <a:pt x="13" y="7"/>
                  </a:cubicBezTo>
                  <a:cubicBezTo>
                    <a:pt x="13" y="6"/>
                    <a:pt x="13" y="6"/>
                    <a:pt x="13" y="6"/>
                  </a:cubicBezTo>
                  <a:cubicBezTo>
                    <a:pt x="13" y="6"/>
                    <a:pt x="13" y="6"/>
                    <a:pt x="14" y="6"/>
                  </a:cubicBezTo>
                  <a:cubicBezTo>
                    <a:pt x="14" y="6"/>
                    <a:pt x="14" y="6"/>
                    <a:pt x="14" y="6"/>
                  </a:cubicBezTo>
                  <a:cubicBezTo>
                    <a:pt x="14" y="5"/>
                    <a:pt x="14" y="5"/>
                    <a:pt x="13" y="5"/>
                  </a:cubicBezTo>
                  <a:cubicBezTo>
                    <a:pt x="13" y="5"/>
                    <a:pt x="13" y="5"/>
                    <a:pt x="13" y="4"/>
                  </a:cubicBezTo>
                  <a:cubicBezTo>
                    <a:pt x="13" y="4"/>
                    <a:pt x="13" y="4"/>
                    <a:pt x="13" y="4"/>
                  </a:cubicBezTo>
                  <a:cubicBezTo>
                    <a:pt x="13" y="4"/>
                    <a:pt x="13" y="4"/>
                    <a:pt x="14" y="4"/>
                  </a:cubicBezTo>
                  <a:cubicBezTo>
                    <a:pt x="14" y="4"/>
                    <a:pt x="14" y="4"/>
                    <a:pt x="14" y="4"/>
                  </a:cubicBezTo>
                  <a:cubicBezTo>
                    <a:pt x="15" y="4"/>
                    <a:pt x="15" y="4"/>
                    <a:pt x="15" y="4"/>
                  </a:cubicBezTo>
                  <a:cubicBezTo>
                    <a:pt x="15" y="4"/>
                    <a:pt x="16" y="4"/>
                    <a:pt x="16" y="3"/>
                  </a:cubicBezTo>
                  <a:cubicBezTo>
                    <a:pt x="16" y="3"/>
                    <a:pt x="16" y="3"/>
                    <a:pt x="16" y="3"/>
                  </a:cubicBezTo>
                  <a:cubicBezTo>
                    <a:pt x="16" y="3"/>
                    <a:pt x="16" y="3"/>
                    <a:pt x="16" y="3"/>
                  </a:cubicBezTo>
                  <a:cubicBezTo>
                    <a:pt x="16" y="3"/>
                    <a:pt x="16" y="3"/>
                    <a:pt x="16" y="3"/>
                  </a:cubicBezTo>
                  <a:cubicBezTo>
                    <a:pt x="16" y="3"/>
                    <a:pt x="15" y="3"/>
                    <a:pt x="15" y="2"/>
                  </a:cubicBezTo>
                  <a:cubicBezTo>
                    <a:pt x="15" y="2"/>
                    <a:pt x="15" y="2"/>
                    <a:pt x="15" y="2"/>
                  </a:cubicBezTo>
                  <a:cubicBezTo>
                    <a:pt x="14" y="2"/>
                    <a:pt x="14" y="2"/>
                    <a:pt x="14" y="2"/>
                  </a:cubicBezTo>
                  <a:cubicBezTo>
                    <a:pt x="13" y="2"/>
                    <a:pt x="13" y="2"/>
                    <a:pt x="13" y="2"/>
                  </a:cubicBezTo>
                  <a:cubicBezTo>
                    <a:pt x="13" y="2"/>
                    <a:pt x="13" y="2"/>
                    <a:pt x="13" y="2"/>
                  </a:cubicBezTo>
                  <a:cubicBezTo>
                    <a:pt x="12" y="2"/>
                    <a:pt x="12" y="2"/>
                    <a:pt x="12" y="1"/>
                  </a:cubicBezTo>
                  <a:cubicBezTo>
                    <a:pt x="12" y="1"/>
                    <a:pt x="12" y="1"/>
                    <a:pt x="12" y="1"/>
                  </a:cubicBezTo>
                  <a:cubicBezTo>
                    <a:pt x="11" y="1"/>
                    <a:pt x="11" y="1"/>
                    <a:pt x="11" y="1"/>
                  </a:cubicBezTo>
                  <a:cubicBezTo>
                    <a:pt x="11" y="1"/>
                    <a:pt x="11" y="0"/>
                    <a:pt x="10" y="0"/>
                  </a:cubicBezTo>
                  <a:cubicBezTo>
                    <a:pt x="10" y="0"/>
                    <a:pt x="10" y="0"/>
                    <a:pt x="10" y="0"/>
                  </a:cubicBezTo>
                  <a:cubicBezTo>
                    <a:pt x="10" y="0"/>
                    <a:pt x="10" y="0"/>
                    <a:pt x="10" y="0"/>
                  </a:cubicBezTo>
                  <a:cubicBezTo>
                    <a:pt x="10" y="0"/>
                    <a:pt x="10" y="0"/>
                    <a:pt x="10" y="0"/>
                  </a:cubicBezTo>
                  <a:cubicBezTo>
                    <a:pt x="10" y="1"/>
                    <a:pt x="10" y="1"/>
                    <a:pt x="10" y="1"/>
                  </a:cubicBezTo>
                  <a:cubicBezTo>
                    <a:pt x="10" y="1"/>
                    <a:pt x="11" y="2"/>
                    <a:pt x="11" y="2"/>
                  </a:cubicBezTo>
                  <a:cubicBezTo>
                    <a:pt x="11" y="2"/>
                    <a:pt x="11" y="2"/>
                    <a:pt x="10" y="2"/>
                  </a:cubicBezTo>
                  <a:cubicBezTo>
                    <a:pt x="10" y="3"/>
                    <a:pt x="10" y="3"/>
                    <a:pt x="10" y="3"/>
                  </a:cubicBezTo>
                  <a:cubicBezTo>
                    <a:pt x="10" y="3"/>
                    <a:pt x="10" y="3"/>
                    <a:pt x="10" y="4"/>
                  </a:cubicBezTo>
                  <a:cubicBezTo>
                    <a:pt x="10" y="4"/>
                    <a:pt x="10" y="4"/>
                    <a:pt x="10" y="5"/>
                  </a:cubicBezTo>
                  <a:cubicBezTo>
                    <a:pt x="10" y="5"/>
                    <a:pt x="10" y="5"/>
                    <a:pt x="10" y="5"/>
                  </a:cubicBezTo>
                  <a:cubicBezTo>
                    <a:pt x="10" y="5"/>
                    <a:pt x="10" y="5"/>
                    <a:pt x="10" y="5"/>
                  </a:cubicBezTo>
                  <a:cubicBezTo>
                    <a:pt x="10" y="5"/>
                    <a:pt x="10" y="6"/>
                    <a:pt x="10" y="6"/>
                  </a:cubicBezTo>
                  <a:cubicBezTo>
                    <a:pt x="10" y="6"/>
                    <a:pt x="10" y="5"/>
                    <a:pt x="11" y="5"/>
                  </a:cubicBezTo>
                  <a:cubicBezTo>
                    <a:pt x="11" y="5"/>
                    <a:pt x="11" y="5"/>
                    <a:pt x="11" y="5"/>
                  </a:cubicBezTo>
                  <a:cubicBezTo>
                    <a:pt x="11" y="5"/>
                    <a:pt x="11" y="5"/>
                    <a:pt x="11" y="5"/>
                  </a:cubicBezTo>
                  <a:cubicBezTo>
                    <a:pt x="12" y="5"/>
                    <a:pt x="12" y="5"/>
                    <a:pt x="12" y="5"/>
                  </a:cubicBezTo>
                  <a:cubicBezTo>
                    <a:pt x="12" y="6"/>
                    <a:pt x="11" y="6"/>
                    <a:pt x="11" y="6"/>
                  </a:cubicBezTo>
                  <a:cubicBezTo>
                    <a:pt x="11" y="6"/>
                    <a:pt x="10" y="6"/>
                    <a:pt x="10" y="7"/>
                  </a:cubicBezTo>
                  <a:close/>
                  <a:moveTo>
                    <a:pt x="32" y="13"/>
                  </a:moveTo>
                  <a:cubicBezTo>
                    <a:pt x="32" y="13"/>
                    <a:pt x="32" y="13"/>
                    <a:pt x="32" y="13"/>
                  </a:cubicBezTo>
                  <a:cubicBezTo>
                    <a:pt x="32" y="14"/>
                    <a:pt x="32" y="14"/>
                    <a:pt x="32" y="14"/>
                  </a:cubicBezTo>
                  <a:cubicBezTo>
                    <a:pt x="32" y="14"/>
                    <a:pt x="32" y="14"/>
                    <a:pt x="32" y="14"/>
                  </a:cubicBezTo>
                  <a:cubicBezTo>
                    <a:pt x="32" y="14"/>
                    <a:pt x="32" y="14"/>
                    <a:pt x="32" y="14"/>
                  </a:cubicBezTo>
                  <a:cubicBezTo>
                    <a:pt x="32" y="14"/>
                    <a:pt x="32" y="14"/>
                    <a:pt x="32" y="14"/>
                  </a:cubicBezTo>
                  <a:cubicBezTo>
                    <a:pt x="32" y="15"/>
                    <a:pt x="32" y="15"/>
                    <a:pt x="32" y="15"/>
                  </a:cubicBezTo>
                  <a:cubicBezTo>
                    <a:pt x="32" y="15"/>
                    <a:pt x="31" y="15"/>
                    <a:pt x="31" y="16"/>
                  </a:cubicBezTo>
                  <a:cubicBezTo>
                    <a:pt x="31" y="16"/>
                    <a:pt x="30" y="16"/>
                    <a:pt x="30" y="17"/>
                  </a:cubicBezTo>
                  <a:cubicBezTo>
                    <a:pt x="30" y="17"/>
                    <a:pt x="29" y="18"/>
                    <a:pt x="29" y="18"/>
                  </a:cubicBezTo>
                  <a:cubicBezTo>
                    <a:pt x="28" y="19"/>
                    <a:pt x="28" y="19"/>
                    <a:pt x="28" y="19"/>
                  </a:cubicBezTo>
                  <a:cubicBezTo>
                    <a:pt x="27" y="20"/>
                    <a:pt x="27" y="20"/>
                    <a:pt x="27" y="20"/>
                  </a:cubicBezTo>
                  <a:cubicBezTo>
                    <a:pt x="26" y="20"/>
                    <a:pt x="26" y="21"/>
                    <a:pt x="26" y="21"/>
                  </a:cubicBezTo>
                  <a:cubicBezTo>
                    <a:pt x="26" y="21"/>
                    <a:pt x="26" y="20"/>
                    <a:pt x="25" y="20"/>
                  </a:cubicBezTo>
                  <a:cubicBezTo>
                    <a:pt x="25" y="20"/>
                    <a:pt x="25" y="20"/>
                    <a:pt x="25" y="19"/>
                  </a:cubicBezTo>
                  <a:cubicBezTo>
                    <a:pt x="25" y="19"/>
                    <a:pt x="25" y="18"/>
                    <a:pt x="25" y="18"/>
                  </a:cubicBezTo>
                  <a:cubicBezTo>
                    <a:pt x="25" y="18"/>
                    <a:pt x="25" y="18"/>
                    <a:pt x="25" y="17"/>
                  </a:cubicBezTo>
                  <a:cubicBezTo>
                    <a:pt x="26" y="17"/>
                    <a:pt x="26" y="17"/>
                    <a:pt x="26" y="17"/>
                  </a:cubicBezTo>
                  <a:cubicBezTo>
                    <a:pt x="26" y="17"/>
                    <a:pt x="27" y="16"/>
                    <a:pt x="27" y="16"/>
                  </a:cubicBezTo>
                  <a:cubicBezTo>
                    <a:pt x="27" y="16"/>
                    <a:pt x="27" y="15"/>
                    <a:pt x="27" y="15"/>
                  </a:cubicBezTo>
                  <a:cubicBezTo>
                    <a:pt x="27" y="15"/>
                    <a:pt x="27" y="15"/>
                    <a:pt x="27" y="15"/>
                  </a:cubicBezTo>
                  <a:cubicBezTo>
                    <a:pt x="26" y="14"/>
                    <a:pt x="26" y="14"/>
                    <a:pt x="26" y="14"/>
                  </a:cubicBezTo>
                  <a:cubicBezTo>
                    <a:pt x="26" y="14"/>
                    <a:pt x="26" y="14"/>
                    <a:pt x="26" y="14"/>
                  </a:cubicBezTo>
                  <a:cubicBezTo>
                    <a:pt x="26" y="14"/>
                    <a:pt x="26" y="14"/>
                    <a:pt x="27" y="13"/>
                  </a:cubicBezTo>
                  <a:cubicBezTo>
                    <a:pt x="27" y="13"/>
                    <a:pt x="27" y="14"/>
                    <a:pt x="27" y="14"/>
                  </a:cubicBezTo>
                  <a:cubicBezTo>
                    <a:pt x="27" y="14"/>
                    <a:pt x="27" y="14"/>
                    <a:pt x="28" y="14"/>
                  </a:cubicBezTo>
                  <a:cubicBezTo>
                    <a:pt x="28" y="14"/>
                    <a:pt x="28" y="14"/>
                    <a:pt x="28" y="13"/>
                  </a:cubicBezTo>
                  <a:cubicBezTo>
                    <a:pt x="28" y="13"/>
                    <a:pt x="28" y="13"/>
                    <a:pt x="28" y="13"/>
                  </a:cubicBezTo>
                  <a:cubicBezTo>
                    <a:pt x="28" y="13"/>
                    <a:pt x="28" y="13"/>
                    <a:pt x="28" y="13"/>
                  </a:cubicBezTo>
                  <a:cubicBezTo>
                    <a:pt x="28" y="13"/>
                    <a:pt x="28" y="13"/>
                    <a:pt x="27" y="13"/>
                  </a:cubicBezTo>
                  <a:cubicBezTo>
                    <a:pt x="27" y="13"/>
                    <a:pt x="27" y="13"/>
                    <a:pt x="27" y="13"/>
                  </a:cubicBezTo>
                  <a:cubicBezTo>
                    <a:pt x="26" y="13"/>
                    <a:pt x="26" y="13"/>
                    <a:pt x="26" y="13"/>
                  </a:cubicBezTo>
                  <a:cubicBezTo>
                    <a:pt x="26" y="13"/>
                    <a:pt x="26" y="13"/>
                    <a:pt x="26" y="13"/>
                  </a:cubicBezTo>
                  <a:cubicBezTo>
                    <a:pt x="26" y="13"/>
                    <a:pt x="25" y="13"/>
                    <a:pt x="25" y="13"/>
                  </a:cubicBezTo>
                  <a:cubicBezTo>
                    <a:pt x="25" y="12"/>
                    <a:pt x="25" y="12"/>
                    <a:pt x="25" y="12"/>
                  </a:cubicBezTo>
                  <a:cubicBezTo>
                    <a:pt x="25" y="12"/>
                    <a:pt x="25" y="12"/>
                    <a:pt x="25" y="12"/>
                  </a:cubicBezTo>
                  <a:cubicBezTo>
                    <a:pt x="25" y="12"/>
                    <a:pt x="25" y="12"/>
                    <a:pt x="25" y="12"/>
                  </a:cubicBezTo>
                  <a:cubicBezTo>
                    <a:pt x="25" y="11"/>
                    <a:pt x="25" y="11"/>
                    <a:pt x="26" y="11"/>
                  </a:cubicBezTo>
                  <a:cubicBezTo>
                    <a:pt x="27" y="10"/>
                    <a:pt x="27" y="10"/>
                    <a:pt x="28" y="10"/>
                  </a:cubicBezTo>
                  <a:cubicBezTo>
                    <a:pt x="28" y="10"/>
                    <a:pt x="28" y="10"/>
                    <a:pt x="28" y="10"/>
                  </a:cubicBezTo>
                  <a:cubicBezTo>
                    <a:pt x="28" y="10"/>
                    <a:pt x="28" y="10"/>
                    <a:pt x="28" y="10"/>
                  </a:cubicBezTo>
                  <a:cubicBezTo>
                    <a:pt x="28" y="10"/>
                    <a:pt x="28" y="10"/>
                    <a:pt x="28" y="10"/>
                  </a:cubicBezTo>
                  <a:cubicBezTo>
                    <a:pt x="28" y="8"/>
                    <a:pt x="28" y="8"/>
                    <a:pt x="28" y="8"/>
                  </a:cubicBezTo>
                  <a:cubicBezTo>
                    <a:pt x="28" y="8"/>
                    <a:pt x="28" y="8"/>
                    <a:pt x="28" y="7"/>
                  </a:cubicBezTo>
                  <a:cubicBezTo>
                    <a:pt x="28" y="7"/>
                    <a:pt x="28" y="7"/>
                    <a:pt x="28" y="7"/>
                  </a:cubicBezTo>
                  <a:cubicBezTo>
                    <a:pt x="27" y="7"/>
                    <a:pt x="27" y="7"/>
                    <a:pt x="27" y="7"/>
                  </a:cubicBezTo>
                  <a:cubicBezTo>
                    <a:pt x="27" y="7"/>
                    <a:pt x="27" y="7"/>
                    <a:pt x="27" y="7"/>
                  </a:cubicBezTo>
                  <a:cubicBezTo>
                    <a:pt x="26" y="6"/>
                    <a:pt x="26" y="6"/>
                    <a:pt x="26" y="6"/>
                  </a:cubicBezTo>
                  <a:cubicBezTo>
                    <a:pt x="26" y="6"/>
                    <a:pt x="26" y="6"/>
                    <a:pt x="26" y="6"/>
                  </a:cubicBezTo>
                  <a:cubicBezTo>
                    <a:pt x="26" y="6"/>
                    <a:pt x="26" y="6"/>
                    <a:pt x="26" y="6"/>
                  </a:cubicBezTo>
                  <a:cubicBezTo>
                    <a:pt x="26" y="6"/>
                    <a:pt x="26" y="6"/>
                    <a:pt x="26" y="5"/>
                  </a:cubicBezTo>
                  <a:cubicBezTo>
                    <a:pt x="26" y="5"/>
                    <a:pt x="26" y="5"/>
                    <a:pt x="26" y="5"/>
                  </a:cubicBezTo>
                  <a:cubicBezTo>
                    <a:pt x="27" y="5"/>
                    <a:pt x="27" y="5"/>
                    <a:pt x="27" y="5"/>
                  </a:cubicBezTo>
                  <a:cubicBezTo>
                    <a:pt x="28" y="4"/>
                    <a:pt x="28" y="4"/>
                    <a:pt x="29" y="4"/>
                  </a:cubicBezTo>
                  <a:cubicBezTo>
                    <a:pt x="29" y="4"/>
                    <a:pt x="29" y="4"/>
                    <a:pt x="29" y="3"/>
                  </a:cubicBezTo>
                  <a:cubicBezTo>
                    <a:pt x="29" y="3"/>
                    <a:pt x="29" y="3"/>
                    <a:pt x="29" y="3"/>
                  </a:cubicBezTo>
                  <a:cubicBezTo>
                    <a:pt x="29" y="3"/>
                    <a:pt x="30" y="3"/>
                    <a:pt x="30" y="3"/>
                  </a:cubicBezTo>
                  <a:cubicBezTo>
                    <a:pt x="30" y="3"/>
                    <a:pt x="30" y="4"/>
                    <a:pt x="31" y="4"/>
                  </a:cubicBezTo>
                  <a:cubicBezTo>
                    <a:pt x="31" y="4"/>
                    <a:pt x="31" y="5"/>
                    <a:pt x="31" y="5"/>
                  </a:cubicBezTo>
                  <a:cubicBezTo>
                    <a:pt x="31" y="5"/>
                    <a:pt x="31" y="6"/>
                    <a:pt x="31" y="6"/>
                  </a:cubicBezTo>
                  <a:cubicBezTo>
                    <a:pt x="31" y="6"/>
                    <a:pt x="31" y="6"/>
                    <a:pt x="31" y="6"/>
                  </a:cubicBezTo>
                  <a:cubicBezTo>
                    <a:pt x="31" y="7"/>
                    <a:pt x="31" y="7"/>
                    <a:pt x="31" y="7"/>
                  </a:cubicBezTo>
                  <a:cubicBezTo>
                    <a:pt x="31" y="7"/>
                    <a:pt x="31" y="7"/>
                    <a:pt x="31" y="8"/>
                  </a:cubicBezTo>
                  <a:cubicBezTo>
                    <a:pt x="31" y="8"/>
                    <a:pt x="31" y="9"/>
                    <a:pt x="31" y="9"/>
                  </a:cubicBezTo>
                  <a:cubicBezTo>
                    <a:pt x="31" y="9"/>
                    <a:pt x="31" y="9"/>
                    <a:pt x="31" y="9"/>
                  </a:cubicBezTo>
                  <a:cubicBezTo>
                    <a:pt x="30" y="9"/>
                    <a:pt x="30" y="10"/>
                    <a:pt x="30" y="10"/>
                  </a:cubicBezTo>
                  <a:cubicBezTo>
                    <a:pt x="30" y="10"/>
                    <a:pt x="30" y="11"/>
                    <a:pt x="30" y="11"/>
                  </a:cubicBezTo>
                  <a:cubicBezTo>
                    <a:pt x="30" y="11"/>
                    <a:pt x="30" y="11"/>
                    <a:pt x="30" y="12"/>
                  </a:cubicBezTo>
                  <a:cubicBezTo>
                    <a:pt x="31" y="12"/>
                    <a:pt x="31" y="12"/>
                    <a:pt x="31" y="12"/>
                  </a:cubicBezTo>
                  <a:cubicBezTo>
                    <a:pt x="31" y="12"/>
                    <a:pt x="31" y="12"/>
                    <a:pt x="31" y="12"/>
                  </a:cubicBezTo>
                  <a:cubicBezTo>
                    <a:pt x="30" y="14"/>
                    <a:pt x="30" y="14"/>
                    <a:pt x="30" y="14"/>
                  </a:cubicBezTo>
                  <a:cubicBezTo>
                    <a:pt x="30" y="14"/>
                    <a:pt x="30" y="14"/>
                    <a:pt x="30" y="14"/>
                  </a:cubicBezTo>
                  <a:cubicBezTo>
                    <a:pt x="31" y="14"/>
                    <a:pt x="31" y="14"/>
                    <a:pt x="31" y="14"/>
                  </a:cubicBezTo>
                  <a:cubicBezTo>
                    <a:pt x="32" y="13"/>
                    <a:pt x="32" y="13"/>
                    <a:pt x="32" y="13"/>
                  </a:cubicBezTo>
                  <a:close/>
                  <a:moveTo>
                    <a:pt x="33" y="11"/>
                  </a:moveTo>
                  <a:cubicBezTo>
                    <a:pt x="33" y="8"/>
                    <a:pt x="33" y="8"/>
                    <a:pt x="33" y="8"/>
                  </a:cubicBezTo>
                  <a:cubicBezTo>
                    <a:pt x="33" y="6"/>
                    <a:pt x="33" y="6"/>
                    <a:pt x="33" y="6"/>
                  </a:cubicBezTo>
                  <a:cubicBezTo>
                    <a:pt x="32" y="6"/>
                    <a:pt x="32" y="5"/>
                    <a:pt x="32" y="5"/>
                  </a:cubicBezTo>
                  <a:cubicBezTo>
                    <a:pt x="32" y="5"/>
                    <a:pt x="32" y="5"/>
                    <a:pt x="33" y="5"/>
                  </a:cubicBezTo>
                  <a:cubicBezTo>
                    <a:pt x="34" y="6"/>
                    <a:pt x="34" y="6"/>
                    <a:pt x="34" y="6"/>
                  </a:cubicBezTo>
                  <a:cubicBezTo>
                    <a:pt x="34" y="6"/>
                    <a:pt x="34" y="6"/>
                    <a:pt x="34" y="6"/>
                  </a:cubicBezTo>
                  <a:cubicBezTo>
                    <a:pt x="34" y="6"/>
                    <a:pt x="34" y="6"/>
                    <a:pt x="34" y="6"/>
                  </a:cubicBezTo>
                  <a:cubicBezTo>
                    <a:pt x="34" y="6"/>
                    <a:pt x="34" y="6"/>
                    <a:pt x="34" y="5"/>
                  </a:cubicBezTo>
                  <a:cubicBezTo>
                    <a:pt x="34" y="5"/>
                    <a:pt x="34" y="5"/>
                    <a:pt x="35" y="4"/>
                  </a:cubicBezTo>
                  <a:cubicBezTo>
                    <a:pt x="35" y="4"/>
                    <a:pt x="35" y="4"/>
                    <a:pt x="36" y="4"/>
                  </a:cubicBezTo>
                  <a:cubicBezTo>
                    <a:pt x="36" y="4"/>
                    <a:pt x="36" y="4"/>
                    <a:pt x="36" y="4"/>
                  </a:cubicBezTo>
                  <a:cubicBezTo>
                    <a:pt x="37" y="3"/>
                    <a:pt x="37" y="3"/>
                    <a:pt x="37" y="3"/>
                  </a:cubicBezTo>
                  <a:cubicBezTo>
                    <a:pt x="37" y="3"/>
                    <a:pt x="37" y="3"/>
                    <a:pt x="38" y="3"/>
                  </a:cubicBezTo>
                  <a:cubicBezTo>
                    <a:pt x="39" y="3"/>
                    <a:pt x="39" y="3"/>
                    <a:pt x="39" y="3"/>
                  </a:cubicBezTo>
                  <a:cubicBezTo>
                    <a:pt x="39" y="3"/>
                    <a:pt x="39" y="3"/>
                    <a:pt x="39" y="3"/>
                  </a:cubicBezTo>
                  <a:cubicBezTo>
                    <a:pt x="41" y="3"/>
                    <a:pt x="41" y="3"/>
                    <a:pt x="41" y="3"/>
                  </a:cubicBezTo>
                  <a:cubicBezTo>
                    <a:pt x="41" y="3"/>
                    <a:pt x="41" y="3"/>
                    <a:pt x="41" y="3"/>
                  </a:cubicBezTo>
                  <a:cubicBezTo>
                    <a:pt x="41" y="3"/>
                    <a:pt x="42" y="3"/>
                    <a:pt x="42" y="3"/>
                  </a:cubicBezTo>
                  <a:cubicBezTo>
                    <a:pt x="42" y="3"/>
                    <a:pt x="42" y="3"/>
                    <a:pt x="42" y="3"/>
                  </a:cubicBezTo>
                  <a:cubicBezTo>
                    <a:pt x="43" y="4"/>
                    <a:pt x="43" y="4"/>
                    <a:pt x="43" y="4"/>
                  </a:cubicBezTo>
                  <a:cubicBezTo>
                    <a:pt x="43" y="4"/>
                    <a:pt x="43" y="4"/>
                    <a:pt x="43" y="4"/>
                  </a:cubicBezTo>
                  <a:cubicBezTo>
                    <a:pt x="43" y="5"/>
                    <a:pt x="43" y="5"/>
                    <a:pt x="43" y="5"/>
                  </a:cubicBezTo>
                  <a:cubicBezTo>
                    <a:pt x="43" y="5"/>
                    <a:pt x="43" y="5"/>
                    <a:pt x="44" y="5"/>
                  </a:cubicBezTo>
                  <a:cubicBezTo>
                    <a:pt x="44" y="6"/>
                    <a:pt x="44" y="6"/>
                    <a:pt x="44" y="6"/>
                  </a:cubicBezTo>
                  <a:cubicBezTo>
                    <a:pt x="44" y="6"/>
                    <a:pt x="44" y="6"/>
                    <a:pt x="43" y="6"/>
                  </a:cubicBezTo>
                  <a:cubicBezTo>
                    <a:pt x="43" y="7"/>
                    <a:pt x="43" y="7"/>
                    <a:pt x="43" y="7"/>
                  </a:cubicBezTo>
                  <a:cubicBezTo>
                    <a:pt x="42" y="10"/>
                    <a:pt x="42" y="10"/>
                    <a:pt x="42" y="10"/>
                  </a:cubicBezTo>
                  <a:cubicBezTo>
                    <a:pt x="42" y="11"/>
                    <a:pt x="42" y="11"/>
                    <a:pt x="42" y="11"/>
                  </a:cubicBezTo>
                  <a:cubicBezTo>
                    <a:pt x="42" y="11"/>
                    <a:pt x="42" y="11"/>
                    <a:pt x="42" y="11"/>
                  </a:cubicBezTo>
                  <a:cubicBezTo>
                    <a:pt x="41" y="12"/>
                    <a:pt x="41" y="12"/>
                    <a:pt x="41" y="12"/>
                  </a:cubicBezTo>
                  <a:cubicBezTo>
                    <a:pt x="41" y="12"/>
                    <a:pt x="41" y="12"/>
                    <a:pt x="41" y="12"/>
                  </a:cubicBezTo>
                  <a:cubicBezTo>
                    <a:pt x="41" y="12"/>
                    <a:pt x="41" y="12"/>
                    <a:pt x="40" y="13"/>
                  </a:cubicBezTo>
                  <a:cubicBezTo>
                    <a:pt x="40" y="13"/>
                    <a:pt x="39" y="13"/>
                    <a:pt x="39" y="13"/>
                  </a:cubicBezTo>
                  <a:cubicBezTo>
                    <a:pt x="39" y="14"/>
                    <a:pt x="39" y="14"/>
                    <a:pt x="39" y="14"/>
                  </a:cubicBezTo>
                  <a:cubicBezTo>
                    <a:pt x="39" y="14"/>
                    <a:pt x="39" y="15"/>
                    <a:pt x="39" y="15"/>
                  </a:cubicBezTo>
                  <a:cubicBezTo>
                    <a:pt x="40" y="15"/>
                    <a:pt x="40" y="15"/>
                    <a:pt x="40" y="15"/>
                  </a:cubicBezTo>
                  <a:cubicBezTo>
                    <a:pt x="40" y="15"/>
                    <a:pt x="40" y="15"/>
                    <a:pt x="41" y="15"/>
                  </a:cubicBezTo>
                  <a:cubicBezTo>
                    <a:pt x="41" y="16"/>
                    <a:pt x="41" y="16"/>
                    <a:pt x="41" y="16"/>
                  </a:cubicBezTo>
                  <a:cubicBezTo>
                    <a:pt x="41" y="17"/>
                    <a:pt x="41" y="17"/>
                    <a:pt x="41" y="17"/>
                  </a:cubicBezTo>
                  <a:cubicBezTo>
                    <a:pt x="40" y="17"/>
                    <a:pt x="40" y="17"/>
                    <a:pt x="40" y="17"/>
                  </a:cubicBezTo>
                  <a:cubicBezTo>
                    <a:pt x="40" y="17"/>
                    <a:pt x="40" y="17"/>
                    <a:pt x="39" y="17"/>
                  </a:cubicBezTo>
                  <a:cubicBezTo>
                    <a:pt x="39" y="18"/>
                    <a:pt x="39" y="18"/>
                    <a:pt x="39" y="18"/>
                  </a:cubicBezTo>
                  <a:cubicBezTo>
                    <a:pt x="38" y="18"/>
                    <a:pt x="38" y="19"/>
                    <a:pt x="38" y="19"/>
                  </a:cubicBezTo>
                  <a:cubicBezTo>
                    <a:pt x="38" y="19"/>
                    <a:pt x="39" y="19"/>
                    <a:pt x="39" y="19"/>
                  </a:cubicBezTo>
                  <a:cubicBezTo>
                    <a:pt x="39" y="19"/>
                    <a:pt x="39" y="19"/>
                    <a:pt x="39" y="19"/>
                  </a:cubicBezTo>
                  <a:cubicBezTo>
                    <a:pt x="40" y="19"/>
                    <a:pt x="40" y="19"/>
                    <a:pt x="40" y="19"/>
                  </a:cubicBezTo>
                  <a:cubicBezTo>
                    <a:pt x="40" y="19"/>
                    <a:pt x="40" y="19"/>
                    <a:pt x="40" y="19"/>
                  </a:cubicBezTo>
                  <a:cubicBezTo>
                    <a:pt x="41" y="19"/>
                    <a:pt x="41" y="19"/>
                    <a:pt x="41" y="19"/>
                  </a:cubicBezTo>
                  <a:cubicBezTo>
                    <a:pt x="41" y="19"/>
                    <a:pt x="42" y="19"/>
                    <a:pt x="42" y="19"/>
                  </a:cubicBezTo>
                  <a:cubicBezTo>
                    <a:pt x="42" y="19"/>
                    <a:pt x="42" y="19"/>
                    <a:pt x="42" y="19"/>
                  </a:cubicBezTo>
                  <a:cubicBezTo>
                    <a:pt x="43" y="19"/>
                    <a:pt x="43" y="19"/>
                    <a:pt x="43" y="19"/>
                  </a:cubicBezTo>
                  <a:cubicBezTo>
                    <a:pt x="43" y="19"/>
                    <a:pt x="43" y="19"/>
                    <a:pt x="43" y="19"/>
                  </a:cubicBezTo>
                  <a:cubicBezTo>
                    <a:pt x="43" y="20"/>
                    <a:pt x="43" y="20"/>
                    <a:pt x="43" y="20"/>
                  </a:cubicBezTo>
                  <a:cubicBezTo>
                    <a:pt x="43" y="20"/>
                    <a:pt x="43" y="20"/>
                    <a:pt x="43" y="20"/>
                  </a:cubicBezTo>
                  <a:cubicBezTo>
                    <a:pt x="43" y="21"/>
                    <a:pt x="43" y="21"/>
                    <a:pt x="43" y="21"/>
                  </a:cubicBezTo>
                  <a:cubicBezTo>
                    <a:pt x="43" y="21"/>
                    <a:pt x="43" y="21"/>
                    <a:pt x="43" y="21"/>
                  </a:cubicBezTo>
                  <a:cubicBezTo>
                    <a:pt x="43" y="21"/>
                    <a:pt x="43" y="21"/>
                    <a:pt x="43" y="21"/>
                  </a:cubicBezTo>
                  <a:cubicBezTo>
                    <a:pt x="43" y="21"/>
                    <a:pt x="43" y="21"/>
                    <a:pt x="43" y="21"/>
                  </a:cubicBezTo>
                  <a:cubicBezTo>
                    <a:pt x="42" y="21"/>
                    <a:pt x="42" y="21"/>
                    <a:pt x="42" y="21"/>
                  </a:cubicBezTo>
                  <a:cubicBezTo>
                    <a:pt x="41" y="21"/>
                    <a:pt x="41" y="21"/>
                    <a:pt x="41" y="21"/>
                  </a:cubicBezTo>
                  <a:cubicBezTo>
                    <a:pt x="40" y="21"/>
                    <a:pt x="40" y="21"/>
                    <a:pt x="40" y="21"/>
                  </a:cubicBezTo>
                  <a:cubicBezTo>
                    <a:pt x="38" y="21"/>
                    <a:pt x="38" y="21"/>
                    <a:pt x="38" y="21"/>
                  </a:cubicBezTo>
                  <a:cubicBezTo>
                    <a:pt x="36" y="22"/>
                    <a:pt x="36" y="22"/>
                    <a:pt x="36" y="22"/>
                  </a:cubicBezTo>
                  <a:cubicBezTo>
                    <a:pt x="35" y="22"/>
                    <a:pt x="35" y="22"/>
                    <a:pt x="35" y="22"/>
                  </a:cubicBezTo>
                  <a:cubicBezTo>
                    <a:pt x="35" y="22"/>
                    <a:pt x="35" y="22"/>
                    <a:pt x="34" y="22"/>
                  </a:cubicBezTo>
                  <a:cubicBezTo>
                    <a:pt x="34" y="22"/>
                    <a:pt x="34" y="22"/>
                    <a:pt x="34" y="22"/>
                  </a:cubicBezTo>
                  <a:cubicBezTo>
                    <a:pt x="33" y="22"/>
                    <a:pt x="33" y="22"/>
                    <a:pt x="33" y="22"/>
                  </a:cubicBezTo>
                  <a:cubicBezTo>
                    <a:pt x="33" y="21"/>
                    <a:pt x="33" y="21"/>
                    <a:pt x="33" y="21"/>
                  </a:cubicBezTo>
                  <a:cubicBezTo>
                    <a:pt x="33" y="21"/>
                    <a:pt x="33" y="21"/>
                    <a:pt x="33" y="21"/>
                  </a:cubicBezTo>
                  <a:cubicBezTo>
                    <a:pt x="33" y="21"/>
                    <a:pt x="33" y="21"/>
                    <a:pt x="33" y="20"/>
                  </a:cubicBezTo>
                  <a:cubicBezTo>
                    <a:pt x="33" y="20"/>
                    <a:pt x="33" y="20"/>
                    <a:pt x="33" y="20"/>
                  </a:cubicBezTo>
                  <a:cubicBezTo>
                    <a:pt x="35" y="20"/>
                    <a:pt x="35" y="20"/>
                    <a:pt x="35" y="20"/>
                  </a:cubicBezTo>
                  <a:cubicBezTo>
                    <a:pt x="35" y="20"/>
                    <a:pt x="35" y="19"/>
                    <a:pt x="36" y="19"/>
                  </a:cubicBezTo>
                  <a:cubicBezTo>
                    <a:pt x="36" y="19"/>
                    <a:pt x="36" y="18"/>
                    <a:pt x="36" y="18"/>
                  </a:cubicBezTo>
                  <a:cubicBezTo>
                    <a:pt x="36" y="18"/>
                    <a:pt x="36" y="18"/>
                    <a:pt x="36" y="18"/>
                  </a:cubicBezTo>
                  <a:cubicBezTo>
                    <a:pt x="35" y="18"/>
                    <a:pt x="35" y="18"/>
                    <a:pt x="35" y="18"/>
                  </a:cubicBezTo>
                  <a:cubicBezTo>
                    <a:pt x="34" y="17"/>
                    <a:pt x="34" y="17"/>
                    <a:pt x="34" y="17"/>
                  </a:cubicBezTo>
                  <a:cubicBezTo>
                    <a:pt x="34" y="17"/>
                    <a:pt x="34" y="17"/>
                    <a:pt x="34" y="17"/>
                  </a:cubicBezTo>
                  <a:cubicBezTo>
                    <a:pt x="34" y="17"/>
                    <a:pt x="34" y="17"/>
                    <a:pt x="34" y="16"/>
                  </a:cubicBezTo>
                  <a:cubicBezTo>
                    <a:pt x="34" y="16"/>
                    <a:pt x="34" y="16"/>
                    <a:pt x="34" y="16"/>
                  </a:cubicBezTo>
                  <a:cubicBezTo>
                    <a:pt x="35" y="16"/>
                    <a:pt x="35" y="16"/>
                    <a:pt x="35" y="16"/>
                  </a:cubicBezTo>
                  <a:cubicBezTo>
                    <a:pt x="35" y="16"/>
                    <a:pt x="35" y="16"/>
                    <a:pt x="36" y="15"/>
                  </a:cubicBezTo>
                  <a:cubicBezTo>
                    <a:pt x="36" y="15"/>
                    <a:pt x="36" y="15"/>
                    <a:pt x="37" y="14"/>
                  </a:cubicBezTo>
                  <a:cubicBezTo>
                    <a:pt x="37" y="14"/>
                    <a:pt x="37" y="14"/>
                    <a:pt x="37" y="14"/>
                  </a:cubicBezTo>
                  <a:cubicBezTo>
                    <a:pt x="37" y="14"/>
                    <a:pt x="36" y="14"/>
                    <a:pt x="36" y="14"/>
                  </a:cubicBezTo>
                  <a:cubicBezTo>
                    <a:pt x="36" y="14"/>
                    <a:pt x="36" y="14"/>
                    <a:pt x="36" y="14"/>
                  </a:cubicBezTo>
                  <a:cubicBezTo>
                    <a:pt x="35" y="14"/>
                    <a:pt x="35" y="14"/>
                    <a:pt x="35" y="14"/>
                  </a:cubicBezTo>
                  <a:cubicBezTo>
                    <a:pt x="35" y="14"/>
                    <a:pt x="35" y="14"/>
                    <a:pt x="34" y="13"/>
                  </a:cubicBezTo>
                  <a:cubicBezTo>
                    <a:pt x="34" y="13"/>
                    <a:pt x="34" y="13"/>
                    <a:pt x="34" y="13"/>
                  </a:cubicBezTo>
                  <a:cubicBezTo>
                    <a:pt x="34" y="12"/>
                    <a:pt x="34" y="12"/>
                    <a:pt x="34" y="12"/>
                  </a:cubicBezTo>
                  <a:cubicBezTo>
                    <a:pt x="34" y="12"/>
                    <a:pt x="34" y="12"/>
                    <a:pt x="34" y="12"/>
                  </a:cubicBezTo>
                  <a:cubicBezTo>
                    <a:pt x="34" y="12"/>
                    <a:pt x="34" y="11"/>
                    <a:pt x="34" y="11"/>
                  </a:cubicBezTo>
                  <a:cubicBezTo>
                    <a:pt x="33" y="11"/>
                    <a:pt x="33" y="11"/>
                    <a:pt x="33" y="11"/>
                  </a:cubicBezTo>
                  <a:close/>
                  <a:moveTo>
                    <a:pt x="34" y="8"/>
                  </a:moveTo>
                  <a:cubicBezTo>
                    <a:pt x="37" y="7"/>
                    <a:pt x="37" y="7"/>
                    <a:pt x="37" y="7"/>
                  </a:cubicBezTo>
                  <a:cubicBezTo>
                    <a:pt x="37" y="7"/>
                    <a:pt x="37" y="7"/>
                    <a:pt x="37" y="6"/>
                  </a:cubicBezTo>
                  <a:cubicBezTo>
                    <a:pt x="37" y="6"/>
                    <a:pt x="37" y="6"/>
                    <a:pt x="37" y="6"/>
                  </a:cubicBezTo>
                  <a:cubicBezTo>
                    <a:pt x="37" y="6"/>
                    <a:pt x="37" y="6"/>
                    <a:pt x="36" y="5"/>
                  </a:cubicBezTo>
                  <a:cubicBezTo>
                    <a:pt x="36" y="6"/>
                    <a:pt x="36" y="6"/>
                    <a:pt x="36" y="6"/>
                  </a:cubicBezTo>
                  <a:cubicBezTo>
                    <a:pt x="36" y="6"/>
                    <a:pt x="36" y="6"/>
                    <a:pt x="36" y="6"/>
                  </a:cubicBezTo>
                  <a:cubicBezTo>
                    <a:pt x="36" y="6"/>
                    <a:pt x="36" y="6"/>
                    <a:pt x="36" y="6"/>
                  </a:cubicBezTo>
                  <a:cubicBezTo>
                    <a:pt x="35" y="6"/>
                    <a:pt x="35" y="6"/>
                    <a:pt x="35" y="6"/>
                  </a:cubicBezTo>
                  <a:cubicBezTo>
                    <a:pt x="35" y="6"/>
                    <a:pt x="35" y="6"/>
                    <a:pt x="35" y="6"/>
                  </a:cubicBezTo>
                  <a:cubicBezTo>
                    <a:pt x="35" y="6"/>
                    <a:pt x="34" y="6"/>
                    <a:pt x="34" y="6"/>
                  </a:cubicBezTo>
                  <a:cubicBezTo>
                    <a:pt x="34" y="6"/>
                    <a:pt x="34" y="7"/>
                    <a:pt x="34" y="7"/>
                  </a:cubicBezTo>
                  <a:cubicBezTo>
                    <a:pt x="34" y="7"/>
                    <a:pt x="34" y="7"/>
                    <a:pt x="34" y="7"/>
                  </a:cubicBezTo>
                  <a:cubicBezTo>
                    <a:pt x="34" y="7"/>
                    <a:pt x="34" y="7"/>
                    <a:pt x="34" y="8"/>
                  </a:cubicBezTo>
                  <a:cubicBezTo>
                    <a:pt x="34" y="8"/>
                    <a:pt x="34" y="8"/>
                    <a:pt x="34" y="8"/>
                  </a:cubicBezTo>
                  <a:cubicBezTo>
                    <a:pt x="34" y="8"/>
                    <a:pt x="34" y="8"/>
                    <a:pt x="34" y="8"/>
                  </a:cubicBezTo>
                  <a:close/>
                  <a:moveTo>
                    <a:pt x="34" y="9"/>
                  </a:moveTo>
                  <a:cubicBezTo>
                    <a:pt x="34" y="9"/>
                    <a:pt x="34" y="9"/>
                    <a:pt x="34" y="9"/>
                  </a:cubicBezTo>
                  <a:cubicBezTo>
                    <a:pt x="34" y="9"/>
                    <a:pt x="34" y="9"/>
                    <a:pt x="34" y="9"/>
                  </a:cubicBezTo>
                  <a:cubicBezTo>
                    <a:pt x="34" y="9"/>
                    <a:pt x="34" y="9"/>
                    <a:pt x="34" y="9"/>
                  </a:cubicBezTo>
                  <a:cubicBezTo>
                    <a:pt x="34" y="10"/>
                    <a:pt x="34" y="10"/>
                    <a:pt x="34" y="10"/>
                  </a:cubicBezTo>
                  <a:cubicBezTo>
                    <a:pt x="34" y="11"/>
                    <a:pt x="35" y="11"/>
                    <a:pt x="35" y="11"/>
                  </a:cubicBezTo>
                  <a:cubicBezTo>
                    <a:pt x="35" y="12"/>
                    <a:pt x="35" y="12"/>
                    <a:pt x="35" y="12"/>
                  </a:cubicBezTo>
                  <a:cubicBezTo>
                    <a:pt x="35" y="12"/>
                    <a:pt x="35" y="12"/>
                    <a:pt x="35" y="12"/>
                  </a:cubicBezTo>
                  <a:cubicBezTo>
                    <a:pt x="36" y="12"/>
                    <a:pt x="36" y="11"/>
                    <a:pt x="36" y="11"/>
                  </a:cubicBezTo>
                  <a:cubicBezTo>
                    <a:pt x="36" y="11"/>
                    <a:pt x="36" y="11"/>
                    <a:pt x="36" y="10"/>
                  </a:cubicBezTo>
                  <a:cubicBezTo>
                    <a:pt x="37" y="10"/>
                    <a:pt x="37" y="10"/>
                    <a:pt x="37" y="10"/>
                  </a:cubicBezTo>
                  <a:cubicBezTo>
                    <a:pt x="37" y="10"/>
                    <a:pt x="37" y="10"/>
                    <a:pt x="37" y="9"/>
                  </a:cubicBezTo>
                  <a:cubicBezTo>
                    <a:pt x="37" y="9"/>
                    <a:pt x="36" y="9"/>
                    <a:pt x="36" y="10"/>
                  </a:cubicBezTo>
                  <a:cubicBezTo>
                    <a:pt x="36" y="10"/>
                    <a:pt x="36" y="10"/>
                    <a:pt x="36" y="10"/>
                  </a:cubicBezTo>
                  <a:cubicBezTo>
                    <a:pt x="36" y="10"/>
                    <a:pt x="36" y="10"/>
                    <a:pt x="36" y="10"/>
                  </a:cubicBezTo>
                  <a:cubicBezTo>
                    <a:pt x="35" y="10"/>
                    <a:pt x="35" y="10"/>
                    <a:pt x="35" y="10"/>
                  </a:cubicBezTo>
                  <a:cubicBezTo>
                    <a:pt x="35" y="9"/>
                    <a:pt x="35" y="9"/>
                    <a:pt x="35" y="9"/>
                  </a:cubicBezTo>
                  <a:cubicBezTo>
                    <a:pt x="34" y="9"/>
                    <a:pt x="34" y="9"/>
                    <a:pt x="34" y="9"/>
                  </a:cubicBezTo>
                  <a:close/>
                  <a:moveTo>
                    <a:pt x="40" y="10"/>
                  </a:moveTo>
                  <a:cubicBezTo>
                    <a:pt x="41" y="7"/>
                    <a:pt x="41" y="7"/>
                    <a:pt x="41" y="7"/>
                  </a:cubicBezTo>
                  <a:cubicBezTo>
                    <a:pt x="41" y="6"/>
                    <a:pt x="41" y="6"/>
                    <a:pt x="41" y="6"/>
                  </a:cubicBezTo>
                  <a:cubicBezTo>
                    <a:pt x="41" y="6"/>
                    <a:pt x="42" y="5"/>
                    <a:pt x="42" y="5"/>
                  </a:cubicBezTo>
                  <a:cubicBezTo>
                    <a:pt x="41" y="4"/>
                    <a:pt x="41" y="4"/>
                    <a:pt x="41" y="4"/>
                  </a:cubicBezTo>
                  <a:cubicBezTo>
                    <a:pt x="41" y="4"/>
                    <a:pt x="41" y="4"/>
                    <a:pt x="41" y="4"/>
                  </a:cubicBezTo>
                  <a:cubicBezTo>
                    <a:pt x="40" y="4"/>
                    <a:pt x="40" y="4"/>
                    <a:pt x="40" y="4"/>
                  </a:cubicBezTo>
                  <a:cubicBezTo>
                    <a:pt x="39" y="5"/>
                    <a:pt x="39" y="5"/>
                    <a:pt x="39" y="5"/>
                  </a:cubicBezTo>
                  <a:cubicBezTo>
                    <a:pt x="39" y="5"/>
                    <a:pt x="39" y="5"/>
                    <a:pt x="38" y="5"/>
                  </a:cubicBezTo>
                  <a:cubicBezTo>
                    <a:pt x="38" y="5"/>
                    <a:pt x="38" y="5"/>
                    <a:pt x="38" y="6"/>
                  </a:cubicBezTo>
                  <a:cubicBezTo>
                    <a:pt x="38" y="6"/>
                    <a:pt x="38" y="6"/>
                    <a:pt x="38" y="6"/>
                  </a:cubicBezTo>
                  <a:cubicBezTo>
                    <a:pt x="39" y="7"/>
                    <a:pt x="39" y="7"/>
                    <a:pt x="39" y="7"/>
                  </a:cubicBezTo>
                  <a:cubicBezTo>
                    <a:pt x="39" y="7"/>
                    <a:pt x="40" y="7"/>
                    <a:pt x="40" y="7"/>
                  </a:cubicBezTo>
                  <a:cubicBezTo>
                    <a:pt x="40" y="8"/>
                    <a:pt x="40" y="8"/>
                    <a:pt x="40" y="8"/>
                  </a:cubicBezTo>
                  <a:cubicBezTo>
                    <a:pt x="40" y="8"/>
                    <a:pt x="40" y="8"/>
                    <a:pt x="40" y="8"/>
                  </a:cubicBezTo>
                  <a:cubicBezTo>
                    <a:pt x="40" y="9"/>
                    <a:pt x="40" y="9"/>
                    <a:pt x="40" y="9"/>
                  </a:cubicBezTo>
                  <a:cubicBezTo>
                    <a:pt x="39" y="10"/>
                    <a:pt x="39" y="10"/>
                    <a:pt x="39" y="10"/>
                  </a:cubicBezTo>
                  <a:cubicBezTo>
                    <a:pt x="39" y="10"/>
                    <a:pt x="39" y="10"/>
                    <a:pt x="39" y="11"/>
                  </a:cubicBezTo>
                  <a:cubicBezTo>
                    <a:pt x="39" y="11"/>
                    <a:pt x="39" y="11"/>
                    <a:pt x="39" y="11"/>
                  </a:cubicBezTo>
                  <a:cubicBezTo>
                    <a:pt x="39" y="11"/>
                    <a:pt x="39" y="11"/>
                    <a:pt x="39" y="11"/>
                  </a:cubicBezTo>
                  <a:cubicBezTo>
                    <a:pt x="40" y="10"/>
                    <a:pt x="40" y="10"/>
                    <a:pt x="40" y="10"/>
                  </a:cubicBezTo>
                  <a:cubicBezTo>
                    <a:pt x="40" y="10"/>
                    <a:pt x="40" y="10"/>
                    <a:pt x="40" y="10"/>
                  </a:cubicBezTo>
                  <a:close/>
                </a:path>
              </a:pathLst>
            </a:custGeom>
            <a:grpFill/>
            <a:ln w="9525">
              <a:solidFill>
                <a:schemeClr val="bg1">
                  <a:alpha val="12000"/>
                </a:schemeClr>
              </a:solid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552" name="Freeform 338"/>
            <p:cNvSpPr>
              <a:spLocks noEditPoints="1"/>
            </p:cNvSpPr>
            <p:nvPr/>
          </p:nvSpPr>
          <p:spPr bwMode="auto">
            <a:xfrm>
              <a:off x="3542" y="2513"/>
              <a:ext cx="24" cy="27"/>
            </a:xfrm>
            <a:custGeom>
              <a:avLst/>
              <a:gdLst>
                <a:gd name="T0" fmla="*/ 6 w 20"/>
                <a:gd name="T1" fmla="*/ 6 h 23"/>
                <a:gd name="T2" fmla="*/ 7 w 20"/>
                <a:gd name="T3" fmla="*/ 6 h 23"/>
                <a:gd name="T4" fmla="*/ 7 w 20"/>
                <a:gd name="T5" fmla="*/ 8 h 23"/>
                <a:gd name="T6" fmla="*/ 5 w 20"/>
                <a:gd name="T7" fmla="*/ 9 h 23"/>
                <a:gd name="T8" fmla="*/ 8 w 20"/>
                <a:gd name="T9" fmla="*/ 10 h 23"/>
                <a:gd name="T10" fmla="*/ 14 w 20"/>
                <a:gd name="T11" fmla="*/ 9 h 23"/>
                <a:gd name="T12" fmla="*/ 14 w 20"/>
                <a:gd name="T13" fmla="*/ 7 h 23"/>
                <a:gd name="T14" fmla="*/ 13 w 20"/>
                <a:gd name="T15" fmla="*/ 7 h 23"/>
                <a:gd name="T16" fmla="*/ 14 w 20"/>
                <a:gd name="T17" fmla="*/ 5 h 23"/>
                <a:gd name="T18" fmla="*/ 13 w 20"/>
                <a:gd name="T19" fmla="*/ 4 h 23"/>
                <a:gd name="T20" fmla="*/ 15 w 20"/>
                <a:gd name="T21" fmla="*/ 2 h 23"/>
                <a:gd name="T22" fmla="*/ 14 w 20"/>
                <a:gd name="T23" fmla="*/ 0 h 23"/>
                <a:gd name="T24" fmla="*/ 17 w 20"/>
                <a:gd name="T25" fmla="*/ 2 h 23"/>
                <a:gd name="T26" fmla="*/ 17 w 20"/>
                <a:gd name="T27" fmla="*/ 4 h 23"/>
                <a:gd name="T28" fmla="*/ 15 w 20"/>
                <a:gd name="T29" fmla="*/ 9 h 23"/>
                <a:gd name="T30" fmla="*/ 18 w 20"/>
                <a:gd name="T31" fmla="*/ 9 h 23"/>
                <a:gd name="T32" fmla="*/ 20 w 20"/>
                <a:gd name="T33" fmla="*/ 11 h 23"/>
                <a:gd name="T34" fmla="*/ 18 w 20"/>
                <a:gd name="T35" fmla="*/ 12 h 23"/>
                <a:gd name="T36" fmla="*/ 13 w 20"/>
                <a:gd name="T37" fmla="*/ 13 h 23"/>
                <a:gd name="T38" fmla="*/ 12 w 20"/>
                <a:gd name="T39" fmla="*/ 15 h 23"/>
                <a:gd name="T40" fmla="*/ 16 w 20"/>
                <a:gd name="T41" fmla="*/ 14 h 23"/>
                <a:gd name="T42" fmla="*/ 18 w 20"/>
                <a:gd name="T43" fmla="*/ 16 h 23"/>
                <a:gd name="T44" fmla="*/ 14 w 20"/>
                <a:gd name="T45" fmla="*/ 16 h 23"/>
                <a:gd name="T46" fmla="*/ 13 w 20"/>
                <a:gd name="T47" fmla="*/ 18 h 23"/>
                <a:gd name="T48" fmla="*/ 11 w 20"/>
                <a:gd name="T49" fmla="*/ 22 h 23"/>
                <a:gd name="T50" fmla="*/ 8 w 20"/>
                <a:gd name="T51" fmla="*/ 21 h 23"/>
                <a:gd name="T52" fmla="*/ 8 w 20"/>
                <a:gd name="T53" fmla="*/ 20 h 23"/>
                <a:gd name="T54" fmla="*/ 11 w 20"/>
                <a:gd name="T55" fmla="*/ 19 h 23"/>
                <a:gd name="T56" fmla="*/ 9 w 20"/>
                <a:gd name="T57" fmla="*/ 17 h 23"/>
                <a:gd name="T58" fmla="*/ 4 w 20"/>
                <a:gd name="T59" fmla="*/ 18 h 23"/>
                <a:gd name="T60" fmla="*/ 6 w 20"/>
                <a:gd name="T61" fmla="*/ 16 h 23"/>
                <a:gd name="T62" fmla="*/ 9 w 20"/>
                <a:gd name="T63" fmla="*/ 16 h 23"/>
                <a:gd name="T64" fmla="*/ 10 w 20"/>
                <a:gd name="T65" fmla="*/ 15 h 23"/>
                <a:gd name="T66" fmla="*/ 12 w 20"/>
                <a:gd name="T67" fmla="*/ 12 h 23"/>
                <a:gd name="T68" fmla="*/ 7 w 20"/>
                <a:gd name="T69" fmla="*/ 15 h 23"/>
                <a:gd name="T70" fmla="*/ 7 w 20"/>
                <a:gd name="T71" fmla="*/ 12 h 23"/>
                <a:gd name="T72" fmla="*/ 13 w 20"/>
                <a:gd name="T73" fmla="*/ 11 h 23"/>
                <a:gd name="T74" fmla="*/ 17 w 20"/>
                <a:gd name="T75" fmla="*/ 10 h 23"/>
                <a:gd name="T76" fmla="*/ 14 w 20"/>
                <a:gd name="T77" fmla="*/ 10 h 23"/>
                <a:gd name="T78" fmla="*/ 7 w 20"/>
                <a:gd name="T79" fmla="*/ 11 h 23"/>
                <a:gd name="T80" fmla="*/ 3 w 20"/>
                <a:gd name="T81" fmla="*/ 12 h 23"/>
                <a:gd name="T82" fmla="*/ 2 w 20"/>
                <a:gd name="T83" fmla="*/ 15 h 23"/>
                <a:gd name="T84" fmla="*/ 0 w 20"/>
                <a:gd name="T85" fmla="*/ 14 h 23"/>
                <a:gd name="T86" fmla="*/ 2 w 20"/>
                <a:gd name="T87" fmla="*/ 11 h 23"/>
                <a:gd name="T88" fmla="*/ 2 w 20"/>
                <a:gd name="T89" fmla="*/ 11 h 23"/>
                <a:gd name="T90" fmla="*/ 4 w 20"/>
                <a:gd name="T91" fmla="*/ 8 h 23"/>
                <a:gd name="T92" fmla="*/ 3 w 20"/>
                <a:gd name="T93" fmla="*/ 5 h 23"/>
                <a:gd name="T94" fmla="*/ 7 w 20"/>
                <a:gd name="T95" fmla="*/ 4 h 23"/>
                <a:gd name="T96" fmla="*/ 5 w 20"/>
                <a:gd name="T97" fmla="*/ 6 h 23"/>
                <a:gd name="T98" fmla="*/ 6 w 20"/>
                <a:gd name="T99" fmla="*/ 3 h 23"/>
                <a:gd name="T100" fmla="*/ 7 w 20"/>
                <a:gd name="T101" fmla="*/ 1 h 23"/>
                <a:gd name="T102" fmla="*/ 7 w 20"/>
                <a:gd name="T103" fmla="*/ 6 h 23"/>
                <a:gd name="T104" fmla="*/ 8 w 20"/>
                <a:gd name="T105" fmla="*/ 9 h 23"/>
                <a:gd name="T106" fmla="*/ 12 w 20"/>
                <a:gd name="T107" fmla="*/ 8 h 23"/>
                <a:gd name="T108" fmla="*/ 12 w 20"/>
                <a:gd name="T109" fmla="*/ 4 h 23"/>
                <a:gd name="T110" fmla="*/ 12 w 20"/>
                <a:gd name="T111" fmla="*/ 3 h 23"/>
                <a:gd name="T112" fmla="*/ 11 w 20"/>
                <a:gd name="T113" fmla="*/ 0 h 23"/>
                <a:gd name="T114" fmla="*/ 11 w 20"/>
                <a:gd name="T115" fmla="*/ 2 h 23"/>
                <a:gd name="T116" fmla="*/ 9 w 20"/>
                <a:gd name="T117" fmla="*/ 4 h 23"/>
                <a:gd name="T118" fmla="*/ 10 w 20"/>
                <a:gd name="T119" fmla="*/ 5 h 23"/>
                <a:gd name="T120" fmla="*/ 8 w 20"/>
                <a:gd name="T121" fmla="*/ 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0" h="23">
                  <a:moveTo>
                    <a:pt x="8" y="4"/>
                  </a:moveTo>
                  <a:cubicBezTo>
                    <a:pt x="8" y="5"/>
                    <a:pt x="8" y="5"/>
                    <a:pt x="8" y="5"/>
                  </a:cubicBezTo>
                  <a:cubicBezTo>
                    <a:pt x="8" y="5"/>
                    <a:pt x="8" y="5"/>
                    <a:pt x="8" y="5"/>
                  </a:cubicBezTo>
                  <a:cubicBezTo>
                    <a:pt x="7" y="6"/>
                    <a:pt x="7" y="6"/>
                    <a:pt x="7" y="6"/>
                  </a:cubicBezTo>
                  <a:cubicBezTo>
                    <a:pt x="6" y="6"/>
                    <a:pt x="6" y="6"/>
                    <a:pt x="6" y="6"/>
                  </a:cubicBezTo>
                  <a:cubicBezTo>
                    <a:pt x="6" y="7"/>
                    <a:pt x="6" y="7"/>
                    <a:pt x="6" y="7"/>
                  </a:cubicBezTo>
                  <a:cubicBezTo>
                    <a:pt x="6" y="7"/>
                    <a:pt x="6" y="7"/>
                    <a:pt x="6" y="7"/>
                  </a:cubicBezTo>
                  <a:cubicBezTo>
                    <a:pt x="6" y="6"/>
                    <a:pt x="6" y="6"/>
                    <a:pt x="6" y="6"/>
                  </a:cubicBezTo>
                  <a:cubicBezTo>
                    <a:pt x="6" y="6"/>
                    <a:pt x="6" y="6"/>
                    <a:pt x="6" y="6"/>
                  </a:cubicBezTo>
                  <a:cubicBezTo>
                    <a:pt x="6" y="6"/>
                    <a:pt x="5" y="6"/>
                    <a:pt x="5" y="6"/>
                  </a:cubicBezTo>
                  <a:cubicBezTo>
                    <a:pt x="5" y="6"/>
                    <a:pt x="5" y="6"/>
                    <a:pt x="5" y="6"/>
                  </a:cubicBezTo>
                  <a:cubicBezTo>
                    <a:pt x="5" y="6"/>
                    <a:pt x="5" y="7"/>
                    <a:pt x="5" y="7"/>
                  </a:cubicBezTo>
                  <a:cubicBezTo>
                    <a:pt x="5" y="7"/>
                    <a:pt x="5" y="7"/>
                    <a:pt x="6" y="7"/>
                  </a:cubicBezTo>
                  <a:cubicBezTo>
                    <a:pt x="6" y="7"/>
                    <a:pt x="6" y="7"/>
                    <a:pt x="6" y="7"/>
                  </a:cubicBezTo>
                  <a:cubicBezTo>
                    <a:pt x="6" y="7"/>
                    <a:pt x="6" y="7"/>
                    <a:pt x="6" y="7"/>
                  </a:cubicBezTo>
                  <a:cubicBezTo>
                    <a:pt x="7" y="7"/>
                    <a:pt x="7" y="7"/>
                    <a:pt x="7" y="6"/>
                  </a:cubicBezTo>
                  <a:cubicBezTo>
                    <a:pt x="7" y="7"/>
                    <a:pt x="7" y="7"/>
                    <a:pt x="7" y="7"/>
                  </a:cubicBezTo>
                  <a:cubicBezTo>
                    <a:pt x="7" y="6"/>
                    <a:pt x="7" y="6"/>
                    <a:pt x="7" y="6"/>
                  </a:cubicBezTo>
                  <a:cubicBezTo>
                    <a:pt x="7" y="7"/>
                    <a:pt x="7" y="7"/>
                    <a:pt x="7" y="7"/>
                  </a:cubicBezTo>
                  <a:cubicBezTo>
                    <a:pt x="8" y="7"/>
                    <a:pt x="8" y="7"/>
                    <a:pt x="8" y="7"/>
                  </a:cubicBezTo>
                  <a:cubicBezTo>
                    <a:pt x="8" y="7"/>
                    <a:pt x="8" y="7"/>
                    <a:pt x="7" y="8"/>
                  </a:cubicBezTo>
                  <a:cubicBezTo>
                    <a:pt x="7" y="8"/>
                    <a:pt x="7" y="8"/>
                    <a:pt x="7" y="8"/>
                  </a:cubicBezTo>
                  <a:cubicBezTo>
                    <a:pt x="7" y="8"/>
                    <a:pt x="7" y="8"/>
                    <a:pt x="7" y="8"/>
                  </a:cubicBezTo>
                  <a:cubicBezTo>
                    <a:pt x="7" y="8"/>
                    <a:pt x="7" y="8"/>
                    <a:pt x="7" y="8"/>
                  </a:cubicBezTo>
                  <a:cubicBezTo>
                    <a:pt x="7" y="8"/>
                    <a:pt x="7" y="8"/>
                    <a:pt x="7" y="8"/>
                  </a:cubicBezTo>
                  <a:cubicBezTo>
                    <a:pt x="6" y="8"/>
                    <a:pt x="6" y="8"/>
                    <a:pt x="6" y="8"/>
                  </a:cubicBezTo>
                  <a:cubicBezTo>
                    <a:pt x="6" y="8"/>
                    <a:pt x="6" y="8"/>
                    <a:pt x="6" y="8"/>
                  </a:cubicBezTo>
                  <a:cubicBezTo>
                    <a:pt x="6" y="8"/>
                    <a:pt x="6" y="8"/>
                    <a:pt x="6" y="8"/>
                  </a:cubicBezTo>
                  <a:cubicBezTo>
                    <a:pt x="6" y="8"/>
                    <a:pt x="6" y="8"/>
                    <a:pt x="6" y="8"/>
                  </a:cubicBezTo>
                  <a:cubicBezTo>
                    <a:pt x="6" y="8"/>
                    <a:pt x="6" y="8"/>
                    <a:pt x="6" y="8"/>
                  </a:cubicBezTo>
                  <a:cubicBezTo>
                    <a:pt x="5" y="8"/>
                    <a:pt x="5" y="9"/>
                    <a:pt x="5" y="9"/>
                  </a:cubicBezTo>
                  <a:cubicBezTo>
                    <a:pt x="5" y="9"/>
                    <a:pt x="5" y="9"/>
                    <a:pt x="5" y="9"/>
                  </a:cubicBezTo>
                  <a:cubicBezTo>
                    <a:pt x="5" y="9"/>
                    <a:pt x="6" y="9"/>
                    <a:pt x="6" y="9"/>
                  </a:cubicBezTo>
                  <a:cubicBezTo>
                    <a:pt x="6" y="9"/>
                    <a:pt x="6" y="9"/>
                    <a:pt x="6" y="9"/>
                  </a:cubicBezTo>
                  <a:cubicBezTo>
                    <a:pt x="6" y="9"/>
                    <a:pt x="6" y="9"/>
                    <a:pt x="6" y="9"/>
                  </a:cubicBezTo>
                  <a:cubicBezTo>
                    <a:pt x="5" y="9"/>
                    <a:pt x="5" y="9"/>
                    <a:pt x="5" y="10"/>
                  </a:cubicBezTo>
                  <a:cubicBezTo>
                    <a:pt x="5" y="10"/>
                    <a:pt x="5" y="10"/>
                    <a:pt x="5" y="10"/>
                  </a:cubicBezTo>
                  <a:cubicBezTo>
                    <a:pt x="5" y="10"/>
                    <a:pt x="5" y="10"/>
                    <a:pt x="5" y="10"/>
                  </a:cubicBezTo>
                  <a:cubicBezTo>
                    <a:pt x="7" y="10"/>
                    <a:pt x="7" y="10"/>
                    <a:pt x="7" y="10"/>
                  </a:cubicBezTo>
                  <a:cubicBezTo>
                    <a:pt x="8" y="10"/>
                    <a:pt x="8" y="10"/>
                    <a:pt x="8" y="10"/>
                  </a:cubicBezTo>
                  <a:cubicBezTo>
                    <a:pt x="8" y="10"/>
                    <a:pt x="8" y="10"/>
                    <a:pt x="8" y="10"/>
                  </a:cubicBezTo>
                  <a:cubicBezTo>
                    <a:pt x="9" y="10"/>
                    <a:pt x="9" y="10"/>
                    <a:pt x="9" y="10"/>
                  </a:cubicBezTo>
                  <a:cubicBezTo>
                    <a:pt x="10" y="9"/>
                    <a:pt x="10" y="9"/>
                    <a:pt x="10" y="9"/>
                  </a:cubicBezTo>
                  <a:cubicBezTo>
                    <a:pt x="11" y="9"/>
                    <a:pt x="11" y="9"/>
                    <a:pt x="11" y="9"/>
                  </a:cubicBezTo>
                  <a:cubicBezTo>
                    <a:pt x="12" y="9"/>
                    <a:pt x="12" y="9"/>
                    <a:pt x="12" y="9"/>
                  </a:cubicBezTo>
                  <a:cubicBezTo>
                    <a:pt x="13" y="9"/>
                    <a:pt x="13" y="9"/>
                    <a:pt x="13" y="9"/>
                  </a:cubicBezTo>
                  <a:cubicBezTo>
                    <a:pt x="14" y="9"/>
                    <a:pt x="14" y="9"/>
                    <a:pt x="14" y="9"/>
                  </a:cubicBezTo>
                  <a:cubicBezTo>
                    <a:pt x="14" y="9"/>
                    <a:pt x="14" y="9"/>
                    <a:pt x="14" y="9"/>
                  </a:cubicBezTo>
                  <a:cubicBezTo>
                    <a:pt x="14" y="9"/>
                    <a:pt x="14" y="9"/>
                    <a:pt x="14" y="8"/>
                  </a:cubicBezTo>
                  <a:cubicBezTo>
                    <a:pt x="14" y="8"/>
                    <a:pt x="14" y="8"/>
                    <a:pt x="14" y="8"/>
                  </a:cubicBezTo>
                  <a:cubicBezTo>
                    <a:pt x="14" y="8"/>
                    <a:pt x="14" y="8"/>
                    <a:pt x="14" y="8"/>
                  </a:cubicBezTo>
                  <a:cubicBezTo>
                    <a:pt x="14" y="8"/>
                    <a:pt x="14" y="8"/>
                    <a:pt x="14" y="8"/>
                  </a:cubicBezTo>
                  <a:cubicBezTo>
                    <a:pt x="14" y="8"/>
                    <a:pt x="14" y="8"/>
                    <a:pt x="14" y="8"/>
                  </a:cubicBezTo>
                  <a:cubicBezTo>
                    <a:pt x="14" y="8"/>
                    <a:pt x="14" y="7"/>
                    <a:pt x="14" y="7"/>
                  </a:cubicBezTo>
                  <a:cubicBezTo>
                    <a:pt x="14" y="7"/>
                    <a:pt x="14" y="7"/>
                    <a:pt x="14" y="7"/>
                  </a:cubicBezTo>
                  <a:cubicBezTo>
                    <a:pt x="14" y="7"/>
                    <a:pt x="14" y="7"/>
                    <a:pt x="14" y="7"/>
                  </a:cubicBezTo>
                  <a:cubicBezTo>
                    <a:pt x="14" y="7"/>
                    <a:pt x="14" y="7"/>
                    <a:pt x="14" y="7"/>
                  </a:cubicBezTo>
                  <a:cubicBezTo>
                    <a:pt x="13" y="7"/>
                    <a:pt x="13" y="7"/>
                    <a:pt x="13" y="7"/>
                  </a:cubicBezTo>
                  <a:cubicBezTo>
                    <a:pt x="13" y="7"/>
                    <a:pt x="13" y="7"/>
                    <a:pt x="13" y="7"/>
                  </a:cubicBezTo>
                  <a:cubicBezTo>
                    <a:pt x="12" y="7"/>
                    <a:pt x="12" y="7"/>
                    <a:pt x="12" y="7"/>
                  </a:cubicBezTo>
                  <a:cubicBezTo>
                    <a:pt x="12" y="7"/>
                    <a:pt x="12" y="7"/>
                    <a:pt x="12" y="7"/>
                  </a:cubicBezTo>
                  <a:cubicBezTo>
                    <a:pt x="12" y="7"/>
                    <a:pt x="12" y="7"/>
                    <a:pt x="12" y="7"/>
                  </a:cubicBezTo>
                  <a:cubicBezTo>
                    <a:pt x="12" y="7"/>
                    <a:pt x="12" y="7"/>
                    <a:pt x="12" y="7"/>
                  </a:cubicBezTo>
                  <a:cubicBezTo>
                    <a:pt x="13" y="7"/>
                    <a:pt x="13" y="7"/>
                    <a:pt x="13" y="7"/>
                  </a:cubicBezTo>
                  <a:cubicBezTo>
                    <a:pt x="13" y="7"/>
                    <a:pt x="13" y="7"/>
                    <a:pt x="13" y="7"/>
                  </a:cubicBezTo>
                  <a:cubicBezTo>
                    <a:pt x="12" y="6"/>
                    <a:pt x="12" y="6"/>
                    <a:pt x="12" y="6"/>
                  </a:cubicBezTo>
                  <a:cubicBezTo>
                    <a:pt x="12" y="6"/>
                    <a:pt x="12" y="6"/>
                    <a:pt x="12" y="6"/>
                  </a:cubicBezTo>
                  <a:cubicBezTo>
                    <a:pt x="12" y="6"/>
                    <a:pt x="12" y="6"/>
                    <a:pt x="12" y="6"/>
                  </a:cubicBezTo>
                  <a:cubicBezTo>
                    <a:pt x="12" y="6"/>
                    <a:pt x="12" y="6"/>
                    <a:pt x="12" y="6"/>
                  </a:cubicBezTo>
                  <a:cubicBezTo>
                    <a:pt x="12" y="6"/>
                    <a:pt x="12" y="6"/>
                    <a:pt x="13" y="6"/>
                  </a:cubicBezTo>
                  <a:cubicBezTo>
                    <a:pt x="13" y="6"/>
                    <a:pt x="13" y="6"/>
                    <a:pt x="13" y="6"/>
                  </a:cubicBezTo>
                  <a:cubicBezTo>
                    <a:pt x="14" y="5"/>
                    <a:pt x="14" y="5"/>
                    <a:pt x="14" y="5"/>
                  </a:cubicBezTo>
                  <a:cubicBezTo>
                    <a:pt x="14" y="5"/>
                    <a:pt x="14" y="5"/>
                    <a:pt x="14" y="5"/>
                  </a:cubicBezTo>
                  <a:cubicBezTo>
                    <a:pt x="14" y="5"/>
                    <a:pt x="14" y="5"/>
                    <a:pt x="14" y="5"/>
                  </a:cubicBezTo>
                  <a:cubicBezTo>
                    <a:pt x="15" y="5"/>
                    <a:pt x="15" y="5"/>
                    <a:pt x="15" y="5"/>
                  </a:cubicBezTo>
                  <a:cubicBezTo>
                    <a:pt x="15" y="4"/>
                    <a:pt x="15" y="4"/>
                    <a:pt x="15" y="4"/>
                  </a:cubicBezTo>
                  <a:cubicBezTo>
                    <a:pt x="14" y="4"/>
                    <a:pt x="14" y="4"/>
                    <a:pt x="14" y="4"/>
                  </a:cubicBezTo>
                  <a:cubicBezTo>
                    <a:pt x="14" y="4"/>
                    <a:pt x="14" y="4"/>
                    <a:pt x="14" y="4"/>
                  </a:cubicBezTo>
                  <a:cubicBezTo>
                    <a:pt x="14" y="4"/>
                    <a:pt x="14" y="4"/>
                    <a:pt x="13" y="4"/>
                  </a:cubicBezTo>
                  <a:cubicBezTo>
                    <a:pt x="13" y="4"/>
                    <a:pt x="13" y="4"/>
                    <a:pt x="13" y="4"/>
                  </a:cubicBezTo>
                  <a:cubicBezTo>
                    <a:pt x="13" y="4"/>
                    <a:pt x="13" y="4"/>
                    <a:pt x="13" y="4"/>
                  </a:cubicBezTo>
                  <a:cubicBezTo>
                    <a:pt x="13" y="3"/>
                    <a:pt x="13" y="3"/>
                    <a:pt x="13" y="3"/>
                  </a:cubicBezTo>
                  <a:cubicBezTo>
                    <a:pt x="13" y="3"/>
                    <a:pt x="13" y="3"/>
                    <a:pt x="13" y="3"/>
                  </a:cubicBezTo>
                  <a:cubicBezTo>
                    <a:pt x="13" y="3"/>
                    <a:pt x="13" y="3"/>
                    <a:pt x="14" y="3"/>
                  </a:cubicBezTo>
                  <a:cubicBezTo>
                    <a:pt x="14" y="3"/>
                    <a:pt x="14" y="3"/>
                    <a:pt x="14" y="3"/>
                  </a:cubicBezTo>
                  <a:cubicBezTo>
                    <a:pt x="14" y="3"/>
                    <a:pt x="14" y="3"/>
                    <a:pt x="15" y="3"/>
                  </a:cubicBezTo>
                  <a:cubicBezTo>
                    <a:pt x="15" y="3"/>
                    <a:pt x="15" y="3"/>
                    <a:pt x="15" y="3"/>
                  </a:cubicBezTo>
                  <a:cubicBezTo>
                    <a:pt x="15" y="3"/>
                    <a:pt x="15" y="3"/>
                    <a:pt x="15" y="2"/>
                  </a:cubicBezTo>
                  <a:cubicBezTo>
                    <a:pt x="15" y="2"/>
                    <a:pt x="15" y="1"/>
                    <a:pt x="15" y="1"/>
                  </a:cubicBezTo>
                  <a:cubicBezTo>
                    <a:pt x="15" y="1"/>
                    <a:pt x="15" y="1"/>
                    <a:pt x="14" y="1"/>
                  </a:cubicBezTo>
                  <a:cubicBezTo>
                    <a:pt x="14" y="1"/>
                    <a:pt x="14" y="1"/>
                    <a:pt x="14" y="1"/>
                  </a:cubicBezTo>
                  <a:cubicBezTo>
                    <a:pt x="14" y="1"/>
                    <a:pt x="14" y="1"/>
                    <a:pt x="14" y="1"/>
                  </a:cubicBezTo>
                  <a:cubicBezTo>
                    <a:pt x="14" y="1"/>
                    <a:pt x="14" y="1"/>
                    <a:pt x="14" y="1"/>
                  </a:cubicBezTo>
                  <a:cubicBezTo>
                    <a:pt x="13" y="1"/>
                    <a:pt x="13" y="1"/>
                    <a:pt x="13" y="1"/>
                  </a:cubicBezTo>
                  <a:cubicBezTo>
                    <a:pt x="13" y="1"/>
                    <a:pt x="14" y="1"/>
                    <a:pt x="14" y="1"/>
                  </a:cubicBezTo>
                  <a:cubicBezTo>
                    <a:pt x="14" y="0"/>
                    <a:pt x="14" y="0"/>
                    <a:pt x="14" y="0"/>
                  </a:cubicBezTo>
                  <a:cubicBezTo>
                    <a:pt x="15" y="0"/>
                    <a:pt x="15" y="0"/>
                    <a:pt x="15" y="0"/>
                  </a:cubicBezTo>
                  <a:cubicBezTo>
                    <a:pt x="15" y="0"/>
                    <a:pt x="15" y="0"/>
                    <a:pt x="15" y="0"/>
                  </a:cubicBezTo>
                  <a:cubicBezTo>
                    <a:pt x="16" y="1"/>
                    <a:pt x="16" y="1"/>
                    <a:pt x="16" y="1"/>
                  </a:cubicBezTo>
                  <a:cubicBezTo>
                    <a:pt x="16" y="1"/>
                    <a:pt x="16" y="1"/>
                    <a:pt x="16" y="1"/>
                  </a:cubicBezTo>
                  <a:cubicBezTo>
                    <a:pt x="16" y="1"/>
                    <a:pt x="16" y="1"/>
                    <a:pt x="16" y="1"/>
                  </a:cubicBezTo>
                  <a:cubicBezTo>
                    <a:pt x="16" y="1"/>
                    <a:pt x="16" y="1"/>
                    <a:pt x="17" y="1"/>
                  </a:cubicBezTo>
                  <a:cubicBezTo>
                    <a:pt x="17" y="1"/>
                    <a:pt x="17" y="1"/>
                    <a:pt x="17" y="2"/>
                  </a:cubicBezTo>
                  <a:cubicBezTo>
                    <a:pt x="17" y="2"/>
                    <a:pt x="17" y="2"/>
                    <a:pt x="17" y="2"/>
                  </a:cubicBezTo>
                  <a:cubicBezTo>
                    <a:pt x="17" y="2"/>
                    <a:pt x="17" y="2"/>
                    <a:pt x="17" y="2"/>
                  </a:cubicBezTo>
                  <a:cubicBezTo>
                    <a:pt x="17" y="2"/>
                    <a:pt x="17" y="2"/>
                    <a:pt x="17" y="2"/>
                  </a:cubicBezTo>
                  <a:cubicBezTo>
                    <a:pt x="17" y="2"/>
                    <a:pt x="17" y="2"/>
                    <a:pt x="17" y="2"/>
                  </a:cubicBezTo>
                  <a:cubicBezTo>
                    <a:pt x="17" y="2"/>
                    <a:pt x="17" y="2"/>
                    <a:pt x="17" y="2"/>
                  </a:cubicBezTo>
                  <a:cubicBezTo>
                    <a:pt x="17" y="3"/>
                    <a:pt x="17" y="3"/>
                    <a:pt x="17" y="3"/>
                  </a:cubicBezTo>
                  <a:cubicBezTo>
                    <a:pt x="17" y="3"/>
                    <a:pt x="17" y="3"/>
                    <a:pt x="17" y="3"/>
                  </a:cubicBezTo>
                  <a:cubicBezTo>
                    <a:pt x="17" y="3"/>
                    <a:pt x="17" y="3"/>
                    <a:pt x="17" y="3"/>
                  </a:cubicBezTo>
                  <a:cubicBezTo>
                    <a:pt x="17" y="4"/>
                    <a:pt x="17" y="4"/>
                    <a:pt x="17" y="4"/>
                  </a:cubicBezTo>
                  <a:cubicBezTo>
                    <a:pt x="16" y="4"/>
                    <a:pt x="16" y="4"/>
                    <a:pt x="16" y="4"/>
                  </a:cubicBezTo>
                  <a:cubicBezTo>
                    <a:pt x="16" y="5"/>
                    <a:pt x="16" y="5"/>
                    <a:pt x="16" y="5"/>
                  </a:cubicBezTo>
                  <a:cubicBezTo>
                    <a:pt x="16" y="5"/>
                    <a:pt x="16" y="5"/>
                    <a:pt x="16" y="5"/>
                  </a:cubicBezTo>
                  <a:cubicBezTo>
                    <a:pt x="16" y="6"/>
                    <a:pt x="16" y="6"/>
                    <a:pt x="16" y="6"/>
                  </a:cubicBezTo>
                  <a:cubicBezTo>
                    <a:pt x="16" y="6"/>
                    <a:pt x="16" y="6"/>
                    <a:pt x="16" y="6"/>
                  </a:cubicBezTo>
                  <a:cubicBezTo>
                    <a:pt x="16" y="7"/>
                    <a:pt x="16" y="7"/>
                    <a:pt x="16" y="7"/>
                  </a:cubicBezTo>
                  <a:cubicBezTo>
                    <a:pt x="16" y="8"/>
                    <a:pt x="16" y="8"/>
                    <a:pt x="16" y="8"/>
                  </a:cubicBezTo>
                  <a:cubicBezTo>
                    <a:pt x="15" y="9"/>
                    <a:pt x="15" y="9"/>
                    <a:pt x="15" y="9"/>
                  </a:cubicBezTo>
                  <a:cubicBezTo>
                    <a:pt x="16" y="9"/>
                    <a:pt x="16" y="9"/>
                    <a:pt x="16" y="9"/>
                  </a:cubicBezTo>
                  <a:cubicBezTo>
                    <a:pt x="16" y="9"/>
                    <a:pt x="16" y="9"/>
                    <a:pt x="16" y="9"/>
                  </a:cubicBezTo>
                  <a:cubicBezTo>
                    <a:pt x="16" y="9"/>
                    <a:pt x="16" y="9"/>
                    <a:pt x="17" y="9"/>
                  </a:cubicBezTo>
                  <a:cubicBezTo>
                    <a:pt x="17" y="9"/>
                    <a:pt x="17" y="9"/>
                    <a:pt x="17" y="9"/>
                  </a:cubicBezTo>
                  <a:cubicBezTo>
                    <a:pt x="17" y="9"/>
                    <a:pt x="17" y="9"/>
                    <a:pt x="17" y="9"/>
                  </a:cubicBezTo>
                  <a:cubicBezTo>
                    <a:pt x="17" y="9"/>
                    <a:pt x="17" y="9"/>
                    <a:pt x="17" y="9"/>
                  </a:cubicBezTo>
                  <a:cubicBezTo>
                    <a:pt x="17" y="9"/>
                    <a:pt x="17" y="9"/>
                    <a:pt x="17" y="9"/>
                  </a:cubicBezTo>
                  <a:cubicBezTo>
                    <a:pt x="18" y="9"/>
                    <a:pt x="18" y="9"/>
                    <a:pt x="18" y="9"/>
                  </a:cubicBezTo>
                  <a:cubicBezTo>
                    <a:pt x="18" y="9"/>
                    <a:pt x="18" y="9"/>
                    <a:pt x="18" y="9"/>
                  </a:cubicBezTo>
                  <a:cubicBezTo>
                    <a:pt x="18" y="9"/>
                    <a:pt x="18" y="9"/>
                    <a:pt x="18" y="9"/>
                  </a:cubicBezTo>
                  <a:cubicBezTo>
                    <a:pt x="18" y="9"/>
                    <a:pt x="18" y="9"/>
                    <a:pt x="19" y="9"/>
                  </a:cubicBezTo>
                  <a:cubicBezTo>
                    <a:pt x="19" y="10"/>
                    <a:pt x="19" y="10"/>
                    <a:pt x="19" y="10"/>
                  </a:cubicBezTo>
                  <a:cubicBezTo>
                    <a:pt x="19" y="10"/>
                    <a:pt x="19" y="10"/>
                    <a:pt x="19" y="10"/>
                  </a:cubicBezTo>
                  <a:cubicBezTo>
                    <a:pt x="20" y="10"/>
                    <a:pt x="20" y="10"/>
                    <a:pt x="20" y="10"/>
                  </a:cubicBezTo>
                  <a:cubicBezTo>
                    <a:pt x="20" y="10"/>
                    <a:pt x="20" y="10"/>
                    <a:pt x="20" y="10"/>
                  </a:cubicBezTo>
                  <a:cubicBezTo>
                    <a:pt x="20" y="10"/>
                    <a:pt x="20" y="11"/>
                    <a:pt x="20" y="11"/>
                  </a:cubicBezTo>
                  <a:cubicBezTo>
                    <a:pt x="20" y="11"/>
                    <a:pt x="20" y="11"/>
                    <a:pt x="20" y="11"/>
                  </a:cubicBezTo>
                  <a:cubicBezTo>
                    <a:pt x="20" y="11"/>
                    <a:pt x="20" y="11"/>
                    <a:pt x="20" y="11"/>
                  </a:cubicBezTo>
                  <a:cubicBezTo>
                    <a:pt x="20" y="11"/>
                    <a:pt x="20" y="11"/>
                    <a:pt x="20" y="11"/>
                  </a:cubicBezTo>
                  <a:cubicBezTo>
                    <a:pt x="20" y="11"/>
                    <a:pt x="20" y="11"/>
                    <a:pt x="20" y="11"/>
                  </a:cubicBezTo>
                  <a:cubicBezTo>
                    <a:pt x="19" y="11"/>
                    <a:pt x="19" y="11"/>
                    <a:pt x="19" y="11"/>
                  </a:cubicBezTo>
                  <a:cubicBezTo>
                    <a:pt x="19" y="12"/>
                    <a:pt x="19" y="12"/>
                    <a:pt x="19" y="12"/>
                  </a:cubicBezTo>
                  <a:cubicBezTo>
                    <a:pt x="18" y="11"/>
                    <a:pt x="18" y="11"/>
                    <a:pt x="18" y="11"/>
                  </a:cubicBezTo>
                  <a:cubicBezTo>
                    <a:pt x="18" y="12"/>
                    <a:pt x="18" y="12"/>
                    <a:pt x="18" y="12"/>
                  </a:cubicBezTo>
                  <a:cubicBezTo>
                    <a:pt x="17" y="12"/>
                    <a:pt x="17" y="12"/>
                    <a:pt x="17" y="12"/>
                  </a:cubicBezTo>
                  <a:cubicBezTo>
                    <a:pt x="15" y="12"/>
                    <a:pt x="15" y="12"/>
                    <a:pt x="15" y="12"/>
                  </a:cubicBezTo>
                  <a:cubicBezTo>
                    <a:pt x="14" y="12"/>
                    <a:pt x="14" y="12"/>
                    <a:pt x="14" y="12"/>
                  </a:cubicBezTo>
                  <a:cubicBezTo>
                    <a:pt x="14" y="13"/>
                    <a:pt x="14" y="13"/>
                    <a:pt x="14" y="13"/>
                  </a:cubicBezTo>
                  <a:cubicBezTo>
                    <a:pt x="14" y="13"/>
                    <a:pt x="14" y="13"/>
                    <a:pt x="14" y="13"/>
                  </a:cubicBezTo>
                  <a:cubicBezTo>
                    <a:pt x="14" y="13"/>
                    <a:pt x="14" y="13"/>
                    <a:pt x="14" y="13"/>
                  </a:cubicBezTo>
                  <a:cubicBezTo>
                    <a:pt x="14" y="13"/>
                    <a:pt x="14" y="13"/>
                    <a:pt x="14" y="13"/>
                  </a:cubicBezTo>
                  <a:cubicBezTo>
                    <a:pt x="13" y="13"/>
                    <a:pt x="13" y="13"/>
                    <a:pt x="13" y="13"/>
                  </a:cubicBezTo>
                  <a:cubicBezTo>
                    <a:pt x="13" y="13"/>
                    <a:pt x="13" y="14"/>
                    <a:pt x="13" y="14"/>
                  </a:cubicBezTo>
                  <a:cubicBezTo>
                    <a:pt x="12" y="14"/>
                    <a:pt x="12" y="14"/>
                    <a:pt x="12" y="14"/>
                  </a:cubicBezTo>
                  <a:cubicBezTo>
                    <a:pt x="12" y="14"/>
                    <a:pt x="12" y="14"/>
                    <a:pt x="12" y="14"/>
                  </a:cubicBezTo>
                  <a:cubicBezTo>
                    <a:pt x="12" y="14"/>
                    <a:pt x="12" y="14"/>
                    <a:pt x="12" y="14"/>
                  </a:cubicBezTo>
                  <a:cubicBezTo>
                    <a:pt x="12" y="14"/>
                    <a:pt x="12" y="15"/>
                    <a:pt x="12" y="15"/>
                  </a:cubicBezTo>
                  <a:cubicBezTo>
                    <a:pt x="12" y="15"/>
                    <a:pt x="12" y="15"/>
                    <a:pt x="12" y="15"/>
                  </a:cubicBezTo>
                  <a:cubicBezTo>
                    <a:pt x="12" y="15"/>
                    <a:pt x="12" y="15"/>
                    <a:pt x="12" y="15"/>
                  </a:cubicBezTo>
                  <a:cubicBezTo>
                    <a:pt x="12" y="15"/>
                    <a:pt x="12" y="15"/>
                    <a:pt x="12" y="15"/>
                  </a:cubicBezTo>
                  <a:cubicBezTo>
                    <a:pt x="13" y="15"/>
                    <a:pt x="13" y="15"/>
                    <a:pt x="13" y="15"/>
                  </a:cubicBezTo>
                  <a:cubicBezTo>
                    <a:pt x="13" y="15"/>
                    <a:pt x="13" y="15"/>
                    <a:pt x="13" y="15"/>
                  </a:cubicBezTo>
                  <a:cubicBezTo>
                    <a:pt x="13" y="15"/>
                    <a:pt x="14" y="15"/>
                    <a:pt x="14" y="15"/>
                  </a:cubicBezTo>
                  <a:cubicBezTo>
                    <a:pt x="15" y="15"/>
                    <a:pt x="15" y="15"/>
                    <a:pt x="15" y="15"/>
                  </a:cubicBezTo>
                  <a:cubicBezTo>
                    <a:pt x="15" y="14"/>
                    <a:pt x="15" y="14"/>
                    <a:pt x="15" y="14"/>
                  </a:cubicBezTo>
                  <a:cubicBezTo>
                    <a:pt x="15" y="14"/>
                    <a:pt x="15" y="14"/>
                    <a:pt x="15" y="14"/>
                  </a:cubicBezTo>
                  <a:cubicBezTo>
                    <a:pt x="15" y="14"/>
                    <a:pt x="15" y="14"/>
                    <a:pt x="15" y="14"/>
                  </a:cubicBezTo>
                  <a:cubicBezTo>
                    <a:pt x="16" y="14"/>
                    <a:pt x="16" y="14"/>
                    <a:pt x="16" y="14"/>
                  </a:cubicBezTo>
                  <a:cubicBezTo>
                    <a:pt x="16" y="14"/>
                    <a:pt x="16" y="14"/>
                    <a:pt x="16" y="14"/>
                  </a:cubicBezTo>
                  <a:cubicBezTo>
                    <a:pt x="16" y="15"/>
                    <a:pt x="16" y="15"/>
                    <a:pt x="16" y="15"/>
                  </a:cubicBezTo>
                  <a:cubicBezTo>
                    <a:pt x="17" y="15"/>
                    <a:pt x="17" y="15"/>
                    <a:pt x="17" y="15"/>
                  </a:cubicBezTo>
                  <a:cubicBezTo>
                    <a:pt x="17" y="15"/>
                    <a:pt x="17" y="15"/>
                    <a:pt x="17" y="15"/>
                  </a:cubicBezTo>
                  <a:cubicBezTo>
                    <a:pt x="17" y="15"/>
                    <a:pt x="17" y="15"/>
                    <a:pt x="17" y="15"/>
                  </a:cubicBezTo>
                  <a:cubicBezTo>
                    <a:pt x="17" y="15"/>
                    <a:pt x="17" y="15"/>
                    <a:pt x="17" y="15"/>
                  </a:cubicBezTo>
                  <a:cubicBezTo>
                    <a:pt x="18" y="16"/>
                    <a:pt x="18" y="16"/>
                    <a:pt x="18" y="16"/>
                  </a:cubicBezTo>
                  <a:cubicBezTo>
                    <a:pt x="18" y="16"/>
                    <a:pt x="18" y="16"/>
                    <a:pt x="18" y="16"/>
                  </a:cubicBezTo>
                  <a:cubicBezTo>
                    <a:pt x="18" y="16"/>
                    <a:pt x="18" y="16"/>
                    <a:pt x="18" y="16"/>
                  </a:cubicBezTo>
                  <a:cubicBezTo>
                    <a:pt x="18" y="16"/>
                    <a:pt x="17" y="16"/>
                    <a:pt x="17" y="16"/>
                  </a:cubicBezTo>
                  <a:cubicBezTo>
                    <a:pt x="17" y="16"/>
                    <a:pt x="17" y="16"/>
                    <a:pt x="17" y="16"/>
                  </a:cubicBezTo>
                  <a:cubicBezTo>
                    <a:pt x="17" y="16"/>
                    <a:pt x="17" y="16"/>
                    <a:pt x="17" y="16"/>
                  </a:cubicBezTo>
                  <a:cubicBezTo>
                    <a:pt x="17" y="16"/>
                    <a:pt x="17" y="16"/>
                    <a:pt x="16" y="16"/>
                  </a:cubicBezTo>
                  <a:cubicBezTo>
                    <a:pt x="16" y="16"/>
                    <a:pt x="16" y="16"/>
                    <a:pt x="16" y="16"/>
                  </a:cubicBezTo>
                  <a:cubicBezTo>
                    <a:pt x="16" y="16"/>
                    <a:pt x="15" y="16"/>
                    <a:pt x="15" y="16"/>
                  </a:cubicBezTo>
                  <a:cubicBezTo>
                    <a:pt x="14" y="16"/>
                    <a:pt x="14" y="16"/>
                    <a:pt x="14" y="16"/>
                  </a:cubicBezTo>
                  <a:cubicBezTo>
                    <a:pt x="13" y="16"/>
                    <a:pt x="13" y="16"/>
                    <a:pt x="13" y="16"/>
                  </a:cubicBezTo>
                  <a:cubicBezTo>
                    <a:pt x="13" y="16"/>
                    <a:pt x="13" y="16"/>
                    <a:pt x="13" y="16"/>
                  </a:cubicBezTo>
                  <a:cubicBezTo>
                    <a:pt x="13" y="16"/>
                    <a:pt x="13" y="16"/>
                    <a:pt x="13" y="17"/>
                  </a:cubicBezTo>
                  <a:cubicBezTo>
                    <a:pt x="13" y="17"/>
                    <a:pt x="13" y="17"/>
                    <a:pt x="13" y="17"/>
                  </a:cubicBezTo>
                  <a:cubicBezTo>
                    <a:pt x="13" y="17"/>
                    <a:pt x="13" y="17"/>
                    <a:pt x="13" y="17"/>
                  </a:cubicBezTo>
                  <a:cubicBezTo>
                    <a:pt x="13" y="18"/>
                    <a:pt x="13" y="18"/>
                    <a:pt x="13" y="18"/>
                  </a:cubicBezTo>
                  <a:cubicBezTo>
                    <a:pt x="13" y="18"/>
                    <a:pt x="13" y="18"/>
                    <a:pt x="13" y="18"/>
                  </a:cubicBezTo>
                  <a:cubicBezTo>
                    <a:pt x="13" y="18"/>
                    <a:pt x="13" y="18"/>
                    <a:pt x="13" y="18"/>
                  </a:cubicBezTo>
                  <a:cubicBezTo>
                    <a:pt x="13" y="19"/>
                    <a:pt x="13" y="19"/>
                    <a:pt x="13" y="19"/>
                  </a:cubicBezTo>
                  <a:cubicBezTo>
                    <a:pt x="13" y="19"/>
                    <a:pt x="13" y="19"/>
                    <a:pt x="13" y="19"/>
                  </a:cubicBezTo>
                  <a:cubicBezTo>
                    <a:pt x="12" y="20"/>
                    <a:pt x="12" y="20"/>
                    <a:pt x="12" y="20"/>
                  </a:cubicBezTo>
                  <a:cubicBezTo>
                    <a:pt x="12" y="20"/>
                    <a:pt x="12" y="20"/>
                    <a:pt x="12" y="20"/>
                  </a:cubicBezTo>
                  <a:cubicBezTo>
                    <a:pt x="12" y="20"/>
                    <a:pt x="12" y="20"/>
                    <a:pt x="12" y="20"/>
                  </a:cubicBezTo>
                  <a:cubicBezTo>
                    <a:pt x="12" y="21"/>
                    <a:pt x="12" y="21"/>
                    <a:pt x="12" y="21"/>
                  </a:cubicBezTo>
                  <a:cubicBezTo>
                    <a:pt x="11" y="21"/>
                    <a:pt x="11" y="21"/>
                    <a:pt x="11" y="21"/>
                  </a:cubicBezTo>
                  <a:cubicBezTo>
                    <a:pt x="11" y="22"/>
                    <a:pt x="11" y="22"/>
                    <a:pt x="11" y="22"/>
                  </a:cubicBezTo>
                  <a:cubicBezTo>
                    <a:pt x="11" y="22"/>
                    <a:pt x="11" y="22"/>
                    <a:pt x="11" y="22"/>
                  </a:cubicBezTo>
                  <a:cubicBezTo>
                    <a:pt x="11" y="22"/>
                    <a:pt x="11" y="22"/>
                    <a:pt x="11" y="22"/>
                  </a:cubicBezTo>
                  <a:cubicBezTo>
                    <a:pt x="11" y="22"/>
                    <a:pt x="11" y="22"/>
                    <a:pt x="10" y="22"/>
                  </a:cubicBezTo>
                  <a:cubicBezTo>
                    <a:pt x="10" y="22"/>
                    <a:pt x="10" y="23"/>
                    <a:pt x="9" y="23"/>
                  </a:cubicBezTo>
                  <a:cubicBezTo>
                    <a:pt x="9" y="23"/>
                    <a:pt x="9" y="22"/>
                    <a:pt x="9" y="22"/>
                  </a:cubicBezTo>
                  <a:cubicBezTo>
                    <a:pt x="9" y="22"/>
                    <a:pt x="9" y="22"/>
                    <a:pt x="9" y="22"/>
                  </a:cubicBezTo>
                  <a:cubicBezTo>
                    <a:pt x="8" y="21"/>
                    <a:pt x="8" y="21"/>
                    <a:pt x="8" y="21"/>
                  </a:cubicBezTo>
                  <a:cubicBezTo>
                    <a:pt x="8" y="21"/>
                    <a:pt x="8" y="21"/>
                    <a:pt x="8" y="21"/>
                  </a:cubicBezTo>
                  <a:cubicBezTo>
                    <a:pt x="8" y="21"/>
                    <a:pt x="8" y="21"/>
                    <a:pt x="8" y="21"/>
                  </a:cubicBezTo>
                  <a:cubicBezTo>
                    <a:pt x="7" y="20"/>
                    <a:pt x="7" y="20"/>
                    <a:pt x="7" y="20"/>
                  </a:cubicBezTo>
                  <a:cubicBezTo>
                    <a:pt x="7" y="20"/>
                    <a:pt x="7" y="20"/>
                    <a:pt x="7" y="20"/>
                  </a:cubicBezTo>
                  <a:cubicBezTo>
                    <a:pt x="7" y="20"/>
                    <a:pt x="7" y="20"/>
                    <a:pt x="7" y="20"/>
                  </a:cubicBezTo>
                  <a:cubicBezTo>
                    <a:pt x="7" y="19"/>
                    <a:pt x="7" y="19"/>
                    <a:pt x="7" y="19"/>
                  </a:cubicBezTo>
                  <a:cubicBezTo>
                    <a:pt x="7" y="19"/>
                    <a:pt x="7" y="20"/>
                    <a:pt x="7" y="20"/>
                  </a:cubicBezTo>
                  <a:cubicBezTo>
                    <a:pt x="8" y="20"/>
                    <a:pt x="8" y="20"/>
                    <a:pt x="8" y="20"/>
                  </a:cubicBezTo>
                  <a:cubicBezTo>
                    <a:pt x="8" y="20"/>
                    <a:pt x="8" y="20"/>
                    <a:pt x="8" y="20"/>
                  </a:cubicBezTo>
                  <a:cubicBezTo>
                    <a:pt x="9" y="20"/>
                    <a:pt x="9" y="20"/>
                    <a:pt x="9" y="20"/>
                  </a:cubicBezTo>
                  <a:cubicBezTo>
                    <a:pt x="10" y="20"/>
                    <a:pt x="10" y="20"/>
                    <a:pt x="10" y="20"/>
                  </a:cubicBezTo>
                  <a:cubicBezTo>
                    <a:pt x="10" y="20"/>
                    <a:pt x="10" y="20"/>
                    <a:pt x="10" y="20"/>
                  </a:cubicBezTo>
                  <a:cubicBezTo>
                    <a:pt x="10" y="20"/>
                    <a:pt x="10" y="20"/>
                    <a:pt x="10" y="20"/>
                  </a:cubicBezTo>
                  <a:cubicBezTo>
                    <a:pt x="11" y="19"/>
                    <a:pt x="11" y="19"/>
                    <a:pt x="11" y="19"/>
                  </a:cubicBezTo>
                  <a:cubicBezTo>
                    <a:pt x="11" y="19"/>
                    <a:pt x="11" y="19"/>
                    <a:pt x="11" y="19"/>
                  </a:cubicBezTo>
                  <a:cubicBezTo>
                    <a:pt x="11" y="19"/>
                    <a:pt x="11" y="19"/>
                    <a:pt x="11" y="19"/>
                  </a:cubicBezTo>
                  <a:cubicBezTo>
                    <a:pt x="11" y="19"/>
                    <a:pt x="11" y="19"/>
                    <a:pt x="11" y="19"/>
                  </a:cubicBezTo>
                  <a:cubicBezTo>
                    <a:pt x="11" y="18"/>
                    <a:pt x="11" y="18"/>
                    <a:pt x="11" y="18"/>
                  </a:cubicBezTo>
                  <a:cubicBezTo>
                    <a:pt x="11" y="18"/>
                    <a:pt x="11" y="18"/>
                    <a:pt x="11" y="18"/>
                  </a:cubicBezTo>
                  <a:cubicBezTo>
                    <a:pt x="11" y="18"/>
                    <a:pt x="11" y="18"/>
                    <a:pt x="11" y="17"/>
                  </a:cubicBezTo>
                  <a:cubicBezTo>
                    <a:pt x="11" y="17"/>
                    <a:pt x="11" y="17"/>
                    <a:pt x="11" y="17"/>
                  </a:cubicBezTo>
                  <a:cubicBezTo>
                    <a:pt x="11" y="17"/>
                    <a:pt x="11" y="17"/>
                    <a:pt x="11" y="17"/>
                  </a:cubicBezTo>
                  <a:cubicBezTo>
                    <a:pt x="11" y="17"/>
                    <a:pt x="11" y="16"/>
                    <a:pt x="11" y="16"/>
                  </a:cubicBezTo>
                  <a:cubicBezTo>
                    <a:pt x="11" y="16"/>
                    <a:pt x="11" y="16"/>
                    <a:pt x="11" y="16"/>
                  </a:cubicBezTo>
                  <a:cubicBezTo>
                    <a:pt x="9" y="17"/>
                    <a:pt x="9" y="17"/>
                    <a:pt x="9" y="17"/>
                  </a:cubicBezTo>
                  <a:cubicBezTo>
                    <a:pt x="8" y="17"/>
                    <a:pt x="8" y="17"/>
                    <a:pt x="8" y="17"/>
                  </a:cubicBezTo>
                  <a:cubicBezTo>
                    <a:pt x="7" y="17"/>
                    <a:pt x="7" y="17"/>
                    <a:pt x="7" y="17"/>
                  </a:cubicBezTo>
                  <a:cubicBezTo>
                    <a:pt x="6" y="17"/>
                    <a:pt x="6" y="17"/>
                    <a:pt x="6" y="17"/>
                  </a:cubicBezTo>
                  <a:cubicBezTo>
                    <a:pt x="5" y="18"/>
                    <a:pt x="5" y="18"/>
                    <a:pt x="5" y="18"/>
                  </a:cubicBezTo>
                  <a:cubicBezTo>
                    <a:pt x="5" y="18"/>
                    <a:pt x="5" y="18"/>
                    <a:pt x="5" y="18"/>
                  </a:cubicBezTo>
                  <a:cubicBezTo>
                    <a:pt x="5" y="18"/>
                    <a:pt x="5" y="18"/>
                    <a:pt x="5" y="18"/>
                  </a:cubicBezTo>
                  <a:cubicBezTo>
                    <a:pt x="5" y="18"/>
                    <a:pt x="5" y="18"/>
                    <a:pt x="5" y="18"/>
                  </a:cubicBezTo>
                  <a:cubicBezTo>
                    <a:pt x="5" y="18"/>
                    <a:pt x="5" y="18"/>
                    <a:pt x="4" y="18"/>
                  </a:cubicBezTo>
                  <a:cubicBezTo>
                    <a:pt x="4" y="18"/>
                    <a:pt x="4" y="18"/>
                    <a:pt x="4" y="18"/>
                  </a:cubicBezTo>
                  <a:cubicBezTo>
                    <a:pt x="3" y="17"/>
                    <a:pt x="3" y="17"/>
                    <a:pt x="3" y="17"/>
                  </a:cubicBezTo>
                  <a:cubicBezTo>
                    <a:pt x="3" y="17"/>
                    <a:pt x="3" y="16"/>
                    <a:pt x="4" y="16"/>
                  </a:cubicBezTo>
                  <a:cubicBezTo>
                    <a:pt x="4" y="16"/>
                    <a:pt x="4" y="16"/>
                    <a:pt x="4" y="16"/>
                  </a:cubicBezTo>
                  <a:cubicBezTo>
                    <a:pt x="4" y="16"/>
                    <a:pt x="4" y="16"/>
                    <a:pt x="4" y="16"/>
                  </a:cubicBezTo>
                  <a:cubicBezTo>
                    <a:pt x="5" y="16"/>
                    <a:pt x="5" y="16"/>
                    <a:pt x="5" y="16"/>
                  </a:cubicBezTo>
                  <a:cubicBezTo>
                    <a:pt x="5" y="16"/>
                    <a:pt x="5" y="16"/>
                    <a:pt x="5" y="16"/>
                  </a:cubicBezTo>
                  <a:cubicBezTo>
                    <a:pt x="6" y="16"/>
                    <a:pt x="6" y="16"/>
                    <a:pt x="6" y="16"/>
                  </a:cubicBezTo>
                  <a:cubicBezTo>
                    <a:pt x="6" y="16"/>
                    <a:pt x="6" y="16"/>
                    <a:pt x="6" y="16"/>
                  </a:cubicBezTo>
                  <a:cubicBezTo>
                    <a:pt x="6" y="16"/>
                    <a:pt x="7" y="16"/>
                    <a:pt x="7" y="16"/>
                  </a:cubicBezTo>
                  <a:cubicBezTo>
                    <a:pt x="7" y="16"/>
                    <a:pt x="7" y="16"/>
                    <a:pt x="7" y="16"/>
                  </a:cubicBezTo>
                  <a:cubicBezTo>
                    <a:pt x="7" y="16"/>
                    <a:pt x="7" y="16"/>
                    <a:pt x="7" y="16"/>
                  </a:cubicBezTo>
                  <a:cubicBezTo>
                    <a:pt x="7" y="16"/>
                    <a:pt x="8" y="16"/>
                    <a:pt x="8" y="16"/>
                  </a:cubicBezTo>
                  <a:cubicBezTo>
                    <a:pt x="8" y="16"/>
                    <a:pt x="8" y="16"/>
                    <a:pt x="8" y="16"/>
                  </a:cubicBezTo>
                  <a:cubicBezTo>
                    <a:pt x="8" y="16"/>
                    <a:pt x="8" y="16"/>
                    <a:pt x="8" y="16"/>
                  </a:cubicBezTo>
                  <a:cubicBezTo>
                    <a:pt x="8" y="16"/>
                    <a:pt x="8" y="16"/>
                    <a:pt x="9" y="16"/>
                  </a:cubicBezTo>
                  <a:cubicBezTo>
                    <a:pt x="9" y="15"/>
                    <a:pt x="9" y="15"/>
                    <a:pt x="9" y="15"/>
                  </a:cubicBezTo>
                  <a:cubicBezTo>
                    <a:pt x="9" y="15"/>
                    <a:pt x="9" y="15"/>
                    <a:pt x="9" y="15"/>
                  </a:cubicBezTo>
                  <a:cubicBezTo>
                    <a:pt x="9" y="15"/>
                    <a:pt x="9" y="15"/>
                    <a:pt x="9" y="15"/>
                  </a:cubicBezTo>
                  <a:cubicBezTo>
                    <a:pt x="9" y="15"/>
                    <a:pt x="9" y="15"/>
                    <a:pt x="10" y="15"/>
                  </a:cubicBezTo>
                  <a:cubicBezTo>
                    <a:pt x="10" y="15"/>
                    <a:pt x="10" y="15"/>
                    <a:pt x="10" y="15"/>
                  </a:cubicBezTo>
                  <a:cubicBezTo>
                    <a:pt x="10" y="15"/>
                    <a:pt x="10" y="15"/>
                    <a:pt x="10" y="15"/>
                  </a:cubicBezTo>
                  <a:cubicBezTo>
                    <a:pt x="10" y="15"/>
                    <a:pt x="10" y="15"/>
                    <a:pt x="10" y="15"/>
                  </a:cubicBezTo>
                  <a:cubicBezTo>
                    <a:pt x="10" y="15"/>
                    <a:pt x="10" y="15"/>
                    <a:pt x="10" y="15"/>
                  </a:cubicBezTo>
                  <a:cubicBezTo>
                    <a:pt x="10" y="15"/>
                    <a:pt x="9" y="14"/>
                    <a:pt x="9" y="14"/>
                  </a:cubicBezTo>
                  <a:cubicBezTo>
                    <a:pt x="9" y="14"/>
                    <a:pt x="9" y="14"/>
                    <a:pt x="9" y="14"/>
                  </a:cubicBezTo>
                  <a:cubicBezTo>
                    <a:pt x="9" y="14"/>
                    <a:pt x="9" y="14"/>
                    <a:pt x="10" y="14"/>
                  </a:cubicBezTo>
                  <a:cubicBezTo>
                    <a:pt x="10" y="14"/>
                    <a:pt x="10" y="14"/>
                    <a:pt x="10" y="14"/>
                  </a:cubicBezTo>
                  <a:cubicBezTo>
                    <a:pt x="11" y="14"/>
                    <a:pt x="11" y="14"/>
                    <a:pt x="11" y="14"/>
                  </a:cubicBezTo>
                  <a:cubicBezTo>
                    <a:pt x="11" y="14"/>
                    <a:pt x="11" y="14"/>
                    <a:pt x="11" y="13"/>
                  </a:cubicBezTo>
                  <a:cubicBezTo>
                    <a:pt x="11" y="13"/>
                    <a:pt x="12" y="13"/>
                    <a:pt x="12" y="13"/>
                  </a:cubicBezTo>
                  <a:cubicBezTo>
                    <a:pt x="12" y="12"/>
                    <a:pt x="12" y="12"/>
                    <a:pt x="12" y="12"/>
                  </a:cubicBezTo>
                  <a:cubicBezTo>
                    <a:pt x="12" y="12"/>
                    <a:pt x="12" y="12"/>
                    <a:pt x="12" y="12"/>
                  </a:cubicBezTo>
                  <a:cubicBezTo>
                    <a:pt x="12" y="12"/>
                    <a:pt x="12" y="12"/>
                    <a:pt x="11" y="12"/>
                  </a:cubicBezTo>
                  <a:cubicBezTo>
                    <a:pt x="11" y="12"/>
                    <a:pt x="11" y="12"/>
                    <a:pt x="10" y="12"/>
                  </a:cubicBezTo>
                  <a:cubicBezTo>
                    <a:pt x="10" y="13"/>
                    <a:pt x="10" y="13"/>
                    <a:pt x="10" y="13"/>
                  </a:cubicBezTo>
                  <a:cubicBezTo>
                    <a:pt x="9" y="13"/>
                    <a:pt x="9" y="13"/>
                    <a:pt x="9" y="13"/>
                  </a:cubicBezTo>
                  <a:cubicBezTo>
                    <a:pt x="8" y="14"/>
                    <a:pt x="8" y="14"/>
                    <a:pt x="8" y="14"/>
                  </a:cubicBezTo>
                  <a:cubicBezTo>
                    <a:pt x="7" y="14"/>
                    <a:pt x="7" y="14"/>
                    <a:pt x="7" y="14"/>
                  </a:cubicBezTo>
                  <a:cubicBezTo>
                    <a:pt x="7" y="15"/>
                    <a:pt x="7" y="15"/>
                    <a:pt x="7" y="15"/>
                  </a:cubicBezTo>
                  <a:cubicBezTo>
                    <a:pt x="7" y="15"/>
                    <a:pt x="7" y="15"/>
                    <a:pt x="7" y="15"/>
                  </a:cubicBezTo>
                  <a:cubicBezTo>
                    <a:pt x="7" y="15"/>
                    <a:pt x="6" y="14"/>
                    <a:pt x="6" y="14"/>
                  </a:cubicBezTo>
                  <a:cubicBezTo>
                    <a:pt x="6" y="14"/>
                    <a:pt x="6" y="14"/>
                    <a:pt x="6" y="14"/>
                  </a:cubicBezTo>
                  <a:cubicBezTo>
                    <a:pt x="6" y="13"/>
                    <a:pt x="6" y="13"/>
                    <a:pt x="6" y="13"/>
                  </a:cubicBezTo>
                  <a:cubicBezTo>
                    <a:pt x="6" y="13"/>
                    <a:pt x="6" y="13"/>
                    <a:pt x="6" y="13"/>
                  </a:cubicBezTo>
                  <a:cubicBezTo>
                    <a:pt x="6" y="13"/>
                    <a:pt x="6" y="12"/>
                    <a:pt x="7" y="12"/>
                  </a:cubicBezTo>
                  <a:cubicBezTo>
                    <a:pt x="7" y="12"/>
                    <a:pt x="7" y="12"/>
                    <a:pt x="7" y="12"/>
                  </a:cubicBezTo>
                  <a:cubicBezTo>
                    <a:pt x="7" y="12"/>
                    <a:pt x="7" y="12"/>
                    <a:pt x="7" y="12"/>
                  </a:cubicBezTo>
                  <a:cubicBezTo>
                    <a:pt x="8" y="12"/>
                    <a:pt x="8" y="12"/>
                    <a:pt x="8" y="12"/>
                  </a:cubicBezTo>
                  <a:cubicBezTo>
                    <a:pt x="9" y="12"/>
                    <a:pt x="9" y="12"/>
                    <a:pt x="9" y="12"/>
                  </a:cubicBezTo>
                  <a:cubicBezTo>
                    <a:pt x="9" y="12"/>
                    <a:pt x="9" y="12"/>
                    <a:pt x="9" y="12"/>
                  </a:cubicBezTo>
                  <a:cubicBezTo>
                    <a:pt x="11" y="11"/>
                    <a:pt x="11" y="11"/>
                    <a:pt x="11" y="11"/>
                  </a:cubicBezTo>
                  <a:cubicBezTo>
                    <a:pt x="11" y="11"/>
                    <a:pt x="12" y="11"/>
                    <a:pt x="12" y="11"/>
                  </a:cubicBezTo>
                  <a:cubicBezTo>
                    <a:pt x="12" y="11"/>
                    <a:pt x="12" y="11"/>
                    <a:pt x="12" y="11"/>
                  </a:cubicBezTo>
                  <a:cubicBezTo>
                    <a:pt x="12" y="11"/>
                    <a:pt x="13" y="11"/>
                    <a:pt x="13" y="11"/>
                  </a:cubicBezTo>
                  <a:cubicBezTo>
                    <a:pt x="13" y="11"/>
                    <a:pt x="13" y="11"/>
                    <a:pt x="13" y="11"/>
                  </a:cubicBezTo>
                  <a:cubicBezTo>
                    <a:pt x="13" y="11"/>
                    <a:pt x="13" y="11"/>
                    <a:pt x="13" y="11"/>
                  </a:cubicBezTo>
                  <a:cubicBezTo>
                    <a:pt x="13" y="11"/>
                    <a:pt x="13" y="11"/>
                    <a:pt x="13" y="11"/>
                  </a:cubicBezTo>
                  <a:cubicBezTo>
                    <a:pt x="13" y="11"/>
                    <a:pt x="13" y="11"/>
                    <a:pt x="13" y="12"/>
                  </a:cubicBezTo>
                  <a:cubicBezTo>
                    <a:pt x="14" y="12"/>
                    <a:pt x="14" y="12"/>
                    <a:pt x="14" y="12"/>
                  </a:cubicBezTo>
                  <a:cubicBezTo>
                    <a:pt x="15" y="11"/>
                    <a:pt x="15" y="11"/>
                    <a:pt x="15" y="11"/>
                  </a:cubicBezTo>
                  <a:cubicBezTo>
                    <a:pt x="15" y="11"/>
                    <a:pt x="16" y="11"/>
                    <a:pt x="16" y="11"/>
                  </a:cubicBezTo>
                  <a:cubicBezTo>
                    <a:pt x="17" y="10"/>
                    <a:pt x="17" y="10"/>
                    <a:pt x="17" y="10"/>
                  </a:cubicBezTo>
                  <a:cubicBezTo>
                    <a:pt x="17" y="10"/>
                    <a:pt x="17" y="10"/>
                    <a:pt x="17" y="10"/>
                  </a:cubicBezTo>
                  <a:cubicBezTo>
                    <a:pt x="16" y="10"/>
                    <a:pt x="16" y="10"/>
                    <a:pt x="16" y="10"/>
                  </a:cubicBezTo>
                  <a:cubicBezTo>
                    <a:pt x="16" y="10"/>
                    <a:pt x="16" y="10"/>
                    <a:pt x="16" y="10"/>
                  </a:cubicBezTo>
                  <a:cubicBezTo>
                    <a:pt x="16" y="10"/>
                    <a:pt x="16" y="10"/>
                    <a:pt x="16" y="10"/>
                  </a:cubicBezTo>
                  <a:cubicBezTo>
                    <a:pt x="15" y="10"/>
                    <a:pt x="15" y="10"/>
                    <a:pt x="15" y="10"/>
                  </a:cubicBezTo>
                  <a:cubicBezTo>
                    <a:pt x="15" y="10"/>
                    <a:pt x="15" y="10"/>
                    <a:pt x="15" y="10"/>
                  </a:cubicBezTo>
                  <a:cubicBezTo>
                    <a:pt x="15" y="10"/>
                    <a:pt x="15" y="10"/>
                    <a:pt x="15" y="10"/>
                  </a:cubicBezTo>
                  <a:cubicBezTo>
                    <a:pt x="14" y="10"/>
                    <a:pt x="14" y="10"/>
                    <a:pt x="14" y="10"/>
                  </a:cubicBezTo>
                  <a:cubicBezTo>
                    <a:pt x="14" y="10"/>
                    <a:pt x="14" y="10"/>
                    <a:pt x="14" y="10"/>
                  </a:cubicBezTo>
                  <a:cubicBezTo>
                    <a:pt x="14" y="10"/>
                    <a:pt x="13" y="10"/>
                    <a:pt x="13" y="10"/>
                  </a:cubicBezTo>
                  <a:cubicBezTo>
                    <a:pt x="11" y="10"/>
                    <a:pt x="11" y="10"/>
                    <a:pt x="11" y="10"/>
                  </a:cubicBezTo>
                  <a:cubicBezTo>
                    <a:pt x="9" y="10"/>
                    <a:pt x="9" y="10"/>
                    <a:pt x="9" y="10"/>
                  </a:cubicBezTo>
                  <a:cubicBezTo>
                    <a:pt x="9" y="11"/>
                    <a:pt x="9" y="11"/>
                    <a:pt x="9" y="11"/>
                  </a:cubicBezTo>
                  <a:cubicBezTo>
                    <a:pt x="9" y="11"/>
                    <a:pt x="9" y="11"/>
                    <a:pt x="9" y="11"/>
                  </a:cubicBezTo>
                  <a:cubicBezTo>
                    <a:pt x="9" y="11"/>
                    <a:pt x="9" y="11"/>
                    <a:pt x="9" y="11"/>
                  </a:cubicBezTo>
                  <a:cubicBezTo>
                    <a:pt x="8" y="11"/>
                    <a:pt x="8" y="11"/>
                    <a:pt x="8" y="11"/>
                  </a:cubicBezTo>
                  <a:cubicBezTo>
                    <a:pt x="7" y="11"/>
                    <a:pt x="7" y="11"/>
                    <a:pt x="7" y="11"/>
                  </a:cubicBezTo>
                  <a:cubicBezTo>
                    <a:pt x="7" y="11"/>
                    <a:pt x="7" y="11"/>
                    <a:pt x="7" y="11"/>
                  </a:cubicBezTo>
                  <a:cubicBezTo>
                    <a:pt x="6" y="11"/>
                    <a:pt x="6" y="11"/>
                    <a:pt x="6" y="11"/>
                  </a:cubicBezTo>
                  <a:cubicBezTo>
                    <a:pt x="6" y="11"/>
                    <a:pt x="6" y="11"/>
                    <a:pt x="6" y="11"/>
                  </a:cubicBezTo>
                  <a:cubicBezTo>
                    <a:pt x="5" y="11"/>
                    <a:pt x="5" y="11"/>
                    <a:pt x="5" y="11"/>
                  </a:cubicBezTo>
                  <a:cubicBezTo>
                    <a:pt x="5" y="11"/>
                    <a:pt x="5" y="11"/>
                    <a:pt x="5" y="11"/>
                  </a:cubicBezTo>
                  <a:cubicBezTo>
                    <a:pt x="4" y="11"/>
                    <a:pt x="4" y="11"/>
                    <a:pt x="4" y="11"/>
                  </a:cubicBezTo>
                  <a:cubicBezTo>
                    <a:pt x="4" y="11"/>
                    <a:pt x="3" y="11"/>
                    <a:pt x="3" y="11"/>
                  </a:cubicBezTo>
                  <a:cubicBezTo>
                    <a:pt x="3" y="12"/>
                    <a:pt x="3" y="12"/>
                    <a:pt x="3" y="12"/>
                  </a:cubicBezTo>
                  <a:cubicBezTo>
                    <a:pt x="3" y="12"/>
                    <a:pt x="3" y="12"/>
                    <a:pt x="3" y="12"/>
                  </a:cubicBezTo>
                  <a:cubicBezTo>
                    <a:pt x="3" y="12"/>
                    <a:pt x="3" y="12"/>
                    <a:pt x="3" y="12"/>
                  </a:cubicBezTo>
                  <a:cubicBezTo>
                    <a:pt x="3" y="13"/>
                    <a:pt x="3" y="13"/>
                    <a:pt x="3" y="13"/>
                  </a:cubicBezTo>
                  <a:cubicBezTo>
                    <a:pt x="3" y="13"/>
                    <a:pt x="3" y="13"/>
                    <a:pt x="3" y="13"/>
                  </a:cubicBezTo>
                  <a:cubicBezTo>
                    <a:pt x="3" y="13"/>
                    <a:pt x="3" y="13"/>
                    <a:pt x="3" y="13"/>
                  </a:cubicBezTo>
                  <a:cubicBezTo>
                    <a:pt x="2" y="14"/>
                    <a:pt x="2" y="14"/>
                    <a:pt x="2" y="14"/>
                  </a:cubicBezTo>
                  <a:cubicBezTo>
                    <a:pt x="2" y="15"/>
                    <a:pt x="2" y="15"/>
                    <a:pt x="2" y="15"/>
                  </a:cubicBezTo>
                  <a:cubicBezTo>
                    <a:pt x="2" y="15"/>
                    <a:pt x="2" y="15"/>
                    <a:pt x="2" y="15"/>
                  </a:cubicBezTo>
                  <a:cubicBezTo>
                    <a:pt x="1" y="15"/>
                    <a:pt x="1" y="15"/>
                    <a:pt x="1" y="15"/>
                  </a:cubicBezTo>
                  <a:cubicBezTo>
                    <a:pt x="1" y="16"/>
                    <a:pt x="1" y="16"/>
                    <a:pt x="1" y="16"/>
                  </a:cubicBezTo>
                  <a:cubicBezTo>
                    <a:pt x="1" y="16"/>
                    <a:pt x="1" y="16"/>
                    <a:pt x="1" y="16"/>
                  </a:cubicBezTo>
                  <a:cubicBezTo>
                    <a:pt x="1" y="15"/>
                    <a:pt x="1" y="15"/>
                    <a:pt x="1" y="15"/>
                  </a:cubicBezTo>
                  <a:cubicBezTo>
                    <a:pt x="1" y="15"/>
                    <a:pt x="1" y="15"/>
                    <a:pt x="1" y="15"/>
                  </a:cubicBezTo>
                  <a:cubicBezTo>
                    <a:pt x="0" y="15"/>
                    <a:pt x="0" y="15"/>
                    <a:pt x="0" y="15"/>
                  </a:cubicBezTo>
                  <a:cubicBezTo>
                    <a:pt x="0" y="14"/>
                    <a:pt x="0" y="14"/>
                    <a:pt x="0" y="14"/>
                  </a:cubicBezTo>
                  <a:cubicBezTo>
                    <a:pt x="0" y="14"/>
                    <a:pt x="0" y="14"/>
                    <a:pt x="0" y="14"/>
                  </a:cubicBezTo>
                  <a:cubicBezTo>
                    <a:pt x="0" y="14"/>
                    <a:pt x="0" y="14"/>
                    <a:pt x="0" y="14"/>
                  </a:cubicBezTo>
                  <a:cubicBezTo>
                    <a:pt x="1" y="13"/>
                    <a:pt x="1" y="13"/>
                    <a:pt x="1" y="13"/>
                  </a:cubicBezTo>
                  <a:cubicBezTo>
                    <a:pt x="1" y="13"/>
                    <a:pt x="1" y="13"/>
                    <a:pt x="1" y="13"/>
                  </a:cubicBezTo>
                  <a:cubicBezTo>
                    <a:pt x="1" y="13"/>
                    <a:pt x="1" y="13"/>
                    <a:pt x="1" y="13"/>
                  </a:cubicBezTo>
                  <a:cubicBezTo>
                    <a:pt x="1" y="12"/>
                    <a:pt x="1" y="12"/>
                    <a:pt x="1" y="12"/>
                  </a:cubicBezTo>
                  <a:cubicBezTo>
                    <a:pt x="1" y="12"/>
                    <a:pt x="1" y="12"/>
                    <a:pt x="1" y="12"/>
                  </a:cubicBezTo>
                  <a:cubicBezTo>
                    <a:pt x="1" y="11"/>
                    <a:pt x="1" y="11"/>
                    <a:pt x="1" y="11"/>
                  </a:cubicBezTo>
                  <a:cubicBezTo>
                    <a:pt x="2" y="11"/>
                    <a:pt x="2" y="11"/>
                    <a:pt x="2" y="11"/>
                  </a:cubicBezTo>
                  <a:cubicBezTo>
                    <a:pt x="2" y="11"/>
                    <a:pt x="2" y="11"/>
                    <a:pt x="2" y="11"/>
                  </a:cubicBezTo>
                  <a:cubicBezTo>
                    <a:pt x="2" y="10"/>
                    <a:pt x="2" y="10"/>
                    <a:pt x="2" y="10"/>
                  </a:cubicBezTo>
                  <a:cubicBezTo>
                    <a:pt x="2" y="10"/>
                    <a:pt x="2" y="10"/>
                    <a:pt x="2" y="10"/>
                  </a:cubicBezTo>
                  <a:cubicBezTo>
                    <a:pt x="2" y="10"/>
                    <a:pt x="2" y="10"/>
                    <a:pt x="2" y="10"/>
                  </a:cubicBezTo>
                  <a:cubicBezTo>
                    <a:pt x="2" y="11"/>
                    <a:pt x="2" y="11"/>
                    <a:pt x="2" y="11"/>
                  </a:cubicBezTo>
                  <a:cubicBezTo>
                    <a:pt x="2" y="11"/>
                    <a:pt x="2" y="11"/>
                    <a:pt x="2" y="11"/>
                  </a:cubicBezTo>
                  <a:cubicBezTo>
                    <a:pt x="2" y="11"/>
                    <a:pt x="2" y="11"/>
                    <a:pt x="2" y="11"/>
                  </a:cubicBezTo>
                  <a:cubicBezTo>
                    <a:pt x="2" y="11"/>
                    <a:pt x="2" y="11"/>
                    <a:pt x="2" y="11"/>
                  </a:cubicBezTo>
                  <a:cubicBezTo>
                    <a:pt x="2" y="11"/>
                    <a:pt x="2" y="11"/>
                    <a:pt x="2" y="11"/>
                  </a:cubicBezTo>
                  <a:cubicBezTo>
                    <a:pt x="2" y="12"/>
                    <a:pt x="2" y="12"/>
                    <a:pt x="3" y="12"/>
                  </a:cubicBezTo>
                  <a:cubicBezTo>
                    <a:pt x="3" y="11"/>
                    <a:pt x="3" y="11"/>
                    <a:pt x="3" y="11"/>
                  </a:cubicBezTo>
                  <a:cubicBezTo>
                    <a:pt x="3" y="11"/>
                    <a:pt x="3" y="11"/>
                    <a:pt x="4" y="11"/>
                  </a:cubicBezTo>
                  <a:cubicBezTo>
                    <a:pt x="4" y="11"/>
                    <a:pt x="4" y="11"/>
                    <a:pt x="4" y="10"/>
                  </a:cubicBezTo>
                  <a:cubicBezTo>
                    <a:pt x="4" y="10"/>
                    <a:pt x="4" y="10"/>
                    <a:pt x="4" y="10"/>
                  </a:cubicBezTo>
                  <a:cubicBezTo>
                    <a:pt x="4" y="10"/>
                    <a:pt x="4" y="10"/>
                    <a:pt x="4" y="9"/>
                  </a:cubicBezTo>
                  <a:cubicBezTo>
                    <a:pt x="4" y="8"/>
                    <a:pt x="4" y="8"/>
                    <a:pt x="4" y="8"/>
                  </a:cubicBezTo>
                  <a:cubicBezTo>
                    <a:pt x="4" y="8"/>
                    <a:pt x="4" y="8"/>
                    <a:pt x="4" y="8"/>
                  </a:cubicBezTo>
                  <a:cubicBezTo>
                    <a:pt x="4" y="6"/>
                    <a:pt x="4" y="6"/>
                    <a:pt x="4" y="6"/>
                  </a:cubicBezTo>
                  <a:cubicBezTo>
                    <a:pt x="4" y="6"/>
                    <a:pt x="4" y="6"/>
                    <a:pt x="4" y="6"/>
                  </a:cubicBezTo>
                  <a:cubicBezTo>
                    <a:pt x="4" y="6"/>
                    <a:pt x="4" y="6"/>
                    <a:pt x="4" y="6"/>
                  </a:cubicBezTo>
                  <a:cubicBezTo>
                    <a:pt x="4" y="6"/>
                    <a:pt x="4" y="6"/>
                    <a:pt x="4" y="6"/>
                  </a:cubicBezTo>
                  <a:cubicBezTo>
                    <a:pt x="4" y="5"/>
                    <a:pt x="4" y="5"/>
                    <a:pt x="4" y="5"/>
                  </a:cubicBezTo>
                  <a:cubicBezTo>
                    <a:pt x="4" y="5"/>
                    <a:pt x="4" y="5"/>
                    <a:pt x="4" y="5"/>
                  </a:cubicBezTo>
                  <a:cubicBezTo>
                    <a:pt x="4" y="5"/>
                    <a:pt x="3" y="5"/>
                    <a:pt x="3" y="5"/>
                  </a:cubicBezTo>
                  <a:cubicBezTo>
                    <a:pt x="3" y="5"/>
                    <a:pt x="3" y="5"/>
                    <a:pt x="3" y="5"/>
                  </a:cubicBezTo>
                  <a:cubicBezTo>
                    <a:pt x="3" y="4"/>
                    <a:pt x="3" y="4"/>
                    <a:pt x="3" y="4"/>
                  </a:cubicBezTo>
                  <a:cubicBezTo>
                    <a:pt x="3" y="4"/>
                    <a:pt x="4" y="4"/>
                    <a:pt x="4" y="4"/>
                  </a:cubicBezTo>
                  <a:cubicBezTo>
                    <a:pt x="4" y="5"/>
                    <a:pt x="5" y="5"/>
                    <a:pt x="5" y="5"/>
                  </a:cubicBezTo>
                  <a:cubicBezTo>
                    <a:pt x="5" y="5"/>
                    <a:pt x="5" y="5"/>
                    <a:pt x="5" y="5"/>
                  </a:cubicBezTo>
                  <a:cubicBezTo>
                    <a:pt x="6" y="4"/>
                    <a:pt x="6" y="4"/>
                    <a:pt x="6" y="4"/>
                  </a:cubicBezTo>
                  <a:cubicBezTo>
                    <a:pt x="6" y="4"/>
                    <a:pt x="7" y="4"/>
                    <a:pt x="7" y="4"/>
                  </a:cubicBezTo>
                  <a:cubicBezTo>
                    <a:pt x="7" y="4"/>
                    <a:pt x="7" y="4"/>
                    <a:pt x="7" y="4"/>
                  </a:cubicBezTo>
                  <a:cubicBezTo>
                    <a:pt x="7" y="4"/>
                    <a:pt x="7" y="4"/>
                    <a:pt x="7" y="4"/>
                  </a:cubicBezTo>
                  <a:cubicBezTo>
                    <a:pt x="8" y="4"/>
                    <a:pt x="8" y="4"/>
                    <a:pt x="8" y="4"/>
                  </a:cubicBezTo>
                  <a:close/>
                  <a:moveTo>
                    <a:pt x="5" y="6"/>
                  </a:moveTo>
                  <a:cubicBezTo>
                    <a:pt x="5" y="6"/>
                    <a:pt x="5" y="6"/>
                    <a:pt x="5" y="6"/>
                  </a:cubicBezTo>
                  <a:cubicBezTo>
                    <a:pt x="5" y="6"/>
                    <a:pt x="5" y="6"/>
                    <a:pt x="5" y="6"/>
                  </a:cubicBezTo>
                  <a:cubicBezTo>
                    <a:pt x="6" y="6"/>
                    <a:pt x="6" y="6"/>
                    <a:pt x="6" y="6"/>
                  </a:cubicBezTo>
                  <a:cubicBezTo>
                    <a:pt x="6" y="6"/>
                    <a:pt x="5" y="6"/>
                    <a:pt x="5" y="6"/>
                  </a:cubicBezTo>
                  <a:cubicBezTo>
                    <a:pt x="5" y="6"/>
                    <a:pt x="5" y="6"/>
                    <a:pt x="5" y="6"/>
                  </a:cubicBezTo>
                  <a:cubicBezTo>
                    <a:pt x="5" y="6"/>
                    <a:pt x="5" y="6"/>
                    <a:pt x="5" y="6"/>
                  </a:cubicBezTo>
                  <a:cubicBezTo>
                    <a:pt x="5" y="6"/>
                    <a:pt x="5" y="6"/>
                    <a:pt x="5" y="6"/>
                  </a:cubicBezTo>
                  <a:close/>
                  <a:moveTo>
                    <a:pt x="4" y="2"/>
                  </a:moveTo>
                  <a:cubicBezTo>
                    <a:pt x="4" y="3"/>
                    <a:pt x="4" y="3"/>
                    <a:pt x="4" y="3"/>
                  </a:cubicBezTo>
                  <a:cubicBezTo>
                    <a:pt x="4" y="3"/>
                    <a:pt x="4" y="3"/>
                    <a:pt x="4" y="3"/>
                  </a:cubicBezTo>
                  <a:cubicBezTo>
                    <a:pt x="4" y="3"/>
                    <a:pt x="5" y="3"/>
                    <a:pt x="5" y="3"/>
                  </a:cubicBezTo>
                  <a:cubicBezTo>
                    <a:pt x="5" y="3"/>
                    <a:pt x="5" y="3"/>
                    <a:pt x="5" y="3"/>
                  </a:cubicBezTo>
                  <a:cubicBezTo>
                    <a:pt x="6" y="3"/>
                    <a:pt x="6" y="3"/>
                    <a:pt x="6" y="3"/>
                  </a:cubicBezTo>
                  <a:cubicBezTo>
                    <a:pt x="6" y="3"/>
                    <a:pt x="6" y="3"/>
                    <a:pt x="6" y="3"/>
                  </a:cubicBezTo>
                  <a:cubicBezTo>
                    <a:pt x="6" y="3"/>
                    <a:pt x="6" y="3"/>
                    <a:pt x="6" y="3"/>
                  </a:cubicBezTo>
                  <a:cubicBezTo>
                    <a:pt x="7" y="3"/>
                    <a:pt x="7" y="3"/>
                    <a:pt x="7" y="3"/>
                  </a:cubicBezTo>
                  <a:cubicBezTo>
                    <a:pt x="7" y="2"/>
                    <a:pt x="7" y="2"/>
                    <a:pt x="7" y="2"/>
                  </a:cubicBezTo>
                  <a:cubicBezTo>
                    <a:pt x="8" y="2"/>
                    <a:pt x="8" y="2"/>
                    <a:pt x="8" y="2"/>
                  </a:cubicBezTo>
                  <a:cubicBezTo>
                    <a:pt x="8" y="2"/>
                    <a:pt x="8" y="2"/>
                    <a:pt x="8" y="2"/>
                  </a:cubicBezTo>
                  <a:cubicBezTo>
                    <a:pt x="8" y="2"/>
                    <a:pt x="8" y="1"/>
                    <a:pt x="8" y="1"/>
                  </a:cubicBezTo>
                  <a:cubicBezTo>
                    <a:pt x="7" y="1"/>
                    <a:pt x="7" y="1"/>
                    <a:pt x="7" y="1"/>
                  </a:cubicBezTo>
                  <a:cubicBezTo>
                    <a:pt x="7" y="1"/>
                    <a:pt x="7" y="1"/>
                    <a:pt x="7" y="1"/>
                  </a:cubicBezTo>
                  <a:cubicBezTo>
                    <a:pt x="7" y="1"/>
                    <a:pt x="7" y="1"/>
                    <a:pt x="7" y="1"/>
                  </a:cubicBezTo>
                  <a:cubicBezTo>
                    <a:pt x="6" y="1"/>
                    <a:pt x="6" y="1"/>
                    <a:pt x="6" y="1"/>
                  </a:cubicBezTo>
                  <a:cubicBezTo>
                    <a:pt x="6" y="1"/>
                    <a:pt x="6" y="1"/>
                    <a:pt x="5" y="1"/>
                  </a:cubicBezTo>
                  <a:cubicBezTo>
                    <a:pt x="4" y="2"/>
                    <a:pt x="4" y="2"/>
                    <a:pt x="4" y="2"/>
                  </a:cubicBezTo>
                  <a:cubicBezTo>
                    <a:pt x="4" y="2"/>
                    <a:pt x="4" y="2"/>
                    <a:pt x="4" y="2"/>
                  </a:cubicBezTo>
                  <a:cubicBezTo>
                    <a:pt x="4" y="2"/>
                    <a:pt x="4" y="2"/>
                    <a:pt x="4" y="2"/>
                  </a:cubicBezTo>
                  <a:close/>
                  <a:moveTo>
                    <a:pt x="7" y="6"/>
                  </a:moveTo>
                  <a:cubicBezTo>
                    <a:pt x="7" y="6"/>
                    <a:pt x="7" y="6"/>
                    <a:pt x="7" y="6"/>
                  </a:cubicBezTo>
                  <a:cubicBezTo>
                    <a:pt x="7" y="6"/>
                    <a:pt x="7" y="6"/>
                    <a:pt x="8" y="6"/>
                  </a:cubicBezTo>
                  <a:cubicBezTo>
                    <a:pt x="8" y="7"/>
                    <a:pt x="8" y="7"/>
                    <a:pt x="8" y="7"/>
                  </a:cubicBezTo>
                  <a:cubicBezTo>
                    <a:pt x="9" y="7"/>
                    <a:pt x="9" y="7"/>
                    <a:pt x="9" y="7"/>
                  </a:cubicBezTo>
                  <a:cubicBezTo>
                    <a:pt x="9" y="7"/>
                    <a:pt x="9" y="7"/>
                    <a:pt x="9" y="8"/>
                  </a:cubicBezTo>
                  <a:cubicBezTo>
                    <a:pt x="9" y="8"/>
                    <a:pt x="9" y="8"/>
                    <a:pt x="9" y="8"/>
                  </a:cubicBezTo>
                  <a:cubicBezTo>
                    <a:pt x="8" y="9"/>
                    <a:pt x="8" y="9"/>
                    <a:pt x="8" y="9"/>
                  </a:cubicBezTo>
                  <a:cubicBezTo>
                    <a:pt x="8" y="9"/>
                    <a:pt x="8" y="9"/>
                    <a:pt x="8" y="9"/>
                  </a:cubicBezTo>
                  <a:cubicBezTo>
                    <a:pt x="8" y="9"/>
                    <a:pt x="8" y="9"/>
                    <a:pt x="8" y="9"/>
                  </a:cubicBezTo>
                  <a:cubicBezTo>
                    <a:pt x="8" y="9"/>
                    <a:pt x="9" y="9"/>
                    <a:pt x="9" y="9"/>
                  </a:cubicBezTo>
                  <a:cubicBezTo>
                    <a:pt x="10" y="9"/>
                    <a:pt x="10" y="9"/>
                    <a:pt x="10" y="9"/>
                  </a:cubicBezTo>
                  <a:cubicBezTo>
                    <a:pt x="10" y="8"/>
                    <a:pt x="10" y="8"/>
                    <a:pt x="10" y="8"/>
                  </a:cubicBezTo>
                  <a:cubicBezTo>
                    <a:pt x="10" y="8"/>
                    <a:pt x="11" y="8"/>
                    <a:pt x="11" y="8"/>
                  </a:cubicBezTo>
                  <a:cubicBezTo>
                    <a:pt x="11" y="8"/>
                    <a:pt x="11" y="8"/>
                    <a:pt x="11" y="8"/>
                  </a:cubicBezTo>
                  <a:cubicBezTo>
                    <a:pt x="12" y="9"/>
                    <a:pt x="12" y="9"/>
                    <a:pt x="12" y="9"/>
                  </a:cubicBezTo>
                  <a:cubicBezTo>
                    <a:pt x="12" y="9"/>
                    <a:pt x="12" y="8"/>
                    <a:pt x="12" y="8"/>
                  </a:cubicBezTo>
                  <a:cubicBezTo>
                    <a:pt x="12" y="8"/>
                    <a:pt x="12" y="8"/>
                    <a:pt x="12" y="8"/>
                  </a:cubicBezTo>
                  <a:cubicBezTo>
                    <a:pt x="12" y="7"/>
                    <a:pt x="12" y="7"/>
                    <a:pt x="12" y="7"/>
                  </a:cubicBezTo>
                  <a:cubicBezTo>
                    <a:pt x="12" y="7"/>
                    <a:pt x="12" y="7"/>
                    <a:pt x="12" y="7"/>
                  </a:cubicBezTo>
                  <a:cubicBezTo>
                    <a:pt x="12" y="7"/>
                    <a:pt x="12" y="7"/>
                    <a:pt x="12" y="7"/>
                  </a:cubicBezTo>
                  <a:cubicBezTo>
                    <a:pt x="12" y="7"/>
                    <a:pt x="12" y="7"/>
                    <a:pt x="12" y="7"/>
                  </a:cubicBezTo>
                  <a:cubicBezTo>
                    <a:pt x="12" y="6"/>
                    <a:pt x="12" y="6"/>
                    <a:pt x="12" y="6"/>
                  </a:cubicBezTo>
                  <a:cubicBezTo>
                    <a:pt x="12" y="5"/>
                    <a:pt x="12" y="5"/>
                    <a:pt x="12" y="5"/>
                  </a:cubicBezTo>
                  <a:cubicBezTo>
                    <a:pt x="12" y="5"/>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3"/>
                    <a:pt x="12" y="3"/>
                    <a:pt x="12" y="3"/>
                  </a:cubicBezTo>
                  <a:cubicBezTo>
                    <a:pt x="12" y="3"/>
                    <a:pt x="12" y="3"/>
                    <a:pt x="12" y="3"/>
                  </a:cubicBezTo>
                  <a:cubicBezTo>
                    <a:pt x="12" y="3"/>
                    <a:pt x="12" y="3"/>
                    <a:pt x="12" y="2"/>
                  </a:cubicBezTo>
                  <a:cubicBezTo>
                    <a:pt x="13" y="2"/>
                    <a:pt x="13" y="2"/>
                    <a:pt x="13" y="2"/>
                  </a:cubicBezTo>
                  <a:cubicBezTo>
                    <a:pt x="13" y="2"/>
                    <a:pt x="13" y="2"/>
                    <a:pt x="13" y="2"/>
                  </a:cubicBezTo>
                  <a:cubicBezTo>
                    <a:pt x="12" y="1"/>
                    <a:pt x="12" y="1"/>
                    <a:pt x="12" y="1"/>
                  </a:cubicBezTo>
                  <a:cubicBezTo>
                    <a:pt x="12" y="1"/>
                    <a:pt x="12" y="1"/>
                    <a:pt x="12" y="1"/>
                  </a:cubicBezTo>
                  <a:cubicBezTo>
                    <a:pt x="12" y="1"/>
                    <a:pt x="12" y="1"/>
                    <a:pt x="12" y="1"/>
                  </a:cubicBezTo>
                  <a:cubicBezTo>
                    <a:pt x="12" y="1"/>
                    <a:pt x="12" y="1"/>
                    <a:pt x="12" y="1"/>
                  </a:cubicBezTo>
                  <a:cubicBezTo>
                    <a:pt x="11" y="0"/>
                    <a:pt x="11" y="0"/>
                    <a:pt x="11" y="0"/>
                  </a:cubicBezTo>
                  <a:cubicBezTo>
                    <a:pt x="11" y="0"/>
                    <a:pt x="11" y="0"/>
                    <a:pt x="11" y="0"/>
                  </a:cubicBezTo>
                  <a:cubicBezTo>
                    <a:pt x="10" y="0"/>
                    <a:pt x="10" y="0"/>
                    <a:pt x="10" y="0"/>
                  </a:cubicBezTo>
                  <a:cubicBezTo>
                    <a:pt x="10" y="0"/>
                    <a:pt x="10" y="0"/>
                    <a:pt x="10" y="0"/>
                  </a:cubicBezTo>
                  <a:cubicBezTo>
                    <a:pt x="10" y="0"/>
                    <a:pt x="10" y="0"/>
                    <a:pt x="10" y="1"/>
                  </a:cubicBezTo>
                  <a:cubicBezTo>
                    <a:pt x="10" y="1"/>
                    <a:pt x="10" y="1"/>
                    <a:pt x="10" y="1"/>
                  </a:cubicBezTo>
                  <a:cubicBezTo>
                    <a:pt x="11" y="1"/>
                    <a:pt x="11" y="1"/>
                    <a:pt x="11" y="1"/>
                  </a:cubicBezTo>
                  <a:cubicBezTo>
                    <a:pt x="11" y="1"/>
                    <a:pt x="11" y="1"/>
                    <a:pt x="11" y="2"/>
                  </a:cubicBezTo>
                  <a:cubicBezTo>
                    <a:pt x="11" y="2"/>
                    <a:pt x="11" y="2"/>
                    <a:pt x="11" y="2"/>
                  </a:cubicBezTo>
                  <a:cubicBezTo>
                    <a:pt x="10" y="2"/>
                    <a:pt x="10" y="3"/>
                    <a:pt x="10" y="3"/>
                  </a:cubicBezTo>
                  <a:cubicBezTo>
                    <a:pt x="10" y="3"/>
                    <a:pt x="10" y="3"/>
                    <a:pt x="9" y="2"/>
                  </a:cubicBezTo>
                  <a:cubicBezTo>
                    <a:pt x="8" y="2"/>
                    <a:pt x="8" y="2"/>
                    <a:pt x="8" y="2"/>
                  </a:cubicBezTo>
                  <a:cubicBezTo>
                    <a:pt x="8" y="2"/>
                    <a:pt x="8" y="2"/>
                    <a:pt x="8" y="2"/>
                  </a:cubicBezTo>
                  <a:cubicBezTo>
                    <a:pt x="8" y="2"/>
                    <a:pt x="8" y="2"/>
                    <a:pt x="8" y="3"/>
                  </a:cubicBezTo>
                  <a:cubicBezTo>
                    <a:pt x="8" y="3"/>
                    <a:pt x="8" y="3"/>
                    <a:pt x="8" y="3"/>
                  </a:cubicBezTo>
                  <a:cubicBezTo>
                    <a:pt x="9" y="3"/>
                    <a:pt x="9" y="3"/>
                    <a:pt x="9" y="3"/>
                  </a:cubicBezTo>
                  <a:cubicBezTo>
                    <a:pt x="9" y="4"/>
                    <a:pt x="9" y="4"/>
                    <a:pt x="9" y="4"/>
                  </a:cubicBezTo>
                  <a:cubicBezTo>
                    <a:pt x="10" y="4"/>
                    <a:pt x="10" y="4"/>
                    <a:pt x="10" y="4"/>
                  </a:cubicBezTo>
                  <a:cubicBezTo>
                    <a:pt x="10" y="4"/>
                    <a:pt x="9" y="4"/>
                    <a:pt x="9" y="4"/>
                  </a:cubicBezTo>
                  <a:cubicBezTo>
                    <a:pt x="9" y="5"/>
                    <a:pt x="9" y="5"/>
                    <a:pt x="9" y="5"/>
                  </a:cubicBezTo>
                  <a:cubicBezTo>
                    <a:pt x="8" y="5"/>
                    <a:pt x="8" y="5"/>
                    <a:pt x="8" y="5"/>
                  </a:cubicBezTo>
                  <a:cubicBezTo>
                    <a:pt x="8" y="5"/>
                    <a:pt x="8" y="5"/>
                    <a:pt x="8" y="5"/>
                  </a:cubicBezTo>
                  <a:cubicBezTo>
                    <a:pt x="9" y="5"/>
                    <a:pt x="9" y="5"/>
                    <a:pt x="9" y="5"/>
                  </a:cubicBezTo>
                  <a:cubicBezTo>
                    <a:pt x="10" y="5"/>
                    <a:pt x="10" y="5"/>
                    <a:pt x="10" y="5"/>
                  </a:cubicBezTo>
                  <a:cubicBezTo>
                    <a:pt x="10" y="5"/>
                    <a:pt x="10" y="5"/>
                    <a:pt x="10" y="5"/>
                  </a:cubicBezTo>
                  <a:cubicBezTo>
                    <a:pt x="11" y="4"/>
                    <a:pt x="11" y="4"/>
                    <a:pt x="11" y="4"/>
                  </a:cubicBezTo>
                  <a:cubicBezTo>
                    <a:pt x="11" y="4"/>
                    <a:pt x="11" y="4"/>
                    <a:pt x="11" y="4"/>
                  </a:cubicBezTo>
                  <a:cubicBezTo>
                    <a:pt x="11" y="4"/>
                    <a:pt x="11" y="5"/>
                    <a:pt x="11" y="5"/>
                  </a:cubicBezTo>
                  <a:cubicBezTo>
                    <a:pt x="11" y="6"/>
                    <a:pt x="11" y="6"/>
                    <a:pt x="11" y="6"/>
                  </a:cubicBezTo>
                  <a:cubicBezTo>
                    <a:pt x="10" y="6"/>
                    <a:pt x="10" y="6"/>
                    <a:pt x="10" y="6"/>
                  </a:cubicBezTo>
                  <a:cubicBezTo>
                    <a:pt x="10" y="6"/>
                    <a:pt x="10" y="6"/>
                    <a:pt x="10" y="6"/>
                  </a:cubicBezTo>
                  <a:cubicBezTo>
                    <a:pt x="9" y="6"/>
                    <a:pt x="9" y="6"/>
                    <a:pt x="9" y="6"/>
                  </a:cubicBezTo>
                  <a:cubicBezTo>
                    <a:pt x="8" y="6"/>
                    <a:pt x="8" y="6"/>
                    <a:pt x="8" y="6"/>
                  </a:cubicBezTo>
                  <a:cubicBezTo>
                    <a:pt x="8" y="6"/>
                    <a:pt x="8" y="6"/>
                    <a:pt x="7" y="6"/>
                  </a:cubicBezTo>
                  <a:close/>
                </a:path>
              </a:pathLst>
            </a:custGeom>
            <a:grpFill/>
            <a:ln w="9525">
              <a:solidFill>
                <a:schemeClr val="bg1">
                  <a:alpha val="12000"/>
                </a:schemeClr>
              </a:solid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553" name="Line 339"/>
            <p:cNvSpPr>
              <a:spLocks noChangeShapeType="1"/>
            </p:cNvSpPr>
            <p:nvPr/>
          </p:nvSpPr>
          <p:spPr bwMode="auto">
            <a:xfrm>
              <a:off x="4455" y="1533"/>
              <a:ext cx="141" cy="1251"/>
            </a:xfrm>
            <a:prstGeom prst="line">
              <a:avLst/>
            </a:prstGeom>
            <a:grpFill/>
            <a:ln w="7938" cap="flat">
              <a:solidFill>
                <a:schemeClr val="bg1">
                  <a:alpha val="12000"/>
                </a:schemeClr>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grpSp>
      <p:sp>
        <p:nvSpPr>
          <p:cNvPr id="40" name="文本框 39"/>
          <p:cNvSpPr txBox="1"/>
          <p:nvPr/>
        </p:nvSpPr>
        <p:spPr>
          <a:xfrm>
            <a:off x="2734776" y="1798137"/>
            <a:ext cx="6357302" cy="1593902"/>
          </a:xfrm>
          <a:prstGeom prst="rect">
            <a:avLst/>
          </a:prstGeom>
          <a:noFill/>
        </p:spPr>
        <p:txBody>
          <a:bodyPr wrap="none" rtlCol="0" anchor="ctr" anchorCtr="0">
            <a:noAutofit/>
          </a:bodyPr>
          <a:lstStyle/>
          <a:p>
            <a:pPr lvl="0" algn="ctr">
              <a:defRPr/>
            </a:pPr>
            <a:r>
              <a:rPr lang="en-US" altLang="zh-CN" sz="5400" b="1" kern="0" dirty="0">
                <a:solidFill>
                  <a:prstClr val="white"/>
                </a:solidFill>
                <a:cs typeface="+mn-ea"/>
                <a:sym typeface="+mn-lt"/>
              </a:rPr>
              <a:t>CNN</a:t>
            </a:r>
            <a:r>
              <a:rPr lang="zh-CN" altLang="en-US" sz="5400" b="1" kern="0" dirty="0">
                <a:solidFill>
                  <a:prstClr val="white"/>
                </a:solidFill>
                <a:cs typeface="+mn-ea"/>
                <a:sym typeface="+mn-lt"/>
              </a:rPr>
              <a:t>运用于多因子选股回测报告</a:t>
            </a:r>
            <a:endParaRPr kumimoji="0" lang="zh-CN" altLang="en-US" sz="3600" b="1" i="0" u="none" strike="noStrike" kern="0" cap="none" spc="0" normalizeH="0" baseline="0" noProof="0" dirty="0">
              <a:ln>
                <a:noFill/>
              </a:ln>
              <a:solidFill>
                <a:prstClr val="white"/>
              </a:solidFill>
              <a:effectLst/>
              <a:uLnTx/>
              <a:uFillTx/>
              <a:cs typeface="+mn-ea"/>
              <a:sym typeface="+mn-lt"/>
            </a:endParaRPr>
          </a:p>
        </p:txBody>
      </p:sp>
      <p:cxnSp>
        <p:nvCxnSpPr>
          <p:cNvPr id="44" name="直接连接符 43"/>
          <p:cNvCxnSpPr/>
          <p:nvPr/>
        </p:nvCxnSpPr>
        <p:spPr>
          <a:xfrm>
            <a:off x="801989" y="3826394"/>
            <a:ext cx="5379071" cy="0"/>
          </a:xfrm>
          <a:prstGeom prst="line">
            <a:avLst/>
          </a:prstGeom>
          <a:ln>
            <a:solidFill>
              <a:schemeClr val="bg1">
                <a:alpha val="51000"/>
              </a:schemeClr>
            </a:solidFill>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6291809" y="4244251"/>
            <a:ext cx="6929741" cy="369332"/>
          </a:xfrm>
          <a:prstGeom prst="rect">
            <a:avLst/>
          </a:prstGeom>
          <a:noFill/>
        </p:spPr>
        <p:txBody>
          <a:bodyPr wrap="square" rtlCol="0">
            <a:spAutoFit/>
          </a:bodyPr>
          <a:lstStyle/>
          <a:p>
            <a:pPr lvl="0">
              <a:defRPr/>
            </a:pPr>
            <a:r>
              <a:rPr kumimoji="0" lang="zh-CN" altLang="en-US" sz="1800" b="0" i="0" u="none" strike="noStrike" kern="1200" cap="none" spc="0" normalizeH="0" baseline="0" noProof="0" dirty="0">
                <a:ln>
                  <a:noFill/>
                </a:ln>
                <a:solidFill>
                  <a:srgbClr val="E7E6E6"/>
                </a:solidFill>
                <a:effectLst/>
                <a:uLnTx/>
                <a:uFillTx/>
                <a:cs typeface="+mn-ea"/>
                <a:sym typeface="+mn-lt"/>
              </a:rPr>
              <a:t>小组成员：</a:t>
            </a:r>
            <a:r>
              <a:rPr lang="zh-CN" altLang="en-US" dirty="0">
                <a:solidFill>
                  <a:srgbClr val="E7E6E6"/>
                </a:solidFill>
                <a:cs typeface="+mn-ea"/>
                <a:sym typeface="+mn-lt"/>
              </a:rPr>
              <a:t>陈思航</a:t>
            </a:r>
            <a:r>
              <a:rPr kumimoji="0" lang="zh-CN" altLang="en-US" sz="1800" b="0" i="0" u="none" strike="noStrike" kern="1200" cap="none" spc="0" normalizeH="0" baseline="0" noProof="0" dirty="0">
                <a:ln>
                  <a:noFill/>
                </a:ln>
                <a:solidFill>
                  <a:srgbClr val="E7E6E6"/>
                </a:solidFill>
                <a:effectLst/>
                <a:uLnTx/>
                <a:uFillTx/>
                <a:cs typeface="+mn-ea"/>
                <a:sym typeface="+mn-lt"/>
              </a:rPr>
              <a:t>、陈晓阳</a:t>
            </a:r>
            <a:r>
              <a:rPr lang="zh-CN" altLang="en-US" dirty="0">
                <a:solidFill>
                  <a:srgbClr val="E7E6E6"/>
                </a:solidFill>
                <a:cs typeface="+mn-ea"/>
                <a:sym typeface="+mn-lt"/>
              </a:rPr>
              <a:t>、王朝顺</a:t>
            </a:r>
            <a:endParaRPr kumimoji="0" lang="zh-CN" altLang="en-US" sz="1800" b="0" i="0" u="none" strike="noStrike" kern="1200" cap="none" spc="0" normalizeH="0" baseline="0" noProof="0" dirty="0">
              <a:ln>
                <a:noFill/>
              </a:ln>
              <a:solidFill>
                <a:srgbClr val="E7E6E6"/>
              </a:solidFill>
              <a:effectLst/>
              <a:uLnTx/>
              <a:uFillTx/>
              <a:cs typeface="+mn-ea"/>
              <a:sym typeface="+mn-lt"/>
            </a:endParaRPr>
          </a:p>
        </p:txBody>
      </p:sp>
      <p:sp>
        <p:nvSpPr>
          <p:cNvPr id="48" name="文本框 47"/>
          <p:cNvSpPr txBox="1"/>
          <p:nvPr/>
        </p:nvSpPr>
        <p:spPr>
          <a:xfrm>
            <a:off x="6323245" y="5011078"/>
            <a:ext cx="308232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E7E6E6"/>
                </a:solidFill>
                <a:effectLst/>
                <a:uLnTx/>
                <a:uFillTx/>
                <a:cs typeface="+mn-ea"/>
                <a:sym typeface="+mn-lt"/>
              </a:rPr>
              <a:t>汇报时间：</a:t>
            </a:r>
            <a:r>
              <a:rPr kumimoji="0" lang="en-US" altLang="zh-CN" sz="1800" b="0" i="0" u="none" strike="noStrike" kern="1200" cap="none" spc="0" normalizeH="0" baseline="0" noProof="0" dirty="0">
                <a:ln>
                  <a:noFill/>
                </a:ln>
                <a:solidFill>
                  <a:srgbClr val="E7E6E6"/>
                </a:solidFill>
                <a:effectLst/>
                <a:uLnTx/>
                <a:uFillTx/>
                <a:cs typeface="+mn-ea"/>
                <a:sym typeface="+mn-lt"/>
              </a:rPr>
              <a:t>2019</a:t>
            </a:r>
            <a:r>
              <a:rPr kumimoji="0" lang="zh-CN" altLang="en-US" sz="1800" b="0" i="0" u="none" strike="noStrike" kern="1200" cap="none" spc="0" normalizeH="0" baseline="0" noProof="0" dirty="0">
                <a:ln>
                  <a:noFill/>
                </a:ln>
                <a:solidFill>
                  <a:srgbClr val="E7E6E6"/>
                </a:solidFill>
                <a:effectLst/>
                <a:uLnTx/>
                <a:uFillTx/>
                <a:cs typeface="+mn-ea"/>
                <a:sym typeface="+mn-lt"/>
              </a:rPr>
              <a:t>年</a:t>
            </a:r>
            <a:r>
              <a:rPr lang="en-US" altLang="zh-CN" dirty="0">
                <a:solidFill>
                  <a:srgbClr val="E7E6E6"/>
                </a:solidFill>
                <a:cs typeface="+mn-ea"/>
                <a:sym typeface="+mn-lt"/>
              </a:rPr>
              <a:t>12</a:t>
            </a:r>
            <a:r>
              <a:rPr kumimoji="0" lang="zh-CN" altLang="en-US" sz="1800" b="0" i="0" u="none" strike="noStrike" kern="1200" cap="none" spc="0" normalizeH="0" baseline="0" noProof="0" dirty="0">
                <a:ln>
                  <a:noFill/>
                </a:ln>
                <a:solidFill>
                  <a:srgbClr val="E7E6E6"/>
                </a:solidFill>
                <a:effectLst/>
                <a:uLnTx/>
                <a:uFillTx/>
                <a:cs typeface="+mn-ea"/>
                <a:sym typeface="+mn-lt"/>
              </a:rPr>
              <a:t>月</a:t>
            </a:r>
            <a:r>
              <a:rPr kumimoji="0" lang="en-US" altLang="zh-CN" sz="1800" b="0" i="0" u="none" strike="noStrike" kern="1200" cap="none" spc="0" normalizeH="0" baseline="0" noProof="0" dirty="0">
                <a:ln>
                  <a:noFill/>
                </a:ln>
                <a:solidFill>
                  <a:srgbClr val="E7E6E6"/>
                </a:solidFill>
                <a:effectLst/>
                <a:uLnTx/>
                <a:uFillTx/>
                <a:cs typeface="+mn-ea"/>
                <a:sym typeface="+mn-lt"/>
              </a:rPr>
              <a:t>1</a:t>
            </a:r>
            <a:r>
              <a:rPr kumimoji="0" lang="zh-CN" altLang="en-US" sz="1800" b="0" i="0" u="none" strike="noStrike" kern="1200" cap="none" spc="0" normalizeH="0" baseline="0" noProof="0" dirty="0">
                <a:ln>
                  <a:noFill/>
                </a:ln>
                <a:solidFill>
                  <a:srgbClr val="E7E6E6"/>
                </a:solidFill>
                <a:effectLst/>
                <a:uLnTx/>
                <a:uFillTx/>
                <a:cs typeface="+mn-ea"/>
                <a:sym typeface="+mn-lt"/>
              </a:rPr>
              <a:t>日</a:t>
            </a:r>
          </a:p>
        </p:txBody>
      </p:sp>
      <p:pic>
        <p:nvPicPr>
          <p:cNvPr id="23" name="图片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1000" y="438195"/>
            <a:ext cx="2642787" cy="834733"/>
          </a:xfrm>
          <a:prstGeom prst="rect">
            <a:avLst/>
          </a:prstGeom>
        </p:spPr>
      </p:pic>
      <p:sp>
        <p:nvSpPr>
          <p:cNvPr id="51" name="矩形 50"/>
          <p:cNvSpPr/>
          <p:nvPr/>
        </p:nvSpPr>
        <p:spPr>
          <a:xfrm>
            <a:off x="13175" y="6009970"/>
            <a:ext cx="12192000" cy="939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pic>
        <p:nvPicPr>
          <p:cNvPr id="30" name="图片 29"/>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250508" y="6195515"/>
            <a:ext cx="2693207" cy="3839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椭圆 77"/>
          <p:cNvSpPr/>
          <p:nvPr/>
        </p:nvSpPr>
        <p:spPr>
          <a:xfrm>
            <a:off x="1275961" y="2385853"/>
            <a:ext cx="1794911" cy="1794911"/>
          </a:xfrm>
          <a:prstGeom prst="ellipse">
            <a:avLst/>
          </a:prstGeom>
          <a:noFill/>
          <a:ln w="15875">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nvGrpSpPr>
          <p:cNvPr id="99" name="组合 98"/>
          <p:cNvGrpSpPr/>
          <p:nvPr/>
        </p:nvGrpSpPr>
        <p:grpSpPr>
          <a:xfrm>
            <a:off x="1363416" y="2473308"/>
            <a:ext cx="1620000" cy="1620000"/>
            <a:chOff x="1363416" y="2600308"/>
            <a:chExt cx="1620000" cy="1620000"/>
          </a:xfrm>
        </p:grpSpPr>
        <p:sp>
          <p:nvSpPr>
            <p:cNvPr id="97" name="椭圆 96"/>
            <p:cNvSpPr/>
            <p:nvPr/>
          </p:nvSpPr>
          <p:spPr>
            <a:xfrm>
              <a:off x="1363416" y="2600308"/>
              <a:ext cx="1620000" cy="1620000"/>
            </a:xfrm>
            <a:prstGeom prst="ellipse">
              <a:avLst/>
            </a:prstGeom>
            <a:solidFill>
              <a:schemeClr val="bg1"/>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8" name="文本框 97"/>
            <p:cNvSpPr txBox="1"/>
            <p:nvPr/>
          </p:nvSpPr>
          <p:spPr>
            <a:xfrm>
              <a:off x="1814936" y="2810252"/>
              <a:ext cx="655949" cy="11079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6600" b="1" noProof="0" dirty="0">
                  <a:solidFill>
                    <a:srgbClr val="1686AE"/>
                  </a:solidFill>
                  <a:cs typeface="+mn-ea"/>
                  <a:sym typeface="+mn-lt"/>
                </a:rPr>
                <a:t>3</a:t>
              </a:r>
              <a:endParaRPr kumimoji="0" lang="zh-CN" altLang="en-US" sz="6600" b="1" i="0" u="none" strike="noStrike" kern="1200" cap="none" spc="0" normalizeH="0" baseline="0" noProof="0" dirty="0">
                <a:ln>
                  <a:noFill/>
                </a:ln>
                <a:solidFill>
                  <a:srgbClr val="1686AE"/>
                </a:solidFill>
                <a:effectLst/>
                <a:uLnTx/>
                <a:uFillTx/>
                <a:cs typeface="+mn-ea"/>
                <a:sym typeface="+mn-lt"/>
              </a:endParaRPr>
            </a:p>
          </p:txBody>
        </p:sp>
      </p:grpSp>
      <p:sp>
        <p:nvSpPr>
          <p:cNvPr id="25" name="文本框 24"/>
          <p:cNvSpPr txBox="1"/>
          <p:nvPr/>
        </p:nvSpPr>
        <p:spPr>
          <a:xfrm>
            <a:off x="3522392" y="2775585"/>
            <a:ext cx="7123950" cy="923330"/>
          </a:xfrm>
          <a:prstGeom prst="rect">
            <a:avLst/>
          </a:prstGeom>
          <a:noFill/>
        </p:spPr>
        <p:txBody>
          <a:bodyPr wrap="square" rtlCol="0">
            <a:spAutoFit/>
          </a:bodyPr>
          <a:lstStyle/>
          <a:p>
            <a:pPr lvl="0" algn="ctr">
              <a:defRPr/>
            </a:pPr>
            <a:r>
              <a:rPr lang="zh-CN" altLang="en-US" sz="5400" b="1" dirty="0">
                <a:solidFill>
                  <a:prstClr val="white"/>
                </a:solidFill>
                <a:cs typeface="+mn-ea"/>
                <a:sym typeface="+mn-lt"/>
              </a:rPr>
              <a:t>测试数据分析</a:t>
            </a:r>
            <a:endParaRPr lang="en-US" altLang="zh-CN" sz="5400" b="1" dirty="0">
              <a:solidFill>
                <a:prstClr val="white"/>
              </a:solidFill>
              <a:cs typeface="+mn-ea"/>
              <a:sym typeface="+mn-lt"/>
            </a:endParaRPr>
          </a:p>
        </p:txBody>
      </p:sp>
    </p:spTree>
    <p:extLst>
      <p:ext uri="{BB962C8B-B14F-4D97-AF65-F5344CB8AC3E}">
        <p14:creationId xmlns:p14="http://schemas.microsoft.com/office/powerpoint/2010/main" val="1917406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308931"/>
            <a:ext cx="12191999" cy="625006"/>
            <a:chOff x="0" y="308931"/>
            <a:chExt cx="12191999" cy="625006"/>
          </a:xfrm>
        </p:grpSpPr>
        <p:sp>
          <p:nvSpPr>
            <p:cNvPr id="3" name="矩形 2"/>
            <p:cNvSpPr/>
            <p:nvPr/>
          </p:nvSpPr>
          <p:spPr>
            <a:xfrm>
              <a:off x="0" y="308931"/>
              <a:ext cx="622300" cy="625006"/>
            </a:xfrm>
            <a:prstGeom prst="rect">
              <a:avLst/>
            </a:prstGeom>
            <a:solidFill>
              <a:srgbClr val="1686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 name="矩形 3"/>
            <p:cNvSpPr/>
            <p:nvPr/>
          </p:nvSpPr>
          <p:spPr>
            <a:xfrm>
              <a:off x="3051208" y="308931"/>
              <a:ext cx="9140791" cy="625006"/>
            </a:xfrm>
            <a:prstGeom prst="rect">
              <a:avLst/>
            </a:prstGeom>
            <a:solidFill>
              <a:srgbClr val="1686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sp>
        <p:nvSpPr>
          <p:cNvPr id="5" name="文本框 4"/>
          <p:cNvSpPr txBox="1"/>
          <p:nvPr/>
        </p:nvSpPr>
        <p:spPr>
          <a:xfrm>
            <a:off x="849085" y="472272"/>
            <a:ext cx="3526971" cy="461665"/>
          </a:xfrm>
          <a:prstGeom prst="rect">
            <a:avLst/>
          </a:prstGeom>
          <a:noFill/>
        </p:spPr>
        <p:txBody>
          <a:bodyPr wrap="square" rtlCol="0">
            <a:spAutoFit/>
          </a:bodyPr>
          <a:lstStyle/>
          <a:p>
            <a:pPr lvl="0">
              <a:defRPr/>
            </a:pPr>
            <a:r>
              <a:rPr lang="en-US" altLang="zh-CN" sz="2400" dirty="0">
                <a:solidFill>
                  <a:prstClr val="black"/>
                </a:solidFill>
                <a:cs typeface="+mn-ea"/>
                <a:sym typeface="+mn-lt"/>
              </a:rPr>
              <a:t>3.1  </a:t>
            </a:r>
            <a:r>
              <a:rPr lang="zh-CN" altLang="en-US" sz="2400" dirty="0">
                <a:solidFill>
                  <a:prstClr val="black"/>
                </a:solidFill>
                <a:cs typeface="+mn-ea"/>
                <a:sym typeface="+mn-lt"/>
              </a:rPr>
              <a:t>测试场景</a:t>
            </a:r>
            <a:r>
              <a:rPr lang="en-US" altLang="zh-CN" sz="2400" dirty="0">
                <a:solidFill>
                  <a:prstClr val="black"/>
                </a:solidFill>
                <a:cs typeface="+mn-ea"/>
                <a:sym typeface="+mn-lt"/>
              </a:rPr>
              <a:t>1</a:t>
            </a:r>
            <a:endParaRPr kumimoji="0" lang="zh-CN" altLang="en-US" sz="2400" b="0" i="0" u="none" strike="noStrike" kern="1200" cap="none" spc="0" normalizeH="0" baseline="0" noProof="0" dirty="0">
              <a:ln>
                <a:noFill/>
              </a:ln>
              <a:solidFill>
                <a:prstClr val="black"/>
              </a:solidFill>
              <a:effectLst/>
              <a:uLnTx/>
              <a:uFillTx/>
              <a:cs typeface="+mn-ea"/>
              <a:sym typeface="+mn-lt"/>
            </a:endParaRPr>
          </a:p>
        </p:txBody>
      </p:sp>
      <p:sp>
        <p:nvSpPr>
          <p:cNvPr id="10" name="矩形 9">
            <a:extLst>
              <a:ext uri="{FF2B5EF4-FFF2-40B4-BE49-F238E27FC236}">
                <a16:creationId xmlns:a16="http://schemas.microsoft.com/office/drawing/2014/main" id="{9CFA0794-1B95-44F1-B552-334A64AB6AA9}"/>
              </a:ext>
            </a:extLst>
          </p:cNvPr>
          <p:cNvSpPr/>
          <p:nvPr/>
        </p:nvSpPr>
        <p:spPr>
          <a:xfrm>
            <a:off x="397778" y="2372155"/>
            <a:ext cx="11194802" cy="1884618"/>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b="1" dirty="0">
                <a:latin typeface="+mn-ea"/>
              </a:rPr>
              <a:t>测试场景</a:t>
            </a:r>
            <a:r>
              <a:rPr lang="en-US" altLang="zh-CN" sz="2000" b="1" dirty="0">
                <a:latin typeface="+mn-ea"/>
              </a:rPr>
              <a:t>1</a:t>
            </a:r>
            <a:r>
              <a:rPr lang="zh-CN" altLang="en-US" sz="2000" b="1" dirty="0">
                <a:latin typeface="+mn-ea"/>
              </a:rPr>
              <a:t>：</a:t>
            </a:r>
            <a:r>
              <a:rPr lang="zh-CN" altLang="en-US" sz="2000" dirty="0">
                <a:latin typeface="+mn-ea"/>
              </a:rPr>
              <a:t>线性回归运用于多因子策略中的效果</a:t>
            </a:r>
            <a:endParaRPr lang="en-US" altLang="zh-CN" sz="2000" dirty="0">
              <a:latin typeface="+mn-ea"/>
            </a:endParaRPr>
          </a:p>
          <a:p>
            <a:pPr marL="342900" indent="-342900">
              <a:lnSpc>
                <a:spcPct val="150000"/>
              </a:lnSpc>
              <a:buFont typeface="Arial" panose="020B0604020202020204" pitchFamily="34" charset="0"/>
              <a:buChar char="•"/>
            </a:pPr>
            <a:r>
              <a:rPr lang="zh-CN" altLang="en-US" sz="2000" b="1" dirty="0">
                <a:latin typeface="+mn-ea"/>
              </a:rPr>
              <a:t>测试数据：</a:t>
            </a:r>
            <a:r>
              <a:rPr lang="zh-CN" altLang="en-US" sz="2000" dirty="0">
                <a:latin typeface="+mn-ea"/>
              </a:rPr>
              <a:t>选取</a:t>
            </a:r>
            <a:r>
              <a:rPr lang="en-US" altLang="zh-CN" sz="2000" dirty="0">
                <a:latin typeface="+mn-ea"/>
              </a:rPr>
              <a:t>Wind</a:t>
            </a:r>
            <a:r>
              <a:rPr lang="zh-CN" altLang="en-US" sz="2000" dirty="0">
                <a:latin typeface="+mn-ea"/>
              </a:rPr>
              <a:t>数据库</a:t>
            </a:r>
            <a:r>
              <a:rPr lang="en-US" altLang="zh-CN" sz="2000" dirty="0">
                <a:latin typeface="+mn-ea"/>
              </a:rPr>
              <a:t>2005-1-31</a:t>
            </a:r>
            <a:r>
              <a:rPr lang="zh-CN" altLang="en-US" sz="2000" dirty="0">
                <a:latin typeface="+mn-ea"/>
              </a:rPr>
              <a:t>至</a:t>
            </a:r>
            <a:r>
              <a:rPr lang="en-US" altLang="zh-CN" sz="2000" dirty="0">
                <a:latin typeface="+mn-ea"/>
              </a:rPr>
              <a:t>2019-1-31</a:t>
            </a:r>
            <a:r>
              <a:rPr lang="zh-CN" altLang="en-US" sz="2000" dirty="0">
                <a:latin typeface="+mn-ea"/>
              </a:rPr>
              <a:t>月频度的</a:t>
            </a:r>
            <a:r>
              <a:rPr lang="en-US" altLang="zh-CN" sz="2000" dirty="0">
                <a:latin typeface="+mn-ea"/>
              </a:rPr>
              <a:t>1102</a:t>
            </a:r>
            <a:r>
              <a:rPr lang="zh-CN" altLang="en-US" sz="2000" dirty="0">
                <a:latin typeface="+mn-ea"/>
              </a:rPr>
              <a:t>支股票的</a:t>
            </a:r>
            <a:r>
              <a:rPr lang="en-US" altLang="zh-CN" sz="2000" dirty="0">
                <a:latin typeface="+mn-ea"/>
              </a:rPr>
              <a:t>17</a:t>
            </a:r>
            <a:r>
              <a:rPr lang="zh-CN" altLang="en-US" sz="2000" dirty="0">
                <a:latin typeface="+mn-ea"/>
              </a:rPr>
              <a:t>个因子、所属行业以及收益率数据，通过线性回归得到各因子的权重，对股票进行评分排序。</a:t>
            </a:r>
            <a:endParaRPr lang="en-US" altLang="zh-CN" sz="2000" dirty="0">
              <a:latin typeface="+mn-ea"/>
            </a:endParaRPr>
          </a:p>
          <a:p>
            <a:pPr marL="342900" indent="-342900">
              <a:lnSpc>
                <a:spcPct val="150000"/>
              </a:lnSpc>
              <a:buFont typeface="Arial" panose="020B0604020202020204" pitchFamily="34" charset="0"/>
              <a:buChar char="•"/>
            </a:pPr>
            <a:endParaRPr lang="zh-CN" altLang="en-US" sz="2000" dirty="0">
              <a:latin typeface="+mn-ea"/>
            </a:endParaRPr>
          </a:p>
        </p:txBody>
      </p:sp>
    </p:spTree>
    <p:extLst>
      <p:ext uri="{BB962C8B-B14F-4D97-AF65-F5344CB8AC3E}">
        <p14:creationId xmlns:p14="http://schemas.microsoft.com/office/powerpoint/2010/main" val="843098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308931"/>
            <a:ext cx="12191999" cy="625006"/>
            <a:chOff x="0" y="308931"/>
            <a:chExt cx="12191999" cy="625006"/>
          </a:xfrm>
        </p:grpSpPr>
        <p:sp>
          <p:nvSpPr>
            <p:cNvPr id="3" name="矩形 2"/>
            <p:cNvSpPr/>
            <p:nvPr/>
          </p:nvSpPr>
          <p:spPr>
            <a:xfrm>
              <a:off x="0" y="308931"/>
              <a:ext cx="622300" cy="625006"/>
            </a:xfrm>
            <a:prstGeom prst="rect">
              <a:avLst/>
            </a:prstGeom>
            <a:solidFill>
              <a:srgbClr val="1686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 name="矩形 3"/>
            <p:cNvSpPr/>
            <p:nvPr/>
          </p:nvSpPr>
          <p:spPr>
            <a:xfrm>
              <a:off x="3051208" y="308931"/>
              <a:ext cx="9140791" cy="625006"/>
            </a:xfrm>
            <a:prstGeom prst="rect">
              <a:avLst/>
            </a:prstGeom>
            <a:solidFill>
              <a:srgbClr val="1686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sp>
        <p:nvSpPr>
          <p:cNvPr id="5" name="文本框 4"/>
          <p:cNvSpPr txBox="1"/>
          <p:nvPr/>
        </p:nvSpPr>
        <p:spPr>
          <a:xfrm>
            <a:off x="849085" y="472272"/>
            <a:ext cx="3526971" cy="461665"/>
          </a:xfrm>
          <a:prstGeom prst="rect">
            <a:avLst/>
          </a:prstGeom>
          <a:noFill/>
        </p:spPr>
        <p:txBody>
          <a:bodyPr wrap="square" rtlCol="0">
            <a:spAutoFit/>
          </a:bodyPr>
          <a:lstStyle/>
          <a:p>
            <a:pPr lvl="0">
              <a:defRPr/>
            </a:pPr>
            <a:r>
              <a:rPr lang="en-US" altLang="zh-CN" sz="2400" dirty="0">
                <a:solidFill>
                  <a:prstClr val="black"/>
                </a:solidFill>
                <a:cs typeface="+mn-ea"/>
                <a:sym typeface="+mn-lt"/>
              </a:rPr>
              <a:t>3.1  </a:t>
            </a:r>
            <a:r>
              <a:rPr lang="zh-CN" altLang="en-US" sz="2400" dirty="0">
                <a:solidFill>
                  <a:prstClr val="black"/>
                </a:solidFill>
                <a:cs typeface="+mn-ea"/>
                <a:sym typeface="+mn-lt"/>
              </a:rPr>
              <a:t>测试场景</a:t>
            </a:r>
            <a:r>
              <a:rPr lang="en-US" altLang="zh-CN" sz="2400" dirty="0">
                <a:solidFill>
                  <a:prstClr val="black"/>
                </a:solidFill>
                <a:cs typeface="+mn-ea"/>
                <a:sym typeface="+mn-lt"/>
              </a:rPr>
              <a:t>1</a:t>
            </a:r>
            <a:endParaRPr kumimoji="0" lang="zh-CN" altLang="en-US" sz="2400" b="0" i="0" u="none" strike="noStrike" kern="1200" cap="none" spc="0" normalizeH="0" baseline="0" noProof="0" dirty="0">
              <a:ln>
                <a:noFill/>
              </a:ln>
              <a:solidFill>
                <a:prstClr val="black"/>
              </a:solidFill>
              <a:effectLst/>
              <a:uLnTx/>
              <a:uFillTx/>
              <a:cs typeface="+mn-ea"/>
              <a:sym typeface="+mn-lt"/>
            </a:endParaRPr>
          </a:p>
        </p:txBody>
      </p:sp>
      <p:sp>
        <p:nvSpPr>
          <p:cNvPr id="10" name="矩形 9">
            <a:extLst>
              <a:ext uri="{FF2B5EF4-FFF2-40B4-BE49-F238E27FC236}">
                <a16:creationId xmlns:a16="http://schemas.microsoft.com/office/drawing/2014/main" id="{9CFA0794-1B95-44F1-B552-334A64AB6AA9}"/>
              </a:ext>
            </a:extLst>
          </p:cNvPr>
          <p:cNvSpPr/>
          <p:nvPr/>
        </p:nvSpPr>
        <p:spPr>
          <a:xfrm>
            <a:off x="622300" y="1351877"/>
            <a:ext cx="11194802" cy="961289"/>
          </a:xfrm>
          <a:prstGeom prst="rect">
            <a:avLst/>
          </a:prstGeom>
        </p:spPr>
        <p:txBody>
          <a:bodyPr wrap="square">
            <a:spAutoFit/>
          </a:bodyPr>
          <a:lstStyle/>
          <a:p>
            <a:pPr marL="457200" indent="-457200">
              <a:lnSpc>
                <a:spcPct val="150000"/>
              </a:lnSpc>
              <a:buFont typeface="Arial" panose="020B0604020202020204" pitchFamily="34" charset="0"/>
              <a:buChar char="•"/>
            </a:pPr>
            <a:r>
              <a:rPr lang="zh-CN" altLang="en-US" sz="2000" b="1" dirty="0">
                <a:latin typeface="+mn-ea"/>
              </a:rPr>
              <a:t>测试效果</a:t>
            </a:r>
          </a:p>
          <a:p>
            <a:pPr marL="342900" indent="-342900">
              <a:lnSpc>
                <a:spcPct val="150000"/>
              </a:lnSpc>
              <a:buFont typeface="Wingdings" panose="05000000000000000000" pitchFamily="2" charset="2"/>
              <a:buChar char="Ø"/>
            </a:pPr>
            <a:r>
              <a:rPr lang="zh-CN" altLang="en-US" sz="2000" dirty="0">
                <a:latin typeface="+mn-ea"/>
              </a:rPr>
              <a:t>盈亏曲线</a:t>
            </a:r>
          </a:p>
        </p:txBody>
      </p:sp>
      <p:pic>
        <p:nvPicPr>
          <p:cNvPr id="6" name="图片 5">
            <a:extLst>
              <a:ext uri="{FF2B5EF4-FFF2-40B4-BE49-F238E27FC236}">
                <a16:creationId xmlns:a16="http://schemas.microsoft.com/office/drawing/2014/main" id="{CD4E4475-BA81-42D1-8114-57323B22AA36}"/>
              </a:ext>
            </a:extLst>
          </p:cNvPr>
          <p:cNvPicPr>
            <a:picLocks noChangeAspect="1"/>
          </p:cNvPicPr>
          <p:nvPr/>
        </p:nvPicPr>
        <p:blipFill>
          <a:blip r:embed="rId2"/>
          <a:stretch>
            <a:fillRect/>
          </a:stretch>
        </p:blipFill>
        <p:spPr>
          <a:xfrm>
            <a:off x="849085" y="2459708"/>
            <a:ext cx="5276190" cy="3247619"/>
          </a:xfrm>
          <a:prstGeom prst="rect">
            <a:avLst/>
          </a:prstGeom>
        </p:spPr>
      </p:pic>
      <p:pic>
        <p:nvPicPr>
          <p:cNvPr id="7" name="图片 6">
            <a:extLst>
              <a:ext uri="{FF2B5EF4-FFF2-40B4-BE49-F238E27FC236}">
                <a16:creationId xmlns:a16="http://schemas.microsoft.com/office/drawing/2014/main" id="{70B01FB1-8354-4A6C-929B-FE6953473EB9}"/>
              </a:ext>
            </a:extLst>
          </p:cNvPr>
          <p:cNvPicPr>
            <a:picLocks noChangeAspect="1"/>
          </p:cNvPicPr>
          <p:nvPr/>
        </p:nvPicPr>
        <p:blipFill>
          <a:blip r:embed="rId3"/>
          <a:stretch>
            <a:fillRect/>
          </a:stretch>
        </p:blipFill>
        <p:spPr>
          <a:xfrm>
            <a:off x="6125275" y="2970060"/>
            <a:ext cx="5850834" cy="2536063"/>
          </a:xfrm>
          <a:prstGeom prst="rect">
            <a:avLst/>
          </a:prstGeom>
        </p:spPr>
      </p:pic>
    </p:spTree>
    <p:extLst>
      <p:ext uri="{BB962C8B-B14F-4D97-AF65-F5344CB8AC3E}">
        <p14:creationId xmlns:p14="http://schemas.microsoft.com/office/powerpoint/2010/main" val="4221806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308931"/>
            <a:ext cx="12191999" cy="625006"/>
            <a:chOff x="0" y="308931"/>
            <a:chExt cx="12191999" cy="625006"/>
          </a:xfrm>
        </p:grpSpPr>
        <p:sp>
          <p:nvSpPr>
            <p:cNvPr id="3" name="矩形 2"/>
            <p:cNvSpPr/>
            <p:nvPr/>
          </p:nvSpPr>
          <p:spPr>
            <a:xfrm>
              <a:off x="0" y="308931"/>
              <a:ext cx="622300" cy="625006"/>
            </a:xfrm>
            <a:prstGeom prst="rect">
              <a:avLst/>
            </a:prstGeom>
            <a:solidFill>
              <a:srgbClr val="1686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 name="矩形 3"/>
            <p:cNvSpPr/>
            <p:nvPr/>
          </p:nvSpPr>
          <p:spPr>
            <a:xfrm>
              <a:off x="3051208" y="308931"/>
              <a:ext cx="9140791" cy="625006"/>
            </a:xfrm>
            <a:prstGeom prst="rect">
              <a:avLst/>
            </a:prstGeom>
            <a:solidFill>
              <a:srgbClr val="1686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sp>
        <p:nvSpPr>
          <p:cNvPr id="5" name="文本框 4"/>
          <p:cNvSpPr txBox="1"/>
          <p:nvPr/>
        </p:nvSpPr>
        <p:spPr>
          <a:xfrm>
            <a:off x="849085" y="472272"/>
            <a:ext cx="3526971" cy="461665"/>
          </a:xfrm>
          <a:prstGeom prst="rect">
            <a:avLst/>
          </a:prstGeom>
          <a:noFill/>
        </p:spPr>
        <p:txBody>
          <a:bodyPr wrap="square" rtlCol="0">
            <a:spAutoFit/>
          </a:bodyPr>
          <a:lstStyle/>
          <a:p>
            <a:pPr lvl="0">
              <a:defRPr/>
            </a:pPr>
            <a:r>
              <a:rPr lang="en-US" altLang="zh-CN" sz="2400" dirty="0">
                <a:solidFill>
                  <a:prstClr val="black"/>
                </a:solidFill>
                <a:cs typeface="+mn-ea"/>
                <a:sym typeface="+mn-lt"/>
              </a:rPr>
              <a:t>3.1  </a:t>
            </a:r>
            <a:r>
              <a:rPr lang="zh-CN" altLang="en-US" sz="2400" dirty="0">
                <a:solidFill>
                  <a:prstClr val="black"/>
                </a:solidFill>
                <a:cs typeface="+mn-ea"/>
                <a:sym typeface="+mn-lt"/>
              </a:rPr>
              <a:t>测试场景</a:t>
            </a:r>
            <a:r>
              <a:rPr lang="en-US" altLang="zh-CN" sz="2400" dirty="0">
                <a:solidFill>
                  <a:prstClr val="black"/>
                </a:solidFill>
                <a:cs typeface="+mn-ea"/>
                <a:sym typeface="+mn-lt"/>
              </a:rPr>
              <a:t>1</a:t>
            </a:r>
            <a:endParaRPr kumimoji="0" lang="zh-CN" altLang="en-US" sz="2400" b="0" i="0" u="none" strike="noStrike" kern="1200" cap="none" spc="0" normalizeH="0" baseline="0" noProof="0" dirty="0">
              <a:ln>
                <a:noFill/>
              </a:ln>
              <a:solidFill>
                <a:prstClr val="black"/>
              </a:solidFill>
              <a:effectLst/>
              <a:uLnTx/>
              <a:uFillTx/>
              <a:cs typeface="+mn-ea"/>
              <a:sym typeface="+mn-lt"/>
            </a:endParaRPr>
          </a:p>
        </p:txBody>
      </p:sp>
      <p:sp>
        <p:nvSpPr>
          <p:cNvPr id="10" name="矩形 9">
            <a:extLst>
              <a:ext uri="{FF2B5EF4-FFF2-40B4-BE49-F238E27FC236}">
                <a16:creationId xmlns:a16="http://schemas.microsoft.com/office/drawing/2014/main" id="{9CFA0794-1B95-44F1-B552-334A64AB6AA9}"/>
              </a:ext>
            </a:extLst>
          </p:cNvPr>
          <p:cNvSpPr/>
          <p:nvPr/>
        </p:nvSpPr>
        <p:spPr>
          <a:xfrm>
            <a:off x="622300" y="1351877"/>
            <a:ext cx="11194802" cy="961289"/>
          </a:xfrm>
          <a:prstGeom prst="rect">
            <a:avLst/>
          </a:prstGeom>
        </p:spPr>
        <p:txBody>
          <a:bodyPr wrap="square">
            <a:spAutoFit/>
          </a:bodyPr>
          <a:lstStyle/>
          <a:p>
            <a:pPr marL="457200" indent="-457200">
              <a:lnSpc>
                <a:spcPct val="150000"/>
              </a:lnSpc>
              <a:buFont typeface="Arial" panose="020B0604020202020204" pitchFamily="34" charset="0"/>
              <a:buChar char="•"/>
            </a:pPr>
            <a:r>
              <a:rPr lang="zh-CN" altLang="en-US" sz="2000" b="1" dirty="0">
                <a:latin typeface="+mn-ea"/>
              </a:rPr>
              <a:t>测试效果</a:t>
            </a:r>
          </a:p>
          <a:p>
            <a:pPr marL="342900" indent="-342900">
              <a:lnSpc>
                <a:spcPct val="150000"/>
              </a:lnSpc>
              <a:buFont typeface="Wingdings" panose="05000000000000000000" pitchFamily="2" charset="2"/>
              <a:buChar char="Ø"/>
            </a:pPr>
            <a:r>
              <a:rPr lang="zh-CN" altLang="en-US" sz="2000" dirty="0">
                <a:latin typeface="+mn-ea"/>
              </a:rPr>
              <a:t>收益情况</a:t>
            </a:r>
          </a:p>
        </p:txBody>
      </p:sp>
      <p:pic>
        <p:nvPicPr>
          <p:cNvPr id="8" name="图片 7">
            <a:extLst>
              <a:ext uri="{FF2B5EF4-FFF2-40B4-BE49-F238E27FC236}">
                <a16:creationId xmlns:a16="http://schemas.microsoft.com/office/drawing/2014/main" id="{67522FF0-5320-4A14-B6F0-EC35F6369E1F}"/>
              </a:ext>
            </a:extLst>
          </p:cNvPr>
          <p:cNvPicPr>
            <a:picLocks noChangeAspect="1"/>
          </p:cNvPicPr>
          <p:nvPr/>
        </p:nvPicPr>
        <p:blipFill>
          <a:blip r:embed="rId2"/>
          <a:stretch>
            <a:fillRect/>
          </a:stretch>
        </p:blipFill>
        <p:spPr>
          <a:xfrm>
            <a:off x="174569" y="2608446"/>
            <a:ext cx="6247635" cy="2926615"/>
          </a:xfrm>
          <a:prstGeom prst="rect">
            <a:avLst/>
          </a:prstGeom>
        </p:spPr>
      </p:pic>
      <p:pic>
        <p:nvPicPr>
          <p:cNvPr id="9" name="图片 8">
            <a:extLst>
              <a:ext uri="{FF2B5EF4-FFF2-40B4-BE49-F238E27FC236}">
                <a16:creationId xmlns:a16="http://schemas.microsoft.com/office/drawing/2014/main" id="{48989132-F8FA-4530-B015-BF0C366C96F1}"/>
              </a:ext>
            </a:extLst>
          </p:cNvPr>
          <p:cNvPicPr>
            <a:picLocks noChangeAspect="1"/>
          </p:cNvPicPr>
          <p:nvPr/>
        </p:nvPicPr>
        <p:blipFill>
          <a:blip r:embed="rId3"/>
          <a:stretch>
            <a:fillRect/>
          </a:stretch>
        </p:blipFill>
        <p:spPr>
          <a:xfrm>
            <a:off x="6321863" y="3331106"/>
            <a:ext cx="5695567" cy="2254307"/>
          </a:xfrm>
          <a:prstGeom prst="rect">
            <a:avLst/>
          </a:prstGeom>
        </p:spPr>
      </p:pic>
      <p:pic>
        <p:nvPicPr>
          <p:cNvPr id="12" name="图片 11">
            <a:extLst>
              <a:ext uri="{FF2B5EF4-FFF2-40B4-BE49-F238E27FC236}">
                <a16:creationId xmlns:a16="http://schemas.microsoft.com/office/drawing/2014/main" id="{1D30F97C-26D7-47FC-BB66-6DBB141C083E}"/>
              </a:ext>
            </a:extLst>
          </p:cNvPr>
          <p:cNvPicPr>
            <a:picLocks noChangeAspect="1"/>
          </p:cNvPicPr>
          <p:nvPr/>
        </p:nvPicPr>
        <p:blipFill>
          <a:blip r:embed="rId4"/>
          <a:stretch>
            <a:fillRect/>
          </a:stretch>
        </p:blipFill>
        <p:spPr>
          <a:xfrm>
            <a:off x="3577519" y="2371263"/>
            <a:ext cx="8790945" cy="959843"/>
          </a:xfrm>
          <a:prstGeom prst="rect">
            <a:avLst/>
          </a:prstGeom>
        </p:spPr>
      </p:pic>
    </p:spTree>
    <p:extLst>
      <p:ext uri="{BB962C8B-B14F-4D97-AF65-F5344CB8AC3E}">
        <p14:creationId xmlns:p14="http://schemas.microsoft.com/office/powerpoint/2010/main" val="1304244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308931"/>
            <a:ext cx="12191999" cy="625006"/>
            <a:chOff x="0" y="308931"/>
            <a:chExt cx="12191999" cy="625006"/>
          </a:xfrm>
        </p:grpSpPr>
        <p:sp>
          <p:nvSpPr>
            <p:cNvPr id="3" name="矩形 2"/>
            <p:cNvSpPr/>
            <p:nvPr/>
          </p:nvSpPr>
          <p:spPr>
            <a:xfrm>
              <a:off x="0" y="308931"/>
              <a:ext cx="622300" cy="625006"/>
            </a:xfrm>
            <a:prstGeom prst="rect">
              <a:avLst/>
            </a:prstGeom>
            <a:solidFill>
              <a:srgbClr val="1686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 name="矩形 3"/>
            <p:cNvSpPr/>
            <p:nvPr/>
          </p:nvSpPr>
          <p:spPr>
            <a:xfrm>
              <a:off x="3051208" y="308931"/>
              <a:ext cx="9140791" cy="625006"/>
            </a:xfrm>
            <a:prstGeom prst="rect">
              <a:avLst/>
            </a:prstGeom>
            <a:solidFill>
              <a:srgbClr val="1686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sp>
        <p:nvSpPr>
          <p:cNvPr id="5" name="文本框 4"/>
          <p:cNvSpPr txBox="1"/>
          <p:nvPr/>
        </p:nvSpPr>
        <p:spPr>
          <a:xfrm>
            <a:off x="849085" y="472272"/>
            <a:ext cx="3526971" cy="461665"/>
          </a:xfrm>
          <a:prstGeom prst="rect">
            <a:avLst/>
          </a:prstGeom>
          <a:noFill/>
        </p:spPr>
        <p:txBody>
          <a:bodyPr wrap="square" rtlCol="0">
            <a:spAutoFit/>
          </a:bodyPr>
          <a:lstStyle/>
          <a:p>
            <a:pPr lvl="0">
              <a:defRPr/>
            </a:pPr>
            <a:r>
              <a:rPr lang="en-US" altLang="zh-CN" sz="2400" dirty="0">
                <a:solidFill>
                  <a:prstClr val="black"/>
                </a:solidFill>
                <a:cs typeface="+mn-ea"/>
                <a:sym typeface="+mn-lt"/>
              </a:rPr>
              <a:t>3.2  </a:t>
            </a:r>
            <a:r>
              <a:rPr lang="zh-CN" altLang="en-US" sz="2400" dirty="0">
                <a:solidFill>
                  <a:prstClr val="black"/>
                </a:solidFill>
                <a:cs typeface="+mn-ea"/>
                <a:sym typeface="+mn-lt"/>
              </a:rPr>
              <a:t>测试场景</a:t>
            </a:r>
            <a:r>
              <a:rPr lang="en-US" altLang="zh-CN" sz="2400" dirty="0">
                <a:solidFill>
                  <a:prstClr val="black"/>
                </a:solidFill>
                <a:cs typeface="+mn-ea"/>
                <a:sym typeface="+mn-lt"/>
              </a:rPr>
              <a:t>2</a:t>
            </a:r>
            <a:endParaRPr kumimoji="0" lang="zh-CN" altLang="en-US" sz="2400" b="0" i="0" u="none" strike="noStrike" kern="1200" cap="none" spc="0" normalizeH="0" baseline="0" noProof="0" dirty="0">
              <a:ln>
                <a:noFill/>
              </a:ln>
              <a:solidFill>
                <a:prstClr val="black"/>
              </a:solidFill>
              <a:effectLst/>
              <a:uLnTx/>
              <a:uFillTx/>
              <a:cs typeface="+mn-ea"/>
              <a:sym typeface="+mn-lt"/>
            </a:endParaRPr>
          </a:p>
        </p:txBody>
      </p:sp>
      <p:sp>
        <p:nvSpPr>
          <p:cNvPr id="10" name="矩形 9">
            <a:extLst>
              <a:ext uri="{FF2B5EF4-FFF2-40B4-BE49-F238E27FC236}">
                <a16:creationId xmlns:a16="http://schemas.microsoft.com/office/drawing/2014/main" id="{9CFA0794-1B95-44F1-B552-334A64AB6AA9}"/>
              </a:ext>
            </a:extLst>
          </p:cNvPr>
          <p:cNvSpPr/>
          <p:nvPr/>
        </p:nvSpPr>
        <p:spPr>
          <a:xfrm>
            <a:off x="397778" y="2468407"/>
            <a:ext cx="11194802" cy="1422954"/>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b="1" dirty="0">
                <a:latin typeface="+mn-ea"/>
              </a:rPr>
              <a:t>测试场景</a:t>
            </a:r>
            <a:r>
              <a:rPr lang="en-US" altLang="zh-CN" sz="2000" b="1" dirty="0">
                <a:latin typeface="+mn-ea"/>
              </a:rPr>
              <a:t>1</a:t>
            </a:r>
            <a:r>
              <a:rPr lang="zh-CN" altLang="en-US" sz="2000" b="1" dirty="0">
                <a:latin typeface="+mn-ea"/>
              </a:rPr>
              <a:t>：</a:t>
            </a:r>
            <a:r>
              <a:rPr lang="zh-CN" altLang="en-US" sz="2000" dirty="0">
                <a:latin typeface="+mn-ea"/>
              </a:rPr>
              <a:t>卷积神经网络（</a:t>
            </a:r>
            <a:r>
              <a:rPr lang="en-US" altLang="zh-CN" sz="2000" dirty="0">
                <a:latin typeface="+mn-ea"/>
              </a:rPr>
              <a:t>CNN</a:t>
            </a:r>
            <a:r>
              <a:rPr lang="zh-CN" altLang="en-US" sz="2000" dirty="0">
                <a:latin typeface="+mn-ea"/>
              </a:rPr>
              <a:t>）运用于多因子策略中的效果</a:t>
            </a:r>
            <a:endParaRPr lang="en-US" altLang="zh-CN" sz="2000" dirty="0">
              <a:latin typeface="+mn-ea"/>
            </a:endParaRPr>
          </a:p>
          <a:p>
            <a:pPr marL="342900" indent="-342900">
              <a:lnSpc>
                <a:spcPct val="150000"/>
              </a:lnSpc>
              <a:buFont typeface="Arial" panose="020B0604020202020204" pitchFamily="34" charset="0"/>
              <a:buChar char="•"/>
            </a:pPr>
            <a:r>
              <a:rPr lang="zh-CN" altLang="en-US" sz="2000" b="1" dirty="0">
                <a:latin typeface="+mn-ea"/>
              </a:rPr>
              <a:t>测试数据：</a:t>
            </a:r>
            <a:r>
              <a:rPr lang="zh-CN" altLang="en-US" sz="2000" dirty="0">
                <a:latin typeface="+mn-ea"/>
              </a:rPr>
              <a:t>选取</a:t>
            </a:r>
            <a:r>
              <a:rPr lang="en-US" altLang="zh-CN" sz="2000" dirty="0">
                <a:latin typeface="+mn-ea"/>
              </a:rPr>
              <a:t>Wind</a:t>
            </a:r>
            <a:r>
              <a:rPr lang="zh-CN" altLang="en-US" sz="2000" dirty="0">
                <a:latin typeface="+mn-ea"/>
              </a:rPr>
              <a:t>数据库</a:t>
            </a:r>
            <a:r>
              <a:rPr lang="en-US" altLang="zh-CN" sz="2000" dirty="0">
                <a:latin typeface="+mn-ea"/>
              </a:rPr>
              <a:t>2005-1-31</a:t>
            </a:r>
            <a:r>
              <a:rPr lang="zh-CN" altLang="en-US" sz="2000" dirty="0">
                <a:latin typeface="+mn-ea"/>
              </a:rPr>
              <a:t>至</a:t>
            </a:r>
            <a:r>
              <a:rPr lang="en-US" altLang="zh-CN" sz="2000" dirty="0">
                <a:latin typeface="+mn-ea"/>
              </a:rPr>
              <a:t>2019-1-31</a:t>
            </a:r>
            <a:r>
              <a:rPr lang="zh-CN" altLang="en-US" sz="2000" dirty="0">
                <a:latin typeface="+mn-ea"/>
              </a:rPr>
              <a:t>月频度的</a:t>
            </a:r>
            <a:r>
              <a:rPr lang="en-US" altLang="zh-CN" sz="2000" dirty="0">
                <a:latin typeface="+mn-ea"/>
              </a:rPr>
              <a:t>1102</a:t>
            </a:r>
            <a:r>
              <a:rPr lang="zh-CN" altLang="en-US" sz="2000" dirty="0">
                <a:latin typeface="+mn-ea"/>
              </a:rPr>
              <a:t>支股票的</a:t>
            </a:r>
            <a:r>
              <a:rPr lang="en-US" altLang="zh-CN" sz="2000" dirty="0">
                <a:latin typeface="+mn-ea"/>
              </a:rPr>
              <a:t>17</a:t>
            </a:r>
            <a:r>
              <a:rPr lang="zh-CN" altLang="en-US" sz="2000" dirty="0">
                <a:latin typeface="+mn-ea"/>
              </a:rPr>
              <a:t>个因子、所属行业以及收益率数据，通过</a:t>
            </a:r>
            <a:r>
              <a:rPr lang="en-US" altLang="zh-CN" sz="2000" dirty="0">
                <a:latin typeface="+mn-ea"/>
              </a:rPr>
              <a:t>CNN</a:t>
            </a:r>
            <a:r>
              <a:rPr lang="zh-CN" altLang="en-US" sz="2000" dirty="0">
                <a:latin typeface="+mn-ea"/>
              </a:rPr>
              <a:t>得到各因子的权重，对股票进行评分排序。</a:t>
            </a:r>
            <a:endParaRPr lang="en-US" altLang="zh-CN" sz="2000" dirty="0">
              <a:latin typeface="+mn-ea"/>
            </a:endParaRPr>
          </a:p>
        </p:txBody>
      </p:sp>
    </p:spTree>
    <p:extLst>
      <p:ext uri="{BB962C8B-B14F-4D97-AF65-F5344CB8AC3E}">
        <p14:creationId xmlns:p14="http://schemas.microsoft.com/office/powerpoint/2010/main" val="2376366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308931"/>
            <a:ext cx="12191999" cy="625006"/>
            <a:chOff x="0" y="308931"/>
            <a:chExt cx="12191999" cy="625006"/>
          </a:xfrm>
        </p:grpSpPr>
        <p:sp>
          <p:nvSpPr>
            <p:cNvPr id="3" name="矩形 2"/>
            <p:cNvSpPr/>
            <p:nvPr/>
          </p:nvSpPr>
          <p:spPr>
            <a:xfrm>
              <a:off x="0" y="308931"/>
              <a:ext cx="622300" cy="625006"/>
            </a:xfrm>
            <a:prstGeom prst="rect">
              <a:avLst/>
            </a:prstGeom>
            <a:solidFill>
              <a:srgbClr val="1686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 name="矩形 3"/>
            <p:cNvSpPr/>
            <p:nvPr/>
          </p:nvSpPr>
          <p:spPr>
            <a:xfrm>
              <a:off x="3051208" y="308931"/>
              <a:ext cx="9140791" cy="625006"/>
            </a:xfrm>
            <a:prstGeom prst="rect">
              <a:avLst/>
            </a:prstGeom>
            <a:solidFill>
              <a:srgbClr val="1686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sp>
        <p:nvSpPr>
          <p:cNvPr id="5" name="文本框 4"/>
          <p:cNvSpPr txBox="1"/>
          <p:nvPr/>
        </p:nvSpPr>
        <p:spPr>
          <a:xfrm>
            <a:off x="849085" y="472272"/>
            <a:ext cx="3526971" cy="461665"/>
          </a:xfrm>
          <a:prstGeom prst="rect">
            <a:avLst/>
          </a:prstGeom>
          <a:noFill/>
        </p:spPr>
        <p:txBody>
          <a:bodyPr wrap="square" rtlCol="0">
            <a:spAutoFit/>
          </a:bodyPr>
          <a:lstStyle/>
          <a:p>
            <a:pPr lvl="0">
              <a:defRPr/>
            </a:pPr>
            <a:r>
              <a:rPr lang="en-US" altLang="zh-CN" sz="2400" dirty="0">
                <a:solidFill>
                  <a:prstClr val="black"/>
                </a:solidFill>
                <a:cs typeface="+mn-ea"/>
                <a:sym typeface="+mn-lt"/>
              </a:rPr>
              <a:t>3.2  </a:t>
            </a:r>
            <a:r>
              <a:rPr lang="zh-CN" altLang="en-US" sz="2400" dirty="0">
                <a:solidFill>
                  <a:prstClr val="black"/>
                </a:solidFill>
                <a:cs typeface="+mn-ea"/>
                <a:sym typeface="+mn-lt"/>
              </a:rPr>
              <a:t>测试场景</a:t>
            </a:r>
            <a:r>
              <a:rPr lang="en-US" altLang="zh-CN" sz="2400" dirty="0">
                <a:solidFill>
                  <a:prstClr val="black"/>
                </a:solidFill>
                <a:cs typeface="+mn-ea"/>
                <a:sym typeface="+mn-lt"/>
              </a:rPr>
              <a:t>2</a:t>
            </a:r>
            <a:endParaRPr kumimoji="0" lang="zh-CN" altLang="en-US" sz="2400" b="0" i="0" u="none" strike="noStrike" kern="1200" cap="none" spc="0" normalizeH="0" baseline="0" noProof="0" dirty="0">
              <a:ln>
                <a:noFill/>
              </a:ln>
              <a:solidFill>
                <a:prstClr val="black"/>
              </a:solidFill>
              <a:effectLst/>
              <a:uLnTx/>
              <a:uFillTx/>
              <a:cs typeface="+mn-ea"/>
              <a:sym typeface="+mn-lt"/>
            </a:endParaRPr>
          </a:p>
        </p:txBody>
      </p:sp>
      <p:sp>
        <p:nvSpPr>
          <p:cNvPr id="10" name="矩形 9">
            <a:extLst>
              <a:ext uri="{FF2B5EF4-FFF2-40B4-BE49-F238E27FC236}">
                <a16:creationId xmlns:a16="http://schemas.microsoft.com/office/drawing/2014/main" id="{9CFA0794-1B95-44F1-B552-334A64AB6AA9}"/>
              </a:ext>
            </a:extLst>
          </p:cNvPr>
          <p:cNvSpPr/>
          <p:nvPr/>
        </p:nvSpPr>
        <p:spPr>
          <a:xfrm>
            <a:off x="622300" y="1351877"/>
            <a:ext cx="11194802" cy="961289"/>
          </a:xfrm>
          <a:prstGeom prst="rect">
            <a:avLst/>
          </a:prstGeom>
        </p:spPr>
        <p:txBody>
          <a:bodyPr wrap="square">
            <a:spAutoFit/>
          </a:bodyPr>
          <a:lstStyle/>
          <a:p>
            <a:pPr marL="457200" indent="-457200">
              <a:lnSpc>
                <a:spcPct val="150000"/>
              </a:lnSpc>
              <a:buFont typeface="Arial" panose="020B0604020202020204" pitchFamily="34" charset="0"/>
              <a:buChar char="•"/>
            </a:pPr>
            <a:r>
              <a:rPr lang="zh-CN" altLang="en-US" sz="2000" b="1" dirty="0">
                <a:latin typeface="+mn-ea"/>
              </a:rPr>
              <a:t>测试效果</a:t>
            </a:r>
          </a:p>
          <a:p>
            <a:pPr marL="342900" indent="-342900">
              <a:lnSpc>
                <a:spcPct val="150000"/>
              </a:lnSpc>
              <a:buFont typeface="Wingdings" panose="05000000000000000000" pitchFamily="2" charset="2"/>
              <a:buChar char="Ø"/>
            </a:pPr>
            <a:r>
              <a:rPr lang="zh-CN" altLang="en-US" sz="2000" dirty="0">
                <a:latin typeface="+mn-ea"/>
              </a:rPr>
              <a:t>盈亏曲线</a:t>
            </a:r>
          </a:p>
        </p:txBody>
      </p:sp>
      <p:pic>
        <p:nvPicPr>
          <p:cNvPr id="9" name="图片 8">
            <a:extLst>
              <a:ext uri="{FF2B5EF4-FFF2-40B4-BE49-F238E27FC236}">
                <a16:creationId xmlns:a16="http://schemas.microsoft.com/office/drawing/2014/main" id="{C4F40351-4F97-4C2B-A41C-BEC8D361C912}"/>
              </a:ext>
            </a:extLst>
          </p:cNvPr>
          <p:cNvPicPr>
            <a:picLocks noChangeAspect="1"/>
          </p:cNvPicPr>
          <p:nvPr/>
        </p:nvPicPr>
        <p:blipFill>
          <a:blip r:embed="rId2"/>
          <a:stretch>
            <a:fillRect/>
          </a:stretch>
        </p:blipFill>
        <p:spPr>
          <a:xfrm>
            <a:off x="311150" y="2637928"/>
            <a:ext cx="5295238" cy="3276190"/>
          </a:xfrm>
          <a:prstGeom prst="rect">
            <a:avLst/>
          </a:prstGeom>
        </p:spPr>
      </p:pic>
      <p:pic>
        <p:nvPicPr>
          <p:cNvPr id="11" name="图片 10">
            <a:extLst>
              <a:ext uri="{FF2B5EF4-FFF2-40B4-BE49-F238E27FC236}">
                <a16:creationId xmlns:a16="http://schemas.microsoft.com/office/drawing/2014/main" id="{FF0D31B5-381C-4339-993E-B9C159DA9908}"/>
              </a:ext>
            </a:extLst>
          </p:cNvPr>
          <p:cNvPicPr>
            <a:picLocks noChangeAspect="1"/>
          </p:cNvPicPr>
          <p:nvPr/>
        </p:nvPicPr>
        <p:blipFill>
          <a:blip r:embed="rId3"/>
          <a:stretch>
            <a:fillRect/>
          </a:stretch>
        </p:blipFill>
        <p:spPr>
          <a:xfrm>
            <a:off x="5577663" y="2801618"/>
            <a:ext cx="6504822" cy="2819536"/>
          </a:xfrm>
          <a:prstGeom prst="rect">
            <a:avLst/>
          </a:prstGeom>
        </p:spPr>
      </p:pic>
    </p:spTree>
    <p:extLst>
      <p:ext uri="{BB962C8B-B14F-4D97-AF65-F5344CB8AC3E}">
        <p14:creationId xmlns:p14="http://schemas.microsoft.com/office/powerpoint/2010/main" val="2285653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308931"/>
            <a:ext cx="12191999" cy="625006"/>
            <a:chOff x="0" y="308931"/>
            <a:chExt cx="12191999" cy="625006"/>
          </a:xfrm>
        </p:grpSpPr>
        <p:sp>
          <p:nvSpPr>
            <p:cNvPr id="3" name="矩形 2"/>
            <p:cNvSpPr/>
            <p:nvPr/>
          </p:nvSpPr>
          <p:spPr>
            <a:xfrm>
              <a:off x="0" y="308931"/>
              <a:ext cx="622300" cy="625006"/>
            </a:xfrm>
            <a:prstGeom prst="rect">
              <a:avLst/>
            </a:prstGeom>
            <a:solidFill>
              <a:srgbClr val="1686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 name="矩形 3"/>
            <p:cNvSpPr/>
            <p:nvPr/>
          </p:nvSpPr>
          <p:spPr>
            <a:xfrm>
              <a:off x="3051208" y="308931"/>
              <a:ext cx="9140791" cy="625006"/>
            </a:xfrm>
            <a:prstGeom prst="rect">
              <a:avLst/>
            </a:prstGeom>
            <a:solidFill>
              <a:srgbClr val="1686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sp>
        <p:nvSpPr>
          <p:cNvPr id="5" name="文本框 4"/>
          <p:cNvSpPr txBox="1"/>
          <p:nvPr/>
        </p:nvSpPr>
        <p:spPr>
          <a:xfrm>
            <a:off x="849085" y="472272"/>
            <a:ext cx="3526971" cy="461665"/>
          </a:xfrm>
          <a:prstGeom prst="rect">
            <a:avLst/>
          </a:prstGeom>
          <a:noFill/>
        </p:spPr>
        <p:txBody>
          <a:bodyPr wrap="square" rtlCol="0">
            <a:spAutoFit/>
          </a:bodyPr>
          <a:lstStyle/>
          <a:p>
            <a:pPr lvl="0">
              <a:defRPr/>
            </a:pPr>
            <a:r>
              <a:rPr lang="en-US" altLang="zh-CN" sz="2400" dirty="0">
                <a:solidFill>
                  <a:prstClr val="black"/>
                </a:solidFill>
                <a:cs typeface="+mn-ea"/>
                <a:sym typeface="+mn-lt"/>
              </a:rPr>
              <a:t>3.2  </a:t>
            </a:r>
            <a:r>
              <a:rPr lang="zh-CN" altLang="en-US" sz="2400" dirty="0">
                <a:solidFill>
                  <a:prstClr val="black"/>
                </a:solidFill>
                <a:cs typeface="+mn-ea"/>
                <a:sym typeface="+mn-lt"/>
              </a:rPr>
              <a:t>测试场景</a:t>
            </a:r>
            <a:r>
              <a:rPr lang="en-US" altLang="zh-CN" sz="2400" dirty="0">
                <a:solidFill>
                  <a:prstClr val="black"/>
                </a:solidFill>
                <a:cs typeface="+mn-ea"/>
                <a:sym typeface="+mn-lt"/>
              </a:rPr>
              <a:t>2</a:t>
            </a:r>
            <a:endParaRPr kumimoji="0" lang="zh-CN" altLang="en-US" sz="2400" b="0" i="0" u="none" strike="noStrike" kern="1200" cap="none" spc="0" normalizeH="0" baseline="0" noProof="0" dirty="0">
              <a:ln>
                <a:noFill/>
              </a:ln>
              <a:solidFill>
                <a:prstClr val="black"/>
              </a:solidFill>
              <a:effectLst/>
              <a:uLnTx/>
              <a:uFillTx/>
              <a:cs typeface="+mn-ea"/>
              <a:sym typeface="+mn-lt"/>
            </a:endParaRPr>
          </a:p>
        </p:txBody>
      </p:sp>
      <p:sp>
        <p:nvSpPr>
          <p:cNvPr id="10" name="矩形 9">
            <a:extLst>
              <a:ext uri="{FF2B5EF4-FFF2-40B4-BE49-F238E27FC236}">
                <a16:creationId xmlns:a16="http://schemas.microsoft.com/office/drawing/2014/main" id="{9CFA0794-1B95-44F1-B552-334A64AB6AA9}"/>
              </a:ext>
            </a:extLst>
          </p:cNvPr>
          <p:cNvSpPr/>
          <p:nvPr/>
        </p:nvSpPr>
        <p:spPr>
          <a:xfrm>
            <a:off x="622300" y="1351877"/>
            <a:ext cx="11194802" cy="961289"/>
          </a:xfrm>
          <a:prstGeom prst="rect">
            <a:avLst/>
          </a:prstGeom>
        </p:spPr>
        <p:txBody>
          <a:bodyPr wrap="square">
            <a:spAutoFit/>
          </a:bodyPr>
          <a:lstStyle/>
          <a:p>
            <a:pPr marL="457200" indent="-457200">
              <a:lnSpc>
                <a:spcPct val="150000"/>
              </a:lnSpc>
              <a:buFont typeface="Arial" panose="020B0604020202020204" pitchFamily="34" charset="0"/>
              <a:buChar char="•"/>
            </a:pPr>
            <a:r>
              <a:rPr lang="zh-CN" altLang="en-US" sz="2000" b="1" dirty="0">
                <a:latin typeface="+mn-ea"/>
              </a:rPr>
              <a:t>测试效果</a:t>
            </a:r>
          </a:p>
          <a:p>
            <a:pPr marL="342900" indent="-342900">
              <a:lnSpc>
                <a:spcPct val="150000"/>
              </a:lnSpc>
              <a:buFont typeface="Wingdings" panose="05000000000000000000" pitchFamily="2" charset="2"/>
              <a:buChar char="Ø"/>
            </a:pPr>
            <a:r>
              <a:rPr lang="zh-CN" altLang="en-US" sz="2000" dirty="0">
                <a:latin typeface="+mn-ea"/>
              </a:rPr>
              <a:t>收益情况</a:t>
            </a:r>
          </a:p>
        </p:txBody>
      </p:sp>
      <p:pic>
        <p:nvPicPr>
          <p:cNvPr id="12" name="图片 11">
            <a:extLst>
              <a:ext uri="{FF2B5EF4-FFF2-40B4-BE49-F238E27FC236}">
                <a16:creationId xmlns:a16="http://schemas.microsoft.com/office/drawing/2014/main" id="{46515068-FC37-4E87-835E-83E0A1A7A925}"/>
              </a:ext>
            </a:extLst>
          </p:cNvPr>
          <p:cNvPicPr>
            <a:picLocks noChangeAspect="1"/>
          </p:cNvPicPr>
          <p:nvPr/>
        </p:nvPicPr>
        <p:blipFill>
          <a:blip r:embed="rId2"/>
          <a:stretch>
            <a:fillRect/>
          </a:stretch>
        </p:blipFill>
        <p:spPr>
          <a:xfrm>
            <a:off x="86628" y="2731106"/>
            <a:ext cx="6535554" cy="3092178"/>
          </a:xfrm>
          <a:prstGeom prst="rect">
            <a:avLst/>
          </a:prstGeom>
        </p:spPr>
      </p:pic>
      <p:pic>
        <p:nvPicPr>
          <p:cNvPr id="13" name="图片 12">
            <a:extLst>
              <a:ext uri="{FF2B5EF4-FFF2-40B4-BE49-F238E27FC236}">
                <a16:creationId xmlns:a16="http://schemas.microsoft.com/office/drawing/2014/main" id="{44C43333-EBA0-4B7C-A73A-DDCAC9A5C4B3}"/>
              </a:ext>
            </a:extLst>
          </p:cNvPr>
          <p:cNvPicPr>
            <a:picLocks noChangeAspect="1"/>
          </p:cNvPicPr>
          <p:nvPr/>
        </p:nvPicPr>
        <p:blipFill>
          <a:blip r:embed="rId3"/>
          <a:stretch>
            <a:fillRect/>
          </a:stretch>
        </p:blipFill>
        <p:spPr>
          <a:xfrm>
            <a:off x="6355747" y="3990412"/>
            <a:ext cx="5836252" cy="2191228"/>
          </a:xfrm>
          <a:prstGeom prst="rect">
            <a:avLst/>
          </a:prstGeom>
        </p:spPr>
      </p:pic>
      <p:pic>
        <p:nvPicPr>
          <p:cNvPr id="15" name="图片 14">
            <a:extLst>
              <a:ext uri="{FF2B5EF4-FFF2-40B4-BE49-F238E27FC236}">
                <a16:creationId xmlns:a16="http://schemas.microsoft.com/office/drawing/2014/main" id="{87A13CB1-E476-429E-8774-4ABDECF00EC9}"/>
              </a:ext>
            </a:extLst>
          </p:cNvPr>
          <p:cNvPicPr>
            <a:picLocks noChangeAspect="1"/>
          </p:cNvPicPr>
          <p:nvPr/>
        </p:nvPicPr>
        <p:blipFill>
          <a:blip r:embed="rId4"/>
          <a:stretch>
            <a:fillRect/>
          </a:stretch>
        </p:blipFill>
        <p:spPr>
          <a:xfrm>
            <a:off x="3768392" y="2731106"/>
            <a:ext cx="8510235" cy="961289"/>
          </a:xfrm>
          <a:prstGeom prst="rect">
            <a:avLst/>
          </a:prstGeom>
        </p:spPr>
      </p:pic>
    </p:spTree>
    <p:extLst>
      <p:ext uri="{BB962C8B-B14F-4D97-AF65-F5344CB8AC3E}">
        <p14:creationId xmlns:p14="http://schemas.microsoft.com/office/powerpoint/2010/main" val="18787437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椭圆 77"/>
          <p:cNvSpPr/>
          <p:nvPr/>
        </p:nvSpPr>
        <p:spPr>
          <a:xfrm>
            <a:off x="1275961" y="2385853"/>
            <a:ext cx="1794911" cy="1794911"/>
          </a:xfrm>
          <a:prstGeom prst="ellipse">
            <a:avLst/>
          </a:prstGeom>
          <a:noFill/>
          <a:ln w="15875">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nvGrpSpPr>
          <p:cNvPr id="99" name="组合 98"/>
          <p:cNvGrpSpPr/>
          <p:nvPr/>
        </p:nvGrpSpPr>
        <p:grpSpPr>
          <a:xfrm>
            <a:off x="1363416" y="2473308"/>
            <a:ext cx="1620000" cy="1620000"/>
            <a:chOff x="1363416" y="2600308"/>
            <a:chExt cx="1620000" cy="1620000"/>
          </a:xfrm>
        </p:grpSpPr>
        <p:sp>
          <p:nvSpPr>
            <p:cNvPr id="97" name="椭圆 96"/>
            <p:cNvSpPr/>
            <p:nvPr/>
          </p:nvSpPr>
          <p:spPr>
            <a:xfrm>
              <a:off x="1363416" y="2600308"/>
              <a:ext cx="1620000" cy="1620000"/>
            </a:xfrm>
            <a:prstGeom prst="ellipse">
              <a:avLst/>
            </a:prstGeom>
            <a:solidFill>
              <a:schemeClr val="bg1"/>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8" name="文本框 97"/>
            <p:cNvSpPr txBox="1"/>
            <p:nvPr/>
          </p:nvSpPr>
          <p:spPr>
            <a:xfrm>
              <a:off x="1814936" y="2810252"/>
              <a:ext cx="655949" cy="11079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6600" b="1" noProof="0" dirty="0">
                  <a:solidFill>
                    <a:srgbClr val="1686AE"/>
                  </a:solidFill>
                  <a:cs typeface="+mn-ea"/>
                  <a:sym typeface="+mn-lt"/>
                </a:rPr>
                <a:t>4</a:t>
              </a:r>
              <a:endParaRPr kumimoji="0" lang="zh-CN" altLang="en-US" sz="6600" b="1" i="0" u="none" strike="noStrike" kern="1200" cap="none" spc="0" normalizeH="0" baseline="0" noProof="0" dirty="0">
                <a:ln>
                  <a:noFill/>
                </a:ln>
                <a:solidFill>
                  <a:srgbClr val="1686AE"/>
                </a:solidFill>
                <a:effectLst/>
                <a:uLnTx/>
                <a:uFillTx/>
                <a:cs typeface="+mn-ea"/>
                <a:sym typeface="+mn-lt"/>
              </a:endParaRPr>
            </a:p>
          </p:txBody>
        </p:sp>
      </p:grpSp>
      <p:sp>
        <p:nvSpPr>
          <p:cNvPr id="25" name="文本框 24"/>
          <p:cNvSpPr txBox="1"/>
          <p:nvPr/>
        </p:nvSpPr>
        <p:spPr>
          <a:xfrm>
            <a:off x="3522392" y="2775585"/>
            <a:ext cx="7123950" cy="923330"/>
          </a:xfrm>
          <a:prstGeom prst="rect">
            <a:avLst/>
          </a:prstGeom>
          <a:noFill/>
        </p:spPr>
        <p:txBody>
          <a:bodyPr wrap="square" rtlCol="0">
            <a:spAutoFit/>
          </a:bodyPr>
          <a:lstStyle/>
          <a:p>
            <a:pPr lvl="0" algn="ctr">
              <a:defRPr/>
            </a:pPr>
            <a:r>
              <a:rPr lang="zh-CN" altLang="en-US" sz="5400" b="1" dirty="0">
                <a:solidFill>
                  <a:prstClr val="white"/>
                </a:solidFill>
                <a:cs typeface="+mn-ea"/>
                <a:sym typeface="+mn-lt"/>
              </a:rPr>
              <a:t>测试结果分析</a:t>
            </a:r>
            <a:endParaRPr lang="en-US" altLang="zh-CN" sz="5400" b="1" dirty="0">
              <a:solidFill>
                <a:prstClr val="white"/>
              </a:solidFill>
              <a:cs typeface="+mn-ea"/>
              <a:sym typeface="+mn-lt"/>
            </a:endParaRPr>
          </a:p>
        </p:txBody>
      </p:sp>
    </p:spTree>
    <p:extLst>
      <p:ext uri="{BB962C8B-B14F-4D97-AF65-F5344CB8AC3E}">
        <p14:creationId xmlns:p14="http://schemas.microsoft.com/office/powerpoint/2010/main" val="1114081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308931"/>
            <a:ext cx="12191999" cy="625006"/>
            <a:chOff x="0" y="308931"/>
            <a:chExt cx="12191999" cy="625006"/>
          </a:xfrm>
        </p:grpSpPr>
        <p:sp>
          <p:nvSpPr>
            <p:cNvPr id="3" name="矩形 2"/>
            <p:cNvSpPr/>
            <p:nvPr/>
          </p:nvSpPr>
          <p:spPr>
            <a:xfrm>
              <a:off x="0" y="308931"/>
              <a:ext cx="622300" cy="625006"/>
            </a:xfrm>
            <a:prstGeom prst="rect">
              <a:avLst/>
            </a:prstGeom>
            <a:solidFill>
              <a:srgbClr val="1686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 name="矩形 3"/>
            <p:cNvSpPr/>
            <p:nvPr/>
          </p:nvSpPr>
          <p:spPr>
            <a:xfrm>
              <a:off x="3561347" y="308931"/>
              <a:ext cx="8630652" cy="625006"/>
            </a:xfrm>
            <a:prstGeom prst="rect">
              <a:avLst/>
            </a:prstGeom>
            <a:solidFill>
              <a:srgbClr val="1686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grpSp>
      <p:sp>
        <p:nvSpPr>
          <p:cNvPr id="5" name="文本框 4"/>
          <p:cNvSpPr txBox="1"/>
          <p:nvPr/>
        </p:nvSpPr>
        <p:spPr>
          <a:xfrm>
            <a:off x="849085" y="472272"/>
            <a:ext cx="3526971" cy="461665"/>
          </a:xfrm>
          <a:prstGeom prst="rect">
            <a:avLst/>
          </a:prstGeom>
          <a:noFill/>
        </p:spPr>
        <p:txBody>
          <a:bodyPr wrap="square" rtlCol="0">
            <a:spAutoFit/>
          </a:bodyPr>
          <a:lstStyle/>
          <a:p>
            <a:pPr lvl="0">
              <a:defRPr/>
            </a:pPr>
            <a:r>
              <a:rPr lang="en-US" altLang="zh-CN" sz="2400" dirty="0">
                <a:solidFill>
                  <a:prstClr val="black"/>
                </a:solidFill>
                <a:cs typeface="+mn-ea"/>
                <a:sym typeface="+mn-lt"/>
              </a:rPr>
              <a:t>4.1  </a:t>
            </a:r>
            <a:r>
              <a:rPr lang="zh-CN" altLang="en-US" sz="2400" dirty="0">
                <a:solidFill>
                  <a:prstClr val="black"/>
                </a:solidFill>
                <a:cs typeface="+mn-ea"/>
                <a:sym typeface="+mn-lt"/>
              </a:rPr>
              <a:t>结果分析说明</a:t>
            </a:r>
            <a:endParaRPr kumimoji="0" lang="zh-CN" altLang="en-US" sz="2400" b="0" i="0" u="none" strike="noStrike" kern="1200" cap="none" spc="0" normalizeH="0" baseline="0" noProof="0" dirty="0">
              <a:ln>
                <a:noFill/>
              </a:ln>
              <a:solidFill>
                <a:prstClr val="black"/>
              </a:solidFill>
              <a:effectLst/>
              <a:uLnTx/>
              <a:uFillTx/>
              <a:cs typeface="+mn-ea"/>
              <a:sym typeface="+mn-lt"/>
            </a:endParaRPr>
          </a:p>
        </p:txBody>
      </p:sp>
      <p:sp>
        <p:nvSpPr>
          <p:cNvPr id="10" name="矩形 9">
            <a:extLst>
              <a:ext uri="{FF2B5EF4-FFF2-40B4-BE49-F238E27FC236}">
                <a16:creationId xmlns:a16="http://schemas.microsoft.com/office/drawing/2014/main" id="{9CFA0794-1B95-44F1-B552-334A64AB6AA9}"/>
              </a:ext>
            </a:extLst>
          </p:cNvPr>
          <p:cNvSpPr/>
          <p:nvPr/>
        </p:nvSpPr>
        <p:spPr>
          <a:xfrm>
            <a:off x="397778" y="1621385"/>
            <a:ext cx="11194802" cy="4192943"/>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b="1" dirty="0">
                <a:latin typeface="+mn-ea"/>
              </a:rPr>
              <a:t>在线性回归的多因子策略下</a:t>
            </a:r>
            <a:r>
              <a:rPr lang="zh-CN" altLang="en-US" sz="2000" dirty="0">
                <a:latin typeface="+mn-ea"/>
              </a:rPr>
              <a:t>，其整体收益表现是优于沪深</a:t>
            </a:r>
            <a:r>
              <a:rPr lang="en-US" altLang="zh-CN" sz="2000" dirty="0">
                <a:latin typeface="+mn-ea"/>
              </a:rPr>
              <a:t>300</a:t>
            </a:r>
            <a:r>
              <a:rPr lang="zh-CN" altLang="en-US" sz="2000" dirty="0">
                <a:latin typeface="+mn-ea"/>
              </a:rPr>
              <a:t>的表现的，在其收益曲线基本都处于沪深</a:t>
            </a:r>
            <a:r>
              <a:rPr lang="en-US" altLang="zh-CN" sz="2000" dirty="0">
                <a:latin typeface="+mn-ea"/>
              </a:rPr>
              <a:t>300</a:t>
            </a:r>
            <a:r>
              <a:rPr lang="zh-CN" altLang="en-US" sz="2000" dirty="0">
                <a:latin typeface="+mn-ea"/>
              </a:rPr>
              <a:t>的上方。但在后期的测试中，该策略的胜率都很小，其表现也较差，考虑到因子在不同时期的有效性不同，后期可能很多因子重要性减弱甚至失效。</a:t>
            </a:r>
          </a:p>
          <a:p>
            <a:pPr marL="342900" indent="-342900">
              <a:lnSpc>
                <a:spcPct val="150000"/>
              </a:lnSpc>
              <a:buFont typeface="Arial" panose="020B0604020202020204" pitchFamily="34" charset="0"/>
              <a:buChar char="•"/>
            </a:pPr>
            <a:r>
              <a:rPr lang="zh-CN" altLang="en-US" sz="2000" b="1" dirty="0">
                <a:latin typeface="+mn-ea"/>
              </a:rPr>
              <a:t>在卷积神经网络的多因子策略下，</a:t>
            </a:r>
            <a:r>
              <a:rPr lang="zh-CN" altLang="en-US" sz="2000" dirty="0">
                <a:latin typeface="+mn-ea"/>
              </a:rPr>
              <a:t>其整体收益表现不如沪深</a:t>
            </a:r>
            <a:r>
              <a:rPr lang="en-US" altLang="zh-CN" sz="2000" dirty="0">
                <a:latin typeface="+mn-ea"/>
              </a:rPr>
              <a:t>300</a:t>
            </a:r>
            <a:r>
              <a:rPr lang="zh-CN" altLang="en-US" sz="2000" dirty="0">
                <a:latin typeface="+mn-ea"/>
              </a:rPr>
              <a:t>，较线性回归的多因子策略，远远不如。该策略的熊市中的表现非常差，当沪深</a:t>
            </a:r>
            <a:r>
              <a:rPr lang="en-US" altLang="zh-CN" sz="2000" dirty="0">
                <a:latin typeface="+mn-ea"/>
              </a:rPr>
              <a:t>300</a:t>
            </a:r>
            <a:r>
              <a:rPr lang="zh-CN" altLang="en-US" sz="2000" dirty="0">
                <a:latin typeface="+mn-ea"/>
              </a:rPr>
              <a:t>整体下行时，该策略下的收益下跌幅度非常大。同时，在该策略下，其交易次数是线性回归的多因子策略的</a:t>
            </a:r>
            <a:r>
              <a:rPr lang="en-US" altLang="zh-CN" sz="2000" dirty="0">
                <a:latin typeface="+mn-ea"/>
              </a:rPr>
              <a:t>5</a:t>
            </a:r>
            <a:r>
              <a:rPr lang="zh-CN" altLang="en-US" sz="2000" dirty="0">
                <a:latin typeface="+mn-ea"/>
              </a:rPr>
              <a:t>倍左右，从而导致其产生的交易费用非常高昂，然而其总体的胜率却低于</a:t>
            </a:r>
            <a:r>
              <a:rPr lang="en-US" altLang="zh-CN" sz="2000" dirty="0">
                <a:latin typeface="+mn-ea"/>
              </a:rPr>
              <a:t>50%</a:t>
            </a:r>
            <a:r>
              <a:rPr lang="zh-CN" altLang="en-US" sz="2000" dirty="0">
                <a:latin typeface="+mn-ea"/>
              </a:rPr>
              <a:t>，这说明</a:t>
            </a:r>
            <a:r>
              <a:rPr lang="en-US" altLang="zh-CN" sz="2000" dirty="0">
                <a:latin typeface="+mn-ea"/>
              </a:rPr>
              <a:t>CNN</a:t>
            </a:r>
            <a:r>
              <a:rPr lang="zh-CN" altLang="en-US" sz="2000" dirty="0">
                <a:latin typeface="+mn-ea"/>
              </a:rPr>
              <a:t>学习出来的因子并不是很有效，这也是该策略表现差的直接原因之一。</a:t>
            </a:r>
          </a:p>
          <a:p>
            <a:pPr>
              <a:lnSpc>
                <a:spcPct val="150000"/>
              </a:lnSpc>
            </a:pPr>
            <a:endParaRPr lang="zh-CN" altLang="en-US" sz="2000" dirty="0">
              <a:latin typeface="+mn-ea"/>
            </a:endParaRPr>
          </a:p>
        </p:txBody>
      </p:sp>
    </p:spTree>
    <p:extLst>
      <p:ext uri="{BB962C8B-B14F-4D97-AF65-F5344CB8AC3E}">
        <p14:creationId xmlns:p14="http://schemas.microsoft.com/office/powerpoint/2010/main" val="42864969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308931"/>
            <a:ext cx="12191999" cy="625006"/>
            <a:chOff x="0" y="308931"/>
            <a:chExt cx="12191999" cy="625006"/>
          </a:xfrm>
        </p:grpSpPr>
        <p:sp>
          <p:nvSpPr>
            <p:cNvPr id="3" name="矩形 2"/>
            <p:cNvSpPr/>
            <p:nvPr/>
          </p:nvSpPr>
          <p:spPr>
            <a:xfrm>
              <a:off x="0" y="308931"/>
              <a:ext cx="622300" cy="625006"/>
            </a:xfrm>
            <a:prstGeom prst="rect">
              <a:avLst/>
            </a:prstGeom>
            <a:solidFill>
              <a:srgbClr val="1686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 name="矩形 3"/>
            <p:cNvSpPr/>
            <p:nvPr/>
          </p:nvSpPr>
          <p:spPr>
            <a:xfrm>
              <a:off x="3513221" y="308931"/>
              <a:ext cx="8678778" cy="625006"/>
            </a:xfrm>
            <a:prstGeom prst="rect">
              <a:avLst/>
            </a:prstGeom>
            <a:solidFill>
              <a:srgbClr val="1686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grpSp>
      <p:sp>
        <p:nvSpPr>
          <p:cNvPr id="5" name="文本框 4"/>
          <p:cNvSpPr txBox="1"/>
          <p:nvPr/>
        </p:nvSpPr>
        <p:spPr>
          <a:xfrm>
            <a:off x="849085" y="472272"/>
            <a:ext cx="3526971" cy="461665"/>
          </a:xfrm>
          <a:prstGeom prst="rect">
            <a:avLst/>
          </a:prstGeom>
          <a:noFill/>
        </p:spPr>
        <p:txBody>
          <a:bodyPr wrap="square" rtlCol="0">
            <a:spAutoFit/>
          </a:bodyPr>
          <a:lstStyle/>
          <a:p>
            <a:pPr lvl="0">
              <a:defRPr/>
            </a:pPr>
            <a:r>
              <a:rPr lang="en-US" altLang="zh-CN" sz="2400" dirty="0">
                <a:solidFill>
                  <a:prstClr val="black"/>
                </a:solidFill>
                <a:cs typeface="+mn-ea"/>
                <a:sym typeface="+mn-lt"/>
              </a:rPr>
              <a:t>4.1  </a:t>
            </a:r>
            <a:r>
              <a:rPr lang="zh-CN" altLang="en-US" sz="2400" dirty="0">
                <a:solidFill>
                  <a:prstClr val="black"/>
                </a:solidFill>
                <a:cs typeface="+mn-ea"/>
                <a:sym typeface="+mn-lt"/>
              </a:rPr>
              <a:t>结果分析说明</a:t>
            </a:r>
            <a:endParaRPr kumimoji="0" lang="zh-CN" altLang="en-US" sz="2400" b="0" i="0" u="none" strike="noStrike" kern="1200" cap="none" spc="0" normalizeH="0" baseline="0" noProof="0" dirty="0">
              <a:ln>
                <a:noFill/>
              </a:ln>
              <a:solidFill>
                <a:prstClr val="black"/>
              </a:solidFill>
              <a:effectLst/>
              <a:uLnTx/>
              <a:uFillTx/>
              <a:cs typeface="+mn-ea"/>
              <a:sym typeface="+mn-lt"/>
            </a:endParaRPr>
          </a:p>
        </p:txBody>
      </p:sp>
      <p:sp>
        <p:nvSpPr>
          <p:cNvPr id="10" name="矩形 9">
            <a:extLst>
              <a:ext uri="{FF2B5EF4-FFF2-40B4-BE49-F238E27FC236}">
                <a16:creationId xmlns:a16="http://schemas.microsoft.com/office/drawing/2014/main" id="{9CFA0794-1B95-44F1-B552-334A64AB6AA9}"/>
              </a:ext>
            </a:extLst>
          </p:cNvPr>
          <p:cNvSpPr/>
          <p:nvPr/>
        </p:nvSpPr>
        <p:spPr>
          <a:xfrm>
            <a:off x="311150" y="1269456"/>
            <a:ext cx="11194802" cy="5116272"/>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dirty="0">
                <a:latin typeface="+mn-ea"/>
              </a:rPr>
              <a:t>根据所选研报的测试，在以沪深</a:t>
            </a:r>
            <a:r>
              <a:rPr lang="en-US" altLang="zh-CN" sz="2000" dirty="0">
                <a:latin typeface="+mn-ea"/>
              </a:rPr>
              <a:t>300</a:t>
            </a:r>
            <a:r>
              <a:rPr lang="zh-CN" altLang="en-US" sz="2000" dirty="0">
                <a:latin typeface="+mn-ea"/>
              </a:rPr>
              <a:t>为基准时，线性回归的多因子策略的表现只是略优于卷积神经网络的多因子策略。然而，我们通过测试，结果显示</a:t>
            </a:r>
            <a:r>
              <a:rPr lang="en-US" altLang="zh-CN" sz="2000" dirty="0">
                <a:latin typeface="+mn-ea"/>
              </a:rPr>
              <a:t>CNN</a:t>
            </a:r>
            <a:r>
              <a:rPr lang="zh-CN" altLang="en-US" sz="2000" dirty="0">
                <a:latin typeface="+mn-ea"/>
              </a:rPr>
              <a:t>远远不如线性回归。我们认为造成这种结果的原因有如下：</a:t>
            </a:r>
            <a:endParaRPr lang="en-US" altLang="zh-CN" sz="2000" dirty="0">
              <a:latin typeface="+mn-ea"/>
            </a:endParaRPr>
          </a:p>
          <a:p>
            <a:pPr marL="342900" indent="-342900">
              <a:lnSpc>
                <a:spcPct val="150000"/>
              </a:lnSpc>
              <a:buFont typeface="Wingdings" panose="05000000000000000000" pitchFamily="2" charset="2"/>
              <a:buChar char="Ø"/>
            </a:pPr>
            <a:r>
              <a:rPr lang="zh-CN" altLang="en-US" sz="2000" dirty="0">
                <a:latin typeface="+mn-ea"/>
              </a:rPr>
              <a:t>由于在</a:t>
            </a:r>
            <a:r>
              <a:rPr lang="en-US" altLang="zh-CN" sz="2000" dirty="0">
                <a:latin typeface="+mn-ea"/>
              </a:rPr>
              <a:t>Wind</a:t>
            </a:r>
            <a:r>
              <a:rPr lang="zh-CN" altLang="en-US" sz="2000" dirty="0">
                <a:latin typeface="+mn-ea"/>
              </a:rPr>
              <a:t>中的数据获受限，我们并没有按照研报中选取全</a:t>
            </a:r>
            <a:r>
              <a:rPr lang="en-US" altLang="zh-CN" sz="2000" dirty="0">
                <a:latin typeface="+mn-ea"/>
              </a:rPr>
              <a:t>A</a:t>
            </a:r>
            <a:r>
              <a:rPr lang="zh-CN" altLang="en-US" sz="2000" dirty="0">
                <a:latin typeface="+mn-ea"/>
              </a:rPr>
              <a:t>股设置股票池，导致在接下来的策略无法选取表现更好的股票，使得两个策略的表现都比研报中的表现要差。</a:t>
            </a:r>
            <a:endParaRPr lang="en-US" altLang="zh-CN" sz="2000" dirty="0">
              <a:latin typeface="+mn-ea"/>
            </a:endParaRPr>
          </a:p>
          <a:p>
            <a:pPr marL="342900" indent="-342900">
              <a:lnSpc>
                <a:spcPct val="150000"/>
              </a:lnSpc>
              <a:buFont typeface="Wingdings" panose="05000000000000000000" pitchFamily="2" charset="2"/>
              <a:buChar char="Ø"/>
            </a:pPr>
            <a:r>
              <a:rPr lang="zh-CN" altLang="en-US" sz="2000" dirty="0">
                <a:latin typeface="+mn-ea"/>
              </a:rPr>
              <a:t>我们的因子池只有</a:t>
            </a:r>
            <a:r>
              <a:rPr lang="en-US" altLang="zh-CN" sz="2000" dirty="0">
                <a:latin typeface="+mn-ea"/>
              </a:rPr>
              <a:t>17</a:t>
            </a:r>
            <a:r>
              <a:rPr lang="zh-CN" altLang="en-US" sz="2000" dirty="0">
                <a:latin typeface="+mn-ea"/>
              </a:rPr>
              <a:t>个因子，较研报中的因子数量有较大的差距，可能忽略了一些重要因子，同时导致卷积神经网络的样本内训练量不足，从而未能得到较好的效果。</a:t>
            </a:r>
            <a:endParaRPr lang="en-US" altLang="zh-CN" sz="2000" dirty="0">
              <a:latin typeface="+mn-ea"/>
            </a:endParaRPr>
          </a:p>
          <a:p>
            <a:pPr marL="342900" indent="-342900">
              <a:lnSpc>
                <a:spcPct val="150000"/>
              </a:lnSpc>
              <a:buFont typeface="Wingdings" panose="05000000000000000000" pitchFamily="2" charset="2"/>
              <a:buChar char="Ø"/>
            </a:pPr>
            <a:r>
              <a:rPr lang="zh-CN" altLang="en-US" sz="2000" dirty="0">
                <a:latin typeface="+mn-ea"/>
              </a:rPr>
              <a:t>在进行卷积神经网络模型的训练和测试过程中，我们按照研报中的参数进行设置，但是</a:t>
            </a:r>
            <a:r>
              <a:rPr lang="en-US" altLang="zh-CN" sz="2000" dirty="0">
                <a:latin typeface="+mn-ea"/>
              </a:rPr>
              <a:t>loss</a:t>
            </a:r>
            <a:r>
              <a:rPr lang="zh-CN" altLang="en-US" sz="2000" dirty="0">
                <a:latin typeface="+mn-ea"/>
              </a:rPr>
              <a:t>并不理想，我们经过调整，将</a:t>
            </a:r>
            <a:r>
              <a:rPr lang="en-US" altLang="zh-CN" sz="2000" dirty="0">
                <a:latin typeface="+mn-ea"/>
              </a:rPr>
              <a:t>loss</a:t>
            </a:r>
            <a:r>
              <a:rPr lang="zh-CN" altLang="en-US" sz="2000" dirty="0">
                <a:latin typeface="+mn-ea"/>
              </a:rPr>
              <a:t>只能降到</a:t>
            </a:r>
            <a:r>
              <a:rPr lang="en-US" altLang="zh-CN" sz="2000" dirty="0">
                <a:latin typeface="+mn-ea"/>
              </a:rPr>
              <a:t>0.4</a:t>
            </a:r>
            <a:r>
              <a:rPr lang="zh-CN" altLang="en-US" sz="2000" dirty="0">
                <a:latin typeface="+mn-ea"/>
              </a:rPr>
              <a:t>左右，这使得</a:t>
            </a:r>
            <a:r>
              <a:rPr lang="en-US" altLang="zh-CN" sz="2000" dirty="0">
                <a:latin typeface="+mn-ea"/>
              </a:rPr>
              <a:t>CNN</a:t>
            </a:r>
            <a:r>
              <a:rPr lang="zh-CN" altLang="en-US" sz="2000" dirty="0">
                <a:latin typeface="+mn-ea"/>
              </a:rPr>
              <a:t>的训练和测试的效果不够理想，从而影响策略的选股，最终导致表现很差。</a:t>
            </a:r>
          </a:p>
          <a:p>
            <a:pPr>
              <a:lnSpc>
                <a:spcPct val="150000"/>
              </a:lnSpc>
            </a:pPr>
            <a:endParaRPr lang="zh-CN" altLang="en-US" sz="2000" dirty="0">
              <a:latin typeface="+mn-ea"/>
            </a:endParaRPr>
          </a:p>
        </p:txBody>
      </p:sp>
    </p:spTree>
    <p:extLst>
      <p:ext uri="{BB962C8B-B14F-4D97-AF65-F5344CB8AC3E}">
        <p14:creationId xmlns:p14="http://schemas.microsoft.com/office/powerpoint/2010/main" val="2531738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椭圆 77"/>
          <p:cNvSpPr/>
          <p:nvPr/>
        </p:nvSpPr>
        <p:spPr>
          <a:xfrm>
            <a:off x="1275961" y="2385853"/>
            <a:ext cx="1794911" cy="1794911"/>
          </a:xfrm>
          <a:prstGeom prst="ellipse">
            <a:avLst/>
          </a:prstGeom>
          <a:noFill/>
          <a:ln w="15875">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nvGrpSpPr>
          <p:cNvPr id="99" name="组合 98"/>
          <p:cNvGrpSpPr/>
          <p:nvPr/>
        </p:nvGrpSpPr>
        <p:grpSpPr>
          <a:xfrm>
            <a:off x="1363416" y="2473308"/>
            <a:ext cx="1620000" cy="1620000"/>
            <a:chOff x="1363416" y="2600308"/>
            <a:chExt cx="1620000" cy="1620000"/>
          </a:xfrm>
        </p:grpSpPr>
        <p:sp>
          <p:nvSpPr>
            <p:cNvPr id="97" name="椭圆 96"/>
            <p:cNvSpPr/>
            <p:nvPr/>
          </p:nvSpPr>
          <p:spPr>
            <a:xfrm>
              <a:off x="1363416" y="2600308"/>
              <a:ext cx="1620000" cy="1620000"/>
            </a:xfrm>
            <a:prstGeom prst="ellipse">
              <a:avLst/>
            </a:prstGeom>
            <a:solidFill>
              <a:schemeClr val="bg1"/>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8" name="文本框 97"/>
            <p:cNvSpPr txBox="1"/>
            <p:nvPr/>
          </p:nvSpPr>
          <p:spPr>
            <a:xfrm>
              <a:off x="1814936" y="2810252"/>
              <a:ext cx="655949" cy="11079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6600" b="1" noProof="0" dirty="0">
                  <a:solidFill>
                    <a:srgbClr val="1686AE"/>
                  </a:solidFill>
                  <a:cs typeface="+mn-ea"/>
                  <a:sym typeface="+mn-lt"/>
                </a:rPr>
                <a:t>1</a:t>
              </a:r>
              <a:endParaRPr kumimoji="0" lang="zh-CN" altLang="en-US" sz="6600" b="1" i="0" u="none" strike="noStrike" kern="1200" cap="none" spc="0" normalizeH="0" baseline="0" noProof="0" dirty="0">
                <a:ln>
                  <a:noFill/>
                </a:ln>
                <a:solidFill>
                  <a:srgbClr val="1686AE"/>
                </a:solidFill>
                <a:effectLst/>
                <a:uLnTx/>
                <a:uFillTx/>
                <a:cs typeface="+mn-ea"/>
                <a:sym typeface="+mn-lt"/>
              </a:endParaRPr>
            </a:p>
          </p:txBody>
        </p:sp>
      </p:grpSp>
      <p:sp>
        <p:nvSpPr>
          <p:cNvPr id="25" name="文本框 24"/>
          <p:cNvSpPr txBox="1"/>
          <p:nvPr/>
        </p:nvSpPr>
        <p:spPr>
          <a:xfrm>
            <a:off x="3522392" y="2775585"/>
            <a:ext cx="7123950" cy="923330"/>
          </a:xfrm>
          <a:prstGeom prst="rect">
            <a:avLst/>
          </a:prstGeom>
          <a:noFill/>
        </p:spPr>
        <p:txBody>
          <a:bodyPr wrap="square" rtlCol="0">
            <a:spAutoFit/>
          </a:bodyPr>
          <a:lstStyle/>
          <a:p>
            <a:pPr lvl="0" algn="ctr">
              <a:defRPr/>
            </a:pPr>
            <a:r>
              <a:rPr lang="zh-CN" altLang="en-US" sz="5400" b="1" dirty="0">
                <a:solidFill>
                  <a:prstClr val="white"/>
                </a:solidFill>
                <a:cs typeface="+mn-ea"/>
                <a:sym typeface="+mn-lt"/>
              </a:rPr>
              <a:t>测试概述</a:t>
            </a:r>
            <a:endParaRPr lang="en-US" altLang="zh-CN" sz="5400" b="1" dirty="0">
              <a:solidFill>
                <a:prstClr val="white"/>
              </a:solidFill>
              <a:cs typeface="+mn-ea"/>
              <a:sym typeface="+mn-lt"/>
            </a:endParaRPr>
          </a:p>
        </p:txBody>
      </p:sp>
    </p:spTree>
    <p:extLst>
      <p:ext uri="{BB962C8B-B14F-4D97-AF65-F5344CB8AC3E}">
        <p14:creationId xmlns:p14="http://schemas.microsoft.com/office/powerpoint/2010/main" val="17543333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2430756" y="2535742"/>
            <a:ext cx="7330487"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6600" b="1" i="0" u="none" strike="noStrike" kern="1200" cap="none" spc="0" normalizeH="0" baseline="0" noProof="0" dirty="0">
                <a:ln>
                  <a:noFill/>
                </a:ln>
                <a:solidFill>
                  <a:prstClr val="white"/>
                </a:solidFill>
                <a:effectLst/>
                <a:uLnTx/>
                <a:uFillTx/>
                <a:cs typeface="+mn-ea"/>
                <a:sym typeface="+mn-lt"/>
              </a:rPr>
              <a:t>谢谢观看！</a:t>
            </a:r>
            <a:endParaRPr kumimoji="0" lang="en-US" altLang="zh-CN" sz="6600" b="1" i="0" u="none" strike="noStrike" kern="1200" cap="none" spc="0" normalizeH="0" baseline="0" noProof="0" dirty="0">
              <a:ln>
                <a:noFill/>
              </a:ln>
              <a:solidFill>
                <a:prstClr val="white"/>
              </a:solidFill>
              <a:effectLst/>
              <a:uLnTx/>
              <a:uFillTx/>
              <a:cs typeface="+mn-ea"/>
              <a:sym typeface="+mn-lt"/>
            </a:endParaRPr>
          </a:p>
        </p:txBody>
      </p:sp>
    </p:spTree>
    <p:extLst>
      <p:ext uri="{BB962C8B-B14F-4D97-AF65-F5344CB8AC3E}">
        <p14:creationId xmlns:p14="http://schemas.microsoft.com/office/powerpoint/2010/main" val="1088375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308931"/>
            <a:ext cx="12191999" cy="625006"/>
            <a:chOff x="0" y="308931"/>
            <a:chExt cx="12191999" cy="625006"/>
          </a:xfrm>
        </p:grpSpPr>
        <p:sp>
          <p:nvSpPr>
            <p:cNvPr id="3" name="矩形 2"/>
            <p:cNvSpPr/>
            <p:nvPr/>
          </p:nvSpPr>
          <p:spPr>
            <a:xfrm>
              <a:off x="0" y="308931"/>
              <a:ext cx="622300" cy="625006"/>
            </a:xfrm>
            <a:prstGeom prst="rect">
              <a:avLst/>
            </a:prstGeom>
            <a:solidFill>
              <a:srgbClr val="1686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 name="矩形 3"/>
            <p:cNvSpPr/>
            <p:nvPr/>
          </p:nvSpPr>
          <p:spPr>
            <a:xfrm>
              <a:off x="3811604" y="308931"/>
              <a:ext cx="8380395" cy="625006"/>
            </a:xfrm>
            <a:prstGeom prst="rect">
              <a:avLst/>
            </a:prstGeom>
            <a:solidFill>
              <a:srgbClr val="1686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sp>
        <p:nvSpPr>
          <p:cNvPr id="5" name="文本框 4"/>
          <p:cNvSpPr txBox="1"/>
          <p:nvPr/>
        </p:nvSpPr>
        <p:spPr>
          <a:xfrm>
            <a:off x="849085" y="431074"/>
            <a:ext cx="352697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prstClr val="black"/>
                </a:solidFill>
                <a:cs typeface="+mn-ea"/>
                <a:sym typeface="+mn-lt"/>
              </a:rPr>
              <a:t>1</a:t>
            </a:r>
            <a:r>
              <a:rPr kumimoji="0" lang="en-US" altLang="zh-CN" sz="2400" b="0" i="0" u="none" strike="noStrike" kern="1200" cap="none" spc="0" normalizeH="0" baseline="0" noProof="0" dirty="0">
                <a:ln>
                  <a:noFill/>
                </a:ln>
                <a:solidFill>
                  <a:prstClr val="black"/>
                </a:solidFill>
                <a:effectLst/>
                <a:uLnTx/>
                <a:uFillTx/>
                <a:cs typeface="+mn-ea"/>
                <a:sym typeface="+mn-lt"/>
              </a:rPr>
              <a:t>.1  </a:t>
            </a:r>
            <a:r>
              <a:rPr lang="zh-CN" altLang="en-US" sz="2400" dirty="0">
                <a:solidFill>
                  <a:prstClr val="black"/>
                </a:solidFill>
                <a:cs typeface="+mn-ea"/>
                <a:sym typeface="+mn-lt"/>
              </a:rPr>
              <a:t>选取品种及数据</a:t>
            </a:r>
            <a:endParaRPr kumimoji="0" lang="zh-CN" altLang="en-US" sz="2400" b="0" i="0" u="none" strike="noStrike" kern="1200" cap="none" spc="0" normalizeH="0" baseline="0" noProof="0" dirty="0">
              <a:ln>
                <a:noFill/>
              </a:ln>
              <a:solidFill>
                <a:prstClr val="black"/>
              </a:solidFill>
              <a:effectLst/>
              <a:uLnTx/>
              <a:uFillTx/>
              <a:cs typeface="+mn-ea"/>
              <a:sym typeface="+mn-lt"/>
            </a:endParaRPr>
          </a:p>
        </p:txBody>
      </p:sp>
      <p:sp>
        <p:nvSpPr>
          <p:cNvPr id="10" name="矩形 9">
            <a:extLst>
              <a:ext uri="{FF2B5EF4-FFF2-40B4-BE49-F238E27FC236}">
                <a16:creationId xmlns:a16="http://schemas.microsoft.com/office/drawing/2014/main" id="{9CFA0794-1B95-44F1-B552-334A64AB6AA9}"/>
              </a:ext>
            </a:extLst>
          </p:cNvPr>
          <p:cNvSpPr/>
          <p:nvPr/>
        </p:nvSpPr>
        <p:spPr>
          <a:xfrm>
            <a:off x="622300" y="1578132"/>
            <a:ext cx="10598978" cy="4192751"/>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b="1" dirty="0"/>
              <a:t>选取品种：</a:t>
            </a:r>
            <a:r>
              <a:rPr lang="zh-CN" altLang="en-US" sz="2000" dirty="0"/>
              <a:t>深证</a:t>
            </a:r>
            <a:r>
              <a:rPr lang="en-US" altLang="zh-CN" sz="2000" dirty="0"/>
              <a:t>A</a:t>
            </a:r>
            <a:r>
              <a:rPr lang="zh-CN" altLang="en-US" sz="2000" dirty="0"/>
              <a:t>股（</a:t>
            </a:r>
            <a:r>
              <a:rPr lang="en-US" altLang="zh-CN" sz="2000" dirty="0"/>
              <a:t>000001.SZ-002722.SZ</a:t>
            </a:r>
            <a:r>
              <a:rPr lang="zh-CN" altLang="en-US" sz="2000" dirty="0"/>
              <a:t>）    深圳证券交易所</a:t>
            </a:r>
            <a:endParaRPr lang="en-US" altLang="zh-CN" sz="2000" dirty="0"/>
          </a:p>
          <a:p>
            <a:pPr marL="342900" indent="-342900">
              <a:lnSpc>
                <a:spcPct val="150000"/>
              </a:lnSpc>
              <a:buFont typeface="Arial" panose="020B0604020202020204" pitchFamily="34" charset="0"/>
              <a:buChar char="•"/>
            </a:pPr>
            <a:endParaRPr lang="en-US" altLang="zh-CN" sz="2000" dirty="0"/>
          </a:p>
          <a:p>
            <a:pPr marL="342900" indent="-342900">
              <a:lnSpc>
                <a:spcPct val="150000"/>
              </a:lnSpc>
              <a:buFont typeface="Arial" panose="020B0604020202020204" pitchFamily="34" charset="0"/>
              <a:buChar char="•"/>
            </a:pPr>
            <a:r>
              <a:rPr lang="zh-CN" altLang="en-US" sz="2000" b="1" dirty="0"/>
              <a:t>数据选取：</a:t>
            </a:r>
            <a:endParaRPr lang="en-US" altLang="zh-CN" sz="2000" b="1" dirty="0"/>
          </a:p>
          <a:p>
            <a:pPr marL="342900" indent="-342900">
              <a:lnSpc>
                <a:spcPct val="150000"/>
              </a:lnSpc>
              <a:buFont typeface="Wingdings" panose="05000000000000000000" pitchFamily="2" charset="2"/>
              <a:buChar char="Ø"/>
            </a:pPr>
            <a:r>
              <a:rPr lang="zh-CN" altLang="en-US" sz="2000" dirty="0"/>
              <a:t>股票池：深证</a:t>
            </a:r>
            <a:r>
              <a:rPr lang="en-US" altLang="zh-CN" sz="2000" dirty="0"/>
              <a:t>A</a:t>
            </a:r>
            <a:r>
              <a:rPr lang="zh-CN" altLang="en-US" sz="2000" dirty="0"/>
              <a:t>股（</a:t>
            </a:r>
            <a:r>
              <a:rPr lang="en-US" altLang="zh-CN" sz="2000" dirty="0"/>
              <a:t>000001.SZ-002722.SZ</a:t>
            </a:r>
            <a:r>
              <a:rPr lang="zh-CN" altLang="en-US" sz="2000" dirty="0"/>
              <a:t>），剔除</a:t>
            </a:r>
            <a:r>
              <a:rPr lang="en-US" altLang="zh-CN" sz="2000" dirty="0"/>
              <a:t>ST</a:t>
            </a:r>
            <a:r>
              <a:rPr lang="zh-CN" altLang="en-US" sz="2000" dirty="0"/>
              <a:t>股票，每只股票视作一个样本。</a:t>
            </a:r>
          </a:p>
          <a:p>
            <a:pPr marL="342900" indent="-342900">
              <a:lnSpc>
                <a:spcPct val="150000"/>
              </a:lnSpc>
              <a:buFont typeface="Wingdings" panose="05000000000000000000" pitchFamily="2" charset="2"/>
              <a:buChar char="Ø"/>
            </a:pPr>
            <a:r>
              <a:rPr lang="zh-CN" altLang="en-US" sz="2000" dirty="0"/>
              <a:t>因子池：每个自然月的最后一个交易日，计算</a:t>
            </a:r>
            <a:r>
              <a:rPr lang="en-US" altLang="zh-CN" sz="2000" dirty="0"/>
              <a:t>17</a:t>
            </a:r>
            <a:r>
              <a:rPr lang="zh-CN" altLang="en-US" sz="2000" dirty="0"/>
              <a:t>个因子暴露度，作为样本的原始特征。计算下一整个自然月的个股超额收益（以沪深</a:t>
            </a:r>
            <a:r>
              <a:rPr lang="en-US" altLang="zh-CN" sz="2000" dirty="0"/>
              <a:t>300</a:t>
            </a:r>
            <a:r>
              <a:rPr lang="zh-CN" altLang="en-US" sz="2000" dirty="0"/>
              <a:t>指数为基准），对于分类模型，选取下月收益上涨的股票作为正例（</a:t>
            </a:r>
            <a:r>
              <a:rPr lang="en-US" altLang="zh-CN" sz="2000" dirty="0"/>
              <a:t>y=1</a:t>
            </a:r>
            <a:r>
              <a:rPr lang="zh-CN" altLang="en-US" sz="2000" dirty="0"/>
              <a:t>），下跌的股票作为负例（</a:t>
            </a:r>
            <a:r>
              <a:rPr lang="en-US" altLang="zh-CN" sz="2000" dirty="0"/>
              <a:t>y=0</a:t>
            </a:r>
            <a:r>
              <a:rPr lang="zh-CN" altLang="en-US" sz="2000" dirty="0"/>
              <a:t>），作为样本的标签。对于回归模型，使用下个月的超额收益作为标签。</a:t>
            </a:r>
          </a:p>
          <a:p>
            <a:pPr marL="342900" indent="-342900">
              <a:lnSpc>
                <a:spcPct val="150000"/>
              </a:lnSpc>
              <a:buFont typeface="Wingdings" panose="05000000000000000000" pitchFamily="2" charset="2"/>
              <a:buChar char="Ø"/>
            </a:pPr>
            <a:r>
              <a:rPr lang="zh-CN" altLang="en-US" sz="2000" dirty="0"/>
              <a:t>回测区间：</a:t>
            </a:r>
            <a:r>
              <a:rPr lang="en-US" altLang="zh-CN" sz="2000" dirty="0"/>
              <a:t>2011</a:t>
            </a:r>
            <a:r>
              <a:rPr lang="zh-CN" altLang="en-US" sz="2000" dirty="0"/>
              <a:t>年</a:t>
            </a:r>
            <a:r>
              <a:rPr lang="en-US" altLang="zh-CN" sz="2000" dirty="0"/>
              <a:t>1</a:t>
            </a:r>
            <a:r>
              <a:rPr lang="zh-CN" altLang="en-US" sz="2000" dirty="0"/>
              <a:t>月</a:t>
            </a:r>
            <a:r>
              <a:rPr lang="en-US" altLang="zh-CN" sz="2000" dirty="0"/>
              <a:t>31</a:t>
            </a:r>
            <a:r>
              <a:rPr lang="zh-CN" altLang="en-US" sz="2000" dirty="0"/>
              <a:t>日至</a:t>
            </a:r>
            <a:r>
              <a:rPr lang="en-US" altLang="zh-CN" sz="2000" dirty="0"/>
              <a:t>2018</a:t>
            </a:r>
            <a:r>
              <a:rPr lang="zh-CN" altLang="en-US" sz="2000" dirty="0"/>
              <a:t>年</a:t>
            </a:r>
            <a:r>
              <a:rPr lang="en-US" altLang="zh-CN" sz="2000" dirty="0"/>
              <a:t>12</a:t>
            </a:r>
            <a:r>
              <a:rPr lang="zh-CN" altLang="en-US" sz="2000" dirty="0"/>
              <a:t>月</a:t>
            </a:r>
            <a:r>
              <a:rPr lang="en-US" altLang="zh-CN" sz="2000" dirty="0"/>
              <a:t>28</a:t>
            </a:r>
            <a:r>
              <a:rPr lang="zh-CN" altLang="en-US" sz="2000" dirty="0"/>
              <a:t>日</a:t>
            </a:r>
          </a:p>
        </p:txBody>
      </p:sp>
    </p:spTree>
    <p:extLst>
      <p:ext uri="{BB962C8B-B14F-4D97-AF65-F5344CB8AC3E}">
        <p14:creationId xmlns:p14="http://schemas.microsoft.com/office/powerpoint/2010/main" val="770379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308931"/>
            <a:ext cx="12191999" cy="625006"/>
            <a:chOff x="0" y="308931"/>
            <a:chExt cx="12191999" cy="625006"/>
          </a:xfrm>
        </p:grpSpPr>
        <p:sp>
          <p:nvSpPr>
            <p:cNvPr id="3" name="矩形 2"/>
            <p:cNvSpPr/>
            <p:nvPr/>
          </p:nvSpPr>
          <p:spPr>
            <a:xfrm>
              <a:off x="0" y="308931"/>
              <a:ext cx="622300" cy="625006"/>
            </a:xfrm>
            <a:prstGeom prst="rect">
              <a:avLst/>
            </a:prstGeom>
            <a:solidFill>
              <a:srgbClr val="1686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 name="矩形 3"/>
            <p:cNvSpPr/>
            <p:nvPr/>
          </p:nvSpPr>
          <p:spPr>
            <a:xfrm>
              <a:off x="3705726" y="308931"/>
              <a:ext cx="8486273" cy="625006"/>
            </a:xfrm>
            <a:prstGeom prst="rect">
              <a:avLst/>
            </a:prstGeom>
            <a:solidFill>
              <a:srgbClr val="1686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sp>
        <p:nvSpPr>
          <p:cNvPr id="5" name="文本框 4"/>
          <p:cNvSpPr txBox="1"/>
          <p:nvPr/>
        </p:nvSpPr>
        <p:spPr>
          <a:xfrm>
            <a:off x="849085" y="431074"/>
            <a:ext cx="352697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prstClr val="black"/>
                </a:solidFill>
                <a:cs typeface="+mn-ea"/>
                <a:sym typeface="+mn-lt"/>
              </a:rPr>
              <a:t>1</a:t>
            </a:r>
            <a:r>
              <a:rPr kumimoji="0" lang="en-US" altLang="zh-CN" sz="2400" b="0" i="0" u="none" strike="noStrike" kern="1200" cap="none" spc="0" normalizeH="0" baseline="0" noProof="0" dirty="0">
                <a:ln>
                  <a:noFill/>
                </a:ln>
                <a:solidFill>
                  <a:prstClr val="black"/>
                </a:solidFill>
                <a:effectLst/>
                <a:uLnTx/>
                <a:uFillTx/>
                <a:cs typeface="+mn-ea"/>
                <a:sym typeface="+mn-lt"/>
              </a:rPr>
              <a:t>.2  </a:t>
            </a:r>
            <a:r>
              <a:rPr lang="zh-CN" altLang="en-US" sz="2400" dirty="0">
                <a:solidFill>
                  <a:prstClr val="black"/>
                </a:solidFill>
                <a:cs typeface="+mn-ea"/>
                <a:sym typeface="+mn-lt"/>
              </a:rPr>
              <a:t>回测策略介绍</a:t>
            </a:r>
            <a:endParaRPr kumimoji="0" lang="zh-CN" altLang="en-US" sz="2400" b="0" i="0" u="none" strike="noStrike" kern="1200" cap="none" spc="0" normalizeH="0" baseline="0" noProof="0" dirty="0">
              <a:ln>
                <a:noFill/>
              </a:ln>
              <a:solidFill>
                <a:prstClr val="black"/>
              </a:solidFill>
              <a:effectLst/>
              <a:uLnTx/>
              <a:uFillTx/>
              <a:cs typeface="+mn-ea"/>
              <a:sym typeface="+mn-lt"/>
            </a:endParaRPr>
          </a:p>
        </p:txBody>
      </p:sp>
      <p:sp>
        <p:nvSpPr>
          <p:cNvPr id="10" name="矩形 9">
            <a:extLst>
              <a:ext uri="{FF2B5EF4-FFF2-40B4-BE49-F238E27FC236}">
                <a16:creationId xmlns:a16="http://schemas.microsoft.com/office/drawing/2014/main" id="{9CFA0794-1B95-44F1-B552-334A64AB6AA9}"/>
              </a:ext>
            </a:extLst>
          </p:cNvPr>
          <p:cNvSpPr/>
          <p:nvPr/>
        </p:nvSpPr>
        <p:spPr>
          <a:xfrm>
            <a:off x="403640" y="1647706"/>
            <a:ext cx="10598978" cy="4191981"/>
          </a:xfrm>
          <a:prstGeom prst="rect">
            <a:avLst/>
          </a:prstGeom>
        </p:spPr>
        <p:txBody>
          <a:bodyPr wrap="square">
            <a:spAutoFit/>
          </a:bodyPr>
          <a:lstStyle/>
          <a:p>
            <a:pPr marL="342900" indent="-342900">
              <a:buFont typeface="Arial" panose="020B0604020202020204" pitchFamily="34" charset="0"/>
              <a:buChar char="•"/>
            </a:pPr>
            <a:r>
              <a:rPr lang="zh-CN" altLang="en-US" sz="2000" b="1" dirty="0"/>
              <a:t>卷积神经网络（</a:t>
            </a:r>
            <a:r>
              <a:rPr lang="en-US" altLang="zh-CN" sz="2000" b="1" dirty="0"/>
              <a:t>CNN</a:t>
            </a:r>
            <a:r>
              <a:rPr lang="zh-CN" altLang="en-US" sz="2000" b="1" dirty="0"/>
              <a:t>）：</a:t>
            </a:r>
            <a:r>
              <a:rPr lang="zh-CN" altLang="en-US" sz="2000" dirty="0"/>
              <a:t>它是目前最为成熟的深度学习模型，是近年来人工智能蓬勃发展的重要推手之一，其主要特点是通过卷积和池化操作进行自动的特征提取和特征降维。</a:t>
            </a:r>
            <a:endParaRPr lang="en-US" altLang="zh-CN" sz="2000" dirty="0"/>
          </a:p>
          <a:p>
            <a:pPr marL="342900" indent="-342900">
              <a:buFont typeface="Arial" panose="020B0604020202020204" pitchFamily="34" charset="0"/>
              <a:buChar char="•"/>
            </a:pPr>
            <a:r>
              <a:rPr lang="zh-CN" altLang="en-US" sz="2000" b="1" dirty="0"/>
              <a:t>多因子选股策略：</a:t>
            </a:r>
            <a:r>
              <a:rPr lang="zh-CN" altLang="en-US" sz="2000" dirty="0"/>
              <a:t>多因子模型是一类重要的选股模型，其基本原理是采用一系列的因子作为选股标准，满足这些因子的股票则被买入，不满足的则卖出。</a:t>
            </a:r>
            <a:endParaRPr lang="en-US" altLang="zh-CN" sz="2000" dirty="0"/>
          </a:p>
          <a:p>
            <a:pPr marL="342900" indent="-342900">
              <a:buFont typeface="Arial" panose="020B0604020202020204" pitchFamily="34" charset="0"/>
              <a:buChar char="•"/>
            </a:pPr>
            <a:r>
              <a:rPr lang="zh-CN" altLang="en-US" sz="2000" dirty="0"/>
              <a:t>回测策略：</a:t>
            </a:r>
            <a:r>
              <a:rPr lang="en-US" altLang="zh-CN" sz="2000" dirty="0"/>
              <a:t>CNN+</a:t>
            </a:r>
            <a:r>
              <a:rPr lang="zh-CN" altLang="en-US" sz="2000" dirty="0"/>
              <a:t>多因子选股策略</a:t>
            </a:r>
            <a:endParaRPr lang="en-US" altLang="zh-CN" sz="2000" dirty="0"/>
          </a:p>
          <a:p>
            <a:pPr marL="342900" indent="-342900">
              <a:buFont typeface="Arial" panose="020B0604020202020204" pitchFamily="34" charset="0"/>
              <a:buChar char="•"/>
            </a:pPr>
            <a:r>
              <a:rPr lang="zh-CN" altLang="en-US" sz="2000" b="1" dirty="0"/>
              <a:t>策略中使用：</a:t>
            </a:r>
            <a:endParaRPr lang="en-US" altLang="zh-CN" sz="2000" b="1" dirty="0"/>
          </a:p>
          <a:p>
            <a:pPr marL="342900" indent="-342900">
              <a:buFont typeface="Wingdings" panose="05000000000000000000" pitchFamily="2" charset="2"/>
              <a:buChar char="Ø"/>
            </a:pPr>
            <a:r>
              <a:rPr lang="zh-CN" altLang="en-US" sz="2000" dirty="0"/>
              <a:t>股票因子数据可以组织成二维的“图片”形式，通过</a:t>
            </a:r>
            <a:r>
              <a:rPr lang="en-US" altLang="zh-CN" sz="2000" dirty="0"/>
              <a:t>CNN</a:t>
            </a:r>
            <a:r>
              <a:rPr lang="zh-CN" altLang="en-US" sz="2000" dirty="0"/>
              <a:t>进行训练和学习，利用卷积核作用于股票因子数据，对因子数据进行因子合成，在同一时间截面上，通过卷积运算得到新的因子值，得出各因子的权重。</a:t>
            </a:r>
            <a:endParaRPr lang="en-US" altLang="zh-CN" sz="2000" dirty="0"/>
          </a:p>
          <a:p>
            <a:pPr marL="342900" indent="-342900">
              <a:buFont typeface="Wingdings" panose="05000000000000000000" pitchFamily="2" charset="2"/>
              <a:buChar char="Ø"/>
            </a:pPr>
            <a:r>
              <a:rPr lang="zh-CN" altLang="en-US" sz="2000" dirty="0"/>
              <a:t>在每个自然月最后一个交易日核算因子值，对各股票的因子进行打分，根据权重得到总评分</a:t>
            </a:r>
            <a:r>
              <a:rPr lang="en-US" altLang="zh-CN" sz="2000" dirty="0"/>
              <a:t>,</a:t>
            </a:r>
            <a:r>
              <a:rPr lang="zh-CN" altLang="en-US" sz="2000" dirty="0"/>
              <a:t>进行排序，对于排名前</a:t>
            </a:r>
            <a:r>
              <a:rPr lang="en-US" altLang="zh-CN" sz="2000" dirty="0"/>
              <a:t>50</a:t>
            </a:r>
            <a:r>
              <a:rPr lang="zh-CN" altLang="en-US" sz="2000" dirty="0"/>
              <a:t>的股票进行平均分配资金买入。在下个自然月首个交易日按当日收盘价换仓，交易费用以双边千分之四计。</a:t>
            </a:r>
          </a:p>
          <a:p>
            <a:pPr marL="342900" indent="-342900">
              <a:lnSpc>
                <a:spcPct val="150000"/>
              </a:lnSpc>
              <a:buFont typeface="Arial" panose="020B0604020202020204" pitchFamily="34" charset="0"/>
              <a:buChar char="•"/>
            </a:pPr>
            <a:endParaRPr lang="en-US" altLang="zh-CN" sz="2000" dirty="0"/>
          </a:p>
        </p:txBody>
      </p:sp>
    </p:spTree>
    <p:extLst>
      <p:ext uri="{BB962C8B-B14F-4D97-AF65-F5344CB8AC3E}">
        <p14:creationId xmlns:p14="http://schemas.microsoft.com/office/powerpoint/2010/main" val="758669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 y="267733"/>
            <a:ext cx="12191999" cy="625006"/>
            <a:chOff x="0" y="308931"/>
            <a:chExt cx="12191999" cy="625006"/>
          </a:xfrm>
        </p:grpSpPr>
        <p:sp>
          <p:nvSpPr>
            <p:cNvPr id="3" name="矩形 2"/>
            <p:cNvSpPr/>
            <p:nvPr/>
          </p:nvSpPr>
          <p:spPr>
            <a:xfrm>
              <a:off x="0" y="308931"/>
              <a:ext cx="622300" cy="625006"/>
            </a:xfrm>
            <a:prstGeom prst="rect">
              <a:avLst/>
            </a:prstGeom>
            <a:solidFill>
              <a:srgbClr val="1686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 name="矩形 3"/>
            <p:cNvSpPr/>
            <p:nvPr/>
          </p:nvSpPr>
          <p:spPr>
            <a:xfrm>
              <a:off x="2916454" y="308931"/>
              <a:ext cx="9275545" cy="625006"/>
            </a:xfrm>
            <a:prstGeom prst="rect">
              <a:avLst/>
            </a:prstGeom>
            <a:solidFill>
              <a:srgbClr val="1686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sp>
        <p:nvSpPr>
          <p:cNvPr id="5" name="文本框 4"/>
          <p:cNvSpPr txBox="1"/>
          <p:nvPr/>
        </p:nvSpPr>
        <p:spPr>
          <a:xfrm>
            <a:off x="849085" y="431074"/>
            <a:ext cx="352697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prstClr val="black"/>
                </a:solidFill>
                <a:cs typeface="+mn-ea"/>
                <a:sym typeface="+mn-lt"/>
              </a:rPr>
              <a:t>1</a:t>
            </a:r>
            <a:r>
              <a:rPr kumimoji="0" lang="en-US" altLang="zh-CN" sz="2400" b="0" i="0" u="none" strike="noStrike" kern="1200" cap="none" spc="0" normalizeH="0" baseline="0" noProof="0" dirty="0">
                <a:ln>
                  <a:noFill/>
                </a:ln>
                <a:solidFill>
                  <a:prstClr val="black"/>
                </a:solidFill>
                <a:effectLst/>
                <a:uLnTx/>
                <a:uFillTx/>
                <a:cs typeface="+mn-ea"/>
                <a:sym typeface="+mn-lt"/>
              </a:rPr>
              <a:t>.3  </a:t>
            </a:r>
            <a:r>
              <a:rPr lang="zh-CN" altLang="en-US" sz="2400" dirty="0">
                <a:solidFill>
                  <a:prstClr val="black"/>
                </a:solidFill>
                <a:cs typeface="+mn-ea"/>
                <a:sym typeface="+mn-lt"/>
              </a:rPr>
              <a:t>测试场景</a:t>
            </a:r>
            <a:endParaRPr kumimoji="0" lang="zh-CN" altLang="en-US" sz="2400" b="0" i="0" u="none" strike="noStrike" kern="1200" cap="none" spc="0" normalizeH="0" baseline="0" noProof="0" dirty="0">
              <a:ln>
                <a:noFill/>
              </a:ln>
              <a:solidFill>
                <a:prstClr val="black"/>
              </a:solidFill>
              <a:effectLst/>
              <a:uLnTx/>
              <a:uFillTx/>
              <a:cs typeface="+mn-ea"/>
              <a:sym typeface="+mn-lt"/>
            </a:endParaRPr>
          </a:p>
        </p:txBody>
      </p:sp>
      <p:graphicFrame>
        <p:nvGraphicFramePr>
          <p:cNvPr id="6" name="表格 5">
            <a:extLst>
              <a:ext uri="{FF2B5EF4-FFF2-40B4-BE49-F238E27FC236}">
                <a16:creationId xmlns:a16="http://schemas.microsoft.com/office/drawing/2014/main" id="{F3ADE6F2-2967-46AC-8CF8-EA697ED2B318}"/>
              </a:ext>
            </a:extLst>
          </p:cNvPr>
          <p:cNvGraphicFramePr>
            <a:graphicFrameLocks noGrp="1"/>
          </p:cNvGraphicFramePr>
          <p:nvPr>
            <p:extLst>
              <p:ext uri="{D42A27DB-BD31-4B8C-83A1-F6EECF244321}">
                <p14:modId xmlns:p14="http://schemas.microsoft.com/office/powerpoint/2010/main" val="4029465389"/>
              </p:ext>
            </p:extLst>
          </p:nvPr>
        </p:nvGraphicFramePr>
        <p:xfrm>
          <a:off x="2291797" y="2285517"/>
          <a:ext cx="6261652" cy="2147336"/>
        </p:xfrm>
        <a:graphic>
          <a:graphicData uri="http://schemas.openxmlformats.org/drawingml/2006/table">
            <a:tbl>
              <a:tblPr firstRow="1" firstCol="1" bandRow="1">
                <a:tableStyleId>{2D5ABB26-0587-4C30-8999-92F81FD0307C}</a:tableStyleId>
              </a:tblPr>
              <a:tblGrid>
                <a:gridCol w="2478197">
                  <a:extLst>
                    <a:ext uri="{9D8B030D-6E8A-4147-A177-3AD203B41FA5}">
                      <a16:colId xmlns:a16="http://schemas.microsoft.com/office/drawing/2014/main" val="4219471100"/>
                    </a:ext>
                  </a:extLst>
                </a:gridCol>
                <a:gridCol w="3783455">
                  <a:extLst>
                    <a:ext uri="{9D8B030D-6E8A-4147-A177-3AD203B41FA5}">
                      <a16:colId xmlns:a16="http://schemas.microsoft.com/office/drawing/2014/main" val="520551817"/>
                    </a:ext>
                  </a:extLst>
                </a:gridCol>
              </a:tblGrid>
              <a:tr h="1073668">
                <a:tc>
                  <a:txBody>
                    <a:bodyPr/>
                    <a:lstStyle/>
                    <a:p>
                      <a:pPr algn="ctr">
                        <a:spcAft>
                          <a:spcPts val="0"/>
                        </a:spcAft>
                      </a:pPr>
                      <a:r>
                        <a:rPr lang="zh-CN" sz="2000" kern="100">
                          <a:effectLst/>
                          <a:latin typeface="+mn-ea"/>
                          <a:ea typeface="+mn-ea"/>
                        </a:rPr>
                        <a:t>线性回归</a:t>
                      </a:r>
                      <a:endParaRPr lang="zh-CN" sz="1600" kern="100">
                        <a:effectLst/>
                        <a:latin typeface="+mn-ea"/>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latin typeface="+mn-ea"/>
                          <a:ea typeface="+mn-ea"/>
                        </a:rPr>
                        <a:t>2011.1.31-2018.12.28</a:t>
                      </a:r>
                      <a:endParaRPr lang="zh-CN" sz="1600" kern="100">
                        <a:effectLst/>
                        <a:latin typeface="+mn-ea"/>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0424006"/>
                  </a:ext>
                </a:extLst>
              </a:tr>
              <a:tr h="1073668">
                <a:tc>
                  <a:txBody>
                    <a:bodyPr/>
                    <a:lstStyle/>
                    <a:p>
                      <a:pPr algn="ctr">
                        <a:spcAft>
                          <a:spcPts val="0"/>
                        </a:spcAft>
                      </a:pPr>
                      <a:r>
                        <a:rPr lang="zh-CN" sz="2000" kern="100">
                          <a:effectLst/>
                          <a:latin typeface="+mn-ea"/>
                          <a:ea typeface="+mn-ea"/>
                        </a:rPr>
                        <a:t>卷积神经网络</a:t>
                      </a:r>
                      <a:endParaRPr lang="zh-CN" sz="1600" kern="100">
                        <a:effectLst/>
                        <a:latin typeface="+mn-ea"/>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dirty="0">
                          <a:effectLst/>
                          <a:latin typeface="+mn-ea"/>
                          <a:ea typeface="+mn-ea"/>
                        </a:rPr>
                        <a:t>2011.1.31-2018.12.28</a:t>
                      </a:r>
                      <a:endParaRPr lang="zh-CN" sz="1600" kern="100" dirty="0">
                        <a:effectLst/>
                        <a:latin typeface="+mn-ea"/>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7851294"/>
                  </a:ext>
                </a:extLst>
              </a:tr>
            </a:tbl>
          </a:graphicData>
        </a:graphic>
      </p:graphicFrame>
    </p:spTree>
    <p:extLst>
      <p:ext uri="{BB962C8B-B14F-4D97-AF65-F5344CB8AC3E}">
        <p14:creationId xmlns:p14="http://schemas.microsoft.com/office/powerpoint/2010/main" val="664201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椭圆 77"/>
          <p:cNvSpPr/>
          <p:nvPr/>
        </p:nvSpPr>
        <p:spPr>
          <a:xfrm>
            <a:off x="1275961" y="2385853"/>
            <a:ext cx="1794911" cy="1794911"/>
          </a:xfrm>
          <a:prstGeom prst="ellipse">
            <a:avLst/>
          </a:prstGeom>
          <a:noFill/>
          <a:ln w="15875">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nvGrpSpPr>
          <p:cNvPr id="99" name="组合 98"/>
          <p:cNvGrpSpPr/>
          <p:nvPr/>
        </p:nvGrpSpPr>
        <p:grpSpPr>
          <a:xfrm>
            <a:off x="1363416" y="2473308"/>
            <a:ext cx="1620000" cy="1620000"/>
            <a:chOff x="1363416" y="2600308"/>
            <a:chExt cx="1620000" cy="1620000"/>
          </a:xfrm>
        </p:grpSpPr>
        <p:sp>
          <p:nvSpPr>
            <p:cNvPr id="97" name="椭圆 96"/>
            <p:cNvSpPr/>
            <p:nvPr/>
          </p:nvSpPr>
          <p:spPr>
            <a:xfrm>
              <a:off x="1363416" y="2600308"/>
              <a:ext cx="1620000" cy="1620000"/>
            </a:xfrm>
            <a:prstGeom prst="ellipse">
              <a:avLst/>
            </a:prstGeom>
            <a:solidFill>
              <a:schemeClr val="bg1"/>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8" name="文本框 97"/>
            <p:cNvSpPr txBox="1"/>
            <p:nvPr/>
          </p:nvSpPr>
          <p:spPr>
            <a:xfrm>
              <a:off x="1814936" y="2810252"/>
              <a:ext cx="655949" cy="11079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6600" b="1" noProof="0" dirty="0">
                  <a:solidFill>
                    <a:srgbClr val="1686AE"/>
                  </a:solidFill>
                  <a:cs typeface="+mn-ea"/>
                  <a:sym typeface="+mn-lt"/>
                </a:rPr>
                <a:t>2</a:t>
              </a:r>
              <a:endParaRPr kumimoji="0" lang="zh-CN" altLang="en-US" sz="6600" b="1" i="0" u="none" strike="noStrike" kern="1200" cap="none" spc="0" normalizeH="0" baseline="0" noProof="0" dirty="0">
                <a:ln>
                  <a:noFill/>
                </a:ln>
                <a:solidFill>
                  <a:srgbClr val="1686AE"/>
                </a:solidFill>
                <a:effectLst/>
                <a:uLnTx/>
                <a:uFillTx/>
                <a:cs typeface="+mn-ea"/>
                <a:sym typeface="+mn-lt"/>
              </a:endParaRPr>
            </a:p>
          </p:txBody>
        </p:sp>
      </p:grpSp>
      <p:sp>
        <p:nvSpPr>
          <p:cNvPr id="25" name="文本框 24"/>
          <p:cNvSpPr txBox="1"/>
          <p:nvPr/>
        </p:nvSpPr>
        <p:spPr>
          <a:xfrm>
            <a:off x="3522392" y="2775585"/>
            <a:ext cx="7123950" cy="923330"/>
          </a:xfrm>
          <a:prstGeom prst="rect">
            <a:avLst/>
          </a:prstGeom>
          <a:noFill/>
        </p:spPr>
        <p:txBody>
          <a:bodyPr wrap="square" rtlCol="0">
            <a:spAutoFit/>
          </a:bodyPr>
          <a:lstStyle/>
          <a:p>
            <a:pPr lvl="0" algn="ctr">
              <a:defRPr/>
            </a:pPr>
            <a:r>
              <a:rPr lang="zh-CN" altLang="en-US" sz="5400" b="1" dirty="0">
                <a:solidFill>
                  <a:prstClr val="white"/>
                </a:solidFill>
                <a:cs typeface="+mn-ea"/>
                <a:sym typeface="+mn-lt"/>
              </a:rPr>
              <a:t>数据清洗以及模型结构</a:t>
            </a:r>
            <a:endParaRPr lang="en-US" altLang="zh-CN" sz="5400" b="1" dirty="0">
              <a:solidFill>
                <a:prstClr val="white"/>
              </a:solidFill>
              <a:cs typeface="+mn-ea"/>
              <a:sym typeface="+mn-lt"/>
            </a:endParaRPr>
          </a:p>
        </p:txBody>
      </p:sp>
    </p:spTree>
    <p:extLst>
      <p:ext uri="{BB962C8B-B14F-4D97-AF65-F5344CB8AC3E}">
        <p14:creationId xmlns:p14="http://schemas.microsoft.com/office/powerpoint/2010/main" val="1117597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308931"/>
            <a:ext cx="12191999" cy="625006"/>
            <a:chOff x="0" y="308931"/>
            <a:chExt cx="12191999" cy="625006"/>
          </a:xfrm>
        </p:grpSpPr>
        <p:sp>
          <p:nvSpPr>
            <p:cNvPr id="3" name="矩形 2"/>
            <p:cNvSpPr/>
            <p:nvPr/>
          </p:nvSpPr>
          <p:spPr>
            <a:xfrm>
              <a:off x="0" y="308931"/>
              <a:ext cx="622300" cy="625006"/>
            </a:xfrm>
            <a:prstGeom prst="rect">
              <a:avLst/>
            </a:prstGeom>
            <a:solidFill>
              <a:srgbClr val="1686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 name="矩形 3"/>
            <p:cNvSpPr/>
            <p:nvPr/>
          </p:nvSpPr>
          <p:spPr>
            <a:xfrm>
              <a:off x="4485373" y="308931"/>
              <a:ext cx="7706626" cy="625006"/>
            </a:xfrm>
            <a:prstGeom prst="rect">
              <a:avLst/>
            </a:prstGeom>
            <a:solidFill>
              <a:srgbClr val="1686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sp>
        <p:nvSpPr>
          <p:cNvPr id="5" name="文本框 4"/>
          <p:cNvSpPr txBox="1"/>
          <p:nvPr/>
        </p:nvSpPr>
        <p:spPr>
          <a:xfrm>
            <a:off x="849085" y="431074"/>
            <a:ext cx="3526971" cy="461665"/>
          </a:xfrm>
          <a:prstGeom prst="rect">
            <a:avLst/>
          </a:prstGeom>
          <a:noFill/>
        </p:spPr>
        <p:txBody>
          <a:bodyPr wrap="square" rtlCol="0">
            <a:spAutoFit/>
          </a:bodyPr>
          <a:lstStyle/>
          <a:p>
            <a:pPr lvl="0">
              <a:defRPr/>
            </a:pPr>
            <a:r>
              <a:rPr lang="en-US" altLang="zh-CN" sz="2400" dirty="0">
                <a:solidFill>
                  <a:prstClr val="black"/>
                </a:solidFill>
                <a:cs typeface="+mn-ea"/>
                <a:sym typeface="+mn-lt"/>
              </a:rPr>
              <a:t>2.1  </a:t>
            </a:r>
            <a:r>
              <a:rPr lang="zh-CN" altLang="en-US" sz="2400" dirty="0">
                <a:solidFill>
                  <a:prstClr val="black"/>
                </a:solidFill>
                <a:cs typeface="+mn-ea"/>
                <a:sym typeface="+mn-lt"/>
              </a:rPr>
              <a:t>数据的选取以及处理</a:t>
            </a:r>
            <a:endParaRPr kumimoji="0" lang="zh-CN" altLang="en-US" sz="2400" b="0" i="0" u="none" strike="noStrike" kern="1200" cap="none" spc="0" normalizeH="0" baseline="0" noProof="0" dirty="0">
              <a:ln>
                <a:noFill/>
              </a:ln>
              <a:solidFill>
                <a:prstClr val="black"/>
              </a:solidFill>
              <a:effectLst/>
              <a:uLnTx/>
              <a:uFillTx/>
              <a:cs typeface="+mn-ea"/>
              <a:sym typeface="+mn-lt"/>
            </a:endParaRPr>
          </a:p>
        </p:txBody>
      </p:sp>
      <p:sp>
        <p:nvSpPr>
          <p:cNvPr id="10" name="矩形 9">
            <a:extLst>
              <a:ext uri="{FF2B5EF4-FFF2-40B4-BE49-F238E27FC236}">
                <a16:creationId xmlns:a16="http://schemas.microsoft.com/office/drawing/2014/main" id="{9CFA0794-1B95-44F1-B552-334A64AB6AA9}"/>
              </a:ext>
            </a:extLst>
          </p:cNvPr>
          <p:cNvSpPr/>
          <p:nvPr/>
        </p:nvSpPr>
        <p:spPr>
          <a:xfrm>
            <a:off x="311150" y="1724540"/>
            <a:ext cx="11194802" cy="4013406"/>
          </a:xfrm>
          <a:prstGeom prst="rect">
            <a:avLst/>
          </a:prstGeom>
        </p:spPr>
        <p:txBody>
          <a:bodyPr wrap="square">
            <a:spAutoFit/>
          </a:bodyPr>
          <a:lstStyle/>
          <a:p>
            <a:pPr marL="342900" indent="-342900">
              <a:lnSpc>
                <a:spcPts val="2800"/>
              </a:lnSpc>
              <a:buFont typeface="Arial" panose="020B0604020202020204" pitchFamily="34" charset="0"/>
              <a:buChar char="•"/>
            </a:pPr>
            <a:r>
              <a:rPr lang="zh-CN" altLang="en-US" sz="2000" dirty="0">
                <a:latin typeface="+mn-ea"/>
              </a:rPr>
              <a:t>选取</a:t>
            </a:r>
            <a:r>
              <a:rPr lang="en-US" altLang="zh-CN" sz="2000" dirty="0">
                <a:latin typeface="+mn-ea"/>
              </a:rPr>
              <a:t>Wind</a:t>
            </a:r>
            <a:r>
              <a:rPr lang="zh-CN" altLang="en-US" sz="2000" dirty="0">
                <a:latin typeface="+mn-ea"/>
              </a:rPr>
              <a:t>数据库</a:t>
            </a:r>
            <a:r>
              <a:rPr lang="en-US" altLang="zh-CN" sz="2000" dirty="0">
                <a:latin typeface="+mn-ea"/>
              </a:rPr>
              <a:t>2005-1-31</a:t>
            </a:r>
            <a:r>
              <a:rPr lang="zh-CN" altLang="en-US" sz="2000" dirty="0">
                <a:latin typeface="+mn-ea"/>
              </a:rPr>
              <a:t>至</a:t>
            </a:r>
            <a:r>
              <a:rPr lang="en-US" altLang="zh-CN" sz="2000" dirty="0">
                <a:latin typeface="+mn-ea"/>
              </a:rPr>
              <a:t>2019-1-31</a:t>
            </a:r>
            <a:r>
              <a:rPr lang="zh-CN" altLang="en-US" sz="2000" dirty="0">
                <a:latin typeface="+mn-ea"/>
              </a:rPr>
              <a:t>月频度的</a:t>
            </a:r>
            <a:r>
              <a:rPr lang="en-US" altLang="zh-CN" sz="2000" dirty="0">
                <a:latin typeface="+mn-ea"/>
              </a:rPr>
              <a:t>1102</a:t>
            </a:r>
            <a:r>
              <a:rPr lang="zh-CN" altLang="en-US" sz="2000" dirty="0">
                <a:latin typeface="+mn-ea"/>
              </a:rPr>
              <a:t>支股票的</a:t>
            </a:r>
            <a:r>
              <a:rPr lang="en-US" altLang="zh-CN" sz="2000" dirty="0">
                <a:latin typeface="+mn-ea"/>
              </a:rPr>
              <a:t>30</a:t>
            </a:r>
            <a:r>
              <a:rPr lang="zh-CN" altLang="en-US" sz="2000" dirty="0">
                <a:latin typeface="+mn-ea"/>
              </a:rPr>
              <a:t>个因子、所属行业以及收益率数据。</a:t>
            </a:r>
          </a:p>
          <a:p>
            <a:pPr marL="342900" indent="-342900">
              <a:lnSpc>
                <a:spcPts val="2800"/>
              </a:lnSpc>
              <a:buFont typeface="Arial" panose="020B0604020202020204" pitchFamily="34" charset="0"/>
              <a:buChar char="•"/>
            </a:pPr>
            <a:r>
              <a:rPr lang="zh-CN" altLang="en-US" sz="2000" dirty="0">
                <a:latin typeface="+mn-ea"/>
              </a:rPr>
              <a:t>数据的处理：</a:t>
            </a:r>
          </a:p>
          <a:p>
            <a:pPr marL="342900" indent="-342900">
              <a:lnSpc>
                <a:spcPts val="2800"/>
              </a:lnSpc>
              <a:buFont typeface="Wingdings" panose="05000000000000000000" pitchFamily="2" charset="2"/>
              <a:buChar char="Ø"/>
            </a:pPr>
            <a:r>
              <a:rPr lang="zh-CN" altLang="en-US" sz="2000" dirty="0">
                <a:latin typeface="+mn-ea"/>
              </a:rPr>
              <a:t>中位数去极值。对于第</a:t>
            </a:r>
            <a:r>
              <a:rPr lang="en-US" altLang="zh-CN" sz="2000" dirty="0">
                <a:latin typeface="+mn-ea"/>
              </a:rPr>
              <a:t>T</a:t>
            </a:r>
            <a:r>
              <a:rPr lang="zh-CN" altLang="en-US" sz="2000" dirty="0">
                <a:latin typeface="+mn-ea"/>
              </a:rPr>
              <a:t>期某银子所有个股上的序列</a:t>
            </a:r>
            <a:r>
              <a:rPr lang="en-US" altLang="zh-CN" sz="2000" dirty="0">
                <a:latin typeface="+mn-ea"/>
              </a:rPr>
              <a:t>Di</a:t>
            </a:r>
            <a:r>
              <a:rPr lang="zh-CN" altLang="en-US" sz="2000" dirty="0">
                <a:latin typeface="+mn-ea"/>
              </a:rPr>
              <a:t>，</a:t>
            </a:r>
            <a:r>
              <a:rPr lang="en-US" altLang="zh-CN" sz="2000" dirty="0">
                <a:latin typeface="+mn-ea"/>
              </a:rPr>
              <a:t>DM</a:t>
            </a:r>
            <a:r>
              <a:rPr lang="zh-CN" altLang="en-US" sz="2000" dirty="0">
                <a:latin typeface="+mn-ea"/>
              </a:rPr>
              <a:t>为其中位数，而</a:t>
            </a:r>
            <a:r>
              <a:rPr lang="en-US" altLang="zh-CN" sz="2000" dirty="0">
                <a:latin typeface="+mn-ea"/>
              </a:rPr>
              <a:t>DM1</a:t>
            </a:r>
            <a:r>
              <a:rPr lang="zh-CN" altLang="en-US" sz="2000" dirty="0">
                <a:latin typeface="+mn-ea"/>
              </a:rPr>
              <a:t>为</a:t>
            </a:r>
            <a:r>
              <a:rPr lang="en-US" altLang="zh-CN" sz="2000" dirty="0">
                <a:latin typeface="+mn-ea"/>
              </a:rPr>
              <a:t>|Di-DM|</a:t>
            </a:r>
            <a:r>
              <a:rPr lang="zh-CN" altLang="en-US" sz="2000" dirty="0">
                <a:latin typeface="+mn-ea"/>
              </a:rPr>
              <a:t>的中位数，如若序列</a:t>
            </a:r>
            <a:r>
              <a:rPr lang="en-US" altLang="zh-CN" sz="2000" dirty="0">
                <a:latin typeface="+mn-ea"/>
              </a:rPr>
              <a:t>Di</a:t>
            </a:r>
            <a:r>
              <a:rPr lang="zh-CN" altLang="en-US" sz="2000" dirty="0">
                <a:latin typeface="+mn-ea"/>
              </a:rPr>
              <a:t>中有</a:t>
            </a:r>
            <a:r>
              <a:rPr lang="en-US" altLang="zh-CN" sz="2000" dirty="0">
                <a:latin typeface="+mn-ea"/>
              </a:rPr>
              <a:t>Di&gt;DM + 5DM1</a:t>
            </a:r>
            <a:r>
              <a:rPr lang="zh-CN" altLang="en-US" sz="2000" dirty="0">
                <a:latin typeface="+mn-ea"/>
              </a:rPr>
              <a:t>，则</a:t>
            </a:r>
            <a:r>
              <a:rPr lang="en-US" altLang="zh-CN" sz="2000" dirty="0">
                <a:latin typeface="+mn-ea"/>
              </a:rPr>
              <a:t>Di=DM + 5DM1</a:t>
            </a:r>
            <a:r>
              <a:rPr lang="zh-CN" altLang="en-US" sz="2000" dirty="0">
                <a:latin typeface="+mn-ea"/>
              </a:rPr>
              <a:t>。如若</a:t>
            </a:r>
            <a:r>
              <a:rPr lang="en-US" altLang="zh-CN" sz="2000" dirty="0">
                <a:latin typeface="+mn-ea"/>
              </a:rPr>
              <a:t>Di&lt;DM - 5DM1</a:t>
            </a:r>
            <a:r>
              <a:rPr lang="zh-CN" altLang="en-US" sz="2000" dirty="0">
                <a:latin typeface="+mn-ea"/>
              </a:rPr>
              <a:t>，有</a:t>
            </a:r>
            <a:r>
              <a:rPr lang="en-US" altLang="zh-CN" sz="2000" dirty="0">
                <a:latin typeface="+mn-ea"/>
              </a:rPr>
              <a:t>Di=DM - 5DM1</a:t>
            </a:r>
            <a:r>
              <a:rPr lang="zh-CN" altLang="en-US" sz="2000" dirty="0">
                <a:latin typeface="+mn-ea"/>
              </a:rPr>
              <a:t>。</a:t>
            </a:r>
          </a:p>
          <a:p>
            <a:pPr marL="342900" indent="-342900">
              <a:lnSpc>
                <a:spcPts val="2800"/>
              </a:lnSpc>
              <a:buFont typeface="Wingdings" panose="05000000000000000000" pitchFamily="2" charset="2"/>
              <a:buChar char="Ø"/>
            </a:pPr>
            <a:r>
              <a:rPr lang="zh-CN" altLang="en-US" sz="2000" dirty="0">
                <a:latin typeface="+mn-ea"/>
              </a:rPr>
              <a:t>缺失值处理：对于新的因子序列，缺失值填充为该股票所属行业个股的平均值。</a:t>
            </a:r>
            <a:endParaRPr lang="en-US" altLang="zh-CN" sz="2000" dirty="0">
              <a:latin typeface="+mn-ea"/>
            </a:endParaRPr>
          </a:p>
          <a:p>
            <a:pPr marL="342900" indent="-342900">
              <a:lnSpc>
                <a:spcPts val="2800"/>
              </a:lnSpc>
              <a:buFont typeface="Wingdings" panose="05000000000000000000" pitchFamily="2" charset="2"/>
              <a:buChar char="Ø"/>
            </a:pPr>
            <a:r>
              <a:rPr lang="zh-CN" altLang="en-US" sz="2000" dirty="0">
                <a:latin typeface="+mn-ea"/>
              </a:rPr>
              <a:t>添加：因为</a:t>
            </a:r>
            <a:r>
              <a:rPr lang="en-US" altLang="zh-CN" sz="2000" dirty="0">
                <a:latin typeface="+mn-ea"/>
              </a:rPr>
              <a:t>30</a:t>
            </a:r>
            <a:r>
              <a:rPr lang="zh-CN" altLang="en-US" sz="2000" dirty="0">
                <a:latin typeface="+mn-ea"/>
              </a:rPr>
              <a:t>个因子中有</a:t>
            </a:r>
            <a:r>
              <a:rPr lang="en-US" altLang="zh-CN" sz="2000" dirty="0">
                <a:latin typeface="+mn-ea"/>
              </a:rPr>
              <a:t>13</a:t>
            </a:r>
            <a:r>
              <a:rPr lang="zh-CN" altLang="en-US" sz="2000" dirty="0">
                <a:latin typeface="+mn-ea"/>
              </a:rPr>
              <a:t>个因子以为在</a:t>
            </a:r>
            <a:r>
              <a:rPr lang="en-US" altLang="zh-CN" sz="2000" dirty="0">
                <a:latin typeface="+mn-ea"/>
              </a:rPr>
              <a:t>169</a:t>
            </a:r>
            <a:r>
              <a:rPr lang="zh-CN" altLang="en-US" sz="2000" dirty="0">
                <a:latin typeface="+mn-ea"/>
              </a:rPr>
              <a:t>个月中有</a:t>
            </a:r>
            <a:r>
              <a:rPr lang="en-US" altLang="zh-CN" sz="2000" dirty="0">
                <a:latin typeface="+mn-ea"/>
              </a:rPr>
              <a:t>127</a:t>
            </a:r>
            <a:r>
              <a:rPr lang="zh-CN" altLang="en-US" sz="2000" dirty="0">
                <a:latin typeface="+mn-ea"/>
              </a:rPr>
              <a:t>个月没有数据，故去除，保留</a:t>
            </a:r>
            <a:r>
              <a:rPr lang="en-US" altLang="zh-CN" sz="2000" dirty="0">
                <a:latin typeface="+mn-ea"/>
              </a:rPr>
              <a:t>17</a:t>
            </a:r>
            <a:r>
              <a:rPr lang="zh-CN" altLang="en-US" sz="2000" dirty="0">
                <a:latin typeface="+mn-ea"/>
              </a:rPr>
              <a:t>个因子。</a:t>
            </a:r>
            <a:endParaRPr lang="en-US" altLang="zh-CN" sz="2000" dirty="0">
              <a:latin typeface="+mn-ea"/>
            </a:endParaRPr>
          </a:p>
          <a:p>
            <a:pPr marL="342900" indent="-342900">
              <a:lnSpc>
                <a:spcPts val="2800"/>
              </a:lnSpc>
              <a:buFont typeface="Wingdings" panose="05000000000000000000" pitchFamily="2" charset="2"/>
              <a:buChar char="Ø"/>
            </a:pPr>
            <a:r>
              <a:rPr lang="zh-CN" altLang="en-US" sz="2000" dirty="0">
                <a:latin typeface="+mn-ea"/>
              </a:rPr>
              <a:t>标准化：将因子序列减去现在的均值，除以标准差，让其服从</a:t>
            </a:r>
            <a:r>
              <a:rPr lang="en-US" altLang="zh-CN" sz="2000" dirty="0">
                <a:latin typeface="+mn-ea"/>
              </a:rPr>
              <a:t>N(0, 1)</a:t>
            </a:r>
            <a:r>
              <a:rPr lang="zh-CN" altLang="en-US" sz="2000" dirty="0">
                <a:latin typeface="+mn-ea"/>
              </a:rPr>
              <a:t>分布。</a:t>
            </a:r>
          </a:p>
          <a:p>
            <a:pPr marL="342900" indent="-342900">
              <a:lnSpc>
                <a:spcPts val="2800"/>
              </a:lnSpc>
              <a:buFont typeface="Arial" panose="020B0604020202020204" pitchFamily="34" charset="0"/>
              <a:buChar char="•"/>
            </a:pPr>
            <a:endParaRPr lang="en-US" altLang="zh-CN" sz="2000" dirty="0">
              <a:latin typeface="+mn-ea"/>
            </a:endParaRPr>
          </a:p>
        </p:txBody>
      </p:sp>
    </p:spTree>
    <p:extLst>
      <p:ext uri="{BB962C8B-B14F-4D97-AF65-F5344CB8AC3E}">
        <p14:creationId xmlns:p14="http://schemas.microsoft.com/office/powerpoint/2010/main" val="1415223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308931"/>
            <a:ext cx="12192000" cy="625006"/>
            <a:chOff x="0" y="308931"/>
            <a:chExt cx="12192000" cy="625006"/>
          </a:xfrm>
        </p:grpSpPr>
        <p:sp>
          <p:nvSpPr>
            <p:cNvPr id="3" name="矩形 2"/>
            <p:cNvSpPr/>
            <p:nvPr/>
          </p:nvSpPr>
          <p:spPr>
            <a:xfrm>
              <a:off x="0" y="308931"/>
              <a:ext cx="622300" cy="625006"/>
            </a:xfrm>
            <a:prstGeom prst="rect">
              <a:avLst/>
            </a:prstGeom>
            <a:solidFill>
              <a:srgbClr val="1686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 name="矩形 3"/>
            <p:cNvSpPr/>
            <p:nvPr/>
          </p:nvSpPr>
          <p:spPr>
            <a:xfrm>
              <a:off x="3927108" y="308931"/>
              <a:ext cx="8264892" cy="625006"/>
            </a:xfrm>
            <a:prstGeom prst="rect">
              <a:avLst/>
            </a:prstGeom>
            <a:solidFill>
              <a:srgbClr val="1686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sp>
        <p:nvSpPr>
          <p:cNvPr id="5" name="文本框 4"/>
          <p:cNvSpPr txBox="1"/>
          <p:nvPr/>
        </p:nvSpPr>
        <p:spPr>
          <a:xfrm>
            <a:off x="849085" y="431074"/>
            <a:ext cx="3526971" cy="461665"/>
          </a:xfrm>
          <a:prstGeom prst="rect">
            <a:avLst/>
          </a:prstGeom>
          <a:noFill/>
        </p:spPr>
        <p:txBody>
          <a:bodyPr wrap="square" rtlCol="0">
            <a:spAutoFit/>
          </a:bodyPr>
          <a:lstStyle/>
          <a:p>
            <a:pPr lvl="0">
              <a:defRPr/>
            </a:pPr>
            <a:r>
              <a:rPr lang="en-US" altLang="zh-CN" sz="2400" dirty="0">
                <a:solidFill>
                  <a:prstClr val="black"/>
                </a:solidFill>
                <a:cs typeface="+mn-ea"/>
                <a:sym typeface="+mn-lt"/>
              </a:rPr>
              <a:t>2.2  </a:t>
            </a:r>
            <a:r>
              <a:rPr lang="zh-CN" altLang="en-US" sz="2400" dirty="0">
                <a:solidFill>
                  <a:prstClr val="black"/>
                </a:solidFill>
                <a:cs typeface="+mn-ea"/>
                <a:sym typeface="+mn-lt"/>
              </a:rPr>
              <a:t>处理后数据格式</a:t>
            </a:r>
            <a:endParaRPr kumimoji="0" lang="zh-CN" altLang="en-US" sz="2400" b="0" i="0" u="none" strike="noStrike" kern="1200" cap="none" spc="0" normalizeH="0" baseline="0" noProof="0" dirty="0">
              <a:ln>
                <a:noFill/>
              </a:ln>
              <a:solidFill>
                <a:prstClr val="black"/>
              </a:solidFill>
              <a:effectLst/>
              <a:uLnTx/>
              <a:uFillTx/>
              <a:cs typeface="+mn-ea"/>
              <a:sym typeface="+mn-lt"/>
            </a:endParaRPr>
          </a:p>
        </p:txBody>
      </p:sp>
      <p:sp>
        <p:nvSpPr>
          <p:cNvPr id="10" name="矩形 9">
            <a:extLst>
              <a:ext uri="{FF2B5EF4-FFF2-40B4-BE49-F238E27FC236}">
                <a16:creationId xmlns:a16="http://schemas.microsoft.com/office/drawing/2014/main" id="{9CFA0794-1B95-44F1-B552-334A64AB6AA9}"/>
              </a:ext>
            </a:extLst>
          </p:cNvPr>
          <p:cNvSpPr/>
          <p:nvPr/>
        </p:nvSpPr>
        <p:spPr>
          <a:xfrm>
            <a:off x="311150" y="1544382"/>
            <a:ext cx="11194802" cy="1884618"/>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dirty="0">
                <a:latin typeface="+mn-ea"/>
              </a:rPr>
              <a:t>共</a:t>
            </a:r>
            <a:r>
              <a:rPr lang="en-US" altLang="zh-CN" sz="2000" dirty="0">
                <a:latin typeface="+mn-ea"/>
              </a:rPr>
              <a:t>1102</a:t>
            </a:r>
            <a:r>
              <a:rPr lang="zh-CN" altLang="en-US" sz="2000" dirty="0">
                <a:latin typeface="+mn-ea"/>
              </a:rPr>
              <a:t>支个股，</a:t>
            </a:r>
            <a:r>
              <a:rPr lang="en-US" altLang="zh-CN" sz="2000" dirty="0">
                <a:latin typeface="+mn-ea"/>
              </a:rPr>
              <a:t>169</a:t>
            </a:r>
            <a:r>
              <a:rPr lang="zh-CN" altLang="en-US" sz="2000" dirty="0">
                <a:latin typeface="+mn-ea"/>
              </a:rPr>
              <a:t>个月份的数据，</a:t>
            </a:r>
            <a:r>
              <a:rPr lang="en-US" altLang="zh-CN" sz="2000" dirty="0">
                <a:latin typeface="+mn-ea"/>
              </a:rPr>
              <a:t>17</a:t>
            </a:r>
            <a:r>
              <a:rPr lang="zh-CN" altLang="en-US" sz="2000" dirty="0">
                <a:latin typeface="+mn-ea"/>
              </a:rPr>
              <a:t>个因子。</a:t>
            </a:r>
          </a:p>
          <a:p>
            <a:pPr marL="342900" indent="-342900">
              <a:lnSpc>
                <a:spcPct val="150000"/>
              </a:lnSpc>
              <a:buFont typeface="Arial" panose="020B0604020202020204" pitchFamily="34" charset="0"/>
              <a:buChar char="•"/>
            </a:pPr>
            <a:r>
              <a:rPr lang="zh-CN" altLang="en-US" sz="2000" dirty="0">
                <a:latin typeface="+mn-ea"/>
              </a:rPr>
              <a:t>对其中的</a:t>
            </a:r>
            <a:r>
              <a:rPr lang="en-US" altLang="zh-CN" sz="2000" dirty="0">
                <a:latin typeface="+mn-ea"/>
              </a:rPr>
              <a:t>6</a:t>
            </a:r>
            <a:r>
              <a:rPr lang="zh-CN" altLang="en-US" sz="2000" dirty="0">
                <a:latin typeface="+mn-ea"/>
              </a:rPr>
              <a:t>年数据作为训练集，</a:t>
            </a:r>
            <a:r>
              <a:rPr lang="en-US" altLang="zh-CN" sz="2000" dirty="0">
                <a:latin typeface="+mn-ea"/>
              </a:rPr>
              <a:t>1</a:t>
            </a:r>
            <a:r>
              <a:rPr lang="zh-CN" altLang="en-US" sz="2000" dirty="0">
                <a:latin typeface="+mn-ea"/>
              </a:rPr>
              <a:t>年数据作为测试集。</a:t>
            </a:r>
          </a:p>
          <a:p>
            <a:pPr marL="342900" indent="-342900">
              <a:lnSpc>
                <a:spcPct val="150000"/>
              </a:lnSpc>
              <a:buFont typeface="Arial" panose="020B0604020202020204" pitchFamily="34" charset="0"/>
              <a:buChar char="•"/>
            </a:pPr>
            <a:r>
              <a:rPr lang="zh-CN" altLang="en-US" sz="2000" dirty="0">
                <a:latin typeface="+mn-ea"/>
              </a:rPr>
              <a:t>由</a:t>
            </a:r>
            <a:r>
              <a:rPr lang="en-US" altLang="zh-CN" sz="2000" dirty="0">
                <a:latin typeface="+mn-ea"/>
              </a:rPr>
              <a:t>Rt-5</a:t>
            </a:r>
            <a:r>
              <a:rPr lang="zh-CN" altLang="en-US" sz="2000" dirty="0">
                <a:latin typeface="+mn-ea"/>
              </a:rPr>
              <a:t>、 </a:t>
            </a:r>
            <a:r>
              <a:rPr lang="en-US" altLang="zh-CN" sz="2000" dirty="0">
                <a:latin typeface="+mn-ea"/>
              </a:rPr>
              <a:t>Rt-4</a:t>
            </a:r>
            <a:r>
              <a:rPr lang="zh-CN" altLang="en-US" sz="2000" dirty="0">
                <a:latin typeface="+mn-ea"/>
              </a:rPr>
              <a:t>、 </a:t>
            </a:r>
            <a:r>
              <a:rPr lang="en-US" altLang="zh-CN" sz="2000" dirty="0">
                <a:latin typeface="+mn-ea"/>
              </a:rPr>
              <a:t>Rt-3</a:t>
            </a:r>
            <a:r>
              <a:rPr lang="zh-CN" altLang="en-US" sz="2000" dirty="0">
                <a:latin typeface="+mn-ea"/>
              </a:rPr>
              <a:t>、 </a:t>
            </a:r>
            <a:r>
              <a:rPr lang="en-US" altLang="zh-CN" sz="2000" dirty="0">
                <a:latin typeface="+mn-ea"/>
              </a:rPr>
              <a:t>Rt-2</a:t>
            </a:r>
            <a:r>
              <a:rPr lang="zh-CN" altLang="en-US" sz="2000" dirty="0">
                <a:latin typeface="+mn-ea"/>
              </a:rPr>
              <a:t>、 </a:t>
            </a:r>
            <a:r>
              <a:rPr lang="en-US" altLang="zh-CN" sz="2000" dirty="0">
                <a:latin typeface="+mn-ea"/>
              </a:rPr>
              <a:t>Rt-1</a:t>
            </a:r>
            <a:r>
              <a:rPr lang="zh-CN" altLang="en-US" sz="2000" dirty="0">
                <a:latin typeface="+mn-ea"/>
              </a:rPr>
              <a:t>的因子数据预测</a:t>
            </a:r>
            <a:r>
              <a:rPr lang="en-US" altLang="zh-CN" sz="2000" dirty="0">
                <a:latin typeface="+mn-ea"/>
              </a:rPr>
              <a:t>Rt</a:t>
            </a:r>
            <a:r>
              <a:rPr lang="zh-CN" altLang="en-US" sz="2000" dirty="0">
                <a:latin typeface="+mn-ea"/>
              </a:rPr>
              <a:t>的收益率，故对于每个周期的每支个股，训练集有（</a:t>
            </a:r>
            <a:r>
              <a:rPr lang="en-US" altLang="zh-CN" sz="2000" dirty="0">
                <a:latin typeface="+mn-ea"/>
              </a:rPr>
              <a:t>72-5</a:t>
            </a:r>
            <a:r>
              <a:rPr lang="zh-CN" altLang="en-US" sz="2000" dirty="0">
                <a:latin typeface="+mn-ea"/>
              </a:rPr>
              <a:t>）</a:t>
            </a:r>
            <a:r>
              <a:rPr lang="en-US" altLang="zh-CN" sz="2000" dirty="0">
                <a:latin typeface="+mn-ea"/>
              </a:rPr>
              <a:t>×17×5</a:t>
            </a:r>
            <a:r>
              <a:rPr lang="zh-CN" altLang="en-US" sz="2000" dirty="0">
                <a:latin typeface="+mn-ea"/>
              </a:rPr>
              <a:t>的输入矩阵，测试集有（</a:t>
            </a:r>
            <a:r>
              <a:rPr lang="en-US" altLang="zh-CN" sz="2000" dirty="0">
                <a:latin typeface="+mn-ea"/>
              </a:rPr>
              <a:t>12-5</a:t>
            </a:r>
            <a:r>
              <a:rPr lang="zh-CN" altLang="en-US" sz="2000" dirty="0">
                <a:latin typeface="+mn-ea"/>
              </a:rPr>
              <a:t>）</a:t>
            </a:r>
            <a:r>
              <a:rPr lang="en-US" altLang="zh-CN" sz="2000" dirty="0">
                <a:latin typeface="+mn-ea"/>
              </a:rPr>
              <a:t>×17×5</a:t>
            </a:r>
            <a:r>
              <a:rPr lang="zh-CN" altLang="en-US" sz="2000" dirty="0">
                <a:latin typeface="+mn-ea"/>
              </a:rPr>
              <a:t>的输入矩阵。</a:t>
            </a:r>
          </a:p>
        </p:txBody>
      </p:sp>
      <p:pic>
        <p:nvPicPr>
          <p:cNvPr id="7" name="图片 6">
            <a:extLst>
              <a:ext uri="{FF2B5EF4-FFF2-40B4-BE49-F238E27FC236}">
                <a16:creationId xmlns:a16="http://schemas.microsoft.com/office/drawing/2014/main" id="{42073F5F-032C-4A53-BF99-9DE3B175FB17}"/>
              </a:ext>
            </a:extLst>
          </p:cNvPr>
          <p:cNvPicPr>
            <a:picLocks noChangeAspect="1"/>
          </p:cNvPicPr>
          <p:nvPr/>
        </p:nvPicPr>
        <p:blipFill>
          <a:blip r:embed="rId2"/>
          <a:stretch>
            <a:fillRect/>
          </a:stretch>
        </p:blipFill>
        <p:spPr>
          <a:xfrm>
            <a:off x="311150" y="4039445"/>
            <a:ext cx="4963218" cy="1124107"/>
          </a:xfrm>
          <a:prstGeom prst="rect">
            <a:avLst/>
          </a:prstGeom>
        </p:spPr>
      </p:pic>
      <p:pic>
        <p:nvPicPr>
          <p:cNvPr id="8" name="图片 7">
            <a:extLst>
              <a:ext uri="{FF2B5EF4-FFF2-40B4-BE49-F238E27FC236}">
                <a16:creationId xmlns:a16="http://schemas.microsoft.com/office/drawing/2014/main" id="{4DF3B1B6-DCAE-48DC-B537-0B2C073D459C}"/>
              </a:ext>
            </a:extLst>
          </p:cNvPr>
          <p:cNvPicPr>
            <a:picLocks noChangeAspect="1"/>
          </p:cNvPicPr>
          <p:nvPr/>
        </p:nvPicPr>
        <p:blipFill>
          <a:blip r:embed="rId3"/>
          <a:stretch>
            <a:fillRect/>
          </a:stretch>
        </p:blipFill>
        <p:spPr>
          <a:xfrm>
            <a:off x="6379137" y="3634686"/>
            <a:ext cx="3915321" cy="2295845"/>
          </a:xfrm>
          <a:prstGeom prst="rect">
            <a:avLst/>
          </a:prstGeom>
        </p:spPr>
      </p:pic>
    </p:spTree>
    <p:extLst>
      <p:ext uri="{BB962C8B-B14F-4D97-AF65-F5344CB8AC3E}">
        <p14:creationId xmlns:p14="http://schemas.microsoft.com/office/powerpoint/2010/main" val="3938579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308931"/>
            <a:ext cx="12191999" cy="625006"/>
            <a:chOff x="0" y="308931"/>
            <a:chExt cx="12191999" cy="625006"/>
          </a:xfrm>
        </p:grpSpPr>
        <p:sp>
          <p:nvSpPr>
            <p:cNvPr id="3" name="矩形 2"/>
            <p:cNvSpPr/>
            <p:nvPr/>
          </p:nvSpPr>
          <p:spPr>
            <a:xfrm>
              <a:off x="0" y="308931"/>
              <a:ext cx="622300" cy="625006"/>
            </a:xfrm>
            <a:prstGeom prst="rect">
              <a:avLst/>
            </a:prstGeom>
            <a:solidFill>
              <a:srgbClr val="1686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 name="矩形 3"/>
            <p:cNvSpPr/>
            <p:nvPr/>
          </p:nvSpPr>
          <p:spPr>
            <a:xfrm>
              <a:off x="3590223" y="308931"/>
              <a:ext cx="8601776" cy="625006"/>
            </a:xfrm>
            <a:prstGeom prst="rect">
              <a:avLst/>
            </a:prstGeom>
            <a:solidFill>
              <a:srgbClr val="1686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sp>
        <p:nvSpPr>
          <p:cNvPr id="5" name="文本框 4"/>
          <p:cNvSpPr txBox="1"/>
          <p:nvPr/>
        </p:nvSpPr>
        <p:spPr>
          <a:xfrm>
            <a:off x="849085" y="431074"/>
            <a:ext cx="3526971" cy="461665"/>
          </a:xfrm>
          <a:prstGeom prst="rect">
            <a:avLst/>
          </a:prstGeom>
          <a:noFill/>
        </p:spPr>
        <p:txBody>
          <a:bodyPr wrap="square" rtlCol="0">
            <a:spAutoFit/>
          </a:bodyPr>
          <a:lstStyle/>
          <a:p>
            <a:pPr lvl="0">
              <a:defRPr/>
            </a:pPr>
            <a:r>
              <a:rPr lang="en-US" altLang="zh-CN" sz="2400" dirty="0">
                <a:solidFill>
                  <a:prstClr val="black"/>
                </a:solidFill>
                <a:cs typeface="+mn-ea"/>
                <a:sym typeface="+mn-lt"/>
              </a:rPr>
              <a:t>2.3  CNN</a:t>
            </a:r>
            <a:r>
              <a:rPr lang="zh-CN" altLang="en-US" sz="2400" dirty="0">
                <a:solidFill>
                  <a:prstClr val="black"/>
                </a:solidFill>
                <a:cs typeface="+mn-ea"/>
                <a:sym typeface="+mn-lt"/>
              </a:rPr>
              <a:t>模型结构</a:t>
            </a:r>
            <a:endParaRPr kumimoji="0" lang="zh-CN" altLang="en-US" sz="2400" b="0" i="0" u="none" strike="noStrike" kern="1200" cap="none" spc="0" normalizeH="0" baseline="0" noProof="0" dirty="0">
              <a:ln>
                <a:noFill/>
              </a:ln>
              <a:solidFill>
                <a:prstClr val="black"/>
              </a:solidFill>
              <a:effectLst/>
              <a:uLnTx/>
              <a:uFillTx/>
              <a:cs typeface="+mn-ea"/>
              <a:sym typeface="+mn-lt"/>
            </a:endParaRPr>
          </a:p>
        </p:txBody>
      </p:sp>
      <p:sp>
        <p:nvSpPr>
          <p:cNvPr id="10" name="矩形 9">
            <a:extLst>
              <a:ext uri="{FF2B5EF4-FFF2-40B4-BE49-F238E27FC236}">
                <a16:creationId xmlns:a16="http://schemas.microsoft.com/office/drawing/2014/main" id="{9CFA0794-1B95-44F1-B552-334A64AB6AA9}"/>
              </a:ext>
            </a:extLst>
          </p:cNvPr>
          <p:cNvSpPr/>
          <p:nvPr/>
        </p:nvSpPr>
        <p:spPr>
          <a:xfrm>
            <a:off x="311150" y="1291403"/>
            <a:ext cx="11194802" cy="2346283"/>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dirty="0">
                <a:latin typeface="+mn-ea"/>
              </a:rPr>
              <a:t>模型可以作为一个二分类器，</a:t>
            </a:r>
            <a:r>
              <a:rPr lang="en-US" altLang="zh-CN" sz="2000" dirty="0">
                <a:latin typeface="+mn-ea"/>
              </a:rPr>
              <a:t>0</a:t>
            </a:r>
            <a:r>
              <a:rPr lang="zh-CN" altLang="en-US" sz="2000" dirty="0">
                <a:latin typeface="+mn-ea"/>
              </a:rPr>
              <a:t>和</a:t>
            </a:r>
            <a:r>
              <a:rPr lang="en-US" altLang="zh-CN" sz="2000" dirty="0">
                <a:latin typeface="+mn-ea"/>
              </a:rPr>
              <a:t>1</a:t>
            </a:r>
            <a:r>
              <a:rPr lang="zh-CN" altLang="en-US" sz="2000" dirty="0">
                <a:latin typeface="+mn-ea"/>
              </a:rPr>
              <a:t>分别对应跌和涨，通过之前获得的收益率正负可以直接判断。</a:t>
            </a:r>
          </a:p>
          <a:p>
            <a:pPr marL="342900" indent="-342900">
              <a:lnSpc>
                <a:spcPct val="150000"/>
              </a:lnSpc>
              <a:buFont typeface="Arial" panose="020B0604020202020204" pitchFamily="34" charset="0"/>
              <a:buChar char="•"/>
            </a:pPr>
            <a:r>
              <a:rPr lang="zh-CN" altLang="en-US" sz="2000" dirty="0">
                <a:latin typeface="+mn-ea"/>
              </a:rPr>
              <a:t>添加了</a:t>
            </a:r>
            <a:r>
              <a:rPr lang="en-US" altLang="zh-CN" sz="2000" dirty="0">
                <a:latin typeface="+mn-ea"/>
              </a:rPr>
              <a:t>batch normalization</a:t>
            </a:r>
            <a:r>
              <a:rPr lang="zh-CN" altLang="en-US" sz="2000" dirty="0">
                <a:latin typeface="+mn-ea"/>
              </a:rPr>
              <a:t>，加快收敛速度</a:t>
            </a:r>
          </a:p>
          <a:p>
            <a:pPr marL="342900" indent="-342900">
              <a:lnSpc>
                <a:spcPct val="150000"/>
              </a:lnSpc>
              <a:buFont typeface="Arial" panose="020B0604020202020204" pitchFamily="34" charset="0"/>
              <a:buChar char="•"/>
            </a:pPr>
            <a:r>
              <a:rPr lang="zh-CN" altLang="en-US" sz="2000" dirty="0">
                <a:latin typeface="+mn-ea"/>
              </a:rPr>
              <a:t>每</a:t>
            </a:r>
            <a:r>
              <a:rPr lang="en-US" altLang="zh-CN" sz="2000" dirty="0">
                <a:latin typeface="+mn-ea"/>
              </a:rPr>
              <a:t>batch</a:t>
            </a:r>
            <a:r>
              <a:rPr lang="zh-CN" altLang="en-US" sz="2000" dirty="0">
                <a:latin typeface="+mn-ea"/>
              </a:rPr>
              <a:t>有</a:t>
            </a:r>
            <a:r>
              <a:rPr lang="en-US" altLang="zh-CN" sz="2000" dirty="0">
                <a:latin typeface="+mn-ea"/>
              </a:rPr>
              <a:t>100</a:t>
            </a:r>
            <a:r>
              <a:rPr lang="zh-CN" altLang="en-US" sz="2000" dirty="0">
                <a:latin typeface="+mn-ea"/>
              </a:rPr>
              <a:t>个数据，</a:t>
            </a:r>
            <a:r>
              <a:rPr lang="en-US" altLang="zh-CN" sz="2000" dirty="0">
                <a:latin typeface="+mn-ea"/>
              </a:rPr>
              <a:t>epoch</a:t>
            </a:r>
            <a:r>
              <a:rPr lang="zh-CN" altLang="en-US" sz="2000" dirty="0">
                <a:latin typeface="+mn-ea"/>
              </a:rPr>
              <a:t>设定为</a:t>
            </a:r>
            <a:r>
              <a:rPr lang="en-US" altLang="zh-CN" sz="2000" dirty="0">
                <a:latin typeface="+mn-ea"/>
              </a:rPr>
              <a:t>300</a:t>
            </a:r>
            <a:r>
              <a:rPr lang="zh-CN" altLang="en-US" sz="2000" dirty="0">
                <a:latin typeface="+mn-ea"/>
              </a:rPr>
              <a:t>，设定</a:t>
            </a:r>
            <a:r>
              <a:rPr lang="en-US" altLang="zh-CN" sz="2000" dirty="0" err="1">
                <a:latin typeface="+mn-ea"/>
              </a:rPr>
              <a:t>lr</a:t>
            </a:r>
            <a:r>
              <a:rPr lang="en-US" altLang="zh-CN" sz="2000" dirty="0">
                <a:latin typeface="+mn-ea"/>
              </a:rPr>
              <a:t>=0.0005</a:t>
            </a:r>
          </a:p>
          <a:p>
            <a:pPr marL="342900" indent="-342900">
              <a:lnSpc>
                <a:spcPct val="150000"/>
              </a:lnSpc>
              <a:buFont typeface="Arial" panose="020B0604020202020204" pitchFamily="34" charset="0"/>
              <a:buChar char="•"/>
            </a:pPr>
            <a:r>
              <a:rPr lang="zh-CN" altLang="en-US" sz="2000" dirty="0">
                <a:latin typeface="+mn-ea"/>
              </a:rPr>
              <a:t>使用</a:t>
            </a:r>
            <a:r>
              <a:rPr lang="en-US" altLang="zh-CN" sz="2000" dirty="0" err="1">
                <a:latin typeface="+mn-ea"/>
              </a:rPr>
              <a:t>CrossEntrotloss</a:t>
            </a:r>
            <a:endParaRPr lang="en-US" altLang="zh-CN" sz="2000" dirty="0">
              <a:latin typeface="+mn-ea"/>
            </a:endParaRPr>
          </a:p>
          <a:p>
            <a:pPr marL="342900" indent="-342900">
              <a:lnSpc>
                <a:spcPct val="150000"/>
              </a:lnSpc>
              <a:buFont typeface="Arial" panose="020B0604020202020204" pitchFamily="34" charset="0"/>
              <a:buChar char="•"/>
            </a:pPr>
            <a:r>
              <a:rPr lang="zh-CN" altLang="en-US" sz="2000" dirty="0">
                <a:latin typeface="+mn-ea"/>
              </a:rPr>
              <a:t>如果</a:t>
            </a:r>
            <a:r>
              <a:rPr lang="en-US" altLang="zh-CN" sz="2000" dirty="0">
                <a:latin typeface="+mn-ea"/>
              </a:rPr>
              <a:t>0</a:t>
            </a:r>
            <a:r>
              <a:rPr lang="zh-CN" altLang="en-US" sz="2000" dirty="0">
                <a:latin typeface="+mn-ea"/>
              </a:rPr>
              <a:t>分类的概率大于</a:t>
            </a:r>
            <a:r>
              <a:rPr lang="en-US" altLang="zh-CN" sz="2000" dirty="0">
                <a:latin typeface="+mn-ea"/>
              </a:rPr>
              <a:t>1</a:t>
            </a:r>
            <a:r>
              <a:rPr lang="zh-CN" altLang="en-US" sz="2000" dirty="0">
                <a:latin typeface="+mn-ea"/>
              </a:rPr>
              <a:t>分类，判断为跌，否则判断为涨</a:t>
            </a:r>
          </a:p>
        </p:txBody>
      </p:sp>
      <p:pic>
        <p:nvPicPr>
          <p:cNvPr id="7" name="图片 6">
            <a:extLst>
              <a:ext uri="{FF2B5EF4-FFF2-40B4-BE49-F238E27FC236}">
                <a16:creationId xmlns:a16="http://schemas.microsoft.com/office/drawing/2014/main" id="{24C83266-50D7-41EA-A0B4-A947310877AE}"/>
              </a:ext>
            </a:extLst>
          </p:cNvPr>
          <p:cNvPicPr>
            <a:picLocks noChangeAspect="1"/>
          </p:cNvPicPr>
          <p:nvPr/>
        </p:nvPicPr>
        <p:blipFill rotWithShape="1">
          <a:blip r:embed="rId2"/>
          <a:srcRect t="20179" r="14840" b="58648"/>
          <a:stretch/>
        </p:blipFill>
        <p:spPr>
          <a:xfrm>
            <a:off x="311150" y="3827443"/>
            <a:ext cx="10492756" cy="1739154"/>
          </a:xfrm>
          <a:prstGeom prst="rect">
            <a:avLst/>
          </a:prstGeom>
        </p:spPr>
      </p:pic>
    </p:spTree>
    <p:extLst>
      <p:ext uri="{BB962C8B-B14F-4D97-AF65-F5344CB8AC3E}">
        <p14:creationId xmlns:p14="http://schemas.microsoft.com/office/powerpoint/2010/main" val="1939665096"/>
      </p:ext>
    </p:extLst>
  </p:cSld>
  <p:clrMapOvr>
    <a:masterClrMapping/>
  </p:clrMapOvr>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iqmju0sd">
      <a:majorFont>
        <a:latin typeface="Times New Roman"/>
        <a:ea typeface="微软雅黑"/>
        <a:cs typeface=""/>
      </a:majorFont>
      <a:minorFont>
        <a:latin typeface="Times New Roman"/>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1686AE"/>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2322</TotalTime>
  <Words>1342</Words>
  <Application>Microsoft Office PowerPoint</Application>
  <PresentationFormat>宽屏</PresentationFormat>
  <Paragraphs>74</Paragraphs>
  <Slides>20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20</vt:i4>
      </vt:variant>
    </vt:vector>
  </HeadingPairs>
  <TitlesOfParts>
    <vt:vector size="26" baseType="lpstr">
      <vt:lpstr>等线</vt:lpstr>
      <vt:lpstr>微软雅黑</vt:lpstr>
      <vt:lpstr>Arial</vt:lpstr>
      <vt:lpstr>Times New Roman</vt:lpstr>
      <vt:lpstr>Wingdings</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潘婷</dc:creator>
  <cp:lastModifiedBy>朝顺 王</cp:lastModifiedBy>
  <cp:revision>282</cp:revision>
  <dcterms:created xsi:type="dcterms:W3CDTF">2018-03-27T09:25:00Z</dcterms:created>
  <dcterms:modified xsi:type="dcterms:W3CDTF">2019-12-01T09:13:06Z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