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4" r:id="rId5"/>
    <p:sldId id="273" r:id="rId6"/>
    <p:sldId id="264" r:id="rId7"/>
    <p:sldId id="268" r:id="rId8"/>
    <p:sldId id="263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3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A307C-83B4-CDF6-9875-23A74AC478ED}" v="750" dt="2022-08-08T17:56:27.161"/>
    <p1510:client id="{7CC550E2-6DDB-4775-87B9-F16117655889}" v="159" dt="2022-08-08T17:07:15.468"/>
    <p1510:client id="{C3D0970D-24F8-45A7-A150-6EB680454E5D}" v="126" dt="2022-08-08T15:39:0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737C-3D75-E9D3-1563-1FB2E45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BA8D-252C-5131-80EE-FD9FFD77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9C0E-D799-1D6C-2FE0-9A571FF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3601-B936-DE6F-D895-8761FB42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6F9D-36D1-28EF-8778-0434F19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3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4FC5-3D8D-F4F9-6BBE-B36D5FAD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E401-CF4E-EB45-1CB8-8872BB2F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CA31-F755-7F96-DDBA-20D58D2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D646-8611-ED4D-9D16-79A2D3F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B4E3-C8C2-3561-1BEE-958D6C99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71210-319A-4E41-B442-2C83C328C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8FB9A-0D43-0B0D-6DD2-F393D29A3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A853-82AF-9C68-033C-4C46BFD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2819-1583-C982-91E0-2DD74F0F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491F-AB32-207F-F2A4-58C03E9A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6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E50-BC6F-88F3-2BC9-C8713D0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0096-6EF0-8341-5BFC-837A9717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DED0-9816-9611-9F7F-BB2BC0D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9929-9A50-D870-976C-E1CC40DD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AE28-0549-1EBB-93A6-B953F429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8BE-A3EE-F7A4-A6D2-19A7E91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B7A2-DB90-B93B-3957-31CC3CD9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14E6-8492-3B5B-5A81-586327CD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124F-5C31-0760-90E0-3FF36BD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6BD7-5E42-5830-BE1A-C9345B7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AE4C-E866-D0AA-DE56-1394B47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3F51-0B6A-A863-C08F-670AC6194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8B424-175F-55AB-835C-944BC066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EE0B6-9F5D-6E31-16DD-9417AD7A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2D80-3758-3778-8725-66A6BE7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BBD5-7703-4507-BA7B-2C18F292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3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3C5D-E332-757C-E3D3-F9DAC52F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30C2-284C-DA5B-ECB4-AEB0B578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ADF1-CD54-9735-40B0-2D032D84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661C-E33D-6312-04FC-FC189F8B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C7D56-0701-93BB-0C7A-1EC8AFA6D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0A896-16C8-5232-3BC4-68EA700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2B598-91C5-7DC2-0F4E-CACC462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4252-94BA-29B0-7AA9-F7FD557A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26-5E1E-4A57-58B7-6DEE5FA6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6BB46-97AB-67B2-04D9-E6A05AB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E07A4-F579-5229-3AAE-B7FC8B41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D581-BA94-74FB-08DF-0742E356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20C73-56B5-E49D-7673-78119728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4F4A9-6006-318E-C752-900DFAA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D4EA-B560-DA9A-D07A-223927C7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7F4-C321-5FA0-C028-991614F8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35F4-FD5A-33DC-19C3-B3D778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6F17-D8B5-5B85-E37C-4FA65582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91C4-9B2B-1370-3F26-2AA91B5A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3A92-EBC0-8F51-1B5D-FEF412D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953B-270D-9CA8-A7EC-4320771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5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C80-3AF4-E886-67C2-561EFA7D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5E58-84CA-AC49-5343-AF692FB0F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8519-C819-FE40-7529-942351C3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8079-3B9F-F5AA-85A6-AF1D99C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F111-39BA-777C-3B23-2891FC30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7EC9-47FB-2F76-76F9-5CB3F86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D59B-B160-A38F-259F-11FF4827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3CFC-4B11-7666-1325-07748576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322D-4B6C-5B6A-0BBC-09FDF4F1E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3832-F4F9-4F4D-9C74-BFFFF749447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AF3C-86BB-9B7D-CE46-190BB168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5F29-2554-A156-7D12-9BF41034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nabellelukin.edublogs.org/files/2013/08/Firth-JR-1962-A-Synopsis-of-Linguistic-Theory-wfihi5.pdf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51F33-D07B-4111-3234-5AA3078A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13023"/>
            <a:ext cx="4023360" cy="3413474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Words Embedding  Word2Vec </a:t>
            </a:r>
            <a:br>
              <a:rPr lang="en-US" sz="4400" dirty="0"/>
            </a:br>
            <a:r>
              <a:rPr lang="en-US" sz="4400" dirty="0"/>
              <a:t>vs </a:t>
            </a:r>
            <a:br>
              <a:rPr lang="en-US" sz="4400" dirty="0"/>
            </a:br>
            <a:r>
              <a:rPr lang="en-US" sz="4400" dirty="0"/>
              <a:t>Glove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1FFD-C448-51D1-FFB6-DB0EF415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2706091" cy="17008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sz="5500" dirty="0"/>
              <a:t>Chen Sheiner,</a:t>
            </a:r>
          </a:p>
          <a:p>
            <a:pPr algn="l"/>
            <a:r>
              <a:rPr lang="en-GB" sz="5500" dirty="0"/>
              <a:t>Shay Shemesh</a:t>
            </a:r>
          </a:p>
          <a:p>
            <a:pPr algn="l"/>
            <a:r>
              <a:rPr lang="en-GB" sz="7700" dirty="0"/>
              <a:t>Aug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71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Introduction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Word2vec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Glove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Past work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Method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Future work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The vector representation of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words, of size 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Calibri"/>
              </a:rPr>
              <a:t>Similar words have similar</a:t>
            </a:r>
            <a:br>
              <a:rPr lang="en-US" sz="3200" dirty="0">
                <a:solidFill>
                  <a:prstClr val="black"/>
                </a:solidFill>
                <a:cs typeface="Calibri"/>
              </a:rPr>
            </a:br>
            <a:r>
              <a:rPr lang="en-US" sz="3200" dirty="0">
                <a:solidFill>
                  <a:prstClr val="black"/>
                </a:solidFill>
                <a:cs typeface="Calibri"/>
              </a:rPr>
              <a:t> vector values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Helps convert NLP problems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to regular</a:t>
            </a:r>
            <a:r>
              <a:rPr lang="en-US" sz="3200" dirty="0">
                <a:solidFill>
                  <a:prstClr val="black"/>
                </a:solidFill>
                <a:cs typeface="Calibri"/>
              </a:rPr>
              <a:t> ML and DL </a:t>
            </a:r>
            <a:endParaRPr lang="en-US" sz="3200" i="1" dirty="0">
              <a:solidFill>
                <a:srgbClr val="555555"/>
              </a:solidFill>
              <a:latin typeface="Helvetica Neue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i="1" dirty="0">
                <a:effectLst/>
                <a:latin typeface="Helvetica Neue"/>
              </a:rPr>
              <a:t>“You shall know a word by the company it keeps!”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— Page 11, “</a:t>
            </a:r>
            <a:r>
              <a:rPr lang="en-US" sz="1600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2"/>
              </a:rPr>
              <a:t>A synopsis of linguistic theory 1930-1955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“, in Studies in Linguistic Analysis 1930-1955, 1962.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5B3A9-AA1F-EFC8-72AA-445A9F37D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9" b="96598" l="2848" r="99692">
                        <a14:foregroundMark x1="67513" y1="98557" x2="47729" y2="96907"/>
                        <a14:foregroundMark x1="47729" y1="96907" x2="11085" y2="66907"/>
                        <a14:foregroundMark x1="11085" y1="66907" x2="11547" y2="53814"/>
                        <a14:foregroundMark x1="23403" y1="91443" x2="14550" y2="85567"/>
                        <a14:foregroundMark x1="14550" y1="85567" x2="5158" y2="57010"/>
                        <a14:foregroundMark x1="5158" y1="57010" x2="4773" y2="25567"/>
                        <a14:foregroundMark x1="4773" y1="25567" x2="10931" y2="11959"/>
                        <a14:foregroundMark x1="10931" y1="11959" x2="43726" y2="12577"/>
                        <a14:foregroundMark x1="43726" y1="12577" x2="66282" y2="8351"/>
                        <a14:foregroundMark x1="66282" y1="8351" x2="84065" y2="9588"/>
                        <a14:foregroundMark x1="84065" y1="9588" x2="88530" y2="51959"/>
                        <a14:foregroundMark x1="88530" y1="51959" x2="82987" y2="80515"/>
                        <a14:foregroundMark x1="96536" y1="98351" x2="93457" y2="16186"/>
                        <a14:foregroundMark x1="93457" y1="16186" x2="97075" y2="3093"/>
                        <a14:foregroundMark x1="97075" y1="3093" x2="89607" y2="1237"/>
                        <a14:foregroundMark x1="89607" y1="1237" x2="63202" y2="7526"/>
                        <a14:foregroundMark x1="63202" y1="7526" x2="1540" y2="8144"/>
                        <a14:foregroundMark x1="1540" y1="8144" x2="2694" y2="28557"/>
                        <a14:foregroundMark x1="2694" y1="28557" x2="8237" y2="53918"/>
                        <a14:foregroundMark x1="8237" y1="53918" x2="4388" y2="88557"/>
                        <a14:foregroundMark x1="6159" y1="4021" x2="49115" y2="515"/>
                        <a14:foregroundMark x1="49115" y1="515" x2="91147" y2="2577"/>
                        <a14:foregroundMark x1="14550" y1="22887" x2="9315" y2="23402"/>
                        <a14:foregroundMark x1="9315" y1="23402" x2="2925" y2="28351"/>
                        <a14:foregroundMark x1="2925" y1="28351" x2="3849" y2="66907"/>
                        <a14:foregroundMark x1="19015" y1="22371" x2="50269" y2="20103"/>
                        <a14:foregroundMark x1="50269" y1="20103" x2="43880" y2="28866"/>
                        <a14:foregroundMark x1="43880" y1="28866" x2="21093" y2="25979"/>
                        <a14:foregroundMark x1="13087" y1="60928" x2="33641" y2="66907"/>
                        <a14:foregroundMark x1="33641" y1="66907" x2="30023" y2="75979"/>
                        <a14:foregroundMark x1="30023" y1="75979" x2="37798" y2="75361"/>
                        <a14:foregroundMark x1="37798" y1="75361" x2="45266" y2="71856"/>
                        <a14:foregroundMark x1="45266" y1="71856" x2="36413" y2="71649"/>
                        <a14:foregroundMark x1="36413" y1="71649" x2="36413" y2="70928"/>
                        <a14:foregroundMark x1="24326" y1="83814" x2="36567" y2="67113"/>
                        <a14:foregroundMark x1="36567" y1="67113" x2="37490" y2="87732"/>
                        <a14:foregroundMark x1="37490" y1="87732" x2="38337" y2="76289"/>
                        <a14:foregroundMark x1="38337" y1="76289" x2="36259" y2="87216"/>
                        <a14:foregroundMark x1="36259" y1="87216" x2="36028" y2="84021"/>
                        <a14:foregroundMark x1="42263" y1="68763" x2="46035" y2="83402"/>
                        <a14:foregroundMark x1="46035" y1="83402" x2="46112" y2="70309"/>
                        <a14:foregroundMark x1="46112" y1="70309" x2="50962" y2="83093"/>
                        <a14:foregroundMark x1="47806" y1="63814" x2="41186" y2="65773"/>
                        <a14:foregroundMark x1="41186" y1="65773" x2="22171" y2="82165"/>
                        <a14:foregroundMark x1="22171" y1="82165" x2="26020" y2="75258"/>
                        <a14:foregroundMark x1="26020" y1="75258" x2="22171" y2="81443"/>
                        <a14:foregroundMark x1="29253" y1="69794" x2="26790" y2="74742"/>
                        <a14:foregroundMark x1="92379" y1="88144" x2="99692" y2="61856"/>
                        <a14:foregroundMark x1="99692" y1="61856" x2="99692" y2="618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" r="6"/>
          <a:stretch/>
        </p:blipFill>
        <p:spPr>
          <a:xfrm>
            <a:off x="6024387" y="365125"/>
            <a:ext cx="5781697" cy="43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Word2Vec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Developed by Tomas </a:t>
            </a: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Mikolov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, et al. at Google in 2013</a:t>
            </a: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Low space and time complexity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Relies on local usage context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SzPct val="100000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This is the hyperparameter of this model</a:t>
            </a: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33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Bag-of-Words vs Skip-Gram</a:t>
            </a:r>
            <a:endParaRPr lang="en-GB" b="1" dirty="0"/>
          </a:p>
        </p:txBody>
      </p:sp>
      <p:pic>
        <p:nvPicPr>
          <p:cNvPr id="1026" name="Picture 2" descr="Word2Vec Training Models">
            <a:extLst>
              <a:ext uri="{FF2B5EF4-FFF2-40B4-BE49-F238E27FC236}">
                <a16:creationId xmlns:a16="http://schemas.microsoft.com/office/drawing/2014/main" id="{84325EB4-EAE8-BD1B-086C-E8EE96A2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8361"/>
            <a:ext cx="8746125" cy="533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Glove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7E5B7-01AC-98A3-C1B0-245B27645F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15550" cy="466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>
                <a:ea typeface="+mn-lt"/>
                <a:cs typeface="+mn-lt"/>
              </a:rPr>
              <a:t>Developed by Tomas Mikolov, et al. at Google in 2013</a:t>
            </a: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>
                <a:ea typeface="+mn-lt"/>
                <a:cs typeface="+mn-lt"/>
              </a:rPr>
              <a:t>Low space and time complexity</a:t>
            </a:r>
          </a:p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>
                <a:ea typeface="+mn-lt"/>
                <a:cs typeface="+mn-lt"/>
              </a:rPr>
              <a:t>Relies on local usage context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SzPct val="100000"/>
            </a:pPr>
            <a:r>
              <a:rPr lang="en-US" sz="2800">
                <a:ea typeface="+mn-lt"/>
                <a:cs typeface="+mn-lt"/>
              </a:rPr>
              <a:t>This is the hyperparameter of this model</a:t>
            </a: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9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Past work </a:t>
            </a:r>
            <a:r>
              <a:rPr lang="en-US" sz="4400" b="1" dirty="0" err="1">
                <a:solidFill>
                  <a:prstClr val="black"/>
                </a:solidFill>
                <a:cs typeface="Arial" panose="020B0604020202020204" pitchFamily="34" charset="0"/>
              </a:rPr>
              <a:t>comperition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Modified CNN </a:t>
            </a:r>
          </a:p>
          <a:p>
            <a:r>
              <a:rPr lang="en-US" sz="3200" dirty="0"/>
              <a:t>Meaningful first layer</a:t>
            </a:r>
          </a:p>
          <a:p>
            <a:r>
              <a:rPr lang="en-US" sz="3200" dirty="0"/>
              <a:t>Band pass filter (</a:t>
            </a:r>
            <a:r>
              <a:rPr lang="en-US" sz="3200" dirty="0" err="1"/>
              <a:t>freq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 by </a:t>
            </a:r>
            <a:r>
              <a:rPr lang="en-US" sz="3200" dirty="0" err="1"/>
              <a:t>sinc</a:t>
            </a:r>
            <a:r>
              <a:rPr lang="en-US" sz="3200" dirty="0"/>
              <a:t> functions (time)</a:t>
            </a:r>
          </a:p>
          <a:p>
            <a:r>
              <a:rPr lang="en-US" sz="3200" dirty="0"/>
              <a:t>Regular CNN Pipeline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8949E-6483-F0C5-E6CC-17E9301FBE8F}"/>
              </a:ext>
            </a:extLst>
          </p:cNvPr>
          <p:cNvSpPr txBox="1"/>
          <p:nvPr/>
        </p:nvSpPr>
        <p:spPr>
          <a:xfrm>
            <a:off x="-57150" y="6607175"/>
            <a:ext cx="122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Ravanelli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&amp;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Y. (2018, December). Speaker recognition from raw waveform with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sincnet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he-IL" sz="120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IEEE Spoken Language Technology Workshop (SLT)</a:t>
            </a:r>
            <a:endParaRPr lang="en-IL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Initial results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yperparameter tuning  via cross validation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Data filtering rules – maximizing number of samples with small data variance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plit long audio files with long silence periods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U</a:t>
            </a: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 sampling the data of the third surgeon (“AM”)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73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133" y="2226055"/>
            <a:ext cx="4637734" cy="2405889"/>
          </a:xfrm>
        </p:spPr>
        <p:txBody>
          <a:bodyPr>
            <a:normAutofit/>
          </a:bodyPr>
          <a:lstStyle/>
          <a:p>
            <a:r>
              <a:rPr lang="en-US" sz="6600" b="1" dirty="0"/>
              <a:t>Questions?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77803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_ by Slidesgo</Template>
  <TotalTime>1650</TotalTime>
  <Words>249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Words Embedding  Word2Vec  vs  Glove</vt:lpstr>
      <vt:lpstr>Overview</vt:lpstr>
      <vt:lpstr>Introduction</vt:lpstr>
      <vt:lpstr>Word2Vec</vt:lpstr>
      <vt:lpstr>Continuous Bag-of-Words vs Skip-Gram</vt:lpstr>
      <vt:lpstr>Glove</vt:lpstr>
      <vt:lpstr>Past work comperition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Surgeon identification in cementless  hip replacment</dc:title>
  <dc:creator>Shemesh, Shay</dc:creator>
  <cp:lastModifiedBy>Chen Shiener</cp:lastModifiedBy>
  <cp:revision>677</cp:revision>
  <dcterms:created xsi:type="dcterms:W3CDTF">2022-08-06T13:03:02Z</dcterms:created>
  <dcterms:modified xsi:type="dcterms:W3CDTF">2022-08-17T11:45:52Z</dcterms:modified>
</cp:coreProperties>
</file>