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media/image4.jpg" ContentType="image/png"/>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4" r:id="rId1"/>
  </p:sldMasterIdLst>
  <p:sldIdLst>
    <p:sldId id="256" r:id="rId2"/>
    <p:sldId id="257" r:id="rId3"/>
    <p:sldId id="258" r:id="rId4"/>
    <p:sldId id="259" r:id="rId5"/>
    <p:sldId id="261" r:id="rId6"/>
    <p:sldId id="262" r:id="rId7"/>
    <p:sldId id="263" r:id="rId8"/>
    <p:sldId id="264" r:id="rId9"/>
    <p:sldId id="274" r:id="rId10"/>
    <p:sldId id="266" r:id="rId11"/>
    <p:sldId id="267" r:id="rId12"/>
    <p:sldId id="268" r:id="rId13"/>
    <p:sldId id="269" r:id="rId14"/>
    <p:sldId id="270" r:id="rId15"/>
    <p:sldId id="271" r:id="rId16"/>
    <p:sldId id="272" r:id="rId17"/>
    <p:sldId id="275" r:id="rId18"/>
    <p:sldId id="276"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885369-A624-4B27-B8A9-9418905EEC0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332154F3-3486-4CC0-84C7-46F0070B1F25}">
      <dgm:prSet/>
      <dgm:spPr/>
      <dgm:t>
        <a:bodyPr/>
        <a:lstStyle/>
        <a:p>
          <a:pPr rtl="0"/>
          <a:r>
            <a:rPr lang="zh-CN" altLang="en-US" dirty="0" smtClean="0"/>
            <a:t>软件开发培训</a:t>
          </a:r>
          <a:endParaRPr lang="zh-CN" dirty="0"/>
        </a:p>
      </dgm:t>
    </dgm:pt>
    <dgm:pt modelId="{E4958E8E-6DAE-451E-A0F4-14860DD87167}" type="parTrans" cxnId="{C9784C87-3046-476B-8AFE-19EB4487387D}">
      <dgm:prSet/>
      <dgm:spPr/>
      <dgm:t>
        <a:bodyPr/>
        <a:lstStyle/>
        <a:p>
          <a:endParaRPr lang="zh-CN" altLang="en-US"/>
        </a:p>
      </dgm:t>
    </dgm:pt>
    <dgm:pt modelId="{B20EE06F-047E-4A31-8211-06D7B7DC6815}" type="sibTrans" cxnId="{C9784C87-3046-476B-8AFE-19EB4487387D}">
      <dgm:prSet/>
      <dgm:spPr/>
      <dgm:t>
        <a:bodyPr/>
        <a:lstStyle/>
        <a:p>
          <a:endParaRPr lang="zh-CN" altLang="en-US"/>
        </a:p>
      </dgm:t>
    </dgm:pt>
    <dgm:pt modelId="{D9265191-BABF-4E19-9980-9F10912DB571}" type="pres">
      <dgm:prSet presAssocID="{32885369-A624-4B27-B8A9-9418905EEC07}" presName="linear" presStyleCnt="0">
        <dgm:presLayoutVars>
          <dgm:animLvl val="lvl"/>
          <dgm:resizeHandles val="exact"/>
        </dgm:presLayoutVars>
      </dgm:prSet>
      <dgm:spPr/>
      <dgm:t>
        <a:bodyPr/>
        <a:lstStyle/>
        <a:p>
          <a:endParaRPr lang="zh-CN" altLang="en-US"/>
        </a:p>
      </dgm:t>
    </dgm:pt>
    <dgm:pt modelId="{9415C15C-986B-4611-AFF6-F0C27CF88046}" type="pres">
      <dgm:prSet presAssocID="{332154F3-3486-4CC0-84C7-46F0070B1F25}" presName="parentText" presStyleLbl="node1" presStyleIdx="0" presStyleCnt="1">
        <dgm:presLayoutVars>
          <dgm:chMax val="0"/>
          <dgm:bulletEnabled val="1"/>
        </dgm:presLayoutVars>
      </dgm:prSet>
      <dgm:spPr/>
      <dgm:t>
        <a:bodyPr/>
        <a:lstStyle/>
        <a:p>
          <a:endParaRPr lang="zh-CN" altLang="en-US"/>
        </a:p>
      </dgm:t>
    </dgm:pt>
  </dgm:ptLst>
  <dgm:cxnLst>
    <dgm:cxn modelId="{CADC23BF-FC43-4265-B0DA-ECE0BAA54089}" type="presOf" srcId="{32885369-A624-4B27-B8A9-9418905EEC07}" destId="{D9265191-BABF-4E19-9980-9F10912DB571}" srcOrd="0" destOrd="0" presId="urn:microsoft.com/office/officeart/2005/8/layout/vList2"/>
    <dgm:cxn modelId="{C1E0AEE3-7896-4A4F-8E5C-E381EAA84E24}" type="presOf" srcId="{332154F3-3486-4CC0-84C7-46F0070B1F25}" destId="{9415C15C-986B-4611-AFF6-F0C27CF88046}" srcOrd="0" destOrd="0" presId="urn:microsoft.com/office/officeart/2005/8/layout/vList2"/>
    <dgm:cxn modelId="{C9784C87-3046-476B-8AFE-19EB4487387D}" srcId="{32885369-A624-4B27-B8A9-9418905EEC07}" destId="{332154F3-3486-4CC0-84C7-46F0070B1F25}" srcOrd="0" destOrd="0" parTransId="{E4958E8E-6DAE-451E-A0F4-14860DD87167}" sibTransId="{B20EE06F-047E-4A31-8211-06D7B7DC6815}"/>
    <dgm:cxn modelId="{BE7B60AE-B196-4221-BD97-3B52506F343D}" type="presParOf" srcId="{D9265191-BABF-4E19-9980-9F10912DB571}" destId="{9415C15C-986B-4611-AFF6-F0C27CF8804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3E58913-AEEC-4211-B30D-373442D45DE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832CAE76-229E-4DA3-9653-DD28765A4AAF}">
      <dgm:prSet/>
      <dgm:spPr/>
      <dgm:t>
        <a:bodyPr/>
        <a:lstStyle/>
        <a:p>
          <a:pPr rtl="0"/>
          <a:r>
            <a:rPr lang="zh-CN" b="1" dirty="0" smtClean="0"/>
            <a:t>快速原型</a:t>
          </a:r>
          <a:br>
            <a:rPr lang="zh-CN" b="1" dirty="0" smtClean="0"/>
          </a:br>
          <a:r>
            <a:rPr lang="zh-CN" dirty="0" smtClean="0"/>
            <a:t>    利用原型辅助软件开发的一种新思想。经过简单快速分析，快速实现一个原型，用户与开发者在试用原型过程中加强通信与反馈，通过反复评价和改进原型，减少误解，弥补漏洞，适应变化，最终提高软件质量，如图所示。</a:t>
          </a:r>
          <a:endParaRPr lang="zh-CN" dirty="0"/>
        </a:p>
      </dgm:t>
    </dgm:pt>
    <dgm:pt modelId="{EFA935E5-8EE0-4C8A-B4D9-D76297E49AA7}" type="parTrans" cxnId="{1AB70317-1487-4EC9-8F57-997C072149A4}">
      <dgm:prSet/>
      <dgm:spPr/>
      <dgm:t>
        <a:bodyPr/>
        <a:lstStyle/>
        <a:p>
          <a:endParaRPr lang="zh-CN" altLang="en-US"/>
        </a:p>
      </dgm:t>
    </dgm:pt>
    <dgm:pt modelId="{C8372A09-C07A-492D-A25A-1F9B90AB11B4}" type="sibTrans" cxnId="{1AB70317-1487-4EC9-8F57-997C072149A4}">
      <dgm:prSet/>
      <dgm:spPr/>
      <dgm:t>
        <a:bodyPr/>
        <a:lstStyle/>
        <a:p>
          <a:endParaRPr lang="zh-CN" altLang="en-US"/>
        </a:p>
      </dgm:t>
    </dgm:pt>
    <dgm:pt modelId="{60E89202-84C6-4621-9007-04629F7C52E2}" type="pres">
      <dgm:prSet presAssocID="{83E58913-AEEC-4211-B30D-373442D45DE6}" presName="linear" presStyleCnt="0">
        <dgm:presLayoutVars>
          <dgm:animLvl val="lvl"/>
          <dgm:resizeHandles val="exact"/>
        </dgm:presLayoutVars>
      </dgm:prSet>
      <dgm:spPr/>
      <dgm:t>
        <a:bodyPr/>
        <a:lstStyle/>
        <a:p>
          <a:endParaRPr lang="zh-CN" altLang="en-US"/>
        </a:p>
      </dgm:t>
    </dgm:pt>
    <dgm:pt modelId="{7DAE309A-5912-437E-8130-C05A3124BB75}" type="pres">
      <dgm:prSet presAssocID="{832CAE76-229E-4DA3-9653-DD28765A4AAF}" presName="parentText" presStyleLbl="node1" presStyleIdx="0" presStyleCnt="1">
        <dgm:presLayoutVars>
          <dgm:chMax val="0"/>
          <dgm:bulletEnabled val="1"/>
        </dgm:presLayoutVars>
      </dgm:prSet>
      <dgm:spPr/>
      <dgm:t>
        <a:bodyPr/>
        <a:lstStyle/>
        <a:p>
          <a:endParaRPr lang="zh-CN" altLang="en-US"/>
        </a:p>
      </dgm:t>
    </dgm:pt>
  </dgm:ptLst>
  <dgm:cxnLst>
    <dgm:cxn modelId="{1AB70317-1487-4EC9-8F57-997C072149A4}" srcId="{83E58913-AEEC-4211-B30D-373442D45DE6}" destId="{832CAE76-229E-4DA3-9653-DD28765A4AAF}" srcOrd="0" destOrd="0" parTransId="{EFA935E5-8EE0-4C8A-B4D9-D76297E49AA7}" sibTransId="{C8372A09-C07A-492D-A25A-1F9B90AB11B4}"/>
    <dgm:cxn modelId="{391EBF90-FC0B-42D3-985C-98F67FDE49A7}" type="presOf" srcId="{832CAE76-229E-4DA3-9653-DD28765A4AAF}" destId="{7DAE309A-5912-437E-8130-C05A3124BB75}" srcOrd="0" destOrd="0" presId="urn:microsoft.com/office/officeart/2005/8/layout/vList2"/>
    <dgm:cxn modelId="{0AF7A14C-F13A-447E-A703-5028A908DA4E}" type="presOf" srcId="{83E58913-AEEC-4211-B30D-373442D45DE6}" destId="{60E89202-84C6-4621-9007-04629F7C52E2}" srcOrd="0" destOrd="0" presId="urn:microsoft.com/office/officeart/2005/8/layout/vList2"/>
    <dgm:cxn modelId="{1364B808-45F5-4E1E-AEB6-E3A15E52F72C}" type="presParOf" srcId="{60E89202-84C6-4621-9007-04629F7C52E2}" destId="{7DAE309A-5912-437E-8130-C05A3124BB7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EA008CD-AC15-4E59-973E-20536B95C41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77DCDF46-ED5A-4994-85ED-9D86618EDA7C}">
      <dgm:prSet/>
      <dgm:spPr/>
      <dgm:t>
        <a:bodyPr/>
        <a:lstStyle/>
        <a:p>
          <a:pPr rtl="0"/>
          <a:r>
            <a:rPr lang="zh-CN" smtClean="0"/>
            <a:t>特点</a:t>
          </a:r>
          <a:endParaRPr lang="zh-CN"/>
        </a:p>
      </dgm:t>
    </dgm:pt>
    <dgm:pt modelId="{844546D4-AEEF-41A0-AD4F-65B077DACFBD}" type="parTrans" cxnId="{9EEA7510-D443-41BF-8B1C-8B2507A2C72E}">
      <dgm:prSet/>
      <dgm:spPr/>
      <dgm:t>
        <a:bodyPr/>
        <a:lstStyle/>
        <a:p>
          <a:endParaRPr lang="zh-CN" altLang="en-US"/>
        </a:p>
      </dgm:t>
    </dgm:pt>
    <dgm:pt modelId="{7E5DF5E6-83E0-4C3B-914C-C21BE60365CB}" type="sibTrans" cxnId="{9EEA7510-D443-41BF-8B1C-8B2507A2C72E}">
      <dgm:prSet/>
      <dgm:spPr/>
      <dgm:t>
        <a:bodyPr/>
        <a:lstStyle/>
        <a:p>
          <a:endParaRPr lang="zh-CN" altLang="en-US"/>
        </a:p>
      </dgm:t>
    </dgm:pt>
    <dgm:pt modelId="{33ED8683-5E6A-4C87-AE7B-5F52295C46E0}">
      <dgm:prSet/>
      <dgm:spPr/>
      <dgm:t>
        <a:bodyPr/>
        <a:lstStyle/>
        <a:p>
          <a:pPr rtl="0"/>
          <a:r>
            <a:rPr lang="zh-CN" smtClean="0"/>
            <a:t>由于种种原因，在需求分析阶段得到完全、一致、准确、合理的需求说明是很困难的，在获得一组基本需求说明后，就快速地使其“实现”，通过原型反馈，加深对系统的理解，并满足用户基本要求，使用户在试用过程中受到启发，对需求说明进行补充和精确化，消除不协调的系统需求，逐步确定各种需求，从而获得合理、协调一致、无歧义的、完整的、现实可行的需求说明。又把快速原型思想用到软件开发的其他阶段，向软件开发的全过程扩展。即先用相对少的成本，较短的周期开发一个简单的、但可以运行的系统原型向用户演示或让用户试用，以便及早澄清并检验一些主要设计策略，在此基础上再开发实际的软件系统。</a:t>
          </a:r>
          <a:endParaRPr lang="zh-CN"/>
        </a:p>
      </dgm:t>
    </dgm:pt>
    <dgm:pt modelId="{EF5A0E19-06F3-439A-9FAD-89FB046034EB}" type="parTrans" cxnId="{90B93AE6-FB16-4F70-B8DF-EB76049B540E}">
      <dgm:prSet/>
      <dgm:spPr/>
      <dgm:t>
        <a:bodyPr/>
        <a:lstStyle/>
        <a:p>
          <a:endParaRPr lang="zh-CN" altLang="en-US"/>
        </a:p>
      </dgm:t>
    </dgm:pt>
    <dgm:pt modelId="{97D25DFD-B969-417E-BB8B-0E59293FFA2B}" type="sibTrans" cxnId="{90B93AE6-FB16-4F70-B8DF-EB76049B540E}">
      <dgm:prSet/>
      <dgm:spPr/>
      <dgm:t>
        <a:bodyPr/>
        <a:lstStyle/>
        <a:p>
          <a:endParaRPr lang="zh-CN" altLang="en-US"/>
        </a:p>
      </dgm:t>
    </dgm:pt>
    <dgm:pt modelId="{21B7591E-0467-4F60-A60D-07DB01C07751}">
      <dgm:prSet/>
      <dgm:spPr/>
      <dgm:t>
        <a:bodyPr/>
        <a:lstStyle/>
        <a:p>
          <a:pPr rtl="0"/>
          <a:r>
            <a:rPr lang="zh-CN" smtClean="0"/>
            <a:t>优点</a:t>
          </a:r>
          <a:endParaRPr lang="zh-CN"/>
        </a:p>
      </dgm:t>
    </dgm:pt>
    <dgm:pt modelId="{03A25FD9-C6B8-4F57-A348-75866B48B435}" type="parTrans" cxnId="{D3CF8E12-E9C6-4647-B1FF-ED7ABAB03B23}">
      <dgm:prSet/>
      <dgm:spPr/>
      <dgm:t>
        <a:bodyPr/>
        <a:lstStyle/>
        <a:p>
          <a:endParaRPr lang="zh-CN" altLang="en-US"/>
        </a:p>
      </dgm:t>
    </dgm:pt>
    <dgm:pt modelId="{F3535238-8437-4D41-AD0E-1BC558D77CDE}" type="sibTrans" cxnId="{D3CF8E12-E9C6-4647-B1FF-ED7ABAB03B23}">
      <dgm:prSet/>
      <dgm:spPr/>
      <dgm:t>
        <a:bodyPr/>
        <a:lstStyle/>
        <a:p>
          <a:endParaRPr lang="zh-CN" altLang="en-US"/>
        </a:p>
      </dgm:t>
    </dgm:pt>
    <dgm:pt modelId="{62EF3B70-DF09-449D-A60C-5E2CCB2B6D63}">
      <dgm:prSet/>
      <dgm:spPr/>
      <dgm:t>
        <a:bodyPr/>
        <a:lstStyle/>
        <a:p>
          <a:pPr rtl="0"/>
          <a:r>
            <a:rPr lang="zh-CN" smtClean="0"/>
            <a:t>克服瀑布模型的缺点，通过与用户交互可以得到比较良好的需求定义，容易适应需求的变化，较少需求不明确的开发风险。</a:t>
          </a:r>
          <a:endParaRPr lang="zh-CN"/>
        </a:p>
      </dgm:t>
    </dgm:pt>
    <dgm:pt modelId="{80867E08-EC3C-4721-9C2E-FD1DD368DFE5}" type="parTrans" cxnId="{DB7F8FBD-DD6D-4242-95F7-61A357CF9D31}">
      <dgm:prSet/>
      <dgm:spPr/>
      <dgm:t>
        <a:bodyPr/>
        <a:lstStyle/>
        <a:p>
          <a:endParaRPr lang="zh-CN" altLang="en-US"/>
        </a:p>
      </dgm:t>
    </dgm:pt>
    <dgm:pt modelId="{2A674A52-BA9A-4900-A301-115FCE1E8320}" type="sibTrans" cxnId="{DB7F8FBD-DD6D-4242-95F7-61A357CF9D31}">
      <dgm:prSet/>
      <dgm:spPr/>
      <dgm:t>
        <a:bodyPr/>
        <a:lstStyle/>
        <a:p>
          <a:endParaRPr lang="zh-CN" altLang="en-US"/>
        </a:p>
      </dgm:t>
    </dgm:pt>
    <dgm:pt modelId="{FBD01B96-44C9-42B8-85F3-FDFC35318A74}">
      <dgm:prSet/>
      <dgm:spPr/>
      <dgm:t>
        <a:bodyPr/>
        <a:lstStyle/>
        <a:p>
          <a:pPr rtl="0"/>
          <a:r>
            <a:rPr lang="zh-CN" smtClean="0"/>
            <a:t>有利于开发与培训的同步；</a:t>
          </a:r>
          <a:endParaRPr lang="zh-CN"/>
        </a:p>
      </dgm:t>
    </dgm:pt>
    <dgm:pt modelId="{76E7B5E1-FB58-4822-86E7-1398022F16AB}" type="parTrans" cxnId="{13FA8CA7-29FD-4F18-BCA0-86E8F5845BCD}">
      <dgm:prSet/>
      <dgm:spPr/>
      <dgm:t>
        <a:bodyPr/>
        <a:lstStyle/>
        <a:p>
          <a:endParaRPr lang="zh-CN" altLang="en-US"/>
        </a:p>
      </dgm:t>
    </dgm:pt>
    <dgm:pt modelId="{D4CF357E-F2A8-4180-842E-7440F0CBDCC7}" type="sibTrans" cxnId="{13FA8CA7-29FD-4F18-BCA0-86E8F5845BCD}">
      <dgm:prSet/>
      <dgm:spPr/>
      <dgm:t>
        <a:bodyPr/>
        <a:lstStyle/>
        <a:p>
          <a:endParaRPr lang="zh-CN" altLang="en-US"/>
        </a:p>
      </dgm:t>
    </dgm:pt>
    <dgm:pt modelId="{9D825590-FFC5-4E58-96E8-24F0BBA74EB4}">
      <dgm:prSet/>
      <dgm:spPr/>
      <dgm:t>
        <a:bodyPr/>
        <a:lstStyle/>
        <a:p>
          <a:pPr rtl="0"/>
          <a:r>
            <a:rPr lang="zh-CN" smtClean="0"/>
            <a:t>开发费用低、开发周期短且对用户更友好。</a:t>
          </a:r>
          <a:endParaRPr lang="zh-CN"/>
        </a:p>
      </dgm:t>
    </dgm:pt>
    <dgm:pt modelId="{D3E9FFE8-55C2-45BD-B082-C47EB3065B59}" type="parTrans" cxnId="{156A6412-CFEE-423B-BA70-809A3B7A5809}">
      <dgm:prSet/>
      <dgm:spPr/>
      <dgm:t>
        <a:bodyPr/>
        <a:lstStyle/>
        <a:p>
          <a:endParaRPr lang="zh-CN" altLang="en-US"/>
        </a:p>
      </dgm:t>
    </dgm:pt>
    <dgm:pt modelId="{C082FC19-83F3-4763-9F9F-3B810CAA5D25}" type="sibTrans" cxnId="{156A6412-CFEE-423B-BA70-809A3B7A5809}">
      <dgm:prSet/>
      <dgm:spPr/>
      <dgm:t>
        <a:bodyPr/>
        <a:lstStyle/>
        <a:p>
          <a:endParaRPr lang="zh-CN" altLang="en-US"/>
        </a:p>
      </dgm:t>
    </dgm:pt>
    <dgm:pt modelId="{2F9511C0-1A10-4535-9E6D-571D2697AD64}">
      <dgm:prSet/>
      <dgm:spPr/>
      <dgm:t>
        <a:bodyPr/>
        <a:lstStyle/>
        <a:p>
          <a:pPr rtl="0"/>
          <a:r>
            <a:rPr lang="zh-CN" smtClean="0"/>
            <a:t>缺点</a:t>
          </a:r>
          <a:endParaRPr lang="zh-CN"/>
        </a:p>
      </dgm:t>
    </dgm:pt>
    <dgm:pt modelId="{0AD0D475-E8CE-4370-8344-85C5996A6848}" type="parTrans" cxnId="{B63CCB96-2BF8-4E4F-A72D-5A3107531265}">
      <dgm:prSet/>
      <dgm:spPr/>
      <dgm:t>
        <a:bodyPr/>
        <a:lstStyle/>
        <a:p>
          <a:endParaRPr lang="zh-CN" altLang="en-US"/>
        </a:p>
      </dgm:t>
    </dgm:pt>
    <dgm:pt modelId="{23A13A5B-9079-4011-BA6A-552F46F1E23C}" type="sibTrans" cxnId="{B63CCB96-2BF8-4E4F-A72D-5A3107531265}">
      <dgm:prSet/>
      <dgm:spPr/>
      <dgm:t>
        <a:bodyPr/>
        <a:lstStyle/>
        <a:p>
          <a:endParaRPr lang="zh-CN" altLang="en-US"/>
        </a:p>
      </dgm:t>
    </dgm:pt>
    <dgm:pt modelId="{1C185C29-42A1-4C55-AAAC-B4B02252CF8F}">
      <dgm:prSet/>
      <dgm:spPr/>
      <dgm:t>
        <a:bodyPr/>
        <a:lstStyle/>
        <a:p>
          <a:pPr rtl="0"/>
          <a:r>
            <a:rPr lang="zh-CN" dirty="0" smtClean="0"/>
            <a:t>客户与开发者对原型理解不同，准确的原型设计比较困难；</a:t>
          </a:r>
          <a:endParaRPr lang="zh-CN" dirty="0"/>
        </a:p>
      </dgm:t>
    </dgm:pt>
    <dgm:pt modelId="{CC86595B-D3C4-4581-B92C-825586FABD0A}" type="parTrans" cxnId="{DEA2E0B4-6056-49DC-818D-FC93B2ADE57D}">
      <dgm:prSet/>
      <dgm:spPr/>
      <dgm:t>
        <a:bodyPr/>
        <a:lstStyle/>
        <a:p>
          <a:endParaRPr lang="zh-CN" altLang="en-US"/>
        </a:p>
      </dgm:t>
    </dgm:pt>
    <dgm:pt modelId="{CB99988A-26F5-42FC-8E66-42D31495A08A}" type="sibTrans" cxnId="{DEA2E0B4-6056-49DC-818D-FC93B2ADE57D}">
      <dgm:prSet/>
      <dgm:spPr/>
      <dgm:t>
        <a:bodyPr/>
        <a:lstStyle/>
        <a:p>
          <a:endParaRPr lang="zh-CN" altLang="en-US"/>
        </a:p>
      </dgm:t>
    </dgm:pt>
    <dgm:pt modelId="{378BB17D-E2C5-46E0-8F0F-32F5A111840C}">
      <dgm:prSet/>
      <dgm:spPr/>
      <dgm:t>
        <a:bodyPr/>
        <a:lstStyle/>
        <a:p>
          <a:pPr rtl="0"/>
          <a:r>
            <a:rPr lang="zh-CN" dirty="0" smtClean="0"/>
            <a:t>由于快速建立的系统结构时所选的开发技术和工具不一定符合主流的发展，一来不利于开发人员的创新，而来可能会导致产品质量的低下。</a:t>
          </a:r>
          <a:endParaRPr lang="zh-CN" dirty="0"/>
        </a:p>
      </dgm:t>
    </dgm:pt>
    <dgm:pt modelId="{3D054EC3-6189-458D-9646-910D6E7C26F3}" type="parTrans" cxnId="{D8B83BFA-A317-4581-BC55-D7D82FB5F2CE}">
      <dgm:prSet/>
      <dgm:spPr/>
      <dgm:t>
        <a:bodyPr/>
        <a:lstStyle/>
        <a:p>
          <a:endParaRPr lang="zh-CN" altLang="en-US"/>
        </a:p>
      </dgm:t>
    </dgm:pt>
    <dgm:pt modelId="{BCADC7CE-0BC1-4321-AE25-2906DFD170FD}" type="sibTrans" cxnId="{D8B83BFA-A317-4581-BC55-D7D82FB5F2CE}">
      <dgm:prSet/>
      <dgm:spPr/>
      <dgm:t>
        <a:bodyPr/>
        <a:lstStyle/>
        <a:p>
          <a:endParaRPr lang="zh-CN" altLang="en-US"/>
        </a:p>
      </dgm:t>
    </dgm:pt>
    <dgm:pt modelId="{6DDA7919-8812-4AA0-B982-1D530BEFFE69}">
      <dgm:prSet/>
      <dgm:spPr/>
      <dgm:t>
        <a:bodyPr/>
        <a:lstStyle/>
        <a:p>
          <a:pPr rtl="0"/>
          <a:r>
            <a:rPr lang="zh-CN" smtClean="0"/>
            <a:t>类型</a:t>
          </a:r>
          <a:endParaRPr lang="zh-CN"/>
        </a:p>
      </dgm:t>
    </dgm:pt>
    <dgm:pt modelId="{0185986D-8CD1-4739-968C-6E2507FBE17B}" type="parTrans" cxnId="{C15AA935-06DD-4AF7-817A-C5A326DD365B}">
      <dgm:prSet/>
      <dgm:spPr/>
      <dgm:t>
        <a:bodyPr/>
        <a:lstStyle/>
        <a:p>
          <a:endParaRPr lang="zh-CN" altLang="en-US"/>
        </a:p>
      </dgm:t>
    </dgm:pt>
    <dgm:pt modelId="{50266094-B1ED-4323-B192-BFF42B4D88B9}" type="sibTrans" cxnId="{C15AA935-06DD-4AF7-817A-C5A326DD365B}">
      <dgm:prSet/>
      <dgm:spPr/>
      <dgm:t>
        <a:bodyPr/>
        <a:lstStyle/>
        <a:p>
          <a:endParaRPr lang="zh-CN" altLang="en-US"/>
        </a:p>
      </dgm:t>
    </dgm:pt>
    <dgm:pt modelId="{A607F33D-27F9-49FA-993D-629770C8ECD2}">
      <dgm:prSet/>
      <dgm:spPr/>
      <dgm:t>
        <a:bodyPr/>
        <a:lstStyle/>
        <a:p>
          <a:pPr rtl="0"/>
          <a:r>
            <a:rPr lang="zh-CN" smtClean="0"/>
            <a:t>探索型原型</a:t>
          </a:r>
          <a:endParaRPr lang="zh-CN"/>
        </a:p>
      </dgm:t>
    </dgm:pt>
    <dgm:pt modelId="{C6E4F42A-AF1D-4AD0-9DA6-5F579A207BA9}" type="parTrans" cxnId="{F8BDEC21-6B6B-418E-A36B-65C2A95B0F99}">
      <dgm:prSet/>
      <dgm:spPr/>
      <dgm:t>
        <a:bodyPr/>
        <a:lstStyle/>
        <a:p>
          <a:endParaRPr lang="zh-CN" altLang="en-US"/>
        </a:p>
      </dgm:t>
    </dgm:pt>
    <dgm:pt modelId="{5F57B491-91ED-4A23-BC26-C356CF6B7C1F}" type="sibTrans" cxnId="{F8BDEC21-6B6B-418E-A36B-65C2A95B0F99}">
      <dgm:prSet/>
      <dgm:spPr/>
      <dgm:t>
        <a:bodyPr/>
        <a:lstStyle/>
        <a:p>
          <a:endParaRPr lang="zh-CN" altLang="en-US"/>
        </a:p>
      </dgm:t>
    </dgm:pt>
    <dgm:pt modelId="{45F4DD15-A451-4F17-9A5E-C3DA5AD53E91}">
      <dgm:prSet/>
      <dgm:spPr/>
      <dgm:t>
        <a:bodyPr/>
        <a:lstStyle/>
        <a:p>
          <a:pPr rtl="0"/>
          <a:r>
            <a:rPr lang="zh-CN" dirty="0" smtClean="0"/>
            <a:t>这种类型的原型是把原型用于开发的需求分析阶段，目的是要弄清用户的需求，确定所期望的特性，并探索各种方案的可行性。它主要针对开发目标模糊，用户与开发都对项目都缺乏经验的情况，通过对原型的开发来明确用户的需求。</a:t>
          </a:r>
          <a:endParaRPr lang="zh-CN" dirty="0"/>
        </a:p>
      </dgm:t>
    </dgm:pt>
    <dgm:pt modelId="{7AFB5009-2800-473F-886D-0B09ECC51D98}" type="parTrans" cxnId="{46F5B533-FBD6-4FB0-9FC8-E19F668C901C}">
      <dgm:prSet/>
      <dgm:spPr/>
      <dgm:t>
        <a:bodyPr/>
        <a:lstStyle/>
        <a:p>
          <a:endParaRPr lang="zh-CN" altLang="en-US"/>
        </a:p>
      </dgm:t>
    </dgm:pt>
    <dgm:pt modelId="{AB51895A-49DD-4840-AA6C-A13FA43D905E}" type="sibTrans" cxnId="{46F5B533-FBD6-4FB0-9FC8-E19F668C901C}">
      <dgm:prSet/>
      <dgm:spPr/>
      <dgm:t>
        <a:bodyPr/>
        <a:lstStyle/>
        <a:p>
          <a:endParaRPr lang="zh-CN" altLang="en-US"/>
        </a:p>
      </dgm:t>
    </dgm:pt>
    <dgm:pt modelId="{4A8669F9-DC65-44C2-9C95-3D2BFC5CE0B2}">
      <dgm:prSet/>
      <dgm:spPr/>
      <dgm:t>
        <a:bodyPr/>
        <a:lstStyle/>
        <a:p>
          <a:pPr rtl="0"/>
          <a:r>
            <a:rPr lang="zh-CN" smtClean="0"/>
            <a:t>实验型原型</a:t>
          </a:r>
          <a:endParaRPr lang="zh-CN"/>
        </a:p>
      </dgm:t>
    </dgm:pt>
    <dgm:pt modelId="{5F7DB024-F69E-4AAB-9E00-D67552F5AD2B}" type="parTrans" cxnId="{ADF5A91E-CFFB-48D6-B39E-E6DF80B61C6C}">
      <dgm:prSet/>
      <dgm:spPr/>
      <dgm:t>
        <a:bodyPr/>
        <a:lstStyle/>
        <a:p>
          <a:endParaRPr lang="zh-CN" altLang="en-US"/>
        </a:p>
      </dgm:t>
    </dgm:pt>
    <dgm:pt modelId="{38201345-95DD-404D-AD07-7DB449B1C425}" type="sibTrans" cxnId="{ADF5A91E-CFFB-48D6-B39E-E6DF80B61C6C}">
      <dgm:prSet/>
      <dgm:spPr/>
      <dgm:t>
        <a:bodyPr/>
        <a:lstStyle/>
        <a:p>
          <a:endParaRPr lang="zh-CN" altLang="en-US"/>
        </a:p>
      </dgm:t>
    </dgm:pt>
    <dgm:pt modelId="{725410AE-7BC0-489E-ADFF-BAA64AF50965}">
      <dgm:prSet/>
      <dgm:spPr/>
      <dgm:t>
        <a:bodyPr/>
        <a:lstStyle/>
        <a:p>
          <a:pPr rtl="0"/>
          <a:r>
            <a:rPr lang="zh-CN" dirty="0" smtClean="0"/>
            <a:t>这种原型主要用于设计阶段，考核实现方案是否合适，能否实现。对于一个大型系统，若对设计方案心中没有把握时，可通过这种原型来证实设计方案的正确性。</a:t>
          </a:r>
          <a:endParaRPr lang="zh-CN" dirty="0"/>
        </a:p>
      </dgm:t>
    </dgm:pt>
    <dgm:pt modelId="{6B182A87-9690-4EFA-A564-C22CDF921C2F}" type="parTrans" cxnId="{3E99B8B0-8937-47B2-9AFF-3F5EB45464A3}">
      <dgm:prSet/>
      <dgm:spPr/>
      <dgm:t>
        <a:bodyPr/>
        <a:lstStyle/>
        <a:p>
          <a:endParaRPr lang="zh-CN" altLang="en-US"/>
        </a:p>
      </dgm:t>
    </dgm:pt>
    <dgm:pt modelId="{D0ED32B4-8B29-45AD-898A-322CFD6BF97A}" type="sibTrans" cxnId="{3E99B8B0-8937-47B2-9AFF-3F5EB45464A3}">
      <dgm:prSet/>
      <dgm:spPr/>
      <dgm:t>
        <a:bodyPr/>
        <a:lstStyle/>
        <a:p>
          <a:endParaRPr lang="zh-CN" altLang="en-US"/>
        </a:p>
      </dgm:t>
    </dgm:pt>
    <dgm:pt modelId="{72BD1CA9-9E9B-48F0-9030-0B1823C571FE}">
      <dgm:prSet/>
      <dgm:spPr/>
      <dgm:t>
        <a:bodyPr/>
        <a:lstStyle/>
        <a:p>
          <a:pPr rtl="0"/>
          <a:r>
            <a:rPr lang="zh-CN" smtClean="0"/>
            <a:t>演化型原型</a:t>
          </a:r>
          <a:endParaRPr lang="zh-CN"/>
        </a:p>
      </dgm:t>
    </dgm:pt>
    <dgm:pt modelId="{612700BB-914B-490C-A0B5-525B3456CF79}" type="parTrans" cxnId="{F3E52632-E826-4A1A-AA2A-0349F516A135}">
      <dgm:prSet/>
      <dgm:spPr/>
      <dgm:t>
        <a:bodyPr/>
        <a:lstStyle/>
        <a:p>
          <a:endParaRPr lang="zh-CN" altLang="en-US"/>
        </a:p>
      </dgm:t>
    </dgm:pt>
    <dgm:pt modelId="{33EF680A-3BBE-461F-B1B6-A3F2AC93D571}" type="sibTrans" cxnId="{F3E52632-E826-4A1A-AA2A-0349F516A135}">
      <dgm:prSet/>
      <dgm:spPr/>
      <dgm:t>
        <a:bodyPr/>
        <a:lstStyle/>
        <a:p>
          <a:endParaRPr lang="zh-CN" altLang="en-US"/>
        </a:p>
      </dgm:t>
    </dgm:pt>
    <dgm:pt modelId="{62403ACA-3297-4D3C-9542-60F300991380}">
      <dgm:prSet/>
      <dgm:spPr/>
      <dgm:t>
        <a:bodyPr/>
        <a:lstStyle/>
        <a:p>
          <a:pPr rtl="0"/>
          <a:r>
            <a:rPr lang="zh-CN" dirty="0" smtClean="0"/>
            <a:t>这种原型主要用于及早向用户提交一个原型系统，该原型系统或者包含系统的框架，或者包含系统的主要功能，在得到用户的认可后，将原型系统不断扩充演变为最终的软件系统。它将原型的思想扩展到软件开发的全过程。</a:t>
          </a:r>
          <a:endParaRPr lang="zh-CN" dirty="0"/>
        </a:p>
      </dgm:t>
    </dgm:pt>
    <dgm:pt modelId="{4530DCD0-B3C0-401B-AC85-703DBC5F0106}" type="parTrans" cxnId="{4B10AF70-46DA-4E2F-9EC7-E363390F881B}">
      <dgm:prSet/>
      <dgm:spPr/>
      <dgm:t>
        <a:bodyPr/>
        <a:lstStyle/>
        <a:p>
          <a:endParaRPr lang="zh-CN" altLang="en-US"/>
        </a:p>
      </dgm:t>
    </dgm:pt>
    <dgm:pt modelId="{651C271A-58E2-467E-AD6C-96D94F97C1A6}" type="sibTrans" cxnId="{4B10AF70-46DA-4E2F-9EC7-E363390F881B}">
      <dgm:prSet/>
      <dgm:spPr/>
      <dgm:t>
        <a:bodyPr/>
        <a:lstStyle/>
        <a:p>
          <a:endParaRPr lang="zh-CN" altLang="en-US"/>
        </a:p>
      </dgm:t>
    </dgm:pt>
    <dgm:pt modelId="{6352B56B-0561-4E42-92C7-488DB62FAC09}" type="pres">
      <dgm:prSet presAssocID="{FEA008CD-AC15-4E59-973E-20536B95C41E}" presName="linear" presStyleCnt="0">
        <dgm:presLayoutVars>
          <dgm:animLvl val="lvl"/>
          <dgm:resizeHandles val="exact"/>
        </dgm:presLayoutVars>
      </dgm:prSet>
      <dgm:spPr/>
      <dgm:t>
        <a:bodyPr/>
        <a:lstStyle/>
        <a:p>
          <a:endParaRPr lang="zh-CN" altLang="en-US"/>
        </a:p>
      </dgm:t>
    </dgm:pt>
    <dgm:pt modelId="{78FAE9A7-EFC7-4A8D-A0F6-DC6BF856CBFE}" type="pres">
      <dgm:prSet presAssocID="{77DCDF46-ED5A-4994-85ED-9D86618EDA7C}" presName="parentText" presStyleLbl="node1" presStyleIdx="0" presStyleCnt="4">
        <dgm:presLayoutVars>
          <dgm:chMax val="0"/>
          <dgm:bulletEnabled val="1"/>
        </dgm:presLayoutVars>
      </dgm:prSet>
      <dgm:spPr/>
      <dgm:t>
        <a:bodyPr/>
        <a:lstStyle/>
        <a:p>
          <a:endParaRPr lang="zh-CN" altLang="en-US"/>
        </a:p>
      </dgm:t>
    </dgm:pt>
    <dgm:pt modelId="{95A771CA-9087-4ADD-BCCF-CE3347338B54}" type="pres">
      <dgm:prSet presAssocID="{77DCDF46-ED5A-4994-85ED-9D86618EDA7C}" presName="childText" presStyleLbl="revTx" presStyleIdx="0" presStyleCnt="4">
        <dgm:presLayoutVars>
          <dgm:bulletEnabled val="1"/>
        </dgm:presLayoutVars>
      </dgm:prSet>
      <dgm:spPr/>
      <dgm:t>
        <a:bodyPr/>
        <a:lstStyle/>
        <a:p>
          <a:endParaRPr lang="zh-CN" altLang="en-US"/>
        </a:p>
      </dgm:t>
    </dgm:pt>
    <dgm:pt modelId="{DEFED3BC-08A6-4BCF-BC2C-A3FD994C619C}" type="pres">
      <dgm:prSet presAssocID="{21B7591E-0467-4F60-A60D-07DB01C07751}" presName="parentText" presStyleLbl="node1" presStyleIdx="1" presStyleCnt="4">
        <dgm:presLayoutVars>
          <dgm:chMax val="0"/>
          <dgm:bulletEnabled val="1"/>
        </dgm:presLayoutVars>
      </dgm:prSet>
      <dgm:spPr/>
      <dgm:t>
        <a:bodyPr/>
        <a:lstStyle/>
        <a:p>
          <a:endParaRPr lang="zh-CN" altLang="en-US"/>
        </a:p>
      </dgm:t>
    </dgm:pt>
    <dgm:pt modelId="{D632F105-C6B5-4749-91D1-E1C72A34A3A2}" type="pres">
      <dgm:prSet presAssocID="{21B7591E-0467-4F60-A60D-07DB01C07751}" presName="childText" presStyleLbl="revTx" presStyleIdx="1" presStyleCnt="4">
        <dgm:presLayoutVars>
          <dgm:bulletEnabled val="1"/>
        </dgm:presLayoutVars>
      </dgm:prSet>
      <dgm:spPr/>
      <dgm:t>
        <a:bodyPr/>
        <a:lstStyle/>
        <a:p>
          <a:endParaRPr lang="zh-CN" altLang="en-US"/>
        </a:p>
      </dgm:t>
    </dgm:pt>
    <dgm:pt modelId="{AC43A399-C44E-47ED-9252-279BFBF2731E}" type="pres">
      <dgm:prSet presAssocID="{2F9511C0-1A10-4535-9E6D-571D2697AD64}" presName="parentText" presStyleLbl="node1" presStyleIdx="2" presStyleCnt="4">
        <dgm:presLayoutVars>
          <dgm:chMax val="0"/>
          <dgm:bulletEnabled val="1"/>
        </dgm:presLayoutVars>
      </dgm:prSet>
      <dgm:spPr/>
      <dgm:t>
        <a:bodyPr/>
        <a:lstStyle/>
        <a:p>
          <a:endParaRPr lang="zh-CN" altLang="en-US"/>
        </a:p>
      </dgm:t>
    </dgm:pt>
    <dgm:pt modelId="{06607E36-8F19-4694-9125-F639A8A4E65F}" type="pres">
      <dgm:prSet presAssocID="{2F9511C0-1A10-4535-9E6D-571D2697AD64}" presName="childText" presStyleLbl="revTx" presStyleIdx="2" presStyleCnt="4">
        <dgm:presLayoutVars>
          <dgm:bulletEnabled val="1"/>
        </dgm:presLayoutVars>
      </dgm:prSet>
      <dgm:spPr/>
      <dgm:t>
        <a:bodyPr/>
        <a:lstStyle/>
        <a:p>
          <a:endParaRPr lang="zh-CN" altLang="en-US"/>
        </a:p>
      </dgm:t>
    </dgm:pt>
    <dgm:pt modelId="{D61FDEA6-E346-4429-AFC5-4CB40F8DBEBA}" type="pres">
      <dgm:prSet presAssocID="{6DDA7919-8812-4AA0-B982-1D530BEFFE69}" presName="parentText" presStyleLbl="node1" presStyleIdx="3" presStyleCnt="4">
        <dgm:presLayoutVars>
          <dgm:chMax val="0"/>
          <dgm:bulletEnabled val="1"/>
        </dgm:presLayoutVars>
      </dgm:prSet>
      <dgm:spPr/>
      <dgm:t>
        <a:bodyPr/>
        <a:lstStyle/>
        <a:p>
          <a:endParaRPr lang="zh-CN" altLang="en-US"/>
        </a:p>
      </dgm:t>
    </dgm:pt>
    <dgm:pt modelId="{5A09290A-7312-47C9-92EF-4CA03F57884D}" type="pres">
      <dgm:prSet presAssocID="{6DDA7919-8812-4AA0-B982-1D530BEFFE69}" presName="childText" presStyleLbl="revTx" presStyleIdx="3" presStyleCnt="4">
        <dgm:presLayoutVars>
          <dgm:bulletEnabled val="1"/>
        </dgm:presLayoutVars>
      </dgm:prSet>
      <dgm:spPr/>
      <dgm:t>
        <a:bodyPr/>
        <a:lstStyle/>
        <a:p>
          <a:endParaRPr lang="zh-CN" altLang="en-US"/>
        </a:p>
      </dgm:t>
    </dgm:pt>
  </dgm:ptLst>
  <dgm:cxnLst>
    <dgm:cxn modelId="{3E99B8B0-8937-47B2-9AFF-3F5EB45464A3}" srcId="{4A8669F9-DC65-44C2-9C95-3D2BFC5CE0B2}" destId="{725410AE-7BC0-489E-ADFF-BAA64AF50965}" srcOrd="0" destOrd="0" parTransId="{6B182A87-9690-4EFA-A564-C22CDF921C2F}" sibTransId="{D0ED32B4-8B29-45AD-898A-322CFD6BF97A}"/>
    <dgm:cxn modelId="{4D4D150C-E1EA-43CB-8037-C41738F69223}" type="presOf" srcId="{4A8669F9-DC65-44C2-9C95-3D2BFC5CE0B2}" destId="{5A09290A-7312-47C9-92EF-4CA03F57884D}" srcOrd="0" destOrd="2" presId="urn:microsoft.com/office/officeart/2005/8/layout/vList2"/>
    <dgm:cxn modelId="{9EEA7510-D443-41BF-8B1C-8B2507A2C72E}" srcId="{FEA008CD-AC15-4E59-973E-20536B95C41E}" destId="{77DCDF46-ED5A-4994-85ED-9D86618EDA7C}" srcOrd="0" destOrd="0" parTransId="{844546D4-AEEF-41A0-AD4F-65B077DACFBD}" sibTransId="{7E5DF5E6-83E0-4C3B-914C-C21BE60365CB}"/>
    <dgm:cxn modelId="{3C28C54D-7399-4038-8CFF-0EA0CB20BA5D}" type="presOf" srcId="{725410AE-7BC0-489E-ADFF-BAA64AF50965}" destId="{5A09290A-7312-47C9-92EF-4CA03F57884D}" srcOrd="0" destOrd="3" presId="urn:microsoft.com/office/officeart/2005/8/layout/vList2"/>
    <dgm:cxn modelId="{5CC12CDF-CE05-4D7E-B294-0D8211C7190B}" type="presOf" srcId="{33ED8683-5E6A-4C87-AE7B-5F52295C46E0}" destId="{95A771CA-9087-4ADD-BCCF-CE3347338B54}" srcOrd="0" destOrd="0" presId="urn:microsoft.com/office/officeart/2005/8/layout/vList2"/>
    <dgm:cxn modelId="{13424501-5FD5-4C11-B346-E046FF3C986A}" type="presOf" srcId="{2F9511C0-1A10-4535-9E6D-571D2697AD64}" destId="{AC43A399-C44E-47ED-9252-279BFBF2731E}" srcOrd="0" destOrd="0" presId="urn:microsoft.com/office/officeart/2005/8/layout/vList2"/>
    <dgm:cxn modelId="{CB1E9E62-FBB3-47A8-A28F-EF50006CC9EA}" type="presOf" srcId="{FBD01B96-44C9-42B8-85F3-FDFC35318A74}" destId="{D632F105-C6B5-4749-91D1-E1C72A34A3A2}" srcOrd="0" destOrd="1" presId="urn:microsoft.com/office/officeart/2005/8/layout/vList2"/>
    <dgm:cxn modelId="{C407A4F5-3BA4-4467-A64C-2019C328051A}" type="presOf" srcId="{72BD1CA9-9E9B-48F0-9030-0B1823C571FE}" destId="{5A09290A-7312-47C9-92EF-4CA03F57884D}" srcOrd="0" destOrd="4" presId="urn:microsoft.com/office/officeart/2005/8/layout/vList2"/>
    <dgm:cxn modelId="{FEF9D555-5F32-4642-ADAF-188BD498E2F0}" type="presOf" srcId="{6DDA7919-8812-4AA0-B982-1D530BEFFE69}" destId="{D61FDEA6-E346-4429-AFC5-4CB40F8DBEBA}" srcOrd="0" destOrd="0" presId="urn:microsoft.com/office/officeart/2005/8/layout/vList2"/>
    <dgm:cxn modelId="{13FA8CA7-29FD-4F18-BCA0-86E8F5845BCD}" srcId="{21B7591E-0467-4F60-A60D-07DB01C07751}" destId="{FBD01B96-44C9-42B8-85F3-FDFC35318A74}" srcOrd="1" destOrd="0" parTransId="{76E7B5E1-FB58-4822-86E7-1398022F16AB}" sibTransId="{D4CF357E-F2A8-4180-842E-7440F0CBDCC7}"/>
    <dgm:cxn modelId="{B63CCB96-2BF8-4E4F-A72D-5A3107531265}" srcId="{FEA008CD-AC15-4E59-973E-20536B95C41E}" destId="{2F9511C0-1A10-4535-9E6D-571D2697AD64}" srcOrd="2" destOrd="0" parTransId="{0AD0D475-E8CE-4370-8344-85C5996A6848}" sibTransId="{23A13A5B-9079-4011-BA6A-552F46F1E23C}"/>
    <dgm:cxn modelId="{69315971-A161-4A14-82CC-9BB53433E10A}" type="presOf" srcId="{45F4DD15-A451-4F17-9A5E-C3DA5AD53E91}" destId="{5A09290A-7312-47C9-92EF-4CA03F57884D}" srcOrd="0" destOrd="1" presId="urn:microsoft.com/office/officeart/2005/8/layout/vList2"/>
    <dgm:cxn modelId="{6FE84D59-598A-4C0F-AD5C-EFB9AAB2F457}" type="presOf" srcId="{1C185C29-42A1-4C55-AAAC-B4B02252CF8F}" destId="{06607E36-8F19-4694-9125-F639A8A4E65F}" srcOrd="0" destOrd="0" presId="urn:microsoft.com/office/officeart/2005/8/layout/vList2"/>
    <dgm:cxn modelId="{D3CF8E12-E9C6-4647-B1FF-ED7ABAB03B23}" srcId="{FEA008CD-AC15-4E59-973E-20536B95C41E}" destId="{21B7591E-0467-4F60-A60D-07DB01C07751}" srcOrd="1" destOrd="0" parTransId="{03A25FD9-C6B8-4F57-A348-75866B48B435}" sibTransId="{F3535238-8437-4D41-AD0E-1BC558D77CDE}"/>
    <dgm:cxn modelId="{192E615B-87FB-4BDB-9D60-E33852875E5A}" type="presOf" srcId="{9D825590-FFC5-4E58-96E8-24F0BBA74EB4}" destId="{D632F105-C6B5-4749-91D1-E1C72A34A3A2}" srcOrd="0" destOrd="2" presId="urn:microsoft.com/office/officeart/2005/8/layout/vList2"/>
    <dgm:cxn modelId="{DEA2E0B4-6056-49DC-818D-FC93B2ADE57D}" srcId="{2F9511C0-1A10-4535-9E6D-571D2697AD64}" destId="{1C185C29-42A1-4C55-AAAC-B4B02252CF8F}" srcOrd="0" destOrd="0" parTransId="{CC86595B-D3C4-4581-B92C-825586FABD0A}" sibTransId="{CB99988A-26F5-42FC-8E66-42D31495A08A}"/>
    <dgm:cxn modelId="{ADF5A91E-CFFB-48D6-B39E-E6DF80B61C6C}" srcId="{6DDA7919-8812-4AA0-B982-1D530BEFFE69}" destId="{4A8669F9-DC65-44C2-9C95-3D2BFC5CE0B2}" srcOrd="1" destOrd="0" parTransId="{5F7DB024-F69E-4AAB-9E00-D67552F5AD2B}" sibTransId="{38201345-95DD-404D-AD07-7DB449B1C425}"/>
    <dgm:cxn modelId="{156A6412-CFEE-423B-BA70-809A3B7A5809}" srcId="{21B7591E-0467-4F60-A60D-07DB01C07751}" destId="{9D825590-FFC5-4E58-96E8-24F0BBA74EB4}" srcOrd="2" destOrd="0" parTransId="{D3E9FFE8-55C2-45BD-B082-C47EB3065B59}" sibTransId="{C082FC19-83F3-4763-9F9F-3B810CAA5D25}"/>
    <dgm:cxn modelId="{D8B83BFA-A317-4581-BC55-D7D82FB5F2CE}" srcId="{2F9511C0-1A10-4535-9E6D-571D2697AD64}" destId="{378BB17D-E2C5-46E0-8F0F-32F5A111840C}" srcOrd="1" destOrd="0" parTransId="{3D054EC3-6189-458D-9646-910D6E7C26F3}" sibTransId="{BCADC7CE-0BC1-4321-AE25-2906DFD170FD}"/>
    <dgm:cxn modelId="{917A0C72-1445-4BE8-B3F9-AC07F4897608}" type="presOf" srcId="{21B7591E-0467-4F60-A60D-07DB01C07751}" destId="{DEFED3BC-08A6-4BCF-BC2C-A3FD994C619C}" srcOrd="0" destOrd="0" presId="urn:microsoft.com/office/officeart/2005/8/layout/vList2"/>
    <dgm:cxn modelId="{1A432EFD-D94F-4C70-A1E8-EC3C8664CCB8}" type="presOf" srcId="{378BB17D-E2C5-46E0-8F0F-32F5A111840C}" destId="{06607E36-8F19-4694-9125-F639A8A4E65F}" srcOrd="0" destOrd="1" presId="urn:microsoft.com/office/officeart/2005/8/layout/vList2"/>
    <dgm:cxn modelId="{4B10AF70-46DA-4E2F-9EC7-E363390F881B}" srcId="{72BD1CA9-9E9B-48F0-9030-0B1823C571FE}" destId="{62403ACA-3297-4D3C-9542-60F300991380}" srcOrd="0" destOrd="0" parTransId="{4530DCD0-B3C0-401B-AC85-703DBC5F0106}" sibTransId="{651C271A-58E2-467E-AD6C-96D94F97C1A6}"/>
    <dgm:cxn modelId="{DB7F8FBD-DD6D-4242-95F7-61A357CF9D31}" srcId="{21B7591E-0467-4F60-A60D-07DB01C07751}" destId="{62EF3B70-DF09-449D-A60C-5E2CCB2B6D63}" srcOrd="0" destOrd="0" parTransId="{80867E08-EC3C-4721-9C2E-FD1DD368DFE5}" sibTransId="{2A674A52-BA9A-4900-A301-115FCE1E8320}"/>
    <dgm:cxn modelId="{C15AA935-06DD-4AF7-817A-C5A326DD365B}" srcId="{FEA008CD-AC15-4E59-973E-20536B95C41E}" destId="{6DDA7919-8812-4AA0-B982-1D530BEFFE69}" srcOrd="3" destOrd="0" parTransId="{0185986D-8CD1-4739-968C-6E2507FBE17B}" sibTransId="{50266094-B1ED-4323-B192-BFF42B4D88B9}"/>
    <dgm:cxn modelId="{1E630AD0-2592-47C0-AE85-AD5FE3032B2F}" type="presOf" srcId="{FEA008CD-AC15-4E59-973E-20536B95C41E}" destId="{6352B56B-0561-4E42-92C7-488DB62FAC09}" srcOrd="0" destOrd="0" presId="urn:microsoft.com/office/officeart/2005/8/layout/vList2"/>
    <dgm:cxn modelId="{90B93AE6-FB16-4F70-B8DF-EB76049B540E}" srcId="{77DCDF46-ED5A-4994-85ED-9D86618EDA7C}" destId="{33ED8683-5E6A-4C87-AE7B-5F52295C46E0}" srcOrd="0" destOrd="0" parTransId="{EF5A0E19-06F3-439A-9FAD-89FB046034EB}" sibTransId="{97D25DFD-B969-417E-BB8B-0E59293FFA2B}"/>
    <dgm:cxn modelId="{E987B365-3298-4573-AA33-490CF512D874}" type="presOf" srcId="{62EF3B70-DF09-449D-A60C-5E2CCB2B6D63}" destId="{D632F105-C6B5-4749-91D1-E1C72A34A3A2}" srcOrd="0" destOrd="0" presId="urn:microsoft.com/office/officeart/2005/8/layout/vList2"/>
    <dgm:cxn modelId="{46F5B533-FBD6-4FB0-9FC8-E19F668C901C}" srcId="{A607F33D-27F9-49FA-993D-629770C8ECD2}" destId="{45F4DD15-A451-4F17-9A5E-C3DA5AD53E91}" srcOrd="0" destOrd="0" parTransId="{7AFB5009-2800-473F-886D-0B09ECC51D98}" sibTransId="{AB51895A-49DD-4840-AA6C-A13FA43D905E}"/>
    <dgm:cxn modelId="{370430C1-4BEA-4582-883F-670F7AA5989B}" type="presOf" srcId="{A607F33D-27F9-49FA-993D-629770C8ECD2}" destId="{5A09290A-7312-47C9-92EF-4CA03F57884D}" srcOrd="0" destOrd="0" presId="urn:microsoft.com/office/officeart/2005/8/layout/vList2"/>
    <dgm:cxn modelId="{F3E52632-E826-4A1A-AA2A-0349F516A135}" srcId="{6DDA7919-8812-4AA0-B982-1D530BEFFE69}" destId="{72BD1CA9-9E9B-48F0-9030-0B1823C571FE}" srcOrd="2" destOrd="0" parTransId="{612700BB-914B-490C-A0B5-525B3456CF79}" sibTransId="{33EF680A-3BBE-461F-B1B6-A3F2AC93D571}"/>
    <dgm:cxn modelId="{776DE258-267A-4C2A-AB7D-3EFEE53ADC6B}" type="presOf" srcId="{77DCDF46-ED5A-4994-85ED-9D86618EDA7C}" destId="{78FAE9A7-EFC7-4A8D-A0F6-DC6BF856CBFE}" srcOrd="0" destOrd="0" presId="urn:microsoft.com/office/officeart/2005/8/layout/vList2"/>
    <dgm:cxn modelId="{E63947BD-F4CF-45B6-BEC3-CDBF068FF138}" type="presOf" srcId="{62403ACA-3297-4D3C-9542-60F300991380}" destId="{5A09290A-7312-47C9-92EF-4CA03F57884D}" srcOrd="0" destOrd="5" presId="urn:microsoft.com/office/officeart/2005/8/layout/vList2"/>
    <dgm:cxn modelId="{F8BDEC21-6B6B-418E-A36B-65C2A95B0F99}" srcId="{6DDA7919-8812-4AA0-B982-1D530BEFFE69}" destId="{A607F33D-27F9-49FA-993D-629770C8ECD2}" srcOrd="0" destOrd="0" parTransId="{C6E4F42A-AF1D-4AD0-9DA6-5F579A207BA9}" sibTransId="{5F57B491-91ED-4A23-BC26-C356CF6B7C1F}"/>
    <dgm:cxn modelId="{E8687B31-794F-4C72-A615-EC87F6122729}" type="presParOf" srcId="{6352B56B-0561-4E42-92C7-488DB62FAC09}" destId="{78FAE9A7-EFC7-4A8D-A0F6-DC6BF856CBFE}" srcOrd="0" destOrd="0" presId="urn:microsoft.com/office/officeart/2005/8/layout/vList2"/>
    <dgm:cxn modelId="{108C8BBE-3C17-40FB-AC6A-D21F34B62D99}" type="presParOf" srcId="{6352B56B-0561-4E42-92C7-488DB62FAC09}" destId="{95A771CA-9087-4ADD-BCCF-CE3347338B54}" srcOrd="1" destOrd="0" presId="urn:microsoft.com/office/officeart/2005/8/layout/vList2"/>
    <dgm:cxn modelId="{3CEE35A4-659D-4CE0-AC27-B124876E60CB}" type="presParOf" srcId="{6352B56B-0561-4E42-92C7-488DB62FAC09}" destId="{DEFED3BC-08A6-4BCF-BC2C-A3FD994C619C}" srcOrd="2" destOrd="0" presId="urn:microsoft.com/office/officeart/2005/8/layout/vList2"/>
    <dgm:cxn modelId="{6AD0291E-E496-4470-A815-038B7B42619D}" type="presParOf" srcId="{6352B56B-0561-4E42-92C7-488DB62FAC09}" destId="{D632F105-C6B5-4749-91D1-E1C72A34A3A2}" srcOrd="3" destOrd="0" presId="urn:microsoft.com/office/officeart/2005/8/layout/vList2"/>
    <dgm:cxn modelId="{46B13BF2-E90E-4F7F-A28F-35ACBF17DB6C}" type="presParOf" srcId="{6352B56B-0561-4E42-92C7-488DB62FAC09}" destId="{AC43A399-C44E-47ED-9252-279BFBF2731E}" srcOrd="4" destOrd="0" presId="urn:microsoft.com/office/officeart/2005/8/layout/vList2"/>
    <dgm:cxn modelId="{64769DC0-B935-40E7-8665-E1D421383C12}" type="presParOf" srcId="{6352B56B-0561-4E42-92C7-488DB62FAC09}" destId="{06607E36-8F19-4694-9125-F639A8A4E65F}" srcOrd="5" destOrd="0" presId="urn:microsoft.com/office/officeart/2005/8/layout/vList2"/>
    <dgm:cxn modelId="{D5A4C59A-6102-4D74-9F81-390996AE4DB2}" type="presParOf" srcId="{6352B56B-0561-4E42-92C7-488DB62FAC09}" destId="{D61FDEA6-E346-4429-AFC5-4CB40F8DBEBA}" srcOrd="6" destOrd="0" presId="urn:microsoft.com/office/officeart/2005/8/layout/vList2"/>
    <dgm:cxn modelId="{0CE266B5-14C0-4970-B779-1E07304227AF}" type="presParOf" srcId="{6352B56B-0561-4E42-92C7-488DB62FAC09}" destId="{5A09290A-7312-47C9-92EF-4CA03F57884D}"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E60A617-3A81-4757-AA7A-896C7EDAF00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CE377009-72C5-4726-A5F1-4D6517DEBDD2}">
      <dgm:prSet/>
      <dgm:spPr/>
      <dgm:t>
        <a:bodyPr/>
        <a:lstStyle/>
        <a:p>
          <a:pPr rtl="0"/>
          <a:r>
            <a:rPr lang="zh-CN" b="1" dirty="0" smtClean="0"/>
            <a:t>增量模型</a:t>
          </a:r>
          <a:br>
            <a:rPr lang="zh-CN" b="1" dirty="0" smtClean="0"/>
          </a:br>
          <a:r>
            <a:rPr lang="zh-CN" dirty="0" smtClean="0"/>
            <a:t>    利把待开发的软件系统模块化，将每个模块作为一个增量组件，从而分批次地分析、设计、编码和测试这些增量组件。运用增量模型的软件开发过程是递增式的过程。相对于瀑布模型而言，采用增量模型进行开发，开发人员不需要一次性地把整个软件产品提交给用户，而是可以分批次进行提交，如图所示。</a:t>
          </a:r>
          <a:endParaRPr lang="zh-CN" dirty="0"/>
        </a:p>
      </dgm:t>
    </dgm:pt>
    <dgm:pt modelId="{A5380FE3-4618-482A-A146-C1BD9D82F9CF}" type="parTrans" cxnId="{F85D15DE-5052-43F8-8AE0-1AC781F2B4B4}">
      <dgm:prSet/>
      <dgm:spPr/>
      <dgm:t>
        <a:bodyPr/>
        <a:lstStyle/>
        <a:p>
          <a:endParaRPr lang="zh-CN" altLang="en-US"/>
        </a:p>
      </dgm:t>
    </dgm:pt>
    <dgm:pt modelId="{1BBC6F68-0565-4C22-830F-60D38E753EF3}" type="sibTrans" cxnId="{F85D15DE-5052-43F8-8AE0-1AC781F2B4B4}">
      <dgm:prSet/>
      <dgm:spPr/>
      <dgm:t>
        <a:bodyPr/>
        <a:lstStyle/>
        <a:p>
          <a:endParaRPr lang="zh-CN" altLang="en-US"/>
        </a:p>
      </dgm:t>
    </dgm:pt>
    <dgm:pt modelId="{78662D3C-9046-48C3-859C-209C91C88F89}" type="pres">
      <dgm:prSet presAssocID="{AE60A617-3A81-4757-AA7A-896C7EDAF009}" presName="linear" presStyleCnt="0">
        <dgm:presLayoutVars>
          <dgm:animLvl val="lvl"/>
          <dgm:resizeHandles val="exact"/>
        </dgm:presLayoutVars>
      </dgm:prSet>
      <dgm:spPr/>
      <dgm:t>
        <a:bodyPr/>
        <a:lstStyle/>
        <a:p>
          <a:endParaRPr lang="zh-CN" altLang="en-US"/>
        </a:p>
      </dgm:t>
    </dgm:pt>
    <dgm:pt modelId="{DFF78157-941B-4BF6-A217-575DEA149ED5}" type="pres">
      <dgm:prSet presAssocID="{CE377009-72C5-4726-A5F1-4D6517DEBDD2}" presName="parentText" presStyleLbl="node1" presStyleIdx="0" presStyleCnt="1">
        <dgm:presLayoutVars>
          <dgm:chMax val="0"/>
          <dgm:bulletEnabled val="1"/>
        </dgm:presLayoutVars>
      </dgm:prSet>
      <dgm:spPr/>
      <dgm:t>
        <a:bodyPr/>
        <a:lstStyle/>
        <a:p>
          <a:endParaRPr lang="zh-CN" altLang="en-US"/>
        </a:p>
      </dgm:t>
    </dgm:pt>
  </dgm:ptLst>
  <dgm:cxnLst>
    <dgm:cxn modelId="{F85D15DE-5052-43F8-8AE0-1AC781F2B4B4}" srcId="{AE60A617-3A81-4757-AA7A-896C7EDAF009}" destId="{CE377009-72C5-4726-A5F1-4D6517DEBDD2}" srcOrd="0" destOrd="0" parTransId="{A5380FE3-4618-482A-A146-C1BD9D82F9CF}" sibTransId="{1BBC6F68-0565-4C22-830F-60D38E753EF3}"/>
    <dgm:cxn modelId="{9634CFCC-C49D-4E1F-8384-FD57B9BE24EA}" type="presOf" srcId="{CE377009-72C5-4726-A5F1-4D6517DEBDD2}" destId="{DFF78157-941B-4BF6-A217-575DEA149ED5}" srcOrd="0" destOrd="0" presId="urn:microsoft.com/office/officeart/2005/8/layout/vList2"/>
    <dgm:cxn modelId="{11291AC3-B165-486A-B82A-DFC8A84D4BBB}" type="presOf" srcId="{AE60A617-3A81-4757-AA7A-896C7EDAF009}" destId="{78662D3C-9046-48C3-859C-209C91C88F89}" srcOrd="0" destOrd="0" presId="urn:microsoft.com/office/officeart/2005/8/layout/vList2"/>
    <dgm:cxn modelId="{E95D8BFC-DB1C-4D90-8496-36B6458C2184}" type="presParOf" srcId="{78662D3C-9046-48C3-859C-209C91C88F89}" destId="{DFF78157-941B-4BF6-A217-575DEA149ED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36EAD17-EBB6-49FF-8A1F-031698494EA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50F063EA-89F1-4DEF-889C-99C5610012AB}">
      <dgm:prSet/>
      <dgm:spPr/>
      <dgm:t>
        <a:bodyPr/>
        <a:lstStyle/>
        <a:p>
          <a:pPr rtl="0"/>
          <a:r>
            <a:rPr lang="zh-CN" smtClean="0"/>
            <a:t>特点</a:t>
          </a:r>
          <a:endParaRPr lang="zh-CN"/>
        </a:p>
      </dgm:t>
    </dgm:pt>
    <dgm:pt modelId="{D27D53EA-D1BF-4585-A818-E3F53891B398}" type="parTrans" cxnId="{4B37A0CE-EF0D-471B-BDA7-4744F981408F}">
      <dgm:prSet/>
      <dgm:spPr/>
      <dgm:t>
        <a:bodyPr/>
        <a:lstStyle/>
        <a:p>
          <a:endParaRPr lang="zh-CN" altLang="en-US"/>
        </a:p>
      </dgm:t>
    </dgm:pt>
    <dgm:pt modelId="{E9A8E516-0609-4E9A-B1D6-5F4EEB5C14F5}" type="sibTrans" cxnId="{4B37A0CE-EF0D-471B-BDA7-4744F981408F}">
      <dgm:prSet/>
      <dgm:spPr/>
      <dgm:t>
        <a:bodyPr/>
        <a:lstStyle/>
        <a:p>
          <a:endParaRPr lang="zh-CN" altLang="en-US"/>
        </a:p>
      </dgm:t>
    </dgm:pt>
    <dgm:pt modelId="{39998715-94BA-42C3-999E-793CBA86148B}">
      <dgm:prSet/>
      <dgm:spPr/>
      <dgm:t>
        <a:bodyPr/>
        <a:lstStyle/>
        <a:p>
          <a:pPr rtl="0"/>
          <a:r>
            <a:rPr lang="zh-CN" dirty="0" smtClean="0"/>
            <a:t>最大特点就是将待开发的软件系统模块化和组件</a:t>
          </a:r>
          <a:r>
            <a:rPr lang="zh-CN" dirty="0" smtClean="0"/>
            <a:t>化</a:t>
          </a:r>
          <a:r>
            <a:rPr lang="zh-CN" altLang="en-US" dirty="0" smtClean="0"/>
            <a:t>；第一个增量往往是核心增量，满足基本的需求，但很多特征需求没有纳入；客户对每一个增量的使用和评估都可能为下一个增量引入新的功能特性。</a:t>
          </a:r>
          <a:endParaRPr lang="zh-CN" dirty="0"/>
        </a:p>
      </dgm:t>
    </dgm:pt>
    <dgm:pt modelId="{20658B3A-4E02-4F12-8609-81DA0BD0A8D4}" type="parTrans" cxnId="{406985DE-4056-4ADF-98A1-CB75BA0BAEB7}">
      <dgm:prSet/>
      <dgm:spPr/>
      <dgm:t>
        <a:bodyPr/>
        <a:lstStyle/>
        <a:p>
          <a:endParaRPr lang="zh-CN" altLang="en-US"/>
        </a:p>
      </dgm:t>
    </dgm:pt>
    <dgm:pt modelId="{E9416A34-EE3E-4164-9EDF-AC9DC3D922B1}" type="sibTrans" cxnId="{406985DE-4056-4ADF-98A1-CB75BA0BAEB7}">
      <dgm:prSet/>
      <dgm:spPr/>
      <dgm:t>
        <a:bodyPr/>
        <a:lstStyle/>
        <a:p>
          <a:endParaRPr lang="zh-CN" altLang="en-US"/>
        </a:p>
      </dgm:t>
    </dgm:pt>
    <dgm:pt modelId="{CB47582F-7950-4B60-AE36-6C5DD36A2ECD}">
      <dgm:prSet/>
      <dgm:spPr/>
      <dgm:t>
        <a:bodyPr/>
        <a:lstStyle/>
        <a:p>
          <a:pPr rtl="0"/>
          <a:r>
            <a:rPr lang="zh-CN" smtClean="0"/>
            <a:t>优点</a:t>
          </a:r>
          <a:endParaRPr lang="zh-CN"/>
        </a:p>
      </dgm:t>
    </dgm:pt>
    <dgm:pt modelId="{B3C6B29E-2C69-429A-BE1F-9AFD2F06DF94}" type="parTrans" cxnId="{5F22479B-885C-4729-9586-F16525EA3D17}">
      <dgm:prSet/>
      <dgm:spPr/>
      <dgm:t>
        <a:bodyPr/>
        <a:lstStyle/>
        <a:p>
          <a:endParaRPr lang="zh-CN" altLang="en-US"/>
        </a:p>
      </dgm:t>
    </dgm:pt>
    <dgm:pt modelId="{BABB5F3F-3456-4CAF-9E8E-B71C690D8469}" type="sibTrans" cxnId="{5F22479B-885C-4729-9586-F16525EA3D17}">
      <dgm:prSet/>
      <dgm:spPr/>
      <dgm:t>
        <a:bodyPr/>
        <a:lstStyle/>
        <a:p>
          <a:endParaRPr lang="zh-CN" altLang="en-US"/>
        </a:p>
      </dgm:t>
    </dgm:pt>
    <dgm:pt modelId="{6B36CA7D-5AA7-44D4-BF78-86E526889E38}">
      <dgm:prSet/>
      <dgm:spPr/>
      <dgm:t>
        <a:bodyPr/>
        <a:lstStyle/>
        <a:p>
          <a:pPr rtl="0"/>
          <a:r>
            <a:rPr lang="zh-CN" dirty="0" smtClean="0"/>
            <a:t>采用增量模型的优点是人员分配灵活，刚开始不用投入大量人力资源。</a:t>
          </a:r>
          <a:endParaRPr lang="zh-CN" dirty="0"/>
        </a:p>
      </dgm:t>
    </dgm:pt>
    <dgm:pt modelId="{993E8560-4799-4C5D-A1A1-BBC7754C95DD}" type="parTrans" cxnId="{07B98486-5762-4266-93B0-76B1953168EB}">
      <dgm:prSet/>
      <dgm:spPr/>
      <dgm:t>
        <a:bodyPr/>
        <a:lstStyle/>
        <a:p>
          <a:endParaRPr lang="zh-CN" altLang="en-US"/>
        </a:p>
      </dgm:t>
    </dgm:pt>
    <dgm:pt modelId="{B1F2355E-D475-4B29-B019-9D7F543EC4B6}" type="sibTrans" cxnId="{07B98486-5762-4266-93B0-76B1953168EB}">
      <dgm:prSet/>
      <dgm:spPr/>
      <dgm:t>
        <a:bodyPr/>
        <a:lstStyle/>
        <a:p>
          <a:endParaRPr lang="zh-CN" altLang="en-US"/>
        </a:p>
      </dgm:t>
    </dgm:pt>
    <dgm:pt modelId="{7F7C46E4-49EF-43F1-BEB8-5E7E9347E7BC}">
      <dgm:prSet/>
      <dgm:spPr/>
      <dgm:t>
        <a:bodyPr/>
        <a:lstStyle/>
        <a:p>
          <a:pPr rtl="0"/>
          <a:r>
            <a:rPr lang="zh-CN" dirty="0" smtClean="0"/>
            <a:t>可先发布部分功能给客户，对客户起到镇静剂的作用。</a:t>
          </a:r>
          <a:endParaRPr lang="zh-CN" dirty="0"/>
        </a:p>
      </dgm:t>
    </dgm:pt>
    <dgm:pt modelId="{55947BD4-750B-478B-A533-227A34B49465}" type="parTrans" cxnId="{ECC04BDC-1C86-458C-851F-FA07F862833D}">
      <dgm:prSet/>
      <dgm:spPr/>
      <dgm:t>
        <a:bodyPr/>
        <a:lstStyle/>
        <a:p>
          <a:endParaRPr lang="zh-CN" altLang="en-US"/>
        </a:p>
      </dgm:t>
    </dgm:pt>
    <dgm:pt modelId="{6AF7D7B4-352E-4B0F-A487-2A334AA4891A}" type="sibTrans" cxnId="{ECC04BDC-1C86-458C-851F-FA07F862833D}">
      <dgm:prSet/>
      <dgm:spPr/>
      <dgm:t>
        <a:bodyPr/>
        <a:lstStyle/>
        <a:p>
          <a:endParaRPr lang="zh-CN" altLang="en-US"/>
        </a:p>
      </dgm:t>
    </dgm:pt>
    <dgm:pt modelId="{F97BE088-54EF-42CA-B806-B25B3E5FC142}">
      <dgm:prSet/>
      <dgm:spPr/>
      <dgm:t>
        <a:bodyPr/>
        <a:lstStyle/>
        <a:p>
          <a:pPr rtl="0"/>
          <a:r>
            <a:rPr lang="zh-CN" smtClean="0"/>
            <a:t>缺点</a:t>
          </a:r>
          <a:endParaRPr lang="zh-CN"/>
        </a:p>
      </dgm:t>
    </dgm:pt>
    <dgm:pt modelId="{A876F9D7-7C5C-4653-B9F4-1E7451196AE6}" type="parTrans" cxnId="{5CDEB1C7-C0E9-4F25-81EC-881E6A00271D}">
      <dgm:prSet/>
      <dgm:spPr/>
      <dgm:t>
        <a:bodyPr/>
        <a:lstStyle/>
        <a:p>
          <a:endParaRPr lang="zh-CN" altLang="en-US"/>
        </a:p>
      </dgm:t>
    </dgm:pt>
    <dgm:pt modelId="{EBA9E23C-6D6A-4CD0-8188-F23E1E9D7A89}" type="sibTrans" cxnId="{5CDEB1C7-C0E9-4F25-81EC-881E6A00271D}">
      <dgm:prSet/>
      <dgm:spPr/>
      <dgm:t>
        <a:bodyPr/>
        <a:lstStyle/>
        <a:p>
          <a:endParaRPr lang="zh-CN" altLang="en-US"/>
        </a:p>
      </dgm:t>
    </dgm:pt>
    <dgm:pt modelId="{6373A0DA-9449-47E4-ADAD-1B6273990BE6}">
      <dgm:prSet/>
      <dgm:spPr/>
      <dgm:t>
        <a:bodyPr/>
        <a:lstStyle/>
        <a:p>
          <a:pPr rtl="0"/>
          <a:r>
            <a:rPr lang="zh-CN" dirty="0" smtClean="0"/>
            <a:t>软件开发人员若对应用领域不熟悉，难以一次性地进行系统开发（须具备开放式的体系结构），导致并行开发构件有可能遇到不能集成的风险。</a:t>
          </a:r>
          <a:endParaRPr lang="zh-CN" dirty="0"/>
        </a:p>
      </dgm:t>
    </dgm:pt>
    <dgm:pt modelId="{5010CBB6-7776-43FA-A187-CD884249087C}" type="parTrans" cxnId="{8BABC04A-6112-41F3-A55C-2B4A32D0987E}">
      <dgm:prSet/>
      <dgm:spPr/>
      <dgm:t>
        <a:bodyPr/>
        <a:lstStyle/>
        <a:p>
          <a:endParaRPr lang="zh-CN" altLang="en-US"/>
        </a:p>
      </dgm:t>
    </dgm:pt>
    <dgm:pt modelId="{C02818A7-6CD3-40FD-946B-B9A478DD69AB}" type="sibTrans" cxnId="{8BABC04A-6112-41F3-A55C-2B4A32D0987E}">
      <dgm:prSet/>
      <dgm:spPr/>
      <dgm:t>
        <a:bodyPr/>
        <a:lstStyle/>
        <a:p>
          <a:endParaRPr lang="zh-CN" altLang="en-US"/>
        </a:p>
      </dgm:t>
    </dgm:pt>
    <dgm:pt modelId="{6B2E56AD-A8D0-4F6A-A61E-784AD2F14BD4}">
      <dgm:prSet/>
      <dgm:spPr/>
      <dgm:t>
        <a:bodyPr/>
        <a:lstStyle/>
        <a:p>
          <a:pPr rtl="0"/>
          <a:r>
            <a:rPr lang="zh-CN" dirty="0" smtClean="0"/>
            <a:t>增量模型的灵活性可以使其适应这种变化的能力大大优于瀑布模型和快速原型模型，但也很容易退化为边做边改模型，从而是软件过程的控制失去整体性。</a:t>
          </a:r>
          <a:endParaRPr lang="zh-CN" dirty="0"/>
        </a:p>
      </dgm:t>
    </dgm:pt>
    <dgm:pt modelId="{6F50BEB7-A431-4ED6-98CD-3B712FA99D0D}" type="parTrans" cxnId="{87113721-AF91-4807-867C-422099BE241D}">
      <dgm:prSet/>
      <dgm:spPr/>
      <dgm:t>
        <a:bodyPr/>
        <a:lstStyle/>
        <a:p>
          <a:endParaRPr lang="zh-CN" altLang="en-US"/>
        </a:p>
      </dgm:t>
    </dgm:pt>
    <dgm:pt modelId="{8B6FA051-2C31-4ABA-8BC7-5A4E3121C18A}" type="sibTrans" cxnId="{87113721-AF91-4807-867C-422099BE241D}">
      <dgm:prSet/>
      <dgm:spPr/>
      <dgm:t>
        <a:bodyPr/>
        <a:lstStyle/>
        <a:p>
          <a:endParaRPr lang="zh-CN" altLang="en-US"/>
        </a:p>
      </dgm:t>
    </dgm:pt>
    <dgm:pt modelId="{63AAD73F-C766-41CF-8205-BA26FA2F4EDE}">
      <dgm:prSet/>
      <dgm:spPr/>
      <dgm:t>
        <a:bodyPr/>
        <a:lstStyle/>
        <a:p>
          <a:pPr rtl="0"/>
          <a:r>
            <a:rPr lang="zh-CN" dirty="0" smtClean="0"/>
            <a:t>项目管理人员把握全局的水平较高。</a:t>
          </a:r>
          <a:endParaRPr lang="zh-CN" dirty="0"/>
        </a:p>
      </dgm:t>
    </dgm:pt>
    <dgm:pt modelId="{80CF8BB3-A299-4FF4-8086-029959FA19CA}" type="parTrans" cxnId="{05E1C480-405A-44A0-B679-925F35900F56}">
      <dgm:prSet/>
      <dgm:spPr/>
      <dgm:t>
        <a:bodyPr/>
        <a:lstStyle/>
        <a:p>
          <a:endParaRPr lang="zh-CN" altLang="en-US"/>
        </a:p>
      </dgm:t>
    </dgm:pt>
    <dgm:pt modelId="{30197712-FA71-418E-A27B-D8AC8F8A9BF2}" type="sibTrans" cxnId="{05E1C480-405A-44A0-B679-925F35900F56}">
      <dgm:prSet/>
      <dgm:spPr/>
      <dgm:t>
        <a:bodyPr/>
        <a:lstStyle/>
        <a:p>
          <a:endParaRPr lang="zh-CN" altLang="en-US"/>
        </a:p>
      </dgm:t>
    </dgm:pt>
    <dgm:pt modelId="{C80AADEA-4182-43F9-8A14-8F52335287C5}">
      <dgm:prSet/>
      <dgm:spPr/>
      <dgm:t>
        <a:bodyPr/>
        <a:lstStyle/>
        <a:p>
          <a:pPr rtl="0"/>
          <a:r>
            <a:rPr lang="zh-CN" smtClean="0"/>
            <a:t>适用</a:t>
          </a:r>
          <a:endParaRPr lang="zh-CN"/>
        </a:p>
      </dgm:t>
    </dgm:pt>
    <dgm:pt modelId="{1FA62DE3-25EF-4CBB-ADD0-06E23E97E85C}" type="parTrans" cxnId="{8D244BE8-AD04-4C05-BF1F-57026F1DD54C}">
      <dgm:prSet/>
      <dgm:spPr/>
      <dgm:t>
        <a:bodyPr/>
        <a:lstStyle/>
        <a:p>
          <a:endParaRPr lang="zh-CN" altLang="en-US"/>
        </a:p>
      </dgm:t>
    </dgm:pt>
    <dgm:pt modelId="{F41DF404-F691-4279-99DC-986C4D835492}" type="sibTrans" cxnId="{8D244BE8-AD04-4C05-BF1F-57026F1DD54C}">
      <dgm:prSet/>
      <dgm:spPr/>
      <dgm:t>
        <a:bodyPr/>
        <a:lstStyle/>
        <a:p>
          <a:endParaRPr lang="zh-CN" altLang="en-US"/>
        </a:p>
      </dgm:t>
    </dgm:pt>
    <dgm:pt modelId="{8C97FDD2-0200-4C7A-80A5-D5AE5C460B95}">
      <dgm:prSet/>
      <dgm:spPr/>
      <dgm:t>
        <a:bodyPr/>
        <a:lstStyle/>
        <a:p>
          <a:pPr rtl="0"/>
          <a:r>
            <a:rPr lang="zh-CN" smtClean="0"/>
            <a:t>进行已有产品升级或新版本开发，增量模型是非常适合的；</a:t>
          </a:r>
          <a:endParaRPr lang="zh-CN"/>
        </a:p>
      </dgm:t>
    </dgm:pt>
    <dgm:pt modelId="{6A7ADDB6-39C2-4D41-88B7-161C46A70FBB}" type="parTrans" cxnId="{AAE32161-9672-4F30-8DF0-2CF0C8C38063}">
      <dgm:prSet/>
      <dgm:spPr/>
      <dgm:t>
        <a:bodyPr/>
        <a:lstStyle/>
        <a:p>
          <a:endParaRPr lang="zh-CN" altLang="en-US"/>
        </a:p>
      </dgm:t>
    </dgm:pt>
    <dgm:pt modelId="{D69EC4BD-0FC8-4118-872B-0977644ECE09}" type="sibTrans" cxnId="{AAE32161-9672-4F30-8DF0-2CF0C8C38063}">
      <dgm:prSet/>
      <dgm:spPr/>
      <dgm:t>
        <a:bodyPr/>
        <a:lstStyle/>
        <a:p>
          <a:endParaRPr lang="zh-CN" altLang="en-US"/>
        </a:p>
      </dgm:t>
    </dgm:pt>
    <dgm:pt modelId="{3FFF6DD7-5427-4F46-835D-B3544AB2E1BC}">
      <dgm:prSet/>
      <dgm:spPr/>
      <dgm:t>
        <a:bodyPr/>
        <a:lstStyle/>
        <a:p>
          <a:pPr rtl="0"/>
          <a:r>
            <a:rPr lang="zh-CN" smtClean="0"/>
            <a:t>对完成期限严格要求的产品，可以使用增量模型；</a:t>
          </a:r>
          <a:endParaRPr lang="zh-CN"/>
        </a:p>
      </dgm:t>
    </dgm:pt>
    <dgm:pt modelId="{95482032-B2C3-4B56-A1D9-02768531DDAB}" type="parTrans" cxnId="{E9961285-EC13-4ABF-8494-5B9314DCA7FC}">
      <dgm:prSet/>
      <dgm:spPr/>
      <dgm:t>
        <a:bodyPr/>
        <a:lstStyle/>
        <a:p>
          <a:endParaRPr lang="zh-CN" altLang="en-US"/>
        </a:p>
      </dgm:t>
    </dgm:pt>
    <dgm:pt modelId="{5F7A2DA0-A85A-43A4-90E4-4982DC97875D}" type="sibTrans" cxnId="{E9961285-EC13-4ABF-8494-5B9314DCA7FC}">
      <dgm:prSet/>
      <dgm:spPr/>
      <dgm:t>
        <a:bodyPr/>
        <a:lstStyle/>
        <a:p>
          <a:endParaRPr lang="zh-CN" altLang="en-US"/>
        </a:p>
      </dgm:t>
    </dgm:pt>
    <dgm:pt modelId="{87B43FA0-BBBA-44B2-9DA7-3B8FDC8F4A48}">
      <dgm:prSet/>
      <dgm:spPr/>
      <dgm:t>
        <a:bodyPr/>
        <a:lstStyle/>
        <a:p>
          <a:pPr rtl="0"/>
          <a:r>
            <a:rPr lang="zh-CN" dirty="0" smtClean="0"/>
            <a:t>对所开发的领域比较熟悉而且已有原型系统，增量模型也是非常适合的。</a:t>
          </a:r>
          <a:endParaRPr lang="zh-CN" dirty="0"/>
        </a:p>
      </dgm:t>
    </dgm:pt>
    <dgm:pt modelId="{8D851A38-6A32-4D9A-B5AB-C5B60C1CAA5B}" type="parTrans" cxnId="{4F76F57C-9627-4354-A2C1-901D71A2C118}">
      <dgm:prSet/>
      <dgm:spPr/>
      <dgm:t>
        <a:bodyPr/>
        <a:lstStyle/>
        <a:p>
          <a:endParaRPr lang="zh-CN" altLang="en-US"/>
        </a:p>
      </dgm:t>
    </dgm:pt>
    <dgm:pt modelId="{690BD6E2-B101-4D9D-B090-E8638B170ACF}" type="sibTrans" cxnId="{4F76F57C-9627-4354-A2C1-901D71A2C118}">
      <dgm:prSet/>
      <dgm:spPr/>
      <dgm:t>
        <a:bodyPr/>
        <a:lstStyle/>
        <a:p>
          <a:endParaRPr lang="zh-CN" altLang="en-US"/>
        </a:p>
      </dgm:t>
    </dgm:pt>
    <dgm:pt modelId="{AFA7EA3C-7251-4C05-B539-5ED83949F7CF}">
      <dgm:prSet/>
      <dgm:spPr/>
      <dgm:t>
        <a:bodyPr/>
        <a:lstStyle/>
        <a:p>
          <a:pPr rtl="0"/>
          <a:r>
            <a:rPr lang="zh-CN" dirty="0" smtClean="0"/>
            <a:t>比较瀑布模型、原型进化模型，增量模型具有非常显著的优越性。但是，增量模型对软件设计有更高的技术要求，特别是对软件体系结构，要求它具有很好的开放性与稳定性，能够顺利地实现构件的集成。在把每个新的构件集成到已建软件系统的结构中的时候，一般要求这个新增的构件应该尽量少地改变原来已建的软件结构。因此增量构件要求具有相当好的功能独立性，其接口应该简单，以方便集成时与系统的连接。</a:t>
          </a:r>
          <a:endParaRPr lang="zh-CN" dirty="0"/>
        </a:p>
      </dgm:t>
    </dgm:pt>
    <dgm:pt modelId="{268A24D5-D09F-4842-84A5-408BBCDB7785}" type="parTrans" cxnId="{98856783-720E-467B-A40E-9972229BC0DF}">
      <dgm:prSet/>
      <dgm:spPr/>
      <dgm:t>
        <a:bodyPr/>
        <a:lstStyle/>
        <a:p>
          <a:endParaRPr lang="zh-CN" altLang="en-US"/>
        </a:p>
      </dgm:t>
    </dgm:pt>
    <dgm:pt modelId="{96557B27-468B-4401-8AF3-3EF91ED21B36}" type="sibTrans" cxnId="{98856783-720E-467B-A40E-9972229BC0DF}">
      <dgm:prSet/>
      <dgm:spPr/>
      <dgm:t>
        <a:bodyPr/>
        <a:lstStyle/>
        <a:p>
          <a:endParaRPr lang="zh-CN" altLang="en-US"/>
        </a:p>
      </dgm:t>
    </dgm:pt>
    <dgm:pt modelId="{157FA988-E5DA-404D-9A70-EF924DD6267F}">
      <dgm:prSet/>
      <dgm:spPr/>
      <dgm:t>
        <a:bodyPr/>
        <a:lstStyle/>
        <a:p>
          <a:pPr rtl="0"/>
          <a:r>
            <a:rPr lang="zh-CN" altLang="en-US" dirty="0" smtClean="0"/>
            <a:t>系统利用增量进行分解模块，有利于降低产品的开发风险，且保持一定的灵活性，比如，</a:t>
          </a:r>
          <a:r>
            <a:rPr lang="zh-CN" dirty="0" smtClean="0"/>
            <a:t>如果核心产品很受欢迎，则可增加人力实现下一个增量</a:t>
          </a:r>
          <a:r>
            <a:rPr lang="zh-CN" altLang="en-US" dirty="0" smtClean="0"/>
            <a:t>。</a:t>
          </a:r>
          <a:endParaRPr lang="zh-CN" dirty="0"/>
        </a:p>
      </dgm:t>
    </dgm:pt>
    <dgm:pt modelId="{BFFFE275-C030-40AF-A118-A605BD83B3D3}" type="parTrans" cxnId="{F4C57F8A-05E3-471F-9F2B-EC2B84871F9A}">
      <dgm:prSet/>
      <dgm:spPr/>
    </dgm:pt>
    <dgm:pt modelId="{538D0727-8ED6-4CA1-912B-A76B6F33F1EA}" type="sibTrans" cxnId="{F4C57F8A-05E3-471F-9F2B-EC2B84871F9A}">
      <dgm:prSet/>
      <dgm:spPr/>
    </dgm:pt>
    <dgm:pt modelId="{61E34D04-631C-4EBA-AA25-B795C785D888}" type="pres">
      <dgm:prSet presAssocID="{836EAD17-EBB6-49FF-8A1F-031698494EAF}" presName="linear" presStyleCnt="0">
        <dgm:presLayoutVars>
          <dgm:animLvl val="lvl"/>
          <dgm:resizeHandles val="exact"/>
        </dgm:presLayoutVars>
      </dgm:prSet>
      <dgm:spPr/>
      <dgm:t>
        <a:bodyPr/>
        <a:lstStyle/>
        <a:p>
          <a:endParaRPr lang="zh-CN" altLang="en-US"/>
        </a:p>
      </dgm:t>
    </dgm:pt>
    <dgm:pt modelId="{5C2583D6-7754-41C2-8B13-52CF6CFD5D2E}" type="pres">
      <dgm:prSet presAssocID="{50F063EA-89F1-4DEF-889C-99C5610012AB}" presName="parentText" presStyleLbl="node1" presStyleIdx="0" presStyleCnt="4">
        <dgm:presLayoutVars>
          <dgm:chMax val="0"/>
          <dgm:bulletEnabled val="1"/>
        </dgm:presLayoutVars>
      </dgm:prSet>
      <dgm:spPr/>
      <dgm:t>
        <a:bodyPr/>
        <a:lstStyle/>
        <a:p>
          <a:endParaRPr lang="zh-CN" altLang="en-US"/>
        </a:p>
      </dgm:t>
    </dgm:pt>
    <dgm:pt modelId="{37573DF7-DE85-4719-99D7-EC12C5B8BA17}" type="pres">
      <dgm:prSet presAssocID="{50F063EA-89F1-4DEF-889C-99C5610012AB}" presName="childText" presStyleLbl="revTx" presStyleIdx="0" presStyleCnt="4">
        <dgm:presLayoutVars>
          <dgm:bulletEnabled val="1"/>
        </dgm:presLayoutVars>
      </dgm:prSet>
      <dgm:spPr/>
      <dgm:t>
        <a:bodyPr/>
        <a:lstStyle/>
        <a:p>
          <a:endParaRPr lang="zh-CN" altLang="en-US"/>
        </a:p>
      </dgm:t>
    </dgm:pt>
    <dgm:pt modelId="{0E8CFF48-AD6F-42B8-8891-955A45871060}" type="pres">
      <dgm:prSet presAssocID="{CB47582F-7950-4B60-AE36-6C5DD36A2ECD}" presName="parentText" presStyleLbl="node1" presStyleIdx="1" presStyleCnt="4">
        <dgm:presLayoutVars>
          <dgm:chMax val="0"/>
          <dgm:bulletEnabled val="1"/>
        </dgm:presLayoutVars>
      </dgm:prSet>
      <dgm:spPr/>
      <dgm:t>
        <a:bodyPr/>
        <a:lstStyle/>
        <a:p>
          <a:endParaRPr lang="zh-CN" altLang="en-US"/>
        </a:p>
      </dgm:t>
    </dgm:pt>
    <dgm:pt modelId="{B8569C65-CE24-4828-910A-55C08820D5D8}" type="pres">
      <dgm:prSet presAssocID="{CB47582F-7950-4B60-AE36-6C5DD36A2ECD}" presName="childText" presStyleLbl="revTx" presStyleIdx="1" presStyleCnt="4">
        <dgm:presLayoutVars>
          <dgm:bulletEnabled val="1"/>
        </dgm:presLayoutVars>
      </dgm:prSet>
      <dgm:spPr/>
      <dgm:t>
        <a:bodyPr/>
        <a:lstStyle/>
        <a:p>
          <a:endParaRPr lang="zh-CN" altLang="en-US"/>
        </a:p>
      </dgm:t>
    </dgm:pt>
    <dgm:pt modelId="{3283C466-AF52-4DCD-9975-EB14FA7F2632}" type="pres">
      <dgm:prSet presAssocID="{F97BE088-54EF-42CA-B806-B25B3E5FC142}" presName="parentText" presStyleLbl="node1" presStyleIdx="2" presStyleCnt="4">
        <dgm:presLayoutVars>
          <dgm:chMax val="0"/>
          <dgm:bulletEnabled val="1"/>
        </dgm:presLayoutVars>
      </dgm:prSet>
      <dgm:spPr/>
      <dgm:t>
        <a:bodyPr/>
        <a:lstStyle/>
        <a:p>
          <a:endParaRPr lang="zh-CN" altLang="en-US"/>
        </a:p>
      </dgm:t>
    </dgm:pt>
    <dgm:pt modelId="{ED5CADDC-748D-4AB9-BDB4-64B41EBD7C17}" type="pres">
      <dgm:prSet presAssocID="{F97BE088-54EF-42CA-B806-B25B3E5FC142}" presName="childText" presStyleLbl="revTx" presStyleIdx="2" presStyleCnt="4">
        <dgm:presLayoutVars>
          <dgm:bulletEnabled val="1"/>
        </dgm:presLayoutVars>
      </dgm:prSet>
      <dgm:spPr/>
      <dgm:t>
        <a:bodyPr/>
        <a:lstStyle/>
        <a:p>
          <a:endParaRPr lang="zh-CN" altLang="en-US"/>
        </a:p>
      </dgm:t>
    </dgm:pt>
    <dgm:pt modelId="{0420110F-0085-4B55-A74F-30562E81ADD2}" type="pres">
      <dgm:prSet presAssocID="{C80AADEA-4182-43F9-8A14-8F52335287C5}" presName="parentText" presStyleLbl="node1" presStyleIdx="3" presStyleCnt="4">
        <dgm:presLayoutVars>
          <dgm:chMax val="0"/>
          <dgm:bulletEnabled val="1"/>
        </dgm:presLayoutVars>
      </dgm:prSet>
      <dgm:spPr/>
      <dgm:t>
        <a:bodyPr/>
        <a:lstStyle/>
        <a:p>
          <a:endParaRPr lang="zh-CN" altLang="en-US"/>
        </a:p>
      </dgm:t>
    </dgm:pt>
    <dgm:pt modelId="{36576F1E-37A6-4638-AA72-0693D4412AC7}" type="pres">
      <dgm:prSet presAssocID="{C80AADEA-4182-43F9-8A14-8F52335287C5}" presName="childText" presStyleLbl="revTx" presStyleIdx="3" presStyleCnt="4">
        <dgm:presLayoutVars>
          <dgm:bulletEnabled val="1"/>
        </dgm:presLayoutVars>
      </dgm:prSet>
      <dgm:spPr/>
      <dgm:t>
        <a:bodyPr/>
        <a:lstStyle/>
        <a:p>
          <a:endParaRPr lang="zh-CN" altLang="en-US"/>
        </a:p>
      </dgm:t>
    </dgm:pt>
  </dgm:ptLst>
  <dgm:cxnLst>
    <dgm:cxn modelId="{8D244BE8-AD04-4C05-BF1F-57026F1DD54C}" srcId="{836EAD17-EBB6-49FF-8A1F-031698494EAF}" destId="{C80AADEA-4182-43F9-8A14-8F52335287C5}" srcOrd="3" destOrd="0" parTransId="{1FA62DE3-25EF-4CBB-ADD0-06E23E97E85C}" sibTransId="{F41DF404-F691-4279-99DC-986C4D835492}"/>
    <dgm:cxn modelId="{E659189D-BA88-40B0-9C0A-A476F8130BA8}" type="presOf" srcId="{AFA7EA3C-7251-4C05-B539-5ED83949F7CF}" destId="{37573DF7-DE85-4719-99D7-EC12C5B8BA17}" srcOrd="0" destOrd="1" presId="urn:microsoft.com/office/officeart/2005/8/layout/vList2"/>
    <dgm:cxn modelId="{717F983A-0880-47F4-BFF9-CB7BD2248139}" type="presOf" srcId="{F97BE088-54EF-42CA-B806-B25B3E5FC142}" destId="{3283C466-AF52-4DCD-9975-EB14FA7F2632}" srcOrd="0" destOrd="0" presId="urn:microsoft.com/office/officeart/2005/8/layout/vList2"/>
    <dgm:cxn modelId="{AAE32161-9672-4F30-8DF0-2CF0C8C38063}" srcId="{C80AADEA-4182-43F9-8A14-8F52335287C5}" destId="{8C97FDD2-0200-4C7A-80A5-D5AE5C460B95}" srcOrd="0" destOrd="0" parTransId="{6A7ADDB6-39C2-4D41-88B7-161C46A70FBB}" sibTransId="{D69EC4BD-0FC8-4118-872B-0977644ECE09}"/>
    <dgm:cxn modelId="{166B9ECB-0845-4DEA-A17A-1D4C286E686E}" type="presOf" srcId="{C80AADEA-4182-43F9-8A14-8F52335287C5}" destId="{0420110F-0085-4B55-A74F-30562E81ADD2}" srcOrd="0" destOrd="0" presId="urn:microsoft.com/office/officeart/2005/8/layout/vList2"/>
    <dgm:cxn modelId="{F4C57F8A-05E3-471F-9F2B-EC2B84871F9A}" srcId="{CB47582F-7950-4B60-AE36-6C5DD36A2ECD}" destId="{157FA988-E5DA-404D-9A70-EF924DD6267F}" srcOrd="1" destOrd="0" parTransId="{BFFFE275-C030-40AF-A118-A605BD83B3D3}" sibTransId="{538D0727-8ED6-4CA1-912B-A76B6F33F1EA}"/>
    <dgm:cxn modelId="{14CF6E50-1846-4A5A-BE5C-B7C4064D79B4}" type="presOf" srcId="{6B36CA7D-5AA7-44D4-BF78-86E526889E38}" destId="{B8569C65-CE24-4828-910A-55C08820D5D8}" srcOrd="0" destOrd="0" presId="urn:microsoft.com/office/officeart/2005/8/layout/vList2"/>
    <dgm:cxn modelId="{35460A04-AE61-4312-858F-916169E2FA7E}" type="presOf" srcId="{CB47582F-7950-4B60-AE36-6C5DD36A2ECD}" destId="{0E8CFF48-AD6F-42B8-8891-955A45871060}" srcOrd="0" destOrd="0" presId="urn:microsoft.com/office/officeart/2005/8/layout/vList2"/>
    <dgm:cxn modelId="{D4CD103C-90F1-4606-B347-5FFC53E3B251}" type="presOf" srcId="{87B43FA0-BBBA-44B2-9DA7-3B8FDC8F4A48}" destId="{36576F1E-37A6-4638-AA72-0693D4412AC7}" srcOrd="0" destOrd="2" presId="urn:microsoft.com/office/officeart/2005/8/layout/vList2"/>
    <dgm:cxn modelId="{A9DA42EE-13FF-4A01-BA38-286EAC3F397F}" type="presOf" srcId="{3FFF6DD7-5427-4F46-835D-B3544AB2E1BC}" destId="{36576F1E-37A6-4638-AA72-0693D4412AC7}" srcOrd="0" destOrd="1" presId="urn:microsoft.com/office/officeart/2005/8/layout/vList2"/>
    <dgm:cxn modelId="{98856783-720E-467B-A40E-9972229BC0DF}" srcId="{50F063EA-89F1-4DEF-889C-99C5610012AB}" destId="{AFA7EA3C-7251-4C05-B539-5ED83949F7CF}" srcOrd="1" destOrd="0" parTransId="{268A24D5-D09F-4842-84A5-408BBCDB7785}" sibTransId="{96557B27-468B-4401-8AF3-3EF91ED21B36}"/>
    <dgm:cxn modelId="{F89D9E63-E9A0-4AF9-88A0-FC669A9C4839}" type="presOf" srcId="{63AAD73F-C766-41CF-8205-BA26FA2F4EDE}" destId="{ED5CADDC-748D-4AB9-BDB4-64B41EBD7C17}" srcOrd="0" destOrd="2" presId="urn:microsoft.com/office/officeart/2005/8/layout/vList2"/>
    <dgm:cxn modelId="{52656E3C-A29C-410F-A4C7-292B66C3270C}" type="presOf" srcId="{6373A0DA-9449-47E4-ADAD-1B6273990BE6}" destId="{ED5CADDC-748D-4AB9-BDB4-64B41EBD7C17}" srcOrd="0" destOrd="0" presId="urn:microsoft.com/office/officeart/2005/8/layout/vList2"/>
    <dgm:cxn modelId="{15DCF8EB-FE0D-4B94-8E09-19018F7F4B65}" type="presOf" srcId="{7F7C46E4-49EF-43F1-BEB8-5E7E9347E7BC}" destId="{B8569C65-CE24-4828-910A-55C08820D5D8}" srcOrd="0" destOrd="2" presId="urn:microsoft.com/office/officeart/2005/8/layout/vList2"/>
    <dgm:cxn modelId="{4B37A0CE-EF0D-471B-BDA7-4744F981408F}" srcId="{836EAD17-EBB6-49FF-8A1F-031698494EAF}" destId="{50F063EA-89F1-4DEF-889C-99C5610012AB}" srcOrd="0" destOrd="0" parTransId="{D27D53EA-D1BF-4585-A818-E3F53891B398}" sibTransId="{E9A8E516-0609-4E9A-B1D6-5F4EEB5C14F5}"/>
    <dgm:cxn modelId="{0B8B0FBB-B3FE-44C5-AC3A-F1699E2A0E8C}" type="presOf" srcId="{836EAD17-EBB6-49FF-8A1F-031698494EAF}" destId="{61E34D04-631C-4EBA-AA25-B795C785D888}" srcOrd="0" destOrd="0" presId="urn:microsoft.com/office/officeart/2005/8/layout/vList2"/>
    <dgm:cxn modelId="{ECC04BDC-1C86-458C-851F-FA07F862833D}" srcId="{CB47582F-7950-4B60-AE36-6C5DD36A2ECD}" destId="{7F7C46E4-49EF-43F1-BEB8-5E7E9347E7BC}" srcOrd="2" destOrd="0" parTransId="{55947BD4-750B-478B-A533-227A34B49465}" sibTransId="{6AF7D7B4-352E-4B0F-A487-2A334AA4891A}"/>
    <dgm:cxn modelId="{87113721-AF91-4807-867C-422099BE241D}" srcId="{F97BE088-54EF-42CA-B806-B25B3E5FC142}" destId="{6B2E56AD-A8D0-4F6A-A61E-784AD2F14BD4}" srcOrd="1" destOrd="0" parTransId="{6F50BEB7-A431-4ED6-98CD-3B712FA99D0D}" sibTransId="{8B6FA051-2C31-4ABA-8BC7-5A4E3121C18A}"/>
    <dgm:cxn modelId="{CD626716-9414-44D5-B6D8-4533CD7E1534}" type="presOf" srcId="{8C97FDD2-0200-4C7A-80A5-D5AE5C460B95}" destId="{36576F1E-37A6-4638-AA72-0693D4412AC7}" srcOrd="0" destOrd="0" presId="urn:microsoft.com/office/officeart/2005/8/layout/vList2"/>
    <dgm:cxn modelId="{4F76F57C-9627-4354-A2C1-901D71A2C118}" srcId="{C80AADEA-4182-43F9-8A14-8F52335287C5}" destId="{87B43FA0-BBBA-44B2-9DA7-3B8FDC8F4A48}" srcOrd="2" destOrd="0" parTransId="{8D851A38-6A32-4D9A-B5AB-C5B60C1CAA5B}" sibTransId="{690BD6E2-B101-4D9D-B090-E8638B170ACF}"/>
    <dgm:cxn modelId="{5F22479B-885C-4729-9586-F16525EA3D17}" srcId="{836EAD17-EBB6-49FF-8A1F-031698494EAF}" destId="{CB47582F-7950-4B60-AE36-6C5DD36A2ECD}" srcOrd="1" destOrd="0" parTransId="{B3C6B29E-2C69-429A-BE1F-9AFD2F06DF94}" sibTransId="{BABB5F3F-3456-4CAF-9E8E-B71C690D8469}"/>
    <dgm:cxn modelId="{406985DE-4056-4ADF-98A1-CB75BA0BAEB7}" srcId="{50F063EA-89F1-4DEF-889C-99C5610012AB}" destId="{39998715-94BA-42C3-999E-793CBA86148B}" srcOrd="0" destOrd="0" parTransId="{20658B3A-4E02-4F12-8609-81DA0BD0A8D4}" sibTransId="{E9416A34-EE3E-4164-9EDF-AC9DC3D922B1}"/>
    <dgm:cxn modelId="{8BABC04A-6112-41F3-A55C-2B4A32D0987E}" srcId="{F97BE088-54EF-42CA-B806-B25B3E5FC142}" destId="{6373A0DA-9449-47E4-ADAD-1B6273990BE6}" srcOrd="0" destOrd="0" parTransId="{5010CBB6-7776-43FA-A187-CD884249087C}" sibTransId="{C02818A7-6CD3-40FD-946B-B9A478DD69AB}"/>
    <dgm:cxn modelId="{05E1C480-405A-44A0-B679-925F35900F56}" srcId="{F97BE088-54EF-42CA-B806-B25B3E5FC142}" destId="{63AAD73F-C766-41CF-8205-BA26FA2F4EDE}" srcOrd="2" destOrd="0" parTransId="{80CF8BB3-A299-4FF4-8086-029959FA19CA}" sibTransId="{30197712-FA71-418E-A27B-D8AC8F8A9BF2}"/>
    <dgm:cxn modelId="{E9961285-EC13-4ABF-8494-5B9314DCA7FC}" srcId="{C80AADEA-4182-43F9-8A14-8F52335287C5}" destId="{3FFF6DD7-5427-4F46-835D-B3544AB2E1BC}" srcOrd="1" destOrd="0" parTransId="{95482032-B2C3-4B56-A1D9-02768531DDAB}" sibTransId="{5F7A2DA0-A85A-43A4-90E4-4982DC97875D}"/>
    <dgm:cxn modelId="{07B98486-5762-4266-93B0-76B1953168EB}" srcId="{CB47582F-7950-4B60-AE36-6C5DD36A2ECD}" destId="{6B36CA7D-5AA7-44D4-BF78-86E526889E38}" srcOrd="0" destOrd="0" parTransId="{993E8560-4799-4C5D-A1A1-BBC7754C95DD}" sibTransId="{B1F2355E-D475-4B29-B019-9D7F543EC4B6}"/>
    <dgm:cxn modelId="{DEDB6618-7C1E-4E12-8379-241F0AB7E152}" type="presOf" srcId="{39998715-94BA-42C3-999E-793CBA86148B}" destId="{37573DF7-DE85-4719-99D7-EC12C5B8BA17}" srcOrd="0" destOrd="0" presId="urn:microsoft.com/office/officeart/2005/8/layout/vList2"/>
    <dgm:cxn modelId="{370F2798-F6A7-467A-B2D0-C228C103F66C}" type="presOf" srcId="{50F063EA-89F1-4DEF-889C-99C5610012AB}" destId="{5C2583D6-7754-41C2-8B13-52CF6CFD5D2E}" srcOrd="0" destOrd="0" presId="urn:microsoft.com/office/officeart/2005/8/layout/vList2"/>
    <dgm:cxn modelId="{5AFAE787-41CF-4455-965F-56B53321260B}" type="presOf" srcId="{6B2E56AD-A8D0-4F6A-A61E-784AD2F14BD4}" destId="{ED5CADDC-748D-4AB9-BDB4-64B41EBD7C17}" srcOrd="0" destOrd="1" presId="urn:microsoft.com/office/officeart/2005/8/layout/vList2"/>
    <dgm:cxn modelId="{5CDEB1C7-C0E9-4F25-81EC-881E6A00271D}" srcId="{836EAD17-EBB6-49FF-8A1F-031698494EAF}" destId="{F97BE088-54EF-42CA-B806-B25B3E5FC142}" srcOrd="2" destOrd="0" parTransId="{A876F9D7-7C5C-4653-B9F4-1E7451196AE6}" sibTransId="{EBA9E23C-6D6A-4CD0-8188-F23E1E9D7A89}"/>
    <dgm:cxn modelId="{FBA78104-C039-4687-B8EF-33EE332C05A6}" type="presOf" srcId="{157FA988-E5DA-404D-9A70-EF924DD6267F}" destId="{B8569C65-CE24-4828-910A-55C08820D5D8}" srcOrd="0" destOrd="1" presId="urn:microsoft.com/office/officeart/2005/8/layout/vList2"/>
    <dgm:cxn modelId="{F7A18450-5BB2-46E8-BC72-3C61099D8EB2}" type="presParOf" srcId="{61E34D04-631C-4EBA-AA25-B795C785D888}" destId="{5C2583D6-7754-41C2-8B13-52CF6CFD5D2E}" srcOrd="0" destOrd="0" presId="urn:microsoft.com/office/officeart/2005/8/layout/vList2"/>
    <dgm:cxn modelId="{1638EAB7-0892-4B0B-B632-747BEB6E17E7}" type="presParOf" srcId="{61E34D04-631C-4EBA-AA25-B795C785D888}" destId="{37573DF7-DE85-4719-99D7-EC12C5B8BA17}" srcOrd="1" destOrd="0" presId="urn:microsoft.com/office/officeart/2005/8/layout/vList2"/>
    <dgm:cxn modelId="{A487DA74-10CF-484E-8F96-D7260667EB85}" type="presParOf" srcId="{61E34D04-631C-4EBA-AA25-B795C785D888}" destId="{0E8CFF48-AD6F-42B8-8891-955A45871060}" srcOrd="2" destOrd="0" presId="urn:microsoft.com/office/officeart/2005/8/layout/vList2"/>
    <dgm:cxn modelId="{833E512F-D8CE-4136-B43B-B3223DBF03B7}" type="presParOf" srcId="{61E34D04-631C-4EBA-AA25-B795C785D888}" destId="{B8569C65-CE24-4828-910A-55C08820D5D8}" srcOrd="3" destOrd="0" presId="urn:microsoft.com/office/officeart/2005/8/layout/vList2"/>
    <dgm:cxn modelId="{55F1B438-88DC-447C-8F6E-B6CD4ED6EF61}" type="presParOf" srcId="{61E34D04-631C-4EBA-AA25-B795C785D888}" destId="{3283C466-AF52-4DCD-9975-EB14FA7F2632}" srcOrd="4" destOrd="0" presId="urn:microsoft.com/office/officeart/2005/8/layout/vList2"/>
    <dgm:cxn modelId="{447DCB59-A9C7-4534-8742-928C7F0729C8}" type="presParOf" srcId="{61E34D04-631C-4EBA-AA25-B795C785D888}" destId="{ED5CADDC-748D-4AB9-BDB4-64B41EBD7C17}" srcOrd="5" destOrd="0" presId="urn:microsoft.com/office/officeart/2005/8/layout/vList2"/>
    <dgm:cxn modelId="{4E2FB394-F349-4807-A6E3-9EBF58D8D5D6}" type="presParOf" srcId="{61E34D04-631C-4EBA-AA25-B795C785D888}" destId="{0420110F-0085-4B55-A74F-30562E81ADD2}" srcOrd="6" destOrd="0" presId="urn:microsoft.com/office/officeart/2005/8/layout/vList2"/>
    <dgm:cxn modelId="{457DA044-DC67-4AA0-A0A5-CD13ECB5ED75}" type="presParOf" srcId="{61E34D04-631C-4EBA-AA25-B795C785D888}" destId="{36576F1E-37A6-4638-AA72-0693D4412AC7}"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9F260A4-5577-499A-827A-01CB2A6076D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D09B033D-C6C2-405F-8732-3025C90B0EA3}">
      <dgm:prSet/>
      <dgm:spPr/>
      <dgm:t>
        <a:bodyPr/>
        <a:lstStyle/>
        <a:p>
          <a:pPr rtl="0"/>
          <a:r>
            <a:rPr lang="zh-CN" b="1" smtClean="0"/>
            <a:t>螺旋模型</a:t>
          </a:r>
          <a:br>
            <a:rPr lang="zh-CN" b="1" smtClean="0"/>
          </a:br>
          <a:r>
            <a:rPr lang="zh-CN" smtClean="0"/>
            <a:t>    属于一种演化软件开发过程模型，它兼顾了快速原型的迭代的特征以及瀑布模型的系统化与严格监控。螺旋模型最大的特点在于引入了其他模型不具备的风险分析，使软件在无法排除重大风险时有机会停止，以减小损失。同时，在每个迭代阶段构建原型是螺旋模型用以减小风险的途径。螺旋模型更适合大型的昂贵的系统级的软件应用，如图所示。</a:t>
          </a:r>
          <a:endParaRPr lang="zh-CN"/>
        </a:p>
      </dgm:t>
    </dgm:pt>
    <dgm:pt modelId="{F4EA9714-120A-44A3-9821-55FECAEA17EF}" type="parTrans" cxnId="{E158E48B-2A00-47E4-9DD7-1F497AD52CAB}">
      <dgm:prSet/>
      <dgm:spPr/>
      <dgm:t>
        <a:bodyPr/>
        <a:lstStyle/>
        <a:p>
          <a:endParaRPr lang="zh-CN" altLang="en-US"/>
        </a:p>
      </dgm:t>
    </dgm:pt>
    <dgm:pt modelId="{CF5032EF-BE44-4720-8004-8B68D7EE428B}" type="sibTrans" cxnId="{E158E48B-2A00-47E4-9DD7-1F497AD52CAB}">
      <dgm:prSet/>
      <dgm:spPr/>
      <dgm:t>
        <a:bodyPr/>
        <a:lstStyle/>
        <a:p>
          <a:endParaRPr lang="zh-CN" altLang="en-US"/>
        </a:p>
      </dgm:t>
    </dgm:pt>
    <dgm:pt modelId="{8FB958A0-6013-4739-87A0-481D53007C9F}" type="pres">
      <dgm:prSet presAssocID="{69F260A4-5577-499A-827A-01CB2A6076D2}" presName="linear" presStyleCnt="0">
        <dgm:presLayoutVars>
          <dgm:animLvl val="lvl"/>
          <dgm:resizeHandles val="exact"/>
        </dgm:presLayoutVars>
      </dgm:prSet>
      <dgm:spPr/>
      <dgm:t>
        <a:bodyPr/>
        <a:lstStyle/>
        <a:p>
          <a:endParaRPr lang="zh-CN" altLang="en-US"/>
        </a:p>
      </dgm:t>
    </dgm:pt>
    <dgm:pt modelId="{F46FEF22-9ECC-4A22-B4AA-254AD97019A3}" type="pres">
      <dgm:prSet presAssocID="{D09B033D-C6C2-405F-8732-3025C90B0EA3}" presName="parentText" presStyleLbl="node1" presStyleIdx="0" presStyleCnt="1">
        <dgm:presLayoutVars>
          <dgm:chMax val="0"/>
          <dgm:bulletEnabled val="1"/>
        </dgm:presLayoutVars>
      </dgm:prSet>
      <dgm:spPr/>
      <dgm:t>
        <a:bodyPr/>
        <a:lstStyle/>
        <a:p>
          <a:endParaRPr lang="zh-CN" altLang="en-US"/>
        </a:p>
      </dgm:t>
    </dgm:pt>
  </dgm:ptLst>
  <dgm:cxnLst>
    <dgm:cxn modelId="{736D2812-99A5-4F49-941A-E72F19AAA55D}" type="presOf" srcId="{69F260A4-5577-499A-827A-01CB2A6076D2}" destId="{8FB958A0-6013-4739-87A0-481D53007C9F}" srcOrd="0" destOrd="0" presId="urn:microsoft.com/office/officeart/2005/8/layout/vList2"/>
    <dgm:cxn modelId="{E158E48B-2A00-47E4-9DD7-1F497AD52CAB}" srcId="{69F260A4-5577-499A-827A-01CB2A6076D2}" destId="{D09B033D-C6C2-405F-8732-3025C90B0EA3}" srcOrd="0" destOrd="0" parTransId="{F4EA9714-120A-44A3-9821-55FECAEA17EF}" sibTransId="{CF5032EF-BE44-4720-8004-8B68D7EE428B}"/>
    <dgm:cxn modelId="{F9982E86-9A9F-43ED-B271-35B2A11FE6CF}" type="presOf" srcId="{D09B033D-C6C2-405F-8732-3025C90B0EA3}" destId="{F46FEF22-9ECC-4A22-B4AA-254AD97019A3}" srcOrd="0" destOrd="0" presId="urn:microsoft.com/office/officeart/2005/8/layout/vList2"/>
    <dgm:cxn modelId="{64203539-2D0E-491D-AAC3-F448705E35C4}" type="presParOf" srcId="{8FB958A0-6013-4739-87A0-481D53007C9F}" destId="{F46FEF22-9ECC-4A22-B4AA-254AD97019A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F937E82-0E6E-49D6-A653-BB1FA9CB6F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A73F27C7-28DE-4D39-9597-9CEAE59D8CD8}">
      <dgm:prSet/>
      <dgm:spPr/>
      <dgm:t>
        <a:bodyPr/>
        <a:lstStyle/>
        <a:p>
          <a:pPr rtl="0"/>
          <a:r>
            <a:rPr lang="zh-CN" smtClean="0"/>
            <a:t>特点</a:t>
          </a:r>
          <a:endParaRPr lang="zh-CN"/>
        </a:p>
      </dgm:t>
    </dgm:pt>
    <dgm:pt modelId="{3664587C-92BC-4E0D-B031-3CEB0A535B32}" type="parTrans" cxnId="{E40838B0-5E2D-479E-A849-8CA7A54B225B}">
      <dgm:prSet/>
      <dgm:spPr/>
      <dgm:t>
        <a:bodyPr/>
        <a:lstStyle/>
        <a:p>
          <a:endParaRPr lang="zh-CN" altLang="en-US"/>
        </a:p>
      </dgm:t>
    </dgm:pt>
    <dgm:pt modelId="{A8580320-BF34-4B60-B4CA-58F2F9D40731}" type="sibTrans" cxnId="{E40838B0-5E2D-479E-A849-8CA7A54B225B}">
      <dgm:prSet/>
      <dgm:spPr/>
      <dgm:t>
        <a:bodyPr/>
        <a:lstStyle/>
        <a:p>
          <a:endParaRPr lang="zh-CN" altLang="en-US"/>
        </a:p>
      </dgm:t>
    </dgm:pt>
    <dgm:pt modelId="{DE37A6B5-5AEA-41A0-BAB8-19AEB290D978}">
      <dgm:prSet/>
      <dgm:spPr/>
      <dgm:t>
        <a:bodyPr/>
        <a:lstStyle/>
        <a:p>
          <a:pPr rtl="0"/>
          <a:r>
            <a:rPr lang="zh-CN" dirty="0" smtClean="0"/>
            <a:t>适应于内部的大规模软件开发</a:t>
          </a:r>
          <a:r>
            <a:rPr lang="en-US" dirty="0" smtClean="0"/>
            <a:t>:</a:t>
          </a:r>
          <a:r>
            <a:rPr lang="zh-CN" dirty="0" smtClean="0"/>
            <a:t>螺旋模型强调风险分析</a:t>
          </a:r>
          <a:r>
            <a:rPr lang="en-US" dirty="0" smtClean="0"/>
            <a:t>,</a:t>
          </a:r>
          <a:r>
            <a:rPr lang="zh-CN" dirty="0" smtClean="0"/>
            <a:t>许多客户都无法接受和相信这种分析</a:t>
          </a:r>
          <a:r>
            <a:rPr lang="zh-CN" dirty="0" smtClean="0"/>
            <a:t>因此适合于大规模软件项目</a:t>
          </a:r>
          <a:r>
            <a:rPr lang="zh-CN" altLang="en-US" dirty="0" smtClean="0"/>
            <a:t>。</a:t>
          </a:r>
          <a:endParaRPr lang="zh-CN" dirty="0"/>
        </a:p>
      </dgm:t>
    </dgm:pt>
    <dgm:pt modelId="{8021F5E0-31EF-4BEB-BB7B-FB2D5BAE165E}" type="parTrans" cxnId="{FB1B3689-4B62-42F6-83E8-834018A8B1CD}">
      <dgm:prSet/>
      <dgm:spPr/>
      <dgm:t>
        <a:bodyPr/>
        <a:lstStyle/>
        <a:p>
          <a:endParaRPr lang="zh-CN" altLang="en-US"/>
        </a:p>
      </dgm:t>
    </dgm:pt>
    <dgm:pt modelId="{72D6F72C-6F04-4E06-AD21-0A2523BA61A6}" type="sibTrans" cxnId="{FB1B3689-4B62-42F6-83E8-834018A8B1CD}">
      <dgm:prSet/>
      <dgm:spPr/>
      <dgm:t>
        <a:bodyPr/>
        <a:lstStyle/>
        <a:p>
          <a:endParaRPr lang="zh-CN" altLang="en-US"/>
        </a:p>
      </dgm:t>
    </dgm:pt>
    <dgm:pt modelId="{4232E767-8309-4C30-B2BE-91E4707A4939}">
      <dgm:prSet/>
      <dgm:spPr/>
      <dgm:t>
        <a:bodyPr/>
        <a:lstStyle/>
        <a:p>
          <a:pPr rtl="0"/>
          <a:r>
            <a:rPr lang="zh-CN" dirty="0" smtClean="0"/>
            <a:t>软件开发人员应该擅长寻找可能的风险</a:t>
          </a:r>
          <a:r>
            <a:rPr lang="en-US" dirty="0" smtClean="0"/>
            <a:t>,</a:t>
          </a:r>
          <a:r>
            <a:rPr lang="zh-CN" dirty="0" smtClean="0"/>
            <a:t>准确地分析风险</a:t>
          </a:r>
          <a:r>
            <a:rPr lang="en-US" dirty="0" smtClean="0"/>
            <a:t>,</a:t>
          </a:r>
          <a:r>
            <a:rPr lang="zh-CN" dirty="0" smtClean="0"/>
            <a:t>否则将会带来更大的风险。</a:t>
          </a:r>
          <a:endParaRPr lang="zh-CN" dirty="0"/>
        </a:p>
      </dgm:t>
    </dgm:pt>
    <dgm:pt modelId="{BC2AE713-EEE5-4967-B2E4-742936D2F4D6}" type="parTrans" cxnId="{0578C1B8-2A3B-47E1-BD9B-23983A6BFDAB}">
      <dgm:prSet/>
      <dgm:spPr/>
      <dgm:t>
        <a:bodyPr/>
        <a:lstStyle/>
        <a:p>
          <a:endParaRPr lang="zh-CN" altLang="en-US"/>
        </a:p>
      </dgm:t>
    </dgm:pt>
    <dgm:pt modelId="{63D6FF86-02AF-49B2-8466-1AE2B39CE8EC}" type="sibTrans" cxnId="{0578C1B8-2A3B-47E1-BD9B-23983A6BFDAB}">
      <dgm:prSet/>
      <dgm:spPr/>
      <dgm:t>
        <a:bodyPr/>
        <a:lstStyle/>
        <a:p>
          <a:endParaRPr lang="zh-CN" altLang="en-US"/>
        </a:p>
      </dgm:t>
    </dgm:pt>
    <dgm:pt modelId="{F1AA12BD-382D-441C-B251-98F63EF277EE}">
      <dgm:prSet/>
      <dgm:spPr/>
      <dgm:t>
        <a:bodyPr/>
        <a:lstStyle/>
        <a:p>
          <a:pPr rtl="0"/>
          <a:r>
            <a:rPr lang="zh-CN" dirty="0" smtClean="0"/>
            <a:t>一个阶段首先是确定该阶段的目标，完成这些目标的选择方案及其约束条件，然后从风险角度分析方案的开发策略，努力排除各种潜在的风险，有时需要通过建造原型来完成。如果某些风险不能排除，该方案立即终止，否则启动下一个开发步骤。最后，评价该阶段的结果，并设计下一个阶段。循环步骤：</a:t>
          </a:r>
          <a:endParaRPr lang="zh-CN" dirty="0"/>
        </a:p>
      </dgm:t>
    </dgm:pt>
    <dgm:pt modelId="{ECF58C6C-D872-4AFE-A1E5-40B85C325311}" type="parTrans" cxnId="{3E751D11-432A-4992-977A-5DF7E9CE4829}">
      <dgm:prSet/>
      <dgm:spPr/>
      <dgm:t>
        <a:bodyPr/>
        <a:lstStyle/>
        <a:p>
          <a:endParaRPr lang="zh-CN" altLang="en-US"/>
        </a:p>
      </dgm:t>
    </dgm:pt>
    <dgm:pt modelId="{CEE3E13F-DA72-4FA4-91FE-513A87BC56D6}" type="sibTrans" cxnId="{3E751D11-432A-4992-977A-5DF7E9CE4829}">
      <dgm:prSet/>
      <dgm:spPr/>
      <dgm:t>
        <a:bodyPr/>
        <a:lstStyle/>
        <a:p>
          <a:endParaRPr lang="zh-CN" altLang="en-US"/>
        </a:p>
      </dgm:t>
    </dgm:pt>
    <dgm:pt modelId="{D8C5B2D7-A92E-4ED6-BF95-FCC510F0C0F2}">
      <dgm:prSet/>
      <dgm:spPr/>
      <dgm:t>
        <a:bodyPr/>
        <a:lstStyle/>
        <a:p>
          <a:pPr rtl="0"/>
          <a:r>
            <a:rPr lang="zh-CN" dirty="0" smtClean="0"/>
            <a:t>确定方案、可选项以及约束条件；</a:t>
          </a:r>
          <a:endParaRPr lang="zh-CN" dirty="0"/>
        </a:p>
      </dgm:t>
    </dgm:pt>
    <dgm:pt modelId="{E792F070-EB0C-4450-8B1F-845B6F6C3D49}" type="parTrans" cxnId="{7938DBA2-344F-42E7-A49B-55A72E0E1481}">
      <dgm:prSet/>
      <dgm:spPr/>
      <dgm:t>
        <a:bodyPr/>
        <a:lstStyle/>
        <a:p>
          <a:endParaRPr lang="zh-CN" altLang="en-US"/>
        </a:p>
      </dgm:t>
    </dgm:pt>
    <dgm:pt modelId="{05279622-392D-4DBD-8FED-1275E4573BBA}" type="sibTrans" cxnId="{7938DBA2-344F-42E7-A49B-55A72E0E1481}">
      <dgm:prSet/>
      <dgm:spPr/>
      <dgm:t>
        <a:bodyPr/>
        <a:lstStyle/>
        <a:p>
          <a:endParaRPr lang="zh-CN" altLang="en-US"/>
        </a:p>
      </dgm:t>
    </dgm:pt>
    <dgm:pt modelId="{6FCF0EF2-2306-4FC7-A18A-72AE2CF13600}">
      <dgm:prSet/>
      <dgm:spPr/>
      <dgm:t>
        <a:bodyPr/>
        <a:lstStyle/>
        <a:p>
          <a:pPr rtl="0"/>
          <a:r>
            <a:rPr lang="zh-CN" dirty="0" smtClean="0"/>
            <a:t>分析、识别并化解方案风险；</a:t>
          </a:r>
          <a:endParaRPr lang="zh-CN" dirty="0"/>
        </a:p>
      </dgm:t>
    </dgm:pt>
    <dgm:pt modelId="{E1718AD1-F296-4AB2-8CFE-03C5117AAA88}" type="parTrans" cxnId="{999BF911-DC80-4740-BC7A-AE499160E189}">
      <dgm:prSet/>
      <dgm:spPr/>
      <dgm:t>
        <a:bodyPr/>
        <a:lstStyle/>
        <a:p>
          <a:endParaRPr lang="zh-CN" altLang="en-US"/>
        </a:p>
      </dgm:t>
    </dgm:pt>
    <dgm:pt modelId="{D86993F8-C561-437E-B528-4BACD96D9547}" type="sibTrans" cxnId="{999BF911-DC80-4740-BC7A-AE499160E189}">
      <dgm:prSet/>
      <dgm:spPr/>
      <dgm:t>
        <a:bodyPr/>
        <a:lstStyle/>
        <a:p>
          <a:endParaRPr lang="zh-CN" altLang="en-US"/>
        </a:p>
      </dgm:t>
    </dgm:pt>
    <dgm:pt modelId="{1654337D-3476-4CDA-A31B-AD33AA980276}">
      <dgm:prSet/>
      <dgm:spPr/>
      <dgm:t>
        <a:bodyPr/>
        <a:lstStyle/>
        <a:p>
          <a:pPr rtl="0"/>
          <a:r>
            <a:rPr lang="zh-CN" smtClean="0"/>
            <a:t>开发和测试验证方案；</a:t>
          </a:r>
          <a:endParaRPr lang="zh-CN"/>
        </a:p>
      </dgm:t>
    </dgm:pt>
    <dgm:pt modelId="{0AA0F91A-7755-4135-AC49-6C00D74DB46E}" type="parTrans" cxnId="{31E753DF-3B92-4E9B-9063-F095B65ABB1F}">
      <dgm:prSet/>
      <dgm:spPr/>
      <dgm:t>
        <a:bodyPr/>
        <a:lstStyle/>
        <a:p>
          <a:endParaRPr lang="zh-CN" altLang="en-US"/>
        </a:p>
      </dgm:t>
    </dgm:pt>
    <dgm:pt modelId="{908978B7-F20A-4102-89AD-46AB9748CE26}" type="sibTrans" cxnId="{31E753DF-3B92-4E9B-9063-F095B65ABB1F}">
      <dgm:prSet/>
      <dgm:spPr/>
      <dgm:t>
        <a:bodyPr/>
        <a:lstStyle/>
        <a:p>
          <a:endParaRPr lang="zh-CN" altLang="en-US"/>
        </a:p>
      </dgm:t>
    </dgm:pt>
    <dgm:pt modelId="{1ACEA132-21BE-4518-A655-559D208FB1F1}">
      <dgm:prSet/>
      <dgm:spPr/>
      <dgm:t>
        <a:bodyPr/>
        <a:lstStyle/>
        <a:p>
          <a:pPr rtl="0"/>
          <a:r>
            <a:rPr lang="zh-CN" smtClean="0"/>
            <a:t>对开发工作进行评估和建议，规划下一阶段；</a:t>
          </a:r>
          <a:endParaRPr lang="zh-CN"/>
        </a:p>
      </dgm:t>
    </dgm:pt>
    <dgm:pt modelId="{FD68BA01-2040-4ED6-B564-64EA7376DFAC}" type="parTrans" cxnId="{348AC7E2-B1C6-45BD-A25C-688E1709BB5A}">
      <dgm:prSet/>
      <dgm:spPr/>
      <dgm:t>
        <a:bodyPr/>
        <a:lstStyle/>
        <a:p>
          <a:endParaRPr lang="zh-CN" altLang="en-US"/>
        </a:p>
      </dgm:t>
    </dgm:pt>
    <dgm:pt modelId="{1D6FA725-B261-4319-A087-99EB21C37EF3}" type="sibTrans" cxnId="{348AC7E2-B1C6-45BD-A25C-688E1709BB5A}">
      <dgm:prSet/>
      <dgm:spPr/>
      <dgm:t>
        <a:bodyPr/>
        <a:lstStyle/>
        <a:p>
          <a:endParaRPr lang="zh-CN" altLang="en-US"/>
        </a:p>
      </dgm:t>
    </dgm:pt>
    <dgm:pt modelId="{4982CB46-064D-4004-8985-D20807E61915}">
      <dgm:prSet/>
      <dgm:spPr/>
      <dgm:t>
        <a:bodyPr/>
        <a:lstStyle/>
        <a:p>
          <a:pPr rtl="0"/>
          <a:r>
            <a:rPr lang="zh-CN" smtClean="0"/>
            <a:t>优点</a:t>
          </a:r>
          <a:endParaRPr lang="zh-CN"/>
        </a:p>
      </dgm:t>
    </dgm:pt>
    <dgm:pt modelId="{E59E155E-1931-4FC6-8338-974615B6B7A5}" type="parTrans" cxnId="{23412288-A1DB-4F27-BB0F-51C9ECB59A0B}">
      <dgm:prSet/>
      <dgm:spPr/>
      <dgm:t>
        <a:bodyPr/>
        <a:lstStyle/>
        <a:p>
          <a:endParaRPr lang="zh-CN" altLang="en-US"/>
        </a:p>
      </dgm:t>
    </dgm:pt>
    <dgm:pt modelId="{88D81A21-3253-48C7-8971-9C19E1D3CC97}" type="sibTrans" cxnId="{23412288-A1DB-4F27-BB0F-51C9ECB59A0B}">
      <dgm:prSet/>
      <dgm:spPr/>
      <dgm:t>
        <a:bodyPr/>
        <a:lstStyle/>
        <a:p>
          <a:endParaRPr lang="zh-CN" altLang="en-US"/>
        </a:p>
      </dgm:t>
    </dgm:pt>
    <dgm:pt modelId="{D922C1A8-4686-4CC6-BCF0-AC9FC8951EE8}">
      <dgm:prSet/>
      <dgm:spPr/>
      <dgm:t>
        <a:bodyPr/>
        <a:lstStyle/>
        <a:p>
          <a:pPr rtl="0"/>
          <a:r>
            <a:rPr lang="zh-CN" dirty="0" smtClean="0"/>
            <a:t>设计上的灵活性</a:t>
          </a:r>
          <a:r>
            <a:rPr lang="en-US" dirty="0" smtClean="0"/>
            <a:t>,</a:t>
          </a:r>
          <a:r>
            <a:rPr lang="zh-CN" dirty="0" smtClean="0"/>
            <a:t>可以在项目的各个阶段进行变更。</a:t>
          </a:r>
          <a:endParaRPr lang="zh-CN" dirty="0"/>
        </a:p>
      </dgm:t>
    </dgm:pt>
    <dgm:pt modelId="{1FC37442-CCE9-4FC0-966B-5B9424BB63D0}" type="parTrans" cxnId="{D756DAAA-CD83-49E2-B317-89C3F7F47221}">
      <dgm:prSet/>
      <dgm:spPr/>
      <dgm:t>
        <a:bodyPr/>
        <a:lstStyle/>
        <a:p>
          <a:endParaRPr lang="zh-CN" altLang="en-US"/>
        </a:p>
      </dgm:t>
    </dgm:pt>
    <dgm:pt modelId="{75EC12B0-2B83-4975-8513-2E3E382AD10E}" type="sibTrans" cxnId="{D756DAAA-CD83-49E2-B317-89C3F7F47221}">
      <dgm:prSet/>
      <dgm:spPr/>
      <dgm:t>
        <a:bodyPr/>
        <a:lstStyle/>
        <a:p>
          <a:endParaRPr lang="zh-CN" altLang="en-US"/>
        </a:p>
      </dgm:t>
    </dgm:pt>
    <dgm:pt modelId="{27CF574E-86E8-43F7-AD8C-00104827D136}">
      <dgm:prSet/>
      <dgm:spPr/>
      <dgm:t>
        <a:bodyPr/>
        <a:lstStyle/>
        <a:p>
          <a:pPr rtl="0"/>
          <a:r>
            <a:rPr lang="zh-CN" dirty="0" smtClean="0"/>
            <a:t>以小的分段来构建大型系统</a:t>
          </a:r>
          <a:r>
            <a:rPr lang="en-US" dirty="0" smtClean="0"/>
            <a:t>,</a:t>
          </a:r>
          <a:r>
            <a:rPr lang="zh-CN" dirty="0" smtClean="0"/>
            <a:t>使成本计算变得简单容易。</a:t>
          </a:r>
          <a:endParaRPr lang="zh-CN" dirty="0"/>
        </a:p>
      </dgm:t>
    </dgm:pt>
    <dgm:pt modelId="{39D5A46C-80C6-4818-B4DD-93F39CFAFFA7}" type="parTrans" cxnId="{B8D2B905-6447-4CB2-9B4D-1BC02B6378BB}">
      <dgm:prSet/>
      <dgm:spPr/>
      <dgm:t>
        <a:bodyPr/>
        <a:lstStyle/>
        <a:p>
          <a:endParaRPr lang="zh-CN" altLang="en-US"/>
        </a:p>
      </dgm:t>
    </dgm:pt>
    <dgm:pt modelId="{DF1A9A6F-EA5D-4118-A017-74A5CA3BA986}" type="sibTrans" cxnId="{B8D2B905-6447-4CB2-9B4D-1BC02B6378BB}">
      <dgm:prSet/>
      <dgm:spPr/>
      <dgm:t>
        <a:bodyPr/>
        <a:lstStyle/>
        <a:p>
          <a:endParaRPr lang="zh-CN" altLang="en-US"/>
        </a:p>
      </dgm:t>
    </dgm:pt>
    <dgm:pt modelId="{40AF2EA8-168C-46E5-9F79-5A6CE8EE70B7}">
      <dgm:prSet/>
      <dgm:spPr/>
      <dgm:t>
        <a:bodyPr/>
        <a:lstStyle/>
        <a:p>
          <a:pPr rtl="0"/>
          <a:r>
            <a:rPr lang="zh-CN" dirty="0" smtClean="0"/>
            <a:t>客户始终参与每个阶段的开发</a:t>
          </a:r>
          <a:r>
            <a:rPr lang="en-US" dirty="0" smtClean="0"/>
            <a:t>,</a:t>
          </a:r>
          <a:r>
            <a:rPr lang="zh-CN" dirty="0" smtClean="0"/>
            <a:t>保证了项目不偏离正确方向以及项目的可控性。</a:t>
          </a:r>
          <a:endParaRPr lang="zh-CN" dirty="0"/>
        </a:p>
      </dgm:t>
    </dgm:pt>
    <dgm:pt modelId="{C99616C5-7E80-4A74-80C2-B3C6310380AF}" type="parTrans" cxnId="{0D5D97D5-F7B9-4BE3-A911-D541D2F95BA8}">
      <dgm:prSet/>
      <dgm:spPr/>
      <dgm:t>
        <a:bodyPr/>
        <a:lstStyle/>
        <a:p>
          <a:endParaRPr lang="zh-CN" altLang="en-US"/>
        </a:p>
      </dgm:t>
    </dgm:pt>
    <dgm:pt modelId="{E5DF3538-03E1-467D-B6CC-1BFDE0AB50AC}" type="sibTrans" cxnId="{0D5D97D5-F7B9-4BE3-A911-D541D2F95BA8}">
      <dgm:prSet/>
      <dgm:spPr/>
      <dgm:t>
        <a:bodyPr/>
        <a:lstStyle/>
        <a:p>
          <a:endParaRPr lang="zh-CN" altLang="en-US"/>
        </a:p>
      </dgm:t>
    </dgm:pt>
    <dgm:pt modelId="{005A5FFB-99CD-4E87-9713-BDC529D937A7}">
      <dgm:prSet/>
      <dgm:spPr/>
      <dgm:t>
        <a:bodyPr/>
        <a:lstStyle/>
        <a:p>
          <a:pPr rtl="0"/>
          <a:r>
            <a:rPr lang="zh-CN" dirty="0" smtClean="0"/>
            <a:t>随着项目推进</a:t>
          </a:r>
          <a:r>
            <a:rPr lang="en-US" dirty="0" smtClean="0"/>
            <a:t>,</a:t>
          </a:r>
          <a:r>
            <a:rPr lang="zh-CN" dirty="0" smtClean="0"/>
            <a:t>客户始终掌握项目的最新信息 </a:t>
          </a:r>
          <a:r>
            <a:rPr lang="en-US" dirty="0" smtClean="0"/>
            <a:t>, </a:t>
          </a:r>
          <a:r>
            <a:rPr lang="zh-CN" dirty="0" smtClean="0"/>
            <a:t>从而他或她能够和管理层有效地交互。</a:t>
          </a:r>
          <a:endParaRPr lang="zh-CN" dirty="0"/>
        </a:p>
      </dgm:t>
    </dgm:pt>
    <dgm:pt modelId="{2BD59F80-3385-4BD7-A5D9-6F74E047C839}" type="parTrans" cxnId="{704FA045-913E-4BC0-BE82-7925CC0B375D}">
      <dgm:prSet/>
      <dgm:spPr/>
      <dgm:t>
        <a:bodyPr/>
        <a:lstStyle/>
        <a:p>
          <a:endParaRPr lang="zh-CN" altLang="en-US"/>
        </a:p>
      </dgm:t>
    </dgm:pt>
    <dgm:pt modelId="{4F323EAC-8CC3-4CB6-AD7C-C74A77726591}" type="sibTrans" cxnId="{704FA045-913E-4BC0-BE82-7925CC0B375D}">
      <dgm:prSet/>
      <dgm:spPr/>
      <dgm:t>
        <a:bodyPr/>
        <a:lstStyle/>
        <a:p>
          <a:endParaRPr lang="zh-CN" altLang="en-US"/>
        </a:p>
      </dgm:t>
    </dgm:pt>
    <dgm:pt modelId="{F195A2BE-FD08-4699-AB64-5A2E28AF7ED2}">
      <dgm:prSet/>
      <dgm:spPr/>
      <dgm:t>
        <a:bodyPr/>
        <a:lstStyle/>
        <a:p>
          <a:pPr rtl="0"/>
          <a:r>
            <a:rPr lang="zh-CN" dirty="0" smtClean="0"/>
            <a:t>客户认可这种公司内部的开发方式带来的良好的沟通和高质量的产品。</a:t>
          </a:r>
          <a:endParaRPr lang="zh-CN" dirty="0"/>
        </a:p>
      </dgm:t>
    </dgm:pt>
    <dgm:pt modelId="{61015368-809F-4ACD-AA8E-DD3617A9F823}" type="parTrans" cxnId="{8776427E-F60C-4B98-9F70-3EFA65B68568}">
      <dgm:prSet/>
      <dgm:spPr/>
      <dgm:t>
        <a:bodyPr/>
        <a:lstStyle/>
        <a:p>
          <a:endParaRPr lang="zh-CN" altLang="en-US"/>
        </a:p>
      </dgm:t>
    </dgm:pt>
    <dgm:pt modelId="{930F6F15-5FB3-4AF4-B189-6BF28B6EEE73}" type="sibTrans" cxnId="{8776427E-F60C-4B98-9F70-3EFA65B68568}">
      <dgm:prSet/>
      <dgm:spPr/>
      <dgm:t>
        <a:bodyPr/>
        <a:lstStyle/>
        <a:p>
          <a:endParaRPr lang="zh-CN" altLang="en-US"/>
        </a:p>
      </dgm:t>
    </dgm:pt>
    <dgm:pt modelId="{7B133BB0-9BEF-45B7-A8EC-57771463FEB2}">
      <dgm:prSet/>
      <dgm:spPr/>
      <dgm:t>
        <a:bodyPr/>
        <a:lstStyle/>
        <a:p>
          <a:pPr rtl="0"/>
          <a:r>
            <a:rPr lang="zh-CN" smtClean="0"/>
            <a:t>缺点</a:t>
          </a:r>
          <a:endParaRPr lang="zh-CN"/>
        </a:p>
      </dgm:t>
    </dgm:pt>
    <dgm:pt modelId="{A89B10FB-B258-4958-BD2F-A45FD6A3F096}" type="parTrans" cxnId="{59EE3436-5DCA-4959-8094-8AA9732D936E}">
      <dgm:prSet/>
      <dgm:spPr/>
      <dgm:t>
        <a:bodyPr/>
        <a:lstStyle/>
        <a:p>
          <a:endParaRPr lang="zh-CN" altLang="en-US"/>
        </a:p>
      </dgm:t>
    </dgm:pt>
    <dgm:pt modelId="{6AC6B55F-D72C-4EBF-AE6F-177774E3481D}" type="sibTrans" cxnId="{59EE3436-5DCA-4959-8094-8AA9732D936E}">
      <dgm:prSet/>
      <dgm:spPr/>
      <dgm:t>
        <a:bodyPr/>
        <a:lstStyle/>
        <a:p>
          <a:endParaRPr lang="zh-CN" altLang="en-US"/>
        </a:p>
      </dgm:t>
    </dgm:pt>
    <dgm:pt modelId="{05B49FD4-2BB4-4F77-BA71-4E77B2B7E416}">
      <dgm:prSet/>
      <dgm:spPr/>
      <dgm:t>
        <a:bodyPr/>
        <a:lstStyle/>
        <a:p>
          <a:pPr rtl="0"/>
          <a:r>
            <a:rPr lang="zh-CN" dirty="0" smtClean="0"/>
            <a:t>很难让用户确信这种演化方法的结果是可以控制的。建设</a:t>
          </a:r>
          <a:r>
            <a:rPr lang="zh-CN" dirty="0" smtClean="0"/>
            <a:t>周期长，</a:t>
          </a:r>
          <a:r>
            <a:rPr lang="zh-CN" dirty="0" smtClean="0"/>
            <a:t>而软件技术发展比较快，所以经常出现软件开发完毕后，和当前的技术水平有了较大的差距，无法满足当前用户需求。</a:t>
          </a:r>
          <a:endParaRPr lang="zh-CN" dirty="0"/>
        </a:p>
      </dgm:t>
    </dgm:pt>
    <dgm:pt modelId="{F4BAD07D-4462-45F9-8E13-A701909A1153}" type="parTrans" cxnId="{ACCE126A-997A-43E7-AADB-A972EED491E9}">
      <dgm:prSet/>
      <dgm:spPr/>
      <dgm:t>
        <a:bodyPr/>
        <a:lstStyle/>
        <a:p>
          <a:endParaRPr lang="zh-CN" altLang="en-US"/>
        </a:p>
      </dgm:t>
    </dgm:pt>
    <dgm:pt modelId="{7ABBC6E8-E685-4394-8F0C-18933EEE8450}" type="sibTrans" cxnId="{ACCE126A-997A-43E7-AADB-A972EED491E9}">
      <dgm:prSet/>
      <dgm:spPr/>
      <dgm:t>
        <a:bodyPr/>
        <a:lstStyle/>
        <a:p>
          <a:endParaRPr lang="zh-CN" altLang="en-US"/>
        </a:p>
      </dgm:t>
    </dgm:pt>
    <dgm:pt modelId="{69101637-4757-4E37-BE18-56E069B03770}">
      <dgm:prSet/>
      <dgm:spPr/>
      <dgm:t>
        <a:bodyPr/>
        <a:lstStyle/>
        <a:p>
          <a:pPr rtl="0"/>
          <a:r>
            <a:rPr lang="zh-CN" dirty="0" smtClean="0"/>
            <a:t>要求软件开发人员具有丰富的风险评估经验和这方面的专门知识，否则将出现真正的风险：当项目实际上正在走向灾难时，开发人员可能还认为一切正常。</a:t>
          </a:r>
          <a:endParaRPr lang="zh-CN" dirty="0"/>
        </a:p>
      </dgm:t>
    </dgm:pt>
    <dgm:pt modelId="{8D78331C-1D9B-4279-AE42-296C8CA3859F}" type="parTrans" cxnId="{CE0AA0F0-19B3-4FF3-B93C-D63D40E80699}">
      <dgm:prSet/>
      <dgm:spPr/>
      <dgm:t>
        <a:bodyPr/>
        <a:lstStyle/>
        <a:p>
          <a:endParaRPr lang="zh-CN" altLang="en-US"/>
        </a:p>
      </dgm:t>
    </dgm:pt>
    <dgm:pt modelId="{ED0C5061-E7D1-4AB8-A013-117F456C13AD}" type="sibTrans" cxnId="{CE0AA0F0-19B3-4FF3-B93C-D63D40E80699}">
      <dgm:prSet/>
      <dgm:spPr/>
      <dgm:t>
        <a:bodyPr/>
        <a:lstStyle/>
        <a:p>
          <a:endParaRPr lang="zh-CN" altLang="en-US"/>
        </a:p>
      </dgm:t>
    </dgm:pt>
    <dgm:pt modelId="{DA1ABEF9-4391-4F3D-89BB-AC16C881B45A}">
      <dgm:prSet/>
      <dgm:spPr/>
      <dgm:t>
        <a:bodyPr/>
        <a:lstStyle/>
        <a:p>
          <a:pPr rtl="0"/>
          <a:r>
            <a:rPr lang="zh-CN" smtClean="0"/>
            <a:t>适用</a:t>
          </a:r>
          <a:endParaRPr lang="zh-CN"/>
        </a:p>
      </dgm:t>
    </dgm:pt>
    <dgm:pt modelId="{3593F8CF-5A2F-4A51-8480-69A90A89FBED}" type="parTrans" cxnId="{808B1AE0-35D0-4391-8C61-134E2F270759}">
      <dgm:prSet/>
      <dgm:spPr/>
      <dgm:t>
        <a:bodyPr/>
        <a:lstStyle/>
        <a:p>
          <a:endParaRPr lang="zh-CN" altLang="en-US"/>
        </a:p>
      </dgm:t>
    </dgm:pt>
    <dgm:pt modelId="{BE9B4AFA-A80B-4DE5-BFA7-7D02C1EA3BBB}" type="sibTrans" cxnId="{808B1AE0-35D0-4391-8C61-134E2F270759}">
      <dgm:prSet/>
      <dgm:spPr/>
      <dgm:t>
        <a:bodyPr/>
        <a:lstStyle/>
        <a:p>
          <a:endParaRPr lang="zh-CN" altLang="en-US"/>
        </a:p>
      </dgm:t>
    </dgm:pt>
    <dgm:pt modelId="{38CF8215-A9CC-45BA-9104-49EF2E5EF3A5}">
      <dgm:prSet/>
      <dgm:spPr/>
      <dgm:t>
        <a:bodyPr/>
        <a:lstStyle/>
        <a:p>
          <a:pPr rtl="0"/>
          <a:r>
            <a:rPr lang="zh-CN" dirty="0" smtClean="0"/>
            <a:t>对于新近开发，需求不明确的情况下，适合用螺旋模型进行开发，便于风险控制和需求变更。</a:t>
          </a:r>
          <a:endParaRPr lang="zh-CN" dirty="0"/>
        </a:p>
      </dgm:t>
    </dgm:pt>
    <dgm:pt modelId="{C372973B-7729-48FD-B2D2-C19A4026BA97}" type="parTrans" cxnId="{F7618738-857D-4861-B842-599ABF2D513A}">
      <dgm:prSet/>
      <dgm:spPr/>
      <dgm:t>
        <a:bodyPr/>
        <a:lstStyle/>
        <a:p>
          <a:endParaRPr lang="zh-CN" altLang="en-US"/>
        </a:p>
      </dgm:t>
    </dgm:pt>
    <dgm:pt modelId="{5CCB8BD3-E521-4EF4-8768-7538639ECD61}" type="sibTrans" cxnId="{F7618738-857D-4861-B842-599ABF2D513A}">
      <dgm:prSet/>
      <dgm:spPr/>
      <dgm:t>
        <a:bodyPr/>
        <a:lstStyle/>
        <a:p>
          <a:endParaRPr lang="zh-CN" altLang="en-US"/>
        </a:p>
      </dgm:t>
    </dgm:pt>
    <dgm:pt modelId="{C298359E-C5AE-4A96-82A7-DBFEC6FD8A91}">
      <dgm:prSet/>
      <dgm:spPr/>
      <dgm:t>
        <a:bodyPr/>
        <a:lstStyle/>
        <a:p>
          <a:pPr rtl="0"/>
          <a:r>
            <a:rPr lang="zh-CN" altLang="en-US" dirty="0" smtClean="0"/>
            <a:t>过多的风险分析会导致周期延迟，开发成本增加。</a:t>
          </a:r>
          <a:endParaRPr lang="zh-CN" dirty="0"/>
        </a:p>
      </dgm:t>
    </dgm:pt>
    <dgm:pt modelId="{E87F66DC-9BE4-432C-863B-57AFFCA19E56}" type="parTrans" cxnId="{A38BB10C-9304-4992-AFA2-3AFEB644887A}">
      <dgm:prSet/>
      <dgm:spPr/>
      <dgm:t>
        <a:bodyPr/>
        <a:lstStyle/>
        <a:p>
          <a:endParaRPr lang="zh-CN" altLang="en-US"/>
        </a:p>
      </dgm:t>
    </dgm:pt>
    <dgm:pt modelId="{2EF71A5F-5FFF-4E33-82D3-B33A85C87BA2}" type="sibTrans" cxnId="{A38BB10C-9304-4992-AFA2-3AFEB644887A}">
      <dgm:prSet/>
      <dgm:spPr/>
      <dgm:t>
        <a:bodyPr/>
        <a:lstStyle/>
        <a:p>
          <a:endParaRPr lang="zh-CN" altLang="en-US"/>
        </a:p>
      </dgm:t>
    </dgm:pt>
    <dgm:pt modelId="{978E054D-4E45-48E9-8DFD-D3190296ADAA}" type="pres">
      <dgm:prSet presAssocID="{EF937E82-0E6E-49D6-A653-BB1FA9CB6F72}" presName="linear" presStyleCnt="0">
        <dgm:presLayoutVars>
          <dgm:animLvl val="lvl"/>
          <dgm:resizeHandles val="exact"/>
        </dgm:presLayoutVars>
      </dgm:prSet>
      <dgm:spPr/>
      <dgm:t>
        <a:bodyPr/>
        <a:lstStyle/>
        <a:p>
          <a:endParaRPr lang="zh-CN" altLang="en-US"/>
        </a:p>
      </dgm:t>
    </dgm:pt>
    <dgm:pt modelId="{9CAD7EF1-DC55-45C8-BAAF-FF2E18BF7936}" type="pres">
      <dgm:prSet presAssocID="{A73F27C7-28DE-4D39-9597-9CEAE59D8CD8}" presName="parentText" presStyleLbl="node1" presStyleIdx="0" presStyleCnt="4">
        <dgm:presLayoutVars>
          <dgm:chMax val="0"/>
          <dgm:bulletEnabled val="1"/>
        </dgm:presLayoutVars>
      </dgm:prSet>
      <dgm:spPr/>
      <dgm:t>
        <a:bodyPr/>
        <a:lstStyle/>
        <a:p>
          <a:endParaRPr lang="zh-CN" altLang="en-US"/>
        </a:p>
      </dgm:t>
    </dgm:pt>
    <dgm:pt modelId="{DC5B36F5-62E6-4DB4-81AF-C418907D152F}" type="pres">
      <dgm:prSet presAssocID="{A73F27C7-28DE-4D39-9597-9CEAE59D8CD8}" presName="childText" presStyleLbl="revTx" presStyleIdx="0" presStyleCnt="4">
        <dgm:presLayoutVars>
          <dgm:bulletEnabled val="1"/>
        </dgm:presLayoutVars>
      </dgm:prSet>
      <dgm:spPr/>
      <dgm:t>
        <a:bodyPr/>
        <a:lstStyle/>
        <a:p>
          <a:endParaRPr lang="zh-CN" altLang="en-US"/>
        </a:p>
      </dgm:t>
    </dgm:pt>
    <dgm:pt modelId="{7E275CD3-ECE6-48AD-BA51-56A75B74612D}" type="pres">
      <dgm:prSet presAssocID="{4982CB46-064D-4004-8985-D20807E61915}" presName="parentText" presStyleLbl="node1" presStyleIdx="1" presStyleCnt="4">
        <dgm:presLayoutVars>
          <dgm:chMax val="0"/>
          <dgm:bulletEnabled val="1"/>
        </dgm:presLayoutVars>
      </dgm:prSet>
      <dgm:spPr/>
      <dgm:t>
        <a:bodyPr/>
        <a:lstStyle/>
        <a:p>
          <a:endParaRPr lang="zh-CN" altLang="en-US"/>
        </a:p>
      </dgm:t>
    </dgm:pt>
    <dgm:pt modelId="{3D21B5DE-1B42-4CCC-9511-EFC3931718AF}" type="pres">
      <dgm:prSet presAssocID="{4982CB46-064D-4004-8985-D20807E61915}" presName="childText" presStyleLbl="revTx" presStyleIdx="1" presStyleCnt="4">
        <dgm:presLayoutVars>
          <dgm:bulletEnabled val="1"/>
        </dgm:presLayoutVars>
      </dgm:prSet>
      <dgm:spPr/>
      <dgm:t>
        <a:bodyPr/>
        <a:lstStyle/>
        <a:p>
          <a:endParaRPr lang="zh-CN" altLang="en-US"/>
        </a:p>
      </dgm:t>
    </dgm:pt>
    <dgm:pt modelId="{84B127B7-9852-4B50-B2D8-E6F90BD8335B}" type="pres">
      <dgm:prSet presAssocID="{7B133BB0-9BEF-45B7-A8EC-57771463FEB2}" presName="parentText" presStyleLbl="node1" presStyleIdx="2" presStyleCnt="4">
        <dgm:presLayoutVars>
          <dgm:chMax val="0"/>
          <dgm:bulletEnabled val="1"/>
        </dgm:presLayoutVars>
      </dgm:prSet>
      <dgm:spPr/>
      <dgm:t>
        <a:bodyPr/>
        <a:lstStyle/>
        <a:p>
          <a:endParaRPr lang="zh-CN" altLang="en-US"/>
        </a:p>
      </dgm:t>
    </dgm:pt>
    <dgm:pt modelId="{636E9AD3-7BBD-4461-945F-2C332C0C8BD3}" type="pres">
      <dgm:prSet presAssocID="{7B133BB0-9BEF-45B7-A8EC-57771463FEB2}" presName="childText" presStyleLbl="revTx" presStyleIdx="2" presStyleCnt="4">
        <dgm:presLayoutVars>
          <dgm:bulletEnabled val="1"/>
        </dgm:presLayoutVars>
      </dgm:prSet>
      <dgm:spPr/>
      <dgm:t>
        <a:bodyPr/>
        <a:lstStyle/>
        <a:p>
          <a:endParaRPr lang="zh-CN" altLang="en-US"/>
        </a:p>
      </dgm:t>
    </dgm:pt>
    <dgm:pt modelId="{648565F9-070D-4367-A83B-3579FBA9393E}" type="pres">
      <dgm:prSet presAssocID="{DA1ABEF9-4391-4F3D-89BB-AC16C881B45A}" presName="parentText" presStyleLbl="node1" presStyleIdx="3" presStyleCnt="4">
        <dgm:presLayoutVars>
          <dgm:chMax val="0"/>
          <dgm:bulletEnabled val="1"/>
        </dgm:presLayoutVars>
      </dgm:prSet>
      <dgm:spPr/>
      <dgm:t>
        <a:bodyPr/>
        <a:lstStyle/>
        <a:p>
          <a:endParaRPr lang="zh-CN" altLang="en-US"/>
        </a:p>
      </dgm:t>
    </dgm:pt>
    <dgm:pt modelId="{BB13858B-5C35-4CA5-8AE5-A6C7EA2593CA}" type="pres">
      <dgm:prSet presAssocID="{DA1ABEF9-4391-4F3D-89BB-AC16C881B45A}" presName="childText" presStyleLbl="revTx" presStyleIdx="3" presStyleCnt="4">
        <dgm:presLayoutVars>
          <dgm:bulletEnabled val="1"/>
        </dgm:presLayoutVars>
      </dgm:prSet>
      <dgm:spPr/>
      <dgm:t>
        <a:bodyPr/>
        <a:lstStyle/>
        <a:p>
          <a:endParaRPr lang="zh-CN" altLang="en-US"/>
        </a:p>
      </dgm:t>
    </dgm:pt>
  </dgm:ptLst>
  <dgm:cxnLst>
    <dgm:cxn modelId="{0D5D97D5-F7B9-4BE3-A911-D541D2F95BA8}" srcId="{4982CB46-064D-4004-8985-D20807E61915}" destId="{40AF2EA8-168C-46E5-9F79-5A6CE8EE70B7}" srcOrd="2" destOrd="0" parTransId="{C99616C5-7E80-4A74-80C2-B3C6310380AF}" sibTransId="{E5DF3538-03E1-467D-B6CC-1BFDE0AB50AC}"/>
    <dgm:cxn modelId="{348AC7E2-B1C6-45BD-A25C-688E1709BB5A}" srcId="{F1AA12BD-382D-441C-B251-98F63EF277EE}" destId="{1ACEA132-21BE-4518-A655-559D208FB1F1}" srcOrd="3" destOrd="0" parTransId="{FD68BA01-2040-4ED6-B564-64EA7376DFAC}" sibTransId="{1D6FA725-B261-4319-A087-99EB21C37EF3}"/>
    <dgm:cxn modelId="{E86A13B2-ED41-4BA7-89E0-91B50E3A70BC}" type="presOf" srcId="{1654337D-3476-4CDA-A31B-AD33AA980276}" destId="{DC5B36F5-62E6-4DB4-81AF-C418907D152F}" srcOrd="0" destOrd="5" presId="urn:microsoft.com/office/officeart/2005/8/layout/vList2"/>
    <dgm:cxn modelId="{8776427E-F60C-4B98-9F70-3EFA65B68568}" srcId="{4982CB46-064D-4004-8985-D20807E61915}" destId="{F195A2BE-FD08-4699-AB64-5A2E28AF7ED2}" srcOrd="4" destOrd="0" parTransId="{61015368-809F-4ACD-AA8E-DD3617A9F823}" sibTransId="{930F6F15-5FB3-4AF4-B189-6BF28B6EEE73}"/>
    <dgm:cxn modelId="{59EE3436-5DCA-4959-8094-8AA9732D936E}" srcId="{EF937E82-0E6E-49D6-A653-BB1FA9CB6F72}" destId="{7B133BB0-9BEF-45B7-A8EC-57771463FEB2}" srcOrd="2" destOrd="0" parTransId="{A89B10FB-B258-4958-BD2F-A45FD6A3F096}" sibTransId="{6AC6B55F-D72C-4EBF-AE6F-177774E3481D}"/>
    <dgm:cxn modelId="{1B847BCD-4A0C-498F-9984-00B3C2A0A06D}" type="presOf" srcId="{005A5FFB-99CD-4E87-9713-BDC529D937A7}" destId="{3D21B5DE-1B42-4CCC-9511-EFC3931718AF}" srcOrd="0" destOrd="3" presId="urn:microsoft.com/office/officeart/2005/8/layout/vList2"/>
    <dgm:cxn modelId="{7938DBA2-344F-42E7-A49B-55A72E0E1481}" srcId="{F1AA12BD-382D-441C-B251-98F63EF277EE}" destId="{D8C5B2D7-A92E-4ED6-BF95-FCC510F0C0F2}" srcOrd="0" destOrd="0" parTransId="{E792F070-EB0C-4450-8B1F-845B6F6C3D49}" sibTransId="{05279622-392D-4DBD-8FED-1275E4573BBA}"/>
    <dgm:cxn modelId="{31E753DF-3B92-4E9B-9063-F095B65ABB1F}" srcId="{F1AA12BD-382D-441C-B251-98F63EF277EE}" destId="{1654337D-3476-4CDA-A31B-AD33AA980276}" srcOrd="2" destOrd="0" parTransId="{0AA0F91A-7755-4135-AC49-6C00D74DB46E}" sibTransId="{908978B7-F20A-4102-89AD-46AB9748CE26}"/>
    <dgm:cxn modelId="{F0782EA1-743B-42C4-A952-CE3F9E66365D}" type="presOf" srcId="{4232E767-8309-4C30-B2BE-91E4707A4939}" destId="{DC5B36F5-62E6-4DB4-81AF-C418907D152F}" srcOrd="0" destOrd="1" presId="urn:microsoft.com/office/officeart/2005/8/layout/vList2"/>
    <dgm:cxn modelId="{9B9498EC-A2A0-4169-99F8-DF2D2D42CE41}" type="presOf" srcId="{6FCF0EF2-2306-4FC7-A18A-72AE2CF13600}" destId="{DC5B36F5-62E6-4DB4-81AF-C418907D152F}" srcOrd="0" destOrd="4" presId="urn:microsoft.com/office/officeart/2005/8/layout/vList2"/>
    <dgm:cxn modelId="{8812A640-08BD-4C06-B1F0-5CB6158682FF}" type="presOf" srcId="{D922C1A8-4686-4CC6-BCF0-AC9FC8951EE8}" destId="{3D21B5DE-1B42-4CCC-9511-EFC3931718AF}" srcOrd="0" destOrd="0" presId="urn:microsoft.com/office/officeart/2005/8/layout/vList2"/>
    <dgm:cxn modelId="{B8D2B905-6447-4CB2-9B4D-1BC02B6378BB}" srcId="{4982CB46-064D-4004-8985-D20807E61915}" destId="{27CF574E-86E8-43F7-AD8C-00104827D136}" srcOrd="1" destOrd="0" parTransId="{39D5A46C-80C6-4818-B4DD-93F39CFAFFA7}" sibTransId="{DF1A9A6F-EA5D-4118-A017-74A5CA3BA986}"/>
    <dgm:cxn modelId="{808B1AE0-35D0-4391-8C61-134E2F270759}" srcId="{EF937E82-0E6E-49D6-A653-BB1FA9CB6F72}" destId="{DA1ABEF9-4391-4F3D-89BB-AC16C881B45A}" srcOrd="3" destOrd="0" parTransId="{3593F8CF-5A2F-4A51-8480-69A90A89FBED}" sibTransId="{BE9B4AFA-A80B-4DE5-BFA7-7D02C1EA3BBB}"/>
    <dgm:cxn modelId="{FA94F7A4-881D-4CB1-9C03-186456892BFB}" type="presOf" srcId="{4982CB46-064D-4004-8985-D20807E61915}" destId="{7E275CD3-ECE6-48AD-BA51-56A75B74612D}" srcOrd="0" destOrd="0" presId="urn:microsoft.com/office/officeart/2005/8/layout/vList2"/>
    <dgm:cxn modelId="{3E751D11-432A-4992-977A-5DF7E9CE4829}" srcId="{A73F27C7-28DE-4D39-9597-9CEAE59D8CD8}" destId="{F1AA12BD-382D-441C-B251-98F63EF277EE}" srcOrd="2" destOrd="0" parTransId="{ECF58C6C-D872-4AFE-A1E5-40B85C325311}" sibTransId="{CEE3E13F-DA72-4FA4-91FE-513A87BC56D6}"/>
    <dgm:cxn modelId="{A38BB10C-9304-4992-AFA2-3AFEB644887A}" srcId="{7B133BB0-9BEF-45B7-A8EC-57771463FEB2}" destId="{C298359E-C5AE-4A96-82A7-DBFEC6FD8A91}" srcOrd="2" destOrd="0" parTransId="{E87F66DC-9BE4-432C-863B-57AFFCA19E56}" sibTransId="{2EF71A5F-5FFF-4E33-82D3-B33A85C87BA2}"/>
    <dgm:cxn modelId="{AA4B5D4A-673B-4FE1-9442-D4D34D55875A}" type="presOf" srcId="{05B49FD4-2BB4-4F77-BA71-4E77B2B7E416}" destId="{636E9AD3-7BBD-4461-945F-2C332C0C8BD3}" srcOrd="0" destOrd="0" presId="urn:microsoft.com/office/officeart/2005/8/layout/vList2"/>
    <dgm:cxn modelId="{532F56FB-D849-4232-BED1-680BF437529F}" type="presOf" srcId="{1ACEA132-21BE-4518-A655-559D208FB1F1}" destId="{DC5B36F5-62E6-4DB4-81AF-C418907D152F}" srcOrd="0" destOrd="6" presId="urn:microsoft.com/office/officeart/2005/8/layout/vList2"/>
    <dgm:cxn modelId="{F7618738-857D-4861-B842-599ABF2D513A}" srcId="{DA1ABEF9-4391-4F3D-89BB-AC16C881B45A}" destId="{38CF8215-A9CC-45BA-9104-49EF2E5EF3A5}" srcOrd="0" destOrd="0" parTransId="{C372973B-7729-48FD-B2D2-C19A4026BA97}" sibTransId="{5CCB8BD3-E521-4EF4-8768-7538639ECD61}"/>
    <dgm:cxn modelId="{48C08F88-8970-475E-A70F-CAE9EACF978E}" type="presOf" srcId="{DE37A6B5-5AEA-41A0-BAB8-19AEB290D978}" destId="{DC5B36F5-62E6-4DB4-81AF-C418907D152F}" srcOrd="0" destOrd="0" presId="urn:microsoft.com/office/officeart/2005/8/layout/vList2"/>
    <dgm:cxn modelId="{D3C007C5-6C10-4C3A-872D-E9E07586C162}" type="presOf" srcId="{27CF574E-86E8-43F7-AD8C-00104827D136}" destId="{3D21B5DE-1B42-4CCC-9511-EFC3931718AF}" srcOrd="0" destOrd="1" presId="urn:microsoft.com/office/officeart/2005/8/layout/vList2"/>
    <dgm:cxn modelId="{86ED08E2-BFC7-45F3-B8DB-D54BF6E17EC3}" type="presOf" srcId="{40AF2EA8-168C-46E5-9F79-5A6CE8EE70B7}" destId="{3D21B5DE-1B42-4CCC-9511-EFC3931718AF}" srcOrd="0" destOrd="2" presId="urn:microsoft.com/office/officeart/2005/8/layout/vList2"/>
    <dgm:cxn modelId="{999BF911-DC80-4740-BC7A-AE499160E189}" srcId="{F1AA12BD-382D-441C-B251-98F63EF277EE}" destId="{6FCF0EF2-2306-4FC7-A18A-72AE2CF13600}" srcOrd="1" destOrd="0" parTransId="{E1718AD1-F296-4AB2-8CFE-03C5117AAA88}" sibTransId="{D86993F8-C561-437E-B528-4BACD96D9547}"/>
    <dgm:cxn modelId="{EA8C3CE2-824E-49E0-BCC0-E0207EE6B464}" type="presOf" srcId="{F195A2BE-FD08-4699-AB64-5A2E28AF7ED2}" destId="{3D21B5DE-1B42-4CCC-9511-EFC3931718AF}" srcOrd="0" destOrd="4" presId="urn:microsoft.com/office/officeart/2005/8/layout/vList2"/>
    <dgm:cxn modelId="{ACCE126A-997A-43E7-AADB-A972EED491E9}" srcId="{7B133BB0-9BEF-45B7-A8EC-57771463FEB2}" destId="{05B49FD4-2BB4-4F77-BA71-4E77B2B7E416}" srcOrd="0" destOrd="0" parTransId="{F4BAD07D-4462-45F9-8E13-A701909A1153}" sibTransId="{7ABBC6E8-E685-4394-8F0C-18933EEE8450}"/>
    <dgm:cxn modelId="{1057F44E-FFA6-48B2-821B-02B1191F4D96}" type="presOf" srcId="{F1AA12BD-382D-441C-B251-98F63EF277EE}" destId="{DC5B36F5-62E6-4DB4-81AF-C418907D152F}" srcOrd="0" destOrd="2" presId="urn:microsoft.com/office/officeart/2005/8/layout/vList2"/>
    <dgm:cxn modelId="{0578C1B8-2A3B-47E1-BD9B-23983A6BFDAB}" srcId="{A73F27C7-28DE-4D39-9597-9CEAE59D8CD8}" destId="{4232E767-8309-4C30-B2BE-91E4707A4939}" srcOrd="1" destOrd="0" parTransId="{BC2AE713-EEE5-4967-B2E4-742936D2F4D6}" sibTransId="{63D6FF86-02AF-49B2-8466-1AE2B39CE8EC}"/>
    <dgm:cxn modelId="{D756DAAA-CD83-49E2-B317-89C3F7F47221}" srcId="{4982CB46-064D-4004-8985-D20807E61915}" destId="{D922C1A8-4686-4CC6-BCF0-AC9FC8951EE8}" srcOrd="0" destOrd="0" parTransId="{1FC37442-CCE9-4FC0-966B-5B9424BB63D0}" sibTransId="{75EC12B0-2B83-4975-8513-2E3E382AD10E}"/>
    <dgm:cxn modelId="{704FA045-913E-4BC0-BE82-7925CC0B375D}" srcId="{4982CB46-064D-4004-8985-D20807E61915}" destId="{005A5FFB-99CD-4E87-9713-BDC529D937A7}" srcOrd="3" destOrd="0" parTransId="{2BD59F80-3385-4BD7-A5D9-6F74E047C839}" sibTransId="{4F323EAC-8CC3-4CB6-AD7C-C74A77726591}"/>
    <dgm:cxn modelId="{F0AE3178-05A2-4E12-961E-083FC7BEB35D}" type="presOf" srcId="{38CF8215-A9CC-45BA-9104-49EF2E5EF3A5}" destId="{BB13858B-5C35-4CA5-8AE5-A6C7EA2593CA}" srcOrd="0" destOrd="0" presId="urn:microsoft.com/office/officeart/2005/8/layout/vList2"/>
    <dgm:cxn modelId="{4BD3D49E-60D7-46D7-A1A0-C8A28517F98A}" type="presOf" srcId="{C298359E-C5AE-4A96-82A7-DBFEC6FD8A91}" destId="{636E9AD3-7BBD-4461-945F-2C332C0C8BD3}" srcOrd="0" destOrd="2" presId="urn:microsoft.com/office/officeart/2005/8/layout/vList2"/>
    <dgm:cxn modelId="{EA535386-C149-4886-BB7B-E33FF1E5BB29}" type="presOf" srcId="{EF937E82-0E6E-49D6-A653-BB1FA9CB6F72}" destId="{978E054D-4E45-48E9-8DFD-D3190296ADAA}" srcOrd="0" destOrd="0" presId="urn:microsoft.com/office/officeart/2005/8/layout/vList2"/>
    <dgm:cxn modelId="{FB1B3689-4B62-42F6-83E8-834018A8B1CD}" srcId="{A73F27C7-28DE-4D39-9597-9CEAE59D8CD8}" destId="{DE37A6B5-5AEA-41A0-BAB8-19AEB290D978}" srcOrd="0" destOrd="0" parTransId="{8021F5E0-31EF-4BEB-BB7B-FB2D5BAE165E}" sibTransId="{72D6F72C-6F04-4E06-AD21-0A2523BA61A6}"/>
    <dgm:cxn modelId="{23412288-A1DB-4F27-BB0F-51C9ECB59A0B}" srcId="{EF937E82-0E6E-49D6-A653-BB1FA9CB6F72}" destId="{4982CB46-064D-4004-8985-D20807E61915}" srcOrd="1" destOrd="0" parTransId="{E59E155E-1931-4FC6-8338-974615B6B7A5}" sibTransId="{88D81A21-3253-48C7-8971-9C19E1D3CC97}"/>
    <dgm:cxn modelId="{651DD434-E1F7-412D-A4DF-66F1DE95972E}" type="presOf" srcId="{A73F27C7-28DE-4D39-9597-9CEAE59D8CD8}" destId="{9CAD7EF1-DC55-45C8-BAAF-FF2E18BF7936}" srcOrd="0" destOrd="0" presId="urn:microsoft.com/office/officeart/2005/8/layout/vList2"/>
    <dgm:cxn modelId="{1D5B8803-BA19-45E4-A7FD-4828D5676F50}" type="presOf" srcId="{DA1ABEF9-4391-4F3D-89BB-AC16C881B45A}" destId="{648565F9-070D-4367-A83B-3579FBA9393E}" srcOrd="0" destOrd="0" presId="urn:microsoft.com/office/officeart/2005/8/layout/vList2"/>
    <dgm:cxn modelId="{DDCEEA47-CCBD-4E0B-8FE3-BD341B783F63}" type="presOf" srcId="{D8C5B2D7-A92E-4ED6-BF95-FCC510F0C0F2}" destId="{DC5B36F5-62E6-4DB4-81AF-C418907D152F}" srcOrd="0" destOrd="3" presId="urn:microsoft.com/office/officeart/2005/8/layout/vList2"/>
    <dgm:cxn modelId="{31443545-19F9-489F-9F03-AFD9E2E9506C}" type="presOf" srcId="{7B133BB0-9BEF-45B7-A8EC-57771463FEB2}" destId="{84B127B7-9852-4B50-B2D8-E6F90BD8335B}" srcOrd="0" destOrd="0" presId="urn:microsoft.com/office/officeart/2005/8/layout/vList2"/>
    <dgm:cxn modelId="{CE0AA0F0-19B3-4FF3-B93C-D63D40E80699}" srcId="{7B133BB0-9BEF-45B7-A8EC-57771463FEB2}" destId="{69101637-4757-4E37-BE18-56E069B03770}" srcOrd="1" destOrd="0" parTransId="{8D78331C-1D9B-4279-AE42-296C8CA3859F}" sibTransId="{ED0C5061-E7D1-4AB8-A013-117F456C13AD}"/>
    <dgm:cxn modelId="{E40838B0-5E2D-479E-A849-8CA7A54B225B}" srcId="{EF937E82-0E6E-49D6-A653-BB1FA9CB6F72}" destId="{A73F27C7-28DE-4D39-9597-9CEAE59D8CD8}" srcOrd="0" destOrd="0" parTransId="{3664587C-92BC-4E0D-B031-3CEB0A535B32}" sibTransId="{A8580320-BF34-4B60-B4CA-58F2F9D40731}"/>
    <dgm:cxn modelId="{0B937F85-FD45-42E5-AD28-6025C445F54A}" type="presOf" srcId="{69101637-4757-4E37-BE18-56E069B03770}" destId="{636E9AD3-7BBD-4461-945F-2C332C0C8BD3}" srcOrd="0" destOrd="1" presId="urn:microsoft.com/office/officeart/2005/8/layout/vList2"/>
    <dgm:cxn modelId="{052E1107-8358-4D43-A08B-710FBE55486B}" type="presParOf" srcId="{978E054D-4E45-48E9-8DFD-D3190296ADAA}" destId="{9CAD7EF1-DC55-45C8-BAAF-FF2E18BF7936}" srcOrd="0" destOrd="0" presId="urn:microsoft.com/office/officeart/2005/8/layout/vList2"/>
    <dgm:cxn modelId="{76C8C22B-B8A8-4090-8E0A-4516759510A9}" type="presParOf" srcId="{978E054D-4E45-48E9-8DFD-D3190296ADAA}" destId="{DC5B36F5-62E6-4DB4-81AF-C418907D152F}" srcOrd="1" destOrd="0" presId="urn:microsoft.com/office/officeart/2005/8/layout/vList2"/>
    <dgm:cxn modelId="{5667048E-396C-4DEC-8E85-B73D974593E2}" type="presParOf" srcId="{978E054D-4E45-48E9-8DFD-D3190296ADAA}" destId="{7E275CD3-ECE6-48AD-BA51-56A75B74612D}" srcOrd="2" destOrd="0" presId="urn:microsoft.com/office/officeart/2005/8/layout/vList2"/>
    <dgm:cxn modelId="{A66D7AA1-6AD5-4FE0-9BCE-9E538F49E6CE}" type="presParOf" srcId="{978E054D-4E45-48E9-8DFD-D3190296ADAA}" destId="{3D21B5DE-1B42-4CCC-9511-EFC3931718AF}" srcOrd="3" destOrd="0" presId="urn:microsoft.com/office/officeart/2005/8/layout/vList2"/>
    <dgm:cxn modelId="{ACC689D2-942D-4C90-9B41-4655F72B2CFA}" type="presParOf" srcId="{978E054D-4E45-48E9-8DFD-D3190296ADAA}" destId="{84B127B7-9852-4B50-B2D8-E6F90BD8335B}" srcOrd="4" destOrd="0" presId="urn:microsoft.com/office/officeart/2005/8/layout/vList2"/>
    <dgm:cxn modelId="{3A60E668-73E4-4EDF-B6E0-6500A67CB4B6}" type="presParOf" srcId="{978E054D-4E45-48E9-8DFD-D3190296ADAA}" destId="{636E9AD3-7BBD-4461-945F-2C332C0C8BD3}" srcOrd="5" destOrd="0" presId="urn:microsoft.com/office/officeart/2005/8/layout/vList2"/>
    <dgm:cxn modelId="{73AFB112-CD00-4BC9-81D7-0B20E8D69178}" type="presParOf" srcId="{978E054D-4E45-48E9-8DFD-D3190296ADAA}" destId="{648565F9-070D-4367-A83B-3579FBA9393E}" srcOrd="6" destOrd="0" presId="urn:microsoft.com/office/officeart/2005/8/layout/vList2"/>
    <dgm:cxn modelId="{1D7ECB2F-7971-4A1F-9B14-1DDD03C83F90}" type="presParOf" srcId="{978E054D-4E45-48E9-8DFD-D3190296ADAA}" destId="{BB13858B-5C35-4CA5-8AE5-A6C7EA2593CA}"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8C2D5B2-E317-4966-AD8D-B6CE661C538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2795F4DE-2FB6-4261-A802-725A80289593}">
      <dgm:prSet/>
      <dgm:spPr/>
      <dgm:t>
        <a:bodyPr/>
        <a:lstStyle/>
        <a:p>
          <a:pPr rtl="0"/>
          <a:r>
            <a:rPr lang="zh-CN" b="1" smtClean="0"/>
            <a:t>喷泉模型</a:t>
          </a:r>
          <a:br>
            <a:rPr lang="zh-CN" b="1" smtClean="0"/>
          </a:br>
          <a:r>
            <a:rPr lang="zh-CN" smtClean="0"/>
            <a:t>  喷泉模型是一种以用户需求为动力，以对象为驱动的模型，主要用于描述面向对象的软件开发过程。该模型认为软件开发过程自下而上周期的各阶段是相互迭代和无间隙的特性，如图所示。</a:t>
          </a:r>
          <a:endParaRPr lang="zh-CN"/>
        </a:p>
      </dgm:t>
    </dgm:pt>
    <dgm:pt modelId="{1450037F-61AF-4D93-B6C1-08E7B62D1CB0}" type="parTrans" cxnId="{821FDBA9-9CE7-4220-BD57-3FA3A562CBBB}">
      <dgm:prSet/>
      <dgm:spPr/>
      <dgm:t>
        <a:bodyPr/>
        <a:lstStyle/>
        <a:p>
          <a:endParaRPr lang="zh-CN" altLang="en-US"/>
        </a:p>
      </dgm:t>
    </dgm:pt>
    <dgm:pt modelId="{F00399DE-41BF-4F08-8EDF-2DD5090F9916}" type="sibTrans" cxnId="{821FDBA9-9CE7-4220-BD57-3FA3A562CBBB}">
      <dgm:prSet/>
      <dgm:spPr/>
      <dgm:t>
        <a:bodyPr/>
        <a:lstStyle/>
        <a:p>
          <a:endParaRPr lang="zh-CN" altLang="en-US"/>
        </a:p>
      </dgm:t>
    </dgm:pt>
    <dgm:pt modelId="{CD5BF06C-848A-4A40-8ECB-76858325A02B}" type="pres">
      <dgm:prSet presAssocID="{C8C2D5B2-E317-4966-AD8D-B6CE661C5388}" presName="linear" presStyleCnt="0">
        <dgm:presLayoutVars>
          <dgm:animLvl val="lvl"/>
          <dgm:resizeHandles val="exact"/>
        </dgm:presLayoutVars>
      </dgm:prSet>
      <dgm:spPr/>
      <dgm:t>
        <a:bodyPr/>
        <a:lstStyle/>
        <a:p>
          <a:endParaRPr lang="zh-CN" altLang="en-US"/>
        </a:p>
      </dgm:t>
    </dgm:pt>
    <dgm:pt modelId="{E3950F1C-9365-4AE1-8690-386481AC7785}" type="pres">
      <dgm:prSet presAssocID="{2795F4DE-2FB6-4261-A802-725A80289593}" presName="parentText" presStyleLbl="node1" presStyleIdx="0" presStyleCnt="1">
        <dgm:presLayoutVars>
          <dgm:chMax val="0"/>
          <dgm:bulletEnabled val="1"/>
        </dgm:presLayoutVars>
      </dgm:prSet>
      <dgm:spPr/>
      <dgm:t>
        <a:bodyPr/>
        <a:lstStyle/>
        <a:p>
          <a:endParaRPr lang="zh-CN" altLang="en-US"/>
        </a:p>
      </dgm:t>
    </dgm:pt>
  </dgm:ptLst>
  <dgm:cxnLst>
    <dgm:cxn modelId="{869A5972-9196-44C4-B95E-E3496C032CEF}" type="presOf" srcId="{C8C2D5B2-E317-4966-AD8D-B6CE661C5388}" destId="{CD5BF06C-848A-4A40-8ECB-76858325A02B}" srcOrd="0" destOrd="0" presId="urn:microsoft.com/office/officeart/2005/8/layout/vList2"/>
    <dgm:cxn modelId="{A0A4D00D-A3B3-472E-B409-EDCD4A664FE5}" type="presOf" srcId="{2795F4DE-2FB6-4261-A802-725A80289593}" destId="{E3950F1C-9365-4AE1-8690-386481AC7785}" srcOrd="0" destOrd="0" presId="urn:microsoft.com/office/officeart/2005/8/layout/vList2"/>
    <dgm:cxn modelId="{821FDBA9-9CE7-4220-BD57-3FA3A562CBBB}" srcId="{C8C2D5B2-E317-4966-AD8D-B6CE661C5388}" destId="{2795F4DE-2FB6-4261-A802-725A80289593}" srcOrd="0" destOrd="0" parTransId="{1450037F-61AF-4D93-B6C1-08E7B62D1CB0}" sibTransId="{F00399DE-41BF-4F08-8EDF-2DD5090F9916}"/>
    <dgm:cxn modelId="{3829E0CD-78FE-444D-85BA-C0B1A9AE2D85}" type="presParOf" srcId="{CD5BF06C-848A-4A40-8ECB-76858325A02B}" destId="{E3950F1C-9365-4AE1-8690-386481AC778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EB9C914-ED44-4EBC-BB6C-6ECCEB6D635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D408E2AE-0D5C-4A8C-BDDF-CB2D66E99681}">
      <dgm:prSet/>
      <dgm:spPr/>
      <dgm:t>
        <a:bodyPr/>
        <a:lstStyle/>
        <a:p>
          <a:pPr rtl="0"/>
          <a:r>
            <a:rPr lang="zh-CN" smtClean="0"/>
            <a:t>特点</a:t>
          </a:r>
          <a:endParaRPr lang="zh-CN"/>
        </a:p>
      </dgm:t>
    </dgm:pt>
    <dgm:pt modelId="{C4995C6B-C58F-4FC4-B64D-9F417A25D496}" type="parTrans" cxnId="{87627EEC-E698-4701-AC6B-1120B1DDAF02}">
      <dgm:prSet/>
      <dgm:spPr/>
      <dgm:t>
        <a:bodyPr/>
        <a:lstStyle/>
        <a:p>
          <a:endParaRPr lang="zh-CN" altLang="en-US"/>
        </a:p>
      </dgm:t>
    </dgm:pt>
    <dgm:pt modelId="{4C2D0C8A-6167-4CAA-9D79-BEDFFC4D216B}" type="sibTrans" cxnId="{87627EEC-E698-4701-AC6B-1120B1DDAF02}">
      <dgm:prSet/>
      <dgm:spPr/>
      <dgm:t>
        <a:bodyPr/>
        <a:lstStyle/>
        <a:p>
          <a:endParaRPr lang="zh-CN" altLang="en-US"/>
        </a:p>
      </dgm:t>
    </dgm:pt>
    <dgm:pt modelId="{BA057136-AB00-47D3-9A8D-7316CFA0CCD8}">
      <dgm:prSet/>
      <dgm:spPr/>
      <dgm:t>
        <a:bodyPr/>
        <a:lstStyle/>
        <a:p>
          <a:pPr rtl="0"/>
          <a:r>
            <a:rPr lang="zh-CN" altLang="en-US" dirty="0" smtClean="0"/>
            <a:t>各个开发阶段没有特定的次序要求，并且可以交互进行，可以在某个开发阶段中随时增补其他不论什么开发阶段的遗漏。喷泉模型与传统的结构生存比较，具有更多的增量和迭代的性质，生存期的各个阶段可以相互重叠和多次反复，而且在项目的整个生存期中还可以嵌入子生存期</a:t>
          </a:r>
          <a:r>
            <a:rPr lang="zh-CN" dirty="0" smtClean="0"/>
            <a:t>；</a:t>
          </a:r>
          <a:endParaRPr lang="zh-CN" dirty="0"/>
        </a:p>
      </dgm:t>
    </dgm:pt>
    <dgm:pt modelId="{9B87B597-5D52-4075-8B86-08707E0835B8}" type="parTrans" cxnId="{79A9B1DF-09A2-4AAA-BAC6-E03F6B269874}">
      <dgm:prSet/>
      <dgm:spPr/>
      <dgm:t>
        <a:bodyPr/>
        <a:lstStyle/>
        <a:p>
          <a:endParaRPr lang="zh-CN" altLang="en-US"/>
        </a:p>
      </dgm:t>
    </dgm:pt>
    <dgm:pt modelId="{16591302-5217-46FC-BF18-18B5A3ECFADF}" type="sibTrans" cxnId="{79A9B1DF-09A2-4AAA-BAC6-E03F6B269874}">
      <dgm:prSet/>
      <dgm:spPr/>
      <dgm:t>
        <a:bodyPr/>
        <a:lstStyle/>
        <a:p>
          <a:endParaRPr lang="zh-CN" altLang="en-US"/>
        </a:p>
      </dgm:t>
    </dgm:pt>
    <dgm:pt modelId="{C4890DEF-7AC8-4D68-ACA5-0EAB0B613985}">
      <dgm:prSet/>
      <dgm:spPr/>
      <dgm:t>
        <a:bodyPr/>
        <a:lstStyle/>
        <a:p>
          <a:pPr rtl="0"/>
          <a:r>
            <a:rPr lang="zh-CN" smtClean="0"/>
            <a:t>优点</a:t>
          </a:r>
          <a:endParaRPr lang="zh-CN"/>
        </a:p>
      </dgm:t>
    </dgm:pt>
    <dgm:pt modelId="{FC5A1152-2D12-422E-9F2F-D6FB49C20605}" type="parTrans" cxnId="{4E4181CC-265C-4A02-B613-61E1D10E20F0}">
      <dgm:prSet/>
      <dgm:spPr/>
      <dgm:t>
        <a:bodyPr/>
        <a:lstStyle/>
        <a:p>
          <a:endParaRPr lang="zh-CN" altLang="en-US"/>
        </a:p>
      </dgm:t>
    </dgm:pt>
    <dgm:pt modelId="{446CF334-B2A7-40F5-91FB-CD500B1EB514}" type="sibTrans" cxnId="{4E4181CC-265C-4A02-B613-61E1D10E20F0}">
      <dgm:prSet/>
      <dgm:spPr/>
      <dgm:t>
        <a:bodyPr/>
        <a:lstStyle/>
        <a:p>
          <a:endParaRPr lang="zh-CN" altLang="en-US"/>
        </a:p>
      </dgm:t>
    </dgm:pt>
    <dgm:pt modelId="{B8A55295-3AD8-4129-ABF4-97E35168443F}">
      <dgm:prSet/>
      <dgm:spPr/>
      <dgm:t>
        <a:bodyPr/>
        <a:lstStyle/>
        <a:p>
          <a:pPr rtl="0"/>
          <a:r>
            <a:rPr lang="zh-CN" dirty="0" smtClean="0"/>
            <a:t>喷泉模型不像瀑布模型那样，需要分析活动结束后才开始设计活动，设计活动结束后才开始编码活动。该模型的各个阶段没有明显的界限，开发人员可以同步进行开发</a:t>
          </a:r>
          <a:r>
            <a:rPr lang="zh-CN" dirty="0" smtClean="0"/>
            <a:t>。</a:t>
          </a:r>
          <a:endParaRPr lang="zh-CN" dirty="0"/>
        </a:p>
      </dgm:t>
    </dgm:pt>
    <dgm:pt modelId="{1AE76271-FCA2-4C92-979A-4E88B9EAEE47}" type="parTrans" cxnId="{67AD0F69-F66E-4EBA-B902-46D6B6DE6CC7}">
      <dgm:prSet/>
      <dgm:spPr/>
      <dgm:t>
        <a:bodyPr/>
        <a:lstStyle/>
        <a:p>
          <a:endParaRPr lang="zh-CN" altLang="en-US"/>
        </a:p>
      </dgm:t>
    </dgm:pt>
    <dgm:pt modelId="{A315F0E8-AAE1-4724-A1F1-DDEC8A2C81DC}" type="sibTrans" cxnId="{67AD0F69-F66E-4EBA-B902-46D6B6DE6CC7}">
      <dgm:prSet/>
      <dgm:spPr/>
      <dgm:t>
        <a:bodyPr/>
        <a:lstStyle/>
        <a:p>
          <a:endParaRPr lang="zh-CN" altLang="en-US"/>
        </a:p>
      </dgm:t>
    </dgm:pt>
    <dgm:pt modelId="{B5BF115A-C31E-4657-95FE-2200C72BF98B}">
      <dgm:prSet/>
      <dgm:spPr/>
      <dgm:t>
        <a:bodyPr/>
        <a:lstStyle/>
        <a:p>
          <a:pPr rtl="0"/>
          <a:r>
            <a:rPr lang="zh-CN" smtClean="0"/>
            <a:t>缺点</a:t>
          </a:r>
          <a:endParaRPr lang="zh-CN"/>
        </a:p>
      </dgm:t>
    </dgm:pt>
    <dgm:pt modelId="{02499CD7-8801-458C-8190-5C2D16FD288E}" type="parTrans" cxnId="{B77EBB93-099E-48F2-B19B-746A4DE10D0E}">
      <dgm:prSet/>
      <dgm:spPr/>
      <dgm:t>
        <a:bodyPr/>
        <a:lstStyle/>
        <a:p>
          <a:endParaRPr lang="zh-CN" altLang="en-US"/>
        </a:p>
      </dgm:t>
    </dgm:pt>
    <dgm:pt modelId="{0DD32E58-9DEA-4832-8498-659F3291A0C9}" type="sibTrans" cxnId="{B77EBB93-099E-48F2-B19B-746A4DE10D0E}">
      <dgm:prSet/>
      <dgm:spPr/>
      <dgm:t>
        <a:bodyPr/>
        <a:lstStyle/>
        <a:p>
          <a:endParaRPr lang="zh-CN" altLang="en-US"/>
        </a:p>
      </dgm:t>
    </dgm:pt>
    <dgm:pt modelId="{93815BB8-587F-4474-8AAC-31CFE9D4FF08}">
      <dgm:prSet/>
      <dgm:spPr/>
      <dgm:t>
        <a:bodyPr/>
        <a:lstStyle/>
        <a:p>
          <a:pPr rtl="0"/>
          <a:r>
            <a:rPr lang="zh-CN" dirty="0" smtClean="0"/>
            <a:t>由于喷泉模型在各个开发阶段是重叠的，因此在开发过程中需要大量的开发人员，因此不利于项目的管理。此外这种模型要求严格管理文档，使得审核的难度加大，尤其是面对可能随时加入各种信息、需求与资料的情况。</a:t>
          </a:r>
          <a:endParaRPr lang="zh-CN" dirty="0"/>
        </a:p>
      </dgm:t>
    </dgm:pt>
    <dgm:pt modelId="{488D9BF1-2563-4B61-BBCF-0A25097E8103}" type="parTrans" cxnId="{A261E7B4-AA70-48B0-956A-DF6D7EDC2BAB}">
      <dgm:prSet/>
      <dgm:spPr/>
      <dgm:t>
        <a:bodyPr/>
        <a:lstStyle/>
        <a:p>
          <a:endParaRPr lang="zh-CN" altLang="en-US"/>
        </a:p>
      </dgm:t>
    </dgm:pt>
    <dgm:pt modelId="{2BAB600F-9BFA-442F-BEC1-8444981DA404}" type="sibTrans" cxnId="{A261E7B4-AA70-48B0-956A-DF6D7EDC2BAB}">
      <dgm:prSet/>
      <dgm:spPr/>
      <dgm:t>
        <a:bodyPr/>
        <a:lstStyle/>
        <a:p>
          <a:endParaRPr lang="zh-CN" altLang="en-US"/>
        </a:p>
      </dgm:t>
    </dgm:pt>
    <dgm:pt modelId="{8E9DCCFE-19C6-48DA-894F-23ADF09EFAB3}">
      <dgm:prSet/>
      <dgm:spPr/>
      <dgm:t>
        <a:bodyPr/>
        <a:lstStyle/>
        <a:p>
          <a:pPr rtl="0"/>
          <a:r>
            <a:rPr lang="zh-CN" smtClean="0"/>
            <a:t>适用</a:t>
          </a:r>
          <a:endParaRPr lang="zh-CN"/>
        </a:p>
      </dgm:t>
    </dgm:pt>
    <dgm:pt modelId="{C717C1DD-8EFC-4EDF-9E85-4BFA55799595}" type="parTrans" cxnId="{6441EE36-22EA-41C5-B83C-8304435F5515}">
      <dgm:prSet/>
      <dgm:spPr/>
      <dgm:t>
        <a:bodyPr/>
        <a:lstStyle/>
        <a:p>
          <a:endParaRPr lang="zh-CN" altLang="en-US"/>
        </a:p>
      </dgm:t>
    </dgm:pt>
    <dgm:pt modelId="{EFB81319-F4E9-4122-95E8-856F21D958C7}" type="sibTrans" cxnId="{6441EE36-22EA-41C5-B83C-8304435F5515}">
      <dgm:prSet/>
      <dgm:spPr/>
      <dgm:t>
        <a:bodyPr/>
        <a:lstStyle/>
        <a:p>
          <a:endParaRPr lang="zh-CN" altLang="en-US"/>
        </a:p>
      </dgm:t>
    </dgm:pt>
    <dgm:pt modelId="{0DFCEDF5-C4D3-4E6A-B87F-8C648A096AEC}">
      <dgm:prSet/>
      <dgm:spPr/>
      <dgm:t>
        <a:bodyPr/>
        <a:lstStyle/>
        <a:p>
          <a:pPr rtl="0"/>
          <a:r>
            <a:rPr lang="zh-CN" smtClean="0"/>
            <a:t>喷泉模型主要用于采用对象技术的软件开发项目。</a:t>
          </a:r>
          <a:endParaRPr lang="zh-CN"/>
        </a:p>
      </dgm:t>
    </dgm:pt>
    <dgm:pt modelId="{EC494596-EA30-4C13-B467-31BEE787B9B2}" type="parTrans" cxnId="{F72816C6-840B-4184-82AC-6A1FE4623CF8}">
      <dgm:prSet/>
      <dgm:spPr/>
      <dgm:t>
        <a:bodyPr/>
        <a:lstStyle/>
        <a:p>
          <a:endParaRPr lang="zh-CN" altLang="en-US"/>
        </a:p>
      </dgm:t>
    </dgm:pt>
    <dgm:pt modelId="{BB02152F-F9A2-4E8D-ADB8-A929FE1DC2FD}" type="sibTrans" cxnId="{F72816C6-840B-4184-82AC-6A1FE4623CF8}">
      <dgm:prSet/>
      <dgm:spPr/>
      <dgm:t>
        <a:bodyPr/>
        <a:lstStyle/>
        <a:p>
          <a:endParaRPr lang="zh-CN" altLang="en-US"/>
        </a:p>
      </dgm:t>
    </dgm:pt>
    <dgm:pt modelId="{036C4CB4-A54E-417C-92B9-815D72F9B08E}">
      <dgm:prSet/>
      <dgm:spPr/>
      <dgm:t>
        <a:bodyPr/>
        <a:lstStyle/>
        <a:p>
          <a:pPr rtl="0"/>
          <a:r>
            <a:rPr lang="zh-CN" dirty="0" smtClean="0"/>
            <a:t>其</a:t>
          </a:r>
          <a:r>
            <a:rPr lang="zh-CN" dirty="0" smtClean="0"/>
            <a:t>优点是可以提高软件项目开发效率，节省开发时间，适应于面向对象的软件开发过程。</a:t>
          </a:r>
          <a:endParaRPr lang="zh-CN" dirty="0"/>
        </a:p>
      </dgm:t>
    </dgm:pt>
    <dgm:pt modelId="{35E52BA0-FCBA-4809-984F-82B0E52714E0}" type="parTrans" cxnId="{3761B860-A137-4398-9FA6-E686037D74AC}">
      <dgm:prSet/>
      <dgm:spPr/>
    </dgm:pt>
    <dgm:pt modelId="{F8429CEF-F529-4860-959F-BB1D782C4E19}" type="sibTrans" cxnId="{3761B860-A137-4398-9FA6-E686037D74AC}">
      <dgm:prSet/>
      <dgm:spPr/>
    </dgm:pt>
    <dgm:pt modelId="{1CCC7CB0-85A4-44FE-A033-D785E390BB83}" type="pres">
      <dgm:prSet presAssocID="{1EB9C914-ED44-4EBC-BB6C-6ECCEB6D6356}" presName="linear" presStyleCnt="0">
        <dgm:presLayoutVars>
          <dgm:animLvl val="lvl"/>
          <dgm:resizeHandles val="exact"/>
        </dgm:presLayoutVars>
      </dgm:prSet>
      <dgm:spPr/>
      <dgm:t>
        <a:bodyPr/>
        <a:lstStyle/>
        <a:p>
          <a:endParaRPr lang="zh-CN" altLang="en-US"/>
        </a:p>
      </dgm:t>
    </dgm:pt>
    <dgm:pt modelId="{A9FBC4C2-2A85-48AA-BFF2-0AECFB5FF3BC}" type="pres">
      <dgm:prSet presAssocID="{D408E2AE-0D5C-4A8C-BDDF-CB2D66E99681}" presName="parentText" presStyleLbl="node1" presStyleIdx="0" presStyleCnt="4">
        <dgm:presLayoutVars>
          <dgm:chMax val="0"/>
          <dgm:bulletEnabled val="1"/>
        </dgm:presLayoutVars>
      </dgm:prSet>
      <dgm:spPr/>
      <dgm:t>
        <a:bodyPr/>
        <a:lstStyle/>
        <a:p>
          <a:endParaRPr lang="zh-CN" altLang="en-US"/>
        </a:p>
      </dgm:t>
    </dgm:pt>
    <dgm:pt modelId="{78FAF6E0-CAE5-41C6-AA68-3E52741F6689}" type="pres">
      <dgm:prSet presAssocID="{D408E2AE-0D5C-4A8C-BDDF-CB2D66E99681}" presName="childText" presStyleLbl="revTx" presStyleIdx="0" presStyleCnt="4">
        <dgm:presLayoutVars>
          <dgm:bulletEnabled val="1"/>
        </dgm:presLayoutVars>
      </dgm:prSet>
      <dgm:spPr/>
      <dgm:t>
        <a:bodyPr/>
        <a:lstStyle/>
        <a:p>
          <a:endParaRPr lang="zh-CN" altLang="en-US"/>
        </a:p>
      </dgm:t>
    </dgm:pt>
    <dgm:pt modelId="{7080A1D0-183D-49E6-91AE-6A204E4A29B4}" type="pres">
      <dgm:prSet presAssocID="{C4890DEF-7AC8-4D68-ACA5-0EAB0B613985}" presName="parentText" presStyleLbl="node1" presStyleIdx="1" presStyleCnt="4">
        <dgm:presLayoutVars>
          <dgm:chMax val="0"/>
          <dgm:bulletEnabled val="1"/>
        </dgm:presLayoutVars>
      </dgm:prSet>
      <dgm:spPr/>
      <dgm:t>
        <a:bodyPr/>
        <a:lstStyle/>
        <a:p>
          <a:endParaRPr lang="zh-CN" altLang="en-US"/>
        </a:p>
      </dgm:t>
    </dgm:pt>
    <dgm:pt modelId="{B203AAEE-EC65-40E1-A630-D4173B68D243}" type="pres">
      <dgm:prSet presAssocID="{C4890DEF-7AC8-4D68-ACA5-0EAB0B613985}" presName="childText" presStyleLbl="revTx" presStyleIdx="1" presStyleCnt="4">
        <dgm:presLayoutVars>
          <dgm:bulletEnabled val="1"/>
        </dgm:presLayoutVars>
      </dgm:prSet>
      <dgm:spPr/>
      <dgm:t>
        <a:bodyPr/>
        <a:lstStyle/>
        <a:p>
          <a:endParaRPr lang="zh-CN" altLang="en-US"/>
        </a:p>
      </dgm:t>
    </dgm:pt>
    <dgm:pt modelId="{B9299360-5577-421F-9D6D-D8BBDA87EB71}" type="pres">
      <dgm:prSet presAssocID="{B5BF115A-C31E-4657-95FE-2200C72BF98B}" presName="parentText" presStyleLbl="node1" presStyleIdx="2" presStyleCnt="4">
        <dgm:presLayoutVars>
          <dgm:chMax val="0"/>
          <dgm:bulletEnabled val="1"/>
        </dgm:presLayoutVars>
      </dgm:prSet>
      <dgm:spPr/>
      <dgm:t>
        <a:bodyPr/>
        <a:lstStyle/>
        <a:p>
          <a:endParaRPr lang="zh-CN" altLang="en-US"/>
        </a:p>
      </dgm:t>
    </dgm:pt>
    <dgm:pt modelId="{BE9E7172-D6CA-4EF0-9690-7BD9599E59D2}" type="pres">
      <dgm:prSet presAssocID="{B5BF115A-C31E-4657-95FE-2200C72BF98B}" presName="childText" presStyleLbl="revTx" presStyleIdx="2" presStyleCnt="4">
        <dgm:presLayoutVars>
          <dgm:bulletEnabled val="1"/>
        </dgm:presLayoutVars>
      </dgm:prSet>
      <dgm:spPr/>
      <dgm:t>
        <a:bodyPr/>
        <a:lstStyle/>
        <a:p>
          <a:endParaRPr lang="zh-CN" altLang="en-US"/>
        </a:p>
      </dgm:t>
    </dgm:pt>
    <dgm:pt modelId="{9CD626CB-31F0-453E-8365-A64A7613FC1C}" type="pres">
      <dgm:prSet presAssocID="{8E9DCCFE-19C6-48DA-894F-23ADF09EFAB3}" presName="parentText" presStyleLbl="node1" presStyleIdx="3" presStyleCnt="4">
        <dgm:presLayoutVars>
          <dgm:chMax val="0"/>
          <dgm:bulletEnabled val="1"/>
        </dgm:presLayoutVars>
      </dgm:prSet>
      <dgm:spPr/>
      <dgm:t>
        <a:bodyPr/>
        <a:lstStyle/>
        <a:p>
          <a:endParaRPr lang="zh-CN" altLang="en-US"/>
        </a:p>
      </dgm:t>
    </dgm:pt>
    <dgm:pt modelId="{FA32B87E-816D-4C9B-92FF-22C67C60ACE5}" type="pres">
      <dgm:prSet presAssocID="{8E9DCCFE-19C6-48DA-894F-23ADF09EFAB3}" presName="childText" presStyleLbl="revTx" presStyleIdx="3" presStyleCnt="4">
        <dgm:presLayoutVars>
          <dgm:bulletEnabled val="1"/>
        </dgm:presLayoutVars>
      </dgm:prSet>
      <dgm:spPr/>
      <dgm:t>
        <a:bodyPr/>
        <a:lstStyle/>
        <a:p>
          <a:endParaRPr lang="zh-CN" altLang="en-US"/>
        </a:p>
      </dgm:t>
    </dgm:pt>
  </dgm:ptLst>
  <dgm:cxnLst>
    <dgm:cxn modelId="{A0A837CF-799C-4CE7-A641-F2DD0190CFF2}" type="presOf" srcId="{8E9DCCFE-19C6-48DA-894F-23ADF09EFAB3}" destId="{9CD626CB-31F0-453E-8365-A64A7613FC1C}" srcOrd="0" destOrd="0" presId="urn:microsoft.com/office/officeart/2005/8/layout/vList2"/>
    <dgm:cxn modelId="{79A9B1DF-09A2-4AAA-BAC6-E03F6B269874}" srcId="{D408E2AE-0D5C-4A8C-BDDF-CB2D66E99681}" destId="{BA057136-AB00-47D3-9A8D-7316CFA0CCD8}" srcOrd="0" destOrd="0" parTransId="{9B87B597-5D52-4075-8B86-08707E0835B8}" sibTransId="{16591302-5217-46FC-BF18-18B5A3ECFADF}"/>
    <dgm:cxn modelId="{A886677A-DD63-4B28-99D6-38CA8B569D6E}" type="presOf" srcId="{93815BB8-587F-4474-8AAC-31CFE9D4FF08}" destId="{BE9E7172-D6CA-4EF0-9690-7BD9599E59D2}" srcOrd="0" destOrd="0" presId="urn:microsoft.com/office/officeart/2005/8/layout/vList2"/>
    <dgm:cxn modelId="{4E4181CC-265C-4A02-B613-61E1D10E20F0}" srcId="{1EB9C914-ED44-4EBC-BB6C-6ECCEB6D6356}" destId="{C4890DEF-7AC8-4D68-ACA5-0EAB0B613985}" srcOrd="1" destOrd="0" parTransId="{FC5A1152-2D12-422E-9F2F-D6FB49C20605}" sibTransId="{446CF334-B2A7-40F5-91FB-CD500B1EB514}"/>
    <dgm:cxn modelId="{65958DCE-0116-4541-9115-F39F625A7B44}" type="presOf" srcId="{1EB9C914-ED44-4EBC-BB6C-6ECCEB6D6356}" destId="{1CCC7CB0-85A4-44FE-A033-D785E390BB83}" srcOrd="0" destOrd="0" presId="urn:microsoft.com/office/officeart/2005/8/layout/vList2"/>
    <dgm:cxn modelId="{A261E7B4-AA70-48B0-956A-DF6D7EDC2BAB}" srcId="{B5BF115A-C31E-4657-95FE-2200C72BF98B}" destId="{93815BB8-587F-4474-8AAC-31CFE9D4FF08}" srcOrd="0" destOrd="0" parTransId="{488D9BF1-2563-4B61-BBCF-0A25097E8103}" sibTransId="{2BAB600F-9BFA-442F-BEC1-8444981DA404}"/>
    <dgm:cxn modelId="{F72816C6-840B-4184-82AC-6A1FE4623CF8}" srcId="{8E9DCCFE-19C6-48DA-894F-23ADF09EFAB3}" destId="{0DFCEDF5-C4D3-4E6A-B87F-8C648A096AEC}" srcOrd="0" destOrd="0" parTransId="{EC494596-EA30-4C13-B467-31BEE787B9B2}" sibTransId="{BB02152F-F9A2-4E8D-ADB8-A929FE1DC2FD}"/>
    <dgm:cxn modelId="{B77EBB93-099E-48F2-B19B-746A4DE10D0E}" srcId="{1EB9C914-ED44-4EBC-BB6C-6ECCEB6D6356}" destId="{B5BF115A-C31E-4657-95FE-2200C72BF98B}" srcOrd="2" destOrd="0" parTransId="{02499CD7-8801-458C-8190-5C2D16FD288E}" sibTransId="{0DD32E58-9DEA-4832-8498-659F3291A0C9}"/>
    <dgm:cxn modelId="{6B3817E1-AE17-4CF1-8402-AC972C72D3B6}" type="presOf" srcId="{B8A55295-3AD8-4129-ABF4-97E35168443F}" destId="{B203AAEE-EC65-40E1-A630-D4173B68D243}" srcOrd="0" destOrd="0" presId="urn:microsoft.com/office/officeart/2005/8/layout/vList2"/>
    <dgm:cxn modelId="{3761B860-A137-4398-9FA6-E686037D74AC}" srcId="{C4890DEF-7AC8-4D68-ACA5-0EAB0B613985}" destId="{036C4CB4-A54E-417C-92B9-815D72F9B08E}" srcOrd="1" destOrd="0" parTransId="{35E52BA0-FCBA-4809-984F-82B0E52714E0}" sibTransId="{F8429CEF-F529-4860-959F-BB1D782C4E19}"/>
    <dgm:cxn modelId="{3E66A104-BC81-4AC8-838D-194C33E74979}" type="presOf" srcId="{C4890DEF-7AC8-4D68-ACA5-0EAB0B613985}" destId="{7080A1D0-183D-49E6-91AE-6A204E4A29B4}" srcOrd="0" destOrd="0" presId="urn:microsoft.com/office/officeart/2005/8/layout/vList2"/>
    <dgm:cxn modelId="{87627EEC-E698-4701-AC6B-1120B1DDAF02}" srcId="{1EB9C914-ED44-4EBC-BB6C-6ECCEB6D6356}" destId="{D408E2AE-0D5C-4A8C-BDDF-CB2D66E99681}" srcOrd="0" destOrd="0" parTransId="{C4995C6B-C58F-4FC4-B64D-9F417A25D496}" sibTransId="{4C2D0C8A-6167-4CAA-9D79-BEDFFC4D216B}"/>
    <dgm:cxn modelId="{B96F1A28-D40F-4AD7-AA75-6664F6A15AEE}" type="presOf" srcId="{036C4CB4-A54E-417C-92B9-815D72F9B08E}" destId="{B203AAEE-EC65-40E1-A630-D4173B68D243}" srcOrd="0" destOrd="1" presId="urn:microsoft.com/office/officeart/2005/8/layout/vList2"/>
    <dgm:cxn modelId="{6441EE36-22EA-41C5-B83C-8304435F5515}" srcId="{1EB9C914-ED44-4EBC-BB6C-6ECCEB6D6356}" destId="{8E9DCCFE-19C6-48DA-894F-23ADF09EFAB3}" srcOrd="3" destOrd="0" parTransId="{C717C1DD-8EFC-4EDF-9E85-4BFA55799595}" sibTransId="{EFB81319-F4E9-4122-95E8-856F21D958C7}"/>
    <dgm:cxn modelId="{67AD0F69-F66E-4EBA-B902-46D6B6DE6CC7}" srcId="{C4890DEF-7AC8-4D68-ACA5-0EAB0B613985}" destId="{B8A55295-3AD8-4129-ABF4-97E35168443F}" srcOrd="0" destOrd="0" parTransId="{1AE76271-FCA2-4C92-979A-4E88B9EAEE47}" sibTransId="{A315F0E8-AAE1-4724-A1F1-DDEC8A2C81DC}"/>
    <dgm:cxn modelId="{01C4BB66-2297-4953-BB1F-3521C6EE541D}" type="presOf" srcId="{D408E2AE-0D5C-4A8C-BDDF-CB2D66E99681}" destId="{A9FBC4C2-2A85-48AA-BFF2-0AECFB5FF3BC}" srcOrd="0" destOrd="0" presId="urn:microsoft.com/office/officeart/2005/8/layout/vList2"/>
    <dgm:cxn modelId="{3F5D70DC-442E-4852-9072-BACCCCA3271D}" type="presOf" srcId="{BA057136-AB00-47D3-9A8D-7316CFA0CCD8}" destId="{78FAF6E0-CAE5-41C6-AA68-3E52741F6689}" srcOrd="0" destOrd="0" presId="urn:microsoft.com/office/officeart/2005/8/layout/vList2"/>
    <dgm:cxn modelId="{AD98A61D-D916-4C11-B711-25E1D6C38F67}" type="presOf" srcId="{0DFCEDF5-C4D3-4E6A-B87F-8C648A096AEC}" destId="{FA32B87E-816D-4C9B-92FF-22C67C60ACE5}" srcOrd="0" destOrd="0" presId="urn:microsoft.com/office/officeart/2005/8/layout/vList2"/>
    <dgm:cxn modelId="{CDE7C54C-9B5F-4A40-8792-85A27D9AE17F}" type="presOf" srcId="{B5BF115A-C31E-4657-95FE-2200C72BF98B}" destId="{B9299360-5577-421F-9D6D-D8BBDA87EB71}" srcOrd="0" destOrd="0" presId="urn:microsoft.com/office/officeart/2005/8/layout/vList2"/>
    <dgm:cxn modelId="{85B66525-95CC-48C0-B46F-98A9F73E8670}" type="presParOf" srcId="{1CCC7CB0-85A4-44FE-A033-D785E390BB83}" destId="{A9FBC4C2-2A85-48AA-BFF2-0AECFB5FF3BC}" srcOrd="0" destOrd="0" presId="urn:microsoft.com/office/officeart/2005/8/layout/vList2"/>
    <dgm:cxn modelId="{4B104A94-0117-4917-AEA6-F825B2508D12}" type="presParOf" srcId="{1CCC7CB0-85A4-44FE-A033-D785E390BB83}" destId="{78FAF6E0-CAE5-41C6-AA68-3E52741F6689}" srcOrd="1" destOrd="0" presId="urn:microsoft.com/office/officeart/2005/8/layout/vList2"/>
    <dgm:cxn modelId="{AA419D45-F5B0-49D9-B789-EDA5B8AC8FA1}" type="presParOf" srcId="{1CCC7CB0-85A4-44FE-A033-D785E390BB83}" destId="{7080A1D0-183D-49E6-91AE-6A204E4A29B4}" srcOrd="2" destOrd="0" presId="urn:microsoft.com/office/officeart/2005/8/layout/vList2"/>
    <dgm:cxn modelId="{6C4F3890-8A6C-4784-B2A9-760CC7BFB8C6}" type="presParOf" srcId="{1CCC7CB0-85A4-44FE-A033-D785E390BB83}" destId="{B203AAEE-EC65-40E1-A630-D4173B68D243}" srcOrd="3" destOrd="0" presId="urn:microsoft.com/office/officeart/2005/8/layout/vList2"/>
    <dgm:cxn modelId="{2CD58117-2824-4E39-B1A3-AEA53F92EC57}" type="presParOf" srcId="{1CCC7CB0-85A4-44FE-A033-D785E390BB83}" destId="{B9299360-5577-421F-9D6D-D8BBDA87EB71}" srcOrd="4" destOrd="0" presId="urn:microsoft.com/office/officeart/2005/8/layout/vList2"/>
    <dgm:cxn modelId="{AE5790D3-A583-454A-A63A-99286D6B343B}" type="presParOf" srcId="{1CCC7CB0-85A4-44FE-A033-D785E390BB83}" destId="{BE9E7172-D6CA-4EF0-9690-7BD9599E59D2}" srcOrd="5" destOrd="0" presId="urn:microsoft.com/office/officeart/2005/8/layout/vList2"/>
    <dgm:cxn modelId="{7AFFD7F5-7A05-49EB-8D30-D8EAD7B07EB3}" type="presParOf" srcId="{1CCC7CB0-85A4-44FE-A033-D785E390BB83}" destId="{9CD626CB-31F0-453E-8365-A64A7613FC1C}" srcOrd="6" destOrd="0" presId="urn:microsoft.com/office/officeart/2005/8/layout/vList2"/>
    <dgm:cxn modelId="{7FB59BFB-3AB5-497B-9782-73EA17432429}" type="presParOf" srcId="{1CCC7CB0-85A4-44FE-A033-D785E390BB83}" destId="{FA32B87E-816D-4C9B-92FF-22C67C60ACE5}"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91785E2-6365-4DF9-A791-CD90287373C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F4FB4A54-04C5-478C-AF4A-A93C23833CDC}">
      <dgm:prSet/>
      <dgm:spPr/>
      <dgm:t>
        <a:bodyPr/>
        <a:lstStyle/>
        <a:p>
          <a:pPr rtl="0"/>
          <a:r>
            <a:rPr lang="zh-CN" b="1" smtClean="0"/>
            <a:t>演化模型</a:t>
          </a:r>
          <a:br>
            <a:rPr lang="zh-CN" b="1" smtClean="0"/>
          </a:br>
          <a:r>
            <a:rPr lang="zh-CN" smtClean="0"/>
            <a:t>   主要针对事先不能完整定义需求的软件开发。用户可以给出待开发系统的核心需求，并且当看到核心需求实现后，能够有效地提出反馈，以支持系统的最终设计和实现。软件开发人员根据用户的需求，首先开发核心系统。当该核心系统投入运行后，用户试用之，完成他们的工作，并提出精化系统、增强系统能力的需求。软件开发人员根据用户的反馈，实施开发的迭代过程。第一迭代过程均由需求、设计、编码、测试、集成等阶段组成，为整个系统增加一个可定义的、可管理的子集。在开发模式上采取分批循环开发的办法，每循环开发一部分的功能，它们成为这个产品的原型的新增功能。于是，设计就不断地演化出新的系统。 实际上，这个模型可看作是重复执行的多个“瀑布模型”。</a:t>
          </a:r>
          <a:r>
            <a:rPr lang="en-US" smtClean="0"/>
            <a:t/>
          </a:r>
          <a:br>
            <a:rPr lang="en-US" smtClean="0"/>
          </a:br>
          <a:endParaRPr lang="zh-CN"/>
        </a:p>
      </dgm:t>
    </dgm:pt>
    <dgm:pt modelId="{3DE782AA-DDBE-497F-AF03-FE8AF0EA753F}" type="parTrans" cxnId="{E4BDE667-AA49-4A6C-A2D7-A56B99F3F41C}">
      <dgm:prSet/>
      <dgm:spPr/>
      <dgm:t>
        <a:bodyPr/>
        <a:lstStyle/>
        <a:p>
          <a:endParaRPr lang="zh-CN" altLang="en-US"/>
        </a:p>
      </dgm:t>
    </dgm:pt>
    <dgm:pt modelId="{F80F27FA-EA7F-45C8-BDDB-C8101EE09D0C}" type="sibTrans" cxnId="{E4BDE667-AA49-4A6C-A2D7-A56B99F3F41C}">
      <dgm:prSet/>
      <dgm:spPr/>
      <dgm:t>
        <a:bodyPr/>
        <a:lstStyle/>
        <a:p>
          <a:endParaRPr lang="zh-CN" altLang="en-US"/>
        </a:p>
      </dgm:t>
    </dgm:pt>
    <dgm:pt modelId="{6036FC1D-8E0E-462F-8733-58107A687682}" type="pres">
      <dgm:prSet presAssocID="{291785E2-6365-4DF9-A791-CD90287373C8}" presName="linear" presStyleCnt="0">
        <dgm:presLayoutVars>
          <dgm:animLvl val="lvl"/>
          <dgm:resizeHandles val="exact"/>
        </dgm:presLayoutVars>
      </dgm:prSet>
      <dgm:spPr/>
      <dgm:t>
        <a:bodyPr/>
        <a:lstStyle/>
        <a:p>
          <a:endParaRPr lang="zh-CN" altLang="en-US"/>
        </a:p>
      </dgm:t>
    </dgm:pt>
    <dgm:pt modelId="{300757A7-FFF5-44E8-8B8B-201345B9CC7B}" type="pres">
      <dgm:prSet presAssocID="{F4FB4A54-04C5-478C-AF4A-A93C23833CDC}" presName="parentText" presStyleLbl="node1" presStyleIdx="0" presStyleCnt="1">
        <dgm:presLayoutVars>
          <dgm:chMax val="0"/>
          <dgm:bulletEnabled val="1"/>
        </dgm:presLayoutVars>
      </dgm:prSet>
      <dgm:spPr/>
      <dgm:t>
        <a:bodyPr/>
        <a:lstStyle/>
        <a:p>
          <a:endParaRPr lang="zh-CN" altLang="en-US"/>
        </a:p>
      </dgm:t>
    </dgm:pt>
  </dgm:ptLst>
  <dgm:cxnLst>
    <dgm:cxn modelId="{435FFB55-21BC-47F4-8AEE-331FC661FDD1}" type="presOf" srcId="{291785E2-6365-4DF9-A791-CD90287373C8}" destId="{6036FC1D-8E0E-462F-8733-58107A687682}" srcOrd="0" destOrd="0" presId="urn:microsoft.com/office/officeart/2005/8/layout/vList2"/>
    <dgm:cxn modelId="{E4BDE667-AA49-4A6C-A2D7-A56B99F3F41C}" srcId="{291785E2-6365-4DF9-A791-CD90287373C8}" destId="{F4FB4A54-04C5-478C-AF4A-A93C23833CDC}" srcOrd="0" destOrd="0" parTransId="{3DE782AA-DDBE-497F-AF03-FE8AF0EA753F}" sibTransId="{F80F27FA-EA7F-45C8-BDDB-C8101EE09D0C}"/>
    <dgm:cxn modelId="{32A42296-DFF6-4ED3-A852-977C8E5FB069}" type="presOf" srcId="{F4FB4A54-04C5-478C-AF4A-A93C23833CDC}" destId="{300757A7-FFF5-44E8-8B8B-201345B9CC7B}" srcOrd="0" destOrd="0" presId="urn:microsoft.com/office/officeart/2005/8/layout/vList2"/>
    <dgm:cxn modelId="{1C76B5BB-955A-4398-8A1F-2BAC6B47E887}" type="presParOf" srcId="{6036FC1D-8E0E-462F-8733-58107A687682}" destId="{300757A7-FFF5-44E8-8B8B-201345B9CC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08203570-7815-4735-9D85-CD9019DBBAA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CB8DABCC-9DB5-42B6-ACA4-E5CDD0B56ACF}">
      <dgm:prSet/>
      <dgm:spPr/>
      <dgm:t>
        <a:bodyPr/>
        <a:lstStyle/>
        <a:p>
          <a:pPr rtl="0"/>
          <a:r>
            <a:rPr lang="en-US" dirty="0" smtClean="0"/>
            <a:t>1</a:t>
          </a:r>
          <a:r>
            <a:rPr lang="zh-CN" dirty="0" smtClean="0"/>
            <a:t>、讨论软件开发模型的实际应用</a:t>
          </a:r>
          <a:r>
            <a:rPr lang="en-US" dirty="0" smtClean="0"/>
            <a:t/>
          </a:r>
          <a:br>
            <a:rPr lang="en-US" dirty="0" smtClean="0"/>
          </a:br>
          <a:r>
            <a:rPr lang="en-US" dirty="0" smtClean="0"/>
            <a:t>2</a:t>
          </a:r>
          <a:r>
            <a:rPr lang="zh-CN" dirty="0" smtClean="0"/>
            <a:t>、</a:t>
          </a:r>
          <a:r>
            <a:rPr lang="en-US" dirty="0" smtClean="0"/>
            <a:t>CMMI</a:t>
          </a:r>
          <a:r>
            <a:rPr lang="zh-CN" dirty="0" smtClean="0"/>
            <a:t>介绍</a:t>
          </a:r>
          <a:endParaRPr lang="zh-CN" dirty="0"/>
        </a:p>
      </dgm:t>
    </dgm:pt>
    <dgm:pt modelId="{13BBB88E-1ECC-4E35-9AB8-1868C13C892F}" type="parTrans" cxnId="{C52298F5-4F09-4675-B24B-0038335E6510}">
      <dgm:prSet/>
      <dgm:spPr/>
      <dgm:t>
        <a:bodyPr/>
        <a:lstStyle/>
        <a:p>
          <a:endParaRPr lang="zh-CN" altLang="en-US"/>
        </a:p>
      </dgm:t>
    </dgm:pt>
    <dgm:pt modelId="{1C97E0AE-FD8B-457D-BAC2-59856A900548}" type="sibTrans" cxnId="{C52298F5-4F09-4675-B24B-0038335E6510}">
      <dgm:prSet/>
      <dgm:spPr/>
      <dgm:t>
        <a:bodyPr/>
        <a:lstStyle/>
        <a:p>
          <a:endParaRPr lang="zh-CN" altLang="en-US"/>
        </a:p>
      </dgm:t>
    </dgm:pt>
    <dgm:pt modelId="{471C4BA9-0C10-487F-AAF5-16209F33B49D}" type="pres">
      <dgm:prSet presAssocID="{08203570-7815-4735-9D85-CD9019DBBAA5}" presName="linear" presStyleCnt="0">
        <dgm:presLayoutVars>
          <dgm:animLvl val="lvl"/>
          <dgm:resizeHandles val="exact"/>
        </dgm:presLayoutVars>
      </dgm:prSet>
      <dgm:spPr/>
      <dgm:t>
        <a:bodyPr/>
        <a:lstStyle/>
        <a:p>
          <a:endParaRPr lang="zh-CN" altLang="en-US"/>
        </a:p>
      </dgm:t>
    </dgm:pt>
    <dgm:pt modelId="{393355C2-F382-48FE-A4B2-1A7626FACB62}" type="pres">
      <dgm:prSet presAssocID="{CB8DABCC-9DB5-42B6-ACA4-E5CDD0B56ACF}" presName="parentText" presStyleLbl="node1" presStyleIdx="0" presStyleCnt="1">
        <dgm:presLayoutVars>
          <dgm:chMax val="0"/>
          <dgm:bulletEnabled val="1"/>
        </dgm:presLayoutVars>
      </dgm:prSet>
      <dgm:spPr/>
      <dgm:t>
        <a:bodyPr/>
        <a:lstStyle/>
        <a:p>
          <a:endParaRPr lang="zh-CN" altLang="en-US"/>
        </a:p>
      </dgm:t>
    </dgm:pt>
  </dgm:ptLst>
  <dgm:cxnLst>
    <dgm:cxn modelId="{C0C0A68F-AA21-415E-9C26-2C123F15B8D8}" type="presOf" srcId="{08203570-7815-4735-9D85-CD9019DBBAA5}" destId="{471C4BA9-0C10-487F-AAF5-16209F33B49D}" srcOrd="0" destOrd="0" presId="urn:microsoft.com/office/officeart/2005/8/layout/vList2"/>
    <dgm:cxn modelId="{C52298F5-4F09-4675-B24B-0038335E6510}" srcId="{08203570-7815-4735-9D85-CD9019DBBAA5}" destId="{CB8DABCC-9DB5-42B6-ACA4-E5CDD0B56ACF}" srcOrd="0" destOrd="0" parTransId="{13BBB88E-1ECC-4E35-9AB8-1868C13C892F}" sibTransId="{1C97E0AE-FD8B-457D-BAC2-59856A900548}"/>
    <dgm:cxn modelId="{C094043E-80B8-4A38-88A3-DD8B4D3FED2D}" type="presOf" srcId="{CB8DABCC-9DB5-42B6-ACA4-E5CDD0B56ACF}" destId="{393355C2-F382-48FE-A4B2-1A7626FACB62}" srcOrd="0" destOrd="0" presId="urn:microsoft.com/office/officeart/2005/8/layout/vList2"/>
    <dgm:cxn modelId="{1B09F4F4-D359-4068-97CD-CF21DB96A75E}" type="presParOf" srcId="{471C4BA9-0C10-487F-AAF5-16209F33B49D}" destId="{393355C2-F382-48FE-A4B2-1A7626FACB6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2E1BAB-4150-4F74-8DC5-2BCA5824C22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3D348C6A-C579-4626-8E32-2C31115A6AFD}">
      <dgm:prSet custT="1"/>
      <dgm:spPr/>
      <dgm:t>
        <a:bodyPr/>
        <a:lstStyle/>
        <a:p>
          <a:pPr rtl="0"/>
          <a:r>
            <a:rPr lang="zh-CN" altLang="en-US" sz="4000" dirty="0" smtClean="0"/>
            <a:t>培训内容</a:t>
          </a:r>
          <a:endParaRPr lang="zh-CN" altLang="en-US" sz="4000" dirty="0"/>
        </a:p>
      </dgm:t>
    </dgm:pt>
    <dgm:pt modelId="{DD0053D9-6FF3-484D-82C2-54FB288C63AA}" type="parTrans" cxnId="{6F12D190-4083-44A7-BE71-F755DB771214}">
      <dgm:prSet/>
      <dgm:spPr/>
      <dgm:t>
        <a:bodyPr/>
        <a:lstStyle/>
        <a:p>
          <a:endParaRPr lang="zh-CN" altLang="en-US"/>
        </a:p>
      </dgm:t>
    </dgm:pt>
    <dgm:pt modelId="{2EA7DB35-35FE-4798-80F7-79E2E61CCCD1}" type="sibTrans" cxnId="{6F12D190-4083-44A7-BE71-F755DB771214}">
      <dgm:prSet/>
      <dgm:spPr/>
      <dgm:t>
        <a:bodyPr/>
        <a:lstStyle/>
        <a:p>
          <a:endParaRPr lang="zh-CN" altLang="en-US"/>
        </a:p>
      </dgm:t>
    </dgm:pt>
    <dgm:pt modelId="{AF7C6FA4-8E2B-42E7-9CFA-B9A6F74C5DB6}">
      <dgm:prSet custT="1"/>
      <dgm:spPr/>
      <dgm:t>
        <a:bodyPr/>
        <a:lstStyle/>
        <a:p>
          <a:pPr rtl="0"/>
          <a:r>
            <a:rPr lang="zh-CN" altLang="en-US" sz="2400" dirty="0" smtClean="0"/>
            <a:t>软件项目成员定义</a:t>
          </a:r>
          <a:endParaRPr lang="zh-CN" altLang="en-US" sz="2400" dirty="0"/>
        </a:p>
      </dgm:t>
    </dgm:pt>
    <dgm:pt modelId="{AD2E1D44-0B70-4685-BE7F-FB1C4CCED504}" type="parTrans" cxnId="{01DE215C-9458-4CFC-B76A-870BE353FA01}">
      <dgm:prSet/>
      <dgm:spPr/>
      <dgm:t>
        <a:bodyPr/>
        <a:lstStyle/>
        <a:p>
          <a:endParaRPr lang="zh-CN" altLang="en-US"/>
        </a:p>
      </dgm:t>
    </dgm:pt>
    <dgm:pt modelId="{C052C508-130E-4320-87F3-B939FD7F1D84}" type="sibTrans" cxnId="{01DE215C-9458-4CFC-B76A-870BE353FA01}">
      <dgm:prSet/>
      <dgm:spPr/>
      <dgm:t>
        <a:bodyPr/>
        <a:lstStyle/>
        <a:p>
          <a:endParaRPr lang="zh-CN" altLang="en-US"/>
        </a:p>
      </dgm:t>
    </dgm:pt>
    <dgm:pt modelId="{3F880393-04E3-4432-ACF6-2768498EB9A2}">
      <dgm:prSet custT="1"/>
      <dgm:spPr/>
      <dgm:t>
        <a:bodyPr/>
        <a:lstStyle/>
        <a:p>
          <a:pPr rtl="0"/>
          <a:r>
            <a:rPr lang="zh-CN" altLang="en-US" sz="2400" dirty="0" smtClean="0"/>
            <a:t>软件开发模型介绍</a:t>
          </a:r>
          <a:endParaRPr lang="zh-CN" altLang="en-US" sz="2400" dirty="0"/>
        </a:p>
      </dgm:t>
    </dgm:pt>
    <dgm:pt modelId="{600A5987-78A8-4D86-BB44-A45C25BC61FF}" type="parTrans" cxnId="{B281FAEC-8CE6-4503-9203-80482605FE39}">
      <dgm:prSet/>
      <dgm:spPr/>
      <dgm:t>
        <a:bodyPr/>
        <a:lstStyle/>
        <a:p>
          <a:endParaRPr lang="zh-CN" altLang="en-US"/>
        </a:p>
      </dgm:t>
    </dgm:pt>
    <dgm:pt modelId="{0FCF33ED-7C74-415B-843F-9EB77564F332}" type="sibTrans" cxnId="{B281FAEC-8CE6-4503-9203-80482605FE39}">
      <dgm:prSet/>
      <dgm:spPr/>
      <dgm:t>
        <a:bodyPr/>
        <a:lstStyle/>
        <a:p>
          <a:endParaRPr lang="zh-CN" altLang="en-US"/>
        </a:p>
      </dgm:t>
    </dgm:pt>
    <dgm:pt modelId="{268203C9-E453-4CBC-A183-BA910FCE40E1}">
      <dgm:prSet custT="1"/>
      <dgm:spPr/>
      <dgm:t>
        <a:bodyPr/>
        <a:lstStyle/>
        <a:p>
          <a:pPr rtl="0"/>
          <a:endParaRPr lang="zh-CN" altLang="en-US" sz="2400" dirty="0"/>
        </a:p>
      </dgm:t>
    </dgm:pt>
    <dgm:pt modelId="{CD5DE79E-4361-42F9-B5D6-76D7EAF13834}" type="parTrans" cxnId="{257E5934-57E6-466D-A5B6-8B4C4EDE1895}">
      <dgm:prSet/>
      <dgm:spPr/>
      <dgm:t>
        <a:bodyPr/>
        <a:lstStyle/>
        <a:p>
          <a:endParaRPr lang="zh-CN" altLang="en-US"/>
        </a:p>
      </dgm:t>
    </dgm:pt>
    <dgm:pt modelId="{F6AF996A-252A-41B1-B4D9-3297827F9397}" type="sibTrans" cxnId="{257E5934-57E6-466D-A5B6-8B4C4EDE1895}">
      <dgm:prSet/>
      <dgm:spPr/>
      <dgm:t>
        <a:bodyPr/>
        <a:lstStyle/>
        <a:p>
          <a:endParaRPr lang="zh-CN" altLang="en-US"/>
        </a:p>
      </dgm:t>
    </dgm:pt>
    <dgm:pt modelId="{BD0DD040-52DF-4E61-9881-266CE22512C5}">
      <dgm:prSet custT="1"/>
      <dgm:spPr/>
      <dgm:t>
        <a:bodyPr/>
        <a:lstStyle/>
        <a:p>
          <a:pPr rtl="0"/>
          <a:r>
            <a:rPr lang="zh-CN" altLang="en-US" sz="2400" dirty="0" smtClean="0"/>
            <a:t>讨论软件开发模型的实际应用</a:t>
          </a:r>
          <a:endParaRPr lang="zh-CN" altLang="en-US" sz="2400" dirty="0"/>
        </a:p>
      </dgm:t>
    </dgm:pt>
    <dgm:pt modelId="{67A749F5-090E-4CBF-A6AE-4790DC1A1221}" type="parTrans" cxnId="{DED62A97-CF1D-43D0-8ECD-F8244452E026}">
      <dgm:prSet/>
      <dgm:spPr/>
      <dgm:t>
        <a:bodyPr/>
        <a:lstStyle/>
        <a:p>
          <a:endParaRPr lang="zh-CN" altLang="en-US"/>
        </a:p>
      </dgm:t>
    </dgm:pt>
    <dgm:pt modelId="{03FA5246-A7C1-44BB-967F-B3F2C9251107}" type="sibTrans" cxnId="{DED62A97-CF1D-43D0-8ECD-F8244452E026}">
      <dgm:prSet/>
      <dgm:spPr/>
      <dgm:t>
        <a:bodyPr/>
        <a:lstStyle/>
        <a:p>
          <a:endParaRPr lang="zh-CN" altLang="en-US"/>
        </a:p>
      </dgm:t>
    </dgm:pt>
    <dgm:pt modelId="{FA29E733-7E01-4EDB-813C-9B9D3582B969}">
      <dgm:prSet custT="1"/>
      <dgm:spPr/>
      <dgm:t>
        <a:bodyPr/>
        <a:lstStyle/>
        <a:p>
          <a:pPr rtl="0"/>
          <a:r>
            <a:rPr lang="en-US" altLang="zh-CN" sz="2400" dirty="0" smtClean="0"/>
            <a:t>CMMI</a:t>
          </a:r>
          <a:r>
            <a:rPr lang="zh-CN" altLang="en-US" sz="2400" dirty="0" smtClean="0"/>
            <a:t>介绍</a:t>
          </a:r>
          <a:endParaRPr lang="zh-CN" altLang="en-US" sz="2400" dirty="0"/>
        </a:p>
      </dgm:t>
    </dgm:pt>
    <dgm:pt modelId="{137442E0-240F-4DBD-BE7B-FB1FEBF410A8}" type="parTrans" cxnId="{A01787F1-055B-4633-AA12-CB438665D445}">
      <dgm:prSet/>
      <dgm:spPr/>
      <dgm:t>
        <a:bodyPr/>
        <a:lstStyle/>
        <a:p>
          <a:endParaRPr lang="zh-CN" altLang="en-US"/>
        </a:p>
      </dgm:t>
    </dgm:pt>
    <dgm:pt modelId="{73C8DCCC-885E-45C2-BA2E-16221B4BB8FC}" type="sibTrans" cxnId="{A01787F1-055B-4633-AA12-CB438665D445}">
      <dgm:prSet/>
      <dgm:spPr/>
      <dgm:t>
        <a:bodyPr/>
        <a:lstStyle/>
        <a:p>
          <a:endParaRPr lang="zh-CN" altLang="en-US"/>
        </a:p>
      </dgm:t>
    </dgm:pt>
    <dgm:pt modelId="{BD55D854-A619-445E-B0A3-3D9592E7060D}" type="pres">
      <dgm:prSet presAssocID="{4F2E1BAB-4150-4F74-8DC5-2BCA5824C22D}" presName="linear" presStyleCnt="0">
        <dgm:presLayoutVars>
          <dgm:animLvl val="lvl"/>
          <dgm:resizeHandles val="exact"/>
        </dgm:presLayoutVars>
      </dgm:prSet>
      <dgm:spPr/>
      <dgm:t>
        <a:bodyPr/>
        <a:lstStyle/>
        <a:p>
          <a:endParaRPr lang="zh-CN" altLang="en-US"/>
        </a:p>
      </dgm:t>
    </dgm:pt>
    <dgm:pt modelId="{AC148BC7-2477-4012-94A4-3CC1AD0EAEF3}" type="pres">
      <dgm:prSet presAssocID="{3D348C6A-C579-4626-8E32-2C31115A6AFD}" presName="parentText" presStyleLbl="node1" presStyleIdx="0" presStyleCnt="1">
        <dgm:presLayoutVars>
          <dgm:chMax val="0"/>
          <dgm:bulletEnabled val="1"/>
        </dgm:presLayoutVars>
      </dgm:prSet>
      <dgm:spPr/>
      <dgm:t>
        <a:bodyPr/>
        <a:lstStyle/>
        <a:p>
          <a:endParaRPr lang="zh-CN" altLang="en-US"/>
        </a:p>
      </dgm:t>
    </dgm:pt>
    <dgm:pt modelId="{6967F0EF-2154-4315-B463-FF9C98694F2A}" type="pres">
      <dgm:prSet presAssocID="{3D348C6A-C579-4626-8E32-2C31115A6AFD}" presName="childText" presStyleLbl="revTx" presStyleIdx="0" presStyleCnt="1">
        <dgm:presLayoutVars>
          <dgm:bulletEnabled val="1"/>
        </dgm:presLayoutVars>
      </dgm:prSet>
      <dgm:spPr/>
      <dgm:t>
        <a:bodyPr/>
        <a:lstStyle/>
        <a:p>
          <a:endParaRPr lang="zh-CN" altLang="en-US"/>
        </a:p>
      </dgm:t>
    </dgm:pt>
  </dgm:ptLst>
  <dgm:cxnLst>
    <dgm:cxn modelId="{0DD7DDFF-F873-4063-9FD0-A4788D4E6828}" type="presOf" srcId="{AF7C6FA4-8E2B-42E7-9CFA-B9A6F74C5DB6}" destId="{6967F0EF-2154-4315-B463-FF9C98694F2A}" srcOrd="0" destOrd="0" presId="urn:microsoft.com/office/officeart/2005/8/layout/vList2"/>
    <dgm:cxn modelId="{B281FAEC-8CE6-4503-9203-80482605FE39}" srcId="{3D348C6A-C579-4626-8E32-2C31115A6AFD}" destId="{3F880393-04E3-4432-ACF6-2768498EB9A2}" srcOrd="1" destOrd="0" parTransId="{600A5987-78A8-4D86-BB44-A45C25BC61FF}" sibTransId="{0FCF33ED-7C74-415B-843F-9EB77564F332}"/>
    <dgm:cxn modelId="{6F12D190-4083-44A7-BE71-F755DB771214}" srcId="{4F2E1BAB-4150-4F74-8DC5-2BCA5824C22D}" destId="{3D348C6A-C579-4626-8E32-2C31115A6AFD}" srcOrd="0" destOrd="0" parTransId="{DD0053D9-6FF3-484D-82C2-54FB288C63AA}" sibTransId="{2EA7DB35-35FE-4798-80F7-79E2E61CCCD1}"/>
    <dgm:cxn modelId="{815A27EF-E91A-4C8D-B709-3FF715EB7307}" type="presOf" srcId="{268203C9-E453-4CBC-A183-BA910FCE40E1}" destId="{6967F0EF-2154-4315-B463-FF9C98694F2A}" srcOrd="0" destOrd="4" presId="urn:microsoft.com/office/officeart/2005/8/layout/vList2"/>
    <dgm:cxn modelId="{2C16D3EF-945C-4B15-A38A-BBEC9A4400DD}" type="presOf" srcId="{4F2E1BAB-4150-4F74-8DC5-2BCA5824C22D}" destId="{BD55D854-A619-445E-B0A3-3D9592E7060D}" srcOrd="0" destOrd="0" presId="urn:microsoft.com/office/officeart/2005/8/layout/vList2"/>
    <dgm:cxn modelId="{A01787F1-055B-4633-AA12-CB438665D445}" srcId="{3D348C6A-C579-4626-8E32-2C31115A6AFD}" destId="{FA29E733-7E01-4EDB-813C-9B9D3582B969}" srcOrd="3" destOrd="0" parTransId="{137442E0-240F-4DBD-BE7B-FB1FEBF410A8}" sibTransId="{73C8DCCC-885E-45C2-BA2E-16221B4BB8FC}"/>
    <dgm:cxn modelId="{D4E6E354-6D62-4C19-B3F6-9624B1B6EA69}" type="presOf" srcId="{FA29E733-7E01-4EDB-813C-9B9D3582B969}" destId="{6967F0EF-2154-4315-B463-FF9C98694F2A}" srcOrd="0" destOrd="3" presId="urn:microsoft.com/office/officeart/2005/8/layout/vList2"/>
    <dgm:cxn modelId="{DED62A97-CF1D-43D0-8ECD-F8244452E026}" srcId="{3D348C6A-C579-4626-8E32-2C31115A6AFD}" destId="{BD0DD040-52DF-4E61-9881-266CE22512C5}" srcOrd="2" destOrd="0" parTransId="{67A749F5-090E-4CBF-A6AE-4790DC1A1221}" sibTransId="{03FA5246-A7C1-44BB-967F-B3F2C9251107}"/>
    <dgm:cxn modelId="{01DE215C-9458-4CFC-B76A-870BE353FA01}" srcId="{3D348C6A-C579-4626-8E32-2C31115A6AFD}" destId="{AF7C6FA4-8E2B-42E7-9CFA-B9A6F74C5DB6}" srcOrd="0" destOrd="0" parTransId="{AD2E1D44-0B70-4685-BE7F-FB1C4CCED504}" sibTransId="{C052C508-130E-4320-87F3-B939FD7F1D84}"/>
    <dgm:cxn modelId="{257E5934-57E6-466D-A5B6-8B4C4EDE1895}" srcId="{3D348C6A-C579-4626-8E32-2C31115A6AFD}" destId="{268203C9-E453-4CBC-A183-BA910FCE40E1}" srcOrd="4" destOrd="0" parTransId="{CD5DE79E-4361-42F9-B5D6-76D7EAF13834}" sibTransId="{F6AF996A-252A-41B1-B4D9-3297827F9397}"/>
    <dgm:cxn modelId="{B4FF1A5D-854C-4C1A-A7CD-8D6D19EF523E}" type="presOf" srcId="{3F880393-04E3-4432-ACF6-2768498EB9A2}" destId="{6967F0EF-2154-4315-B463-FF9C98694F2A}" srcOrd="0" destOrd="1" presId="urn:microsoft.com/office/officeart/2005/8/layout/vList2"/>
    <dgm:cxn modelId="{D83AC4E0-6EDA-4AF6-A030-616083365DB6}" type="presOf" srcId="{3D348C6A-C579-4626-8E32-2C31115A6AFD}" destId="{AC148BC7-2477-4012-94A4-3CC1AD0EAEF3}" srcOrd="0" destOrd="0" presId="urn:microsoft.com/office/officeart/2005/8/layout/vList2"/>
    <dgm:cxn modelId="{CA077517-FFBB-4262-91F8-333529308EA9}" type="presOf" srcId="{BD0DD040-52DF-4E61-9881-266CE22512C5}" destId="{6967F0EF-2154-4315-B463-FF9C98694F2A}" srcOrd="0" destOrd="2" presId="urn:microsoft.com/office/officeart/2005/8/layout/vList2"/>
    <dgm:cxn modelId="{518FEF15-1FE4-4DA7-B278-64465B494B8C}" type="presParOf" srcId="{BD55D854-A619-445E-B0A3-3D9592E7060D}" destId="{AC148BC7-2477-4012-94A4-3CC1AD0EAEF3}" srcOrd="0" destOrd="0" presId="urn:microsoft.com/office/officeart/2005/8/layout/vList2"/>
    <dgm:cxn modelId="{61B793CC-D3F4-43BA-9BA3-10F9E73C5C95}" type="presParOf" srcId="{BD55D854-A619-445E-B0A3-3D9592E7060D}" destId="{6967F0EF-2154-4315-B463-FF9C98694F2A}"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46DDC26-0D2E-4CF1-9A9D-E60A48B5F201}"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zh-CN" altLang="en-US"/>
        </a:p>
      </dgm:t>
    </dgm:pt>
    <dgm:pt modelId="{B91DF44C-57A7-49EC-ABD9-9B2FD4CC2449}">
      <dgm:prSet/>
      <dgm:spPr/>
      <dgm:t>
        <a:bodyPr/>
        <a:lstStyle/>
        <a:p>
          <a:pPr rtl="0"/>
          <a:r>
            <a:rPr lang="zh-CN" dirty="0" smtClean="0"/>
            <a:t>谢谢！</a:t>
          </a:r>
          <a:endParaRPr lang="zh-CN" dirty="0"/>
        </a:p>
      </dgm:t>
    </dgm:pt>
    <dgm:pt modelId="{9E0E34D7-9DD1-4D2D-8DEB-6C7B4C0C60C3}" type="parTrans" cxnId="{34240970-49F4-4E95-97BA-2B6DEE0C47EB}">
      <dgm:prSet/>
      <dgm:spPr/>
      <dgm:t>
        <a:bodyPr/>
        <a:lstStyle/>
        <a:p>
          <a:endParaRPr lang="zh-CN" altLang="en-US"/>
        </a:p>
      </dgm:t>
    </dgm:pt>
    <dgm:pt modelId="{84EC85E9-BB74-4476-A999-570F48C25C5A}" type="sibTrans" cxnId="{34240970-49F4-4E95-97BA-2B6DEE0C47EB}">
      <dgm:prSet/>
      <dgm:spPr/>
      <dgm:t>
        <a:bodyPr/>
        <a:lstStyle/>
        <a:p>
          <a:endParaRPr lang="zh-CN" altLang="en-US"/>
        </a:p>
      </dgm:t>
    </dgm:pt>
    <dgm:pt modelId="{37B7E9CC-D665-488F-8033-CD0EA9DEA480}" type="pres">
      <dgm:prSet presAssocID="{C46DDC26-0D2E-4CF1-9A9D-E60A48B5F201}" presName="Name0" presStyleCnt="0">
        <dgm:presLayoutVars>
          <dgm:dir/>
          <dgm:animLvl val="lvl"/>
          <dgm:resizeHandles val="exact"/>
        </dgm:presLayoutVars>
      </dgm:prSet>
      <dgm:spPr/>
      <dgm:t>
        <a:bodyPr/>
        <a:lstStyle/>
        <a:p>
          <a:endParaRPr lang="zh-CN" altLang="en-US"/>
        </a:p>
      </dgm:t>
    </dgm:pt>
    <dgm:pt modelId="{280B5AF5-A2CC-48DA-99B5-E51F76F61F88}" type="pres">
      <dgm:prSet presAssocID="{B91DF44C-57A7-49EC-ABD9-9B2FD4CC2449}" presName="linNode" presStyleCnt="0"/>
      <dgm:spPr/>
    </dgm:pt>
    <dgm:pt modelId="{43AC511B-19BA-4B05-BF2C-442499D5F856}" type="pres">
      <dgm:prSet presAssocID="{B91DF44C-57A7-49EC-ABD9-9B2FD4CC2449}" presName="parentText" presStyleLbl="node1" presStyleIdx="0" presStyleCnt="1">
        <dgm:presLayoutVars>
          <dgm:chMax val="1"/>
          <dgm:bulletEnabled val="1"/>
        </dgm:presLayoutVars>
      </dgm:prSet>
      <dgm:spPr/>
      <dgm:t>
        <a:bodyPr/>
        <a:lstStyle/>
        <a:p>
          <a:endParaRPr lang="zh-CN" altLang="en-US"/>
        </a:p>
      </dgm:t>
    </dgm:pt>
  </dgm:ptLst>
  <dgm:cxnLst>
    <dgm:cxn modelId="{1B5333AB-0318-414A-9BE9-91D8878DD48F}" type="presOf" srcId="{B91DF44C-57A7-49EC-ABD9-9B2FD4CC2449}" destId="{43AC511B-19BA-4B05-BF2C-442499D5F856}" srcOrd="0" destOrd="0" presId="urn:microsoft.com/office/officeart/2005/8/layout/vList5"/>
    <dgm:cxn modelId="{D367D26F-7F67-4B86-A4F3-DA10C25ED220}" type="presOf" srcId="{C46DDC26-0D2E-4CF1-9A9D-E60A48B5F201}" destId="{37B7E9CC-D665-488F-8033-CD0EA9DEA480}" srcOrd="0" destOrd="0" presId="urn:microsoft.com/office/officeart/2005/8/layout/vList5"/>
    <dgm:cxn modelId="{34240970-49F4-4E95-97BA-2B6DEE0C47EB}" srcId="{C46DDC26-0D2E-4CF1-9A9D-E60A48B5F201}" destId="{B91DF44C-57A7-49EC-ABD9-9B2FD4CC2449}" srcOrd="0" destOrd="0" parTransId="{9E0E34D7-9DD1-4D2D-8DEB-6C7B4C0C60C3}" sibTransId="{84EC85E9-BB74-4476-A999-570F48C25C5A}"/>
    <dgm:cxn modelId="{2C6F0611-AC74-46FD-A757-A3B318149CCA}" type="presParOf" srcId="{37B7E9CC-D665-488F-8033-CD0EA9DEA480}" destId="{280B5AF5-A2CC-48DA-99B5-E51F76F61F88}" srcOrd="0" destOrd="0" presId="urn:microsoft.com/office/officeart/2005/8/layout/vList5"/>
    <dgm:cxn modelId="{4A850B29-36D2-4DA6-BA50-7C9AACA8A183}" type="presParOf" srcId="{280B5AF5-A2CC-48DA-99B5-E51F76F61F88}" destId="{43AC511B-19BA-4B05-BF2C-442499D5F856}"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5FC0B4C-5CC6-4F90-8D9D-C4246352C43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99EAED72-F2CB-41B1-B406-60DFBFE47EC0}">
      <dgm:prSet/>
      <dgm:spPr/>
      <dgm:t>
        <a:bodyPr/>
        <a:lstStyle/>
        <a:p>
          <a:pPr rtl="0"/>
          <a:r>
            <a:rPr lang="zh-CN" dirty="0" smtClean="0"/>
            <a:t>软件项目成员定义</a:t>
          </a:r>
          <a:endParaRPr lang="zh-CN" dirty="0"/>
        </a:p>
      </dgm:t>
    </dgm:pt>
    <dgm:pt modelId="{ADBA6FFB-5E59-45A8-899F-0E3E5D886C13}" type="parTrans" cxnId="{18457568-3512-4D71-9E20-176385C2E5BA}">
      <dgm:prSet/>
      <dgm:spPr/>
      <dgm:t>
        <a:bodyPr/>
        <a:lstStyle/>
        <a:p>
          <a:endParaRPr lang="zh-CN" altLang="en-US"/>
        </a:p>
      </dgm:t>
    </dgm:pt>
    <dgm:pt modelId="{8667A16B-957B-4F02-9689-81DED8C40CC8}" type="sibTrans" cxnId="{18457568-3512-4D71-9E20-176385C2E5BA}">
      <dgm:prSet/>
      <dgm:spPr/>
      <dgm:t>
        <a:bodyPr/>
        <a:lstStyle/>
        <a:p>
          <a:endParaRPr lang="zh-CN" altLang="en-US"/>
        </a:p>
      </dgm:t>
    </dgm:pt>
    <dgm:pt modelId="{6CD9F200-D099-4AD5-8D02-AF30271C8C34}" type="pres">
      <dgm:prSet presAssocID="{35FC0B4C-5CC6-4F90-8D9D-C4246352C43F}" presName="linear" presStyleCnt="0">
        <dgm:presLayoutVars>
          <dgm:animLvl val="lvl"/>
          <dgm:resizeHandles val="exact"/>
        </dgm:presLayoutVars>
      </dgm:prSet>
      <dgm:spPr/>
      <dgm:t>
        <a:bodyPr/>
        <a:lstStyle/>
        <a:p>
          <a:endParaRPr lang="zh-CN" altLang="en-US"/>
        </a:p>
      </dgm:t>
    </dgm:pt>
    <dgm:pt modelId="{7F659F83-0711-4808-8461-6BA65490C25B}" type="pres">
      <dgm:prSet presAssocID="{99EAED72-F2CB-41B1-B406-60DFBFE47EC0}" presName="parentText" presStyleLbl="node1" presStyleIdx="0" presStyleCnt="1">
        <dgm:presLayoutVars>
          <dgm:chMax val="0"/>
          <dgm:bulletEnabled val="1"/>
        </dgm:presLayoutVars>
      </dgm:prSet>
      <dgm:spPr/>
      <dgm:t>
        <a:bodyPr/>
        <a:lstStyle/>
        <a:p>
          <a:endParaRPr lang="zh-CN" altLang="en-US"/>
        </a:p>
      </dgm:t>
    </dgm:pt>
  </dgm:ptLst>
  <dgm:cxnLst>
    <dgm:cxn modelId="{D2726797-E95C-4D8E-9259-728D33A817A5}" type="presOf" srcId="{99EAED72-F2CB-41B1-B406-60DFBFE47EC0}" destId="{7F659F83-0711-4808-8461-6BA65490C25B}" srcOrd="0" destOrd="0" presId="urn:microsoft.com/office/officeart/2005/8/layout/vList2"/>
    <dgm:cxn modelId="{CE5006F3-5A8D-48E2-A7C4-112EA96B8670}" type="presOf" srcId="{35FC0B4C-5CC6-4F90-8D9D-C4246352C43F}" destId="{6CD9F200-D099-4AD5-8D02-AF30271C8C34}" srcOrd="0" destOrd="0" presId="urn:microsoft.com/office/officeart/2005/8/layout/vList2"/>
    <dgm:cxn modelId="{18457568-3512-4D71-9E20-176385C2E5BA}" srcId="{35FC0B4C-5CC6-4F90-8D9D-C4246352C43F}" destId="{99EAED72-F2CB-41B1-B406-60DFBFE47EC0}" srcOrd="0" destOrd="0" parTransId="{ADBA6FFB-5E59-45A8-899F-0E3E5D886C13}" sibTransId="{8667A16B-957B-4F02-9689-81DED8C40CC8}"/>
    <dgm:cxn modelId="{D52D72C1-2ECC-4ED2-8A87-352446EC1DE7}" type="presParOf" srcId="{6CD9F200-D099-4AD5-8D02-AF30271C8C34}" destId="{7F659F83-0711-4808-8461-6BA65490C25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EFF6A0A-1334-405A-8036-7572E96BAF94}"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zh-CN" altLang="en-US"/>
        </a:p>
      </dgm:t>
    </dgm:pt>
    <dgm:pt modelId="{8923DFF9-6C59-4E55-9CB9-304D0D178874}">
      <dgm:prSet/>
      <dgm:spPr/>
      <dgm:t>
        <a:bodyPr/>
        <a:lstStyle/>
        <a:p>
          <a:pPr rtl="0"/>
          <a:r>
            <a:rPr lang="zh-CN" dirty="0" smtClean="0"/>
            <a:t>产品经理</a:t>
          </a:r>
          <a:endParaRPr lang="zh-CN" dirty="0"/>
        </a:p>
      </dgm:t>
    </dgm:pt>
    <dgm:pt modelId="{0158990E-650D-44E6-8EB2-E6D84EF7E53A}" type="parTrans" cxnId="{90A33637-EA6F-4538-8B65-0AD36538ECC9}">
      <dgm:prSet/>
      <dgm:spPr/>
      <dgm:t>
        <a:bodyPr/>
        <a:lstStyle/>
        <a:p>
          <a:endParaRPr lang="zh-CN" altLang="en-US"/>
        </a:p>
      </dgm:t>
    </dgm:pt>
    <dgm:pt modelId="{34185005-3432-4E8D-9CB5-3EFE3112785D}" type="sibTrans" cxnId="{90A33637-EA6F-4538-8B65-0AD36538ECC9}">
      <dgm:prSet/>
      <dgm:spPr/>
      <dgm:t>
        <a:bodyPr/>
        <a:lstStyle/>
        <a:p>
          <a:endParaRPr lang="zh-CN" altLang="en-US"/>
        </a:p>
      </dgm:t>
    </dgm:pt>
    <dgm:pt modelId="{7538B396-566C-4B4F-9465-62256479CADB}">
      <dgm:prSet/>
      <dgm:spPr/>
      <dgm:t>
        <a:bodyPr/>
        <a:lstStyle/>
        <a:p>
          <a:pPr rtl="0"/>
          <a:r>
            <a:rPr lang="zh-CN" smtClean="0"/>
            <a:t>项目经理</a:t>
          </a:r>
          <a:endParaRPr lang="zh-CN"/>
        </a:p>
      </dgm:t>
    </dgm:pt>
    <dgm:pt modelId="{8B8E05BE-9381-471B-8B63-4EAC89E57DA3}" type="parTrans" cxnId="{01CD28EA-E0A6-44B8-A4DA-B07E26BE6360}">
      <dgm:prSet/>
      <dgm:spPr/>
      <dgm:t>
        <a:bodyPr/>
        <a:lstStyle/>
        <a:p>
          <a:endParaRPr lang="zh-CN" altLang="en-US"/>
        </a:p>
      </dgm:t>
    </dgm:pt>
    <dgm:pt modelId="{85BFF967-6031-40B2-809B-25CE6DBC38F7}" type="sibTrans" cxnId="{01CD28EA-E0A6-44B8-A4DA-B07E26BE6360}">
      <dgm:prSet/>
      <dgm:spPr/>
      <dgm:t>
        <a:bodyPr/>
        <a:lstStyle/>
        <a:p>
          <a:endParaRPr lang="zh-CN" altLang="en-US"/>
        </a:p>
      </dgm:t>
    </dgm:pt>
    <dgm:pt modelId="{AB987E0B-324D-42CB-AD1E-7A4CADDECAE2}">
      <dgm:prSet/>
      <dgm:spPr/>
      <dgm:t>
        <a:bodyPr/>
        <a:lstStyle/>
        <a:p>
          <a:pPr rtl="0"/>
          <a:r>
            <a:rPr lang="zh-CN" smtClean="0"/>
            <a:t>系统工程师</a:t>
          </a:r>
          <a:endParaRPr lang="zh-CN"/>
        </a:p>
      </dgm:t>
    </dgm:pt>
    <dgm:pt modelId="{06C66D2B-4FF2-4E05-8A5B-DBD17397AD2A}" type="parTrans" cxnId="{F74F3570-A845-4A45-BAFC-CB18D82700FC}">
      <dgm:prSet/>
      <dgm:spPr/>
      <dgm:t>
        <a:bodyPr/>
        <a:lstStyle/>
        <a:p>
          <a:endParaRPr lang="zh-CN" altLang="en-US"/>
        </a:p>
      </dgm:t>
    </dgm:pt>
    <dgm:pt modelId="{B0EC95AB-FC82-45F7-B6DB-5E692D66F2A9}" type="sibTrans" cxnId="{F74F3570-A845-4A45-BAFC-CB18D82700FC}">
      <dgm:prSet/>
      <dgm:spPr/>
      <dgm:t>
        <a:bodyPr/>
        <a:lstStyle/>
        <a:p>
          <a:endParaRPr lang="zh-CN" altLang="en-US"/>
        </a:p>
      </dgm:t>
    </dgm:pt>
    <dgm:pt modelId="{FF7CC94D-A3B3-43D4-9841-E60C894D0906}">
      <dgm:prSet/>
      <dgm:spPr/>
      <dgm:t>
        <a:bodyPr/>
        <a:lstStyle/>
        <a:p>
          <a:pPr rtl="0"/>
          <a:r>
            <a:rPr lang="zh-CN" smtClean="0"/>
            <a:t>美术工程师</a:t>
          </a:r>
          <a:endParaRPr lang="zh-CN"/>
        </a:p>
      </dgm:t>
    </dgm:pt>
    <dgm:pt modelId="{3D2CCF67-6CD0-46D6-B65D-2C2555BE941F}" type="parTrans" cxnId="{AC429DAB-AD40-4D73-9098-1BB14180393B}">
      <dgm:prSet/>
      <dgm:spPr/>
      <dgm:t>
        <a:bodyPr/>
        <a:lstStyle/>
        <a:p>
          <a:endParaRPr lang="zh-CN" altLang="en-US"/>
        </a:p>
      </dgm:t>
    </dgm:pt>
    <dgm:pt modelId="{9CE9D37C-05EC-4122-A2C9-323289284565}" type="sibTrans" cxnId="{AC429DAB-AD40-4D73-9098-1BB14180393B}">
      <dgm:prSet/>
      <dgm:spPr/>
      <dgm:t>
        <a:bodyPr/>
        <a:lstStyle/>
        <a:p>
          <a:endParaRPr lang="zh-CN" altLang="en-US"/>
        </a:p>
      </dgm:t>
    </dgm:pt>
    <dgm:pt modelId="{72207BE1-2608-4317-BC82-6457EB39F9A3}">
      <dgm:prSet/>
      <dgm:spPr/>
      <dgm:t>
        <a:bodyPr/>
        <a:lstStyle/>
        <a:p>
          <a:pPr rtl="0"/>
          <a:r>
            <a:rPr lang="zh-CN" smtClean="0"/>
            <a:t>开发工程师</a:t>
          </a:r>
          <a:endParaRPr lang="zh-CN"/>
        </a:p>
      </dgm:t>
    </dgm:pt>
    <dgm:pt modelId="{6915EA1F-6E13-46DC-A135-1CFEA1052F90}" type="parTrans" cxnId="{5667DCFF-E3A1-4AE5-8D14-90A7C6B84213}">
      <dgm:prSet/>
      <dgm:spPr/>
      <dgm:t>
        <a:bodyPr/>
        <a:lstStyle/>
        <a:p>
          <a:endParaRPr lang="zh-CN" altLang="en-US"/>
        </a:p>
      </dgm:t>
    </dgm:pt>
    <dgm:pt modelId="{FAACDDFC-3CE3-430E-9FA9-7AA1407D8968}" type="sibTrans" cxnId="{5667DCFF-E3A1-4AE5-8D14-90A7C6B84213}">
      <dgm:prSet/>
      <dgm:spPr/>
      <dgm:t>
        <a:bodyPr/>
        <a:lstStyle/>
        <a:p>
          <a:endParaRPr lang="zh-CN" altLang="en-US"/>
        </a:p>
      </dgm:t>
    </dgm:pt>
    <dgm:pt modelId="{7DACC902-6BA5-4BC1-9E3D-6B69D081719C}">
      <dgm:prSet/>
      <dgm:spPr/>
      <dgm:t>
        <a:bodyPr/>
        <a:lstStyle/>
        <a:p>
          <a:pPr rtl="0"/>
          <a:r>
            <a:rPr lang="zh-CN" dirty="0" smtClean="0"/>
            <a:t>测试工程师</a:t>
          </a:r>
          <a:endParaRPr lang="zh-CN" dirty="0"/>
        </a:p>
      </dgm:t>
    </dgm:pt>
    <dgm:pt modelId="{115D1147-3802-498D-B1CA-2EFDCAD4937E}" type="parTrans" cxnId="{A9FC8994-EB62-459E-98E9-6A84EC4D4463}">
      <dgm:prSet/>
      <dgm:spPr/>
      <dgm:t>
        <a:bodyPr/>
        <a:lstStyle/>
        <a:p>
          <a:endParaRPr lang="zh-CN" altLang="en-US"/>
        </a:p>
      </dgm:t>
    </dgm:pt>
    <dgm:pt modelId="{DBB434A0-8B28-445A-8082-C1AB9C0427C8}" type="sibTrans" cxnId="{A9FC8994-EB62-459E-98E9-6A84EC4D4463}">
      <dgm:prSet/>
      <dgm:spPr/>
      <dgm:t>
        <a:bodyPr/>
        <a:lstStyle/>
        <a:p>
          <a:endParaRPr lang="zh-CN" altLang="en-US"/>
        </a:p>
      </dgm:t>
    </dgm:pt>
    <dgm:pt modelId="{2D9D234A-551E-4374-B693-6A505F2B0B64}" type="pres">
      <dgm:prSet presAssocID="{1EFF6A0A-1334-405A-8036-7572E96BAF94}" presName="compositeShape" presStyleCnt="0">
        <dgm:presLayoutVars>
          <dgm:chMax val="7"/>
          <dgm:dir/>
          <dgm:resizeHandles val="exact"/>
        </dgm:presLayoutVars>
      </dgm:prSet>
      <dgm:spPr/>
      <dgm:t>
        <a:bodyPr/>
        <a:lstStyle/>
        <a:p>
          <a:endParaRPr lang="zh-CN" altLang="en-US"/>
        </a:p>
      </dgm:t>
    </dgm:pt>
    <dgm:pt modelId="{DC99388C-7D8E-4A99-8851-2A53780B8C21}" type="pres">
      <dgm:prSet presAssocID="{8923DFF9-6C59-4E55-9CB9-304D0D178874}" presName="circ1" presStyleLbl="vennNode1" presStyleIdx="0" presStyleCnt="6"/>
      <dgm:spPr/>
    </dgm:pt>
    <dgm:pt modelId="{571B1C0D-75A1-4FD4-AF53-3931AD1F25BF}" type="pres">
      <dgm:prSet presAssocID="{8923DFF9-6C59-4E55-9CB9-304D0D178874}" presName="circ1Tx" presStyleLbl="revTx" presStyleIdx="0" presStyleCnt="0">
        <dgm:presLayoutVars>
          <dgm:chMax val="0"/>
          <dgm:chPref val="0"/>
          <dgm:bulletEnabled val="1"/>
        </dgm:presLayoutVars>
      </dgm:prSet>
      <dgm:spPr/>
      <dgm:t>
        <a:bodyPr/>
        <a:lstStyle/>
        <a:p>
          <a:endParaRPr lang="zh-CN" altLang="en-US"/>
        </a:p>
      </dgm:t>
    </dgm:pt>
    <dgm:pt modelId="{88B5131C-8E64-47CC-A2F5-CBDF6FA3D6D8}" type="pres">
      <dgm:prSet presAssocID="{7538B396-566C-4B4F-9465-62256479CADB}" presName="circ2" presStyleLbl="vennNode1" presStyleIdx="1" presStyleCnt="6"/>
      <dgm:spPr/>
    </dgm:pt>
    <dgm:pt modelId="{A721BFFA-2D30-4E23-A3E3-9EAC386E4671}" type="pres">
      <dgm:prSet presAssocID="{7538B396-566C-4B4F-9465-62256479CADB}" presName="circ2Tx" presStyleLbl="revTx" presStyleIdx="0" presStyleCnt="0">
        <dgm:presLayoutVars>
          <dgm:chMax val="0"/>
          <dgm:chPref val="0"/>
          <dgm:bulletEnabled val="1"/>
        </dgm:presLayoutVars>
      </dgm:prSet>
      <dgm:spPr/>
      <dgm:t>
        <a:bodyPr/>
        <a:lstStyle/>
        <a:p>
          <a:endParaRPr lang="zh-CN" altLang="en-US"/>
        </a:p>
      </dgm:t>
    </dgm:pt>
    <dgm:pt modelId="{E62C522C-3A98-47A1-9DBE-C2603F8DF655}" type="pres">
      <dgm:prSet presAssocID="{AB987E0B-324D-42CB-AD1E-7A4CADDECAE2}" presName="circ3" presStyleLbl="vennNode1" presStyleIdx="2" presStyleCnt="6"/>
      <dgm:spPr/>
    </dgm:pt>
    <dgm:pt modelId="{85E4666B-5080-4349-875D-E3118E4CE816}" type="pres">
      <dgm:prSet presAssocID="{AB987E0B-324D-42CB-AD1E-7A4CADDECAE2}" presName="circ3Tx" presStyleLbl="revTx" presStyleIdx="0" presStyleCnt="0">
        <dgm:presLayoutVars>
          <dgm:chMax val="0"/>
          <dgm:chPref val="0"/>
          <dgm:bulletEnabled val="1"/>
        </dgm:presLayoutVars>
      </dgm:prSet>
      <dgm:spPr/>
      <dgm:t>
        <a:bodyPr/>
        <a:lstStyle/>
        <a:p>
          <a:endParaRPr lang="zh-CN" altLang="en-US"/>
        </a:p>
      </dgm:t>
    </dgm:pt>
    <dgm:pt modelId="{FF06312A-F2DA-490C-9706-66607D7C1166}" type="pres">
      <dgm:prSet presAssocID="{FF7CC94D-A3B3-43D4-9841-E60C894D0906}" presName="circ4" presStyleLbl="vennNode1" presStyleIdx="3" presStyleCnt="6"/>
      <dgm:spPr/>
    </dgm:pt>
    <dgm:pt modelId="{84CC8789-C067-4AB1-BF43-C01F4FB381DA}" type="pres">
      <dgm:prSet presAssocID="{FF7CC94D-A3B3-43D4-9841-E60C894D0906}" presName="circ4Tx" presStyleLbl="revTx" presStyleIdx="0" presStyleCnt="0">
        <dgm:presLayoutVars>
          <dgm:chMax val="0"/>
          <dgm:chPref val="0"/>
          <dgm:bulletEnabled val="1"/>
        </dgm:presLayoutVars>
      </dgm:prSet>
      <dgm:spPr/>
      <dgm:t>
        <a:bodyPr/>
        <a:lstStyle/>
        <a:p>
          <a:endParaRPr lang="zh-CN" altLang="en-US"/>
        </a:p>
      </dgm:t>
    </dgm:pt>
    <dgm:pt modelId="{4AA73D3E-9AC3-4969-9438-05F48B8406A9}" type="pres">
      <dgm:prSet presAssocID="{72207BE1-2608-4317-BC82-6457EB39F9A3}" presName="circ5" presStyleLbl="vennNode1" presStyleIdx="4" presStyleCnt="6"/>
      <dgm:spPr/>
    </dgm:pt>
    <dgm:pt modelId="{99C172ED-F1E7-4F85-9424-35A45691ED6F}" type="pres">
      <dgm:prSet presAssocID="{72207BE1-2608-4317-BC82-6457EB39F9A3}" presName="circ5Tx" presStyleLbl="revTx" presStyleIdx="0" presStyleCnt="0">
        <dgm:presLayoutVars>
          <dgm:chMax val="0"/>
          <dgm:chPref val="0"/>
          <dgm:bulletEnabled val="1"/>
        </dgm:presLayoutVars>
      </dgm:prSet>
      <dgm:spPr/>
      <dgm:t>
        <a:bodyPr/>
        <a:lstStyle/>
        <a:p>
          <a:endParaRPr lang="zh-CN" altLang="en-US"/>
        </a:p>
      </dgm:t>
    </dgm:pt>
    <dgm:pt modelId="{E6FB60FB-6D4B-4570-B497-3751A7EA4197}" type="pres">
      <dgm:prSet presAssocID="{7DACC902-6BA5-4BC1-9E3D-6B69D081719C}" presName="circ6" presStyleLbl="vennNode1" presStyleIdx="5" presStyleCnt="6"/>
      <dgm:spPr/>
    </dgm:pt>
    <dgm:pt modelId="{ED0153CE-60C3-467B-9BAB-79F973769DA2}" type="pres">
      <dgm:prSet presAssocID="{7DACC902-6BA5-4BC1-9E3D-6B69D081719C}" presName="circ6Tx" presStyleLbl="revTx" presStyleIdx="0" presStyleCnt="0">
        <dgm:presLayoutVars>
          <dgm:chMax val="0"/>
          <dgm:chPref val="0"/>
          <dgm:bulletEnabled val="1"/>
        </dgm:presLayoutVars>
      </dgm:prSet>
      <dgm:spPr/>
      <dgm:t>
        <a:bodyPr/>
        <a:lstStyle/>
        <a:p>
          <a:endParaRPr lang="zh-CN" altLang="en-US"/>
        </a:p>
      </dgm:t>
    </dgm:pt>
  </dgm:ptLst>
  <dgm:cxnLst>
    <dgm:cxn modelId="{B4265221-1176-4A96-8E86-B7B8D4373A72}" type="presOf" srcId="{8923DFF9-6C59-4E55-9CB9-304D0D178874}" destId="{571B1C0D-75A1-4FD4-AF53-3931AD1F25BF}" srcOrd="0" destOrd="0" presId="urn:microsoft.com/office/officeart/2005/8/layout/venn1"/>
    <dgm:cxn modelId="{A09C6429-7991-4D67-A25A-C830127DBDC4}" type="presOf" srcId="{1EFF6A0A-1334-405A-8036-7572E96BAF94}" destId="{2D9D234A-551E-4374-B693-6A505F2B0B64}" srcOrd="0" destOrd="0" presId="urn:microsoft.com/office/officeart/2005/8/layout/venn1"/>
    <dgm:cxn modelId="{A9FC8994-EB62-459E-98E9-6A84EC4D4463}" srcId="{1EFF6A0A-1334-405A-8036-7572E96BAF94}" destId="{7DACC902-6BA5-4BC1-9E3D-6B69D081719C}" srcOrd="5" destOrd="0" parTransId="{115D1147-3802-498D-B1CA-2EFDCAD4937E}" sibTransId="{DBB434A0-8B28-445A-8082-C1AB9C0427C8}"/>
    <dgm:cxn modelId="{90A33637-EA6F-4538-8B65-0AD36538ECC9}" srcId="{1EFF6A0A-1334-405A-8036-7572E96BAF94}" destId="{8923DFF9-6C59-4E55-9CB9-304D0D178874}" srcOrd="0" destOrd="0" parTransId="{0158990E-650D-44E6-8EB2-E6D84EF7E53A}" sibTransId="{34185005-3432-4E8D-9CB5-3EFE3112785D}"/>
    <dgm:cxn modelId="{0BB99803-A7B6-4A88-88A9-8567F31FD8DC}" type="presOf" srcId="{AB987E0B-324D-42CB-AD1E-7A4CADDECAE2}" destId="{85E4666B-5080-4349-875D-E3118E4CE816}" srcOrd="0" destOrd="0" presId="urn:microsoft.com/office/officeart/2005/8/layout/venn1"/>
    <dgm:cxn modelId="{4776D38D-3C29-4AD8-A610-EB83CB714CDB}" type="presOf" srcId="{7538B396-566C-4B4F-9465-62256479CADB}" destId="{A721BFFA-2D30-4E23-A3E3-9EAC386E4671}" srcOrd="0" destOrd="0" presId="urn:microsoft.com/office/officeart/2005/8/layout/venn1"/>
    <dgm:cxn modelId="{5667DCFF-E3A1-4AE5-8D14-90A7C6B84213}" srcId="{1EFF6A0A-1334-405A-8036-7572E96BAF94}" destId="{72207BE1-2608-4317-BC82-6457EB39F9A3}" srcOrd="4" destOrd="0" parTransId="{6915EA1F-6E13-46DC-A135-1CFEA1052F90}" sibTransId="{FAACDDFC-3CE3-430E-9FA9-7AA1407D8968}"/>
    <dgm:cxn modelId="{10F56AC2-9CB8-489D-AD59-4763B0D3DAB6}" type="presOf" srcId="{7DACC902-6BA5-4BC1-9E3D-6B69D081719C}" destId="{ED0153CE-60C3-467B-9BAB-79F973769DA2}" srcOrd="0" destOrd="0" presId="urn:microsoft.com/office/officeart/2005/8/layout/venn1"/>
    <dgm:cxn modelId="{01CD28EA-E0A6-44B8-A4DA-B07E26BE6360}" srcId="{1EFF6A0A-1334-405A-8036-7572E96BAF94}" destId="{7538B396-566C-4B4F-9465-62256479CADB}" srcOrd="1" destOrd="0" parTransId="{8B8E05BE-9381-471B-8B63-4EAC89E57DA3}" sibTransId="{85BFF967-6031-40B2-809B-25CE6DBC38F7}"/>
    <dgm:cxn modelId="{1D2A937A-BDA1-4E15-B7FF-74168E7F837D}" type="presOf" srcId="{FF7CC94D-A3B3-43D4-9841-E60C894D0906}" destId="{84CC8789-C067-4AB1-BF43-C01F4FB381DA}" srcOrd="0" destOrd="0" presId="urn:microsoft.com/office/officeart/2005/8/layout/venn1"/>
    <dgm:cxn modelId="{F74F3570-A845-4A45-BAFC-CB18D82700FC}" srcId="{1EFF6A0A-1334-405A-8036-7572E96BAF94}" destId="{AB987E0B-324D-42CB-AD1E-7A4CADDECAE2}" srcOrd="2" destOrd="0" parTransId="{06C66D2B-4FF2-4E05-8A5B-DBD17397AD2A}" sibTransId="{B0EC95AB-FC82-45F7-B6DB-5E692D66F2A9}"/>
    <dgm:cxn modelId="{AC429DAB-AD40-4D73-9098-1BB14180393B}" srcId="{1EFF6A0A-1334-405A-8036-7572E96BAF94}" destId="{FF7CC94D-A3B3-43D4-9841-E60C894D0906}" srcOrd="3" destOrd="0" parTransId="{3D2CCF67-6CD0-46D6-B65D-2C2555BE941F}" sibTransId="{9CE9D37C-05EC-4122-A2C9-323289284565}"/>
    <dgm:cxn modelId="{97CF43A6-88BB-4CF8-B30E-25C976A2D8FC}" type="presOf" srcId="{72207BE1-2608-4317-BC82-6457EB39F9A3}" destId="{99C172ED-F1E7-4F85-9424-35A45691ED6F}" srcOrd="0" destOrd="0" presId="urn:microsoft.com/office/officeart/2005/8/layout/venn1"/>
    <dgm:cxn modelId="{0F4483DC-6ADF-4CBF-85E0-E93E6FD5B7F4}" type="presParOf" srcId="{2D9D234A-551E-4374-B693-6A505F2B0B64}" destId="{DC99388C-7D8E-4A99-8851-2A53780B8C21}" srcOrd="0" destOrd="0" presId="urn:microsoft.com/office/officeart/2005/8/layout/venn1"/>
    <dgm:cxn modelId="{CE03D1E5-D343-48AE-A89A-89E8DF0B4A46}" type="presParOf" srcId="{2D9D234A-551E-4374-B693-6A505F2B0B64}" destId="{571B1C0D-75A1-4FD4-AF53-3931AD1F25BF}" srcOrd="1" destOrd="0" presId="urn:microsoft.com/office/officeart/2005/8/layout/venn1"/>
    <dgm:cxn modelId="{B5A97F9B-D84D-4842-A758-1D61D51AF976}" type="presParOf" srcId="{2D9D234A-551E-4374-B693-6A505F2B0B64}" destId="{88B5131C-8E64-47CC-A2F5-CBDF6FA3D6D8}" srcOrd="2" destOrd="0" presId="urn:microsoft.com/office/officeart/2005/8/layout/venn1"/>
    <dgm:cxn modelId="{CAAA6A5C-4189-40D3-BD45-B434BD17D1DE}" type="presParOf" srcId="{2D9D234A-551E-4374-B693-6A505F2B0B64}" destId="{A721BFFA-2D30-4E23-A3E3-9EAC386E4671}" srcOrd="3" destOrd="0" presId="urn:microsoft.com/office/officeart/2005/8/layout/venn1"/>
    <dgm:cxn modelId="{57B455CC-21FF-4DF6-9B0C-D8418D109F08}" type="presParOf" srcId="{2D9D234A-551E-4374-B693-6A505F2B0B64}" destId="{E62C522C-3A98-47A1-9DBE-C2603F8DF655}" srcOrd="4" destOrd="0" presId="urn:microsoft.com/office/officeart/2005/8/layout/venn1"/>
    <dgm:cxn modelId="{0136AE13-F555-4618-BA1C-B1072266BDF0}" type="presParOf" srcId="{2D9D234A-551E-4374-B693-6A505F2B0B64}" destId="{85E4666B-5080-4349-875D-E3118E4CE816}" srcOrd="5" destOrd="0" presId="urn:microsoft.com/office/officeart/2005/8/layout/venn1"/>
    <dgm:cxn modelId="{A0DCDB7E-09F9-4D8B-BBDC-E5FBE432793E}" type="presParOf" srcId="{2D9D234A-551E-4374-B693-6A505F2B0B64}" destId="{FF06312A-F2DA-490C-9706-66607D7C1166}" srcOrd="6" destOrd="0" presId="urn:microsoft.com/office/officeart/2005/8/layout/venn1"/>
    <dgm:cxn modelId="{F0D4DF30-6E97-4D19-B6BA-B88F8A0D5297}" type="presParOf" srcId="{2D9D234A-551E-4374-B693-6A505F2B0B64}" destId="{84CC8789-C067-4AB1-BF43-C01F4FB381DA}" srcOrd="7" destOrd="0" presId="urn:microsoft.com/office/officeart/2005/8/layout/venn1"/>
    <dgm:cxn modelId="{E2A68768-1AB9-4A11-8D05-B038CAD36213}" type="presParOf" srcId="{2D9D234A-551E-4374-B693-6A505F2B0B64}" destId="{4AA73D3E-9AC3-4969-9438-05F48B8406A9}" srcOrd="8" destOrd="0" presId="urn:microsoft.com/office/officeart/2005/8/layout/venn1"/>
    <dgm:cxn modelId="{A5982785-AC56-4757-B67B-9038F48FC722}" type="presParOf" srcId="{2D9D234A-551E-4374-B693-6A505F2B0B64}" destId="{99C172ED-F1E7-4F85-9424-35A45691ED6F}" srcOrd="9" destOrd="0" presId="urn:microsoft.com/office/officeart/2005/8/layout/venn1"/>
    <dgm:cxn modelId="{67187529-C43D-412D-B7C9-DEE444083E3D}" type="presParOf" srcId="{2D9D234A-551E-4374-B693-6A505F2B0B64}" destId="{E6FB60FB-6D4B-4570-B497-3751A7EA4197}" srcOrd="10" destOrd="0" presId="urn:microsoft.com/office/officeart/2005/8/layout/venn1"/>
    <dgm:cxn modelId="{3C440318-A5BF-47EC-B071-C231035130DF}" type="presParOf" srcId="{2D9D234A-551E-4374-B693-6A505F2B0B64}" destId="{ED0153CE-60C3-467B-9BAB-79F973769DA2}" srcOrd="11" destOrd="0" presId="urn:microsoft.com/office/officeart/2005/8/layout/ven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0A57DF-D42C-4C9F-BC60-EB8EF88940C2}" type="doc">
      <dgm:prSet loTypeId="urn:microsoft.com/office/officeart/2005/8/layout/chevron2" loCatId="process" qsTypeId="urn:microsoft.com/office/officeart/2005/8/quickstyle/simple5" qsCatId="simple" csTypeId="urn:microsoft.com/office/officeart/2005/8/colors/accent1_2" csCatId="accent1" phldr="1"/>
      <dgm:spPr/>
      <dgm:t>
        <a:bodyPr/>
        <a:lstStyle/>
        <a:p>
          <a:endParaRPr lang="zh-CN" altLang="en-US"/>
        </a:p>
      </dgm:t>
    </dgm:pt>
    <dgm:pt modelId="{57F3009F-5693-47C5-AC94-9433018677E0}">
      <dgm:prSet/>
      <dgm:spPr/>
      <dgm:t>
        <a:bodyPr/>
        <a:lstStyle/>
        <a:p>
          <a:pPr rtl="0"/>
          <a:r>
            <a:rPr lang="zh-CN" altLang="en-US" dirty="0" smtClean="0"/>
            <a:t>产品</a:t>
          </a:r>
          <a:r>
            <a:rPr lang="zh-CN" dirty="0" smtClean="0"/>
            <a:t>经理</a:t>
          </a:r>
          <a:endParaRPr lang="zh-CN" dirty="0"/>
        </a:p>
      </dgm:t>
    </dgm:pt>
    <dgm:pt modelId="{8A006952-2FAF-4B25-8EAA-6F75B3289A0C}" type="parTrans" cxnId="{28B24025-2B46-48C1-9251-BE86A9C2FFE3}">
      <dgm:prSet/>
      <dgm:spPr/>
      <dgm:t>
        <a:bodyPr/>
        <a:lstStyle/>
        <a:p>
          <a:endParaRPr lang="zh-CN" altLang="en-US"/>
        </a:p>
      </dgm:t>
    </dgm:pt>
    <dgm:pt modelId="{3B8D4C33-98C8-4249-91C5-30E8B44ED57D}" type="sibTrans" cxnId="{28B24025-2B46-48C1-9251-BE86A9C2FFE3}">
      <dgm:prSet/>
      <dgm:spPr/>
      <dgm:t>
        <a:bodyPr/>
        <a:lstStyle/>
        <a:p>
          <a:endParaRPr lang="zh-CN" altLang="en-US"/>
        </a:p>
      </dgm:t>
    </dgm:pt>
    <dgm:pt modelId="{EFBF96D4-758E-4EBB-BBB5-08AC2934FFFA}">
      <dgm:prSet/>
      <dgm:spPr/>
      <dgm:t>
        <a:bodyPr/>
        <a:lstStyle/>
        <a:p>
          <a:pPr rtl="0"/>
          <a:r>
            <a:rPr lang="zh-CN" dirty="0" smtClean="0"/>
            <a:t>对负责的产品进行策划和管理。</a:t>
          </a:r>
          <a:endParaRPr lang="zh-CN" dirty="0"/>
        </a:p>
      </dgm:t>
    </dgm:pt>
    <dgm:pt modelId="{96703656-140A-4C81-9423-C073681431B0}" type="parTrans" cxnId="{956AA913-C1A6-40A2-84CC-36A0224AA4A3}">
      <dgm:prSet/>
      <dgm:spPr/>
      <dgm:t>
        <a:bodyPr/>
        <a:lstStyle/>
        <a:p>
          <a:endParaRPr lang="zh-CN" altLang="en-US"/>
        </a:p>
      </dgm:t>
    </dgm:pt>
    <dgm:pt modelId="{A75A7EF2-8C55-4F73-A96B-F839E6B91C28}" type="sibTrans" cxnId="{956AA913-C1A6-40A2-84CC-36A0224AA4A3}">
      <dgm:prSet/>
      <dgm:spPr/>
      <dgm:t>
        <a:bodyPr/>
        <a:lstStyle/>
        <a:p>
          <a:endParaRPr lang="zh-CN" altLang="en-US"/>
        </a:p>
      </dgm:t>
    </dgm:pt>
    <dgm:pt modelId="{BAC23C2D-B6B8-402F-B63E-35254B671121}">
      <dgm:prSet/>
      <dgm:spPr/>
      <dgm:t>
        <a:bodyPr/>
        <a:lstStyle/>
        <a:p>
          <a:pPr rtl="0"/>
          <a:r>
            <a:rPr lang="zh-CN" altLang="en-US" dirty="0" smtClean="0"/>
            <a:t>项目</a:t>
          </a:r>
          <a:r>
            <a:rPr lang="zh-CN" dirty="0" smtClean="0"/>
            <a:t>经理</a:t>
          </a:r>
          <a:endParaRPr lang="zh-CN" dirty="0"/>
        </a:p>
      </dgm:t>
    </dgm:pt>
    <dgm:pt modelId="{30171F01-8F63-41C3-AE5A-A4333EE548FB}" type="parTrans" cxnId="{3EBC4385-CE61-4068-99AF-0911C9E1393C}">
      <dgm:prSet/>
      <dgm:spPr/>
      <dgm:t>
        <a:bodyPr/>
        <a:lstStyle/>
        <a:p>
          <a:endParaRPr lang="zh-CN" altLang="en-US"/>
        </a:p>
      </dgm:t>
    </dgm:pt>
    <dgm:pt modelId="{D78C0961-B3DA-47A2-972D-53DFE1AC056D}" type="sibTrans" cxnId="{3EBC4385-CE61-4068-99AF-0911C9E1393C}">
      <dgm:prSet/>
      <dgm:spPr/>
      <dgm:t>
        <a:bodyPr/>
        <a:lstStyle/>
        <a:p>
          <a:endParaRPr lang="zh-CN" altLang="en-US"/>
        </a:p>
      </dgm:t>
    </dgm:pt>
    <dgm:pt modelId="{37C44D98-B4B1-4D73-87BD-B616C8D29CFE}">
      <dgm:prSet/>
      <dgm:spPr/>
      <dgm:t>
        <a:bodyPr/>
        <a:lstStyle/>
        <a:p>
          <a:pPr rtl="0"/>
          <a:r>
            <a:rPr lang="zh-CN" dirty="0" smtClean="0"/>
            <a:t>美术工程师</a:t>
          </a:r>
          <a:endParaRPr lang="zh-CN" dirty="0"/>
        </a:p>
      </dgm:t>
    </dgm:pt>
    <dgm:pt modelId="{18C57BC4-C6CE-41C8-AE2C-6500FF37A3E4}" type="parTrans" cxnId="{DD87B766-0227-4857-B292-EE79DABEE23E}">
      <dgm:prSet/>
      <dgm:spPr/>
      <dgm:t>
        <a:bodyPr/>
        <a:lstStyle/>
        <a:p>
          <a:endParaRPr lang="zh-CN" altLang="en-US"/>
        </a:p>
      </dgm:t>
    </dgm:pt>
    <dgm:pt modelId="{B52C1C91-B917-4B0E-8E5D-F5F4865507C8}" type="sibTrans" cxnId="{DD87B766-0227-4857-B292-EE79DABEE23E}">
      <dgm:prSet/>
      <dgm:spPr/>
      <dgm:t>
        <a:bodyPr/>
        <a:lstStyle/>
        <a:p>
          <a:endParaRPr lang="zh-CN" altLang="en-US"/>
        </a:p>
      </dgm:t>
    </dgm:pt>
    <dgm:pt modelId="{EAEFF756-609F-428B-9FF4-BB9DB2759121}">
      <dgm:prSet/>
      <dgm:spPr/>
      <dgm:t>
        <a:bodyPr/>
        <a:lstStyle/>
        <a:p>
          <a:pPr rtl="0"/>
          <a:r>
            <a:rPr lang="zh-CN" dirty="0" smtClean="0"/>
            <a:t>系统工程师</a:t>
          </a:r>
          <a:endParaRPr lang="zh-CN" dirty="0"/>
        </a:p>
      </dgm:t>
    </dgm:pt>
    <dgm:pt modelId="{EA88B02D-284B-47FA-A7D4-626C6CDEC2C8}" type="parTrans" cxnId="{2E0F6922-ED16-4A44-BC67-7D8A84A39FCE}">
      <dgm:prSet/>
      <dgm:spPr/>
      <dgm:t>
        <a:bodyPr/>
        <a:lstStyle/>
        <a:p>
          <a:endParaRPr lang="zh-CN" altLang="en-US"/>
        </a:p>
      </dgm:t>
    </dgm:pt>
    <dgm:pt modelId="{6537FB9A-1BA9-4E3A-9FC9-40184C8DF8FC}" type="sibTrans" cxnId="{2E0F6922-ED16-4A44-BC67-7D8A84A39FCE}">
      <dgm:prSet/>
      <dgm:spPr/>
      <dgm:t>
        <a:bodyPr/>
        <a:lstStyle/>
        <a:p>
          <a:endParaRPr lang="zh-CN" altLang="en-US"/>
        </a:p>
      </dgm:t>
    </dgm:pt>
    <dgm:pt modelId="{D3E4F010-01FD-46A2-8B68-6CEE240A32A8}">
      <dgm:prSet/>
      <dgm:spPr/>
      <dgm:t>
        <a:bodyPr/>
        <a:lstStyle/>
        <a:p>
          <a:pPr rtl="0"/>
          <a:r>
            <a:rPr lang="zh-CN" smtClean="0"/>
            <a:t>开发工程师</a:t>
          </a:r>
          <a:endParaRPr lang="zh-CN"/>
        </a:p>
      </dgm:t>
    </dgm:pt>
    <dgm:pt modelId="{5E057047-4C91-417A-9F8E-2BC23C31077D}" type="parTrans" cxnId="{0096F5CC-9FBE-4545-9E4B-9427B8C7AA00}">
      <dgm:prSet/>
      <dgm:spPr/>
      <dgm:t>
        <a:bodyPr/>
        <a:lstStyle/>
        <a:p>
          <a:endParaRPr lang="zh-CN" altLang="en-US"/>
        </a:p>
      </dgm:t>
    </dgm:pt>
    <dgm:pt modelId="{9665F795-372A-413B-9B35-76196590814E}" type="sibTrans" cxnId="{0096F5CC-9FBE-4545-9E4B-9427B8C7AA00}">
      <dgm:prSet/>
      <dgm:spPr/>
      <dgm:t>
        <a:bodyPr/>
        <a:lstStyle/>
        <a:p>
          <a:endParaRPr lang="zh-CN" altLang="en-US"/>
        </a:p>
      </dgm:t>
    </dgm:pt>
    <dgm:pt modelId="{E2BED0D3-3FBD-4FA5-A693-46DDC9E1BA7E}">
      <dgm:prSet/>
      <dgm:spPr/>
      <dgm:t>
        <a:bodyPr/>
        <a:lstStyle/>
        <a:p>
          <a:pPr rtl="0"/>
          <a:r>
            <a:rPr lang="zh-CN" dirty="0" smtClean="0"/>
            <a:t>驱动整个项目的运转，负责制定计划，安排人力，管理进度，协调团队，进行重大决策。</a:t>
          </a:r>
          <a:endParaRPr lang="zh-CN" dirty="0"/>
        </a:p>
      </dgm:t>
    </dgm:pt>
    <dgm:pt modelId="{EDF59836-7E43-4B69-A2D5-C77ED87366C7}" type="parTrans" cxnId="{B2C702AC-A664-4F73-9E4C-0BD99C70395C}">
      <dgm:prSet/>
      <dgm:spPr/>
      <dgm:t>
        <a:bodyPr/>
        <a:lstStyle/>
        <a:p>
          <a:endParaRPr lang="zh-CN" altLang="en-US"/>
        </a:p>
      </dgm:t>
    </dgm:pt>
    <dgm:pt modelId="{7004F997-2D09-47BA-AFD9-8CFBD46017F3}" type="sibTrans" cxnId="{B2C702AC-A664-4F73-9E4C-0BD99C70395C}">
      <dgm:prSet/>
      <dgm:spPr/>
      <dgm:t>
        <a:bodyPr/>
        <a:lstStyle/>
        <a:p>
          <a:endParaRPr lang="zh-CN" altLang="en-US"/>
        </a:p>
      </dgm:t>
    </dgm:pt>
    <dgm:pt modelId="{00DCD732-4531-4C1E-81FB-9EF87C76B573}">
      <dgm:prSet/>
      <dgm:spPr/>
      <dgm:t>
        <a:bodyPr/>
        <a:lstStyle/>
        <a:p>
          <a:pPr rtl="0"/>
          <a:r>
            <a:rPr lang="zh-CN" dirty="0" smtClean="0"/>
            <a:t>可由市场人员兼并。</a:t>
          </a:r>
          <a:endParaRPr lang="zh-CN" dirty="0"/>
        </a:p>
      </dgm:t>
    </dgm:pt>
    <dgm:pt modelId="{7F05DA9E-B360-4F5B-BAE7-4AA55A157A18}" type="parTrans" cxnId="{FED67251-376A-4AE1-8424-688059174DAD}">
      <dgm:prSet/>
      <dgm:spPr/>
      <dgm:t>
        <a:bodyPr/>
        <a:lstStyle/>
        <a:p>
          <a:endParaRPr lang="zh-CN" altLang="en-US"/>
        </a:p>
      </dgm:t>
    </dgm:pt>
    <dgm:pt modelId="{F81EA8C0-E061-4C6D-9A1F-35A2B4DCF933}" type="sibTrans" cxnId="{FED67251-376A-4AE1-8424-688059174DAD}">
      <dgm:prSet/>
      <dgm:spPr/>
      <dgm:t>
        <a:bodyPr/>
        <a:lstStyle/>
        <a:p>
          <a:endParaRPr lang="zh-CN" altLang="en-US"/>
        </a:p>
      </dgm:t>
    </dgm:pt>
    <dgm:pt modelId="{6ACE6B28-EF7A-409B-A295-7894C39951CA}">
      <dgm:prSet/>
      <dgm:spPr/>
      <dgm:t>
        <a:bodyPr/>
        <a:lstStyle/>
        <a:p>
          <a:r>
            <a:rPr lang="zh-CN" altLang="en-US" dirty="0" smtClean="0"/>
            <a:t>完成软件设计师安排的功能界面设计。</a:t>
          </a:r>
          <a:endParaRPr lang="zh-CN" altLang="en-US" dirty="0"/>
        </a:p>
      </dgm:t>
    </dgm:pt>
    <dgm:pt modelId="{C3F6EA12-91FB-46A6-9C1B-07DD0FB28093}" type="parTrans" cxnId="{05D874D4-8D2B-447F-9BEF-3794E0B31C07}">
      <dgm:prSet/>
      <dgm:spPr/>
      <dgm:t>
        <a:bodyPr/>
        <a:lstStyle/>
        <a:p>
          <a:endParaRPr lang="zh-CN" altLang="en-US"/>
        </a:p>
      </dgm:t>
    </dgm:pt>
    <dgm:pt modelId="{8D229BA4-CBEB-4EF9-8F4B-51CA32F1BAC6}" type="sibTrans" cxnId="{05D874D4-8D2B-447F-9BEF-3794E0B31C07}">
      <dgm:prSet/>
      <dgm:spPr/>
      <dgm:t>
        <a:bodyPr/>
        <a:lstStyle/>
        <a:p>
          <a:endParaRPr lang="zh-CN" altLang="en-US"/>
        </a:p>
      </dgm:t>
    </dgm:pt>
    <dgm:pt modelId="{23508DBB-4F1B-49E9-AF92-0E884E613B5A}">
      <dgm:prSet/>
      <dgm:spPr/>
      <dgm:t>
        <a:bodyPr/>
        <a:lstStyle/>
        <a:p>
          <a:r>
            <a:rPr lang="zh-CN" altLang="en-US" dirty="0" smtClean="0"/>
            <a:t>技术专家，经验丰富，负责整个系统的体系架构的设计以及关键模块的设计。</a:t>
          </a:r>
          <a:endParaRPr lang="zh-CN" altLang="en-US" dirty="0"/>
        </a:p>
      </dgm:t>
    </dgm:pt>
    <dgm:pt modelId="{217D3E7F-AD18-4AF0-B8FF-731F03F56DCB}" type="parTrans" cxnId="{A21A3F3D-8A6F-4186-96AD-301C33D29B14}">
      <dgm:prSet/>
      <dgm:spPr/>
      <dgm:t>
        <a:bodyPr/>
        <a:lstStyle/>
        <a:p>
          <a:endParaRPr lang="zh-CN" altLang="en-US"/>
        </a:p>
      </dgm:t>
    </dgm:pt>
    <dgm:pt modelId="{E4CDA2A0-0E44-4732-A8F3-46D5056B7B0E}" type="sibTrans" cxnId="{A21A3F3D-8A6F-4186-96AD-301C33D29B14}">
      <dgm:prSet/>
      <dgm:spPr/>
      <dgm:t>
        <a:bodyPr/>
        <a:lstStyle/>
        <a:p>
          <a:endParaRPr lang="zh-CN" altLang="en-US"/>
        </a:p>
      </dgm:t>
    </dgm:pt>
    <dgm:pt modelId="{E4CF56AF-DA80-4DAB-800F-C7AA281AD012}">
      <dgm:prSet/>
      <dgm:spPr/>
      <dgm:t>
        <a:bodyPr/>
        <a:lstStyle/>
        <a:p>
          <a:r>
            <a:rPr lang="zh-CN" altLang="en-US" dirty="0" smtClean="0"/>
            <a:t>设计、编写软件，并修复软件中的缺陷。</a:t>
          </a:r>
          <a:endParaRPr lang="zh-CN" altLang="en-US" dirty="0"/>
        </a:p>
      </dgm:t>
    </dgm:pt>
    <dgm:pt modelId="{F299D63A-FD8D-43B6-80C7-203C3BF6AA24}" type="parTrans" cxnId="{124CC409-06D4-4B47-A213-82DAD5EC6559}">
      <dgm:prSet/>
      <dgm:spPr/>
      <dgm:t>
        <a:bodyPr/>
        <a:lstStyle/>
        <a:p>
          <a:endParaRPr lang="zh-CN" altLang="en-US"/>
        </a:p>
      </dgm:t>
    </dgm:pt>
    <dgm:pt modelId="{00E4DD50-6F14-4058-8CEB-4FA1E4D02677}" type="sibTrans" cxnId="{124CC409-06D4-4B47-A213-82DAD5EC6559}">
      <dgm:prSet/>
      <dgm:spPr/>
      <dgm:t>
        <a:bodyPr/>
        <a:lstStyle/>
        <a:p>
          <a:endParaRPr lang="zh-CN" altLang="en-US"/>
        </a:p>
      </dgm:t>
    </dgm:pt>
    <dgm:pt modelId="{96789DD1-5900-4B4E-AC3C-FBEAAD73A67C}" type="pres">
      <dgm:prSet presAssocID="{F50A57DF-D42C-4C9F-BC60-EB8EF88940C2}" presName="linearFlow" presStyleCnt="0">
        <dgm:presLayoutVars>
          <dgm:dir/>
          <dgm:animLvl val="lvl"/>
          <dgm:resizeHandles val="exact"/>
        </dgm:presLayoutVars>
      </dgm:prSet>
      <dgm:spPr/>
      <dgm:t>
        <a:bodyPr/>
        <a:lstStyle/>
        <a:p>
          <a:endParaRPr lang="zh-CN" altLang="en-US"/>
        </a:p>
      </dgm:t>
    </dgm:pt>
    <dgm:pt modelId="{587B111D-2224-4D69-94C8-86ED26B5734F}" type="pres">
      <dgm:prSet presAssocID="{57F3009F-5693-47C5-AC94-9433018677E0}" presName="composite" presStyleCnt="0"/>
      <dgm:spPr/>
    </dgm:pt>
    <dgm:pt modelId="{6AAAB7EC-14C5-493D-8CA0-69FD675C92FA}" type="pres">
      <dgm:prSet presAssocID="{57F3009F-5693-47C5-AC94-9433018677E0}" presName="parentText" presStyleLbl="alignNode1" presStyleIdx="0" presStyleCnt="5">
        <dgm:presLayoutVars>
          <dgm:chMax val="1"/>
          <dgm:bulletEnabled val="1"/>
        </dgm:presLayoutVars>
      </dgm:prSet>
      <dgm:spPr/>
      <dgm:t>
        <a:bodyPr/>
        <a:lstStyle/>
        <a:p>
          <a:endParaRPr lang="zh-CN" altLang="en-US"/>
        </a:p>
      </dgm:t>
    </dgm:pt>
    <dgm:pt modelId="{6E5A0C6C-C250-439C-B13B-A37D4FFC9EB5}" type="pres">
      <dgm:prSet presAssocID="{57F3009F-5693-47C5-AC94-9433018677E0}" presName="descendantText" presStyleLbl="alignAcc1" presStyleIdx="0" presStyleCnt="5">
        <dgm:presLayoutVars>
          <dgm:bulletEnabled val="1"/>
        </dgm:presLayoutVars>
      </dgm:prSet>
      <dgm:spPr/>
      <dgm:t>
        <a:bodyPr/>
        <a:lstStyle/>
        <a:p>
          <a:endParaRPr lang="zh-CN" altLang="en-US"/>
        </a:p>
      </dgm:t>
    </dgm:pt>
    <dgm:pt modelId="{E9287870-EB90-45B5-BCE6-C8BD8CA84650}" type="pres">
      <dgm:prSet presAssocID="{3B8D4C33-98C8-4249-91C5-30E8B44ED57D}" presName="sp" presStyleCnt="0"/>
      <dgm:spPr/>
    </dgm:pt>
    <dgm:pt modelId="{475C76AF-7576-411D-9BD9-AC99E83D3198}" type="pres">
      <dgm:prSet presAssocID="{BAC23C2D-B6B8-402F-B63E-35254B671121}" presName="composite" presStyleCnt="0"/>
      <dgm:spPr/>
    </dgm:pt>
    <dgm:pt modelId="{48AF0AA4-FB12-4886-90AA-057D387F41D9}" type="pres">
      <dgm:prSet presAssocID="{BAC23C2D-B6B8-402F-B63E-35254B671121}" presName="parentText" presStyleLbl="alignNode1" presStyleIdx="1" presStyleCnt="5">
        <dgm:presLayoutVars>
          <dgm:chMax val="1"/>
          <dgm:bulletEnabled val="1"/>
        </dgm:presLayoutVars>
      </dgm:prSet>
      <dgm:spPr/>
      <dgm:t>
        <a:bodyPr/>
        <a:lstStyle/>
        <a:p>
          <a:endParaRPr lang="zh-CN" altLang="en-US"/>
        </a:p>
      </dgm:t>
    </dgm:pt>
    <dgm:pt modelId="{B962CBB0-D207-4B8D-993E-3034E6BC6525}" type="pres">
      <dgm:prSet presAssocID="{BAC23C2D-B6B8-402F-B63E-35254B671121}" presName="descendantText" presStyleLbl="alignAcc1" presStyleIdx="1" presStyleCnt="5">
        <dgm:presLayoutVars>
          <dgm:bulletEnabled val="1"/>
        </dgm:presLayoutVars>
      </dgm:prSet>
      <dgm:spPr/>
      <dgm:t>
        <a:bodyPr/>
        <a:lstStyle/>
        <a:p>
          <a:endParaRPr lang="zh-CN" altLang="en-US"/>
        </a:p>
      </dgm:t>
    </dgm:pt>
    <dgm:pt modelId="{76DBB7F9-19BF-41C8-B01B-A8B5BC18596A}" type="pres">
      <dgm:prSet presAssocID="{D78C0961-B3DA-47A2-972D-53DFE1AC056D}" presName="sp" presStyleCnt="0"/>
      <dgm:spPr/>
    </dgm:pt>
    <dgm:pt modelId="{3B8BE107-53D4-4ABF-BA7C-297B3C63DFFB}" type="pres">
      <dgm:prSet presAssocID="{37C44D98-B4B1-4D73-87BD-B616C8D29CFE}" presName="composite" presStyleCnt="0"/>
      <dgm:spPr/>
    </dgm:pt>
    <dgm:pt modelId="{F6A4B469-FDFF-4EDD-9FD7-33193232DE81}" type="pres">
      <dgm:prSet presAssocID="{37C44D98-B4B1-4D73-87BD-B616C8D29CFE}" presName="parentText" presStyleLbl="alignNode1" presStyleIdx="2" presStyleCnt="5">
        <dgm:presLayoutVars>
          <dgm:chMax val="1"/>
          <dgm:bulletEnabled val="1"/>
        </dgm:presLayoutVars>
      </dgm:prSet>
      <dgm:spPr/>
      <dgm:t>
        <a:bodyPr/>
        <a:lstStyle/>
        <a:p>
          <a:endParaRPr lang="zh-CN" altLang="en-US"/>
        </a:p>
      </dgm:t>
    </dgm:pt>
    <dgm:pt modelId="{BAB23A97-271D-4BCE-A340-0FC612C9F662}" type="pres">
      <dgm:prSet presAssocID="{37C44D98-B4B1-4D73-87BD-B616C8D29CFE}" presName="descendantText" presStyleLbl="alignAcc1" presStyleIdx="2" presStyleCnt="5">
        <dgm:presLayoutVars>
          <dgm:bulletEnabled val="1"/>
        </dgm:presLayoutVars>
      </dgm:prSet>
      <dgm:spPr/>
      <dgm:t>
        <a:bodyPr/>
        <a:lstStyle/>
        <a:p>
          <a:endParaRPr lang="zh-CN" altLang="en-US"/>
        </a:p>
      </dgm:t>
    </dgm:pt>
    <dgm:pt modelId="{B0078DAB-A75F-4DF7-B291-437CD25A6A10}" type="pres">
      <dgm:prSet presAssocID="{B52C1C91-B917-4B0E-8E5D-F5F4865507C8}" presName="sp" presStyleCnt="0"/>
      <dgm:spPr/>
    </dgm:pt>
    <dgm:pt modelId="{7ED94757-54E5-41D7-85BE-3B159328311D}" type="pres">
      <dgm:prSet presAssocID="{EAEFF756-609F-428B-9FF4-BB9DB2759121}" presName="composite" presStyleCnt="0"/>
      <dgm:spPr/>
    </dgm:pt>
    <dgm:pt modelId="{AAA56A77-BF54-4143-9E06-FE737942329F}" type="pres">
      <dgm:prSet presAssocID="{EAEFF756-609F-428B-9FF4-BB9DB2759121}" presName="parentText" presStyleLbl="alignNode1" presStyleIdx="3" presStyleCnt="5">
        <dgm:presLayoutVars>
          <dgm:chMax val="1"/>
          <dgm:bulletEnabled val="1"/>
        </dgm:presLayoutVars>
      </dgm:prSet>
      <dgm:spPr/>
      <dgm:t>
        <a:bodyPr/>
        <a:lstStyle/>
        <a:p>
          <a:endParaRPr lang="zh-CN" altLang="en-US"/>
        </a:p>
      </dgm:t>
    </dgm:pt>
    <dgm:pt modelId="{630FCAC0-095D-4E21-BAA4-2CE33A347183}" type="pres">
      <dgm:prSet presAssocID="{EAEFF756-609F-428B-9FF4-BB9DB2759121}" presName="descendantText" presStyleLbl="alignAcc1" presStyleIdx="3" presStyleCnt="5">
        <dgm:presLayoutVars>
          <dgm:bulletEnabled val="1"/>
        </dgm:presLayoutVars>
      </dgm:prSet>
      <dgm:spPr/>
      <dgm:t>
        <a:bodyPr/>
        <a:lstStyle/>
        <a:p>
          <a:endParaRPr lang="zh-CN" altLang="en-US"/>
        </a:p>
      </dgm:t>
    </dgm:pt>
    <dgm:pt modelId="{F949C3FC-ECC9-490D-A29F-BD2D7D7346A5}" type="pres">
      <dgm:prSet presAssocID="{6537FB9A-1BA9-4E3A-9FC9-40184C8DF8FC}" presName="sp" presStyleCnt="0"/>
      <dgm:spPr/>
    </dgm:pt>
    <dgm:pt modelId="{BE445524-470C-4E74-B8EE-BD478FD8AB79}" type="pres">
      <dgm:prSet presAssocID="{D3E4F010-01FD-46A2-8B68-6CEE240A32A8}" presName="composite" presStyleCnt="0"/>
      <dgm:spPr/>
    </dgm:pt>
    <dgm:pt modelId="{59D672AF-CA30-4548-BEF1-416FB28DF9C0}" type="pres">
      <dgm:prSet presAssocID="{D3E4F010-01FD-46A2-8B68-6CEE240A32A8}" presName="parentText" presStyleLbl="alignNode1" presStyleIdx="4" presStyleCnt="5">
        <dgm:presLayoutVars>
          <dgm:chMax val="1"/>
          <dgm:bulletEnabled val="1"/>
        </dgm:presLayoutVars>
      </dgm:prSet>
      <dgm:spPr/>
      <dgm:t>
        <a:bodyPr/>
        <a:lstStyle/>
        <a:p>
          <a:endParaRPr lang="zh-CN" altLang="en-US"/>
        </a:p>
      </dgm:t>
    </dgm:pt>
    <dgm:pt modelId="{B61698E9-2CA8-49E4-A53B-D2B74EA76E2A}" type="pres">
      <dgm:prSet presAssocID="{D3E4F010-01FD-46A2-8B68-6CEE240A32A8}" presName="descendantText" presStyleLbl="alignAcc1" presStyleIdx="4" presStyleCnt="5">
        <dgm:presLayoutVars>
          <dgm:bulletEnabled val="1"/>
        </dgm:presLayoutVars>
      </dgm:prSet>
      <dgm:spPr/>
      <dgm:t>
        <a:bodyPr/>
        <a:lstStyle/>
        <a:p>
          <a:endParaRPr lang="zh-CN" altLang="en-US"/>
        </a:p>
      </dgm:t>
    </dgm:pt>
  </dgm:ptLst>
  <dgm:cxnLst>
    <dgm:cxn modelId="{28B24025-2B46-48C1-9251-BE86A9C2FFE3}" srcId="{F50A57DF-D42C-4C9F-BC60-EB8EF88940C2}" destId="{57F3009F-5693-47C5-AC94-9433018677E0}" srcOrd="0" destOrd="0" parTransId="{8A006952-2FAF-4B25-8EAA-6F75B3289A0C}" sibTransId="{3B8D4C33-98C8-4249-91C5-30E8B44ED57D}"/>
    <dgm:cxn modelId="{534E3721-AD77-4A81-955D-9CC013C87F35}" type="presOf" srcId="{BAC23C2D-B6B8-402F-B63E-35254B671121}" destId="{48AF0AA4-FB12-4886-90AA-057D387F41D9}" srcOrd="0" destOrd="0" presId="urn:microsoft.com/office/officeart/2005/8/layout/chevron2"/>
    <dgm:cxn modelId="{B4C1D26A-8720-4377-8EA7-DE01EF163626}" type="presOf" srcId="{23508DBB-4F1B-49E9-AF92-0E884E613B5A}" destId="{630FCAC0-095D-4E21-BAA4-2CE33A347183}" srcOrd="0" destOrd="0" presId="urn:microsoft.com/office/officeart/2005/8/layout/chevron2"/>
    <dgm:cxn modelId="{FED67251-376A-4AE1-8424-688059174DAD}" srcId="{57F3009F-5693-47C5-AC94-9433018677E0}" destId="{00DCD732-4531-4C1E-81FB-9EF87C76B573}" srcOrd="1" destOrd="0" parTransId="{7F05DA9E-B360-4F5B-BAE7-4AA55A157A18}" sibTransId="{F81EA8C0-E061-4C6D-9A1F-35A2B4DCF933}"/>
    <dgm:cxn modelId="{6DA8D2C9-3527-4A01-A0D1-E36C083793B0}" type="presOf" srcId="{EFBF96D4-758E-4EBB-BBB5-08AC2934FFFA}" destId="{6E5A0C6C-C250-439C-B13B-A37D4FFC9EB5}" srcOrd="0" destOrd="0" presId="urn:microsoft.com/office/officeart/2005/8/layout/chevron2"/>
    <dgm:cxn modelId="{392E65B8-97CC-41CF-BCD0-7645BB86A245}" type="presOf" srcId="{E4CF56AF-DA80-4DAB-800F-C7AA281AD012}" destId="{B61698E9-2CA8-49E4-A53B-D2B74EA76E2A}" srcOrd="0" destOrd="0" presId="urn:microsoft.com/office/officeart/2005/8/layout/chevron2"/>
    <dgm:cxn modelId="{0096F5CC-9FBE-4545-9E4B-9427B8C7AA00}" srcId="{F50A57DF-D42C-4C9F-BC60-EB8EF88940C2}" destId="{D3E4F010-01FD-46A2-8B68-6CEE240A32A8}" srcOrd="4" destOrd="0" parTransId="{5E057047-4C91-417A-9F8E-2BC23C31077D}" sibTransId="{9665F795-372A-413B-9B35-76196590814E}"/>
    <dgm:cxn modelId="{B2C702AC-A664-4F73-9E4C-0BD99C70395C}" srcId="{BAC23C2D-B6B8-402F-B63E-35254B671121}" destId="{E2BED0D3-3FBD-4FA5-A693-46DDC9E1BA7E}" srcOrd="0" destOrd="0" parTransId="{EDF59836-7E43-4B69-A2D5-C77ED87366C7}" sibTransId="{7004F997-2D09-47BA-AFD9-8CFBD46017F3}"/>
    <dgm:cxn modelId="{8396B358-8980-4FE1-B2FA-F96099B40754}" type="presOf" srcId="{EAEFF756-609F-428B-9FF4-BB9DB2759121}" destId="{AAA56A77-BF54-4143-9E06-FE737942329F}" srcOrd="0" destOrd="0" presId="urn:microsoft.com/office/officeart/2005/8/layout/chevron2"/>
    <dgm:cxn modelId="{DD87B766-0227-4857-B292-EE79DABEE23E}" srcId="{F50A57DF-D42C-4C9F-BC60-EB8EF88940C2}" destId="{37C44D98-B4B1-4D73-87BD-B616C8D29CFE}" srcOrd="2" destOrd="0" parTransId="{18C57BC4-C6CE-41C8-AE2C-6500FF37A3E4}" sibTransId="{B52C1C91-B917-4B0E-8E5D-F5F4865507C8}"/>
    <dgm:cxn modelId="{551D546B-46E9-408E-91BD-2C516C470531}" type="presOf" srcId="{E2BED0D3-3FBD-4FA5-A693-46DDC9E1BA7E}" destId="{B962CBB0-D207-4B8D-993E-3034E6BC6525}" srcOrd="0" destOrd="0" presId="urn:microsoft.com/office/officeart/2005/8/layout/chevron2"/>
    <dgm:cxn modelId="{26A95D09-D3F4-4032-BCAB-07DB7FE1AA50}" type="presOf" srcId="{00DCD732-4531-4C1E-81FB-9EF87C76B573}" destId="{6E5A0C6C-C250-439C-B13B-A37D4FFC9EB5}" srcOrd="0" destOrd="1" presId="urn:microsoft.com/office/officeart/2005/8/layout/chevron2"/>
    <dgm:cxn modelId="{4592F890-22B8-428A-BA80-A396120B279E}" type="presOf" srcId="{6ACE6B28-EF7A-409B-A295-7894C39951CA}" destId="{BAB23A97-271D-4BCE-A340-0FC612C9F662}" srcOrd="0" destOrd="0" presId="urn:microsoft.com/office/officeart/2005/8/layout/chevron2"/>
    <dgm:cxn modelId="{987B7C07-12E3-4ADC-B0B0-D183DEC0CECE}" type="presOf" srcId="{57F3009F-5693-47C5-AC94-9433018677E0}" destId="{6AAAB7EC-14C5-493D-8CA0-69FD675C92FA}" srcOrd="0" destOrd="0" presId="urn:microsoft.com/office/officeart/2005/8/layout/chevron2"/>
    <dgm:cxn modelId="{00D3A0BE-8687-4884-B5B1-B34E25C06EA5}" type="presOf" srcId="{37C44D98-B4B1-4D73-87BD-B616C8D29CFE}" destId="{F6A4B469-FDFF-4EDD-9FD7-33193232DE81}" srcOrd="0" destOrd="0" presId="urn:microsoft.com/office/officeart/2005/8/layout/chevron2"/>
    <dgm:cxn modelId="{CFD23ABC-4CDA-4CD3-847B-4A8C3789686F}" type="presOf" srcId="{F50A57DF-D42C-4C9F-BC60-EB8EF88940C2}" destId="{96789DD1-5900-4B4E-AC3C-FBEAAD73A67C}" srcOrd="0" destOrd="0" presId="urn:microsoft.com/office/officeart/2005/8/layout/chevron2"/>
    <dgm:cxn modelId="{05D874D4-8D2B-447F-9BEF-3794E0B31C07}" srcId="{37C44D98-B4B1-4D73-87BD-B616C8D29CFE}" destId="{6ACE6B28-EF7A-409B-A295-7894C39951CA}" srcOrd="0" destOrd="0" parTransId="{C3F6EA12-91FB-46A6-9C1B-07DD0FB28093}" sibTransId="{8D229BA4-CBEB-4EF9-8F4B-51CA32F1BAC6}"/>
    <dgm:cxn modelId="{956AA913-C1A6-40A2-84CC-36A0224AA4A3}" srcId="{57F3009F-5693-47C5-AC94-9433018677E0}" destId="{EFBF96D4-758E-4EBB-BBB5-08AC2934FFFA}" srcOrd="0" destOrd="0" parTransId="{96703656-140A-4C81-9423-C073681431B0}" sibTransId="{A75A7EF2-8C55-4F73-A96B-F839E6B91C28}"/>
    <dgm:cxn modelId="{2E0F6922-ED16-4A44-BC67-7D8A84A39FCE}" srcId="{F50A57DF-D42C-4C9F-BC60-EB8EF88940C2}" destId="{EAEFF756-609F-428B-9FF4-BB9DB2759121}" srcOrd="3" destOrd="0" parTransId="{EA88B02D-284B-47FA-A7D4-626C6CDEC2C8}" sibTransId="{6537FB9A-1BA9-4E3A-9FC9-40184C8DF8FC}"/>
    <dgm:cxn modelId="{A21A3F3D-8A6F-4186-96AD-301C33D29B14}" srcId="{EAEFF756-609F-428B-9FF4-BB9DB2759121}" destId="{23508DBB-4F1B-49E9-AF92-0E884E613B5A}" srcOrd="0" destOrd="0" parTransId="{217D3E7F-AD18-4AF0-B8FF-731F03F56DCB}" sibTransId="{E4CDA2A0-0E44-4732-A8F3-46D5056B7B0E}"/>
    <dgm:cxn modelId="{124CC409-06D4-4B47-A213-82DAD5EC6559}" srcId="{D3E4F010-01FD-46A2-8B68-6CEE240A32A8}" destId="{E4CF56AF-DA80-4DAB-800F-C7AA281AD012}" srcOrd="0" destOrd="0" parTransId="{F299D63A-FD8D-43B6-80C7-203C3BF6AA24}" sibTransId="{00E4DD50-6F14-4058-8CEB-4FA1E4D02677}"/>
    <dgm:cxn modelId="{3EBC4385-CE61-4068-99AF-0911C9E1393C}" srcId="{F50A57DF-D42C-4C9F-BC60-EB8EF88940C2}" destId="{BAC23C2D-B6B8-402F-B63E-35254B671121}" srcOrd="1" destOrd="0" parTransId="{30171F01-8F63-41C3-AE5A-A4333EE548FB}" sibTransId="{D78C0961-B3DA-47A2-972D-53DFE1AC056D}"/>
    <dgm:cxn modelId="{D34E4CEC-E5C0-4E60-B85E-43CFF9945B8C}" type="presOf" srcId="{D3E4F010-01FD-46A2-8B68-6CEE240A32A8}" destId="{59D672AF-CA30-4548-BEF1-416FB28DF9C0}" srcOrd="0" destOrd="0" presId="urn:microsoft.com/office/officeart/2005/8/layout/chevron2"/>
    <dgm:cxn modelId="{193403ED-0573-4A69-B751-A8A9F5FB30C3}" type="presParOf" srcId="{96789DD1-5900-4B4E-AC3C-FBEAAD73A67C}" destId="{587B111D-2224-4D69-94C8-86ED26B5734F}" srcOrd="0" destOrd="0" presId="urn:microsoft.com/office/officeart/2005/8/layout/chevron2"/>
    <dgm:cxn modelId="{F74BD5F2-59EF-48A8-9A13-12C5CAEA5BA2}" type="presParOf" srcId="{587B111D-2224-4D69-94C8-86ED26B5734F}" destId="{6AAAB7EC-14C5-493D-8CA0-69FD675C92FA}" srcOrd="0" destOrd="0" presId="urn:microsoft.com/office/officeart/2005/8/layout/chevron2"/>
    <dgm:cxn modelId="{F1BC98A3-AAB1-4EB3-8122-1C84FDA93EA4}" type="presParOf" srcId="{587B111D-2224-4D69-94C8-86ED26B5734F}" destId="{6E5A0C6C-C250-439C-B13B-A37D4FFC9EB5}" srcOrd="1" destOrd="0" presId="urn:microsoft.com/office/officeart/2005/8/layout/chevron2"/>
    <dgm:cxn modelId="{BE4D11FC-8180-4E24-98C7-79789641CF4B}" type="presParOf" srcId="{96789DD1-5900-4B4E-AC3C-FBEAAD73A67C}" destId="{E9287870-EB90-45B5-BCE6-C8BD8CA84650}" srcOrd="1" destOrd="0" presId="urn:microsoft.com/office/officeart/2005/8/layout/chevron2"/>
    <dgm:cxn modelId="{8813CEEA-7729-46B9-B473-4B49F523F4CF}" type="presParOf" srcId="{96789DD1-5900-4B4E-AC3C-FBEAAD73A67C}" destId="{475C76AF-7576-411D-9BD9-AC99E83D3198}" srcOrd="2" destOrd="0" presId="urn:microsoft.com/office/officeart/2005/8/layout/chevron2"/>
    <dgm:cxn modelId="{EFB84FB5-2D46-4BD1-8B1C-414ACC15B992}" type="presParOf" srcId="{475C76AF-7576-411D-9BD9-AC99E83D3198}" destId="{48AF0AA4-FB12-4886-90AA-057D387F41D9}" srcOrd="0" destOrd="0" presId="urn:microsoft.com/office/officeart/2005/8/layout/chevron2"/>
    <dgm:cxn modelId="{5F202BFB-1E6F-401F-8768-DD91E09BB62E}" type="presParOf" srcId="{475C76AF-7576-411D-9BD9-AC99E83D3198}" destId="{B962CBB0-D207-4B8D-993E-3034E6BC6525}" srcOrd="1" destOrd="0" presId="urn:microsoft.com/office/officeart/2005/8/layout/chevron2"/>
    <dgm:cxn modelId="{DB5FED37-446D-4C81-AC75-EE5C3CBBC3B1}" type="presParOf" srcId="{96789DD1-5900-4B4E-AC3C-FBEAAD73A67C}" destId="{76DBB7F9-19BF-41C8-B01B-A8B5BC18596A}" srcOrd="3" destOrd="0" presId="urn:microsoft.com/office/officeart/2005/8/layout/chevron2"/>
    <dgm:cxn modelId="{E652A521-9A34-46DB-B51B-B15262447DB2}" type="presParOf" srcId="{96789DD1-5900-4B4E-AC3C-FBEAAD73A67C}" destId="{3B8BE107-53D4-4ABF-BA7C-297B3C63DFFB}" srcOrd="4" destOrd="0" presId="urn:microsoft.com/office/officeart/2005/8/layout/chevron2"/>
    <dgm:cxn modelId="{D4F19CE6-11DF-4195-80E4-3F5E5AB6110D}" type="presParOf" srcId="{3B8BE107-53D4-4ABF-BA7C-297B3C63DFFB}" destId="{F6A4B469-FDFF-4EDD-9FD7-33193232DE81}" srcOrd="0" destOrd="0" presId="urn:microsoft.com/office/officeart/2005/8/layout/chevron2"/>
    <dgm:cxn modelId="{CE56C5AD-9044-4E1E-9427-146FD18455C6}" type="presParOf" srcId="{3B8BE107-53D4-4ABF-BA7C-297B3C63DFFB}" destId="{BAB23A97-271D-4BCE-A340-0FC612C9F662}" srcOrd="1" destOrd="0" presId="urn:microsoft.com/office/officeart/2005/8/layout/chevron2"/>
    <dgm:cxn modelId="{D87FF1A8-5107-49F9-8589-F6DD0FF5F6D1}" type="presParOf" srcId="{96789DD1-5900-4B4E-AC3C-FBEAAD73A67C}" destId="{B0078DAB-A75F-4DF7-B291-437CD25A6A10}" srcOrd="5" destOrd="0" presId="urn:microsoft.com/office/officeart/2005/8/layout/chevron2"/>
    <dgm:cxn modelId="{D15F39C6-7E5C-423B-9CC1-70E7BDBC753D}" type="presParOf" srcId="{96789DD1-5900-4B4E-AC3C-FBEAAD73A67C}" destId="{7ED94757-54E5-41D7-85BE-3B159328311D}" srcOrd="6" destOrd="0" presId="urn:microsoft.com/office/officeart/2005/8/layout/chevron2"/>
    <dgm:cxn modelId="{8884FA4D-6B0A-4532-87B9-1B170B3E6648}" type="presParOf" srcId="{7ED94757-54E5-41D7-85BE-3B159328311D}" destId="{AAA56A77-BF54-4143-9E06-FE737942329F}" srcOrd="0" destOrd="0" presId="urn:microsoft.com/office/officeart/2005/8/layout/chevron2"/>
    <dgm:cxn modelId="{6B8CD31A-2E6B-4CD6-B8DE-D6BE0344F74D}" type="presParOf" srcId="{7ED94757-54E5-41D7-85BE-3B159328311D}" destId="{630FCAC0-095D-4E21-BAA4-2CE33A347183}" srcOrd="1" destOrd="0" presId="urn:microsoft.com/office/officeart/2005/8/layout/chevron2"/>
    <dgm:cxn modelId="{B90BDAD8-47B2-467D-B37B-A43C3D814BA7}" type="presParOf" srcId="{96789DD1-5900-4B4E-AC3C-FBEAAD73A67C}" destId="{F949C3FC-ECC9-490D-A29F-BD2D7D7346A5}" srcOrd="7" destOrd="0" presId="urn:microsoft.com/office/officeart/2005/8/layout/chevron2"/>
    <dgm:cxn modelId="{67B24352-E3F7-4CCA-8376-5B17F05A2951}" type="presParOf" srcId="{96789DD1-5900-4B4E-AC3C-FBEAAD73A67C}" destId="{BE445524-470C-4E74-B8EE-BD478FD8AB79}" srcOrd="8" destOrd="0" presId="urn:microsoft.com/office/officeart/2005/8/layout/chevron2"/>
    <dgm:cxn modelId="{84018E75-DF90-491D-9A24-1B3FD92CD5CE}" type="presParOf" srcId="{BE445524-470C-4E74-B8EE-BD478FD8AB79}" destId="{59D672AF-CA30-4548-BEF1-416FB28DF9C0}" srcOrd="0" destOrd="0" presId="urn:microsoft.com/office/officeart/2005/8/layout/chevron2"/>
    <dgm:cxn modelId="{B83D1E14-5857-44BD-9967-C0DF8AC36692}" type="presParOf" srcId="{BE445524-470C-4E74-B8EE-BD478FD8AB79}" destId="{B61698E9-2CA8-49E4-A53B-D2B74EA76E2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5FC0B4C-5CC6-4F90-8D9D-C4246352C4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99EAED72-F2CB-41B1-B406-60DFBFE47EC0}">
      <dgm:prSet/>
      <dgm:spPr/>
      <dgm:t>
        <a:bodyPr/>
        <a:lstStyle/>
        <a:p>
          <a:pPr rtl="0"/>
          <a:r>
            <a:rPr lang="zh-CN" altLang="en-US" dirty="0" smtClean="0"/>
            <a:t>软件开发模型介绍</a:t>
          </a:r>
          <a:endParaRPr lang="zh-CN" dirty="0"/>
        </a:p>
      </dgm:t>
    </dgm:pt>
    <dgm:pt modelId="{ADBA6FFB-5E59-45A8-899F-0E3E5D886C13}" type="parTrans" cxnId="{18457568-3512-4D71-9E20-176385C2E5BA}">
      <dgm:prSet/>
      <dgm:spPr/>
      <dgm:t>
        <a:bodyPr/>
        <a:lstStyle/>
        <a:p>
          <a:endParaRPr lang="zh-CN" altLang="en-US"/>
        </a:p>
      </dgm:t>
    </dgm:pt>
    <dgm:pt modelId="{8667A16B-957B-4F02-9689-81DED8C40CC8}" type="sibTrans" cxnId="{18457568-3512-4D71-9E20-176385C2E5BA}">
      <dgm:prSet/>
      <dgm:spPr/>
      <dgm:t>
        <a:bodyPr/>
        <a:lstStyle/>
        <a:p>
          <a:endParaRPr lang="zh-CN" altLang="en-US"/>
        </a:p>
      </dgm:t>
    </dgm:pt>
    <dgm:pt modelId="{6CD9F200-D099-4AD5-8D02-AF30271C8C34}" type="pres">
      <dgm:prSet presAssocID="{35FC0B4C-5CC6-4F90-8D9D-C4246352C43F}" presName="linear" presStyleCnt="0">
        <dgm:presLayoutVars>
          <dgm:animLvl val="lvl"/>
          <dgm:resizeHandles val="exact"/>
        </dgm:presLayoutVars>
      </dgm:prSet>
      <dgm:spPr/>
      <dgm:t>
        <a:bodyPr/>
        <a:lstStyle/>
        <a:p>
          <a:endParaRPr lang="zh-CN" altLang="en-US"/>
        </a:p>
      </dgm:t>
    </dgm:pt>
    <dgm:pt modelId="{7F659F83-0711-4808-8461-6BA65490C25B}" type="pres">
      <dgm:prSet presAssocID="{99EAED72-F2CB-41B1-B406-60DFBFE47EC0}" presName="parentText" presStyleLbl="node1" presStyleIdx="0" presStyleCnt="1">
        <dgm:presLayoutVars>
          <dgm:chMax val="0"/>
          <dgm:bulletEnabled val="1"/>
        </dgm:presLayoutVars>
      </dgm:prSet>
      <dgm:spPr/>
      <dgm:t>
        <a:bodyPr/>
        <a:lstStyle/>
        <a:p>
          <a:endParaRPr lang="zh-CN" altLang="en-US"/>
        </a:p>
      </dgm:t>
    </dgm:pt>
  </dgm:ptLst>
  <dgm:cxnLst>
    <dgm:cxn modelId="{EAD65587-6E7D-4007-9B3B-2E0FBE3CB142}" type="presOf" srcId="{99EAED72-F2CB-41B1-B406-60DFBFE47EC0}" destId="{7F659F83-0711-4808-8461-6BA65490C25B}" srcOrd="0" destOrd="0" presId="urn:microsoft.com/office/officeart/2005/8/layout/vList2"/>
    <dgm:cxn modelId="{EF53F242-D240-438C-AB71-507F36F2B6E0}" type="presOf" srcId="{35FC0B4C-5CC6-4F90-8D9D-C4246352C43F}" destId="{6CD9F200-D099-4AD5-8D02-AF30271C8C34}" srcOrd="0" destOrd="0" presId="urn:microsoft.com/office/officeart/2005/8/layout/vList2"/>
    <dgm:cxn modelId="{18457568-3512-4D71-9E20-176385C2E5BA}" srcId="{35FC0B4C-5CC6-4F90-8D9D-C4246352C43F}" destId="{99EAED72-F2CB-41B1-B406-60DFBFE47EC0}" srcOrd="0" destOrd="0" parTransId="{ADBA6FFB-5E59-45A8-899F-0E3E5D886C13}" sibTransId="{8667A16B-957B-4F02-9689-81DED8C40CC8}"/>
    <dgm:cxn modelId="{E4639140-B052-421E-8916-2A2F03E9981F}" type="presParOf" srcId="{6CD9F200-D099-4AD5-8D02-AF30271C8C34}" destId="{7F659F83-0711-4808-8461-6BA65490C25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E26F93C-B44B-4CD0-84CF-3ECCB66B230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zh-CN" altLang="en-US"/>
        </a:p>
      </dgm:t>
    </dgm:pt>
    <dgm:pt modelId="{5ACF2D20-C0B0-41DB-9DE8-68F533E72642}">
      <dgm:prSet/>
      <dgm:spPr/>
      <dgm:t>
        <a:bodyPr/>
        <a:lstStyle/>
        <a:p>
          <a:pPr rtl="0"/>
          <a:r>
            <a:rPr lang="zh-CN" smtClean="0"/>
            <a:t>前言</a:t>
          </a:r>
          <a:endParaRPr lang="zh-CN"/>
        </a:p>
      </dgm:t>
    </dgm:pt>
    <dgm:pt modelId="{70779EF8-C8E1-43CE-A0B9-772187506AC8}" type="parTrans" cxnId="{4891E546-C83F-4F64-B4E3-57C25E9F72CD}">
      <dgm:prSet/>
      <dgm:spPr/>
      <dgm:t>
        <a:bodyPr/>
        <a:lstStyle/>
        <a:p>
          <a:endParaRPr lang="zh-CN" altLang="en-US"/>
        </a:p>
      </dgm:t>
    </dgm:pt>
    <dgm:pt modelId="{346094D2-7C3A-487F-A3DF-C7EF193FF48F}" type="sibTrans" cxnId="{4891E546-C83F-4F64-B4E3-57C25E9F72CD}">
      <dgm:prSet/>
      <dgm:spPr/>
      <dgm:t>
        <a:bodyPr/>
        <a:lstStyle/>
        <a:p>
          <a:endParaRPr lang="zh-CN" altLang="en-US"/>
        </a:p>
      </dgm:t>
    </dgm:pt>
    <dgm:pt modelId="{E7FCAE68-42DF-455A-BD18-3D62969ED262}">
      <dgm:prSet/>
      <dgm:spPr/>
      <dgm:t>
        <a:bodyPr/>
        <a:lstStyle/>
        <a:p>
          <a:pPr rtl="0"/>
          <a:r>
            <a:rPr lang="zh-CN" dirty="0" smtClean="0"/>
            <a:t>从目前来说，国内相当部分的公司，对于项目的开展，很多时候都是拍脑袋直接定日期。开展项目没有一个系统的方法来规范开发过程，最后做出来时出现功能缺失，性能差等问题，之后又不得而开始打这些问题进行打补丁，甚至返工。这么一来，最终会让开发人员苦不堪言和公司层面陷入投入巨大却无收获的境地。</a:t>
          </a:r>
          <a:endParaRPr lang="zh-CN" dirty="0"/>
        </a:p>
      </dgm:t>
    </dgm:pt>
    <dgm:pt modelId="{5571D9AC-B558-4E44-A87D-3607926DC9F8}" type="parTrans" cxnId="{F451A240-12D1-44C6-B89B-B94FD6357EAA}">
      <dgm:prSet/>
      <dgm:spPr/>
      <dgm:t>
        <a:bodyPr/>
        <a:lstStyle/>
        <a:p>
          <a:endParaRPr lang="zh-CN" altLang="en-US"/>
        </a:p>
      </dgm:t>
    </dgm:pt>
    <dgm:pt modelId="{2EF3EAC7-4898-4A87-96A3-08BF120A1E5E}" type="sibTrans" cxnId="{F451A240-12D1-44C6-B89B-B94FD6357EAA}">
      <dgm:prSet/>
      <dgm:spPr/>
      <dgm:t>
        <a:bodyPr/>
        <a:lstStyle/>
        <a:p>
          <a:endParaRPr lang="zh-CN" altLang="en-US"/>
        </a:p>
      </dgm:t>
    </dgm:pt>
    <dgm:pt modelId="{8B6BFFE9-5982-48CC-BD4B-C7ED3F658BE9}">
      <dgm:prSet/>
      <dgm:spPr/>
      <dgm:t>
        <a:bodyPr/>
        <a:lstStyle/>
        <a:p>
          <a:pPr rtl="0"/>
          <a:r>
            <a:rPr lang="zh-CN" dirty="0" smtClean="0"/>
            <a:t>而软件开发模型就是为此产生的，它为项目的开展提供了很好的开发管理形式，从而改善软件开发的周期、质量和管理，很大程度上保证项目的正常开展。但，每一种软件开发模型并非是万金油，对于不同的项目，需要做到“因人而施”。</a:t>
          </a:r>
          <a:endParaRPr lang="zh-CN" dirty="0"/>
        </a:p>
      </dgm:t>
    </dgm:pt>
    <dgm:pt modelId="{5872503F-2D6B-4F63-B980-9F77805CDD65}" type="parTrans" cxnId="{83EA3FC7-97BD-4C92-8055-FB1E58A30084}">
      <dgm:prSet/>
      <dgm:spPr/>
      <dgm:t>
        <a:bodyPr/>
        <a:lstStyle/>
        <a:p>
          <a:endParaRPr lang="zh-CN" altLang="en-US"/>
        </a:p>
      </dgm:t>
    </dgm:pt>
    <dgm:pt modelId="{849C77F4-F9D9-4942-95FA-30AA85130DB8}" type="sibTrans" cxnId="{83EA3FC7-97BD-4C92-8055-FB1E58A30084}">
      <dgm:prSet/>
      <dgm:spPr/>
      <dgm:t>
        <a:bodyPr/>
        <a:lstStyle/>
        <a:p>
          <a:endParaRPr lang="zh-CN" altLang="en-US"/>
        </a:p>
      </dgm:t>
    </dgm:pt>
    <dgm:pt modelId="{F1265297-C6FE-4DE1-83A2-307C515F970B}">
      <dgm:prSet/>
      <dgm:spPr/>
      <dgm:t>
        <a:bodyPr/>
        <a:lstStyle/>
        <a:p>
          <a:pPr rtl="0"/>
          <a:r>
            <a:rPr lang="zh-CN" dirty="0" smtClean="0"/>
            <a:t>常见的几种模型</a:t>
          </a:r>
          <a:r>
            <a:rPr lang="en-US" dirty="0" smtClean="0"/>
            <a:t>: </a:t>
          </a:r>
          <a:r>
            <a:rPr lang="zh-CN" dirty="0" smtClean="0"/>
            <a:t>瀑布模型、螺旋模型、快速原型模型、增量</a:t>
          </a:r>
          <a:r>
            <a:rPr lang="zh-CN" dirty="0" smtClean="0"/>
            <a:t>模型</a:t>
          </a:r>
          <a:r>
            <a:rPr lang="en-US" altLang="zh-CN" dirty="0" smtClean="0"/>
            <a:t>(</a:t>
          </a:r>
          <a:r>
            <a:rPr lang="zh-CN" dirty="0" smtClean="0"/>
            <a:t>演化模型</a:t>
          </a:r>
          <a:r>
            <a:rPr lang="en-US" altLang="zh-CN" dirty="0" smtClean="0"/>
            <a:t>)</a:t>
          </a:r>
          <a:r>
            <a:rPr lang="zh-CN" dirty="0" smtClean="0"/>
            <a:t>、</a:t>
          </a:r>
          <a:r>
            <a:rPr lang="zh-CN" dirty="0" smtClean="0"/>
            <a:t>喷泉</a:t>
          </a:r>
          <a:r>
            <a:rPr lang="zh-CN" dirty="0" smtClean="0"/>
            <a:t>模型</a:t>
          </a:r>
          <a:endParaRPr lang="zh-CN" dirty="0"/>
        </a:p>
      </dgm:t>
    </dgm:pt>
    <dgm:pt modelId="{2C102811-5A16-4E37-8176-DD723CA56A59}" type="parTrans" cxnId="{A4040815-DCB6-455F-AA8C-85285BB8D3B7}">
      <dgm:prSet/>
      <dgm:spPr/>
      <dgm:t>
        <a:bodyPr/>
        <a:lstStyle/>
        <a:p>
          <a:endParaRPr lang="zh-CN" altLang="en-US"/>
        </a:p>
      </dgm:t>
    </dgm:pt>
    <dgm:pt modelId="{648B6A6B-D211-402F-A3D1-FD4E0DA6329C}" type="sibTrans" cxnId="{A4040815-DCB6-455F-AA8C-85285BB8D3B7}">
      <dgm:prSet/>
      <dgm:spPr/>
      <dgm:t>
        <a:bodyPr/>
        <a:lstStyle/>
        <a:p>
          <a:endParaRPr lang="zh-CN" altLang="en-US"/>
        </a:p>
      </dgm:t>
    </dgm:pt>
    <dgm:pt modelId="{42EDF317-3574-4398-831A-D1EE33BCB86B}" type="pres">
      <dgm:prSet presAssocID="{1E26F93C-B44B-4CD0-84CF-3ECCB66B2303}" presName="Name0" presStyleCnt="0">
        <dgm:presLayoutVars>
          <dgm:dir/>
          <dgm:resizeHandles val="exact"/>
        </dgm:presLayoutVars>
      </dgm:prSet>
      <dgm:spPr/>
      <dgm:t>
        <a:bodyPr/>
        <a:lstStyle/>
        <a:p>
          <a:endParaRPr lang="zh-CN" altLang="en-US"/>
        </a:p>
      </dgm:t>
    </dgm:pt>
    <dgm:pt modelId="{101514E7-B25D-4C75-B360-119D205B7A5E}" type="pres">
      <dgm:prSet presAssocID="{5ACF2D20-C0B0-41DB-9DE8-68F533E72642}" presName="node" presStyleLbl="node1" presStyleIdx="0" presStyleCnt="1">
        <dgm:presLayoutVars>
          <dgm:bulletEnabled val="1"/>
        </dgm:presLayoutVars>
      </dgm:prSet>
      <dgm:spPr/>
      <dgm:t>
        <a:bodyPr/>
        <a:lstStyle/>
        <a:p>
          <a:endParaRPr lang="zh-CN" altLang="en-US"/>
        </a:p>
      </dgm:t>
    </dgm:pt>
  </dgm:ptLst>
  <dgm:cxnLst>
    <dgm:cxn modelId="{83EA3FC7-97BD-4C92-8055-FB1E58A30084}" srcId="{5ACF2D20-C0B0-41DB-9DE8-68F533E72642}" destId="{8B6BFFE9-5982-48CC-BD4B-C7ED3F658BE9}" srcOrd="1" destOrd="0" parTransId="{5872503F-2D6B-4F63-B980-9F77805CDD65}" sibTransId="{849C77F4-F9D9-4942-95FA-30AA85130DB8}"/>
    <dgm:cxn modelId="{A4040815-DCB6-455F-AA8C-85285BB8D3B7}" srcId="{5ACF2D20-C0B0-41DB-9DE8-68F533E72642}" destId="{F1265297-C6FE-4DE1-83A2-307C515F970B}" srcOrd="2" destOrd="0" parTransId="{2C102811-5A16-4E37-8176-DD723CA56A59}" sibTransId="{648B6A6B-D211-402F-A3D1-FD4E0DA6329C}"/>
    <dgm:cxn modelId="{789891D0-A24A-4BF1-8504-4E07DDBC38BD}" type="presOf" srcId="{5ACF2D20-C0B0-41DB-9DE8-68F533E72642}" destId="{101514E7-B25D-4C75-B360-119D205B7A5E}" srcOrd="0" destOrd="0" presId="urn:microsoft.com/office/officeart/2005/8/layout/process1"/>
    <dgm:cxn modelId="{4181419A-F035-4761-A369-2BC73A34976C}" type="presOf" srcId="{E7FCAE68-42DF-455A-BD18-3D62969ED262}" destId="{101514E7-B25D-4C75-B360-119D205B7A5E}" srcOrd="0" destOrd="1" presId="urn:microsoft.com/office/officeart/2005/8/layout/process1"/>
    <dgm:cxn modelId="{75C14D9D-9735-48FC-9CD3-B0906EB3DE74}" type="presOf" srcId="{F1265297-C6FE-4DE1-83A2-307C515F970B}" destId="{101514E7-B25D-4C75-B360-119D205B7A5E}" srcOrd="0" destOrd="3" presId="urn:microsoft.com/office/officeart/2005/8/layout/process1"/>
    <dgm:cxn modelId="{412F6B4A-F185-4EE3-97A2-82253441ED6E}" type="presOf" srcId="{8B6BFFE9-5982-48CC-BD4B-C7ED3F658BE9}" destId="{101514E7-B25D-4C75-B360-119D205B7A5E}" srcOrd="0" destOrd="2" presId="urn:microsoft.com/office/officeart/2005/8/layout/process1"/>
    <dgm:cxn modelId="{4891E546-C83F-4F64-B4E3-57C25E9F72CD}" srcId="{1E26F93C-B44B-4CD0-84CF-3ECCB66B2303}" destId="{5ACF2D20-C0B0-41DB-9DE8-68F533E72642}" srcOrd="0" destOrd="0" parTransId="{70779EF8-C8E1-43CE-A0B9-772187506AC8}" sibTransId="{346094D2-7C3A-487F-A3DF-C7EF193FF48F}"/>
    <dgm:cxn modelId="{2B77625E-D2DC-403D-A7FB-9FFE433F49B5}" type="presOf" srcId="{1E26F93C-B44B-4CD0-84CF-3ECCB66B2303}" destId="{42EDF317-3574-4398-831A-D1EE33BCB86B}" srcOrd="0" destOrd="0" presId="urn:microsoft.com/office/officeart/2005/8/layout/process1"/>
    <dgm:cxn modelId="{F451A240-12D1-44C6-B89B-B94FD6357EAA}" srcId="{5ACF2D20-C0B0-41DB-9DE8-68F533E72642}" destId="{E7FCAE68-42DF-455A-BD18-3D62969ED262}" srcOrd="0" destOrd="0" parTransId="{5571D9AC-B558-4E44-A87D-3607926DC9F8}" sibTransId="{2EF3EAC7-4898-4A87-96A3-08BF120A1E5E}"/>
    <dgm:cxn modelId="{622887E3-C68A-44A7-8C6B-ED283F08605A}" type="presParOf" srcId="{42EDF317-3574-4398-831A-D1EE33BCB86B}" destId="{101514E7-B25D-4C75-B360-119D205B7A5E}" srcOrd="0"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23D56AD-3314-449F-AB38-BCB01E1DEFF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B0FB922A-7F74-485A-99E7-C82431844364}">
      <dgm:prSet/>
      <dgm:spPr/>
      <dgm:t>
        <a:bodyPr/>
        <a:lstStyle/>
        <a:p>
          <a:pPr rtl="0"/>
          <a:r>
            <a:rPr lang="zh-CN" b="1" dirty="0" smtClean="0"/>
            <a:t>瀑布模型</a:t>
          </a:r>
          <a:br>
            <a:rPr lang="zh-CN" b="1" dirty="0" smtClean="0"/>
          </a:br>
          <a:r>
            <a:rPr lang="zh-CN" dirty="0" smtClean="0"/>
            <a:t>    其严格遵守软件生命周期各阶段的固定顺序</a:t>
          </a:r>
          <a:r>
            <a:rPr lang="en-US" dirty="0" smtClean="0"/>
            <a:t>:</a:t>
          </a:r>
          <a:r>
            <a:rPr lang="zh-CN" dirty="0" smtClean="0"/>
            <a:t>计划、分析、设计、编程、测试和验收维护，上一阶段完成才能进入到下一阶段，相邻两个阶段具有因果关系，紧密相连，整个模型像一个飞流直下的瀑布一下，如图所示。</a:t>
          </a:r>
          <a:endParaRPr lang="zh-CN" dirty="0"/>
        </a:p>
      </dgm:t>
    </dgm:pt>
    <dgm:pt modelId="{64237933-00E7-414D-884A-EB368AF0942C}" type="parTrans" cxnId="{AACCCA0D-9D21-4EA3-BC24-CA588CDC6B1B}">
      <dgm:prSet/>
      <dgm:spPr/>
      <dgm:t>
        <a:bodyPr/>
        <a:lstStyle/>
        <a:p>
          <a:endParaRPr lang="zh-CN" altLang="en-US"/>
        </a:p>
      </dgm:t>
    </dgm:pt>
    <dgm:pt modelId="{2E2B2A05-42F2-47F9-9A88-B0F1AD5E9965}" type="sibTrans" cxnId="{AACCCA0D-9D21-4EA3-BC24-CA588CDC6B1B}">
      <dgm:prSet/>
      <dgm:spPr/>
      <dgm:t>
        <a:bodyPr/>
        <a:lstStyle/>
        <a:p>
          <a:endParaRPr lang="zh-CN" altLang="en-US"/>
        </a:p>
      </dgm:t>
    </dgm:pt>
    <dgm:pt modelId="{D36E5F94-4DB0-46AA-AC8E-3A6275F1118A}" type="pres">
      <dgm:prSet presAssocID="{323D56AD-3314-449F-AB38-BCB01E1DEFF6}" presName="linear" presStyleCnt="0">
        <dgm:presLayoutVars>
          <dgm:animLvl val="lvl"/>
          <dgm:resizeHandles val="exact"/>
        </dgm:presLayoutVars>
      </dgm:prSet>
      <dgm:spPr/>
      <dgm:t>
        <a:bodyPr/>
        <a:lstStyle/>
        <a:p>
          <a:endParaRPr lang="zh-CN" altLang="en-US"/>
        </a:p>
      </dgm:t>
    </dgm:pt>
    <dgm:pt modelId="{052F7761-050F-4DA7-9859-9B5849B67EAD}" type="pres">
      <dgm:prSet presAssocID="{B0FB922A-7F74-485A-99E7-C82431844364}" presName="parentText" presStyleLbl="node1" presStyleIdx="0" presStyleCnt="1">
        <dgm:presLayoutVars>
          <dgm:chMax val="0"/>
          <dgm:bulletEnabled val="1"/>
        </dgm:presLayoutVars>
      </dgm:prSet>
      <dgm:spPr/>
      <dgm:t>
        <a:bodyPr/>
        <a:lstStyle/>
        <a:p>
          <a:endParaRPr lang="zh-CN" altLang="en-US"/>
        </a:p>
      </dgm:t>
    </dgm:pt>
  </dgm:ptLst>
  <dgm:cxnLst>
    <dgm:cxn modelId="{4C1516EE-9359-4504-997A-2DF2918B1528}" type="presOf" srcId="{B0FB922A-7F74-485A-99E7-C82431844364}" destId="{052F7761-050F-4DA7-9859-9B5849B67EAD}" srcOrd="0" destOrd="0" presId="urn:microsoft.com/office/officeart/2005/8/layout/vList2"/>
    <dgm:cxn modelId="{AACCCA0D-9D21-4EA3-BC24-CA588CDC6B1B}" srcId="{323D56AD-3314-449F-AB38-BCB01E1DEFF6}" destId="{B0FB922A-7F74-485A-99E7-C82431844364}" srcOrd="0" destOrd="0" parTransId="{64237933-00E7-414D-884A-EB368AF0942C}" sibTransId="{2E2B2A05-42F2-47F9-9A88-B0F1AD5E9965}"/>
    <dgm:cxn modelId="{8CA4E97D-AD15-42A6-B398-8A0CF63AC9C8}" type="presOf" srcId="{323D56AD-3314-449F-AB38-BCB01E1DEFF6}" destId="{D36E5F94-4DB0-46AA-AC8E-3A6275F1118A}" srcOrd="0" destOrd="0" presId="urn:microsoft.com/office/officeart/2005/8/layout/vList2"/>
    <dgm:cxn modelId="{18946BD3-4E82-4EE1-8F90-E9CC615AF04B}" type="presParOf" srcId="{D36E5F94-4DB0-46AA-AC8E-3A6275F1118A}" destId="{052F7761-050F-4DA7-9859-9B5849B67EA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0AA94BC-7837-4C95-9266-A8D87C37683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FFD83A54-C189-4ACF-8429-DFB97EBDAB27}">
      <dgm:prSet/>
      <dgm:spPr/>
      <dgm:t>
        <a:bodyPr/>
        <a:lstStyle/>
        <a:p>
          <a:pPr rtl="0"/>
          <a:r>
            <a:rPr lang="zh-CN" smtClean="0"/>
            <a:t>特点</a:t>
          </a:r>
          <a:endParaRPr lang="zh-CN"/>
        </a:p>
      </dgm:t>
    </dgm:pt>
    <dgm:pt modelId="{AD545219-61E9-4D47-A1F5-890DAA6F34E3}" type="parTrans" cxnId="{2F1F8E92-BEEA-4476-AAFF-28827E22DF78}">
      <dgm:prSet/>
      <dgm:spPr/>
      <dgm:t>
        <a:bodyPr/>
        <a:lstStyle/>
        <a:p>
          <a:endParaRPr lang="zh-CN" altLang="en-US"/>
        </a:p>
      </dgm:t>
    </dgm:pt>
    <dgm:pt modelId="{0D2C1346-B200-444E-A825-9A094DBD41DB}" type="sibTrans" cxnId="{2F1F8E92-BEEA-4476-AAFF-28827E22DF78}">
      <dgm:prSet/>
      <dgm:spPr/>
      <dgm:t>
        <a:bodyPr/>
        <a:lstStyle/>
        <a:p>
          <a:endParaRPr lang="zh-CN" altLang="en-US"/>
        </a:p>
      </dgm:t>
    </dgm:pt>
    <dgm:pt modelId="{F1EEA7FC-620F-417A-B7A6-C79C514CBC6C}">
      <dgm:prSet/>
      <dgm:spPr/>
      <dgm:t>
        <a:bodyPr/>
        <a:lstStyle/>
        <a:p>
          <a:pPr rtl="0"/>
          <a:r>
            <a:rPr lang="zh-CN" smtClean="0"/>
            <a:t>阶段间具有顺序性和依赖性：</a:t>
          </a:r>
          <a:endParaRPr lang="zh-CN"/>
        </a:p>
      </dgm:t>
    </dgm:pt>
    <dgm:pt modelId="{E1FD02FF-73C2-4A7E-B3AB-76A4BE9B424E}" type="parTrans" cxnId="{BAB53D0B-8B81-4043-939D-2014B617738C}">
      <dgm:prSet/>
      <dgm:spPr/>
      <dgm:t>
        <a:bodyPr/>
        <a:lstStyle/>
        <a:p>
          <a:endParaRPr lang="zh-CN" altLang="en-US"/>
        </a:p>
      </dgm:t>
    </dgm:pt>
    <dgm:pt modelId="{B88748AA-4F3B-4EDB-8A8F-7CF3093048DF}" type="sibTrans" cxnId="{BAB53D0B-8B81-4043-939D-2014B617738C}">
      <dgm:prSet/>
      <dgm:spPr/>
      <dgm:t>
        <a:bodyPr/>
        <a:lstStyle/>
        <a:p>
          <a:endParaRPr lang="zh-CN" altLang="en-US"/>
        </a:p>
      </dgm:t>
    </dgm:pt>
    <dgm:pt modelId="{F2CDDAFD-E9F0-4AE3-91E5-136F3E3F51ED}">
      <dgm:prSet/>
      <dgm:spPr/>
      <dgm:t>
        <a:bodyPr/>
        <a:lstStyle/>
        <a:p>
          <a:pPr rtl="0"/>
          <a:r>
            <a:rPr lang="zh-CN" smtClean="0"/>
            <a:t>前一阶段完成后</a:t>
          </a:r>
          <a:r>
            <a:rPr lang="en-US" smtClean="0"/>
            <a:t>,</a:t>
          </a:r>
          <a:r>
            <a:rPr lang="zh-CN" smtClean="0"/>
            <a:t>才能开始后一阶段，前一阶段的输出文本为后一阶段的输入文本。</a:t>
          </a:r>
          <a:endParaRPr lang="zh-CN"/>
        </a:p>
      </dgm:t>
    </dgm:pt>
    <dgm:pt modelId="{FD15B8D5-3370-4CFB-A80F-F6A5C3D28FDC}" type="parTrans" cxnId="{A49910C7-8761-4A98-9E65-24FCCF115ED9}">
      <dgm:prSet/>
      <dgm:spPr/>
      <dgm:t>
        <a:bodyPr/>
        <a:lstStyle/>
        <a:p>
          <a:endParaRPr lang="zh-CN" altLang="en-US"/>
        </a:p>
      </dgm:t>
    </dgm:pt>
    <dgm:pt modelId="{3C95D80F-75B4-4AAF-9C54-EDDB453E45CA}" type="sibTrans" cxnId="{A49910C7-8761-4A98-9E65-24FCCF115ED9}">
      <dgm:prSet/>
      <dgm:spPr/>
      <dgm:t>
        <a:bodyPr/>
        <a:lstStyle/>
        <a:p>
          <a:endParaRPr lang="zh-CN" altLang="en-US"/>
        </a:p>
      </dgm:t>
    </dgm:pt>
    <dgm:pt modelId="{58128D27-B065-4C5E-A61E-A5879C54A5FA}">
      <dgm:prSet/>
      <dgm:spPr/>
      <dgm:t>
        <a:bodyPr/>
        <a:lstStyle/>
        <a:p>
          <a:pPr rtl="0"/>
          <a:r>
            <a:rPr lang="zh-CN" smtClean="0"/>
            <a:t>推迟实现的观点：</a:t>
          </a:r>
          <a:endParaRPr lang="zh-CN"/>
        </a:p>
      </dgm:t>
    </dgm:pt>
    <dgm:pt modelId="{4F0B85DB-95BE-454E-A9FC-454312873847}" type="parTrans" cxnId="{6E61E285-46A5-43BA-A776-53362C76E065}">
      <dgm:prSet/>
      <dgm:spPr/>
      <dgm:t>
        <a:bodyPr/>
        <a:lstStyle/>
        <a:p>
          <a:endParaRPr lang="zh-CN" altLang="en-US"/>
        </a:p>
      </dgm:t>
    </dgm:pt>
    <dgm:pt modelId="{C43B77C5-9E7B-4278-B878-E851227996E4}" type="sibTrans" cxnId="{6E61E285-46A5-43BA-A776-53362C76E065}">
      <dgm:prSet/>
      <dgm:spPr/>
      <dgm:t>
        <a:bodyPr/>
        <a:lstStyle/>
        <a:p>
          <a:endParaRPr lang="zh-CN" altLang="en-US"/>
        </a:p>
      </dgm:t>
    </dgm:pt>
    <dgm:pt modelId="{2756D9E4-DF5B-48CE-B12B-6AF536FF2162}">
      <dgm:prSet/>
      <dgm:spPr/>
      <dgm:t>
        <a:bodyPr/>
        <a:lstStyle/>
        <a:p>
          <a:pPr rtl="0"/>
          <a:r>
            <a:rPr lang="zh-CN" dirty="0" smtClean="0"/>
            <a:t>瀑布模型在编码之前设置了系统分析与系统设计的各个阶段，分析与设计阶段的基本任务规定，在这个两个阶段主要考虑目标系统的逻辑模型，不涉及软件的物理实现。清楚地区分逻辑设计与物理设计，尽可能推迟程序的物理实现，是按照瀑布模型开发软件的一条重要指导思想。</a:t>
          </a:r>
          <a:endParaRPr lang="zh-CN" dirty="0"/>
        </a:p>
      </dgm:t>
    </dgm:pt>
    <dgm:pt modelId="{EF5A5501-14ED-40F2-B03D-524B71DFFC72}" type="parTrans" cxnId="{8DC3667C-DF99-4073-9352-A8F9DCBCA0CC}">
      <dgm:prSet/>
      <dgm:spPr/>
      <dgm:t>
        <a:bodyPr/>
        <a:lstStyle/>
        <a:p>
          <a:endParaRPr lang="zh-CN" altLang="en-US"/>
        </a:p>
      </dgm:t>
    </dgm:pt>
    <dgm:pt modelId="{A8085596-4EA8-4E88-8618-237BADEBC1A8}" type="sibTrans" cxnId="{8DC3667C-DF99-4073-9352-A8F9DCBCA0CC}">
      <dgm:prSet/>
      <dgm:spPr/>
      <dgm:t>
        <a:bodyPr/>
        <a:lstStyle/>
        <a:p>
          <a:endParaRPr lang="zh-CN" altLang="en-US"/>
        </a:p>
      </dgm:t>
    </dgm:pt>
    <dgm:pt modelId="{4068708D-0971-4561-8665-82042D88F31E}">
      <dgm:prSet/>
      <dgm:spPr/>
      <dgm:t>
        <a:bodyPr/>
        <a:lstStyle/>
        <a:p>
          <a:pPr rtl="0"/>
          <a:r>
            <a:rPr lang="zh-CN" dirty="0" smtClean="0"/>
            <a:t>质量保证的观点：</a:t>
          </a:r>
          <a:endParaRPr lang="zh-CN" dirty="0"/>
        </a:p>
      </dgm:t>
    </dgm:pt>
    <dgm:pt modelId="{2A850787-6895-48EC-BEE1-58D26E20C2D5}" type="parTrans" cxnId="{39A9C1BA-BF83-46DF-A36B-D048BEA9E3A5}">
      <dgm:prSet/>
      <dgm:spPr/>
      <dgm:t>
        <a:bodyPr/>
        <a:lstStyle/>
        <a:p>
          <a:endParaRPr lang="zh-CN" altLang="en-US"/>
        </a:p>
      </dgm:t>
    </dgm:pt>
    <dgm:pt modelId="{0F1E13C2-AF68-4887-83D7-69BFFBA5CB12}" type="sibTrans" cxnId="{39A9C1BA-BF83-46DF-A36B-D048BEA9E3A5}">
      <dgm:prSet/>
      <dgm:spPr/>
      <dgm:t>
        <a:bodyPr/>
        <a:lstStyle/>
        <a:p>
          <a:endParaRPr lang="zh-CN" altLang="en-US"/>
        </a:p>
      </dgm:t>
    </dgm:pt>
    <dgm:pt modelId="{256DDE08-FFBF-4E0F-B638-22ED1E2110D8}">
      <dgm:prSet/>
      <dgm:spPr/>
      <dgm:t>
        <a:bodyPr/>
        <a:lstStyle/>
        <a:p>
          <a:pPr rtl="0"/>
          <a:r>
            <a:rPr lang="zh-CN" dirty="0" smtClean="0"/>
            <a:t>每个阶段都必须完成规定的文档，没有交出合格的文档就是没有完成该阶段的任务。完整、准确的合格文档不仅是软件开发时期各类人员之间相互通信的媒介，也是运行时期对软件进行维护的重要依据。</a:t>
          </a:r>
          <a:endParaRPr lang="zh-CN" dirty="0"/>
        </a:p>
      </dgm:t>
    </dgm:pt>
    <dgm:pt modelId="{3D312901-0279-422E-BBCC-3750543BA3E6}" type="parTrans" cxnId="{372B717F-F8D7-46A9-ABBE-FB4FE84C0EDE}">
      <dgm:prSet/>
      <dgm:spPr/>
      <dgm:t>
        <a:bodyPr/>
        <a:lstStyle/>
        <a:p>
          <a:endParaRPr lang="zh-CN" altLang="en-US"/>
        </a:p>
      </dgm:t>
    </dgm:pt>
    <dgm:pt modelId="{FAA4F7CB-1498-4EBA-A5D0-28CD6F79F082}" type="sibTrans" cxnId="{372B717F-F8D7-46A9-ABBE-FB4FE84C0EDE}">
      <dgm:prSet/>
      <dgm:spPr/>
      <dgm:t>
        <a:bodyPr/>
        <a:lstStyle/>
        <a:p>
          <a:endParaRPr lang="zh-CN" altLang="en-US"/>
        </a:p>
      </dgm:t>
    </dgm:pt>
    <dgm:pt modelId="{8B89C82A-DF19-460F-9170-6F1FD5011B11}">
      <dgm:prSet/>
      <dgm:spPr/>
      <dgm:t>
        <a:bodyPr/>
        <a:lstStyle/>
        <a:p>
          <a:pPr rtl="0"/>
          <a:r>
            <a:rPr lang="zh-CN" dirty="0" smtClean="0"/>
            <a:t>每个阶段结束前都要对所完成的文档进行评审，以便尽早发现问题，改正错误。</a:t>
          </a:r>
          <a:endParaRPr lang="zh-CN" dirty="0"/>
        </a:p>
      </dgm:t>
    </dgm:pt>
    <dgm:pt modelId="{5BE610D6-B713-482F-9F1F-C16E230CD3FC}" type="parTrans" cxnId="{A88D8EE5-877B-4753-B8D3-CCE4390DBB40}">
      <dgm:prSet/>
      <dgm:spPr/>
      <dgm:t>
        <a:bodyPr/>
        <a:lstStyle/>
        <a:p>
          <a:endParaRPr lang="zh-CN" altLang="en-US"/>
        </a:p>
      </dgm:t>
    </dgm:pt>
    <dgm:pt modelId="{8FFA03C7-6437-4354-A131-622D68BC9169}" type="sibTrans" cxnId="{A88D8EE5-877B-4753-B8D3-CCE4390DBB40}">
      <dgm:prSet/>
      <dgm:spPr/>
      <dgm:t>
        <a:bodyPr/>
        <a:lstStyle/>
        <a:p>
          <a:endParaRPr lang="zh-CN" altLang="en-US"/>
        </a:p>
      </dgm:t>
    </dgm:pt>
    <dgm:pt modelId="{1CE4CCB5-F0F5-4FA1-A609-59D622CF1414}">
      <dgm:prSet/>
      <dgm:spPr/>
      <dgm:t>
        <a:bodyPr/>
        <a:lstStyle/>
        <a:p>
          <a:pPr rtl="0"/>
          <a:r>
            <a:rPr lang="zh-CN" smtClean="0"/>
            <a:t>优点</a:t>
          </a:r>
          <a:endParaRPr lang="zh-CN"/>
        </a:p>
      </dgm:t>
    </dgm:pt>
    <dgm:pt modelId="{39EDF68F-657F-48CD-88B4-0F40164645E2}" type="parTrans" cxnId="{663F9E88-7FC8-4E24-89BC-FCEBF78ED073}">
      <dgm:prSet/>
      <dgm:spPr/>
      <dgm:t>
        <a:bodyPr/>
        <a:lstStyle/>
        <a:p>
          <a:endParaRPr lang="zh-CN" altLang="en-US"/>
        </a:p>
      </dgm:t>
    </dgm:pt>
    <dgm:pt modelId="{AD133A7B-5F04-42AB-A20A-DE47213386E8}" type="sibTrans" cxnId="{663F9E88-7FC8-4E24-89BC-FCEBF78ED073}">
      <dgm:prSet/>
      <dgm:spPr/>
      <dgm:t>
        <a:bodyPr/>
        <a:lstStyle/>
        <a:p>
          <a:endParaRPr lang="zh-CN" altLang="en-US"/>
        </a:p>
      </dgm:t>
    </dgm:pt>
    <dgm:pt modelId="{9BE7AEA0-0BA4-40FD-B6AB-3A322A3178DC}">
      <dgm:prSet/>
      <dgm:spPr/>
      <dgm:t>
        <a:bodyPr/>
        <a:lstStyle/>
        <a:p>
          <a:pPr rtl="0"/>
          <a:r>
            <a:rPr lang="zh-CN" smtClean="0"/>
            <a:t>为项目提供了按阶段划分的检测点。</a:t>
          </a:r>
          <a:endParaRPr lang="zh-CN"/>
        </a:p>
      </dgm:t>
    </dgm:pt>
    <dgm:pt modelId="{E60BDAE9-9590-4964-973D-B13AC86ADF07}" type="parTrans" cxnId="{ECB59BF5-ED2E-4D03-B93F-E52B2836C8C5}">
      <dgm:prSet/>
      <dgm:spPr/>
      <dgm:t>
        <a:bodyPr/>
        <a:lstStyle/>
        <a:p>
          <a:endParaRPr lang="zh-CN" altLang="en-US"/>
        </a:p>
      </dgm:t>
    </dgm:pt>
    <dgm:pt modelId="{410DE847-696E-4B49-A3B3-D21DA1778F1E}" type="sibTrans" cxnId="{ECB59BF5-ED2E-4D03-B93F-E52B2836C8C5}">
      <dgm:prSet/>
      <dgm:spPr/>
      <dgm:t>
        <a:bodyPr/>
        <a:lstStyle/>
        <a:p>
          <a:endParaRPr lang="zh-CN" altLang="en-US"/>
        </a:p>
      </dgm:t>
    </dgm:pt>
    <dgm:pt modelId="{5A7E9722-B750-482D-B4F5-1A097C8C2A5F}">
      <dgm:prSet/>
      <dgm:spPr/>
      <dgm:t>
        <a:bodyPr/>
        <a:lstStyle/>
        <a:p>
          <a:pPr rtl="0"/>
          <a:r>
            <a:rPr lang="zh-CN" dirty="0" smtClean="0"/>
            <a:t>当一阶段完成后，只需要去关注后续阶段。</a:t>
          </a:r>
          <a:endParaRPr lang="zh-CN" dirty="0"/>
        </a:p>
      </dgm:t>
    </dgm:pt>
    <dgm:pt modelId="{3E949D3D-577B-4D91-AA65-6255A2652C59}" type="parTrans" cxnId="{6F5243B7-7EB5-4F5D-9E99-2961D3FE4FF9}">
      <dgm:prSet/>
      <dgm:spPr/>
      <dgm:t>
        <a:bodyPr/>
        <a:lstStyle/>
        <a:p>
          <a:endParaRPr lang="zh-CN" altLang="en-US"/>
        </a:p>
      </dgm:t>
    </dgm:pt>
    <dgm:pt modelId="{8574C389-77EE-486B-8656-16D12D9A038F}" type="sibTrans" cxnId="{6F5243B7-7EB5-4F5D-9E99-2961D3FE4FF9}">
      <dgm:prSet/>
      <dgm:spPr/>
      <dgm:t>
        <a:bodyPr/>
        <a:lstStyle/>
        <a:p>
          <a:endParaRPr lang="zh-CN" altLang="en-US"/>
        </a:p>
      </dgm:t>
    </dgm:pt>
    <dgm:pt modelId="{4FEC2831-8B75-471F-95A4-AEA5B0CBEC04}">
      <dgm:prSet/>
      <dgm:spPr/>
      <dgm:t>
        <a:bodyPr/>
        <a:lstStyle/>
        <a:p>
          <a:pPr rtl="0"/>
          <a:r>
            <a:rPr lang="zh-CN" dirty="0" smtClean="0"/>
            <a:t>其提供了一个模板，这个模板使的计划、分析、设计、编码、验收维护的方法可以在该模板下有一个共同的指导。</a:t>
          </a:r>
          <a:endParaRPr lang="zh-CN" dirty="0"/>
        </a:p>
      </dgm:t>
    </dgm:pt>
    <dgm:pt modelId="{7ED59147-8BD3-4CF3-A26D-828EA145176C}" type="parTrans" cxnId="{2D6940B4-1280-4CF3-A4C3-08BEC5CAAB92}">
      <dgm:prSet/>
      <dgm:spPr/>
      <dgm:t>
        <a:bodyPr/>
        <a:lstStyle/>
        <a:p>
          <a:endParaRPr lang="zh-CN" altLang="en-US"/>
        </a:p>
      </dgm:t>
    </dgm:pt>
    <dgm:pt modelId="{61BADF51-F1F1-4384-8DBE-75392892E6B6}" type="sibTrans" cxnId="{2D6940B4-1280-4CF3-A4C3-08BEC5CAAB92}">
      <dgm:prSet/>
      <dgm:spPr/>
      <dgm:t>
        <a:bodyPr/>
        <a:lstStyle/>
        <a:p>
          <a:endParaRPr lang="zh-CN" altLang="en-US"/>
        </a:p>
      </dgm:t>
    </dgm:pt>
    <dgm:pt modelId="{34668ED0-10C3-47F6-93E8-0356421D7C64}">
      <dgm:prSet/>
      <dgm:spPr/>
      <dgm:t>
        <a:bodyPr/>
        <a:lstStyle/>
        <a:p>
          <a:pPr rtl="0"/>
          <a:r>
            <a:rPr lang="zh-CN" smtClean="0"/>
            <a:t>缺点</a:t>
          </a:r>
          <a:endParaRPr lang="zh-CN"/>
        </a:p>
      </dgm:t>
    </dgm:pt>
    <dgm:pt modelId="{D86EDEA3-7B73-46A1-A177-41A5ED04FB8F}" type="parTrans" cxnId="{5D82E230-FDED-4970-A430-21F59D3AA187}">
      <dgm:prSet/>
      <dgm:spPr/>
      <dgm:t>
        <a:bodyPr/>
        <a:lstStyle/>
        <a:p>
          <a:endParaRPr lang="zh-CN" altLang="en-US"/>
        </a:p>
      </dgm:t>
    </dgm:pt>
    <dgm:pt modelId="{CF425E73-8C56-4132-B9C5-98DAC093C7B7}" type="sibTrans" cxnId="{5D82E230-FDED-4970-A430-21F59D3AA187}">
      <dgm:prSet/>
      <dgm:spPr/>
      <dgm:t>
        <a:bodyPr/>
        <a:lstStyle/>
        <a:p>
          <a:endParaRPr lang="zh-CN" altLang="en-US"/>
        </a:p>
      </dgm:t>
    </dgm:pt>
    <dgm:pt modelId="{19344263-4F68-40D7-A351-1A7BFE88B8CE}">
      <dgm:prSet/>
      <dgm:spPr/>
      <dgm:t>
        <a:bodyPr/>
        <a:lstStyle/>
        <a:p>
          <a:pPr rtl="0"/>
          <a:r>
            <a:rPr lang="zh-CN" dirty="0" smtClean="0"/>
            <a:t>它非常依赖于书面的规格说明文档，开始就需要把需求做到最全，且各个阶段的划分完全固定，阶段之间产生大量的文档，同时要求文档须有严格的评审来保证其合格，这样会大大的增加了项目组人员的工作量。</a:t>
          </a:r>
          <a:endParaRPr lang="zh-CN" dirty="0"/>
        </a:p>
      </dgm:t>
    </dgm:pt>
    <dgm:pt modelId="{BAA7FEF3-5A60-45BA-9B5D-6365C65237E3}" type="parTrans" cxnId="{03E31832-DB7D-4926-A589-1584582779D1}">
      <dgm:prSet/>
      <dgm:spPr/>
      <dgm:t>
        <a:bodyPr/>
        <a:lstStyle/>
        <a:p>
          <a:endParaRPr lang="zh-CN" altLang="en-US"/>
        </a:p>
      </dgm:t>
    </dgm:pt>
    <dgm:pt modelId="{4A4E1658-20F4-4458-A22B-3BE45877363D}" type="sibTrans" cxnId="{03E31832-DB7D-4926-A589-1584582779D1}">
      <dgm:prSet/>
      <dgm:spPr/>
      <dgm:t>
        <a:bodyPr/>
        <a:lstStyle/>
        <a:p>
          <a:endParaRPr lang="zh-CN" altLang="en-US"/>
        </a:p>
      </dgm:t>
    </dgm:pt>
    <dgm:pt modelId="{15843166-862F-49BC-84A7-55A4D13D5B3B}">
      <dgm:prSet/>
      <dgm:spPr/>
      <dgm:t>
        <a:bodyPr/>
        <a:lstStyle/>
        <a:p>
          <a:pPr rtl="0"/>
          <a:r>
            <a:rPr lang="zh-CN" dirty="0" smtClean="0"/>
            <a:t>由于它是线性的，用户只有等到整个过程的末期才能见到开发成果，从而增加了开发风险。</a:t>
          </a:r>
          <a:endParaRPr lang="zh-CN" dirty="0"/>
        </a:p>
      </dgm:t>
    </dgm:pt>
    <dgm:pt modelId="{82F881D4-7147-409E-90DA-318915CC0297}" type="parTrans" cxnId="{89C3E4DC-AD07-4FC2-AA5E-0E5D7211EB90}">
      <dgm:prSet/>
      <dgm:spPr/>
      <dgm:t>
        <a:bodyPr/>
        <a:lstStyle/>
        <a:p>
          <a:endParaRPr lang="zh-CN" altLang="en-US"/>
        </a:p>
      </dgm:t>
    </dgm:pt>
    <dgm:pt modelId="{929D581E-E528-4E9F-9E2E-1FC1E3325DBC}" type="sibTrans" cxnId="{89C3E4DC-AD07-4FC2-AA5E-0E5D7211EB90}">
      <dgm:prSet/>
      <dgm:spPr/>
      <dgm:t>
        <a:bodyPr/>
        <a:lstStyle/>
        <a:p>
          <a:endParaRPr lang="zh-CN" altLang="en-US"/>
        </a:p>
      </dgm:t>
    </dgm:pt>
    <dgm:pt modelId="{B857728B-5966-47AD-BFC2-370ABF6B1CD8}">
      <dgm:prSet/>
      <dgm:spPr/>
      <dgm:t>
        <a:bodyPr/>
        <a:lstStyle/>
        <a:p>
          <a:pPr rtl="0"/>
          <a:r>
            <a:rPr lang="zh-CN" dirty="0" smtClean="0"/>
            <a:t>惧怕用户测试中的反馈</a:t>
          </a:r>
          <a:r>
            <a:rPr lang="en-US" dirty="0" smtClean="0"/>
            <a:t>,</a:t>
          </a:r>
          <a:r>
            <a:rPr lang="zh-CN" dirty="0" smtClean="0"/>
            <a:t>惧怕需求变更。</a:t>
          </a:r>
          <a:endParaRPr lang="zh-CN" dirty="0"/>
        </a:p>
      </dgm:t>
    </dgm:pt>
    <dgm:pt modelId="{D2A1D274-99A9-4545-8773-0D72589FCF14}" type="parTrans" cxnId="{22392185-CF86-488F-84BE-3E12E400E100}">
      <dgm:prSet/>
      <dgm:spPr/>
      <dgm:t>
        <a:bodyPr/>
        <a:lstStyle/>
        <a:p>
          <a:endParaRPr lang="zh-CN" altLang="en-US"/>
        </a:p>
      </dgm:t>
    </dgm:pt>
    <dgm:pt modelId="{A0CAA369-860F-4D40-B266-1034C642FA78}" type="sibTrans" cxnId="{22392185-CF86-488F-84BE-3E12E400E100}">
      <dgm:prSet/>
      <dgm:spPr/>
      <dgm:t>
        <a:bodyPr/>
        <a:lstStyle/>
        <a:p>
          <a:endParaRPr lang="zh-CN" altLang="en-US"/>
        </a:p>
      </dgm:t>
    </dgm:pt>
    <dgm:pt modelId="{D6109872-9EAD-4F7E-AE1C-7C2A82F56D7E}">
      <dgm:prSet/>
      <dgm:spPr/>
      <dgm:t>
        <a:bodyPr/>
        <a:lstStyle/>
        <a:p>
          <a:pPr rtl="0"/>
          <a:r>
            <a:rPr lang="zh-CN" dirty="0" smtClean="0"/>
            <a:t>过于理想化缺乏灵活性。</a:t>
          </a:r>
          <a:endParaRPr lang="zh-CN" dirty="0"/>
        </a:p>
      </dgm:t>
    </dgm:pt>
    <dgm:pt modelId="{B33DA7EB-01D5-4187-A894-CFC9DAB56B15}" type="parTrans" cxnId="{7FA7762D-6BB9-42D4-9766-FE5FD7047237}">
      <dgm:prSet/>
      <dgm:spPr/>
      <dgm:t>
        <a:bodyPr/>
        <a:lstStyle/>
        <a:p>
          <a:endParaRPr lang="zh-CN" altLang="en-US"/>
        </a:p>
      </dgm:t>
    </dgm:pt>
    <dgm:pt modelId="{859BB1ED-4253-4385-B9DB-B092C8D00920}" type="sibTrans" cxnId="{7FA7762D-6BB9-42D4-9766-FE5FD7047237}">
      <dgm:prSet/>
      <dgm:spPr/>
      <dgm:t>
        <a:bodyPr/>
        <a:lstStyle/>
        <a:p>
          <a:endParaRPr lang="zh-CN" altLang="en-US"/>
        </a:p>
      </dgm:t>
    </dgm:pt>
    <dgm:pt modelId="{37252900-B4EF-418C-81D9-AED9C133B1AE}" type="pres">
      <dgm:prSet presAssocID="{A0AA94BC-7837-4C95-9266-A8D87C376831}" presName="linear" presStyleCnt="0">
        <dgm:presLayoutVars>
          <dgm:animLvl val="lvl"/>
          <dgm:resizeHandles val="exact"/>
        </dgm:presLayoutVars>
      </dgm:prSet>
      <dgm:spPr/>
      <dgm:t>
        <a:bodyPr/>
        <a:lstStyle/>
        <a:p>
          <a:endParaRPr lang="zh-CN" altLang="en-US"/>
        </a:p>
      </dgm:t>
    </dgm:pt>
    <dgm:pt modelId="{4AAEC59A-85D0-43F7-8A7B-323390A94304}" type="pres">
      <dgm:prSet presAssocID="{FFD83A54-C189-4ACF-8429-DFB97EBDAB27}" presName="parentText" presStyleLbl="node1" presStyleIdx="0" presStyleCnt="3">
        <dgm:presLayoutVars>
          <dgm:chMax val="0"/>
          <dgm:bulletEnabled val="1"/>
        </dgm:presLayoutVars>
      </dgm:prSet>
      <dgm:spPr/>
      <dgm:t>
        <a:bodyPr/>
        <a:lstStyle/>
        <a:p>
          <a:endParaRPr lang="zh-CN" altLang="en-US"/>
        </a:p>
      </dgm:t>
    </dgm:pt>
    <dgm:pt modelId="{B3DA6641-642C-48B2-A276-D6894F41C91F}" type="pres">
      <dgm:prSet presAssocID="{FFD83A54-C189-4ACF-8429-DFB97EBDAB27}" presName="childText" presStyleLbl="revTx" presStyleIdx="0" presStyleCnt="3">
        <dgm:presLayoutVars>
          <dgm:bulletEnabled val="1"/>
        </dgm:presLayoutVars>
      </dgm:prSet>
      <dgm:spPr/>
      <dgm:t>
        <a:bodyPr/>
        <a:lstStyle/>
        <a:p>
          <a:endParaRPr lang="zh-CN" altLang="en-US"/>
        </a:p>
      </dgm:t>
    </dgm:pt>
    <dgm:pt modelId="{DCC76FC2-8FD0-45D0-BB38-10BD4D37210E}" type="pres">
      <dgm:prSet presAssocID="{1CE4CCB5-F0F5-4FA1-A609-59D622CF1414}" presName="parentText" presStyleLbl="node1" presStyleIdx="1" presStyleCnt="3">
        <dgm:presLayoutVars>
          <dgm:chMax val="0"/>
          <dgm:bulletEnabled val="1"/>
        </dgm:presLayoutVars>
      </dgm:prSet>
      <dgm:spPr/>
      <dgm:t>
        <a:bodyPr/>
        <a:lstStyle/>
        <a:p>
          <a:endParaRPr lang="zh-CN" altLang="en-US"/>
        </a:p>
      </dgm:t>
    </dgm:pt>
    <dgm:pt modelId="{1B03EDBF-4C70-4FE6-96E2-7A03F0250D43}" type="pres">
      <dgm:prSet presAssocID="{1CE4CCB5-F0F5-4FA1-A609-59D622CF1414}" presName="childText" presStyleLbl="revTx" presStyleIdx="1" presStyleCnt="3">
        <dgm:presLayoutVars>
          <dgm:bulletEnabled val="1"/>
        </dgm:presLayoutVars>
      </dgm:prSet>
      <dgm:spPr/>
      <dgm:t>
        <a:bodyPr/>
        <a:lstStyle/>
        <a:p>
          <a:endParaRPr lang="zh-CN" altLang="en-US"/>
        </a:p>
      </dgm:t>
    </dgm:pt>
    <dgm:pt modelId="{7E827100-70D0-4236-B369-9AE2CE449117}" type="pres">
      <dgm:prSet presAssocID="{34668ED0-10C3-47F6-93E8-0356421D7C64}" presName="parentText" presStyleLbl="node1" presStyleIdx="2" presStyleCnt="3">
        <dgm:presLayoutVars>
          <dgm:chMax val="0"/>
          <dgm:bulletEnabled val="1"/>
        </dgm:presLayoutVars>
      </dgm:prSet>
      <dgm:spPr/>
      <dgm:t>
        <a:bodyPr/>
        <a:lstStyle/>
        <a:p>
          <a:endParaRPr lang="zh-CN" altLang="en-US"/>
        </a:p>
      </dgm:t>
    </dgm:pt>
    <dgm:pt modelId="{F6CEF21E-035D-403E-A381-04DDE755FAE4}" type="pres">
      <dgm:prSet presAssocID="{34668ED0-10C3-47F6-93E8-0356421D7C64}" presName="childText" presStyleLbl="revTx" presStyleIdx="2" presStyleCnt="3">
        <dgm:presLayoutVars>
          <dgm:bulletEnabled val="1"/>
        </dgm:presLayoutVars>
      </dgm:prSet>
      <dgm:spPr/>
      <dgm:t>
        <a:bodyPr/>
        <a:lstStyle/>
        <a:p>
          <a:endParaRPr lang="zh-CN" altLang="en-US"/>
        </a:p>
      </dgm:t>
    </dgm:pt>
  </dgm:ptLst>
  <dgm:cxnLst>
    <dgm:cxn modelId="{8DC3667C-DF99-4073-9352-A8F9DCBCA0CC}" srcId="{58128D27-B065-4C5E-A61E-A5879C54A5FA}" destId="{2756D9E4-DF5B-48CE-B12B-6AF536FF2162}" srcOrd="0" destOrd="0" parTransId="{EF5A5501-14ED-40F2-B03D-524B71DFFC72}" sibTransId="{A8085596-4EA8-4E88-8618-237BADEBC1A8}"/>
    <dgm:cxn modelId="{6F5243B7-7EB5-4F5D-9E99-2961D3FE4FF9}" srcId="{1CE4CCB5-F0F5-4FA1-A609-59D622CF1414}" destId="{5A7E9722-B750-482D-B4F5-1A097C8C2A5F}" srcOrd="1" destOrd="0" parTransId="{3E949D3D-577B-4D91-AA65-6255A2652C59}" sibTransId="{8574C389-77EE-486B-8656-16D12D9A038F}"/>
    <dgm:cxn modelId="{591725E2-E65E-4483-B321-910BBD690987}" type="presOf" srcId="{34668ED0-10C3-47F6-93E8-0356421D7C64}" destId="{7E827100-70D0-4236-B369-9AE2CE449117}" srcOrd="0" destOrd="0" presId="urn:microsoft.com/office/officeart/2005/8/layout/vList2"/>
    <dgm:cxn modelId="{6E61E285-46A5-43BA-A776-53362C76E065}" srcId="{FFD83A54-C189-4ACF-8429-DFB97EBDAB27}" destId="{58128D27-B065-4C5E-A61E-A5879C54A5FA}" srcOrd="1" destOrd="0" parTransId="{4F0B85DB-95BE-454E-A9FC-454312873847}" sibTransId="{C43B77C5-9E7B-4278-B878-E851227996E4}"/>
    <dgm:cxn modelId="{89C3E4DC-AD07-4FC2-AA5E-0E5D7211EB90}" srcId="{34668ED0-10C3-47F6-93E8-0356421D7C64}" destId="{15843166-862F-49BC-84A7-55A4D13D5B3B}" srcOrd="1" destOrd="0" parTransId="{82F881D4-7147-409E-90DA-318915CC0297}" sibTransId="{929D581E-E528-4E9F-9E2E-1FC1E3325DBC}"/>
    <dgm:cxn modelId="{9A2AE922-AB36-4EEC-9657-2164AD008234}" type="presOf" srcId="{15843166-862F-49BC-84A7-55A4D13D5B3B}" destId="{F6CEF21E-035D-403E-A381-04DDE755FAE4}" srcOrd="0" destOrd="1" presId="urn:microsoft.com/office/officeart/2005/8/layout/vList2"/>
    <dgm:cxn modelId="{7D656577-2106-412F-873E-347BF2205AD6}" type="presOf" srcId="{FFD83A54-C189-4ACF-8429-DFB97EBDAB27}" destId="{4AAEC59A-85D0-43F7-8A7B-323390A94304}" srcOrd="0" destOrd="0" presId="urn:microsoft.com/office/officeart/2005/8/layout/vList2"/>
    <dgm:cxn modelId="{5AB87766-087B-4329-A10B-8A07828D8D70}" type="presOf" srcId="{2756D9E4-DF5B-48CE-B12B-6AF536FF2162}" destId="{B3DA6641-642C-48B2-A276-D6894F41C91F}" srcOrd="0" destOrd="3" presId="urn:microsoft.com/office/officeart/2005/8/layout/vList2"/>
    <dgm:cxn modelId="{EA3F3A1C-3A03-454E-AC2F-BAFA0130ECE1}" type="presOf" srcId="{4FEC2831-8B75-471F-95A4-AEA5B0CBEC04}" destId="{1B03EDBF-4C70-4FE6-96E2-7A03F0250D43}" srcOrd="0" destOrd="2" presId="urn:microsoft.com/office/officeart/2005/8/layout/vList2"/>
    <dgm:cxn modelId="{7C2F5656-583F-4993-B381-ABDC6A2F6284}" type="presOf" srcId="{D6109872-9EAD-4F7E-AE1C-7C2A82F56D7E}" destId="{F6CEF21E-035D-403E-A381-04DDE755FAE4}" srcOrd="0" destOrd="3" presId="urn:microsoft.com/office/officeart/2005/8/layout/vList2"/>
    <dgm:cxn modelId="{57C68868-E408-4F39-8B9E-AC6EA00AE02B}" type="presOf" srcId="{A0AA94BC-7837-4C95-9266-A8D87C376831}" destId="{37252900-B4EF-418C-81D9-AED9C133B1AE}" srcOrd="0" destOrd="0" presId="urn:microsoft.com/office/officeart/2005/8/layout/vList2"/>
    <dgm:cxn modelId="{852AD154-ACDC-4732-B3CB-D4069C7D30FC}" type="presOf" srcId="{4068708D-0971-4561-8665-82042D88F31E}" destId="{B3DA6641-642C-48B2-A276-D6894F41C91F}" srcOrd="0" destOrd="4" presId="urn:microsoft.com/office/officeart/2005/8/layout/vList2"/>
    <dgm:cxn modelId="{5D82E230-FDED-4970-A430-21F59D3AA187}" srcId="{A0AA94BC-7837-4C95-9266-A8D87C376831}" destId="{34668ED0-10C3-47F6-93E8-0356421D7C64}" srcOrd="2" destOrd="0" parTransId="{D86EDEA3-7B73-46A1-A177-41A5ED04FB8F}" sibTransId="{CF425E73-8C56-4132-B9C5-98DAC093C7B7}"/>
    <dgm:cxn modelId="{566982CA-AC6E-454E-A77F-174D54BE2C67}" type="presOf" srcId="{F2CDDAFD-E9F0-4AE3-91E5-136F3E3F51ED}" destId="{B3DA6641-642C-48B2-A276-D6894F41C91F}" srcOrd="0" destOrd="1" presId="urn:microsoft.com/office/officeart/2005/8/layout/vList2"/>
    <dgm:cxn modelId="{8010DC80-264F-4AA9-BEB9-8F45A99B55A3}" type="presOf" srcId="{F1EEA7FC-620F-417A-B7A6-C79C514CBC6C}" destId="{B3DA6641-642C-48B2-A276-D6894F41C91F}" srcOrd="0" destOrd="0" presId="urn:microsoft.com/office/officeart/2005/8/layout/vList2"/>
    <dgm:cxn modelId="{ECB59BF5-ED2E-4D03-B93F-E52B2836C8C5}" srcId="{1CE4CCB5-F0F5-4FA1-A609-59D622CF1414}" destId="{9BE7AEA0-0BA4-40FD-B6AB-3A322A3178DC}" srcOrd="0" destOrd="0" parTransId="{E60BDAE9-9590-4964-973D-B13AC86ADF07}" sibTransId="{410DE847-696E-4B49-A3B3-D21DA1778F1E}"/>
    <dgm:cxn modelId="{FB5E8C7D-9300-4B0E-A9DB-219B64012492}" type="presOf" srcId="{8B89C82A-DF19-460F-9170-6F1FD5011B11}" destId="{B3DA6641-642C-48B2-A276-D6894F41C91F}" srcOrd="0" destOrd="6" presId="urn:microsoft.com/office/officeart/2005/8/layout/vList2"/>
    <dgm:cxn modelId="{39A9C1BA-BF83-46DF-A36B-D048BEA9E3A5}" srcId="{FFD83A54-C189-4ACF-8429-DFB97EBDAB27}" destId="{4068708D-0971-4561-8665-82042D88F31E}" srcOrd="2" destOrd="0" parTransId="{2A850787-6895-48EC-BEE1-58D26E20C2D5}" sibTransId="{0F1E13C2-AF68-4887-83D7-69BFFBA5CB12}"/>
    <dgm:cxn modelId="{C0097C5B-81B7-405D-A3A1-00619878852C}" type="presOf" srcId="{19344263-4F68-40D7-A351-1A7BFE88B8CE}" destId="{F6CEF21E-035D-403E-A381-04DDE755FAE4}" srcOrd="0" destOrd="0" presId="urn:microsoft.com/office/officeart/2005/8/layout/vList2"/>
    <dgm:cxn modelId="{372B717F-F8D7-46A9-ABBE-FB4FE84C0EDE}" srcId="{4068708D-0971-4561-8665-82042D88F31E}" destId="{256DDE08-FFBF-4E0F-B638-22ED1E2110D8}" srcOrd="0" destOrd="0" parTransId="{3D312901-0279-422E-BBCC-3750543BA3E6}" sibTransId="{FAA4F7CB-1498-4EBA-A5D0-28CD6F79F082}"/>
    <dgm:cxn modelId="{7FA7762D-6BB9-42D4-9766-FE5FD7047237}" srcId="{34668ED0-10C3-47F6-93E8-0356421D7C64}" destId="{D6109872-9EAD-4F7E-AE1C-7C2A82F56D7E}" srcOrd="3" destOrd="0" parTransId="{B33DA7EB-01D5-4187-A894-CFC9DAB56B15}" sibTransId="{859BB1ED-4253-4385-B9DB-B092C8D00920}"/>
    <dgm:cxn modelId="{6329A41E-849A-457E-9D09-9B03E50109DE}" type="presOf" srcId="{256DDE08-FFBF-4E0F-B638-22ED1E2110D8}" destId="{B3DA6641-642C-48B2-A276-D6894F41C91F}" srcOrd="0" destOrd="5" presId="urn:microsoft.com/office/officeart/2005/8/layout/vList2"/>
    <dgm:cxn modelId="{BAE37971-687B-47E4-85B8-81EC8744E047}" type="presOf" srcId="{1CE4CCB5-F0F5-4FA1-A609-59D622CF1414}" destId="{DCC76FC2-8FD0-45D0-BB38-10BD4D37210E}" srcOrd="0" destOrd="0" presId="urn:microsoft.com/office/officeart/2005/8/layout/vList2"/>
    <dgm:cxn modelId="{22392185-CF86-488F-84BE-3E12E400E100}" srcId="{34668ED0-10C3-47F6-93E8-0356421D7C64}" destId="{B857728B-5966-47AD-BFC2-370ABF6B1CD8}" srcOrd="2" destOrd="0" parTransId="{D2A1D274-99A9-4545-8773-0D72589FCF14}" sibTransId="{A0CAA369-860F-4D40-B266-1034C642FA78}"/>
    <dgm:cxn modelId="{A88D8EE5-877B-4753-B8D3-CCE4390DBB40}" srcId="{4068708D-0971-4561-8665-82042D88F31E}" destId="{8B89C82A-DF19-460F-9170-6F1FD5011B11}" srcOrd="1" destOrd="0" parTransId="{5BE610D6-B713-482F-9F1F-C16E230CD3FC}" sibTransId="{8FFA03C7-6437-4354-A131-622D68BC9169}"/>
    <dgm:cxn modelId="{A49910C7-8761-4A98-9E65-24FCCF115ED9}" srcId="{F1EEA7FC-620F-417A-B7A6-C79C514CBC6C}" destId="{F2CDDAFD-E9F0-4AE3-91E5-136F3E3F51ED}" srcOrd="0" destOrd="0" parTransId="{FD15B8D5-3370-4CFB-A80F-F6A5C3D28FDC}" sibTransId="{3C95D80F-75B4-4AAF-9C54-EDDB453E45CA}"/>
    <dgm:cxn modelId="{2D6940B4-1280-4CF3-A4C3-08BEC5CAAB92}" srcId="{1CE4CCB5-F0F5-4FA1-A609-59D622CF1414}" destId="{4FEC2831-8B75-471F-95A4-AEA5B0CBEC04}" srcOrd="2" destOrd="0" parTransId="{7ED59147-8BD3-4CF3-A26D-828EA145176C}" sibTransId="{61BADF51-F1F1-4384-8DBE-75392892E6B6}"/>
    <dgm:cxn modelId="{03E31832-DB7D-4926-A589-1584582779D1}" srcId="{34668ED0-10C3-47F6-93E8-0356421D7C64}" destId="{19344263-4F68-40D7-A351-1A7BFE88B8CE}" srcOrd="0" destOrd="0" parTransId="{BAA7FEF3-5A60-45BA-9B5D-6365C65237E3}" sibTransId="{4A4E1658-20F4-4458-A22B-3BE45877363D}"/>
    <dgm:cxn modelId="{BAB53D0B-8B81-4043-939D-2014B617738C}" srcId="{FFD83A54-C189-4ACF-8429-DFB97EBDAB27}" destId="{F1EEA7FC-620F-417A-B7A6-C79C514CBC6C}" srcOrd="0" destOrd="0" parTransId="{E1FD02FF-73C2-4A7E-B3AB-76A4BE9B424E}" sibTransId="{B88748AA-4F3B-4EDB-8A8F-7CF3093048DF}"/>
    <dgm:cxn modelId="{D932D96A-02D4-45E4-BA6C-119EDC5101C2}" type="presOf" srcId="{9BE7AEA0-0BA4-40FD-B6AB-3A322A3178DC}" destId="{1B03EDBF-4C70-4FE6-96E2-7A03F0250D43}" srcOrd="0" destOrd="0" presId="urn:microsoft.com/office/officeart/2005/8/layout/vList2"/>
    <dgm:cxn modelId="{663F9E88-7FC8-4E24-89BC-FCEBF78ED073}" srcId="{A0AA94BC-7837-4C95-9266-A8D87C376831}" destId="{1CE4CCB5-F0F5-4FA1-A609-59D622CF1414}" srcOrd="1" destOrd="0" parTransId="{39EDF68F-657F-48CD-88B4-0F40164645E2}" sibTransId="{AD133A7B-5F04-42AB-A20A-DE47213386E8}"/>
    <dgm:cxn modelId="{12E44E95-98FC-4B54-B680-F7B909066945}" type="presOf" srcId="{5A7E9722-B750-482D-B4F5-1A097C8C2A5F}" destId="{1B03EDBF-4C70-4FE6-96E2-7A03F0250D43}" srcOrd="0" destOrd="1" presId="urn:microsoft.com/office/officeart/2005/8/layout/vList2"/>
    <dgm:cxn modelId="{213F1AE0-A131-44BE-921F-727F7AD40167}" type="presOf" srcId="{B857728B-5966-47AD-BFC2-370ABF6B1CD8}" destId="{F6CEF21E-035D-403E-A381-04DDE755FAE4}" srcOrd="0" destOrd="2" presId="urn:microsoft.com/office/officeart/2005/8/layout/vList2"/>
    <dgm:cxn modelId="{1AC9E345-04FC-4F44-A30C-0BEC6B292E9D}" type="presOf" srcId="{58128D27-B065-4C5E-A61E-A5879C54A5FA}" destId="{B3DA6641-642C-48B2-A276-D6894F41C91F}" srcOrd="0" destOrd="2" presId="urn:microsoft.com/office/officeart/2005/8/layout/vList2"/>
    <dgm:cxn modelId="{2F1F8E92-BEEA-4476-AAFF-28827E22DF78}" srcId="{A0AA94BC-7837-4C95-9266-A8D87C376831}" destId="{FFD83A54-C189-4ACF-8429-DFB97EBDAB27}" srcOrd="0" destOrd="0" parTransId="{AD545219-61E9-4D47-A1F5-890DAA6F34E3}" sibTransId="{0D2C1346-B200-444E-A825-9A094DBD41DB}"/>
    <dgm:cxn modelId="{88C839BF-28C2-4A8C-88F7-6C87B2293AFD}" type="presParOf" srcId="{37252900-B4EF-418C-81D9-AED9C133B1AE}" destId="{4AAEC59A-85D0-43F7-8A7B-323390A94304}" srcOrd="0" destOrd="0" presId="urn:microsoft.com/office/officeart/2005/8/layout/vList2"/>
    <dgm:cxn modelId="{C1C593E7-934D-4624-8009-93590DB44F7C}" type="presParOf" srcId="{37252900-B4EF-418C-81D9-AED9C133B1AE}" destId="{B3DA6641-642C-48B2-A276-D6894F41C91F}" srcOrd="1" destOrd="0" presId="urn:microsoft.com/office/officeart/2005/8/layout/vList2"/>
    <dgm:cxn modelId="{73592BD6-56E2-4746-9354-BA68B4157280}" type="presParOf" srcId="{37252900-B4EF-418C-81D9-AED9C133B1AE}" destId="{DCC76FC2-8FD0-45D0-BB38-10BD4D37210E}" srcOrd="2" destOrd="0" presId="urn:microsoft.com/office/officeart/2005/8/layout/vList2"/>
    <dgm:cxn modelId="{9DA9FA53-F3FF-4F86-96E8-F7B35A887DDC}" type="presParOf" srcId="{37252900-B4EF-418C-81D9-AED9C133B1AE}" destId="{1B03EDBF-4C70-4FE6-96E2-7A03F0250D43}" srcOrd="3" destOrd="0" presId="urn:microsoft.com/office/officeart/2005/8/layout/vList2"/>
    <dgm:cxn modelId="{A11F2C55-14C9-4061-B69F-FF6C48567CF6}" type="presParOf" srcId="{37252900-B4EF-418C-81D9-AED9C133B1AE}" destId="{7E827100-70D0-4236-B369-9AE2CE449117}" srcOrd="4" destOrd="0" presId="urn:microsoft.com/office/officeart/2005/8/layout/vList2"/>
    <dgm:cxn modelId="{D985D9A7-596B-40DF-AEB3-1D5F6F33C1F0}" type="presParOf" srcId="{37252900-B4EF-418C-81D9-AED9C133B1AE}" destId="{F6CEF21E-035D-403E-A381-04DDE755FAE4}"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15C15C-986B-4611-AFF6-F0C27CF88046}">
      <dsp:nvSpPr>
        <dsp:cNvPr id="0" name=""/>
        <dsp:cNvSpPr/>
      </dsp:nvSpPr>
      <dsp:spPr>
        <a:xfrm>
          <a:off x="0" y="5517"/>
          <a:ext cx="8458200" cy="145899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lvl="0" algn="l" defTabSz="2578100" rtl="0">
            <a:lnSpc>
              <a:spcPct val="90000"/>
            </a:lnSpc>
            <a:spcBef>
              <a:spcPct val="0"/>
            </a:spcBef>
            <a:spcAft>
              <a:spcPct val="35000"/>
            </a:spcAft>
          </a:pPr>
          <a:r>
            <a:rPr lang="zh-CN" altLang="en-US" sz="5800" kern="1200" dirty="0" smtClean="0"/>
            <a:t>软件开发培训</a:t>
          </a:r>
          <a:endParaRPr lang="zh-CN" sz="5800" kern="1200" dirty="0"/>
        </a:p>
      </dsp:txBody>
      <dsp:txXfrm>
        <a:off x="71222" y="76739"/>
        <a:ext cx="8315756" cy="131654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AE309A-5912-437E-8130-C05A3124BB75}">
      <dsp:nvSpPr>
        <dsp:cNvPr id="0" name=""/>
        <dsp:cNvSpPr/>
      </dsp:nvSpPr>
      <dsp:spPr>
        <a:xfrm>
          <a:off x="0" y="9239"/>
          <a:ext cx="8229600" cy="10483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zh-CN" sz="1400" b="1" kern="1200" dirty="0" smtClean="0"/>
            <a:t>快速原型</a:t>
          </a:r>
          <a:br>
            <a:rPr lang="zh-CN" sz="1400" b="1" kern="1200" dirty="0" smtClean="0"/>
          </a:br>
          <a:r>
            <a:rPr lang="zh-CN" sz="1400" kern="1200" dirty="0" smtClean="0"/>
            <a:t>    利用原型辅助软件开发的一种新思想。经过简单快速分析，快速实现一个原型，用户与开发者在试用原型过程中加强通信与反馈，通过反复评价和改进原型，减少误解，弥补漏洞，适应变化，最终提高软件质量，如图所示。</a:t>
          </a:r>
          <a:endParaRPr lang="zh-CN" sz="1400" kern="1200" dirty="0"/>
        </a:p>
      </dsp:txBody>
      <dsp:txXfrm>
        <a:off x="51175" y="60414"/>
        <a:ext cx="8127250" cy="94597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AE9A7-EFC7-4A8D-A0F6-DC6BF856CBFE}">
      <dsp:nvSpPr>
        <dsp:cNvPr id="0" name=""/>
        <dsp:cNvSpPr/>
      </dsp:nvSpPr>
      <dsp:spPr>
        <a:xfrm>
          <a:off x="0" y="165172"/>
          <a:ext cx="8229600" cy="35216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zh-CN" sz="1400" kern="1200" smtClean="0"/>
            <a:t>特点</a:t>
          </a:r>
          <a:endParaRPr lang="zh-CN" sz="1400" kern="1200"/>
        </a:p>
      </dsp:txBody>
      <dsp:txXfrm>
        <a:off x="17191" y="182363"/>
        <a:ext cx="8195218" cy="317787"/>
      </dsp:txXfrm>
    </dsp:sp>
    <dsp:sp modelId="{95A771CA-9087-4ADD-BCCF-CE3347338B54}">
      <dsp:nvSpPr>
        <dsp:cNvPr id="0" name=""/>
        <dsp:cNvSpPr/>
      </dsp:nvSpPr>
      <dsp:spPr>
        <a:xfrm>
          <a:off x="0" y="517342"/>
          <a:ext cx="8229600"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7780" rIns="99568" bIns="17780" numCol="1" spcCol="1270" anchor="t" anchorCtr="0">
          <a:noAutofit/>
        </a:bodyPr>
        <a:lstStyle/>
        <a:p>
          <a:pPr marL="57150" lvl="1" indent="-57150" algn="l" defTabSz="488950" rtl="0">
            <a:lnSpc>
              <a:spcPct val="90000"/>
            </a:lnSpc>
            <a:spcBef>
              <a:spcPct val="0"/>
            </a:spcBef>
            <a:spcAft>
              <a:spcPct val="20000"/>
            </a:spcAft>
            <a:buChar char="••"/>
          </a:pPr>
          <a:r>
            <a:rPr lang="zh-CN" sz="1100" kern="1200" smtClean="0"/>
            <a:t>由于种种原因，在需求分析阶段得到完全、一致、准确、合理的需求说明是很困难的，在获得一组基本需求说明后，就快速地使其“实现”，通过原型反馈，加深对系统的理解，并满足用户基本要求，使用户在试用过程中受到启发，对需求说明进行补充和精确化，消除不协调的系统需求，逐步确定各种需求，从而获得合理、协调一致、无歧义的、完整的、现实可行的需求说明。又把快速原型思想用到软件开发的其他阶段，向软件开发的全过程扩展。即先用相对少的成本，较短的周期开发一个简单的、但可以运行的系统原型向用户演示或让用户试用，以便及早澄清并检验一些主要设计策略，在此基础上再开发实际的软件系统。</a:t>
          </a:r>
          <a:endParaRPr lang="zh-CN" sz="1100" kern="1200"/>
        </a:p>
      </dsp:txBody>
      <dsp:txXfrm>
        <a:off x="0" y="517342"/>
        <a:ext cx="8229600" cy="1043280"/>
      </dsp:txXfrm>
    </dsp:sp>
    <dsp:sp modelId="{DEFED3BC-08A6-4BCF-BC2C-A3FD994C619C}">
      <dsp:nvSpPr>
        <dsp:cNvPr id="0" name=""/>
        <dsp:cNvSpPr/>
      </dsp:nvSpPr>
      <dsp:spPr>
        <a:xfrm>
          <a:off x="0" y="1560622"/>
          <a:ext cx="8229600" cy="35216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zh-CN" sz="1400" kern="1200" smtClean="0"/>
            <a:t>优点</a:t>
          </a:r>
          <a:endParaRPr lang="zh-CN" sz="1400" kern="1200"/>
        </a:p>
      </dsp:txBody>
      <dsp:txXfrm>
        <a:off x="17191" y="1577813"/>
        <a:ext cx="8195218" cy="317787"/>
      </dsp:txXfrm>
    </dsp:sp>
    <dsp:sp modelId="{D632F105-C6B5-4749-91D1-E1C72A34A3A2}">
      <dsp:nvSpPr>
        <dsp:cNvPr id="0" name=""/>
        <dsp:cNvSpPr/>
      </dsp:nvSpPr>
      <dsp:spPr>
        <a:xfrm>
          <a:off x="0" y="1912792"/>
          <a:ext cx="8229600" cy="608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7780" rIns="99568" bIns="17780" numCol="1" spcCol="1270" anchor="t" anchorCtr="0">
          <a:noAutofit/>
        </a:bodyPr>
        <a:lstStyle/>
        <a:p>
          <a:pPr marL="57150" lvl="1" indent="-57150" algn="l" defTabSz="488950" rtl="0">
            <a:lnSpc>
              <a:spcPct val="90000"/>
            </a:lnSpc>
            <a:spcBef>
              <a:spcPct val="0"/>
            </a:spcBef>
            <a:spcAft>
              <a:spcPct val="20000"/>
            </a:spcAft>
            <a:buChar char="••"/>
          </a:pPr>
          <a:r>
            <a:rPr lang="zh-CN" sz="1100" kern="1200" smtClean="0"/>
            <a:t>克服瀑布模型的缺点，通过与用户交互可以得到比较良好的需求定义，容易适应需求的变化，较少需求不明确的开发风险。</a:t>
          </a:r>
          <a:endParaRPr lang="zh-CN" sz="1100" kern="1200"/>
        </a:p>
        <a:p>
          <a:pPr marL="57150" lvl="1" indent="-57150" algn="l" defTabSz="488950" rtl="0">
            <a:lnSpc>
              <a:spcPct val="90000"/>
            </a:lnSpc>
            <a:spcBef>
              <a:spcPct val="0"/>
            </a:spcBef>
            <a:spcAft>
              <a:spcPct val="20000"/>
            </a:spcAft>
            <a:buChar char="••"/>
          </a:pPr>
          <a:r>
            <a:rPr lang="zh-CN" sz="1100" kern="1200" smtClean="0"/>
            <a:t>有利于开发与培训的同步；</a:t>
          </a:r>
          <a:endParaRPr lang="zh-CN" sz="1100" kern="1200"/>
        </a:p>
        <a:p>
          <a:pPr marL="57150" lvl="1" indent="-57150" algn="l" defTabSz="488950" rtl="0">
            <a:lnSpc>
              <a:spcPct val="90000"/>
            </a:lnSpc>
            <a:spcBef>
              <a:spcPct val="0"/>
            </a:spcBef>
            <a:spcAft>
              <a:spcPct val="20000"/>
            </a:spcAft>
            <a:buChar char="••"/>
          </a:pPr>
          <a:r>
            <a:rPr lang="zh-CN" sz="1100" kern="1200" smtClean="0"/>
            <a:t>开发费用低、开发周期短且对用户更友好。</a:t>
          </a:r>
          <a:endParaRPr lang="zh-CN" sz="1100" kern="1200"/>
        </a:p>
      </dsp:txBody>
      <dsp:txXfrm>
        <a:off x="0" y="1912792"/>
        <a:ext cx="8229600" cy="608580"/>
      </dsp:txXfrm>
    </dsp:sp>
    <dsp:sp modelId="{AC43A399-C44E-47ED-9252-279BFBF2731E}">
      <dsp:nvSpPr>
        <dsp:cNvPr id="0" name=""/>
        <dsp:cNvSpPr/>
      </dsp:nvSpPr>
      <dsp:spPr>
        <a:xfrm>
          <a:off x="0" y="2521372"/>
          <a:ext cx="8229600" cy="35216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zh-CN" sz="1400" kern="1200" smtClean="0"/>
            <a:t>缺点</a:t>
          </a:r>
          <a:endParaRPr lang="zh-CN" sz="1400" kern="1200"/>
        </a:p>
      </dsp:txBody>
      <dsp:txXfrm>
        <a:off x="17191" y="2538563"/>
        <a:ext cx="8195218" cy="317787"/>
      </dsp:txXfrm>
    </dsp:sp>
    <dsp:sp modelId="{06607E36-8F19-4694-9125-F639A8A4E65F}">
      <dsp:nvSpPr>
        <dsp:cNvPr id="0" name=""/>
        <dsp:cNvSpPr/>
      </dsp:nvSpPr>
      <dsp:spPr>
        <a:xfrm>
          <a:off x="0" y="2873542"/>
          <a:ext cx="8229600" cy="565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7780" rIns="99568" bIns="17780" numCol="1" spcCol="1270" anchor="t" anchorCtr="0">
          <a:noAutofit/>
        </a:bodyPr>
        <a:lstStyle/>
        <a:p>
          <a:pPr marL="57150" lvl="1" indent="-57150" algn="l" defTabSz="488950" rtl="0">
            <a:lnSpc>
              <a:spcPct val="90000"/>
            </a:lnSpc>
            <a:spcBef>
              <a:spcPct val="0"/>
            </a:spcBef>
            <a:spcAft>
              <a:spcPct val="20000"/>
            </a:spcAft>
            <a:buChar char="••"/>
          </a:pPr>
          <a:r>
            <a:rPr lang="zh-CN" sz="1100" kern="1200" dirty="0" smtClean="0"/>
            <a:t>客户与开发者对原型理解不同，准确的原型设计比较困难；</a:t>
          </a:r>
          <a:endParaRPr lang="zh-CN" sz="1100" kern="1200" dirty="0"/>
        </a:p>
        <a:p>
          <a:pPr marL="57150" lvl="1" indent="-57150" algn="l" defTabSz="488950" rtl="0">
            <a:lnSpc>
              <a:spcPct val="90000"/>
            </a:lnSpc>
            <a:spcBef>
              <a:spcPct val="0"/>
            </a:spcBef>
            <a:spcAft>
              <a:spcPct val="20000"/>
            </a:spcAft>
            <a:buChar char="••"/>
          </a:pPr>
          <a:r>
            <a:rPr lang="zh-CN" sz="1100" kern="1200" dirty="0" smtClean="0"/>
            <a:t>由于快速建立的系统结构时所选的开发技术和工具不一定符合主流的发展，一来不利于开发人员的创新，而来可能会导致产品质量的低下。</a:t>
          </a:r>
          <a:endParaRPr lang="zh-CN" sz="1100" kern="1200" dirty="0"/>
        </a:p>
      </dsp:txBody>
      <dsp:txXfrm>
        <a:off x="0" y="2873542"/>
        <a:ext cx="8229600" cy="565110"/>
      </dsp:txXfrm>
    </dsp:sp>
    <dsp:sp modelId="{D61FDEA6-E346-4429-AFC5-4CB40F8DBEBA}">
      <dsp:nvSpPr>
        <dsp:cNvPr id="0" name=""/>
        <dsp:cNvSpPr/>
      </dsp:nvSpPr>
      <dsp:spPr>
        <a:xfrm>
          <a:off x="0" y="3438653"/>
          <a:ext cx="8229600" cy="35216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zh-CN" sz="1400" kern="1200" smtClean="0"/>
            <a:t>类型</a:t>
          </a:r>
          <a:endParaRPr lang="zh-CN" sz="1400" kern="1200"/>
        </a:p>
      </dsp:txBody>
      <dsp:txXfrm>
        <a:off x="17191" y="3455844"/>
        <a:ext cx="8195218" cy="317787"/>
      </dsp:txXfrm>
    </dsp:sp>
    <dsp:sp modelId="{5A09290A-7312-47C9-92EF-4CA03F57884D}">
      <dsp:nvSpPr>
        <dsp:cNvPr id="0" name=""/>
        <dsp:cNvSpPr/>
      </dsp:nvSpPr>
      <dsp:spPr>
        <a:xfrm>
          <a:off x="0" y="3790823"/>
          <a:ext cx="8229600" cy="1709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7780" rIns="99568" bIns="17780" numCol="1" spcCol="1270" anchor="t" anchorCtr="0">
          <a:noAutofit/>
        </a:bodyPr>
        <a:lstStyle/>
        <a:p>
          <a:pPr marL="57150" lvl="1" indent="-57150" algn="l" defTabSz="488950" rtl="0">
            <a:lnSpc>
              <a:spcPct val="90000"/>
            </a:lnSpc>
            <a:spcBef>
              <a:spcPct val="0"/>
            </a:spcBef>
            <a:spcAft>
              <a:spcPct val="20000"/>
            </a:spcAft>
            <a:buChar char="••"/>
          </a:pPr>
          <a:r>
            <a:rPr lang="zh-CN" sz="1100" kern="1200" smtClean="0"/>
            <a:t>探索型原型</a:t>
          </a:r>
          <a:endParaRPr lang="zh-CN" sz="1100" kern="1200"/>
        </a:p>
        <a:p>
          <a:pPr marL="114300" lvl="2" indent="-57150" algn="l" defTabSz="488950" rtl="0">
            <a:lnSpc>
              <a:spcPct val="90000"/>
            </a:lnSpc>
            <a:spcBef>
              <a:spcPct val="0"/>
            </a:spcBef>
            <a:spcAft>
              <a:spcPct val="20000"/>
            </a:spcAft>
            <a:buChar char="••"/>
          </a:pPr>
          <a:r>
            <a:rPr lang="zh-CN" sz="1100" kern="1200" dirty="0" smtClean="0"/>
            <a:t>这种类型的原型是把原型用于开发的需求分析阶段，目的是要弄清用户的需求，确定所期望的特性，并探索各种方案的可行性。它主要针对开发目标模糊，用户与开发都对项目都缺乏经验的情况，通过对原型的开发来明确用户的需求。</a:t>
          </a:r>
          <a:endParaRPr lang="zh-CN" sz="1100" kern="1200" dirty="0"/>
        </a:p>
        <a:p>
          <a:pPr marL="57150" lvl="1" indent="-57150" algn="l" defTabSz="488950" rtl="0">
            <a:lnSpc>
              <a:spcPct val="90000"/>
            </a:lnSpc>
            <a:spcBef>
              <a:spcPct val="0"/>
            </a:spcBef>
            <a:spcAft>
              <a:spcPct val="20000"/>
            </a:spcAft>
            <a:buChar char="••"/>
          </a:pPr>
          <a:r>
            <a:rPr lang="zh-CN" sz="1100" kern="1200" smtClean="0"/>
            <a:t>实验型原型</a:t>
          </a:r>
          <a:endParaRPr lang="zh-CN" sz="1100" kern="1200"/>
        </a:p>
        <a:p>
          <a:pPr marL="114300" lvl="2" indent="-57150" algn="l" defTabSz="488950" rtl="0">
            <a:lnSpc>
              <a:spcPct val="90000"/>
            </a:lnSpc>
            <a:spcBef>
              <a:spcPct val="0"/>
            </a:spcBef>
            <a:spcAft>
              <a:spcPct val="20000"/>
            </a:spcAft>
            <a:buChar char="••"/>
          </a:pPr>
          <a:r>
            <a:rPr lang="zh-CN" sz="1100" kern="1200" dirty="0" smtClean="0"/>
            <a:t>这种原型主要用于设计阶段，考核实现方案是否合适，能否实现。对于一个大型系统，若对设计方案心中没有把握时，可通过这种原型来证实设计方案的正确性。</a:t>
          </a:r>
          <a:endParaRPr lang="zh-CN" sz="1100" kern="1200" dirty="0"/>
        </a:p>
        <a:p>
          <a:pPr marL="57150" lvl="1" indent="-57150" algn="l" defTabSz="488950" rtl="0">
            <a:lnSpc>
              <a:spcPct val="90000"/>
            </a:lnSpc>
            <a:spcBef>
              <a:spcPct val="0"/>
            </a:spcBef>
            <a:spcAft>
              <a:spcPct val="20000"/>
            </a:spcAft>
            <a:buChar char="••"/>
          </a:pPr>
          <a:r>
            <a:rPr lang="zh-CN" sz="1100" kern="1200" smtClean="0"/>
            <a:t>演化型原型</a:t>
          </a:r>
          <a:endParaRPr lang="zh-CN" sz="1100" kern="1200"/>
        </a:p>
        <a:p>
          <a:pPr marL="114300" lvl="2" indent="-57150" algn="l" defTabSz="488950" rtl="0">
            <a:lnSpc>
              <a:spcPct val="90000"/>
            </a:lnSpc>
            <a:spcBef>
              <a:spcPct val="0"/>
            </a:spcBef>
            <a:spcAft>
              <a:spcPct val="20000"/>
            </a:spcAft>
            <a:buChar char="••"/>
          </a:pPr>
          <a:r>
            <a:rPr lang="zh-CN" sz="1100" kern="1200" dirty="0" smtClean="0"/>
            <a:t>这种原型主要用于及早向用户提交一个原型系统，该原型系统或者包含系统的框架，或者包含系统的主要功能，在得到用户的认可后，将原型系统不断扩充演变为最终的软件系统。它将原型的思想扩展到软件开发的全过程。</a:t>
          </a:r>
          <a:endParaRPr lang="zh-CN" sz="1100" kern="1200" dirty="0"/>
        </a:p>
      </dsp:txBody>
      <dsp:txXfrm>
        <a:off x="0" y="3790823"/>
        <a:ext cx="8229600" cy="170982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F78157-941B-4BF6-A217-575DEA149ED5}">
      <dsp:nvSpPr>
        <dsp:cNvPr id="0" name=""/>
        <dsp:cNvSpPr/>
      </dsp:nvSpPr>
      <dsp:spPr>
        <a:xfrm>
          <a:off x="0" y="9239"/>
          <a:ext cx="8229600" cy="10483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zh-CN" sz="1400" b="1" kern="1200" dirty="0" smtClean="0"/>
            <a:t>增量模型</a:t>
          </a:r>
          <a:br>
            <a:rPr lang="zh-CN" sz="1400" b="1" kern="1200" dirty="0" smtClean="0"/>
          </a:br>
          <a:r>
            <a:rPr lang="zh-CN" sz="1400" kern="1200" dirty="0" smtClean="0"/>
            <a:t>    利把待开发的软件系统模块化，将每个模块作为一个增量组件，从而分批次地分析、设计、编码和测试这些增量组件。运用增量模型的软件开发过程是递增式的过程。相对于瀑布模型而言，采用增量模型进行开发，开发人员不需要一次性地把整个软件产品提交给用户，而是可以分批次进行提交，如图所示。</a:t>
          </a:r>
          <a:endParaRPr lang="zh-CN" sz="1400" kern="1200" dirty="0"/>
        </a:p>
      </dsp:txBody>
      <dsp:txXfrm>
        <a:off x="51175" y="60414"/>
        <a:ext cx="8127250" cy="94597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2583D6-7754-41C2-8B13-52CF6CFD5D2E}">
      <dsp:nvSpPr>
        <dsp:cNvPr id="0" name=""/>
        <dsp:cNvSpPr/>
      </dsp:nvSpPr>
      <dsp:spPr>
        <a:xfrm>
          <a:off x="0" y="7811"/>
          <a:ext cx="8229600" cy="42763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zh-CN" sz="1700" kern="1200" smtClean="0"/>
            <a:t>特点</a:t>
          </a:r>
          <a:endParaRPr lang="zh-CN" sz="1700" kern="1200"/>
        </a:p>
      </dsp:txBody>
      <dsp:txXfrm>
        <a:off x="20875" y="28686"/>
        <a:ext cx="8187850" cy="385885"/>
      </dsp:txXfrm>
    </dsp:sp>
    <dsp:sp modelId="{37573DF7-DE85-4719-99D7-EC12C5B8BA17}">
      <dsp:nvSpPr>
        <dsp:cNvPr id="0" name=""/>
        <dsp:cNvSpPr/>
      </dsp:nvSpPr>
      <dsp:spPr>
        <a:xfrm>
          <a:off x="0" y="435447"/>
          <a:ext cx="8229600" cy="1266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1590" rIns="120904" bIns="21590" numCol="1" spcCol="1270" anchor="t" anchorCtr="0">
          <a:noAutofit/>
        </a:bodyPr>
        <a:lstStyle/>
        <a:p>
          <a:pPr marL="114300" lvl="1" indent="-114300" algn="l" defTabSz="577850" rtl="0">
            <a:lnSpc>
              <a:spcPct val="90000"/>
            </a:lnSpc>
            <a:spcBef>
              <a:spcPct val="0"/>
            </a:spcBef>
            <a:spcAft>
              <a:spcPct val="20000"/>
            </a:spcAft>
            <a:buChar char="••"/>
          </a:pPr>
          <a:r>
            <a:rPr lang="zh-CN" sz="1300" kern="1200" dirty="0" smtClean="0"/>
            <a:t>最大特点就是将待开发的软件系统模块化和组件</a:t>
          </a:r>
          <a:r>
            <a:rPr lang="zh-CN" sz="1300" kern="1200" dirty="0" smtClean="0"/>
            <a:t>化</a:t>
          </a:r>
          <a:r>
            <a:rPr lang="zh-CN" altLang="en-US" sz="1300" kern="1200" dirty="0" smtClean="0"/>
            <a:t>；第一个增量往往是核心增量，满足基本的需求，但很多特征需求没有纳入；客户对每一个增量的使用和评估都可能为下一个增量引入新的功能特性。</a:t>
          </a:r>
          <a:endParaRPr lang="zh-CN" sz="1300" kern="1200" dirty="0"/>
        </a:p>
        <a:p>
          <a:pPr marL="114300" lvl="1" indent="-114300" algn="l" defTabSz="577850" rtl="0">
            <a:lnSpc>
              <a:spcPct val="90000"/>
            </a:lnSpc>
            <a:spcBef>
              <a:spcPct val="0"/>
            </a:spcBef>
            <a:spcAft>
              <a:spcPct val="20000"/>
            </a:spcAft>
            <a:buChar char="••"/>
          </a:pPr>
          <a:r>
            <a:rPr lang="zh-CN" sz="1300" kern="1200" dirty="0" smtClean="0"/>
            <a:t>比较瀑布模型、原型进化模型，增量模型具有非常显著的优越性。但是，增量模型对软件设计有更高的技术要求，特别是对软件体系结构，要求它具有很好的开放性与稳定性，能够顺利地实现构件的集成。在把每个新的构件集成到已建软件系统的结构中的时候，一般要求这个新增的构件应该尽量少地改变原来已建的软件结构。因此增量构件要求具有相当好的功能独立性，其接口应该简单，以方便集成时与系统的连接。</a:t>
          </a:r>
          <a:endParaRPr lang="zh-CN" sz="1300" kern="1200" dirty="0"/>
        </a:p>
      </dsp:txBody>
      <dsp:txXfrm>
        <a:off x="0" y="435447"/>
        <a:ext cx="8229600" cy="1266840"/>
      </dsp:txXfrm>
    </dsp:sp>
    <dsp:sp modelId="{0E8CFF48-AD6F-42B8-8891-955A45871060}">
      <dsp:nvSpPr>
        <dsp:cNvPr id="0" name=""/>
        <dsp:cNvSpPr/>
      </dsp:nvSpPr>
      <dsp:spPr>
        <a:xfrm>
          <a:off x="0" y="1702286"/>
          <a:ext cx="8229600" cy="42763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zh-CN" sz="1700" kern="1200" smtClean="0"/>
            <a:t>优点</a:t>
          </a:r>
          <a:endParaRPr lang="zh-CN" sz="1700" kern="1200"/>
        </a:p>
      </dsp:txBody>
      <dsp:txXfrm>
        <a:off x="20875" y="1723161"/>
        <a:ext cx="8187850" cy="385885"/>
      </dsp:txXfrm>
    </dsp:sp>
    <dsp:sp modelId="{B8569C65-CE24-4828-910A-55C08820D5D8}">
      <dsp:nvSpPr>
        <dsp:cNvPr id="0" name=""/>
        <dsp:cNvSpPr/>
      </dsp:nvSpPr>
      <dsp:spPr>
        <a:xfrm>
          <a:off x="0" y="2129921"/>
          <a:ext cx="8229600" cy="914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1590" rIns="120904" bIns="21590" numCol="1" spcCol="1270" anchor="t" anchorCtr="0">
          <a:noAutofit/>
        </a:bodyPr>
        <a:lstStyle/>
        <a:p>
          <a:pPr marL="114300" lvl="1" indent="-114300" algn="l" defTabSz="577850" rtl="0">
            <a:lnSpc>
              <a:spcPct val="90000"/>
            </a:lnSpc>
            <a:spcBef>
              <a:spcPct val="0"/>
            </a:spcBef>
            <a:spcAft>
              <a:spcPct val="20000"/>
            </a:spcAft>
            <a:buChar char="••"/>
          </a:pPr>
          <a:r>
            <a:rPr lang="zh-CN" sz="1300" kern="1200" dirty="0" smtClean="0"/>
            <a:t>采用增量模型的优点是人员分配灵活，刚开始不用投入大量人力资源。</a:t>
          </a:r>
          <a:endParaRPr lang="zh-CN" sz="1300" kern="1200" dirty="0"/>
        </a:p>
        <a:p>
          <a:pPr marL="114300" lvl="1" indent="-114300" algn="l" defTabSz="577850" rtl="0">
            <a:lnSpc>
              <a:spcPct val="90000"/>
            </a:lnSpc>
            <a:spcBef>
              <a:spcPct val="0"/>
            </a:spcBef>
            <a:spcAft>
              <a:spcPct val="20000"/>
            </a:spcAft>
            <a:buChar char="••"/>
          </a:pPr>
          <a:r>
            <a:rPr lang="zh-CN" altLang="en-US" sz="1300" kern="1200" dirty="0" smtClean="0"/>
            <a:t>系统利用增量进行分解模块，有利于降低产品的开发风险，且保持一定的灵活性，比如，</a:t>
          </a:r>
          <a:r>
            <a:rPr lang="zh-CN" sz="1300" kern="1200" dirty="0" smtClean="0"/>
            <a:t>如果核心产品很受欢迎，则可增加人力实现下一个增量</a:t>
          </a:r>
          <a:r>
            <a:rPr lang="zh-CN" altLang="en-US" sz="1300" kern="1200" dirty="0" smtClean="0"/>
            <a:t>。</a:t>
          </a:r>
          <a:endParaRPr lang="zh-CN" sz="1300" kern="1200" dirty="0"/>
        </a:p>
        <a:p>
          <a:pPr marL="114300" lvl="1" indent="-114300" algn="l" defTabSz="577850" rtl="0">
            <a:lnSpc>
              <a:spcPct val="90000"/>
            </a:lnSpc>
            <a:spcBef>
              <a:spcPct val="0"/>
            </a:spcBef>
            <a:spcAft>
              <a:spcPct val="20000"/>
            </a:spcAft>
            <a:buChar char="••"/>
          </a:pPr>
          <a:r>
            <a:rPr lang="zh-CN" sz="1300" kern="1200" dirty="0" smtClean="0"/>
            <a:t>可先发布部分功能给客户，对客户起到镇静剂的作用。</a:t>
          </a:r>
          <a:endParaRPr lang="zh-CN" sz="1300" kern="1200" dirty="0"/>
        </a:p>
      </dsp:txBody>
      <dsp:txXfrm>
        <a:off x="0" y="2129921"/>
        <a:ext cx="8229600" cy="914940"/>
      </dsp:txXfrm>
    </dsp:sp>
    <dsp:sp modelId="{3283C466-AF52-4DCD-9975-EB14FA7F2632}">
      <dsp:nvSpPr>
        <dsp:cNvPr id="0" name=""/>
        <dsp:cNvSpPr/>
      </dsp:nvSpPr>
      <dsp:spPr>
        <a:xfrm>
          <a:off x="0" y="3044861"/>
          <a:ext cx="8229600" cy="42763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zh-CN" sz="1700" kern="1200" smtClean="0"/>
            <a:t>缺点</a:t>
          </a:r>
          <a:endParaRPr lang="zh-CN" sz="1700" kern="1200"/>
        </a:p>
      </dsp:txBody>
      <dsp:txXfrm>
        <a:off x="20875" y="3065736"/>
        <a:ext cx="8187850" cy="385885"/>
      </dsp:txXfrm>
    </dsp:sp>
    <dsp:sp modelId="{ED5CADDC-748D-4AB9-BDB4-64B41EBD7C17}">
      <dsp:nvSpPr>
        <dsp:cNvPr id="0" name=""/>
        <dsp:cNvSpPr/>
      </dsp:nvSpPr>
      <dsp:spPr>
        <a:xfrm>
          <a:off x="0" y="3472496"/>
          <a:ext cx="8229600" cy="1108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1590" rIns="120904" bIns="21590" numCol="1" spcCol="1270" anchor="t" anchorCtr="0">
          <a:noAutofit/>
        </a:bodyPr>
        <a:lstStyle/>
        <a:p>
          <a:pPr marL="114300" lvl="1" indent="-114300" algn="l" defTabSz="577850" rtl="0">
            <a:lnSpc>
              <a:spcPct val="90000"/>
            </a:lnSpc>
            <a:spcBef>
              <a:spcPct val="0"/>
            </a:spcBef>
            <a:spcAft>
              <a:spcPct val="20000"/>
            </a:spcAft>
            <a:buChar char="••"/>
          </a:pPr>
          <a:r>
            <a:rPr lang="zh-CN" sz="1300" kern="1200" dirty="0" smtClean="0"/>
            <a:t>软件开发人员若对应用领域不熟悉，难以一次性地进行系统开发（须具备开放式的体系结构），导致并行开发构件有可能遇到不能集成的风险。</a:t>
          </a:r>
          <a:endParaRPr lang="zh-CN" sz="1300" kern="1200" dirty="0"/>
        </a:p>
        <a:p>
          <a:pPr marL="114300" lvl="1" indent="-114300" algn="l" defTabSz="577850" rtl="0">
            <a:lnSpc>
              <a:spcPct val="90000"/>
            </a:lnSpc>
            <a:spcBef>
              <a:spcPct val="0"/>
            </a:spcBef>
            <a:spcAft>
              <a:spcPct val="20000"/>
            </a:spcAft>
            <a:buChar char="••"/>
          </a:pPr>
          <a:r>
            <a:rPr lang="zh-CN" sz="1300" kern="1200" dirty="0" smtClean="0"/>
            <a:t>增量模型的灵活性可以使其适应这种变化的能力大大优于瀑布模型和快速原型模型，但也很容易退化为边做边改模型，从而是软件过程的控制失去整体性。</a:t>
          </a:r>
          <a:endParaRPr lang="zh-CN" sz="1300" kern="1200" dirty="0"/>
        </a:p>
        <a:p>
          <a:pPr marL="114300" lvl="1" indent="-114300" algn="l" defTabSz="577850" rtl="0">
            <a:lnSpc>
              <a:spcPct val="90000"/>
            </a:lnSpc>
            <a:spcBef>
              <a:spcPct val="0"/>
            </a:spcBef>
            <a:spcAft>
              <a:spcPct val="20000"/>
            </a:spcAft>
            <a:buChar char="••"/>
          </a:pPr>
          <a:r>
            <a:rPr lang="zh-CN" sz="1300" kern="1200" dirty="0" smtClean="0"/>
            <a:t>项目管理人员把握全局的水平较高。</a:t>
          </a:r>
          <a:endParaRPr lang="zh-CN" sz="1300" kern="1200" dirty="0"/>
        </a:p>
      </dsp:txBody>
      <dsp:txXfrm>
        <a:off x="0" y="3472496"/>
        <a:ext cx="8229600" cy="1108485"/>
      </dsp:txXfrm>
    </dsp:sp>
    <dsp:sp modelId="{0420110F-0085-4B55-A74F-30562E81ADD2}">
      <dsp:nvSpPr>
        <dsp:cNvPr id="0" name=""/>
        <dsp:cNvSpPr/>
      </dsp:nvSpPr>
      <dsp:spPr>
        <a:xfrm>
          <a:off x="0" y="4580981"/>
          <a:ext cx="8229600" cy="42763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zh-CN" sz="1700" kern="1200" smtClean="0"/>
            <a:t>适用</a:t>
          </a:r>
          <a:endParaRPr lang="zh-CN" sz="1700" kern="1200"/>
        </a:p>
      </dsp:txBody>
      <dsp:txXfrm>
        <a:off x="20875" y="4601856"/>
        <a:ext cx="8187850" cy="385885"/>
      </dsp:txXfrm>
    </dsp:sp>
    <dsp:sp modelId="{36576F1E-37A6-4638-AA72-0693D4412AC7}">
      <dsp:nvSpPr>
        <dsp:cNvPr id="0" name=""/>
        <dsp:cNvSpPr/>
      </dsp:nvSpPr>
      <dsp:spPr>
        <a:xfrm>
          <a:off x="0" y="5008616"/>
          <a:ext cx="8229600" cy="72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1590" rIns="120904" bIns="21590" numCol="1" spcCol="1270" anchor="t" anchorCtr="0">
          <a:noAutofit/>
        </a:bodyPr>
        <a:lstStyle/>
        <a:p>
          <a:pPr marL="114300" lvl="1" indent="-114300" algn="l" defTabSz="577850" rtl="0">
            <a:lnSpc>
              <a:spcPct val="90000"/>
            </a:lnSpc>
            <a:spcBef>
              <a:spcPct val="0"/>
            </a:spcBef>
            <a:spcAft>
              <a:spcPct val="20000"/>
            </a:spcAft>
            <a:buChar char="••"/>
          </a:pPr>
          <a:r>
            <a:rPr lang="zh-CN" sz="1300" kern="1200" smtClean="0"/>
            <a:t>进行已有产品升级或新版本开发，增量模型是非常适合的；</a:t>
          </a:r>
          <a:endParaRPr lang="zh-CN" sz="1300" kern="1200"/>
        </a:p>
        <a:p>
          <a:pPr marL="114300" lvl="1" indent="-114300" algn="l" defTabSz="577850" rtl="0">
            <a:lnSpc>
              <a:spcPct val="90000"/>
            </a:lnSpc>
            <a:spcBef>
              <a:spcPct val="0"/>
            </a:spcBef>
            <a:spcAft>
              <a:spcPct val="20000"/>
            </a:spcAft>
            <a:buChar char="••"/>
          </a:pPr>
          <a:r>
            <a:rPr lang="zh-CN" sz="1300" kern="1200" smtClean="0"/>
            <a:t>对完成期限严格要求的产品，可以使用增量模型；</a:t>
          </a:r>
          <a:endParaRPr lang="zh-CN" sz="1300" kern="1200"/>
        </a:p>
        <a:p>
          <a:pPr marL="114300" lvl="1" indent="-114300" algn="l" defTabSz="577850" rtl="0">
            <a:lnSpc>
              <a:spcPct val="90000"/>
            </a:lnSpc>
            <a:spcBef>
              <a:spcPct val="0"/>
            </a:spcBef>
            <a:spcAft>
              <a:spcPct val="20000"/>
            </a:spcAft>
            <a:buChar char="••"/>
          </a:pPr>
          <a:r>
            <a:rPr lang="zh-CN" sz="1300" kern="1200" dirty="0" smtClean="0"/>
            <a:t>对所开发的领域比较熟悉而且已有原型系统，增量模型也是非常适合的。</a:t>
          </a:r>
          <a:endParaRPr lang="zh-CN" sz="1300" kern="1200" dirty="0"/>
        </a:p>
      </dsp:txBody>
      <dsp:txXfrm>
        <a:off x="0" y="5008616"/>
        <a:ext cx="8229600" cy="72139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6FEF22-9ECC-4A22-B4AA-254AD97019A3}">
      <dsp:nvSpPr>
        <dsp:cNvPr id="0" name=""/>
        <dsp:cNvSpPr/>
      </dsp:nvSpPr>
      <dsp:spPr>
        <a:xfrm>
          <a:off x="0" y="84119"/>
          <a:ext cx="8229600" cy="8985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zh-CN" sz="1200" b="1" kern="1200" smtClean="0"/>
            <a:t>螺旋模型</a:t>
          </a:r>
          <a:br>
            <a:rPr lang="zh-CN" sz="1200" b="1" kern="1200" smtClean="0"/>
          </a:br>
          <a:r>
            <a:rPr lang="zh-CN" sz="1200" kern="1200" smtClean="0"/>
            <a:t>    属于一种演化软件开发过程模型，它兼顾了快速原型的迭代的特征以及瀑布模型的系统化与严格监控。螺旋模型最大的特点在于引入了其他模型不具备的风险分析，使软件在无法排除重大风险时有机会停止，以减小损失。同时，在每个迭代阶段构建原型是螺旋模型用以减小风险的途径。螺旋模型更适合大型的昂贵的系统级的软件应用，如图所示。</a:t>
          </a:r>
          <a:endParaRPr lang="zh-CN" sz="1200" kern="1200"/>
        </a:p>
      </dsp:txBody>
      <dsp:txXfrm>
        <a:off x="43864" y="127983"/>
        <a:ext cx="8141872" cy="81083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AD7EF1-DC55-45C8-BAAF-FF2E18BF7936}">
      <dsp:nvSpPr>
        <dsp:cNvPr id="0" name=""/>
        <dsp:cNvSpPr/>
      </dsp:nvSpPr>
      <dsp:spPr>
        <a:xfrm>
          <a:off x="0" y="208422"/>
          <a:ext cx="8229600" cy="35216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zh-CN" sz="1400" kern="1200" smtClean="0"/>
            <a:t>特点</a:t>
          </a:r>
          <a:endParaRPr lang="zh-CN" sz="1400" kern="1200"/>
        </a:p>
      </dsp:txBody>
      <dsp:txXfrm>
        <a:off x="17191" y="225613"/>
        <a:ext cx="8195218" cy="317787"/>
      </dsp:txXfrm>
    </dsp:sp>
    <dsp:sp modelId="{DC5B36F5-62E6-4DB4-81AF-C418907D152F}">
      <dsp:nvSpPr>
        <dsp:cNvPr id="0" name=""/>
        <dsp:cNvSpPr/>
      </dsp:nvSpPr>
      <dsp:spPr>
        <a:xfrm>
          <a:off x="0" y="560592"/>
          <a:ext cx="8229600" cy="173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7780" rIns="99568" bIns="17780" numCol="1" spcCol="1270" anchor="t" anchorCtr="0">
          <a:noAutofit/>
        </a:bodyPr>
        <a:lstStyle/>
        <a:p>
          <a:pPr marL="57150" lvl="1" indent="-57150" algn="l" defTabSz="488950" rtl="0">
            <a:lnSpc>
              <a:spcPct val="90000"/>
            </a:lnSpc>
            <a:spcBef>
              <a:spcPct val="0"/>
            </a:spcBef>
            <a:spcAft>
              <a:spcPct val="20000"/>
            </a:spcAft>
            <a:buChar char="••"/>
          </a:pPr>
          <a:r>
            <a:rPr lang="zh-CN" sz="1100" kern="1200" dirty="0" smtClean="0"/>
            <a:t>适应于内部的大规模软件开发</a:t>
          </a:r>
          <a:r>
            <a:rPr lang="en-US" sz="1100" kern="1200" dirty="0" smtClean="0"/>
            <a:t>:</a:t>
          </a:r>
          <a:r>
            <a:rPr lang="zh-CN" sz="1100" kern="1200" dirty="0" smtClean="0"/>
            <a:t>螺旋模型强调风险分析</a:t>
          </a:r>
          <a:r>
            <a:rPr lang="en-US" sz="1100" kern="1200" dirty="0" smtClean="0"/>
            <a:t>,</a:t>
          </a:r>
          <a:r>
            <a:rPr lang="zh-CN" sz="1100" kern="1200" dirty="0" smtClean="0"/>
            <a:t>许多客户都无法接受和相信这种分析</a:t>
          </a:r>
          <a:r>
            <a:rPr lang="zh-CN" sz="1100" kern="1200" dirty="0" smtClean="0"/>
            <a:t>因此适合于大规模软件项目</a:t>
          </a:r>
          <a:r>
            <a:rPr lang="zh-CN" altLang="en-US" sz="1100" kern="1200" dirty="0" smtClean="0"/>
            <a:t>。</a:t>
          </a:r>
          <a:endParaRPr lang="zh-CN" sz="1100" kern="1200" dirty="0"/>
        </a:p>
        <a:p>
          <a:pPr marL="57150" lvl="1" indent="-57150" algn="l" defTabSz="488950" rtl="0">
            <a:lnSpc>
              <a:spcPct val="90000"/>
            </a:lnSpc>
            <a:spcBef>
              <a:spcPct val="0"/>
            </a:spcBef>
            <a:spcAft>
              <a:spcPct val="20000"/>
            </a:spcAft>
            <a:buChar char="••"/>
          </a:pPr>
          <a:r>
            <a:rPr lang="zh-CN" sz="1100" kern="1200" dirty="0" smtClean="0"/>
            <a:t>软件开发人员应该擅长寻找可能的风险</a:t>
          </a:r>
          <a:r>
            <a:rPr lang="en-US" sz="1100" kern="1200" dirty="0" smtClean="0"/>
            <a:t>,</a:t>
          </a:r>
          <a:r>
            <a:rPr lang="zh-CN" sz="1100" kern="1200" dirty="0" smtClean="0"/>
            <a:t>准确地分析风险</a:t>
          </a:r>
          <a:r>
            <a:rPr lang="en-US" sz="1100" kern="1200" dirty="0" smtClean="0"/>
            <a:t>,</a:t>
          </a:r>
          <a:r>
            <a:rPr lang="zh-CN" sz="1100" kern="1200" dirty="0" smtClean="0"/>
            <a:t>否则将会带来更大的风险。</a:t>
          </a:r>
          <a:endParaRPr lang="zh-CN" sz="1100" kern="1200" dirty="0"/>
        </a:p>
        <a:p>
          <a:pPr marL="57150" lvl="1" indent="-57150" algn="l" defTabSz="488950" rtl="0">
            <a:lnSpc>
              <a:spcPct val="90000"/>
            </a:lnSpc>
            <a:spcBef>
              <a:spcPct val="0"/>
            </a:spcBef>
            <a:spcAft>
              <a:spcPct val="20000"/>
            </a:spcAft>
            <a:buChar char="••"/>
          </a:pPr>
          <a:r>
            <a:rPr lang="zh-CN" sz="1100" kern="1200" dirty="0" smtClean="0"/>
            <a:t>一个阶段首先是确定该阶段的目标，完成这些目标的选择方案及其约束条件，然后从风险角度分析方案的开发策略，努力排除各种潜在的风险，有时需要通过建造原型来完成。如果某些风险不能排除，该方案立即终止，否则启动下一个开发步骤。最后，评价该阶段的结果，并设计下一个阶段。循环步骤：</a:t>
          </a:r>
          <a:endParaRPr lang="zh-CN" sz="1100" kern="1200" dirty="0"/>
        </a:p>
        <a:p>
          <a:pPr marL="114300" lvl="2" indent="-57150" algn="l" defTabSz="488950" rtl="0">
            <a:lnSpc>
              <a:spcPct val="90000"/>
            </a:lnSpc>
            <a:spcBef>
              <a:spcPct val="0"/>
            </a:spcBef>
            <a:spcAft>
              <a:spcPct val="20000"/>
            </a:spcAft>
            <a:buChar char="••"/>
          </a:pPr>
          <a:r>
            <a:rPr lang="zh-CN" sz="1100" kern="1200" dirty="0" smtClean="0"/>
            <a:t>确定方案、可选项以及约束条件；</a:t>
          </a:r>
          <a:endParaRPr lang="zh-CN" sz="1100" kern="1200" dirty="0"/>
        </a:p>
        <a:p>
          <a:pPr marL="114300" lvl="2" indent="-57150" algn="l" defTabSz="488950" rtl="0">
            <a:lnSpc>
              <a:spcPct val="90000"/>
            </a:lnSpc>
            <a:spcBef>
              <a:spcPct val="0"/>
            </a:spcBef>
            <a:spcAft>
              <a:spcPct val="20000"/>
            </a:spcAft>
            <a:buChar char="••"/>
          </a:pPr>
          <a:r>
            <a:rPr lang="zh-CN" sz="1100" kern="1200" dirty="0" smtClean="0"/>
            <a:t>分析、识别并化解方案风险；</a:t>
          </a:r>
          <a:endParaRPr lang="zh-CN" sz="1100" kern="1200" dirty="0"/>
        </a:p>
        <a:p>
          <a:pPr marL="114300" lvl="2" indent="-57150" algn="l" defTabSz="488950" rtl="0">
            <a:lnSpc>
              <a:spcPct val="90000"/>
            </a:lnSpc>
            <a:spcBef>
              <a:spcPct val="0"/>
            </a:spcBef>
            <a:spcAft>
              <a:spcPct val="20000"/>
            </a:spcAft>
            <a:buChar char="••"/>
          </a:pPr>
          <a:r>
            <a:rPr lang="zh-CN" sz="1100" kern="1200" smtClean="0"/>
            <a:t>开发和测试验证方案；</a:t>
          </a:r>
          <a:endParaRPr lang="zh-CN" sz="1100" kern="1200"/>
        </a:p>
        <a:p>
          <a:pPr marL="114300" lvl="2" indent="-57150" algn="l" defTabSz="488950" rtl="0">
            <a:lnSpc>
              <a:spcPct val="90000"/>
            </a:lnSpc>
            <a:spcBef>
              <a:spcPct val="0"/>
            </a:spcBef>
            <a:spcAft>
              <a:spcPct val="20000"/>
            </a:spcAft>
            <a:buChar char="••"/>
          </a:pPr>
          <a:r>
            <a:rPr lang="zh-CN" sz="1100" kern="1200" smtClean="0"/>
            <a:t>对开发工作进行评估和建议，规划下一阶段；</a:t>
          </a:r>
          <a:endParaRPr lang="zh-CN" sz="1100" kern="1200"/>
        </a:p>
      </dsp:txBody>
      <dsp:txXfrm>
        <a:off x="0" y="560592"/>
        <a:ext cx="8229600" cy="1738800"/>
      </dsp:txXfrm>
    </dsp:sp>
    <dsp:sp modelId="{7E275CD3-ECE6-48AD-BA51-56A75B74612D}">
      <dsp:nvSpPr>
        <dsp:cNvPr id="0" name=""/>
        <dsp:cNvSpPr/>
      </dsp:nvSpPr>
      <dsp:spPr>
        <a:xfrm>
          <a:off x="0" y="2299392"/>
          <a:ext cx="8229600" cy="35216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zh-CN" sz="1400" kern="1200" smtClean="0"/>
            <a:t>优点</a:t>
          </a:r>
          <a:endParaRPr lang="zh-CN" sz="1400" kern="1200"/>
        </a:p>
      </dsp:txBody>
      <dsp:txXfrm>
        <a:off x="17191" y="2316583"/>
        <a:ext cx="8195218" cy="317787"/>
      </dsp:txXfrm>
    </dsp:sp>
    <dsp:sp modelId="{3D21B5DE-1B42-4CCC-9511-EFC3931718AF}">
      <dsp:nvSpPr>
        <dsp:cNvPr id="0" name=""/>
        <dsp:cNvSpPr/>
      </dsp:nvSpPr>
      <dsp:spPr>
        <a:xfrm>
          <a:off x="0" y="2651562"/>
          <a:ext cx="8229600" cy="1014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7780" rIns="99568" bIns="17780" numCol="1" spcCol="1270" anchor="t" anchorCtr="0">
          <a:noAutofit/>
        </a:bodyPr>
        <a:lstStyle/>
        <a:p>
          <a:pPr marL="57150" lvl="1" indent="-57150" algn="l" defTabSz="488950" rtl="0">
            <a:lnSpc>
              <a:spcPct val="90000"/>
            </a:lnSpc>
            <a:spcBef>
              <a:spcPct val="0"/>
            </a:spcBef>
            <a:spcAft>
              <a:spcPct val="20000"/>
            </a:spcAft>
            <a:buChar char="••"/>
          </a:pPr>
          <a:r>
            <a:rPr lang="zh-CN" sz="1100" kern="1200" dirty="0" smtClean="0"/>
            <a:t>设计上的灵活性</a:t>
          </a:r>
          <a:r>
            <a:rPr lang="en-US" sz="1100" kern="1200" dirty="0" smtClean="0"/>
            <a:t>,</a:t>
          </a:r>
          <a:r>
            <a:rPr lang="zh-CN" sz="1100" kern="1200" dirty="0" smtClean="0"/>
            <a:t>可以在项目的各个阶段进行变更。</a:t>
          </a:r>
          <a:endParaRPr lang="zh-CN" sz="1100" kern="1200" dirty="0"/>
        </a:p>
        <a:p>
          <a:pPr marL="57150" lvl="1" indent="-57150" algn="l" defTabSz="488950" rtl="0">
            <a:lnSpc>
              <a:spcPct val="90000"/>
            </a:lnSpc>
            <a:spcBef>
              <a:spcPct val="0"/>
            </a:spcBef>
            <a:spcAft>
              <a:spcPct val="20000"/>
            </a:spcAft>
            <a:buChar char="••"/>
          </a:pPr>
          <a:r>
            <a:rPr lang="zh-CN" sz="1100" kern="1200" dirty="0" smtClean="0"/>
            <a:t>以小的分段来构建大型系统</a:t>
          </a:r>
          <a:r>
            <a:rPr lang="en-US" sz="1100" kern="1200" dirty="0" smtClean="0"/>
            <a:t>,</a:t>
          </a:r>
          <a:r>
            <a:rPr lang="zh-CN" sz="1100" kern="1200" dirty="0" smtClean="0"/>
            <a:t>使成本计算变得简单容易。</a:t>
          </a:r>
          <a:endParaRPr lang="zh-CN" sz="1100" kern="1200" dirty="0"/>
        </a:p>
        <a:p>
          <a:pPr marL="57150" lvl="1" indent="-57150" algn="l" defTabSz="488950" rtl="0">
            <a:lnSpc>
              <a:spcPct val="90000"/>
            </a:lnSpc>
            <a:spcBef>
              <a:spcPct val="0"/>
            </a:spcBef>
            <a:spcAft>
              <a:spcPct val="20000"/>
            </a:spcAft>
            <a:buChar char="••"/>
          </a:pPr>
          <a:r>
            <a:rPr lang="zh-CN" sz="1100" kern="1200" dirty="0" smtClean="0"/>
            <a:t>客户始终参与每个阶段的开发</a:t>
          </a:r>
          <a:r>
            <a:rPr lang="en-US" sz="1100" kern="1200" dirty="0" smtClean="0"/>
            <a:t>,</a:t>
          </a:r>
          <a:r>
            <a:rPr lang="zh-CN" sz="1100" kern="1200" dirty="0" smtClean="0"/>
            <a:t>保证了项目不偏离正确方向以及项目的可控性。</a:t>
          </a:r>
          <a:endParaRPr lang="zh-CN" sz="1100" kern="1200" dirty="0"/>
        </a:p>
        <a:p>
          <a:pPr marL="57150" lvl="1" indent="-57150" algn="l" defTabSz="488950" rtl="0">
            <a:lnSpc>
              <a:spcPct val="90000"/>
            </a:lnSpc>
            <a:spcBef>
              <a:spcPct val="0"/>
            </a:spcBef>
            <a:spcAft>
              <a:spcPct val="20000"/>
            </a:spcAft>
            <a:buChar char="••"/>
          </a:pPr>
          <a:r>
            <a:rPr lang="zh-CN" sz="1100" kern="1200" dirty="0" smtClean="0"/>
            <a:t>随着项目推进</a:t>
          </a:r>
          <a:r>
            <a:rPr lang="en-US" sz="1100" kern="1200" dirty="0" smtClean="0"/>
            <a:t>,</a:t>
          </a:r>
          <a:r>
            <a:rPr lang="zh-CN" sz="1100" kern="1200" dirty="0" smtClean="0"/>
            <a:t>客户始终掌握项目的最新信息 </a:t>
          </a:r>
          <a:r>
            <a:rPr lang="en-US" sz="1100" kern="1200" dirty="0" smtClean="0"/>
            <a:t>, </a:t>
          </a:r>
          <a:r>
            <a:rPr lang="zh-CN" sz="1100" kern="1200" dirty="0" smtClean="0"/>
            <a:t>从而他或她能够和管理层有效地交互。</a:t>
          </a:r>
          <a:endParaRPr lang="zh-CN" sz="1100" kern="1200" dirty="0"/>
        </a:p>
        <a:p>
          <a:pPr marL="57150" lvl="1" indent="-57150" algn="l" defTabSz="488950" rtl="0">
            <a:lnSpc>
              <a:spcPct val="90000"/>
            </a:lnSpc>
            <a:spcBef>
              <a:spcPct val="0"/>
            </a:spcBef>
            <a:spcAft>
              <a:spcPct val="20000"/>
            </a:spcAft>
            <a:buChar char="••"/>
          </a:pPr>
          <a:r>
            <a:rPr lang="zh-CN" sz="1100" kern="1200" dirty="0" smtClean="0"/>
            <a:t>客户认可这种公司内部的开发方式带来的良好的沟通和高质量的产品。</a:t>
          </a:r>
          <a:endParaRPr lang="zh-CN" sz="1100" kern="1200" dirty="0"/>
        </a:p>
      </dsp:txBody>
      <dsp:txXfrm>
        <a:off x="0" y="2651562"/>
        <a:ext cx="8229600" cy="1014300"/>
      </dsp:txXfrm>
    </dsp:sp>
    <dsp:sp modelId="{84B127B7-9852-4B50-B2D8-E6F90BD8335B}">
      <dsp:nvSpPr>
        <dsp:cNvPr id="0" name=""/>
        <dsp:cNvSpPr/>
      </dsp:nvSpPr>
      <dsp:spPr>
        <a:xfrm>
          <a:off x="0" y="3665862"/>
          <a:ext cx="8229600" cy="35216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zh-CN" sz="1400" kern="1200" smtClean="0"/>
            <a:t>缺点</a:t>
          </a:r>
          <a:endParaRPr lang="zh-CN" sz="1400" kern="1200"/>
        </a:p>
      </dsp:txBody>
      <dsp:txXfrm>
        <a:off x="17191" y="3683053"/>
        <a:ext cx="8195218" cy="317787"/>
      </dsp:txXfrm>
    </dsp:sp>
    <dsp:sp modelId="{636E9AD3-7BBD-4461-945F-2C332C0C8BD3}">
      <dsp:nvSpPr>
        <dsp:cNvPr id="0" name=""/>
        <dsp:cNvSpPr/>
      </dsp:nvSpPr>
      <dsp:spPr>
        <a:xfrm>
          <a:off x="0" y="4018032"/>
          <a:ext cx="8229600" cy="92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7780" rIns="99568" bIns="17780" numCol="1" spcCol="1270" anchor="t" anchorCtr="0">
          <a:noAutofit/>
        </a:bodyPr>
        <a:lstStyle/>
        <a:p>
          <a:pPr marL="57150" lvl="1" indent="-57150" algn="l" defTabSz="488950" rtl="0">
            <a:lnSpc>
              <a:spcPct val="90000"/>
            </a:lnSpc>
            <a:spcBef>
              <a:spcPct val="0"/>
            </a:spcBef>
            <a:spcAft>
              <a:spcPct val="20000"/>
            </a:spcAft>
            <a:buChar char="••"/>
          </a:pPr>
          <a:r>
            <a:rPr lang="zh-CN" sz="1100" kern="1200" dirty="0" smtClean="0"/>
            <a:t>很难让用户确信这种演化方法的结果是可以控制的。建设</a:t>
          </a:r>
          <a:r>
            <a:rPr lang="zh-CN" sz="1100" kern="1200" dirty="0" smtClean="0"/>
            <a:t>周期长，</a:t>
          </a:r>
          <a:r>
            <a:rPr lang="zh-CN" sz="1100" kern="1200" dirty="0" smtClean="0"/>
            <a:t>而软件技术发展比较快，所以经常出现软件开发完毕后，和当前的技术水平有了较大的差距，无法满足当前用户需求。</a:t>
          </a:r>
          <a:endParaRPr lang="zh-CN" sz="1100" kern="1200" dirty="0"/>
        </a:p>
        <a:p>
          <a:pPr marL="57150" lvl="1" indent="-57150" algn="l" defTabSz="488950" rtl="0">
            <a:lnSpc>
              <a:spcPct val="90000"/>
            </a:lnSpc>
            <a:spcBef>
              <a:spcPct val="0"/>
            </a:spcBef>
            <a:spcAft>
              <a:spcPct val="20000"/>
            </a:spcAft>
            <a:buChar char="••"/>
          </a:pPr>
          <a:r>
            <a:rPr lang="zh-CN" sz="1100" kern="1200" dirty="0" smtClean="0"/>
            <a:t>要求软件开发人员具有丰富的风险评估经验和这方面的专门知识，否则将出现真正的风险：当项目实际上正在走向灾难时，开发人员可能还认为一切正常。</a:t>
          </a:r>
          <a:endParaRPr lang="zh-CN" sz="1100" kern="1200" dirty="0"/>
        </a:p>
        <a:p>
          <a:pPr marL="57150" lvl="1" indent="-57150" algn="l" defTabSz="488950" rtl="0">
            <a:lnSpc>
              <a:spcPct val="90000"/>
            </a:lnSpc>
            <a:spcBef>
              <a:spcPct val="0"/>
            </a:spcBef>
            <a:spcAft>
              <a:spcPct val="20000"/>
            </a:spcAft>
            <a:buChar char="••"/>
          </a:pPr>
          <a:r>
            <a:rPr lang="zh-CN" altLang="en-US" sz="1100" kern="1200" dirty="0" smtClean="0"/>
            <a:t>过多的风险分析会导致周期延迟，开发成本增加。</a:t>
          </a:r>
          <a:endParaRPr lang="zh-CN" sz="1100" kern="1200" dirty="0"/>
        </a:p>
      </dsp:txBody>
      <dsp:txXfrm>
        <a:off x="0" y="4018032"/>
        <a:ext cx="8229600" cy="927360"/>
      </dsp:txXfrm>
    </dsp:sp>
    <dsp:sp modelId="{648565F9-070D-4367-A83B-3579FBA9393E}">
      <dsp:nvSpPr>
        <dsp:cNvPr id="0" name=""/>
        <dsp:cNvSpPr/>
      </dsp:nvSpPr>
      <dsp:spPr>
        <a:xfrm>
          <a:off x="0" y="4945391"/>
          <a:ext cx="8229600" cy="35216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zh-CN" sz="1400" kern="1200" smtClean="0"/>
            <a:t>适用</a:t>
          </a:r>
          <a:endParaRPr lang="zh-CN" sz="1400" kern="1200"/>
        </a:p>
      </dsp:txBody>
      <dsp:txXfrm>
        <a:off x="17191" y="4962582"/>
        <a:ext cx="8195218" cy="317787"/>
      </dsp:txXfrm>
    </dsp:sp>
    <dsp:sp modelId="{BB13858B-5C35-4CA5-8AE5-A6C7EA2593CA}">
      <dsp:nvSpPr>
        <dsp:cNvPr id="0" name=""/>
        <dsp:cNvSpPr/>
      </dsp:nvSpPr>
      <dsp:spPr>
        <a:xfrm>
          <a:off x="0" y="5297561"/>
          <a:ext cx="8229600"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7780" rIns="99568" bIns="17780" numCol="1" spcCol="1270" anchor="t" anchorCtr="0">
          <a:noAutofit/>
        </a:bodyPr>
        <a:lstStyle/>
        <a:p>
          <a:pPr marL="57150" lvl="1" indent="-57150" algn="l" defTabSz="488950" rtl="0">
            <a:lnSpc>
              <a:spcPct val="90000"/>
            </a:lnSpc>
            <a:spcBef>
              <a:spcPct val="0"/>
            </a:spcBef>
            <a:spcAft>
              <a:spcPct val="20000"/>
            </a:spcAft>
            <a:buChar char="••"/>
          </a:pPr>
          <a:r>
            <a:rPr lang="zh-CN" sz="1100" kern="1200" dirty="0" smtClean="0"/>
            <a:t>对于新近开发，需求不明确的情况下，适合用螺旋模型进行开发，便于风险控制和需求变更。</a:t>
          </a:r>
          <a:endParaRPr lang="zh-CN" sz="1100" kern="1200" dirty="0"/>
        </a:p>
      </dsp:txBody>
      <dsp:txXfrm>
        <a:off x="0" y="5297561"/>
        <a:ext cx="8229600" cy="23184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950F1C-9365-4AE1-8690-386481AC7785}">
      <dsp:nvSpPr>
        <dsp:cNvPr id="0" name=""/>
        <dsp:cNvSpPr/>
      </dsp:nvSpPr>
      <dsp:spPr>
        <a:xfrm>
          <a:off x="0" y="94649"/>
          <a:ext cx="8229600" cy="8775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zh-CN" sz="1500" b="1" kern="1200" smtClean="0"/>
            <a:t>喷泉模型</a:t>
          </a:r>
          <a:br>
            <a:rPr lang="zh-CN" sz="1500" b="1" kern="1200" smtClean="0"/>
          </a:br>
          <a:r>
            <a:rPr lang="zh-CN" sz="1500" kern="1200" smtClean="0"/>
            <a:t>  喷泉模型是一种以用户需求为动力，以对象为驱动的模型，主要用于描述面向对象的软件开发过程。该模型认为软件开发过程自下而上周期的各阶段是相互迭代和无间隙的特性，如图所示。</a:t>
          </a:r>
          <a:endParaRPr lang="zh-CN" sz="1500" kern="1200"/>
        </a:p>
      </dsp:txBody>
      <dsp:txXfrm>
        <a:off x="42836" y="137485"/>
        <a:ext cx="8143928" cy="79182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FBC4C2-2A85-48AA-BFF2-0AECFB5FF3BC}">
      <dsp:nvSpPr>
        <dsp:cNvPr id="0" name=""/>
        <dsp:cNvSpPr/>
      </dsp:nvSpPr>
      <dsp:spPr>
        <a:xfrm>
          <a:off x="0" y="204011"/>
          <a:ext cx="8229600" cy="52825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zh-CN" sz="2100" kern="1200" smtClean="0"/>
            <a:t>特点</a:t>
          </a:r>
          <a:endParaRPr lang="zh-CN" sz="2100" kern="1200"/>
        </a:p>
      </dsp:txBody>
      <dsp:txXfrm>
        <a:off x="25787" y="229798"/>
        <a:ext cx="8178026" cy="476681"/>
      </dsp:txXfrm>
    </dsp:sp>
    <dsp:sp modelId="{78FAF6E0-CAE5-41C6-AA68-3E52741F6689}">
      <dsp:nvSpPr>
        <dsp:cNvPr id="0" name=""/>
        <dsp:cNvSpPr/>
      </dsp:nvSpPr>
      <dsp:spPr>
        <a:xfrm>
          <a:off x="0" y="732266"/>
          <a:ext cx="8229600" cy="1021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zh-CN" altLang="en-US" sz="1600" kern="1200" dirty="0" smtClean="0"/>
            <a:t>各个开发阶段没有特定的次序要求，并且可以交互进行，可以在某个开发阶段中随时增补其他不论什么开发阶段的遗漏。喷泉模型与传统的结构生存比较，具有更多的增量和迭代的性质，生存期的各个阶段可以相互重叠和多次反复，而且在项目的整个生存期中还可以嵌入子生存期</a:t>
          </a:r>
          <a:r>
            <a:rPr lang="zh-CN" sz="1600" kern="1200" dirty="0" smtClean="0"/>
            <a:t>；</a:t>
          </a:r>
          <a:endParaRPr lang="zh-CN" sz="1600" kern="1200" dirty="0"/>
        </a:p>
      </dsp:txBody>
      <dsp:txXfrm>
        <a:off x="0" y="732266"/>
        <a:ext cx="8229600" cy="1021545"/>
      </dsp:txXfrm>
    </dsp:sp>
    <dsp:sp modelId="{7080A1D0-183D-49E6-91AE-6A204E4A29B4}">
      <dsp:nvSpPr>
        <dsp:cNvPr id="0" name=""/>
        <dsp:cNvSpPr/>
      </dsp:nvSpPr>
      <dsp:spPr>
        <a:xfrm>
          <a:off x="0" y="1753811"/>
          <a:ext cx="8229600" cy="52825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zh-CN" sz="2100" kern="1200" smtClean="0"/>
            <a:t>优点</a:t>
          </a:r>
          <a:endParaRPr lang="zh-CN" sz="2100" kern="1200"/>
        </a:p>
      </dsp:txBody>
      <dsp:txXfrm>
        <a:off x="25787" y="1779598"/>
        <a:ext cx="8178026" cy="476681"/>
      </dsp:txXfrm>
    </dsp:sp>
    <dsp:sp modelId="{B203AAEE-EC65-40E1-A630-D4173B68D243}">
      <dsp:nvSpPr>
        <dsp:cNvPr id="0" name=""/>
        <dsp:cNvSpPr/>
      </dsp:nvSpPr>
      <dsp:spPr>
        <a:xfrm>
          <a:off x="0" y="2282066"/>
          <a:ext cx="8229600" cy="1065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zh-CN" sz="1600" kern="1200" dirty="0" smtClean="0"/>
            <a:t>喷泉模型不像瀑布模型那样，需要分析活动结束后才开始设计活动，设计活动结束后才开始编码活动。该模型的各个阶段没有明显的界限，开发人员可以同步进行开发</a:t>
          </a:r>
          <a:r>
            <a:rPr lang="zh-CN" sz="1600" kern="1200" dirty="0" smtClean="0"/>
            <a:t>。</a:t>
          </a:r>
          <a:endParaRPr lang="zh-CN" sz="1600" kern="1200" dirty="0"/>
        </a:p>
        <a:p>
          <a:pPr marL="171450" lvl="1" indent="-171450" algn="l" defTabSz="711200" rtl="0">
            <a:lnSpc>
              <a:spcPct val="90000"/>
            </a:lnSpc>
            <a:spcBef>
              <a:spcPct val="0"/>
            </a:spcBef>
            <a:spcAft>
              <a:spcPct val="20000"/>
            </a:spcAft>
            <a:buChar char="••"/>
          </a:pPr>
          <a:r>
            <a:rPr lang="zh-CN" sz="1600" kern="1200" dirty="0" smtClean="0"/>
            <a:t>其</a:t>
          </a:r>
          <a:r>
            <a:rPr lang="zh-CN" sz="1600" kern="1200" dirty="0" smtClean="0"/>
            <a:t>优点是可以提高软件项目开发效率，节省开发时间，适应于面向对象的软件开发过程。</a:t>
          </a:r>
          <a:endParaRPr lang="zh-CN" sz="1600" kern="1200" dirty="0"/>
        </a:p>
      </dsp:txBody>
      <dsp:txXfrm>
        <a:off x="0" y="2282066"/>
        <a:ext cx="8229600" cy="1065015"/>
      </dsp:txXfrm>
    </dsp:sp>
    <dsp:sp modelId="{B9299360-5577-421F-9D6D-D8BBDA87EB71}">
      <dsp:nvSpPr>
        <dsp:cNvPr id="0" name=""/>
        <dsp:cNvSpPr/>
      </dsp:nvSpPr>
      <dsp:spPr>
        <a:xfrm>
          <a:off x="0" y="3347081"/>
          <a:ext cx="8229600" cy="52825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zh-CN" sz="2100" kern="1200" smtClean="0"/>
            <a:t>缺点</a:t>
          </a:r>
          <a:endParaRPr lang="zh-CN" sz="2100" kern="1200"/>
        </a:p>
      </dsp:txBody>
      <dsp:txXfrm>
        <a:off x="25787" y="3372868"/>
        <a:ext cx="8178026" cy="476681"/>
      </dsp:txXfrm>
    </dsp:sp>
    <dsp:sp modelId="{BE9E7172-D6CA-4EF0-9690-7BD9599E59D2}">
      <dsp:nvSpPr>
        <dsp:cNvPr id="0" name=""/>
        <dsp:cNvSpPr/>
      </dsp:nvSpPr>
      <dsp:spPr>
        <a:xfrm>
          <a:off x="0" y="3875337"/>
          <a:ext cx="8229600" cy="782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zh-CN" sz="1600" kern="1200" dirty="0" smtClean="0"/>
            <a:t>由于喷泉模型在各个开发阶段是重叠的，因此在开发过程中需要大量的开发人员，因此不利于项目的管理。此外这种模型要求严格管理文档，使得审核的难度加大，尤其是面对可能随时加入各种信息、需求与资料的情况。</a:t>
          </a:r>
          <a:endParaRPr lang="zh-CN" sz="1600" kern="1200" dirty="0"/>
        </a:p>
      </dsp:txBody>
      <dsp:txXfrm>
        <a:off x="0" y="3875337"/>
        <a:ext cx="8229600" cy="782460"/>
      </dsp:txXfrm>
    </dsp:sp>
    <dsp:sp modelId="{9CD626CB-31F0-453E-8365-A64A7613FC1C}">
      <dsp:nvSpPr>
        <dsp:cNvPr id="0" name=""/>
        <dsp:cNvSpPr/>
      </dsp:nvSpPr>
      <dsp:spPr>
        <a:xfrm>
          <a:off x="0" y="4657796"/>
          <a:ext cx="8229600" cy="52825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zh-CN" sz="2100" kern="1200" smtClean="0"/>
            <a:t>适用</a:t>
          </a:r>
          <a:endParaRPr lang="zh-CN" sz="2100" kern="1200"/>
        </a:p>
      </dsp:txBody>
      <dsp:txXfrm>
        <a:off x="25787" y="4683583"/>
        <a:ext cx="8178026" cy="476681"/>
      </dsp:txXfrm>
    </dsp:sp>
    <dsp:sp modelId="{FA32B87E-816D-4C9B-92FF-22C67C60ACE5}">
      <dsp:nvSpPr>
        <dsp:cNvPr id="0" name=""/>
        <dsp:cNvSpPr/>
      </dsp:nvSpPr>
      <dsp:spPr>
        <a:xfrm>
          <a:off x="0" y="5186052"/>
          <a:ext cx="8229600"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zh-CN" sz="1600" kern="1200" smtClean="0"/>
            <a:t>喷泉模型主要用于采用对象技术的软件开发项目。</a:t>
          </a:r>
          <a:endParaRPr lang="zh-CN" sz="1600" kern="1200"/>
        </a:p>
      </dsp:txBody>
      <dsp:txXfrm>
        <a:off x="0" y="5186052"/>
        <a:ext cx="8229600" cy="34776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0757A7-FFF5-44E8-8B8B-201345B9CC7B}">
      <dsp:nvSpPr>
        <dsp:cNvPr id="0" name=""/>
        <dsp:cNvSpPr/>
      </dsp:nvSpPr>
      <dsp:spPr>
        <a:xfrm>
          <a:off x="0" y="95988"/>
          <a:ext cx="8363272" cy="39124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zh-CN" sz="1900" b="1" kern="1200" smtClean="0"/>
            <a:t>演化模型</a:t>
          </a:r>
          <a:br>
            <a:rPr lang="zh-CN" sz="1900" b="1" kern="1200" smtClean="0"/>
          </a:br>
          <a:r>
            <a:rPr lang="zh-CN" sz="1900" kern="1200" smtClean="0"/>
            <a:t>   主要针对事先不能完整定义需求的软件开发。用户可以给出待开发系统的核心需求，并且当看到核心需求实现后，能够有效地提出反馈，以支持系统的最终设计和实现。软件开发人员根据用户的需求，首先开发核心系统。当该核心系统投入运行后，用户试用之，完成他们的工作，并提出精化系统、增强系统能力的需求。软件开发人员根据用户的反馈，实施开发的迭代过程。第一迭代过程均由需求、设计、编码、测试、集成等阶段组成，为整个系统增加一个可定义的、可管理的子集。在开发模式上采取分批循环开发的办法，每循环开发一部分的功能，它们成为这个产品的原型的新增功能。于是，设计就不断地演化出新的系统。 实际上，这个模型可看作是重复执行的多个“瀑布模型”。</a:t>
          </a:r>
          <a:r>
            <a:rPr lang="en-US" sz="1900" kern="1200" smtClean="0"/>
            <a:t/>
          </a:r>
          <a:br>
            <a:rPr lang="en-US" sz="1900" kern="1200" smtClean="0"/>
          </a:br>
          <a:endParaRPr lang="zh-CN" sz="1900" kern="1200"/>
        </a:p>
      </dsp:txBody>
      <dsp:txXfrm>
        <a:off x="190992" y="286980"/>
        <a:ext cx="7981288" cy="353049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3355C2-F382-48FE-A4B2-1A7626FACB62}">
      <dsp:nvSpPr>
        <dsp:cNvPr id="0" name=""/>
        <dsp:cNvSpPr/>
      </dsp:nvSpPr>
      <dsp:spPr>
        <a:xfrm>
          <a:off x="0" y="6899"/>
          <a:ext cx="8229600" cy="1053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1</a:t>
          </a:r>
          <a:r>
            <a:rPr lang="zh-CN" sz="2500" kern="1200" dirty="0" smtClean="0"/>
            <a:t>、讨论软件开发模型的实际应用</a:t>
          </a:r>
          <a:r>
            <a:rPr lang="en-US" sz="2500" kern="1200" dirty="0" smtClean="0"/>
            <a:t/>
          </a:r>
          <a:br>
            <a:rPr lang="en-US" sz="2500" kern="1200" dirty="0" smtClean="0"/>
          </a:br>
          <a:r>
            <a:rPr lang="en-US" sz="2500" kern="1200" dirty="0" smtClean="0"/>
            <a:t>2</a:t>
          </a:r>
          <a:r>
            <a:rPr lang="zh-CN" sz="2500" kern="1200" dirty="0" smtClean="0"/>
            <a:t>、</a:t>
          </a:r>
          <a:r>
            <a:rPr lang="en-US" sz="2500" kern="1200" dirty="0" smtClean="0"/>
            <a:t>CMMI</a:t>
          </a:r>
          <a:r>
            <a:rPr lang="zh-CN" sz="2500" kern="1200" dirty="0" smtClean="0"/>
            <a:t>介绍</a:t>
          </a:r>
          <a:endParaRPr lang="zh-CN" sz="2500" kern="1200" dirty="0"/>
        </a:p>
      </dsp:txBody>
      <dsp:txXfrm>
        <a:off x="51403" y="58302"/>
        <a:ext cx="8126794" cy="9501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148BC7-2477-4012-94A4-3CC1AD0EAEF3}">
      <dsp:nvSpPr>
        <dsp:cNvPr id="0" name=""/>
        <dsp:cNvSpPr/>
      </dsp:nvSpPr>
      <dsp:spPr>
        <a:xfrm>
          <a:off x="0" y="1236942"/>
          <a:ext cx="8229600" cy="1216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zh-CN" altLang="en-US" sz="4000" kern="1200" dirty="0" smtClean="0"/>
            <a:t>培训内容</a:t>
          </a:r>
          <a:endParaRPr lang="zh-CN" altLang="en-US" sz="4000" kern="1200" dirty="0"/>
        </a:p>
      </dsp:txBody>
      <dsp:txXfrm>
        <a:off x="59399" y="1296341"/>
        <a:ext cx="8110802" cy="1098002"/>
      </dsp:txXfrm>
    </dsp:sp>
    <dsp:sp modelId="{6967F0EF-2154-4315-B463-FF9C98694F2A}">
      <dsp:nvSpPr>
        <dsp:cNvPr id="0" name=""/>
        <dsp:cNvSpPr/>
      </dsp:nvSpPr>
      <dsp:spPr>
        <a:xfrm>
          <a:off x="0" y="2453742"/>
          <a:ext cx="8229600" cy="2119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zh-CN" altLang="en-US" sz="2400" kern="1200" dirty="0" smtClean="0"/>
            <a:t>软件项目成员定义</a:t>
          </a:r>
          <a:endParaRPr lang="zh-CN" altLang="en-US" sz="2400" kern="1200" dirty="0"/>
        </a:p>
        <a:p>
          <a:pPr marL="228600" lvl="1" indent="-228600" algn="l" defTabSz="1066800" rtl="0">
            <a:lnSpc>
              <a:spcPct val="90000"/>
            </a:lnSpc>
            <a:spcBef>
              <a:spcPct val="0"/>
            </a:spcBef>
            <a:spcAft>
              <a:spcPct val="20000"/>
            </a:spcAft>
            <a:buChar char="••"/>
          </a:pPr>
          <a:r>
            <a:rPr lang="zh-CN" altLang="en-US" sz="2400" kern="1200" dirty="0" smtClean="0"/>
            <a:t>软件开发模型介绍</a:t>
          </a:r>
          <a:endParaRPr lang="zh-CN" altLang="en-US" sz="2400" kern="1200" dirty="0"/>
        </a:p>
        <a:p>
          <a:pPr marL="228600" lvl="1" indent="-228600" algn="l" defTabSz="1066800" rtl="0">
            <a:lnSpc>
              <a:spcPct val="90000"/>
            </a:lnSpc>
            <a:spcBef>
              <a:spcPct val="0"/>
            </a:spcBef>
            <a:spcAft>
              <a:spcPct val="20000"/>
            </a:spcAft>
            <a:buChar char="••"/>
          </a:pPr>
          <a:r>
            <a:rPr lang="zh-CN" altLang="en-US" sz="2400" kern="1200" dirty="0" smtClean="0"/>
            <a:t>讨论软件开发模型的实际应用</a:t>
          </a:r>
          <a:endParaRPr lang="zh-CN" altLang="en-US" sz="2400" kern="1200" dirty="0"/>
        </a:p>
        <a:p>
          <a:pPr marL="228600" lvl="1" indent="-228600" algn="l" defTabSz="1066800" rtl="0">
            <a:lnSpc>
              <a:spcPct val="90000"/>
            </a:lnSpc>
            <a:spcBef>
              <a:spcPct val="0"/>
            </a:spcBef>
            <a:spcAft>
              <a:spcPct val="20000"/>
            </a:spcAft>
            <a:buChar char="••"/>
          </a:pPr>
          <a:r>
            <a:rPr lang="en-US" altLang="zh-CN" sz="2400" kern="1200" dirty="0" smtClean="0"/>
            <a:t>CMMI</a:t>
          </a:r>
          <a:r>
            <a:rPr lang="zh-CN" altLang="en-US" sz="2400" kern="1200" dirty="0" smtClean="0"/>
            <a:t>介绍</a:t>
          </a:r>
          <a:endParaRPr lang="zh-CN" altLang="en-US" sz="2400" kern="1200" dirty="0"/>
        </a:p>
        <a:p>
          <a:pPr marL="228600" lvl="1" indent="-228600" algn="l" defTabSz="1066800" rtl="0">
            <a:lnSpc>
              <a:spcPct val="90000"/>
            </a:lnSpc>
            <a:spcBef>
              <a:spcPct val="0"/>
            </a:spcBef>
            <a:spcAft>
              <a:spcPct val="20000"/>
            </a:spcAft>
            <a:buChar char="••"/>
          </a:pPr>
          <a:endParaRPr lang="zh-CN" altLang="en-US" sz="2400" kern="1200" dirty="0"/>
        </a:p>
      </dsp:txBody>
      <dsp:txXfrm>
        <a:off x="0" y="2453742"/>
        <a:ext cx="8229600" cy="211916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AC511B-19BA-4B05-BF2C-442499D5F856}">
      <dsp:nvSpPr>
        <dsp:cNvPr id="0" name=""/>
        <dsp:cNvSpPr/>
      </dsp:nvSpPr>
      <dsp:spPr>
        <a:xfrm>
          <a:off x="2633471" y="0"/>
          <a:ext cx="2962656" cy="1066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lvl="0" algn="ctr" defTabSz="2266950" rtl="0">
            <a:lnSpc>
              <a:spcPct val="90000"/>
            </a:lnSpc>
            <a:spcBef>
              <a:spcPct val="0"/>
            </a:spcBef>
            <a:spcAft>
              <a:spcPct val="35000"/>
            </a:spcAft>
          </a:pPr>
          <a:r>
            <a:rPr lang="zh-CN" sz="5100" kern="1200" dirty="0" smtClean="0"/>
            <a:t>谢谢！</a:t>
          </a:r>
          <a:endParaRPr lang="zh-CN" sz="5100" kern="1200" dirty="0"/>
        </a:p>
      </dsp:txBody>
      <dsp:txXfrm>
        <a:off x="2685548" y="52077"/>
        <a:ext cx="2858502" cy="9626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59F83-0711-4808-8461-6BA65490C25B}">
      <dsp:nvSpPr>
        <dsp:cNvPr id="0" name=""/>
        <dsp:cNvSpPr/>
      </dsp:nvSpPr>
      <dsp:spPr>
        <a:xfrm>
          <a:off x="0" y="5144"/>
          <a:ext cx="8229600" cy="105651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rtl="0">
            <a:lnSpc>
              <a:spcPct val="90000"/>
            </a:lnSpc>
            <a:spcBef>
              <a:spcPct val="0"/>
            </a:spcBef>
            <a:spcAft>
              <a:spcPct val="35000"/>
            </a:spcAft>
          </a:pPr>
          <a:r>
            <a:rPr lang="zh-CN" sz="4200" kern="1200" dirty="0" smtClean="0"/>
            <a:t>软件项目成员定义</a:t>
          </a:r>
          <a:endParaRPr lang="zh-CN" sz="4200" kern="1200" dirty="0"/>
        </a:p>
      </dsp:txBody>
      <dsp:txXfrm>
        <a:off x="51575" y="56719"/>
        <a:ext cx="8126450" cy="9533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99388C-7D8E-4A99-8851-2A53780B8C21}">
      <dsp:nvSpPr>
        <dsp:cNvPr id="0" name=""/>
        <dsp:cNvSpPr/>
      </dsp:nvSpPr>
      <dsp:spPr>
        <a:xfrm>
          <a:off x="3447985" y="995465"/>
          <a:ext cx="1333629" cy="1333629"/>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571B1C0D-75A1-4FD4-AF53-3931AD1F25BF}">
      <dsp:nvSpPr>
        <dsp:cNvPr id="0" name=""/>
        <dsp:cNvSpPr/>
      </dsp:nvSpPr>
      <dsp:spPr>
        <a:xfrm>
          <a:off x="3281281" y="0"/>
          <a:ext cx="1667036" cy="90811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1333500" rtl="0">
            <a:lnSpc>
              <a:spcPct val="90000"/>
            </a:lnSpc>
            <a:spcBef>
              <a:spcPct val="0"/>
            </a:spcBef>
            <a:spcAft>
              <a:spcPct val="35000"/>
            </a:spcAft>
          </a:pPr>
          <a:r>
            <a:rPr lang="zh-CN" sz="3000" kern="1200" dirty="0" smtClean="0"/>
            <a:t>产品经理</a:t>
          </a:r>
          <a:endParaRPr lang="zh-CN" sz="3000" kern="1200" dirty="0"/>
        </a:p>
      </dsp:txBody>
      <dsp:txXfrm>
        <a:off x="3281281" y="0"/>
        <a:ext cx="1667036" cy="908113"/>
      </dsp:txXfrm>
    </dsp:sp>
    <dsp:sp modelId="{88B5131C-8E64-47CC-A2F5-CBDF6FA3D6D8}">
      <dsp:nvSpPr>
        <dsp:cNvPr id="0" name=""/>
        <dsp:cNvSpPr/>
      </dsp:nvSpPr>
      <dsp:spPr>
        <a:xfrm>
          <a:off x="3880859" y="1245412"/>
          <a:ext cx="1333629" cy="1333629"/>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721BFFA-2D30-4E23-A3E3-9EAC386E4671}">
      <dsp:nvSpPr>
        <dsp:cNvPr id="0" name=""/>
        <dsp:cNvSpPr/>
      </dsp:nvSpPr>
      <dsp:spPr>
        <a:xfrm>
          <a:off x="5313399" y="864870"/>
          <a:ext cx="1579795" cy="99460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1333500" rtl="0">
            <a:lnSpc>
              <a:spcPct val="90000"/>
            </a:lnSpc>
            <a:spcBef>
              <a:spcPct val="0"/>
            </a:spcBef>
            <a:spcAft>
              <a:spcPct val="35000"/>
            </a:spcAft>
          </a:pPr>
          <a:r>
            <a:rPr lang="zh-CN" sz="3000" kern="1200" smtClean="0"/>
            <a:t>项目经理</a:t>
          </a:r>
          <a:endParaRPr lang="zh-CN" sz="3000" kern="1200"/>
        </a:p>
      </dsp:txBody>
      <dsp:txXfrm>
        <a:off x="5313399" y="864870"/>
        <a:ext cx="1579795" cy="994600"/>
      </dsp:txXfrm>
    </dsp:sp>
    <dsp:sp modelId="{E62C522C-3A98-47A1-9DBE-C2603F8DF655}">
      <dsp:nvSpPr>
        <dsp:cNvPr id="0" name=""/>
        <dsp:cNvSpPr/>
      </dsp:nvSpPr>
      <dsp:spPr>
        <a:xfrm>
          <a:off x="3880859" y="1745307"/>
          <a:ext cx="1333629" cy="1333629"/>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5E4666B-5080-4349-875D-E3118E4CE816}">
      <dsp:nvSpPr>
        <dsp:cNvPr id="0" name=""/>
        <dsp:cNvSpPr/>
      </dsp:nvSpPr>
      <dsp:spPr>
        <a:xfrm>
          <a:off x="5313399" y="2348122"/>
          <a:ext cx="1579795" cy="111135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1333500" rtl="0">
            <a:lnSpc>
              <a:spcPct val="90000"/>
            </a:lnSpc>
            <a:spcBef>
              <a:spcPct val="0"/>
            </a:spcBef>
            <a:spcAft>
              <a:spcPct val="35000"/>
            </a:spcAft>
          </a:pPr>
          <a:r>
            <a:rPr lang="zh-CN" sz="3000" kern="1200" smtClean="0"/>
            <a:t>系统工程师</a:t>
          </a:r>
          <a:endParaRPr lang="zh-CN" sz="3000" kern="1200"/>
        </a:p>
      </dsp:txBody>
      <dsp:txXfrm>
        <a:off x="5313399" y="2348122"/>
        <a:ext cx="1579795" cy="1111357"/>
      </dsp:txXfrm>
    </dsp:sp>
    <dsp:sp modelId="{FF06312A-F2DA-490C-9706-66607D7C1166}">
      <dsp:nvSpPr>
        <dsp:cNvPr id="0" name=""/>
        <dsp:cNvSpPr/>
      </dsp:nvSpPr>
      <dsp:spPr>
        <a:xfrm>
          <a:off x="3447985" y="1995687"/>
          <a:ext cx="1333629" cy="1333629"/>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4CC8789-C067-4AB1-BF43-C01F4FB381DA}">
      <dsp:nvSpPr>
        <dsp:cNvPr id="0" name=""/>
        <dsp:cNvSpPr/>
      </dsp:nvSpPr>
      <dsp:spPr>
        <a:xfrm>
          <a:off x="3281281" y="3416236"/>
          <a:ext cx="1667036" cy="90811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1333500" rtl="0">
            <a:lnSpc>
              <a:spcPct val="90000"/>
            </a:lnSpc>
            <a:spcBef>
              <a:spcPct val="0"/>
            </a:spcBef>
            <a:spcAft>
              <a:spcPct val="35000"/>
            </a:spcAft>
          </a:pPr>
          <a:r>
            <a:rPr lang="zh-CN" sz="3000" kern="1200" smtClean="0"/>
            <a:t>美术工程师</a:t>
          </a:r>
          <a:endParaRPr lang="zh-CN" sz="3000" kern="1200"/>
        </a:p>
      </dsp:txBody>
      <dsp:txXfrm>
        <a:off x="3281281" y="3416236"/>
        <a:ext cx="1667036" cy="908113"/>
      </dsp:txXfrm>
    </dsp:sp>
    <dsp:sp modelId="{4AA73D3E-9AC3-4969-9438-05F48B8406A9}">
      <dsp:nvSpPr>
        <dsp:cNvPr id="0" name=""/>
        <dsp:cNvSpPr/>
      </dsp:nvSpPr>
      <dsp:spPr>
        <a:xfrm>
          <a:off x="3015111" y="1745307"/>
          <a:ext cx="1333629" cy="1333629"/>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9C172ED-F1E7-4F85-9424-35A45691ED6F}">
      <dsp:nvSpPr>
        <dsp:cNvPr id="0" name=""/>
        <dsp:cNvSpPr/>
      </dsp:nvSpPr>
      <dsp:spPr>
        <a:xfrm>
          <a:off x="1336405" y="2348122"/>
          <a:ext cx="1579795" cy="111135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1333500" rtl="0">
            <a:lnSpc>
              <a:spcPct val="90000"/>
            </a:lnSpc>
            <a:spcBef>
              <a:spcPct val="0"/>
            </a:spcBef>
            <a:spcAft>
              <a:spcPct val="35000"/>
            </a:spcAft>
          </a:pPr>
          <a:r>
            <a:rPr lang="zh-CN" sz="3000" kern="1200" smtClean="0"/>
            <a:t>开发工程师</a:t>
          </a:r>
          <a:endParaRPr lang="zh-CN" sz="3000" kern="1200"/>
        </a:p>
      </dsp:txBody>
      <dsp:txXfrm>
        <a:off x="1336405" y="2348122"/>
        <a:ext cx="1579795" cy="1111357"/>
      </dsp:txXfrm>
    </dsp:sp>
    <dsp:sp modelId="{E6FB60FB-6D4B-4570-B497-3751A7EA4197}">
      <dsp:nvSpPr>
        <dsp:cNvPr id="0" name=""/>
        <dsp:cNvSpPr/>
      </dsp:nvSpPr>
      <dsp:spPr>
        <a:xfrm>
          <a:off x="3015111" y="1245412"/>
          <a:ext cx="1333629" cy="1333629"/>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D0153CE-60C3-467B-9BAB-79F973769DA2}">
      <dsp:nvSpPr>
        <dsp:cNvPr id="0" name=""/>
        <dsp:cNvSpPr/>
      </dsp:nvSpPr>
      <dsp:spPr>
        <a:xfrm>
          <a:off x="1336405" y="864870"/>
          <a:ext cx="1579795" cy="111135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1333500" rtl="0">
            <a:lnSpc>
              <a:spcPct val="90000"/>
            </a:lnSpc>
            <a:spcBef>
              <a:spcPct val="0"/>
            </a:spcBef>
            <a:spcAft>
              <a:spcPct val="35000"/>
            </a:spcAft>
          </a:pPr>
          <a:r>
            <a:rPr lang="zh-CN" sz="3000" kern="1200" dirty="0" smtClean="0"/>
            <a:t>测试工程师</a:t>
          </a:r>
          <a:endParaRPr lang="zh-CN" sz="3000" kern="1200" dirty="0"/>
        </a:p>
      </dsp:txBody>
      <dsp:txXfrm>
        <a:off x="1336405" y="864870"/>
        <a:ext cx="1579795" cy="11113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AB7EC-14C5-493D-8CA0-69FD675C92FA}">
      <dsp:nvSpPr>
        <dsp:cNvPr id="0" name=""/>
        <dsp:cNvSpPr/>
      </dsp:nvSpPr>
      <dsp:spPr>
        <a:xfrm rot="5400000">
          <a:off x="-179566" y="179961"/>
          <a:ext cx="1197108" cy="837976"/>
        </a:xfrm>
        <a:prstGeom prst="chevron">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w="9525" cap="flat" cmpd="sng" algn="ctr">
          <a:solidFill>
            <a:schemeClr val="accent1">
              <a:hueOff val="0"/>
              <a:satOff val="0"/>
              <a:lumOff val="0"/>
              <a:alphaOff val="0"/>
            </a:schemeClr>
          </a:solidFill>
          <a:prstDash val="solid"/>
        </a:ln>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accent1">
              <a:hueOff val="0"/>
              <a:satOff val="0"/>
              <a:lumOff val="0"/>
              <a:alphaOff val="0"/>
              <a:satMod val="115000"/>
            </a:schemeClr>
          </a:contourClr>
        </a:sp3d>
      </dsp:spPr>
      <dsp:style>
        <a:lnRef idx="1">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zh-CN" altLang="en-US" sz="1200" kern="1200" dirty="0" smtClean="0"/>
            <a:t>产品</a:t>
          </a:r>
          <a:r>
            <a:rPr lang="zh-CN" sz="1200" kern="1200" dirty="0" smtClean="0"/>
            <a:t>经理</a:t>
          </a:r>
          <a:endParaRPr lang="zh-CN" sz="1200" kern="1200" dirty="0"/>
        </a:p>
      </dsp:txBody>
      <dsp:txXfrm rot="-5400000">
        <a:off x="0" y="419383"/>
        <a:ext cx="837976" cy="359132"/>
      </dsp:txXfrm>
    </dsp:sp>
    <dsp:sp modelId="{6E5A0C6C-C250-439C-B13B-A37D4FFC9EB5}">
      <dsp:nvSpPr>
        <dsp:cNvPr id="0" name=""/>
        <dsp:cNvSpPr/>
      </dsp:nvSpPr>
      <dsp:spPr>
        <a:xfrm rot="5400000">
          <a:off x="4144727" y="-3306356"/>
          <a:ext cx="778120" cy="7391623"/>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rtl="0">
            <a:lnSpc>
              <a:spcPct val="90000"/>
            </a:lnSpc>
            <a:spcBef>
              <a:spcPct val="0"/>
            </a:spcBef>
            <a:spcAft>
              <a:spcPct val="15000"/>
            </a:spcAft>
            <a:buChar char="••"/>
          </a:pPr>
          <a:r>
            <a:rPr lang="zh-CN" sz="2000" kern="1200" dirty="0" smtClean="0"/>
            <a:t>对负责的产品进行策划和管理。</a:t>
          </a:r>
          <a:endParaRPr lang="zh-CN" sz="2000" kern="1200" dirty="0"/>
        </a:p>
        <a:p>
          <a:pPr marL="228600" lvl="1" indent="-228600" algn="l" defTabSz="889000" rtl="0">
            <a:lnSpc>
              <a:spcPct val="90000"/>
            </a:lnSpc>
            <a:spcBef>
              <a:spcPct val="0"/>
            </a:spcBef>
            <a:spcAft>
              <a:spcPct val="15000"/>
            </a:spcAft>
            <a:buChar char="••"/>
          </a:pPr>
          <a:r>
            <a:rPr lang="zh-CN" sz="2000" kern="1200" dirty="0" smtClean="0"/>
            <a:t>可由市场人员兼并。</a:t>
          </a:r>
          <a:endParaRPr lang="zh-CN" sz="2000" kern="1200" dirty="0"/>
        </a:p>
      </dsp:txBody>
      <dsp:txXfrm rot="-5400000">
        <a:off x="837976" y="38380"/>
        <a:ext cx="7353638" cy="702150"/>
      </dsp:txXfrm>
    </dsp:sp>
    <dsp:sp modelId="{48AF0AA4-FB12-4886-90AA-057D387F41D9}">
      <dsp:nvSpPr>
        <dsp:cNvPr id="0" name=""/>
        <dsp:cNvSpPr/>
      </dsp:nvSpPr>
      <dsp:spPr>
        <a:xfrm rot="5400000">
          <a:off x="-179566" y="1260936"/>
          <a:ext cx="1197108" cy="837976"/>
        </a:xfrm>
        <a:prstGeom prst="chevron">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w="9525" cap="flat" cmpd="sng" algn="ctr">
          <a:solidFill>
            <a:schemeClr val="accent1">
              <a:hueOff val="0"/>
              <a:satOff val="0"/>
              <a:lumOff val="0"/>
              <a:alphaOff val="0"/>
            </a:schemeClr>
          </a:solidFill>
          <a:prstDash val="solid"/>
        </a:ln>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accent1">
              <a:hueOff val="0"/>
              <a:satOff val="0"/>
              <a:lumOff val="0"/>
              <a:alphaOff val="0"/>
              <a:satMod val="115000"/>
            </a:schemeClr>
          </a:contourClr>
        </a:sp3d>
      </dsp:spPr>
      <dsp:style>
        <a:lnRef idx="1">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zh-CN" altLang="en-US" sz="1200" kern="1200" dirty="0" smtClean="0"/>
            <a:t>项目</a:t>
          </a:r>
          <a:r>
            <a:rPr lang="zh-CN" sz="1200" kern="1200" dirty="0" smtClean="0"/>
            <a:t>经理</a:t>
          </a:r>
          <a:endParaRPr lang="zh-CN" sz="1200" kern="1200" dirty="0"/>
        </a:p>
      </dsp:txBody>
      <dsp:txXfrm rot="-5400000">
        <a:off x="0" y="1500358"/>
        <a:ext cx="837976" cy="359132"/>
      </dsp:txXfrm>
    </dsp:sp>
    <dsp:sp modelId="{B962CBB0-D207-4B8D-993E-3034E6BC6525}">
      <dsp:nvSpPr>
        <dsp:cNvPr id="0" name=""/>
        <dsp:cNvSpPr/>
      </dsp:nvSpPr>
      <dsp:spPr>
        <a:xfrm rot="5400000">
          <a:off x="4144727" y="-2225381"/>
          <a:ext cx="778120" cy="7391623"/>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rtl="0">
            <a:lnSpc>
              <a:spcPct val="90000"/>
            </a:lnSpc>
            <a:spcBef>
              <a:spcPct val="0"/>
            </a:spcBef>
            <a:spcAft>
              <a:spcPct val="15000"/>
            </a:spcAft>
            <a:buChar char="••"/>
          </a:pPr>
          <a:r>
            <a:rPr lang="zh-CN" sz="2000" kern="1200" dirty="0" smtClean="0"/>
            <a:t>驱动整个项目的运转，负责制定计划，安排人力，管理进度，协调团队，进行重大决策。</a:t>
          </a:r>
          <a:endParaRPr lang="zh-CN" sz="2000" kern="1200" dirty="0"/>
        </a:p>
      </dsp:txBody>
      <dsp:txXfrm rot="-5400000">
        <a:off x="837976" y="1119355"/>
        <a:ext cx="7353638" cy="702150"/>
      </dsp:txXfrm>
    </dsp:sp>
    <dsp:sp modelId="{F6A4B469-FDFF-4EDD-9FD7-33193232DE81}">
      <dsp:nvSpPr>
        <dsp:cNvPr id="0" name=""/>
        <dsp:cNvSpPr/>
      </dsp:nvSpPr>
      <dsp:spPr>
        <a:xfrm rot="5400000">
          <a:off x="-179566" y="2341911"/>
          <a:ext cx="1197108" cy="837976"/>
        </a:xfrm>
        <a:prstGeom prst="chevron">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w="9525" cap="flat" cmpd="sng" algn="ctr">
          <a:solidFill>
            <a:schemeClr val="accent1">
              <a:hueOff val="0"/>
              <a:satOff val="0"/>
              <a:lumOff val="0"/>
              <a:alphaOff val="0"/>
            </a:schemeClr>
          </a:solidFill>
          <a:prstDash val="solid"/>
        </a:ln>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accent1">
              <a:hueOff val="0"/>
              <a:satOff val="0"/>
              <a:lumOff val="0"/>
              <a:alphaOff val="0"/>
              <a:satMod val="115000"/>
            </a:schemeClr>
          </a:contourClr>
        </a:sp3d>
      </dsp:spPr>
      <dsp:style>
        <a:lnRef idx="1">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zh-CN" sz="1200" kern="1200" dirty="0" smtClean="0"/>
            <a:t>美术工程师</a:t>
          </a:r>
          <a:endParaRPr lang="zh-CN" sz="1200" kern="1200" dirty="0"/>
        </a:p>
      </dsp:txBody>
      <dsp:txXfrm rot="-5400000">
        <a:off x="0" y="2581333"/>
        <a:ext cx="837976" cy="359132"/>
      </dsp:txXfrm>
    </dsp:sp>
    <dsp:sp modelId="{BAB23A97-271D-4BCE-A340-0FC612C9F662}">
      <dsp:nvSpPr>
        <dsp:cNvPr id="0" name=""/>
        <dsp:cNvSpPr/>
      </dsp:nvSpPr>
      <dsp:spPr>
        <a:xfrm rot="5400000">
          <a:off x="4144727" y="-1144405"/>
          <a:ext cx="778120" cy="7391623"/>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完成软件设计师安排的功能界面设计。</a:t>
          </a:r>
          <a:endParaRPr lang="zh-CN" altLang="en-US" sz="2000" kern="1200" dirty="0"/>
        </a:p>
      </dsp:txBody>
      <dsp:txXfrm rot="-5400000">
        <a:off x="837976" y="2200331"/>
        <a:ext cx="7353638" cy="702150"/>
      </dsp:txXfrm>
    </dsp:sp>
    <dsp:sp modelId="{AAA56A77-BF54-4143-9E06-FE737942329F}">
      <dsp:nvSpPr>
        <dsp:cNvPr id="0" name=""/>
        <dsp:cNvSpPr/>
      </dsp:nvSpPr>
      <dsp:spPr>
        <a:xfrm rot="5400000">
          <a:off x="-179566" y="3422887"/>
          <a:ext cx="1197108" cy="837976"/>
        </a:xfrm>
        <a:prstGeom prst="chevron">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w="9525" cap="flat" cmpd="sng" algn="ctr">
          <a:solidFill>
            <a:schemeClr val="accent1">
              <a:hueOff val="0"/>
              <a:satOff val="0"/>
              <a:lumOff val="0"/>
              <a:alphaOff val="0"/>
            </a:schemeClr>
          </a:solidFill>
          <a:prstDash val="solid"/>
        </a:ln>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accent1">
              <a:hueOff val="0"/>
              <a:satOff val="0"/>
              <a:lumOff val="0"/>
              <a:alphaOff val="0"/>
              <a:satMod val="115000"/>
            </a:schemeClr>
          </a:contourClr>
        </a:sp3d>
      </dsp:spPr>
      <dsp:style>
        <a:lnRef idx="1">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zh-CN" sz="1200" kern="1200" dirty="0" smtClean="0"/>
            <a:t>系统工程师</a:t>
          </a:r>
          <a:endParaRPr lang="zh-CN" sz="1200" kern="1200" dirty="0"/>
        </a:p>
      </dsp:txBody>
      <dsp:txXfrm rot="-5400000">
        <a:off x="0" y="3662309"/>
        <a:ext cx="837976" cy="359132"/>
      </dsp:txXfrm>
    </dsp:sp>
    <dsp:sp modelId="{630FCAC0-095D-4E21-BAA4-2CE33A347183}">
      <dsp:nvSpPr>
        <dsp:cNvPr id="0" name=""/>
        <dsp:cNvSpPr/>
      </dsp:nvSpPr>
      <dsp:spPr>
        <a:xfrm rot="5400000">
          <a:off x="4144727" y="-63430"/>
          <a:ext cx="778120" cy="7391623"/>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技术专家，经验丰富，负责整个系统的体系架构的设计以及关键模块的设计。</a:t>
          </a:r>
          <a:endParaRPr lang="zh-CN" altLang="en-US" sz="2000" kern="1200" dirty="0"/>
        </a:p>
      </dsp:txBody>
      <dsp:txXfrm rot="-5400000">
        <a:off x="837976" y="3281306"/>
        <a:ext cx="7353638" cy="702150"/>
      </dsp:txXfrm>
    </dsp:sp>
    <dsp:sp modelId="{59D672AF-CA30-4548-BEF1-416FB28DF9C0}">
      <dsp:nvSpPr>
        <dsp:cNvPr id="0" name=""/>
        <dsp:cNvSpPr/>
      </dsp:nvSpPr>
      <dsp:spPr>
        <a:xfrm rot="5400000">
          <a:off x="-179566" y="4503862"/>
          <a:ext cx="1197108" cy="837976"/>
        </a:xfrm>
        <a:prstGeom prst="chevron">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w="9525" cap="flat" cmpd="sng" algn="ctr">
          <a:solidFill>
            <a:schemeClr val="accent1">
              <a:hueOff val="0"/>
              <a:satOff val="0"/>
              <a:lumOff val="0"/>
              <a:alphaOff val="0"/>
            </a:schemeClr>
          </a:solidFill>
          <a:prstDash val="solid"/>
        </a:ln>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accent1">
              <a:hueOff val="0"/>
              <a:satOff val="0"/>
              <a:lumOff val="0"/>
              <a:alphaOff val="0"/>
              <a:satMod val="115000"/>
            </a:schemeClr>
          </a:contourClr>
        </a:sp3d>
      </dsp:spPr>
      <dsp:style>
        <a:lnRef idx="1">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zh-CN" sz="1200" kern="1200" smtClean="0"/>
            <a:t>开发工程师</a:t>
          </a:r>
          <a:endParaRPr lang="zh-CN" sz="1200" kern="1200"/>
        </a:p>
      </dsp:txBody>
      <dsp:txXfrm rot="-5400000">
        <a:off x="0" y="4743284"/>
        <a:ext cx="837976" cy="359132"/>
      </dsp:txXfrm>
    </dsp:sp>
    <dsp:sp modelId="{B61698E9-2CA8-49E4-A53B-D2B74EA76E2A}">
      <dsp:nvSpPr>
        <dsp:cNvPr id="0" name=""/>
        <dsp:cNvSpPr/>
      </dsp:nvSpPr>
      <dsp:spPr>
        <a:xfrm rot="5400000">
          <a:off x="4144727" y="1017544"/>
          <a:ext cx="778120" cy="7391623"/>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设计、编写软件，并修复软件中的缺陷。</a:t>
          </a:r>
          <a:endParaRPr lang="zh-CN" altLang="en-US" sz="2000" kern="1200" dirty="0"/>
        </a:p>
      </dsp:txBody>
      <dsp:txXfrm rot="-5400000">
        <a:off x="837976" y="4362281"/>
        <a:ext cx="7353638" cy="7021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59F83-0711-4808-8461-6BA65490C25B}">
      <dsp:nvSpPr>
        <dsp:cNvPr id="0" name=""/>
        <dsp:cNvSpPr/>
      </dsp:nvSpPr>
      <dsp:spPr>
        <a:xfrm>
          <a:off x="0" y="5144"/>
          <a:ext cx="8229600" cy="105651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rtl="0">
            <a:lnSpc>
              <a:spcPct val="90000"/>
            </a:lnSpc>
            <a:spcBef>
              <a:spcPct val="0"/>
            </a:spcBef>
            <a:spcAft>
              <a:spcPct val="35000"/>
            </a:spcAft>
          </a:pPr>
          <a:r>
            <a:rPr lang="zh-CN" altLang="en-US" sz="4200" kern="1200" dirty="0" smtClean="0"/>
            <a:t>软件开发模型介绍</a:t>
          </a:r>
          <a:endParaRPr lang="zh-CN" sz="4200" kern="1200" dirty="0"/>
        </a:p>
      </dsp:txBody>
      <dsp:txXfrm>
        <a:off x="51575" y="56719"/>
        <a:ext cx="8126450" cy="9533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1514E7-B25D-4C75-B360-119D205B7A5E}">
      <dsp:nvSpPr>
        <dsp:cNvPr id="0" name=""/>
        <dsp:cNvSpPr/>
      </dsp:nvSpPr>
      <dsp:spPr>
        <a:xfrm>
          <a:off x="4018" y="0"/>
          <a:ext cx="8221563" cy="432511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zh-CN" sz="2400" kern="1200" smtClean="0"/>
            <a:t>前言</a:t>
          </a:r>
          <a:endParaRPr lang="zh-CN" sz="2400" kern="1200"/>
        </a:p>
        <a:p>
          <a:pPr marL="171450" lvl="1" indent="-171450" algn="l" defTabSz="844550" rtl="0">
            <a:lnSpc>
              <a:spcPct val="90000"/>
            </a:lnSpc>
            <a:spcBef>
              <a:spcPct val="0"/>
            </a:spcBef>
            <a:spcAft>
              <a:spcPct val="15000"/>
            </a:spcAft>
            <a:buChar char="••"/>
          </a:pPr>
          <a:r>
            <a:rPr lang="zh-CN" sz="1900" kern="1200" dirty="0" smtClean="0"/>
            <a:t>从目前来说，国内相当部分的公司，对于项目的开展，很多时候都是拍脑袋直接定日期。开展项目没有一个系统的方法来规范开发过程，最后做出来时出现功能缺失，性能差等问题，之后又不得而开始打这些问题进行打补丁，甚至返工。这么一来，最终会让开发人员苦不堪言和公司层面陷入投入巨大却无收获的境地。</a:t>
          </a:r>
          <a:endParaRPr lang="zh-CN" sz="1900" kern="1200" dirty="0"/>
        </a:p>
        <a:p>
          <a:pPr marL="171450" lvl="1" indent="-171450" algn="l" defTabSz="844550" rtl="0">
            <a:lnSpc>
              <a:spcPct val="90000"/>
            </a:lnSpc>
            <a:spcBef>
              <a:spcPct val="0"/>
            </a:spcBef>
            <a:spcAft>
              <a:spcPct val="15000"/>
            </a:spcAft>
            <a:buChar char="••"/>
          </a:pPr>
          <a:r>
            <a:rPr lang="zh-CN" sz="1900" kern="1200" dirty="0" smtClean="0"/>
            <a:t>而软件开发模型就是为此产生的，它为项目的开展提供了很好的开发管理形式，从而改善软件开发的周期、质量和管理，很大程度上保证项目的正常开展。但，每一种软件开发模型并非是万金油，对于不同的项目，需要做到“因人而施”。</a:t>
          </a:r>
          <a:endParaRPr lang="zh-CN" sz="1900" kern="1200" dirty="0"/>
        </a:p>
        <a:p>
          <a:pPr marL="171450" lvl="1" indent="-171450" algn="l" defTabSz="844550" rtl="0">
            <a:lnSpc>
              <a:spcPct val="90000"/>
            </a:lnSpc>
            <a:spcBef>
              <a:spcPct val="0"/>
            </a:spcBef>
            <a:spcAft>
              <a:spcPct val="15000"/>
            </a:spcAft>
            <a:buChar char="••"/>
          </a:pPr>
          <a:r>
            <a:rPr lang="zh-CN" sz="1900" kern="1200" dirty="0" smtClean="0"/>
            <a:t>常见的几种模型</a:t>
          </a:r>
          <a:r>
            <a:rPr lang="en-US" sz="1900" kern="1200" dirty="0" smtClean="0"/>
            <a:t>: </a:t>
          </a:r>
          <a:r>
            <a:rPr lang="zh-CN" sz="1900" kern="1200" dirty="0" smtClean="0"/>
            <a:t>瀑布模型、螺旋模型、快速原型模型、增量</a:t>
          </a:r>
          <a:r>
            <a:rPr lang="zh-CN" sz="1900" kern="1200" dirty="0" smtClean="0"/>
            <a:t>模型</a:t>
          </a:r>
          <a:r>
            <a:rPr lang="en-US" altLang="zh-CN" sz="1900" kern="1200" dirty="0" smtClean="0"/>
            <a:t>(</a:t>
          </a:r>
          <a:r>
            <a:rPr lang="zh-CN" sz="1900" kern="1200" dirty="0" smtClean="0"/>
            <a:t>演化模型</a:t>
          </a:r>
          <a:r>
            <a:rPr lang="en-US" altLang="zh-CN" sz="1900" kern="1200" dirty="0" smtClean="0"/>
            <a:t>)</a:t>
          </a:r>
          <a:r>
            <a:rPr lang="zh-CN" sz="1900" kern="1200" dirty="0" smtClean="0"/>
            <a:t>、</a:t>
          </a:r>
          <a:r>
            <a:rPr lang="zh-CN" sz="1900" kern="1200" dirty="0" smtClean="0"/>
            <a:t>喷泉</a:t>
          </a:r>
          <a:r>
            <a:rPr lang="zh-CN" sz="1900" kern="1200" dirty="0" smtClean="0"/>
            <a:t>模型</a:t>
          </a:r>
          <a:endParaRPr lang="zh-CN" sz="1900" kern="1200" dirty="0"/>
        </a:p>
      </dsp:txBody>
      <dsp:txXfrm>
        <a:off x="130696" y="126678"/>
        <a:ext cx="7968207" cy="407175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2F7761-050F-4DA7-9859-9B5849B67EAD}">
      <dsp:nvSpPr>
        <dsp:cNvPr id="0" name=""/>
        <dsp:cNvSpPr/>
      </dsp:nvSpPr>
      <dsp:spPr>
        <a:xfrm>
          <a:off x="0" y="9239"/>
          <a:ext cx="8229600" cy="10483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zh-CN" sz="1400" b="1" kern="1200" dirty="0" smtClean="0"/>
            <a:t>瀑布模型</a:t>
          </a:r>
          <a:br>
            <a:rPr lang="zh-CN" sz="1400" b="1" kern="1200" dirty="0" smtClean="0"/>
          </a:br>
          <a:r>
            <a:rPr lang="zh-CN" sz="1400" kern="1200" dirty="0" smtClean="0"/>
            <a:t>    其严格遵守软件生命周期各阶段的固定顺序</a:t>
          </a:r>
          <a:r>
            <a:rPr lang="en-US" sz="1400" kern="1200" dirty="0" smtClean="0"/>
            <a:t>:</a:t>
          </a:r>
          <a:r>
            <a:rPr lang="zh-CN" sz="1400" kern="1200" dirty="0" smtClean="0"/>
            <a:t>计划、分析、设计、编程、测试和验收维护，上一阶段完成才能进入到下一阶段，相邻两个阶段具有因果关系，紧密相连，整个模型像一个飞流直下的瀑布一下，如图所示。</a:t>
          </a:r>
          <a:endParaRPr lang="zh-CN" sz="1400" kern="1200" dirty="0"/>
        </a:p>
      </dsp:txBody>
      <dsp:txXfrm>
        <a:off x="51175" y="60414"/>
        <a:ext cx="8127250" cy="9459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AEC59A-85D0-43F7-8A7B-323390A94304}">
      <dsp:nvSpPr>
        <dsp:cNvPr id="0" name=""/>
        <dsp:cNvSpPr/>
      </dsp:nvSpPr>
      <dsp:spPr>
        <a:xfrm>
          <a:off x="0" y="216775"/>
          <a:ext cx="8229600" cy="4024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zh-CN" sz="1600" kern="1200" smtClean="0"/>
            <a:t>特点</a:t>
          </a:r>
          <a:endParaRPr lang="zh-CN" sz="1600" kern="1200"/>
        </a:p>
      </dsp:txBody>
      <dsp:txXfrm>
        <a:off x="19647" y="236422"/>
        <a:ext cx="8190306" cy="363186"/>
      </dsp:txXfrm>
    </dsp:sp>
    <dsp:sp modelId="{B3DA6641-642C-48B2-A276-D6894F41C91F}">
      <dsp:nvSpPr>
        <dsp:cNvPr id="0" name=""/>
        <dsp:cNvSpPr/>
      </dsp:nvSpPr>
      <dsp:spPr>
        <a:xfrm>
          <a:off x="0" y="619255"/>
          <a:ext cx="8229600" cy="2086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zh-CN" sz="1200" kern="1200" smtClean="0"/>
            <a:t>阶段间具有顺序性和依赖性：</a:t>
          </a:r>
          <a:endParaRPr lang="zh-CN" sz="1200" kern="1200"/>
        </a:p>
        <a:p>
          <a:pPr marL="228600" lvl="2" indent="-114300" algn="l" defTabSz="533400" rtl="0">
            <a:lnSpc>
              <a:spcPct val="90000"/>
            </a:lnSpc>
            <a:spcBef>
              <a:spcPct val="0"/>
            </a:spcBef>
            <a:spcAft>
              <a:spcPct val="20000"/>
            </a:spcAft>
            <a:buChar char="••"/>
          </a:pPr>
          <a:r>
            <a:rPr lang="zh-CN" sz="1200" kern="1200" smtClean="0"/>
            <a:t>前一阶段完成后</a:t>
          </a:r>
          <a:r>
            <a:rPr lang="en-US" sz="1200" kern="1200" smtClean="0"/>
            <a:t>,</a:t>
          </a:r>
          <a:r>
            <a:rPr lang="zh-CN" sz="1200" kern="1200" smtClean="0"/>
            <a:t>才能开始后一阶段，前一阶段的输出文本为后一阶段的输入文本。</a:t>
          </a:r>
          <a:endParaRPr lang="zh-CN" sz="1200" kern="1200"/>
        </a:p>
        <a:p>
          <a:pPr marL="114300" lvl="1" indent="-114300" algn="l" defTabSz="533400" rtl="0">
            <a:lnSpc>
              <a:spcPct val="90000"/>
            </a:lnSpc>
            <a:spcBef>
              <a:spcPct val="0"/>
            </a:spcBef>
            <a:spcAft>
              <a:spcPct val="20000"/>
            </a:spcAft>
            <a:buChar char="••"/>
          </a:pPr>
          <a:r>
            <a:rPr lang="zh-CN" sz="1200" kern="1200" smtClean="0"/>
            <a:t>推迟实现的观点：</a:t>
          </a:r>
          <a:endParaRPr lang="zh-CN" sz="1200" kern="1200"/>
        </a:p>
        <a:p>
          <a:pPr marL="228600" lvl="2" indent="-114300" algn="l" defTabSz="533400" rtl="0">
            <a:lnSpc>
              <a:spcPct val="90000"/>
            </a:lnSpc>
            <a:spcBef>
              <a:spcPct val="0"/>
            </a:spcBef>
            <a:spcAft>
              <a:spcPct val="20000"/>
            </a:spcAft>
            <a:buChar char="••"/>
          </a:pPr>
          <a:r>
            <a:rPr lang="zh-CN" sz="1200" kern="1200" dirty="0" smtClean="0"/>
            <a:t>瀑布模型在编码之前设置了系统分析与系统设计的各个阶段，分析与设计阶段的基本任务规定，在这个两个阶段主要考虑目标系统的逻辑模型，不涉及软件的物理实现。清楚地区分逻辑设计与物理设计，尽可能推迟程序的物理实现，是按照瀑布模型开发软件的一条重要指导思想。</a:t>
          </a:r>
          <a:endParaRPr lang="zh-CN" sz="1200" kern="1200" dirty="0"/>
        </a:p>
        <a:p>
          <a:pPr marL="114300" lvl="1" indent="-114300" algn="l" defTabSz="533400" rtl="0">
            <a:lnSpc>
              <a:spcPct val="90000"/>
            </a:lnSpc>
            <a:spcBef>
              <a:spcPct val="0"/>
            </a:spcBef>
            <a:spcAft>
              <a:spcPct val="20000"/>
            </a:spcAft>
            <a:buChar char="••"/>
          </a:pPr>
          <a:r>
            <a:rPr lang="zh-CN" sz="1200" kern="1200" dirty="0" smtClean="0"/>
            <a:t>质量保证的观点：</a:t>
          </a:r>
          <a:endParaRPr lang="zh-CN" sz="1200" kern="1200" dirty="0"/>
        </a:p>
        <a:p>
          <a:pPr marL="228600" lvl="2" indent="-114300" algn="l" defTabSz="533400" rtl="0">
            <a:lnSpc>
              <a:spcPct val="90000"/>
            </a:lnSpc>
            <a:spcBef>
              <a:spcPct val="0"/>
            </a:spcBef>
            <a:spcAft>
              <a:spcPct val="20000"/>
            </a:spcAft>
            <a:buChar char="••"/>
          </a:pPr>
          <a:r>
            <a:rPr lang="zh-CN" sz="1200" kern="1200" dirty="0" smtClean="0"/>
            <a:t>每个阶段都必须完成规定的文档，没有交出合格的文档就是没有完成该阶段的任务。完整、准确的合格文档不仅是软件开发时期各类人员之间相互通信的媒介，也是运行时期对软件进行维护的重要依据。</a:t>
          </a:r>
          <a:endParaRPr lang="zh-CN" sz="1200" kern="1200" dirty="0"/>
        </a:p>
        <a:p>
          <a:pPr marL="228600" lvl="2" indent="-114300" algn="l" defTabSz="533400" rtl="0">
            <a:lnSpc>
              <a:spcPct val="90000"/>
            </a:lnSpc>
            <a:spcBef>
              <a:spcPct val="0"/>
            </a:spcBef>
            <a:spcAft>
              <a:spcPct val="20000"/>
            </a:spcAft>
            <a:buChar char="••"/>
          </a:pPr>
          <a:r>
            <a:rPr lang="zh-CN" sz="1200" kern="1200" dirty="0" smtClean="0"/>
            <a:t>每个阶段结束前都要对所完成的文档进行评审，以便尽早发现问题，改正错误。</a:t>
          </a:r>
          <a:endParaRPr lang="zh-CN" sz="1200" kern="1200" dirty="0"/>
        </a:p>
      </dsp:txBody>
      <dsp:txXfrm>
        <a:off x="0" y="619255"/>
        <a:ext cx="8229600" cy="2086560"/>
      </dsp:txXfrm>
    </dsp:sp>
    <dsp:sp modelId="{DCC76FC2-8FD0-45D0-BB38-10BD4D37210E}">
      <dsp:nvSpPr>
        <dsp:cNvPr id="0" name=""/>
        <dsp:cNvSpPr/>
      </dsp:nvSpPr>
      <dsp:spPr>
        <a:xfrm>
          <a:off x="0" y="2705816"/>
          <a:ext cx="8229600" cy="4024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zh-CN" sz="1600" kern="1200" smtClean="0"/>
            <a:t>优点</a:t>
          </a:r>
          <a:endParaRPr lang="zh-CN" sz="1600" kern="1200"/>
        </a:p>
      </dsp:txBody>
      <dsp:txXfrm>
        <a:off x="19647" y="2725463"/>
        <a:ext cx="8190306" cy="363186"/>
      </dsp:txXfrm>
    </dsp:sp>
    <dsp:sp modelId="{1B03EDBF-4C70-4FE6-96E2-7A03F0250D43}">
      <dsp:nvSpPr>
        <dsp:cNvPr id="0" name=""/>
        <dsp:cNvSpPr/>
      </dsp:nvSpPr>
      <dsp:spPr>
        <a:xfrm>
          <a:off x="0" y="3108296"/>
          <a:ext cx="8229600" cy="66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zh-CN" sz="1200" kern="1200" smtClean="0"/>
            <a:t>为项目提供了按阶段划分的检测点。</a:t>
          </a:r>
          <a:endParaRPr lang="zh-CN" sz="1200" kern="1200"/>
        </a:p>
        <a:p>
          <a:pPr marL="114300" lvl="1" indent="-114300" algn="l" defTabSz="533400" rtl="0">
            <a:lnSpc>
              <a:spcPct val="90000"/>
            </a:lnSpc>
            <a:spcBef>
              <a:spcPct val="0"/>
            </a:spcBef>
            <a:spcAft>
              <a:spcPct val="20000"/>
            </a:spcAft>
            <a:buChar char="••"/>
          </a:pPr>
          <a:r>
            <a:rPr lang="zh-CN" sz="1200" kern="1200" dirty="0" smtClean="0"/>
            <a:t>当一阶段完成后，只需要去关注后续阶段。</a:t>
          </a:r>
          <a:endParaRPr lang="zh-CN" sz="1200" kern="1200" dirty="0"/>
        </a:p>
        <a:p>
          <a:pPr marL="114300" lvl="1" indent="-114300" algn="l" defTabSz="533400" rtl="0">
            <a:lnSpc>
              <a:spcPct val="90000"/>
            </a:lnSpc>
            <a:spcBef>
              <a:spcPct val="0"/>
            </a:spcBef>
            <a:spcAft>
              <a:spcPct val="20000"/>
            </a:spcAft>
            <a:buChar char="••"/>
          </a:pPr>
          <a:r>
            <a:rPr lang="zh-CN" sz="1200" kern="1200" dirty="0" smtClean="0"/>
            <a:t>其提供了一个模板，这个模板使的计划、分析、设计、编码、验收维护的方法可以在该模板下有一个共同的指导。</a:t>
          </a:r>
          <a:endParaRPr lang="zh-CN" sz="1200" kern="1200" dirty="0"/>
        </a:p>
      </dsp:txBody>
      <dsp:txXfrm>
        <a:off x="0" y="3108296"/>
        <a:ext cx="8229600" cy="662400"/>
      </dsp:txXfrm>
    </dsp:sp>
    <dsp:sp modelId="{7E827100-70D0-4236-B369-9AE2CE449117}">
      <dsp:nvSpPr>
        <dsp:cNvPr id="0" name=""/>
        <dsp:cNvSpPr/>
      </dsp:nvSpPr>
      <dsp:spPr>
        <a:xfrm>
          <a:off x="0" y="3770696"/>
          <a:ext cx="8229600" cy="4024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zh-CN" sz="1600" kern="1200" smtClean="0"/>
            <a:t>缺点</a:t>
          </a:r>
          <a:endParaRPr lang="zh-CN" sz="1600" kern="1200"/>
        </a:p>
      </dsp:txBody>
      <dsp:txXfrm>
        <a:off x="19647" y="3790343"/>
        <a:ext cx="8190306" cy="363186"/>
      </dsp:txXfrm>
    </dsp:sp>
    <dsp:sp modelId="{F6CEF21E-035D-403E-A381-04DDE755FAE4}">
      <dsp:nvSpPr>
        <dsp:cNvPr id="0" name=""/>
        <dsp:cNvSpPr/>
      </dsp:nvSpPr>
      <dsp:spPr>
        <a:xfrm>
          <a:off x="0" y="4173176"/>
          <a:ext cx="8229600"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zh-CN" sz="1200" kern="1200" dirty="0" smtClean="0"/>
            <a:t>它非常依赖于书面的规格说明文档，开始就需要把需求做到最全，且各个阶段的划分完全固定，阶段之间产生大量的文档，同时要求文档须有严格的评审来保证其合格，这样会大大的增加了项目组人员的工作量。</a:t>
          </a:r>
          <a:endParaRPr lang="zh-CN" sz="1200" kern="1200" dirty="0"/>
        </a:p>
        <a:p>
          <a:pPr marL="114300" lvl="1" indent="-114300" algn="l" defTabSz="533400" rtl="0">
            <a:lnSpc>
              <a:spcPct val="90000"/>
            </a:lnSpc>
            <a:spcBef>
              <a:spcPct val="0"/>
            </a:spcBef>
            <a:spcAft>
              <a:spcPct val="20000"/>
            </a:spcAft>
            <a:buChar char="••"/>
          </a:pPr>
          <a:r>
            <a:rPr lang="zh-CN" sz="1200" kern="1200" dirty="0" smtClean="0"/>
            <a:t>由于它是线性的，用户只有等到整个过程的末期才能见到开发成果，从而增加了开发风险。</a:t>
          </a:r>
          <a:endParaRPr lang="zh-CN" sz="1200" kern="1200" dirty="0"/>
        </a:p>
        <a:p>
          <a:pPr marL="114300" lvl="1" indent="-114300" algn="l" defTabSz="533400" rtl="0">
            <a:lnSpc>
              <a:spcPct val="90000"/>
            </a:lnSpc>
            <a:spcBef>
              <a:spcPct val="0"/>
            </a:spcBef>
            <a:spcAft>
              <a:spcPct val="20000"/>
            </a:spcAft>
            <a:buChar char="••"/>
          </a:pPr>
          <a:r>
            <a:rPr lang="zh-CN" sz="1200" kern="1200" dirty="0" smtClean="0"/>
            <a:t>惧怕用户测试中的反馈</a:t>
          </a:r>
          <a:r>
            <a:rPr lang="en-US" sz="1200" kern="1200" dirty="0" smtClean="0"/>
            <a:t>,</a:t>
          </a:r>
          <a:r>
            <a:rPr lang="zh-CN" sz="1200" kern="1200" dirty="0" smtClean="0"/>
            <a:t>惧怕需求变更。</a:t>
          </a:r>
          <a:endParaRPr lang="zh-CN" sz="1200" kern="1200" dirty="0"/>
        </a:p>
        <a:p>
          <a:pPr marL="114300" lvl="1" indent="-114300" algn="l" defTabSz="533400" rtl="0">
            <a:lnSpc>
              <a:spcPct val="90000"/>
            </a:lnSpc>
            <a:spcBef>
              <a:spcPct val="0"/>
            </a:spcBef>
            <a:spcAft>
              <a:spcPct val="20000"/>
            </a:spcAft>
            <a:buChar char="••"/>
          </a:pPr>
          <a:r>
            <a:rPr lang="zh-CN" sz="1200" kern="1200" dirty="0" smtClean="0"/>
            <a:t>过于理想化缺乏灵活性。</a:t>
          </a:r>
          <a:endParaRPr lang="zh-CN" sz="1200" kern="1200" dirty="0"/>
        </a:p>
      </dsp:txBody>
      <dsp:txXfrm>
        <a:off x="0" y="4173176"/>
        <a:ext cx="8229600" cy="10598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3" name="矩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矩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矩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矩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矩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圆角矩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圆角矩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矩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705600" y="4206240"/>
            <a:ext cx="960120" cy="457200"/>
          </a:xfrm>
        </p:spPr>
        <p:txBody>
          <a:bodyPr/>
          <a:lstStyle/>
          <a:p>
            <a:fld id="{530820CF-B880-4189-942D-D702A7CBA730}" type="datetimeFigureOut">
              <a:rPr lang="zh-CN" altLang="en-US" smtClean="0"/>
              <a:t>2018/6/28</a:t>
            </a:fld>
            <a:endParaRPr lang="zh-CN" altLang="en-US"/>
          </a:p>
        </p:txBody>
      </p:sp>
      <p:sp>
        <p:nvSpPr>
          <p:cNvPr id="17" name="页脚占位符 16"/>
          <p:cNvSpPr>
            <a:spLocks noGrp="1"/>
          </p:cNvSpPr>
          <p:nvPr>
            <p:ph type="ftr" sz="quarter" idx="11"/>
          </p:nvPr>
        </p:nvSpPr>
        <p:spPr>
          <a:xfrm>
            <a:off x="5410200" y="4205288"/>
            <a:ext cx="1295400" cy="457200"/>
          </a:xfrm>
        </p:spPr>
        <p:txBody>
          <a:bodyPr/>
          <a:lstStyle/>
          <a:p>
            <a:endParaRPr lang="zh-CN" altLang="en-US"/>
          </a:p>
        </p:txBody>
      </p:sp>
      <p:sp>
        <p:nvSpPr>
          <p:cNvPr id="29" name="灯片编号占位符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1143000"/>
            <a:ext cx="8382000" cy="1069848"/>
          </a:xfrm>
        </p:spPr>
        <p:txBody>
          <a:bodyPr anchor="ctr"/>
          <a:lstStyle>
            <a:lvl1pPr>
              <a:defRPr sz="4000" b="0" i="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6" name="日期占位符 25"/>
          <p:cNvSpPr>
            <a:spLocks noGrp="1"/>
          </p:cNvSpPr>
          <p:nvPr>
            <p:ph type="dt" sz="half" idx="10"/>
          </p:nvPr>
        </p:nvSpPr>
        <p:spPr/>
        <p:txBody>
          <a:bodyPr rtlCol="0"/>
          <a:lstStyle/>
          <a:p>
            <a:fld id="{530820CF-B880-4189-942D-D702A7CBA730}" type="datetimeFigureOut">
              <a:rPr lang="zh-CN" altLang="en-US" smtClean="0"/>
              <a:t>2018/6/28</a:t>
            </a:fld>
            <a:endParaRPr lang="zh-CN" altLang="en-US"/>
          </a:p>
        </p:txBody>
      </p:sp>
      <p:sp>
        <p:nvSpPr>
          <p:cNvPr id="27" name="灯片编号占位符 26"/>
          <p:cNvSpPr>
            <a:spLocks noGrp="1"/>
          </p:cNvSpPr>
          <p:nvPr>
            <p:ph type="sldNum" sz="quarter" idx="11"/>
          </p:nvPr>
        </p:nvSpPr>
        <p:spPr/>
        <p:txBody>
          <a:bodyPr rtlCol="0"/>
          <a:lstStyle/>
          <a:p>
            <a:fld id="{0C913308-F349-4B6D-A68A-DD1791B4A57B}" type="slidenum">
              <a:rPr lang="zh-CN" altLang="en-US" smtClean="0"/>
              <a:t>‹#›</a:t>
            </a:fld>
            <a:endParaRPr lang="zh-CN" altLang="en-US"/>
          </a:p>
        </p:txBody>
      </p:sp>
      <p:sp>
        <p:nvSpPr>
          <p:cNvPr id="28" name="页脚占位符 2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a:xfrm>
            <a:off x="6583680" y="612648"/>
            <a:ext cx="957264" cy="457200"/>
          </a:xfrm>
        </p:spPr>
        <p:txBody>
          <a:bodyPr/>
          <a:lstStyle/>
          <a:p>
            <a:fld id="{530820CF-B880-4189-942D-D702A7CBA730}" type="datetimeFigureOut">
              <a:rPr lang="zh-CN" altLang="en-US" smtClean="0"/>
              <a:t>2018/6/28</a:t>
            </a:fld>
            <a:endParaRPr lang="zh-CN" altLang="en-US"/>
          </a:p>
        </p:txBody>
      </p:sp>
      <p:sp>
        <p:nvSpPr>
          <p:cNvPr id="4" name="页脚占位符 3"/>
          <p:cNvSpPr>
            <a:spLocks noGrp="1"/>
          </p:cNvSpPr>
          <p:nvPr>
            <p:ph type="ftr" sz="quarter" idx="11"/>
          </p:nvPr>
        </p:nvSpPr>
        <p:spPr>
          <a:xfrm>
            <a:off x="5257800" y="612648"/>
            <a:ext cx="1325880" cy="457200"/>
          </a:xfrm>
        </p:spPr>
        <p:txBody>
          <a:bodyPr/>
          <a:lstStyle/>
          <a:p>
            <a:endParaRPr lang="zh-CN" altLang="en-US"/>
          </a:p>
        </p:txBody>
      </p:sp>
      <p:sp>
        <p:nvSpPr>
          <p:cNvPr id="5" name="灯片编号占位符 4"/>
          <p:cNvSpPr>
            <a:spLocks noGrp="1"/>
          </p:cNvSpPr>
          <p:nvPr>
            <p:ph type="sldNum" sz="quarter" idx="12"/>
          </p:nvPr>
        </p:nvSpPr>
        <p:spPr>
          <a:xfrm>
            <a:off x="8174736" y="2272"/>
            <a:ext cx="762000" cy="365760"/>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2018/6/28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矩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矩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矩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矩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圆角矩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圆角矩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矩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矩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矩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矩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矩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矩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标题占位符 21"/>
          <p:cNvSpPr>
            <a:spLocks noGrp="1"/>
          </p:cNvSpPr>
          <p:nvPr>
            <p:ph type="title"/>
          </p:nvPr>
        </p:nvSpPr>
        <p:spPr>
          <a:xfrm>
            <a:off x="457200" y="1143000"/>
            <a:ext cx="8229600" cy="10668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30820CF-B880-4189-942D-D702A7CBA730}" type="datetimeFigureOut">
              <a:rPr lang="zh-CN" altLang="en-US" smtClean="0"/>
              <a:t>2018/6/28</a:t>
            </a:fld>
            <a:endParaRPr lang="zh-CN" altLang="en-US"/>
          </a:p>
        </p:txBody>
      </p:sp>
      <p:sp>
        <p:nvSpPr>
          <p:cNvPr id="3" name="页脚占位符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zh-CN" altLang="en-US"/>
          </a:p>
        </p:txBody>
      </p:sp>
      <p:sp>
        <p:nvSpPr>
          <p:cNvPr id="23" name="灯片编号占位符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4.jp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5.jp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image" Target="../media/image6.jpg"/><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2.jp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3.jp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p:cNvGraphicFramePr/>
          <p:nvPr>
            <p:extLst>
              <p:ext uri="{D42A27DB-BD31-4B8C-83A1-F6EECF244321}">
                <p14:modId xmlns:p14="http://schemas.microsoft.com/office/powerpoint/2010/main" val="2298301716"/>
              </p:ext>
            </p:extLst>
          </p:nvPr>
        </p:nvGraphicFramePr>
        <p:xfrm>
          <a:off x="457200" y="2401887"/>
          <a:ext cx="8458200" cy="1470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85011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nvGraphicFramePr>
        <p:xfrm>
          <a:off x="457200" y="1143000"/>
          <a:ext cx="82296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图片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1560" y="2420888"/>
            <a:ext cx="7704856" cy="3758818"/>
          </a:xfrm>
          <a:prstGeom prst="rect">
            <a:avLst/>
          </a:prstGeom>
        </p:spPr>
      </p:pic>
    </p:spTree>
    <p:extLst>
      <p:ext uri="{BB962C8B-B14F-4D97-AF65-F5344CB8AC3E}">
        <p14:creationId xmlns:p14="http://schemas.microsoft.com/office/powerpoint/2010/main" val="19087722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内容占位符 1"/>
          <p:cNvGraphicFramePr>
            <a:graphicFrameLocks noGrp="1"/>
          </p:cNvGraphicFramePr>
          <p:nvPr>
            <p:ph idx="1"/>
            <p:extLst>
              <p:ext uri="{D42A27DB-BD31-4B8C-83A1-F6EECF244321}">
                <p14:modId xmlns:p14="http://schemas.microsoft.com/office/powerpoint/2010/main" val="1360911559"/>
              </p:ext>
            </p:extLst>
          </p:nvPr>
        </p:nvGraphicFramePr>
        <p:xfrm>
          <a:off x="457200" y="836712"/>
          <a:ext cx="8229600" cy="5737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38824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457200" y="1143000"/>
          <a:ext cx="82296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图片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1560" y="2492896"/>
            <a:ext cx="7848872" cy="3448050"/>
          </a:xfrm>
          <a:prstGeom prst="rect">
            <a:avLst/>
          </a:prstGeom>
        </p:spPr>
      </p:pic>
    </p:spTree>
    <p:extLst>
      <p:ext uri="{BB962C8B-B14F-4D97-AF65-F5344CB8AC3E}">
        <p14:creationId xmlns:p14="http://schemas.microsoft.com/office/powerpoint/2010/main" val="25778709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内容占位符 1"/>
          <p:cNvGraphicFramePr>
            <a:graphicFrameLocks noGrp="1"/>
          </p:cNvGraphicFramePr>
          <p:nvPr>
            <p:ph idx="1"/>
            <p:extLst>
              <p:ext uri="{D42A27DB-BD31-4B8C-83A1-F6EECF244321}">
                <p14:modId xmlns:p14="http://schemas.microsoft.com/office/powerpoint/2010/main" val="4102616555"/>
              </p:ext>
            </p:extLst>
          </p:nvPr>
        </p:nvGraphicFramePr>
        <p:xfrm>
          <a:off x="457200" y="836712"/>
          <a:ext cx="8229600" cy="5737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2273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nvGraphicFramePr>
        <p:xfrm>
          <a:off x="457200" y="1143000"/>
          <a:ext cx="82296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图片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15380" y="2132856"/>
            <a:ext cx="3960440" cy="3816424"/>
          </a:xfrm>
          <a:prstGeom prst="rect">
            <a:avLst/>
          </a:prstGeom>
        </p:spPr>
      </p:pic>
    </p:spTree>
    <p:extLst>
      <p:ext uri="{BB962C8B-B14F-4D97-AF65-F5344CB8AC3E}">
        <p14:creationId xmlns:p14="http://schemas.microsoft.com/office/powerpoint/2010/main" val="31734350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内容占位符 1"/>
          <p:cNvGraphicFramePr>
            <a:graphicFrameLocks noGrp="1"/>
          </p:cNvGraphicFramePr>
          <p:nvPr>
            <p:ph idx="1"/>
            <p:extLst>
              <p:ext uri="{D42A27DB-BD31-4B8C-83A1-F6EECF244321}">
                <p14:modId xmlns:p14="http://schemas.microsoft.com/office/powerpoint/2010/main" val="1181224229"/>
              </p:ext>
            </p:extLst>
          </p:nvPr>
        </p:nvGraphicFramePr>
        <p:xfrm>
          <a:off x="457200" y="836712"/>
          <a:ext cx="8229600" cy="5737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6036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图示 2"/>
          <p:cNvGraphicFramePr/>
          <p:nvPr/>
        </p:nvGraphicFramePr>
        <p:xfrm>
          <a:off x="457200" y="764704"/>
          <a:ext cx="8363272" cy="4104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5085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nvGraphicFramePr>
        <p:xfrm>
          <a:off x="457200" y="1143000"/>
          <a:ext cx="82296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8202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457200" y="1143000"/>
          <a:ext cx="82296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375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3888261319"/>
              </p:ext>
            </p:extLst>
          </p:nvPr>
        </p:nvGraphicFramePr>
        <p:xfrm>
          <a:off x="457200" y="476672"/>
          <a:ext cx="8229600" cy="58098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2611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示 9"/>
          <p:cNvGraphicFramePr/>
          <p:nvPr/>
        </p:nvGraphicFramePr>
        <p:xfrm>
          <a:off x="457200" y="1143000"/>
          <a:ext cx="82296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内容占位符 8"/>
          <p:cNvGraphicFramePr>
            <a:graphicFrameLocks noGrp="1"/>
          </p:cNvGraphicFramePr>
          <p:nvPr>
            <p:ph idx="1"/>
            <p:extLst>
              <p:ext uri="{D42A27DB-BD31-4B8C-83A1-F6EECF244321}">
                <p14:modId xmlns:p14="http://schemas.microsoft.com/office/powerpoint/2010/main" val="2002817957"/>
              </p:ext>
            </p:extLst>
          </p:nvPr>
        </p:nvGraphicFramePr>
        <p:xfrm>
          <a:off x="457200" y="2249488"/>
          <a:ext cx="8229600" cy="43243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07312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extLst>
              <p:ext uri="{D42A27DB-BD31-4B8C-83A1-F6EECF244321}">
                <p14:modId xmlns:p14="http://schemas.microsoft.com/office/powerpoint/2010/main" val="3926593977"/>
              </p:ext>
            </p:extLst>
          </p:nvPr>
        </p:nvGraphicFramePr>
        <p:xfrm>
          <a:off x="457200" y="1052736"/>
          <a:ext cx="8229600" cy="552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86113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示 9"/>
          <p:cNvGraphicFramePr/>
          <p:nvPr>
            <p:extLst>
              <p:ext uri="{D42A27DB-BD31-4B8C-83A1-F6EECF244321}">
                <p14:modId xmlns:p14="http://schemas.microsoft.com/office/powerpoint/2010/main" val="2947437101"/>
              </p:ext>
            </p:extLst>
          </p:nvPr>
        </p:nvGraphicFramePr>
        <p:xfrm>
          <a:off x="457200" y="1143000"/>
          <a:ext cx="82296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内容占位符 2"/>
          <p:cNvGraphicFramePr>
            <a:graphicFrameLocks noGrp="1"/>
          </p:cNvGraphicFramePr>
          <p:nvPr>
            <p:ph idx="1"/>
            <p:extLst>
              <p:ext uri="{D42A27DB-BD31-4B8C-83A1-F6EECF244321}">
                <p14:modId xmlns:p14="http://schemas.microsoft.com/office/powerpoint/2010/main" val="3430733844"/>
              </p:ext>
            </p:extLst>
          </p:nvPr>
        </p:nvGraphicFramePr>
        <p:xfrm>
          <a:off x="457200" y="2249424"/>
          <a:ext cx="8229600" cy="43251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62045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nvGraphicFramePr>
        <p:xfrm>
          <a:off x="457200" y="1143000"/>
          <a:ext cx="82296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内容占位符 3"/>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1919287" y="2449513"/>
            <a:ext cx="5305425" cy="3924300"/>
          </a:xfrm>
        </p:spPr>
      </p:pic>
    </p:spTree>
    <p:extLst>
      <p:ext uri="{BB962C8B-B14F-4D97-AF65-F5344CB8AC3E}">
        <p14:creationId xmlns:p14="http://schemas.microsoft.com/office/powerpoint/2010/main" val="2034946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2"/>
          <p:cNvGraphicFramePr>
            <a:graphicFrameLocks noGrp="1"/>
          </p:cNvGraphicFramePr>
          <p:nvPr>
            <p:ph idx="1"/>
            <p:extLst>
              <p:ext uri="{D42A27DB-BD31-4B8C-83A1-F6EECF244321}">
                <p14:modId xmlns:p14="http://schemas.microsoft.com/office/powerpoint/2010/main" val="2996964822"/>
              </p:ext>
            </p:extLst>
          </p:nvPr>
        </p:nvGraphicFramePr>
        <p:xfrm>
          <a:off x="457200" y="1124744"/>
          <a:ext cx="8229600" cy="5449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19066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p:cNvGraphicFramePr/>
          <p:nvPr/>
        </p:nvGraphicFramePr>
        <p:xfrm>
          <a:off x="457200" y="1143000"/>
          <a:ext cx="82296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内容占位符 4"/>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2787454" y="2249488"/>
            <a:ext cx="3569092" cy="4324350"/>
          </a:xfrm>
        </p:spPr>
      </p:pic>
    </p:spTree>
    <p:extLst>
      <p:ext uri="{BB962C8B-B14F-4D97-AF65-F5344CB8AC3E}">
        <p14:creationId xmlns:p14="http://schemas.microsoft.com/office/powerpoint/2010/main" val="48307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extLst>
              <p:ext uri="{D42A27DB-BD31-4B8C-83A1-F6EECF244321}">
                <p14:modId xmlns:p14="http://schemas.microsoft.com/office/powerpoint/2010/main" val="541050563"/>
              </p:ext>
            </p:extLst>
          </p:nvPr>
        </p:nvGraphicFramePr>
        <p:xfrm>
          <a:off x="457200" y="908720"/>
          <a:ext cx="8229600" cy="5665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11301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都市">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489</TotalTime>
  <Words>2075</Words>
  <Application>Microsoft Office PowerPoint</Application>
  <PresentationFormat>全屏显示(4:3)</PresentationFormat>
  <Paragraphs>114</Paragraphs>
  <Slides>18</Slides>
  <Notes>0</Notes>
  <HiddenSlides>1</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都市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CMMI介绍及应用</dc:title>
  <dc:creator>Administrator</dc:creator>
  <cp:lastModifiedBy>Administrator</cp:lastModifiedBy>
  <cp:revision>282</cp:revision>
  <dcterms:created xsi:type="dcterms:W3CDTF">2018-06-12T10:59:25Z</dcterms:created>
  <dcterms:modified xsi:type="dcterms:W3CDTF">2018-06-28T07:34:45Z</dcterms:modified>
</cp:coreProperties>
</file>