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30"/>
  </p:notesMasterIdLst>
  <p:handoutMasterIdLst>
    <p:handoutMasterId r:id="rId31"/>
  </p:handoutMasterIdLst>
  <p:sldIdLst>
    <p:sldId id="583" r:id="rId2"/>
    <p:sldId id="574" r:id="rId3"/>
    <p:sldId id="536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79" r:id="rId12"/>
    <p:sldId id="546" r:id="rId13"/>
    <p:sldId id="547" r:id="rId14"/>
    <p:sldId id="580" r:id="rId15"/>
    <p:sldId id="548" r:id="rId16"/>
    <p:sldId id="549" r:id="rId17"/>
    <p:sldId id="550" r:id="rId18"/>
    <p:sldId id="551" r:id="rId19"/>
    <p:sldId id="552" r:id="rId20"/>
    <p:sldId id="553" r:id="rId21"/>
    <p:sldId id="554" r:id="rId22"/>
    <p:sldId id="555" r:id="rId23"/>
    <p:sldId id="556" r:id="rId24"/>
    <p:sldId id="557" r:id="rId25"/>
    <p:sldId id="558" r:id="rId26"/>
    <p:sldId id="578" r:id="rId27"/>
    <p:sldId id="560" r:id="rId28"/>
    <p:sldId id="58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E9CDE"/>
    <a:srgbClr val="0C83B8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0" autoAdjust="0"/>
    <p:restoredTop sz="88077" autoAdjust="0"/>
  </p:normalViewPr>
  <p:slideViewPr>
    <p:cSldViewPr>
      <p:cViewPr varScale="1">
        <p:scale>
          <a:sx n="101" d="100"/>
          <a:sy n="101" d="100"/>
        </p:scale>
        <p:origin x="-1914" y="-102"/>
      </p:cViewPr>
      <p:guideLst>
        <p:guide orient="horz" pos="2160"/>
        <p:guide orient="horz" pos="30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83E67-7CDF-4479-82E6-B4FAB1A048FF}" type="doc">
      <dgm:prSet loTypeId="urn:microsoft.com/office/officeart/2005/8/layout/matrix3" loCatId="matrix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63F0F51-411D-4C72-80D5-B5DD0572E3D9}">
      <dgm:prSet phldrT="[文本]" custT="1"/>
      <dgm:spPr>
        <a:solidFill>
          <a:schemeClr val="accent5">
            <a:lumMod val="50000"/>
          </a:schemeClr>
        </a:solidFill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r>
            <a:rPr lang="en-US" sz="2000" b="1" i="0" u="none" baseline="0" dirty="0" smtClean="0">
              <a:solidFill>
                <a:srgbClr val="FFFF00"/>
              </a:solidFill>
            </a:rPr>
            <a:t>page</a:t>
          </a:r>
          <a:r>
            <a:rPr lang="zh-CN" altLang="en-US" sz="2000" b="1" i="0" u="none" baseline="0" dirty="0" smtClean="0">
              <a:solidFill>
                <a:srgbClr val="FFFF00"/>
              </a:solidFill>
            </a:rPr>
            <a:t>作用域</a:t>
          </a:r>
          <a:endParaRPr lang="en-US" sz="2000" b="1" i="0" u="none" baseline="0" dirty="0" smtClean="0">
            <a:solidFill>
              <a:srgbClr val="FFFF00"/>
            </a:solidFill>
          </a:endParaRPr>
        </a:p>
        <a:p>
          <a:r>
            <a:rPr lang="zh-CN" altLang="en-US" sz="1800" b="1" i="0" u="none" baseline="0" dirty="0" smtClean="0"/>
            <a:t>对应的作用域访问对象为</a:t>
          </a:r>
          <a:endParaRPr lang="en-US" altLang="zh-CN" sz="1800" b="1" i="0" u="none" baseline="0" dirty="0" smtClean="0"/>
        </a:p>
        <a:p>
          <a:r>
            <a:rPr lang="en-US" altLang="zh-CN" sz="1800" b="1" i="0" u="none" baseline="0" dirty="0" err="1" smtClean="0"/>
            <a:t>pageContext</a:t>
          </a:r>
          <a:r>
            <a:rPr lang="en-US" altLang="zh-CN" sz="1800" b="1" i="0" u="none" baseline="0" dirty="0" smtClean="0"/>
            <a:t> </a:t>
          </a:r>
          <a:r>
            <a:rPr lang="zh-CN" altLang="en-US" sz="1800" b="1" i="0" u="none" baseline="0" dirty="0" smtClean="0"/>
            <a:t>对象</a:t>
          </a:r>
          <a:endParaRPr lang="zh-CN" altLang="en-US" sz="1800" b="1" dirty="0"/>
        </a:p>
      </dgm:t>
    </dgm:pt>
    <dgm:pt modelId="{D23359AE-1C97-46BB-9247-FB733099B779}" type="parTrans" cxnId="{183CE032-E75D-4448-913A-78374007617D}">
      <dgm:prSet/>
      <dgm:spPr/>
      <dgm:t>
        <a:bodyPr/>
        <a:lstStyle/>
        <a:p>
          <a:endParaRPr lang="zh-CN" altLang="en-US"/>
        </a:p>
      </dgm:t>
    </dgm:pt>
    <dgm:pt modelId="{B34D2662-43CB-4558-9719-C035E130A6D5}" type="sibTrans" cxnId="{183CE032-E75D-4448-913A-78374007617D}">
      <dgm:prSet/>
      <dgm:spPr/>
      <dgm:t>
        <a:bodyPr/>
        <a:lstStyle/>
        <a:p>
          <a:endParaRPr lang="zh-CN" altLang="en-US"/>
        </a:p>
      </dgm:t>
    </dgm:pt>
    <dgm:pt modelId="{38F8FA8F-D507-4D1F-A3D8-12C5B4D13B93}">
      <dgm:prSet custT="1"/>
      <dgm:spPr>
        <a:solidFill>
          <a:schemeClr val="accent5">
            <a:lumMod val="50000"/>
          </a:schemeClr>
        </a:solidFill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rtl="0"/>
          <a:r>
            <a:rPr lang="en-US" sz="2000" b="1" i="0" u="none" baseline="0" dirty="0" smtClean="0">
              <a:solidFill>
                <a:srgbClr val="FFFF00"/>
              </a:solidFill>
            </a:rPr>
            <a:t>request</a:t>
          </a:r>
          <a:r>
            <a:rPr lang="zh-CN" altLang="en-US" sz="2000" b="1" i="0" u="none" baseline="0" dirty="0" smtClean="0">
              <a:solidFill>
                <a:srgbClr val="FFFF00"/>
              </a:solidFill>
            </a:rPr>
            <a:t>作用域</a:t>
          </a:r>
          <a:endParaRPr lang="en-US" sz="2000" b="1" i="0" u="none" baseline="0" dirty="0" smtClean="0">
            <a:solidFill>
              <a:srgbClr val="FFFF00"/>
            </a:solidFill>
          </a:endParaRPr>
        </a:p>
        <a:p>
          <a:pPr rtl="0"/>
          <a:r>
            <a:rPr lang="zh-CN" altLang="en-US" sz="1800" b="1" i="0" u="none" baseline="0" dirty="0" smtClean="0"/>
            <a:t>对应的作用域访问对象为</a:t>
          </a:r>
          <a:endParaRPr lang="en-US" altLang="zh-CN" sz="1800" b="1" i="0" u="none" baseline="0" dirty="0" smtClean="0"/>
        </a:p>
        <a:p>
          <a:pPr rtl="0"/>
          <a:r>
            <a:rPr lang="en-US" altLang="zh-CN" sz="1800" b="1" i="0" u="none" baseline="0" dirty="0" smtClean="0"/>
            <a:t>request </a:t>
          </a:r>
          <a:r>
            <a:rPr lang="zh-CN" altLang="en-US" sz="1800" b="1" i="0" u="none" baseline="0" dirty="0" smtClean="0"/>
            <a:t>对象</a:t>
          </a:r>
          <a:endParaRPr lang="zh-CN" sz="1800" b="0" i="0" u="none" dirty="0"/>
        </a:p>
      </dgm:t>
    </dgm:pt>
    <dgm:pt modelId="{B32EB328-7971-4FC1-BBC7-8011BC05F89E}" type="parTrans" cxnId="{6D5EDABC-7A4D-4834-8D16-E7F456692509}">
      <dgm:prSet/>
      <dgm:spPr/>
      <dgm:t>
        <a:bodyPr/>
        <a:lstStyle/>
        <a:p>
          <a:endParaRPr lang="zh-CN" altLang="en-US"/>
        </a:p>
      </dgm:t>
    </dgm:pt>
    <dgm:pt modelId="{928DBD74-6DF8-4299-BA15-20F04F6D81A4}" type="sibTrans" cxnId="{6D5EDABC-7A4D-4834-8D16-E7F456692509}">
      <dgm:prSet/>
      <dgm:spPr/>
      <dgm:t>
        <a:bodyPr/>
        <a:lstStyle/>
        <a:p>
          <a:endParaRPr lang="zh-CN" altLang="en-US"/>
        </a:p>
      </dgm:t>
    </dgm:pt>
    <dgm:pt modelId="{E036C3BB-6CFB-4E9F-A5F5-5D2463A8CB22}">
      <dgm:prSet custT="1"/>
      <dgm:spPr>
        <a:solidFill>
          <a:schemeClr val="accent5">
            <a:lumMod val="50000"/>
          </a:schemeClr>
        </a:solidFill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rtl="0"/>
          <a:r>
            <a:rPr lang="en-US" sz="2000" b="1" i="0" u="none" baseline="0" dirty="0" smtClean="0">
              <a:solidFill>
                <a:srgbClr val="FFFF00"/>
              </a:solidFill>
            </a:rPr>
            <a:t>session</a:t>
          </a:r>
          <a:r>
            <a:rPr lang="zh-CN" altLang="en-US" sz="2000" b="1" i="0" u="none" baseline="0" dirty="0" smtClean="0">
              <a:solidFill>
                <a:srgbClr val="FFFF00"/>
              </a:solidFill>
            </a:rPr>
            <a:t>作用域</a:t>
          </a:r>
          <a:endParaRPr lang="en-US" sz="2000" b="1" i="0" u="none" baseline="0" dirty="0" smtClean="0">
            <a:solidFill>
              <a:srgbClr val="FFFF00"/>
            </a:solidFill>
          </a:endParaRPr>
        </a:p>
        <a:p>
          <a:pPr rtl="0"/>
          <a:r>
            <a:rPr lang="zh-CN" altLang="en-US" sz="1800" b="1" i="0" u="none" baseline="0" dirty="0" smtClean="0"/>
            <a:t>对应的作用域访问对象为</a:t>
          </a:r>
          <a:endParaRPr lang="en-US" altLang="zh-CN" sz="1800" b="1" i="0" u="none" baseline="0" dirty="0" smtClean="0"/>
        </a:p>
        <a:p>
          <a:pPr rtl="0"/>
          <a:r>
            <a:rPr lang="en-US" altLang="zh-CN" sz="1800" b="1" i="0" u="none" baseline="0" dirty="0" smtClean="0"/>
            <a:t>session </a:t>
          </a:r>
          <a:r>
            <a:rPr lang="zh-CN" altLang="en-US" sz="1800" b="1" i="0" u="none" baseline="0" dirty="0" smtClean="0"/>
            <a:t>对象</a:t>
          </a:r>
          <a:endParaRPr lang="zh-CN" sz="1800" b="0" i="0" u="none" dirty="0"/>
        </a:p>
      </dgm:t>
    </dgm:pt>
    <dgm:pt modelId="{0CA29C84-760F-4B79-8DF3-DA2C10DBB000}" type="parTrans" cxnId="{30FDCDA7-1413-4CCC-8A94-E18EE07BDFA4}">
      <dgm:prSet/>
      <dgm:spPr/>
      <dgm:t>
        <a:bodyPr/>
        <a:lstStyle/>
        <a:p>
          <a:endParaRPr lang="zh-CN" altLang="en-US"/>
        </a:p>
      </dgm:t>
    </dgm:pt>
    <dgm:pt modelId="{7F0ADCEE-FF8C-4A5E-A96B-A27713D64719}" type="sibTrans" cxnId="{30FDCDA7-1413-4CCC-8A94-E18EE07BDFA4}">
      <dgm:prSet/>
      <dgm:spPr/>
      <dgm:t>
        <a:bodyPr/>
        <a:lstStyle/>
        <a:p>
          <a:endParaRPr lang="zh-CN" altLang="en-US"/>
        </a:p>
      </dgm:t>
    </dgm:pt>
    <dgm:pt modelId="{F4EB546D-2979-4708-83AD-53502C0421A8}">
      <dgm:prSet custT="1"/>
      <dgm:spPr>
        <a:solidFill>
          <a:schemeClr val="accent5">
            <a:lumMod val="50000"/>
          </a:schemeClr>
        </a:solidFill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pPr rtl="0"/>
          <a:r>
            <a:rPr lang="en-US" sz="2000" b="1" i="0" u="none" baseline="0" dirty="0" smtClean="0">
              <a:solidFill>
                <a:srgbClr val="FFFF00"/>
              </a:solidFill>
            </a:rPr>
            <a:t>application</a:t>
          </a:r>
          <a:r>
            <a:rPr lang="zh-CN" altLang="en-US" sz="2000" b="1" i="0" u="none" baseline="0" dirty="0" smtClean="0">
              <a:solidFill>
                <a:srgbClr val="FFFF00"/>
              </a:solidFill>
            </a:rPr>
            <a:t>作用域</a:t>
          </a:r>
          <a:endParaRPr lang="en-US" sz="2000" b="1" i="0" u="none" baseline="0" dirty="0" smtClean="0">
            <a:solidFill>
              <a:srgbClr val="FFFF00"/>
            </a:solidFill>
          </a:endParaRPr>
        </a:p>
        <a:p>
          <a:pPr rtl="0"/>
          <a:r>
            <a:rPr lang="zh-CN" altLang="en-US" sz="1800" b="1" i="0" u="none" baseline="0" dirty="0" smtClean="0"/>
            <a:t>对应的作用域访问对象为</a:t>
          </a:r>
          <a:endParaRPr lang="en-US" altLang="zh-CN" sz="1800" b="1" i="0" u="none" baseline="0" dirty="0" smtClean="0"/>
        </a:p>
        <a:p>
          <a:pPr rtl="0"/>
          <a:r>
            <a:rPr lang="en-US" altLang="zh-CN" sz="1800" b="1" i="0" u="none" baseline="0" dirty="0" smtClean="0"/>
            <a:t>application </a:t>
          </a:r>
          <a:r>
            <a:rPr lang="zh-CN" altLang="en-US" sz="1800" b="1" i="0" u="none" baseline="0" dirty="0" smtClean="0"/>
            <a:t>对象</a:t>
          </a:r>
          <a:endParaRPr lang="zh-CN" sz="1800" b="0" i="0" u="none" dirty="0"/>
        </a:p>
      </dgm:t>
    </dgm:pt>
    <dgm:pt modelId="{CE6888EE-BE6E-4B1A-A45B-E6B91A61F3F6}" type="parTrans" cxnId="{1A67B7AD-ECE2-45C2-946A-7A58F83C0DE6}">
      <dgm:prSet/>
      <dgm:spPr/>
      <dgm:t>
        <a:bodyPr/>
        <a:lstStyle/>
        <a:p>
          <a:endParaRPr lang="zh-CN" altLang="en-US"/>
        </a:p>
      </dgm:t>
    </dgm:pt>
    <dgm:pt modelId="{15D74297-91C7-47AC-A958-D1B82A0B0445}" type="sibTrans" cxnId="{1A67B7AD-ECE2-45C2-946A-7A58F83C0DE6}">
      <dgm:prSet/>
      <dgm:spPr/>
      <dgm:t>
        <a:bodyPr/>
        <a:lstStyle/>
        <a:p>
          <a:endParaRPr lang="zh-CN" altLang="en-US"/>
        </a:p>
      </dgm:t>
    </dgm:pt>
    <dgm:pt modelId="{F9080A0D-86AF-4222-B4E4-936827B4F169}" type="pres">
      <dgm:prSet presAssocID="{82083E67-7CDF-4479-82E6-B4FAB1A048FF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CAECD00-F43F-4B40-991A-B77410B0E2C2}" type="pres">
      <dgm:prSet presAssocID="{82083E67-7CDF-4479-82E6-B4FAB1A048FF}" presName="diamond" presStyleLbl="bgShp" presStyleIdx="0" presStyleCnt="1"/>
      <dgm:spPr/>
      <dgm:t>
        <a:bodyPr/>
        <a:lstStyle/>
        <a:p>
          <a:endParaRPr lang="zh-CN" altLang="en-US"/>
        </a:p>
      </dgm:t>
    </dgm:pt>
    <dgm:pt modelId="{0758BADC-33EE-46B1-A508-D82D64B2B33D}" type="pres">
      <dgm:prSet presAssocID="{82083E67-7CDF-4479-82E6-B4FAB1A048FF}" presName="quad1" presStyleLbl="node1" presStyleIdx="0" presStyleCnt="4" custScaleX="181708" custLinFactNeighborX="-44616" custLinFactNeighborY="-16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002A8B-90FE-451B-AF36-E229636163A3}" type="pres">
      <dgm:prSet presAssocID="{82083E67-7CDF-4479-82E6-B4FAB1A048FF}" presName="quad2" presStyleLbl="node1" presStyleIdx="1" presStyleCnt="4" custScaleX="181708" custLinFactNeighborX="430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B0C500-4724-4745-8C82-1B5D0784276D}" type="pres">
      <dgm:prSet presAssocID="{82083E67-7CDF-4479-82E6-B4FAB1A048FF}" presName="quad3" presStyleLbl="node1" presStyleIdx="2" presStyleCnt="4" custScaleX="181708" custLinFactNeighborX="-446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75CA52-8605-448A-BF9D-A90590F3B3F1}" type="pres">
      <dgm:prSet presAssocID="{82083E67-7CDF-4479-82E6-B4FAB1A048FF}" presName="quad4" presStyleLbl="node1" presStyleIdx="3" presStyleCnt="4" custScaleX="181708" custLinFactNeighborX="4307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D5EDABC-7A4D-4834-8D16-E7F456692509}" srcId="{82083E67-7CDF-4479-82E6-B4FAB1A048FF}" destId="{38F8FA8F-D507-4D1F-A3D8-12C5B4D13B93}" srcOrd="1" destOrd="0" parTransId="{B32EB328-7971-4FC1-BBC7-8011BC05F89E}" sibTransId="{928DBD74-6DF8-4299-BA15-20F04F6D81A4}"/>
    <dgm:cxn modelId="{1A67B7AD-ECE2-45C2-946A-7A58F83C0DE6}" srcId="{82083E67-7CDF-4479-82E6-B4FAB1A048FF}" destId="{F4EB546D-2979-4708-83AD-53502C0421A8}" srcOrd="3" destOrd="0" parTransId="{CE6888EE-BE6E-4B1A-A45B-E6B91A61F3F6}" sibTransId="{15D74297-91C7-47AC-A958-D1B82A0B0445}"/>
    <dgm:cxn modelId="{4C4098AA-7041-4F55-8CC8-D8AA4A64F2D7}" type="presOf" srcId="{E036C3BB-6CFB-4E9F-A5F5-5D2463A8CB22}" destId="{E4B0C500-4724-4745-8C82-1B5D0784276D}" srcOrd="0" destOrd="0" presId="urn:microsoft.com/office/officeart/2005/8/layout/matrix3"/>
    <dgm:cxn modelId="{EAB467D8-54C3-4A2E-87C3-2378C6BF435B}" type="presOf" srcId="{38F8FA8F-D507-4D1F-A3D8-12C5B4D13B93}" destId="{2E002A8B-90FE-451B-AF36-E229636163A3}" srcOrd="0" destOrd="0" presId="urn:microsoft.com/office/officeart/2005/8/layout/matrix3"/>
    <dgm:cxn modelId="{2D357037-1113-41A2-AFAB-E6F9145AB5DC}" type="presOf" srcId="{82083E67-7CDF-4479-82E6-B4FAB1A048FF}" destId="{F9080A0D-86AF-4222-B4E4-936827B4F169}" srcOrd="0" destOrd="0" presId="urn:microsoft.com/office/officeart/2005/8/layout/matrix3"/>
    <dgm:cxn modelId="{183CE032-E75D-4448-913A-78374007617D}" srcId="{82083E67-7CDF-4479-82E6-B4FAB1A048FF}" destId="{263F0F51-411D-4C72-80D5-B5DD0572E3D9}" srcOrd="0" destOrd="0" parTransId="{D23359AE-1C97-46BB-9247-FB733099B779}" sibTransId="{B34D2662-43CB-4558-9719-C035E130A6D5}"/>
    <dgm:cxn modelId="{30FDCDA7-1413-4CCC-8A94-E18EE07BDFA4}" srcId="{82083E67-7CDF-4479-82E6-B4FAB1A048FF}" destId="{E036C3BB-6CFB-4E9F-A5F5-5D2463A8CB22}" srcOrd="2" destOrd="0" parTransId="{0CA29C84-760F-4B79-8DF3-DA2C10DBB000}" sibTransId="{7F0ADCEE-FF8C-4A5E-A96B-A27713D64719}"/>
    <dgm:cxn modelId="{030E1833-FEB3-4714-8E10-5C2DB7EE600D}" type="presOf" srcId="{263F0F51-411D-4C72-80D5-B5DD0572E3D9}" destId="{0758BADC-33EE-46B1-A508-D82D64B2B33D}" srcOrd="0" destOrd="0" presId="urn:microsoft.com/office/officeart/2005/8/layout/matrix3"/>
    <dgm:cxn modelId="{4CF04031-CC5B-4D95-ADDB-9DD4D7F89EFF}" type="presOf" srcId="{F4EB546D-2979-4708-83AD-53502C0421A8}" destId="{6B75CA52-8605-448A-BF9D-A90590F3B3F1}" srcOrd="0" destOrd="0" presId="urn:microsoft.com/office/officeart/2005/8/layout/matrix3"/>
    <dgm:cxn modelId="{BA9E0E3A-7C65-4306-B5DD-391DF5A371B2}" type="presParOf" srcId="{F9080A0D-86AF-4222-B4E4-936827B4F169}" destId="{ACAECD00-F43F-4B40-991A-B77410B0E2C2}" srcOrd="0" destOrd="0" presId="urn:microsoft.com/office/officeart/2005/8/layout/matrix3"/>
    <dgm:cxn modelId="{0163E4B9-C808-4623-BBE1-FEB6DAF4F63A}" type="presParOf" srcId="{F9080A0D-86AF-4222-B4E4-936827B4F169}" destId="{0758BADC-33EE-46B1-A508-D82D64B2B33D}" srcOrd="1" destOrd="0" presId="urn:microsoft.com/office/officeart/2005/8/layout/matrix3"/>
    <dgm:cxn modelId="{8AE4E6BF-48BB-48ED-9AC0-86CED272D5F6}" type="presParOf" srcId="{F9080A0D-86AF-4222-B4E4-936827B4F169}" destId="{2E002A8B-90FE-451B-AF36-E229636163A3}" srcOrd="2" destOrd="0" presId="urn:microsoft.com/office/officeart/2005/8/layout/matrix3"/>
    <dgm:cxn modelId="{AFC0BF2A-CC5F-4BD7-AC54-C4C0B7CF32FF}" type="presParOf" srcId="{F9080A0D-86AF-4222-B4E4-936827B4F169}" destId="{E4B0C500-4724-4745-8C82-1B5D0784276D}" srcOrd="3" destOrd="0" presId="urn:microsoft.com/office/officeart/2005/8/layout/matrix3"/>
    <dgm:cxn modelId="{D0E36C41-04E0-43DA-8D92-40657C801E06}" type="presParOf" srcId="{F9080A0D-86AF-4222-B4E4-936827B4F169}" destId="{6B75CA52-8605-448A-BF9D-A90590F3B3F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A08D5B-D8F0-41A6-A2DC-200A791A5055}" type="doc">
      <dgm:prSet loTypeId="urn:microsoft.com/office/officeart/2005/8/layout/hierarchy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5C9A9EB-8281-4D27-8F98-49B570322944}">
      <dgm:prSet phldrT="[文本]" custT="1"/>
      <dgm:spPr>
        <a:solidFill>
          <a:schemeClr val="accent5">
            <a:lumMod val="50000"/>
          </a:schemeClr>
        </a:solidFill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r>
            <a:rPr lang="en-US" altLang="en-US" sz="2800" dirty="0" smtClean="0"/>
            <a:t>session</a:t>
          </a:r>
          <a:endParaRPr lang="zh-CN" altLang="en-US" sz="2800" dirty="0"/>
        </a:p>
      </dgm:t>
    </dgm:pt>
    <dgm:pt modelId="{BDA4EA95-5C8A-4E9F-B51A-0C45D5007024}" type="parTrans" cxnId="{344D0BAB-D29E-4D09-BB04-3491166D1C88}">
      <dgm:prSet/>
      <dgm:spPr/>
      <dgm:t>
        <a:bodyPr/>
        <a:lstStyle/>
        <a:p>
          <a:endParaRPr lang="zh-CN" altLang="en-US"/>
        </a:p>
      </dgm:t>
    </dgm:pt>
    <dgm:pt modelId="{0667E3BA-3020-47FC-BDFE-D368AD618C8F}" type="sibTrans" cxnId="{344D0BAB-D29E-4D09-BB04-3491166D1C88}">
      <dgm:prSet/>
      <dgm:spPr/>
      <dgm:t>
        <a:bodyPr/>
        <a:lstStyle/>
        <a:p>
          <a:endParaRPr lang="zh-CN" altLang="en-US"/>
        </a:p>
      </dgm:t>
    </dgm:pt>
    <dgm:pt modelId="{431398B8-1D64-43C3-8182-55E5F5DD051E}">
      <dgm:prSet phldrT="[文本]"/>
      <dgm:spPr/>
      <dgm:t>
        <a:bodyPr/>
        <a:lstStyle/>
        <a:p>
          <a:r>
            <a:rPr lang="zh-CN" altLang="en-US" b="1" dirty="0" smtClean="0"/>
            <a:t>在</a:t>
          </a:r>
          <a:r>
            <a:rPr lang="zh-CN" altLang="en-US" b="1" dirty="0" smtClean="0">
              <a:solidFill>
                <a:srgbClr val="FF0000"/>
              </a:solidFill>
            </a:rPr>
            <a:t>服务器</a:t>
          </a:r>
          <a:r>
            <a:rPr lang="zh-CN" altLang="en-US" b="1" dirty="0" smtClean="0"/>
            <a:t>端保存用户信息</a:t>
          </a:r>
          <a:endParaRPr lang="zh-CN" altLang="en-US" b="1" dirty="0"/>
        </a:p>
      </dgm:t>
    </dgm:pt>
    <dgm:pt modelId="{9E9675C8-60AE-43A2-90A7-087168DB2AAD}" type="parTrans" cxnId="{733FACE2-7028-437F-BAF8-26F01CD7C2BF}">
      <dgm:prSet/>
      <dgm:spPr/>
      <dgm:t>
        <a:bodyPr/>
        <a:lstStyle/>
        <a:p>
          <a:endParaRPr lang="zh-CN" altLang="en-US"/>
        </a:p>
      </dgm:t>
    </dgm:pt>
    <dgm:pt modelId="{1CC22D41-DFC3-4263-A9BD-5E519515F9C5}" type="sibTrans" cxnId="{733FACE2-7028-437F-BAF8-26F01CD7C2BF}">
      <dgm:prSet/>
      <dgm:spPr/>
      <dgm:t>
        <a:bodyPr/>
        <a:lstStyle/>
        <a:p>
          <a:endParaRPr lang="zh-CN" altLang="en-US"/>
        </a:p>
      </dgm:t>
    </dgm:pt>
    <dgm:pt modelId="{C7D9F952-EF35-4DCB-98BD-08E245D57940}">
      <dgm:prSet phldrT="[文本]"/>
      <dgm:spPr/>
      <dgm:t>
        <a:bodyPr/>
        <a:lstStyle/>
        <a:p>
          <a:r>
            <a:rPr lang="en-US" altLang="zh-CN" b="1" dirty="0" smtClean="0"/>
            <a:t>session</a:t>
          </a:r>
          <a:r>
            <a:rPr lang="zh-CN" altLang="en-US" b="1" dirty="0" smtClean="0"/>
            <a:t>中保存的是</a:t>
          </a:r>
          <a:r>
            <a:rPr lang="en-US" altLang="en-US" b="1" dirty="0" smtClean="0">
              <a:solidFill>
                <a:srgbClr val="FF0000"/>
              </a:solidFill>
            </a:rPr>
            <a:t>Object</a:t>
          </a:r>
          <a:r>
            <a:rPr lang="zh-CN" altLang="en-US" b="1" dirty="0" smtClean="0"/>
            <a:t>类型</a:t>
          </a:r>
          <a:endParaRPr lang="zh-CN" altLang="en-US" b="1" dirty="0">
            <a:solidFill>
              <a:srgbClr val="FF0000"/>
            </a:solidFill>
          </a:endParaRPr>
        </a:p>
      </dgm:t>
    </dgm:pt>
    <dgm:pt modelId="{F393803D-08CD-4012-A89E-4F5DA5DF59E8}" type="parTrans" cxnId="{4E094388-5688-4FDC-A395-7C92DA8439F5}">
      <dgm:prSet/>
      <dgm:spPr/>
      <dgm:t>
        <a:bodyPr/>
        <a:lstStyle/>
        <a:p>
          <a:endParaRPr lang="zh-CN" altLang="en-US"/>
        </a:p>
      </dgm:t>
    </dgm:pt>
    <dgm:pt modelId="{BC08657E-A5B8-4C59-A0C7-D7003FCD4DD4}" type="sibTrans" cxnId="{4E094388-5688-4FDC-A395-7C92DA8439F5}">
      <dgm:prSet/>
      <dgm:spPr/>
      <dgm:t>
        <a:bodyPr/>
        <a:lstStyle/>
        <a:p>
          <a:endParaRPr lang="zh-CN" altLang="en-US"/>
        </a:p>
      </dgm:t>
    </dgm:pt>
    <dgm:pt modelId="{835E8BEB-0590-42F7-9346-564333750E8D}">
      <dgm:prSet phldrT="[文本]" custT="1"/>
      <dgm:spPr>
        <a:solidFill>
          <a:schemeClr val="accent5">
            <a:lumMod val="50000"/>
          </a:schemeClr>
        </a:solidFill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r>
            <a:rPr lang="en-US" altLang="en-US" sz="2800" dirty="0" smtClean="0"/>
            <a:t>cookie</a:t>
          </a:r>
          <a:endParaRPr lang="zh-CN" altLang="en-US" sz="2800" dirty="0"/>
        </a:p>
      </dgm:t>
    </dgm:pt>
    <dgm:pt modelId="{83BD70B2-92DB-411E-817F-167EC8D0A92E}" type="parTrans" cxnId="{F25C0E4F-FC3E-439B-9C3C-C2FAB1AA0AEC}">
      <dgm:prSet/>
      <dgm:spPr/>
      <dgm:t>
        <a:bodyPr/>
        <a:lstStyle/>
        <a:p>
          <a:endParaRPr lang="zh-CN" altLang="en-US"/>
        </a:p>
      </dgm:t>
    </dgm:pt>
    <dgm:pt modelId="{8F18DAB6-70F3-4801-ACDC-DA035796796E}" type="sibTrans" cxnId="{F25C0E4F-FC3E-439B-9C3C-C2FAB1AA0AEC}">
      <dgm:prSet/>
      <dgm:spPr/>
      <dgm:t>
        <a:bodyPr/>
        <a:lstStyle/>
        <a:p>
          <a:endParaRPr lang="zh-CN" altLang="en-US"/>
        </a:p>
      </dgm:t>
    </dgm:pt>
    <dgm:pt modelId="{7BAE90A7-76DB-4F58-B18E-17B8413DEAA1}">
      <dgm:prSet phldrT="[文本]"/>
      <dgm:spPr/>
      <dgm:t>
        <a:bodyPr/>
        <a:lstStyle/>
        <a:p>
          <a:r>
            <a:rPr lang="zh-CN" altLang="en-US" b="1" dirty="0" smtClean="0"/>
            <a:t>在</a:t>
          </a:r>
          <a:r>
            <a:rPr lang="zh-CN" altLang="en-US" b="1" dirty="0" smtClean="0">
              <a:solidFill>
                <a:srgbClr val="FF0000"/>
              </a:solidFill>
            </a:rPr>
            <a:t>客户端</a:t>
          </a:r>
          <a:r>
            <a:rPr lang="zh-CN" altLang="en-US" b="1" dirty="0" smtClean="0"/>
            <a:t>保存用户信息</a:t>
          </a:r>
          <a:endParaRPr lang="zh-CN" altLang="en-US" b="1" dirty="0"/>
        </a:p>
      </dgm:t>
    </dgm:pt>
    <dgm:pt modelId="{24CD1D84-D1A6-4F5D-ABC7-8BA77B7302CE}" type="parTrans" cxnId="{522E98C6-46B1-4FB2-B1DB-B4B32254070F}">
      <dgm:prSet/>
      <dgm:spPr/>
      <dgm:t>
        <a:bodyPr/>
        <a:lstStyle/>
        <a:p>
          <a:endParaRPr lang="zh-CN" altLang="en-US"/>
        </a:p>
      </dgm:t>
    </dgm:pt>
    <dgm:pt modelId="{4D6B93F9-AFD9-4ED4-8D78-8B1901B424A1}" type="sibTrans" cxnId="{522E98C6-46B1-4FB2-B1DB-B4B32254070F}">
      <dgm:prSet/>
      <dgm:spPr/>
      <dgm:t>
        <a:bodyPr/>
        <a:lstStyle/>
        <a:p>
          <a:endParaRPr lang="zh-CN" altLang="en-US"/>
        </a:p>
      </dgm:t>
    </dgm:pt>
    <dgm:pt modelId="{DC4AF3EA-4D98-478D-B7FD-47F0C51D23C0}">
      <dgm:prSet phldrT="[文本]"/>
      <dgm:spPr/>
      <dgm:t>
        <a:bodyPr/>
        <a:lstStyle/>
        <a:p>
          <a:r>
            <a:rPr lang="en-US" altLang="zh-CN" b="1" dirty="0" smtClean="0"/>
            <a:t>cookie</a:t>
          </a:r>
          <a:r>
            <a:rPr lang="zh-CN" altLang="en-US" b="1" dirty="0" smtClean="0"/>
            <a:t>保存的是 </a:t>
          </a:r>
          <a:r>
            <a:rPr lang="en-US" altLang="zh-CN" b="1" dirty="0" smtClean="0">
              <a:solidFill>
                <a:srgbClr val="FF0000"/>
              </a:solidFill>
            </a:rPr>
            <a:t>String</a:t>
          </a:r>
          <a:r>
            <a:rPr lang="zh-CN" altLang="en-US" b="1" dirty="0" smtClean="0"/>
            <a:t>类型</a:t>
          </a:r>
          <a:endParaRPr lang="zh-CN" altLang="en-US" b="1" dirty="0">
            <a:solidFill>
              <a:srgbClr val="FF0000"/>
            </a:solidFill>
          </a:endParaRPr>
        </a:p>
      </dgm:t>
    </dgm:pt>
    <dgm:pt modelId="{65B0C571-ADD1-480C-8C5B-36BBA96BBD0F}" type="parTrans" cxnId="{8025EB6A-4F38-4A20-A98A-19681E009602}">
      <dgm:prSet/>
      <dgm:spPr/>
      <dgm:t>
        <a:bodyPr/>
        <a:lstStyle/>
        <a:p>
          <a:endParaRPr lang="zh-CN" altLang="en-US"/>
        </a:p>
      </dgm:t>
    </dgm:pt>
    <dgm:pt modelId="{DDC71157-0D98-4FDF-86D2-4926CA063F88}" type="sibTrans" cxnId="{8025EB6A-4F38-4A20-A98A-19681E009602}">
      <dgm:prSet/>
      <dgm:spPr/>
      <dgm:t>
        <a:bodyPr/>
        <a:lstStyle/>
        <a:p>
          <a:endParaRPr lang="zh-CN" altLang="en-US"/>
        </a:p>
      </dgm:t>
    </dgm:pt>
    <dgm:pt modelId="{2747E3FC-489D-4449-8470-0B7A513DC47F}">
      <dgm:prSet/>
      <dgm:spPr/>
      <dgm:t>
        <a:bodyPr/>
        <a:lstStyle/>
        <a:p>
          <a:r>
            <a:rPr lang="zh-CN" b="1" dirty="0" smtClean="0"/>
            <a:t>随会话的结束而将其存储的数据</a:t>
          </a:r>
          <a:r>
            <a:rPr lang="zh-CN" b="1" dirty="0" smtClean="0">
              <a:solidFill>
                <a:srgbClr val="FF0000"/>
              </a:solidFill>
            </a:rPr>
            <a:t>销毁</a:t>
          </a:r>
          <a:endParaRPr lang="zh-CN" altLang="en-US" b="1" dirty="0" smtClean="0">
            <a:solidFill>
              <a:srgbClr val="FF0000"/>
            </a:solidFill>
          </a:endParaRPr>
        </a:p>
      </dgm:t>
    </dgm:pt>
    <dgm:pt modelId="{F9FF8F56-AA84-49DB-BAA3-258BC59EE335}" type="parTrans" cxnId="{7ECAC101-7F87-48C8-87AB-26D37AF2CA28}">
      <dgm:prSet/>
      <dgm:spPr/>
      <dgm:t>
        <a:bodyPr/>
        <a:lstStyle/>
        <a:p>
          <a:endParaRPr lang="zh-CN" altLang="en-US"/>
        </a:p>
      </dgm:t>
    </dgm:pt>
    <dgm:pt modelId="{58751EF8-16B3-4361-9A62-7FC678219F8A}" type="sibTrans" cxnId="{7ECAC101-7F87-48C8-87AB-26D37AF2CA28}">
      <dgm:prSet/>
      <dgm:spPr/>
      <dgm:t>
        <a:bodyPr/>
        <a:lstStyle/>
        <a:p>
          <a:endParaRPr lang="zh-CN" altLang="en-US"/>
        </a:p>
      </dgm:t>
    </dgm:pt>
    <dgm:pt modelId="{C33A5202-2FCD-4A7B-B4F1-36BE406E826F}">
      <dgm:prSet/>
      <dgm:spPr/>
      <dgm:t>
        <a:bodyPr/>
        <a:lstStyle/>
        <a:p>
          <a:r>
            <a:rPr lang="en-US" altLang="zh-CN" b="1" dirty="0" smtClean="0"/>
            <a:t>cookie</a:t>
          </a:r>
          <a:r>
            <a:rPr lang="zh-CN" altLang="en-US" b="1" dirty="0" smtClean="0"/>
            <a:t>可以</a:t>
          </a:r>
          <a:r>
            <a:rPr lang="zh-CN" altLang="en-US" b="1" dirty="0" smtClean="0">
              <a:solidFill>
                <a:srgbClr val="FF0000"/>
              </a:solidFill>
            </a:rPr>
            <a:t>长期</a:t>
          </a:r>
          <a:r>
            <a:rPr lang="zh-CN" altLang="en-US" b="1" dirty="0" smtClean="0"/>
            <a:t>保存在客户端</a:t>
          </a:r>
          <a:endParaRPr lang="zh-CN" altLang="en-US" b="1" dirty="0"/>
        </a:p>
      </dgm:t>
    </dgm:pt>
    <dgm:pt modelId="{CB464329-D8FE-4546-A467-B6F61D70B8A1}" type="parTrans" cxnId="{429B0125-0613-4523-811E-1192221C2AC4}">
      <dgm:prSet/>
      <dgm:spPr/>
      <dgm:t>
        <a:bodyPr/>
        <a:lstStyle/>
        <a:p>
          <a:endParaRPr lang="zh-CN" altLang="en-US"/>
        </a:p>
      </dgm:t>
    </dgm:pt>
    <dgm:pt modelId="{E53DA0E2-35F1-4B8F-B31E-A542ED1C948B}" type="sibTrans" cxnId="{429B0125-0613-4523-811E-1192221C2AC4}">
      <dgm:prSet/>
      <dgm:spPr/>
      <dgm:t>
        <a:bodyPr/>
        <a:lstStyle/>
        <a:p>
          <a:endParaRPr lang="zh-CN" altLang="en-US"/>
        </a:p>
      </dgm:t>
    </dgm:pt>
    <dgm:pt modelId="{7287D805-6984-4745-B4E6-52A3CA9FCE5F}">
      <dgm:prSet/>
      <dgm:spPr/>
      <dgm:t>
        <a:bodyPr/>
        <a:lstStyle/>
        <a:p>
          <a:r>
            <a:rPr lang="zh-CN" altLang="en-US" b="1" dirty="0" smtClean="0"/>
            <a:t>保存</a:t>
          </a:r>
          <a:r>
            <a:rPr lang="zh-CN" altLang="en-US" b="1" dirty="0" smtClean="0">
              <a:solidFill>
                <a:srgbClr val="FF0000"/>
              </a:solidFill>
            </a:rPr>
            <a:t>不重要</a:t>
          </a:r>
          <a:r>
            <a:rPr lang="zh-CN" altLang="en-US" b="1" dirty="0" smtClean="0"/>
            <a:t>的用户信息</a:t>
          </a:r>
          <a:endParaRPr lang="zh-CN" altLang="en-US" b="1" dirty="0"/>
        </a:p>
      </dgm:t>
    </dgm:pt>
    <dgm:pt modelId="{0BEC86C6-73B2-4222-B3E9-C5B45EA78C5D}" type="parTrans" cxnId="{DDE08D07-F632-4D9F-9348-EBDFB99130F9}">
      <dgm:prSet/>
      <dgm:spPr/>
      <dgm:t>
        <a:bodyPr/>
        <a:lstStyle/>
        <a:p>
          <a:endParaRPr lang="zh-CN" altLang="en-US"/>
        </a:p>
      </dgm:t>
    </dgm:pt>
    <dgm:pt modelId="{B24B3616-2D44-4856-A81D-F0C8F6359E40}" type="sibTrans" cxnId="{DDE08D07-F632-4D9F-9348-EBDFB99130F9}">
      <dgm:prSet/>
      <dgm:spPr/>
      <dgm:t>
        <a:bodyPr/>
        <a:lstStyle/>
        <a:p>
          <a:endParaRPr lang="zh-CN" altLang="en-US"/>
        </a:p>
      </dgm:t>
    </dgm:pt>
    <dgm:pt modelId="{EDD7FA90-6B71-485A-A256-10689F6FE5A7}">
      <dgm:prSet/>
      <dgm:spPr/>
      <dgm:t>
        <a:bodyPr/>
        <a:lstStyle/>
        <a:p>
          <a:r>
            <a:rPr lang="zh-CN" altLang="en-US" b="1" dirty="0" smtClean="0"/>
            <a:t>保存</a:t>
          </a:r>
          <a:r>
            <a:rPr lang="zh-CN" altLang="en-US" b="1" dirty="0" smtClean="0">
              <a:solidFill>
                <a:srgbClr val="FF0000"/>
              </a:solidFill>
            </a:rPr>
            <a:t>重要</a:t>
          </a:r>
          <a:r>
            <a:rPr lang="zh-CN" altLang="en-US" b="1" dirty="0" smtClean="0"/>
            <a:t>的信息</a:t>
          </a:r>
        </a:p>
      </dgm:t>
    </dgm:pt>
    <dgm:pt modelId="{BD1F7523-9D00-45F8-AF6C-4FCF8314C430}" type="parTrans" cxnId="{36913545-FC61-4E3E-A49F-89410ED5EC32}">
      <dgm:prSet/>
      <dgm:spPr/>
      <dgm:t>
        <a:bodyPr/>
        <a:lstStyle/>
        <a:p>
          <a:endParaRPr lang="zh-CN" altLang="en-US"/>
        </a:p>
      </dgm:t>
    </dgm:pt>
    <dgm:pt modelId="{BB772CD0-491E-4C16-825D-3A31E71DBFF1}" type="sibTrans" cxnId="{36913545-FC61-4E3E-A49F-89410ED5EC32}">
      <dgm:prSet/>
      <dgm:spPr/>
      <dgm:t>
        <a:bodyPr/>
        <a:lstStyle/>
        <a:p>
          <a:endParaRPr lang="zh-CN" altLang="en-US"/>
        </a:p>
      </dgm:t>
    </dgm:pt>
    <dgm:pt modelId="{C417A17B-9BCE-448F-9A38-2F2D3CBB85D9}" type="pres">
      <dgm:prSet presAssocID="{23A08D5B-D8F0-41A6-A2DC-200A791A505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9A5808B-CBDB-4CBD-BA1A-B432FF6C8036}" type="pres">
      <dgm:prSet presAssocID="{05C9A9EB-8281-4D27-8F98-49B570322944}" presName="root" presStyleCnt="0"/>
      <dgm:spPr/>
    </dgm:pt>
    <dgm:pt modelId="{946F9451-44FF-434F-8005-752103CA7F29}" type="pres">
      <dgm:prSet presAssocID="{05C9A9EB-8281-4D27-8F98-49B570322944}" presName="rootComposite" presStyleCnt="0"/>
      <dgm:spPr/>
    </dgm:pt>
    <dgm:pt modelId="{10919C92-96A9-44CB-8644-77DBD5FBD3F7}" type="pres">
      <dgm:prSet presAssocID="{05C9A9EB-8281-4D27-8F98-49B570322944}" presName="rootText" presStyleLbl="node1" presStyleIdx="0" presStyleCnt="2" custScaleX="291131"/>
      <dgm:spPr/>
      <dgm:t>
        <a:bodyPr/>
        <a:lstStyle/>
        <a:p>
          <a:endParaRPr lang="zh-CN" altLang="en-US"/>
        </a:p>
      </dgm:t>
    </dgm:pt>
    <dgm:pt modelId="{A5811623-58EB-40C1-990B-CDA84ADBF47F}" type="pres">
      <dgm:prSet presAssocID="{05C9A9EB-8281-4D27-8F98-49B570322944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671AF8C0-4298-4297-8BE5-C07EF1DA21BC}" type="pres">
      <dgm:prSet presAssocID="{05C9A9EB-8281-4D27-8F98-49B570322944}" presName="childShape" presStyleCnt="0"/>
      <dgm:spPr/>
    </dgm:pt>
    <dgm:pt modelId="{D7473418-390F-4B7A-9BFF-693FDBBD6FA5}" type="pres">
      <dgm:prSet presAssocID="{9E9675C8-60AE-43A2-90A7-087168DB2AAD}" presName="Name13" presStyleLbl="parChTrans1D2" presStyleIdx="0" presStyleCnt="8"/>
      <dgm:spPr/>
      <dgm:t>
        <a:bodyPr/>
        <a:lstStyle/>
        <a:p>
          <a:endParaRPr lang="zh-CN" altLang="en-US"/>
        </a:p>
      </dgm:t>
    </dgm:pt>
    <dgm:pt modelId="{4101C5B5-808F-4404-B87F-B8B06B7D702B}" type="pres">
      <dgm:prSet presAssocID="{431398B8-1D64-43C3-8182-55E5F5DD051E}" presName="childText" presStyleLbl="bgAcc1" presStyleIdx="0" presStyleCnt="8" custScaleX="2708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45C675-CFB3-4AC2-9C11-C73715F738AA}" type="pres">
      <dgm:prSet presAssocID="{F393803D-08CD-4012-A89E-4F5DA5DF59E8}" presName="Name13" presStyleLbl="parChTrans1D2" presStyleIdx="1" presStyleCnt="8"/>
      <dgm:spPr/>
      <dgm:t>
        <a:bodyPr/>
        <a:lstStyle/>
        <a:p>
          <a:endParaRPr lang="zh-CN" altLang="en-US"/>
        </a:p>
      </dgm:t>
    </dgm:pt>
    <dgm:pt modelId="{099D1B41-29BD-4914-9A5E-4537B0396E2A}" type="pres">
      <dgm:prSet presAssocID="{C7D9F952-EF35-4DCB-98BD-08E245D57940}" presName="childText" presStyleLbl="bgAcc1" presStyleIdx="1" presStyleCnt="8" custScaleX="2708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277196-848E-4396-BC6F-77128DCE3A08}" type="pres">
      <dgm:prSet presAssocID="{F9FF8F56-AA84-49DB-BAA3-258BC59EE335}" presName="Name13" presStyleLbl="parChTrans1D2" presStyleIdx="2" presStyleCnt="8"/>
      <dgm:spPr/>
      <dgm:t>
        <a:bodyPr/>
        <a:lstStyle/>
        <a:p>
          <a:endParaRPr lang="zh-CN" altLang="en-US"/>
        </a:p>
      </dgm:t>
    </dgm:pt>
    <dgm:pt modelId="{7BF0EE75-42A8-4F35-8DB0-B822921DC699}" type="pres">
      <dgm:prSet presAssocID="{2747E3FC-489D-4449-8470-0B7A513DC47F}" presName="childText" presStyleLbl="bgAcc1" presStyleIdx="2" presStyleCnt="8" custScaleX="2708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6A90CC-3298-4E66-85E4-22F9E72AF437}" type="pres">
      <dgm:prSet presAssocID="{BD1F7523-9D00-45F8-AF6C-4FCF8314C430}" presName="Name13" presStyleLbl="parChTrans1D2" presStyleIdx="3" presStyleCnt="8"/>
      <dgm:spPr/>
      <dgm:t>
        <a:bodyPr/>
        <a:lstStyle/>
        <a:p>
          <a:endParaRPr lang="zh-CN" altLang="en-US"/>
        </a:p>
      </dgm:t>
    </dgm:pt>
    <dgm:pt modelId="{DEF2EC3A-D596-4281-9910-025D6D70529E}" type="pres">
      <dgm:prSet presAssocID="{EDD7FA90-6B71-485A-A256-10689F6FE5A7}" presName="childText" presStyleLbl="bgAcc1" presStyleIdx="3" presStyleCnt="8" custScaleX="2708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A59E0B-5582-4D0C-AF3E-9C640526B3B3}" type="pres">
      <dgm:prSet presAssocID="{835E8BEB-0590-42F7-9346-564333750E8D}" presName="root" presStyleCnt="0"/>
      <dgm:spPr/>
    </dgm:pt>
    <dgm:pt modelId="{20231887-12AC-4F48-B11D-CEFD6EA0CC4B}" type="pres">
      <dgm:prSet presAssocID="{835E8BEB-0590-42F7-9346-564333750E8D}" presName="rootComposite" presStyleCnt="0"/>
      <dgm:spPr/>
    </dgm:pt>
    <dgm:pt modelId="{C70C5F11-AD1D-4ACF-8C5E-2F6B0951F1D8}" type="pres">
      <dgm:prSet presAssocID="{835E8BEB-0590-42F7-9346-564333750E8D}" presName="rootText" presStyleLbl="node1" presStyleIdx="1" presStyleCnt="2" custScaleX="291131"/>
      <dgm:spPr/>
      <dgm:t>
        <a:bodyPr/>
        <a:lstStyle/>
        <a:p>
          <a:endParaRPr lang="zh-CN" altLang="en-US"/>
        </a:p>
      </dgm:t>
    </dgm:pt>
    <dgm:pt modelId="{9B4382C3-E730-4730-8338-3A0E7E889EED}" type="pres">
      <dgm:prSet presAssocID="{835E8BEB-0590-42F7-9346-564333750E8D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87F9F31C-E8A2-4EED-BEC7-6BF44BE57708}" type="pres">
      <dgm:prSet presAssocID="{835E8BEB-0590-42F7-9346-564333750E8D}" presName="childShape" presStyleCnt="0"/>
      <dgm:spPr/>
    </dgm:pt>
    <dgm:pt modelId="{C0463A68-0ECB-4219-9577-B3C9FDF86158}" type="pres">
      <dgm:prSet presAssocID="{24CD1D84-D1A6-4F5D-ABC7-8BA77B7302CE}" presName="Name13" presStyleLbl="parChTrans1D2" presStyleIdx="4" presStyleCnt="8"/>
      <dgm:spPr/>
      <dgm:t>
        <a:bodyPr/>
        <a:lstStyle/>
        <a:p>
          <a:endParaRPr lang="zh-CN" altLang="en-US"/>
        </a:p>
      </dgm:t>
    </dgm:pt>
    <dgm:pt modelId="{54588B95-C853-4A41-9658-FA85C4DB2714}" type="pres">
      <dgm:prSet presAssocID="{7BAE90A7-76DB-4F58-B18E-17B8413DEAA1}" presName="childText" presStyleLbl="bgAcc1" presStyleIdx="4" presStyleCnt="8" custScaleX="2708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0855D1-B7F4-4258-B3E5-876EEE668185}" type="pres">
      <dgm:prSet presAssocID="{65B0C571-ADD1-480C-8C5B-36BBA96BBD0F}" presName="Name13" presStyleLbl="parChTrans1D2" presStyleIdx="5" presStyleCnt="8"/>
      <dgm:spPr/>
      <dgm:t>
        <a:bodyPr/>
        <a:lstStyle/>
        <a:p>
          <a:endParaRPr lang="zh-CN" altLang="en-US"/>
        </a:p>
      </dgm:t>
    </dgm:pt>
    <dgm:pt modelId="{69342943-DD96-47C1-BBA6-E5C9503B5F91}" type="pres">
      <dgm:prSet presAssocID="{DC4AF3EA-4D98-478D-B7FD-47F0C51D23C0}" presName="childText" presStyleLbl="bgAcc1" presStyleIdx="5" presStyleCnt="8" custScaleX="270852" custLinFactNeighborX="6148" custLinFactNeighborY="-212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FCC2A84-7BA8-4169-8F1F-E99BC9F4CE7D}" type="pres">
      <dgm:prSet presAssocID="{CB464329-D8FE-4546-A467-B6F61D70B8A1}" presName="Name13" presStyleLbl="parChTrans1D2" presStyleIdx="6" presStyleCnt="8"/>
      <dgm:spPr/>
      <dgm:t>
        <a:bodyPr/>
        <a:lstStyle/>
        <a:p>
          <a:endParaRPr lang="zh-CN" altLang="en-US"/>
        </a:p>
      </dgm:t>
    </dgm:pt>
    <dgm:pt modelId="{03A5D6E3-EB4D-494D-82BC-93632D120477}" type="pres">
      <dgm:prSet presAssocID="{C33A5202-2FCD-4A7B-B4F1-36BE406E826F}" presName="childText" presStyleLbl="bgAcc1" presStyleIdx="6" presStyleCnt="8" custScaleX="2708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EF51CB-EFCF-4021-9BE7-AFA87D799FF2}" type="pres">
      <dgm:prSet presAssocID="{0BEC86C6-73B2-4222-B3E9-C5B45EA78C5D}" presName="Name13" presStyleLbl="parChTrans1D2" presStyleIdx="7" presStyleCnt="8"/>
      <dgm:spPr/>
      <dgm:t>
        <a:bodyPr/>
        <a:lstStyle/>
        <a:p>
          <a:endParaRPr lang="zh-CN" altLang="en-US"/>
        </a:p>
      </dgm:t>
    </dgm:pt>
    <dgm:pt modelId="{3764121E-926C-409E-9B43-E4A3D4030C35}" type="pres">
      <dgm:prSet presAssocID="{7287D805-6984-4745-B4E6-52A3CA9FCE5F}" presName="childText" presStyleLbl="bgAcc1" presStyleIdx="7" presStyleCnt="8" custScaleX="2708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646110-D485-45E5-B714-B098CC2E115A}" type="presOf" srcId="{2747E3FC-489D-4449-8470-0B7A513DC47F}" destId="{7BF0EE75-42A8-4F35-8DB0-B822921DC699}" srcOrd="0" destOrd="0" presId="urn:microsoft.com/office/officeart/2005/8/layout/hierarchy3"/>
    <dgm:cxn modelId="{4E094388-5688-4FDC-A395-7C92DA8439F5}" srcId="{05C9A9EB-8281-4D27-8F98-49B570322944}" destId="{C7D9F952-EF35-4DCB-98BD-08E245D57940}" srcOrd="1" destOrd="0" parTransId="{F393803D-08CD-4012-A89E-4F5DA5DF59E8}" sibTransId="{BC08657E-A5B8-4C59-A0C7-D7003FCD4DD4}"/>
    <dgm:cxn modelId="{7ECAC101-7F87-48C8-87AB-26D37AF2CA28}" srcId="{05C9A9EB-8281-4D27-8F98-49B570322944}" destId="{2747E3FC-489D-4449-8470-0B7A513DC47F}" srcOrd="2" destOrd="0" parTransId="{F9FF8F56-AA84-49DB-BAA3-258BC59EE335}" sibTransId="{58751EF8-16B3-4361-9A62-7FC678219F8A}"/>
    <dgm:cxn modelId="{8CD2BBBD-499F-4306-BEE2-C92E16ADBE0C}" type="presOf" srcId="{431398B8-1D64-43C3-8182-55E5F5DD051E}" destId="{4101C5B5-808F-4404-B87F-B8B06B7D702B}" srcOrd="0" destOrd="0" presId="urn:microsoft.com/office/officeart/2005/8/layout/hierarchy3"/>
    <dgm:cxn modelId="{41B80B62-A18E-4EB6-A053-9103B3519D0B}" type="presOf" srcId="{BD1F7523-9D00-45F8-AF6C-4FCF8314C430}" destId="{506A90CC-3298-4E66-85E4-22F9E72AF437}" srcOrd="0" destOrd="0" presId="urn:microsoft.com/office/officeart/2005/8/layout/hierarchy3"/>
    <dgm:cxn modelId="{BDE7229C-15A3-4117-99B0-2EBB03E58DD7}" type="presOf" srcId="{EDD7FA90-6B71-485A-A256-10689F6FE5A7}" destId="{DEF2EC3A-D596-4281-9910-025D6D70529E}" srcOrd="0" destOrd="0" presId="urn:microsoft.com/office/officeart/2005/8/layout/hierarchy3"/>
    <dgm:cxn modelId="{8025EB6A-4F38-4A20-A98A-19681E009602}" srcId="{835E8BEB-0590-42F7-9346-564333750E8D}" destId="{DC4AF3EA-4D98-478D-B7FD-47F0C51D23C0}" srcOrd="1" destOrd="0" parTransId="{65B0C571-ADD1-480C-8C5B-36BBA96BBD0F}" sibTransId="{DDC71157-0D98-4FDF-86D2-4926CA063F88}"/>
    <dgm:cxn modelId="{0A0F926C-378F-469C-9110-EC50B0206C4A}" type="presOf" srcId="{05C9A9EB-8281-4D27-8F98-49B570322944}" destId="{10919C92-96A9-44CB-8644-77DBD5FBD3F7}" srcOrd="0" destOrd="0" presId="urn:microsoft.com/office/officeart/2005/8/layout/hierarchy3"/>
    <dgm:cxn modelId="{73CA812C-40B2-4169-9D72-CF3A6AC9A228}" type="presOf" srcId="{F9FF8F56-AA84-49DB-BAA3-258BC59EE335}" destId="{2A277196-848E-4396-BC6F-77128DCE3A08}" srcOrd="0" destOrd="0" presId="urn:microsoft.com/office/officeart/2005/8/layout/hierarchy3"/>
    <dgm:cxn modelId="{429B0125-0613-4523-811E-1192221C2AC4}" srcId="{835E8BEB-0590-42F7-9346-564333750E8D}" destId="{C33A5202-2FCD-4A7B-B4F1-36BE406E826F}" srcOrd="2" destOrd="0" parTransId="{CB464329-D8FE-4546-A467-B6F61D70B8A1}" sibTransId="{E53DA0E2-35F1-4B8F-B31E-A542ED1C948B}"/>
    <dgm:cxn modelId="{9B81C45B-A244-4684-96F3-85A52EEFC46F}" type="presOf" srcId="{65B0C571-ADD1-480C-8C5B-36BBA96BBD0F}" destId="{F00855D1-B7F4-4258-B3E5-876EEE668185}" srcOrd="0" destOrd="0" presId="urn:microsoft.com/office/officeart/2005/8/layout/hierarchy3"/>
    <dgm:cxn modelId="{E1350855-EFDA-43BD-B6B7-9139DAC35B16}" type="presOf" srcId="{7287D805-6984-4745-B4E6-52A3CA9FCE5F}" destId="{3764121E-926C-409E-9B43-E4A3D4030C35}" srcOrd="0" destOrd="0" presId="urn:microsoft.com/office/officeart/2005/8/layout/hierarchy3"/>
    <dgm:cxn modelId="{F7FE7E58-CF2C-4F2E-AE9A-8CA21C8240A7}" type="presOf" srcId="{F393803D-08CD-4012-A89E-4F5DA5DF59E8}" destId="{2845C675-CFB3-4AC2-9C11-C73715F738AA}" srcOrd="0" destOrd="0" presId="urn:microsoft.com/office/officeart/2005/8/layout/hierarchy3"/>
    <dgm:cxn modelId="{D71E9754-82DF-4CBB-A068-F0E86F74EBD5}" type="presOf" srcId="{C7D9F952-EF35-4DCB-98BD-08E245D57940}" destId="{099D1B41-29BD-4914-9A5E-4537B0396E2A}" srcOrd="0" destOrd="0" presId="urn:microsoft.com/office/officeart/2005/8/layout/hierarchy3"/>
    <dgm:cxn modelId="{F2F6FE54-B16F-421B-BEC7-E0542A103530}" type="presOf" srcId="{23A08D5B-D8F0-41A6-A2DC-200A791A5055}" destId="{C417A17B-9BCE-448F-9A38-2F2D3CBB85D9}" srcOrd="0" destOrd="0" presId="urn:microsoft.com/office/officeart/2005/8/layout/hierarchy3"/>
    <dgm:cxn modelId="{DDE08D07-F632-4D9F-9348-EBDFB99130F9}" srcId="{835E8BEB-0590-42F7-9346-564333750E8D}" destId="{7287D805-6984-4745-B4E6-52A3CA9FCE5F}" srcOrd="3" destOrd="0" parTransId="{0BEC86C6-73B2-4222-B3E9-C5B45EA78C5D}" sibTransId="{B24B3616-2D44-4856-A81D-F0C8F6359E40}"/>
    <dgm:cxn modelId="{DC3FD340-E23F-4C0F-9DA1-12860DADC6BB}" type="presOf" srcId="{7BAE90A7-76DB-4F58-B18E-17B8413DEAA1}" destId="{54588B95-C853-4A41-9658-FA85C4DB2714}" srcOrd="0" destOrd="0" presId="urn:microsoft.com/office/officeart/2005/8/layout/hierarchy3"/>
    <dgm:cxn modelId="{344D0BAB-D29E-4D09-BB04-3491166D1C88}" srcId="{23A08D5B-D8F0-41A6-A2DC-200A791A5055}" destId="{05C9A9EB-8281-4D27-8F98-49B570322944}" srcOrd="0" destOrd="0" parTransId="{BDA4EA95-5C8A-4E9F-B51A-0C45D5007024}" sibTransId="{0667E3BA-3020-47FC-BDFE-D368AD618C8F}"/>
    <dgm:cxn modelId="{5AF7D12A-F7AC-4881-9C00-C3172E1A1366}" type="presOf" srcId="{835E8BEB-0590-42F7-9346-564333750E8D}" destId="{C70C5F11-AD1D-4ACF-8C5E-2F6B0951F1D8}" srcOrd="0" destOrd="0" presId="urn:microsoft.com/office/officeart/2005/8/layout/hierarchy3"/>
    <dgm:cxn modelId="{86953F65-8E99-4A1C-842C-971F24AB9FBF}" type="presOf" srcId="{24CD1D84-D1A6-4F5D-ABC7-8BA77B7302CE}" destId="{C0463A68-0ECB-4219-9577-B3C9FDF86158}" srcOrd="0" destOrd="0" presId="urn:microsoft.com/office/officeart/2005/8/layout/hierarchy3"/>
    <dgm:cxn modelId="{B0621B75-7C19-47E2-8134-B40C10CD2B2D}" type="presOf" srcId="{05C9A9EB-8281-4D27-8F98-49B570322944}" destId="{A5811623-58EB-40C1-990B-CDA84ADBF47F}" srcOrd="1" destOrd="0" presId="urn:microsoft.com/office/officeart/2005/8/layout/hierarchy3"/>
    <dgm:cxn modelId="{8289B6E0-BB1A-47C9-A708-50D58DB5120C}" type="presOf" srcId="{9E9675C8-60AE-43A2-90A7-087168DB2AAD}" destId="{D7473418-390F-4B7A-9BFF-693FDBBD6FA5}" srcOrd="0" destOrd="0" presId="urn:microsoft.com/office/officeart/2005/8/layout/hierarchy3"/>
    <dgm:cxn modelId="{36913545-FC61-4E3E-A49F-89410ED5EC32}" srcId="{05C9A9EB-8281-4D27-8F98-49B570322944}" destId="{EDD7FA90-6B71-485A-A256-10689F6FE5A7}" srcOrd="3" destOrd="0" parTransId="{BD1F7523-9D00-45F8-AF6C-4FCF8314C430}" sibTransId="{BB772CD0-491E-4C16-825D-3A31E71DBFF1}"/>
    <dgm:cxn modelId="{AE0D70FC-EB38-4EE8-9426-D92A65D837DB}" type="presOf" srcId="{CB464329-D8FE-4546-A467-B6F61D70B8A1}" destId="{4FCC2A84-7BA8-4169-8F1F-E99BC9F4CE7D}" srcOrd="0" destOrd="0" presId="urn:microsoft.com/office/officeart/2005/8/layout/hierarchy3"/>
    <dgm:cxn modelId="{522E98C6-46B1-4FB2-B1DB-B4B32254070F}" srcId="{835E8BEB-0590-42F7-9346-564333750E8D}" destId="{7BAE90A7-76DB-4F58-B18E-17B8413DEAA1}" srcOrd="0" destOrd="0" parTransId="{24CD1D84-D1A6-4F5D-ABC7-8BA77B7302CE}" sibTransId="{4D6B93F9-AFD9-4ED4-8D78-8B1901B424A1}"/>
    <dgm:cxn modelId="{733FACE2-7028-437F-BAF8-26F01CD7C2BF}" srcId="{05C9A9EB-8281-4D27-8F98-49B570322944}" destId="{431398B8-1D64-43C3-8182-55E5F5DD051E}" srcOrd="0" destOrd="0" parTransId="{9E9675C8-60AE-43A2-90A7-087168DB2AAD}" sibTransId="{1CC22D41-DFC3-4263-A9BD-5E519515F9C5}"/>
    <dgm:cxn modelId="{27B88811-03A6-4476-936E-1CD081B4A8B4}" type="presOf" srcId="{C33A5202-2FCD-4A7B-B4F1-36BE406E826F}" destId="{03A5D6E3-EB4D-494D-82BC-93632D120477}" srcOrd="0" destOrd="0" presId="urn:microsoft.com/office/officeart/2005/8/layout/hierarchy3"/>
    <dgm:cxn modelId="{F8DAE302-DA4D-4B7A-9C68-51FD1270FC9B}" type="presOf" srcId="{0BEC86C6-73B2-4222-B3E9-C5B45EA78C5D}" destId="{ADEF51CB-EFCF-4021-9BE7-AFA87D799FF2}" srcOrd="0" destOrd="0" presId="urn:microsoft.com/office/officeart/2005/8/layout/hierarchy3"/>
    <dgm:cxn modelId="{F25C0E4F-FC3E-439B-9C3C-C2FAB1AA0AEC}" srcId="{23A08D5B-D8F0-41A6-A2DC-200A791A5055}" destId="{835E8BEB-0590-42F7-9346-564333750E8D}" srcOrd="1" destOrd="0" parTransId="{83BD70B2-92DB-411E-817F-167EC8D0A92E}" sibTransId="{8F18DAB6-70F3-4801-ACDC-DA035796796E}"/>
    <dgm:cxn modelId="{233345C2-07E6-4328-987D-7AB33C183483}" type="presOf" srcId="{835E8BEB-0590-42F7-9346-564333750E8D}" destId="{9B4382C3-E730-4730-8338-3A0E7E889EED}" srcOrd="1" destOrd="0" presId="urn:microsoft.com/office/officeart/2005/8/layout/hierarchy3"/>
    <dgm:cxn modelId="{069D367B-62BE-42B3-AB6D-56400C121C39}" type="presOf" srcId="{DC4AF3EA-4D98-478D-B7FD-47F0C51D23C0}" destId="{69342943-DD96-47C1-BBA6-E5C9503B5F91}" srcOrd="0" destOrd="0" presId="urn:microsoft.com/office/officeart/2005/8/layout/hierarchy3"/>
    <dgm:cxn modelId="{F5735034-B3EF-4E5A-AC96-FF9D7DEF03AF}" type="presParOf" srcId="{C417A17B-9BCE-448F-9A38-2F2D3CBB85D9}" destId="{19A5808B-CBDB-4CBD-BA1A-B432FF6C8036}" srcOrd="0" destOrd="0" presId="urn:microsoft.com/office/officeart/2005/8/layout/hierarchy3"/>
    <dgm:cxn modelId="{27CEF95C-02B8-40A9-B936-CAD937819F7F}" type="presParOf" srcId="{19A5808B-CBDB-4CBD-BA1A-B432FF6C8036}" destId="{946F9451-44FF-434F-8005-752103CA7F29}" srcOrd="0" destOrd="0" presId="urn:microsoft.com/office/officeart/2005/8/layout/hierarchy3"/>
    <dgm:cxn modelId="{7D1C9EB6-42B4-4120-8BA9-D91DF8DA1223}" type="presParOf" srcId="{946F9451-44FF-434F-8005-752103CA7F29}" destId="{10919C92-96A9-44CB-8644-77DBD5FBD3F7}" srcOrd="0" destOrd="0" presId="urn:microsoft.com/office/officeart/2005/8/layout/hierarchy3"/>
    <dgm:cxn modelId="{50DF8A54-3FE9-4051-B8BB-7F051B601B0F}" type="presParOf" srcId="{946F9451-44FF-434F-8005-752103CA7F29}" destId="{A5811623-58EB-40C1-990B-CDA84ADBF47F}" srcOrd="1" destOrd="0" presId="urn:microsoft.com/office/officeart/2005/8/layout/hierarchy3"/>
    <dgm:cxn modelId="{8E40D394-7DCA-4D43-A533-195C4A5DF307}" type="presParOf" srcId="{19A5808B-CBDB-4CBD-BA1A-B432FF6C8036}" destId="{671AF8C0-4298-4297-8BE5-C07EF1DA21BC}" srcOrd="1" destOrd="0" presId="urn:microsoft.com/office/officeart/2005/8/layout/hierarchy3"/>
    <dgm:cxn modelId="{F65A5168-0575-44C8-8EBF-5127D1D5AADC}" type="presParOf" srcId="{671AF8C0-4298-4297-8BE5-C07EF1DA21BC}" destId="{D7473418-390F-4B7A-9BFF-693FDBBD6FA5}" srcOrd="0" destOrd="0" presId="urn:microsoft.com/office/officeart/2005/8/layout/hierarchy3"/>
    <dgm:cxn modelId="{E105359F-7343-4775-ADD3-0D58E030F5F2}" type="presParOf" srcId="{671AF8C0-4298-4297-8BE5-C07EF1DA21BC}" destId="{4101C5B5-808F-4404-B87F-B8B06B7D702B}" srcOrd="1" destOrd="0" presId="urn:microsoft.com/office/officeart/2005/8/layout/hierarchy3"/>
    <dgm:cxn modelId="{C9A272DC-A123-456C-8B51-022E72892DFF}" type="presParOf" srcId="{671AF8C0-4298-4297-8BE5-C07EF1DA21BC}" destId="{2845C675-CFB3-4AC2-9C11-C73715F738AA}" srcOrd="2" destOrd="0" presId="urn:microsoft.com/office/officeart/2005/8/layout/hierarchy3"/>
    <dgm:cxn modelId="{74A6EFE8-BD0A-47CB-B18D-4FF6E66C6CA4}" type="presParOf" srcId="{671AF8C0-4298-4297-8BE5-C07EF1DA21BC}" destId="{099D1B41-29BD-4914-9A5E-4537B0396E2A}" srcOrd="3" destOrd="0" presId="urn:microsoft.com/office/officeart/2005/8/layout/hierarchy3"/>
    <dgm:cxn modelId="{1029DD0C-BA55-47E0-B232-0CECE92066C0}" type="presParOf" srcId="{671AF8C0-4298-4297-8BE5-C07EF1DA21BC}" destId="{2A277196-848E-4396-BC6F-77128DCE3A08}" srcOrd="4" destOrd="0" presId="urn:microsoft.com/office/officeart/2005/8/layout/hierarchy3"/>
    <dgm:cxn modelId="{C22A3CD6-EF0A-42D4-B164-1C82494C7786}" type="presParOf" srcId="{671AF8C0-4298-4297-8BE5-C07EF1DA21BC}" destId="{7BF0EE75-42A8-4F35-8DB0-B822921DC699}" srcOrd="5" destOrd="0" presId="urn:microsoft.com/office/officeart/2005/8/layout/hierarchy3"/>
    <dgm:cxn modelId="{BD833A9F-831D-4B17-A42E-BB5A7F9D0573}" type="presParOf" srcId="{671AF8C0-4298-4297-8BE5-C07EF1DA21BC}" destId="{506A90CC-3298-4E66-85E4-22F9E72AF437}" srcOrd="6" destOrd="0" presId="urn:microsoft.com/office/officeart/2005/8/layout/hierarchy3"/>
    <dgm:cxn modelId="{F4B5AB9E-7BA9-48C6-B1A1-1E1323AFE1B7}" type="presParOf" srcId="{671AF8C0-4298-4297-8BE5-C07EF1DA21BC}" destId="{DEF2EC3A-D596-4281-9910-025D6D70529E}" srcOrd="7" destOrd="0" presId="urn:microsoft.com/office/officeart/2005/8/layout/hierarchy3"/>
    <dgm:cxn modelId="{6D40F2DF-48E6-4100-8CE4-E06CA3B095A5}" type="presParOf" srcId="{C417A17B-9BCE-448F-9A38-2F2D3CBB85D9}" destId="{17A59E0B-5582-4D0C-AF3E-9C640526B3B3}" srcOrd="1" destOrd="0" presId="urn:microsoft.com/office/officeart/2005/8/layout/hierarchy3"/>
    <dgm:cxn modelId="{1AD09CE9-6487-4276-ADE3-5498F08C6432}" type="presParOf" srcId="{17A59E0B-5582-4D0C-AF3E-9C640526B3B3}" destId="{20231887-12AC-4F48-B11D-CEFD6EA0CC4B}" srcOrd="0" destOrd="0" presId="urn:microsoft.com/office/officeart/2005/8/layout/hierarchy3"/>
    <dgm:cxn modelId="{B4EE52C9-6BC3-4C12-B8DA-1ED2ADD122BA}" type="presParOf" srcId="{20231887-12AC-4F48-B11D-CEFD6EA0CC4B}" destId="{C70C5F11-AD1D-4ACF-8C5E-2F6B0951F1D8}" srcOrd="0" destOrd="0" presId="urn:microsoft.com/office/officeart/2005/8/layout/hierarchy3"/>
    <dgm:cxn modelId="{C70C67B7-072A-4586-9996-5F3FE0CC440E}" type="presParOf" srcId="{20231887-12AC-4F48-B11D-CEFD6EA0CC4B}" destId="{9B4382C3-E730-4730-8338-3A0E7E889EED}" srcOrd="1" destOrd="0" presId="urn:microsoft.com/office/officeart/2005/8/layout/hierarchy3"/>
    <dgm:cxn modelId="{529F9576-CAD5-4E8A-A54E-E006005418F4}" type="presParOf" srcId="{17A59E0B-5582-4D0C-AF3E-9C640526B3B3}" destId="{87F9F31C-E8A2-4EED-BEC7-6BF44BE57708}" srcOrd="1" destOrd="0" presId="urn:microsoft.com/office/officeart/2005/8/layout/hierarchy3"/>
    <dgm:cxn modelId="{EF0081CD-4145-4AEC-8DDB-868C693625F6}" type="presParOf" srcId="{87F9F31C-E8A2-4EED-BEC7-6BF44BE57708}" destId="{C0463A68-0ECB-4219-9577-B3C9FDF86158}" srcOrd="0" destOrd="0" presId="urn:microsoft.com/office/officeart/2005/8/layout/hierarchy3"/>
    <dgm:cxn modelId="{D6E8264C-A0AB-4DA2-B46B-6A816228E9B0}" type="presParOf" srcId="{87F9F31C-E8A2-4EED-BEC7-6BF44BE57708}" destId="{54588B95-C853-4A41-9658-FA85C4DB2714}" srcOrd="1" destOrd="0" presId="urn:microsoft.com/office/officeart/2005/8/layout/hierarchy3"/>
    <dgm:cxn modelId="{6C7784C6-D19F-40A7-B733-3DBFA5D38279}" type="presParOf" srcId="{87F9F31C-E8A2-4EED-BEC7-6BF44BE57708}" destId="{F00855D1-B7F4-4258-B3E5-876EEE668185}" srcOrd="2" destOrd="0" presId="urn:microsoft.com/office/officeart/2005/8/layout/hierarchy3"/>
    <dgm:cxn modelId="{DDAE4EA1-2E1C-4B2B-9396-514FF452F70D}" type="presParOf" srcId="{87F9F31C-E8A2-4EED-BEC7-6BF44BE57708}" destId="{69342943-DD96-47C1-BBA6-E5C9503B5F91}" srcOrd="3" destOrd="0" presId="urn:microsoft.com/office/officeart/2005/8/layout/hierarchy3"/>
    <dgm:cxn modelId="{B554A49C-1A11-4A55-B0F4-395D9C00A174}" type="presParOf" srcId="{87F9F31C-E8A2-4EED-BEC7-6BF44BE57708}" destId="{4FCC2A84-7BA8-4169-8F1F-E99BC9F4CE7D}" srcOrd="4" destOrd="0" presId="urn:microsoft.com/office/officeart/2005/8/layout/hierarchy3"/>
    <dgm:cxn modelId="{48F102AE-C369-44C5-A6F2-34519631D160}" type="presParOf" srcId="{87F9F31C-E8A2-4EED-BEC7-6BF44BE57708}" destId="{03A5D6E3-EB4D-494D-82BC-93632D120477}" srcOrd="5" destOrd="0" presId="urn:microsoft.com/office/officeart/2005/8/layout/hierarchy3"/>
    <dgm:cxn modelId="{78EC1F79-5DAE-43D3-A26A-964C54C6E9BC}" type="presParOf" srcId="{87F9F31C-E8A2-4EED-BEC7-6BF44BE57708}" destId="{ADEF51CB-EFCF-4021-9BE7-AFA87D799FF2}" srcOrd="6" destOrd="0" presId="urn:microsoft.com/office/officeart/2005/8/layout/hierarchy3"/>
    <dgm:cxn modelId="{F8B79B46-BBF7-4E59-87EF-CB0CECB07A21}" type="presParOf" srcId="{87F9F31C-E8A2-4EED-BEC7-6BF44BE57708}" destId="{3764121E-926C-409E-9B43-E4A3D4030C3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ECD00-F43F-4B40-991A-B77410B0E2C2}">
      <dsp:nvSpPr>
        <dsp:cNvPr id="0" name=""/>
        <dsp:cNvSpPr/>
      </dsp:nvSpPr>
      <dsp:spPr>
        <a:xfrm>
          <a:off x="1448132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758BADC-33EE-46B1-A508-D82D64B2B33D}">
      <dsp:nvSpPr>
        <dsp:cNvPr id="0" name=""/>
        <dsp:cNvSpPr/>
      </dsp:nvSpPr>
      <dsp:spPr>
        <a:xfrm>
          <a:off x="479547" y="360039"/>
          <a:ext cx="2879999" cy="1584960"/>
        </a:xfrm>
        <a:prstGeom prst="round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u="none" kern="1200" baseline="0" dirty="0" smtClean="0">
              <a:solidFill>
                <a:srgbClr val="FFFF00"/>
              </a:solidFill>
            </a:rPr>
            <a:t>page</a:t>
          </a:r>
          <a:r>
            <a:rPr lang="zh-CN" altLang="en-US" sz="2000" b="1" i="0" u="none" kern="1200" baseline="0" dirty="0" smtClean="0">
              <a:solidFill>
                <a:srgbClr val="FFFF00"/>
              </a:solidFill>
            </a:rPr>
            <a:t>作用域</a:t>
          </a:r>
          <a:endParaRPr lang="en-US" sz="2000" b="1" i="0" u="none" kern="1200" baseline="0" dirty="0" smtClean="0">
            <a:solidFill>
              <a:srgbClr val="FFFF00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i="0" u="none" kern="1200" baseline="0" dirty="0" smtClean="0"/>
            <a:t>对应的作用域访问对象为</a:t>
          </a:r>
          <a:endParaRPr lang="en-US" altLang="zh-CN" sz="1800" b="1" i="0" u="none" kern="1200" baseline="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i="0" u="none" kern="1200" baseline="0" dirty="0" err="1" smtClean="0"/>
            <a:t>pageContext</a:t>
          </a:r>
          <a:r>
            <a:rPr lang="en-US" altLang="zh-CN" sz="1800" b="1" i="0" u="none" kern="1200" baseline="0" dirty="0" smtClean="0"/>
            <a:t> </a:t>
          </a:r>
          <a:r>
            <a:rPr lang="zh-CN" altLang="en-US" sz="1800" b="1" i="0" u="none" kern="1200" baseline="0" dirty="0" smtClean="0"/>
            <a:t>对象</a:t>
          </a:r>
          <a:endParaRPr lang="zh-CN" altLang="en-US" sz="1800" b="1" kern="1200" dirty="0"/>
        </a:p>
      </dsp:txBody>
      <dsp:txXfrm>
        <a:off x="556918" y="437410"/>
        <a:ext cx="2725257" cy="1430218"/>
      </dsp:txXfrm>
    </dsp:sp>
    <dsp:sp modelId="{2E002A8B-90FE-451B-AF36-E229636163A3}">
      <dsp:nvSpPr>
        <dsp:cNvPr id="0" name=""/>
        <dsp:cNvSpPr/>
      </dsp:nvSpPr>
      <dsp:spPr>
        <a:xfrm>
          <a:off x="3576215" y="386080"/>
          <a:ext cx="2879999" cy="1584960"/>
        </a:xfrm>
        <a:prstGeom prst="round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u="none" kern="1200" baseline="0" dirty="0" smtClean="0">
              <a:solidFill>
                <a:srgbClr val="FFFF00"/>
              </a:solidFill>
            </a:rPr>
            <a:t>request</a:t>
          </a:r>
          <a:r>
            <a:rPr lang="zh-CN" altLang="en-US" sz="2000" b="1" i="0" u="none" kern="1200" baseline="0" dirty="0" smtClean="0">
              <a:solidFill>
                <a:srgbClr val="FFFF00"/>
              </a:solidFill>
            </a:rPr>
            <a:t>作用域</a:t>
          </a:r>
          <a:endParaRPr lang="en-US" sz="2000" b="1" i="0" u="none" kern="1200" baseline="0" dirty="0" smtClean="0">
            <a:solidFill>
              <a:srgbClr val="FFFF00"/>
            </a:solidFill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i="0" u="none" kern="1200" baseline="0" dirty="0" smtClean="0"/>
            <a:t>对应的作用域访问对象为</a:t>
          </a:r>
          <a:endParaRPr lang="en-US" altLang="zh-CN" sz="1800" b="1" i="0" u="none" kern="1200" baseline="0" dirty="0" smtClean="0"/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i="0" u="none" kern="1200" baseline="0" dirty="0" smtClean="0"/>
            <a:t>request </a:t>
          </a:r>
          <a:r>
            <a:rPr lang="zh-CN" altLang="en-US" sz="1800" b="1" i="0" u="none" kern="1200" baseline="0" dirty="0" smtClean="0"/>
            <a:t>对象</a:t>
          </a:r>
          <a:endParaRPr lang="zh-CN" sz="1800" b="0" i="0" u="none" kern="1200" dirty="0"/>
        </a:p>
      </dsp:txBody>
      <dsp:txXfrm>
        <a:off x="3653586" y="463451"/>
        <a:ext cx="2725257" cy="1430218"/>
      </dsp:txXfrm>
    </dsp:sp>
    <dsp:sp modelId="{E4B0C500-4724-4745-8C82-1B5D0784276D}">
      <dsp:nvSpPr>
        <dsp:cNvPr id="0" name=""/>
        <dsp:cNvSpPr/>
      </dsp:nvSpPr>
      <dsp:spPr>
        <a:xfrm>
          <a:off x="479547" y="2092960"/>
          <a:ext cx="2879999" cy="1584960"/>
        </a:xfrm>
        <a:prstGeom prst="round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u="none" kern="1200" baseline="0" dirty="0" smtClean="0">
              <a:solidFill>
                <a:srgbClr val="FFFF00"/>
              </a:solidFill>
            </a:rPr>
            <a:t>session</a:t>
          </a:r>
          <a:r>
            <a:rPr lang="zh-CN" altLang="en-US" sz="2000" b="1" i="0" u="none" kern="1200" baseline="0" dirty="0" smtClean="0">
              <a:solidFill>
                <a:srgbClr val="FFFF00"/>
              </a:solidFill>
            </a:rPr>
            <a:t>作用域</a:t>
          </a:r>
          <a:endParaRPr lang="en-US" sz="2000" b="1" i="0" u="none" kern="1200" baseline="0" dirty="0" smtClean="0">
            <a:solidFill>
              <a:srgbClr val="FFFF00"/>
            </a:solidFill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i="0" u="none" kern="1200" baseline="0" dirty="0" smtClean="0"/>
            <a:t>对应的作用域访问对象为</a:t>
          </a:r>
          <a:endParaRPr lang="en-US" altLang="zh-CN" sz="1800" b="1" i="0" u="none" kern="1200" baseline="0" dirty="0" smtClean="0"/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i="0" u="none" kern="1200" baseline="0" dirty="0" smtClean="0"/>
            <a:t>session </a:t>
          </a:r>
          <a:r>
            <a:rPr lang="zh-CN" altLang="en-US" sz="1800" b="1" i="0" u="none" kern="1200" baseline="0" dirty="0" smtClean="0"/>
            <a:t>对象</a:t>
          </a:r>
          <a:endParaRPr lang="zh-CN" sz="1800" b="0" i="0" u="none" kern="1200" dirty="0"/>
        </a:p>
      </dsp:txBody>
      <dsp:txXfrm>
        <a:off x="556918" y="2170331"/>
        <a:ext cx="2725257" cy="1430218"/>
      </dsp:txXfrm>
    </dsp:sp>
    <dsp:sp modelId="{6B75CA52-8605-448A-BF9D-A90590F3B3F1}">
      <dsp:nvSpPr>
        <dsp:cNvPr id="0" name=""/>
        <dsp:cNvSpPr/>
      </dsp:nvSpPr>
      <dsp:spPr>
        <a:xfrm>
          <a:off x="3576231" y="2092960"/>
          <a:ext cx="2879999" cy="1584960"/>
        </a:xfrm>
        <a:prstGeom prst="roundRect">
          <a:avLst/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u="none" kern="1200" baseline="0" dirty="0" smtClean="0">
              <a:solidFill>
                <a:srgbClr val="FFFF00"/>
              </a:solidFill>
            </a:rPr>
            <a:t>application</a:t>
          </a:r>
          <a:r>
            <a:rPr lang="zh-CN" altLang="en-US" sz="2000" b="1" i="0" u="none" kern="1200" baseline="0" dirty="0" smtClean="0">
              <a:solidFill>
                <a:srgbClr val="FFFF00"/>
              </a:solidFill>
            </a:rPr>
            <a:t>作用域</a:t>
          </a:r>
          <a:endParaRPr lang="en-US" sz="2000" b="1" i="0" u="none" kern="1200" baseline="0" dirty="0" smtClean="0">
            <a:solidFill>
              <a:srgbClr val="FFFF00"/>
            </a:solidFill>
          </a:endParaRPr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i="0" u="none" kern="1200" baseline="0" dirty="0" smtClean="0"/>
            <a:t>对应的作用域访问对象为</a:t>
          </a:r>
          <a:endParaRPr lang="en-US" altLang="zh-CN" sz="1800" b="1" i="0" u="none" kern="1200" baseline="0" dirty="0" smtClean="0"/>
        </a:p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i="0" u="none" kern="1200" baseline="0" dirty="0" smtClean="0"/>
            <a:t>application </a:t>
          </a:r>
          <a:r>
            <a:rPr lang="zh-CN" altLang="en-US" sz="1800" b="1" i="0" u="none" kern="1200" baseline="0" dirty="0" smtClean="0"/>
            <a:t>对象</a:t>
          </a:r>
          <a:endParaRPr lang="zh-CN" sz="1800" b="0" i="0" u="none" kern="1200" dirty="0"/>
        </a:p>
      </dsp:txBody>
      <dsp:txXfrm>
        <a:off x="3653602" y="2170331"/>
        <a:ext cx="2725257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19C92-96A9-44CB-8644-77DBD5FBD3F7}">
      <dsp:nvSpPr>
        <dsp:cNvPr id="0" name=""/>
        <dsp:cNvSpPr/>
      </dsp:nvSpPr>
      <dsp:spPr>
        <a:xfrm>
          <a:off x="233172" y="3165"/>
          <a:ext cx="4023977" cy="691093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dirty="0" smtClean="0"/>
            <a:t>session</a:t>
          </a:r>
          <a:endParaRPr lang="zh-CN" altLang="en-US" sz="2800" kern="1200" dirty="0"/>
        </a:p>
      </dsp:txBody>
      <dsp:txXfrm>
        <a:off x="253413" y="23406"/>
        <a:ext cx="3983495" cy="650611"/>
      </dsp:txXfrm>
    </dsp:sp>
    <dsp:sp modelId="{D7473418-390F-4B7A-9BFF-693FDBBD6FA5}">
      <dsp:nvSpPr>
        <dsp:cNvPr id="0" name=""/>
        <dsp:cNvSpPr/>
      </dsp:nvSpPr>
      <dsp:spPr>
        <a:xfrm>
          <a:off x="635569" y="694259"/>
          <a:ext cx="402397" cy="518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320"/>
              </a:lnTo>
              <a:lnTo>
                <a:pt x="402397" y="5183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1C5B5-808F-4404-B87F-B8B06B7D702B}">
      <dsp:nvSpPr>
        <dsp:cNvPr id="0" name=""/>
        <dsp:cNvSpPr/>
      </dsp:nvSpPr>
      <dsp:spPr>
        <a:xfrm>
          <a:off x="1037967" y="867032"/>
          <a:ext cx="2994946" cy="691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在</a:t>
          </a:r>
          <a:r>
            <a:rPr lang="zh-CN" altLang="en-US" sz="2000" b="1" kern="1200" dirty="0" smtClean="0">
              <a:solidFill>
                <a:srgbClr val="FF0000"/>
              </a:solidFill>
            </a:rPr>
            <a:t>服务器</a:t>
          </a:r>
          <a:r>
            <a:rPr lang="zh-CN" altLang="en-US" sz="2000" b="1" kern="1200" dirty="0" smtClean="0"/>
            <a:t>端保存用户信息</a:t>
          </a:r>
          <a:endParaRPr lang="zh-CN" altLang="en-US" sz="2000" b="1" kern="1200" dirty="0"/>
        </a:p>
      </dsp:txBody>
      <dsp:txXfrm>
        <a:off x="1058208" y="887273"/>
        <a:ext cx="2954464" cy="650611"/>
      </dsp:txXfrm>
    </dsp:sp>
    <dsp:sp modelId="{2845C675-CFB3-4AC2-9C11-C73715F738AA}">
      <dsp:nvSpPr>
        <dsp:cNvPr id="0" name=""/>
        <dsp:cNvSpPr/>
      </dsp:nvSpPr>
      <dsp:spPr>
        <a:xfrm>
          <a:off x="635569" y="694259"/>
          <a:ext cx="402397" cy="1382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2187"/>
              </a:lnTo>
              <a:lnTo>
                <a:pt x="402397" y="13821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D1B41-29BD-4914-9A5E-4537B0396E2A}">
      <dsp:nvSpPr>
        <dsp:cNvPr id="0" name=""/>
        <dsp:cNvSpPr/>
      </dsp:nvSpPr>
      <dsp:spPr>
        <a:xfrm>
          <a:off x="1037967" y="1730900"/>
          <a:ext cx="2994946" cy="691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session</a:t>
          </a:r>
          <a:r>
            <a:rPr lang="zh-CN" altLang="en-US" sz="2000" b="1" kern="1200" dirty="0" smtClean="0"/>
            <a:t>中保存的是</a:t>
          </a:r>
          <a:r>
            <a:rPr lang="en-US" altLang="en-US" sz="2000" b="1" kern="1200" dirty="0" smtClean="0">
              <a:solidFill>
                <a:srgbClr val="FF0000"/>
              </a:solidFill>
            </a:rPr>
            <a:t>Object</a:t>
          </a:r>
          <a:r>
            <a:rPr lang="zh-CN" altLang="en-US" sz="2000" b="1" kern="1200" dirty="0" smtClean="0"/>
            <a:t>类型</a:t>
          </a:r>
          <a:endParaRPr lang="zh-CN" altLang="en-US" sz="2000" b="1" kern="1200" dirty="0">
            <a:solidFill>
              <a:srgbClr val="FF0000"/>
            </a:solidFill>
          </a:endParaRPr>
        </a:p>
      </dsp:txBody>
      <dsp:txXfrm>
        <a:off x="1058208" y="1751141"/>
        <a:ext cx="2954464" cy="650611"/>
      </dsp:txXfrm>
    </dsp:sp>
    <dsp:sp modelId="{2A277196-848E-4396-BC6F-77128DCE3A08}">
      <dsp:nvSpPr>
        <dsp:cNvPr id="0" name=""/>
        <dsp:cNvSpPr/>
      </dsp:nvSpPr>
      <dsp:spPr>
        <a:xfrm>
          <a:off x="635569" y="694259"/>
          <a:ext cx="402397" cy="2246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055"/>
              </a:lnTo>
              <a:lnTo>
                <a:pt x="402397" y="22460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0EE75-42A8-4F35-8DB0-B822921DC699}">
      <dsp:nvSpPr>
        <dsp:cNvPr id="0" name=""/>
        <dsp:cNvSpPr/>
      </dsp:nvSpPr>
      <dsp:spPr>
        <a:xfrm>
          <a:off x="1037967" y="2594767"/>
          <a:ext cx="2994946" cy="691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b="1" kern="1200" dirty="0" smtClean="0"/>
            <a:t>随会话的结束而将其存储的数据</a:t>
          </a:r>
          <a:r>
            <a:rPr lang="zh-CN" sz="2000" b="1" kern="1200" dirty="0" smtClean="0">
              <a:solidFill>
                <a:srgbClr val="FF0000"/>
              </a:solidFill>
            </a:rPr>
            <a:t>销毁</a:t>
          </a:r>
          <a:endParaRPr lang="zh-CN" altLang="en-US" sz="2000" b="1" kern="1200" dirty="0" smtClean="0">
            <a:solidFill>
              <a:srgbClr val="FF0000"/>
            </a:solidFill>
          </a:endParaRPr>
        </a:p>
      </dsp:txBody>
      <dsp:txXfrm>
        <a:off x="1058208" y="2615008"/>
        <a:ext cx="2954464" cy="650611"/>
      </dsp:txXfrm>
    </dsp:sp>
    <dsp:sp modelId="{506A90CC-3298-4E66-85E4-22F9E72AF437}">
      <dsp:nvSpPr>
        <dsp:cNvPr id="0" name=""/>
        <dsp:cNvSpPr/>
      </dsp:nvSpPr>
      <dsp:spPr>
        <a:xfrm>
          <a:off x="635569" y="694259"/>
          <a:ext cx="402397" cy="3109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9922"/>
              </a:lnTo>
              <a:lnTo>
                <a:pt x="402397" y="31099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2EC3A-D596-4281-9910-025D6D70529E}">
      <dsp:nvSpPr>
        <dsp:cNvPr id="0" name=""/>
        <dsp:cNvSpPr/>
      </dsp:nvSpPr>
      <dsp:spPr>
        <a:xfrm>
          <a:off x="1037967" y="3458634"/>
          <a:ext cx="2994946" cy="691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保存</a:t>
          </a:r>
          <a:r>
            <a:rPr lang="zh-CN" altLang="en-US" sz="2000" b="1" kern="1200" dirty="0" smtClean="0">
              <a:solidFill>
                <a:srgbClr val="FF0000"/>
              </a:solidFill>
            </a:rPr>
            <a:t>重要</a:t>
          </a:r>
          <a:r>
            <a:rPr lang="zh-CN" altLang="en-US" sz="2000" b="1" kern="1200" dirty="0" smtClean="0"/>
            <a:t>的信息</a:t>
          </a:r>
        </a:p>
      </dsp:txBody>
      <dsp:txXfrm>
        <a:off x="1058208" y="3478875"/>
        <a:ext cx="2954464" cy="650611"/>
      </dsp:txXfrm>
    </dsp:sp>
    <dsp:sp modelId="{C70C5F11-AD1D-4ACF-8C5E-2F6B0951F1D8}">
      <dsp:nvSpPr>
        <dsp:cNvPr id="0" name=""/>
        <dsp:cNvSpPr/>
      </dsp:nvSpPr>
      <dsp:spPr>
        <a:xfrm>
          <a:off x="4602696" y="3165"/>
          <a:ext cx="4023977" cy="691093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800" kern="1200" dirty="0" smtClean="0"/>
            <a:t>cookie</a:t>
          </a:r>
          <a:endParaRPr lang="zh-CN" altLang="en-US" sz="2800" kern="1200" dirty="0"/>
        </a:p>
      </dsp:txBody>
      <dsp:txXfrm>
        <a:off x="4622937" y="23406"/>
        <a:ext cx="3983495" cy="650611"/>
      </dsp:txXfrm>
    </dsp:sp>
    <dsp:sp modelId="{C0463A68-0ECB-4219-9577-B3C9FDF86158}">
      <dsp:nvSpPr>
        <dsp:cNvPr id="0" name=""/>
        <dsp:cNvSpPr/>
      </dsp:nvSpPr>
      <dsp:spPr>
        <a:xfrm>
          <a:off x="5005094" y="694259"/>
          <a:ext cx="402397" cy="5183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320"/>
              </a:lnTo>
              <a:lnTo>
                <a:pt x="402397" y="5183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88B95-C853-4A41-9658-FA85C4DB2714}">
      <dsp:nvSpPr>
        <dsp:cNvPr id="0" name=""/>
        <dsp:cNvSpPr/>
      </dsp:nvSpPr>
      <dsp:spPr>
        <a:xfrm>
          <a:off x="5407491" y="867032"/>
          <a:ext cx="2994946" cy="691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在</a:t>
          </a:r>
          <a:r>
            <a:rPr lang="zh-CN" altLang="en-US" sz="2000" b="1" kern="1200" dirty="0" smtClean="0">
              <a:solidFill>
                <a:srgbClr val="FF0000"/>
              </a:solidFill>
            </a:rPr>
            <a:t>客户端</a:t>
          </a:r>
          <a:r>
            <a:rPr lang="zh-CN" altLang="en-US" sz="2000" b="1" kern="1200" dirty="0" smtClean="0"/>
            <a:t>保存用户信息</a:t>
          </a:r>
          <a:endParaRPr lang="zh-CN" altLang="en-US" sz="2000" b="1" kern="1200" dirty="0"/>
        </a:p>
      </dsp:txBody>
      <dsp:txXfrm>
        <a:off x="5427732" y="887273"/>
        <a:ext cx="2954464" cy="650611"/>
      </dsp:txXfrm>
    </dsp:sp>
    <dsp:sp modelId="{F00855D1-B7F4-4258-B3E5-876EEE668185}">
      <dsp:nvSpPr>
        <dsp:cNvPr id="0" name=""/>
        <dsp:cNvSpPr/>
      </dsp:nvSpPr>
      <dsp:spPr>
        <a:xfrm>
          <a:off x="5005094" y="694259"/>
          <a:ext cx="470379" cy="1367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509"/>
              </a:lnTo>
              <a:lnTo>
                <a:pt x="470379" y="13675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42943-DD96-47C1-BBA6-E5C9503B5F91}">
      <dsp:nvSpPr>
        <dsp:cNvPr id="0" name=""/>
        <dsp:cNvSpPr/>
      </dsp:nvSpPr>
      <dsp:spPr>
        <a:xfrm>
          <a:off x="5475473" y="1716221"/>
          <a:ext cx="2994946" cy="691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cookie</a:t>
          </a:r>
          <a:r>
            <a:rPr lang="zh-CN" altLang="en-US" sz="2000" b="1" kern="1200" dirty="0" smtClean="0"/>
            <a:t>保存的是 </a:t>
          </a:r>
          <a:r>
            <a:rPr lang="en-US" altLang="zh-CN" sz="2000" b="1" kern="1200" dirty="0" smtClean="0">
              <a:solidFill>
                <a:srgbClr val="FF0000"/>
              </a:solidFill>
            </a:rPr>
            <a:t>String</a:t>
          </a:r>
          <a:r>
            <a:rPr lang="zh-CN" altLang="en-US" sz="2000" b="1" kern="1200" dirty="0" smtClean="0"/>
            <a:t>类型</a:t>
          </a:r>
          <a:endParaRPr lang="zh-CN" altLang="en-US" sz="2000" b="1" kern="1200" dirty="0">
            <a:solidFill>
              <a:srgbClr val="FF0000"/>
            </a:solidFill>
          </a:endParaRPr>
        </a:p>
      </dsp:txBody>
      <dsp:txXfrm>
        <a:off x="5495714" y="1736462"/>
        <a:ext cx="2954464" cy="650611"/>
      </dsp:txXfrm>
    </dsp:sp>
    <dsp:sp modelId="{4FCC2A84-7BA8-4169-8F1F-E99BC9F4CE7D}">
      <dsp:nvSpPr>
        <dsp:cNvPr id="0" name=""/>
        <dsp:cNvSpPr/>
      </dsp:nvSpPr>
      <dsp:spPr>
        <a:xfrm>
          <a:off x="5005094" y="694259"/>
          <a:ext cx="402397" cy="2246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6055"/>
              </a:lnTo>
              <a:lnTo>
                <a:pt x="402397" y="22460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5D6E3-EB4D-494D-82BC-93632D120477}">
      <dsp:nvSpPr>
        <dsp:cNvPr id="0" name=""/>
        <dsp:cNvSpPr/>
      </dsp:nvSpPr>
      <dsp:spPr>
        <a:xfrm>
          <a:off x="5407491" y="2594767"/>
          <a:ext cx="2994946" cy="691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/>
            <a:t>cookie</a:t>
          </a:r>
          <a:r>
            <a:rPr lang="zh-CN" altLang="en-US" sz="2000" b="1" kern="1200" dirty="0" smtClean="0"/>
            <a:t>可以</a:t>
          </a:r>
          <a:r>
            <a:rPr lang="zh-CN" altLang="en-US" sz="2000" b="1" kern="1200" dirty="0" smtClean="0">
              <a:solidFill>
                <a:srgbClr val="FF0000"/>
              </a:solidFill>
            </a:rPr>
            <a:t>长期</a:t>
          </a:r>
          <a:r>
            <a:rPr lang="zh-CN" altLang="en-US" sz="2000" b="1" kern="1200" dirty="0" smtClean="0"/>
            <a:t>保存在客户端</a:t>
          </a:r>
          <a:endParaRPr lang="zh-CN" altLang="en-US" sz="2000" b="1" kern="1200" dirty="0"/>
        </a:p>
      </dsp:txBody>
      <dsp:txXfrm>
        <a:off x="5427732" y="2615008"/>
        <a:ext cx="2954464" cy="650611"/>
      </dsp:txXfrm>
    </dsp:sp>
    <dsp:sp modelId="{ADEF51CB-EFCF-4021-9BE7-AFA87D799FF2}">
      <dsp:nvSpPr>
        <dsp:cNvPr id="0" name=""/>
        <dsp:cNvSpPr/>
      </dsp:nvSpPr>
      <dsp:spPr>
        <a:xfrm>
          <a:off x="5005094" y="694259"/>
          <a:ext cx="402397" cy="3109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9922"/>
              </a:lnTo>
              <a:lnTo>
                <a:pt x="402397" y="31099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4121E-926C-409E-9B43-E4A3D4030C35}">
      <dsp:nvSpPr>
        <dsp:cNvPr id="0" name=""/>
        <dsp:cNvSpPr/>
      </dsp:nvSpPr>
      <dsp:spPr>
        <a:xfrm>
          <a:off x="5407491" y="3458634"/>
          <a:ext cx="2994946" cy="6910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保存</a:t>
          </a:r>
          <a:r>
            <a:rPr lang="zh-CN" altLang="en-US" sz="2000" b="1" kern="1200" dirty="0" smtClean="0">
              <a:solidFill>
                <a:srgbClr val="FF0000"/>
              </a:solidFill>
            </a:rPr>
            <a:t>不重要</a:t>
          </a:r>
          <a:r>
            <a:rPr lang="zh-CN" altLang="en-US" sz="2000" b="1" kern="1200" dirty="0" smtClean="0"/>
            <a:t>的用户信息</a:t>
          </a:r>
          <a:endParaRPr lang="zh-CN" altLang="en-US" sz="2000" b="1" kern="1200" dirty="0"/>
        </a:p>
      </dsp:txBody>
      <dsp:txXfrm>
        <a:off x="5427732" y="3478875"/>
        <a:ext cx="2954464" cy="650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C76E619C-877F-4153-A806-A4D02099F3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708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F0FF6DE-9412-4BD2-B311-3818F01A29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222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en-US" altLang="zh-CN" dirty="0" smtClean="0"/>
              <a:t>   </a:t>
            </a:r>
            <a:r>
              <a:rPr lang="zh-CN" altLang="en-US" dirty="0" smtClean="0"/>
              <a:t>正式授课前进行统一测试。测试内容为上次课布置的预习测试题。本教学环节目的是强化学员进行预习的意识，测试结果记录学员学习成绩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437BF3-4683-4AE4-B9AB-4AF08E93EA24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教学指导：变量存储在不同作用域时，生命周期</a:t>
            </a:r>
            <a:r>
              <a:rPr lang="en-US" altLang="zh-CN" dirty="0" smtClean="0"/>
              <a:t>/</a:t>
            </a:r>
            <a:r>
              <a:rPr lang="zh-CN" altLang="en-US" dirty="0" smtClean="0"/>
              <a:t>访问范围的差异。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4849C-187B-4200-A600-BC44535E94EB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46E78D-DDA8-4A65-A07C-DE0C68288BD7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教学指导：说明</a:t>
            </a:r>
            <a:r>
              <a:rPr lang="en-US" altLang="zh-CN" smtClean="0"/>
              <a:t>RequestDispatcher</a:t>
            </a:r>
            <a:r>
              <a:rPr lang="zh-CN" altLang="en-US" smtClean="0"/>
              <a:t>对象的</a:t>
            </a:r>
            <a:r>
              <a:rPr lang="en-US" altLang="zh-CN" smtClean="0"/>
              <a:t>include()</a:t>
            </a:r>
            <a:r>
              <a:rPr lang="zh-CN" altLang="en-US" smtClean="0"/>
              <a:t>方法与</a:t>
            </a:r>
            <a:r>
              <a:rPr lang="en-US" altLang="zh-CN" smtClean="0"/>
              <a:t>pageContext</a:t>
            </a:r>
            <a:r>
              <a:rPr lang="zh-CN" altLang="en-US" smtClean="0"/>
              <a:t>对象的</a:t>
            </a:r>
            <a:r>
              <a:rPr lang="en-US" altLang="zh-CN" smtClean="0"/>
              <a:t>include()</a:t>
            </a:r>
            <a:r>
              <a:rPr lang="zh-CN" altLang="en-US" smtClean="0"/>
              <a:t>方法实现相同的效果。</a:t>
            </a:r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54DCD9-FC6F-49BB-8A83-3F73B7E9037B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教学指导：演示时，为了对比效果，需要在</a:t>
            </a:r>
            <a:r>
              <a:rPr lang="zh-CN" altLang="en-US" b="1" dirty="0" smtClean="0"/>
              <a:t>新会话中</a:t>
            </a:r>
            <a:r>
              <a:rPr lang="zh-CN" altLang="en-US" dirty="0" smtClean="0"/>
              <a:t>打开浏览器。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0FF6DE-9412-4BD2-B311-3818F01A2927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067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C381C8-6FAF-403C-9DB4-BC68F57016BB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教学指导：视频网站查看观看不同视频，系统会自动记录已经浏览过的视频，历史记录 。</a:t>
            </a:r>
          </a:p>
          <a:p>
            <a:r>
              <a:rPr lang="zh-CN" altLang="en-US" dirty="0" smtClean="0"/>
              <a:t>结合上图说明“浏览过的视频 ”用之前学过的任何一个对象（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session, …</a:t>
            </a:r>
            <a:r>
              <a:rPr lang="zh-CN" altLang="en-US" dirty="0" smtClean="0"/>
              <a:t>）保存都不合适，并分析说明为什么不合适，没有达到哪种需求，多分析一下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，其它的很快就能排除，但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似乎很接近。引出</a:t>
            </a:r>
            <a:r>
              <a:rPr lang="en-US" altLang="zh-CN" dirty="0" smtClean="0"/>
              <a:t>Cookie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71A42B-1C36-4399-B105-3666FF55C123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981221-F7CC-46C5-B3C9-E978B93FD8B3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教学指导：演示完后。除了刚才用到的方法，我们来看一下它还有什么常用方法，引出下一页。</a:t>
            </a:r>
          </a:p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F42971-01BB-407C-A3C7-7D6661509D2F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ED0D57-7059-433F-8157-21CCC3EBE011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2DBDAA-EDC8-4DD3-A6AC-0E8A4838EC24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1F0FC0-566A-466B-8C85-7E9152C1795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C870E5-EC22-45B6-BCCE-7093E4F26881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072F1F-F4D7-48C7-8550-23E5A8FA7852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教学指导；</a:t>
            </a:r>
            <a:endParaRPr lang="en-US" altLang="zh-CN" dirty="0" smtClean="0"/>
          </a:p>
          <a:p>
            <a:r>
              <a:rPr lang="zh-CN" altLang="en-US" dirty="0" smtClean="0"/>
              <a:t>总结部分</a:t>
            </a:r>
            <a:r>
              <a:rPr lang="zh-CN" altLang="zh-CN" dirty="0" smtClean="0"/>
              <a:t>主要达到以下几个目的：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zh-CN" b="1" dirty="0" smtClean="0"/>
              <a:t>回顾内容</a:t>
            </a:r>
            <a:r>
              <a:rPr lang="zh-CN" altLang="en-US" b="1" dirty="0" smtClean="0"/>
              <a:t>。</a:t>
            </a:r>
            <a:r>
              <a:rPr lang="zh-CN" altLang="en-US" dirty="0" smtClean="0">
                <a:solidFill>
                  <a:srgbClr val="C00000"/>
                </a:solidFill>
              </a:rPr>
              <a:t>注意与</a:t>
            </a:r>
            <a:r>
              <a:rPr lang="zh-CN" altLang="zh-CN" dirty="0" smtClean="0">
                <a:solidFill>
                  <a:srgbClr val="C00000"/>
                </a:solidFill>
              </a:rPr>
              <a:t>与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</a:t>
            </a:r>
            <a:r>
              <a:rPr lang="zh-CN" altLang="zh-CN" dirty="0" smtClean="0">
                <a:solidFill>
                  <a:srgbClr val="C00000"/>
                </a:solidFill>
              </a:rPr>
              <a:t>不一样。</a:t>
            </a:r>
            <a:r>
              <a:rPr lang="zh-CN" altLang="en-US" dirty="0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dirty="0" smtClean="0"/>
              <a:t>是强调</a:t>
            </a:r>
            <a:r>
              <a:rPr lang="zh-CN" altLang="en-US" dirty="0" smtClean="0"/>
              <a:t>内容概貌，学到技术，告知要学习什么；总结时，</a:t>
            </a:r>
            <a:r>
              <a:rPr lang="zh-CN" altLang="zh-CN" dirty="0" smtClean="0"/>
              <a:t>要格外强调观点，把每一</a:t>
            </a:r>
            <a:r>
              <a:rPr lang="zh-CN" altLang="en-US" dirty="0" smtClean="0"/>
              <a:t>个知识点</a:t>
            </a:r>
            <a:r>
              <a:rPr lang="zh-CN" altLang="zh-CN" dirty="0" smtClean="0"/>
              <a:t>的观点</a:t>
            </a:r>
            <a:r>
              <a:rPr lang="zh-CN" altLang="en-US" dirty="0" smtClean="0"/>
              <a:t>结论</a:t>
            </a:r>
            <a:r>
              <a:rPr lang="zh-CN" altLang="zh-CN" dirty="0" smtClean="0"/>
              <a:t>都尽量突出出来。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zh-CN" altLang="zh-CN" b="1" dirty="0" smtClean="0"/>
              <a:t>整理逻辑</a:t>
            </a:r>
            <a:r>
              <a:rPr lang="zh-CN" altLang="en-US" b="1" dirty="0" smtClean="0"/>
              <a:t>。</a:t>
            </a:r>
            <a:r>
              <a:rPr lang="zh-CN" altLang="zh-CN" dirty="0" smtClean="0"/>
              <a:t>还应该把观点之间的逻辑联系梳理出来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从而使</a:t>
            </a:r>
            <a:r>
              <a:rPr lang="zh-CN" altLang="en-US" dirty="0" smtClean="0"/>
              <a:t>知识</a:t>
            </a:r>
            <a:r>
              <a:rPr lang="zh-CN" altLang="zh-CN" dirty="0" smtClean="0"/>
              <a:t>系统化、逻辑化。要帮助</a:t>
            </a:r>
            <a:r>
              <a:rPr lang="zh-CN" altLang="en-US" dirty="0" smtClean="0"/>
              <a:t>学员</a:t>
            </a:r>
            <a:r>
              <a:rPr lang="zh-CN" altLang="zh-CN" dirty="0" smtClean="0"/>
              <a:t>整清逻辑是总结的一大任务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5EBFD8-6B60-499B-9974-BDA8AF4D62AC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教学指导：提出需求然后演示示例，只看功能不看代码。抛出问题，再说明之前学过的知识已经解决不了了（</a:t>
            </a:r>
            <a:r>
              <a:rPr lang="en-US" altLang="zh-CN" dirty="0" err="1" smtClean="0"/>
              <a:t>session,request</a:t>
            </a:r>
            <a:r>
              <a:rPr lang="zh-CN" altLang="en-US" dirty="0" smtClean="0"/>
              <a:t>等都不合适），引出</a:t>
            </a:r>
            <a:r>
              <a:rPr lang="en-US" altLang="zh-CN" dirty="0" smtClean="0"/>
              <a:t>application </a:t>
            </a: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A67601-0EE4-4C33-B3DE-0BE75D06F5D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</a:t>
            </a:r>
            <a:r>
              <a:rPr lang="en-US" altLang="zh-CN" smtClean="0"/>
              <a:t>application</a:t>
            </a:r>
            <a:r>
              <a:rPr lang="zh-CN" altLang="en-US" smtClean="0"/>
              <a:t>类似于系统的“全局变量”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A00B08-E568-4AAD-87C0-3F43E15B443D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教学指导：主要说明思路。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24409D-19B9-42BE-8115-A3A4F7D3B893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9589FA-1D8F-403A-A029-C3157663B0A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F86FB6-B3FB-48FA-A1E7-DCD459C329D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其他内置对象如</a:t>
            </a:r>
            <a:r>
              <a:rPr lang="en-US" altLang="zh-CN" dirty="0" err="1" smtClean="0"/>
              <a:t>pageContext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page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exception</a:t>
            </a:r>
            <a:r>
              <a:rPr lang="zh-CN" altLang="en-US" dirty="0" smtClean="0"/>
              <a:t>视情况说明一下即可，不必细究</a:t>
            </a:r>
            <a:endParaRPr lang="en-US" altLang="zh-CN" dirty="0" smtClean="0"/>
          </a:p>
          <a:p>
            <a:r>
              <a:rPr lang="zh-CN" altLang="en-US" dirty="0" smtClean="0"/>
              <a:t>其中部分对象如</a:t>
            </a:r>
            <a:r>
              <a:rPr lang="en-US" altLang="zh-CN" dirty="0" err="1" smtClean="0"/>
              <a:t>pageContext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的功能，后面课程中会用到，可以简单铺垫一下，告知学员用到时再进行介绍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04FAC5-BE8B-4E96-BAB6-4C60DA1DBAA1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教学指导：我们保存在不同的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内置对象中的内容，其作用域是不同的。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4849C-187B-4200-A600-BC44535E94EB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s2--面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16"/>
          <p:cNvGrpSpPr>
            <a:grpSpLocks/>
          </p:cNvGrpSpPr>
          <p:nvPr userDrawn="1"/>
        </p:nvGrpSpPr>
        <p:grpSpPr bwMode="auto">
          <a:xfrm>
            <a:off x="6365875" y="5786438"/>
            <a:ext cx="2492375" cy="682625"/>
            <a:chOff x="6365905" y="5786454"/>
            <a:chExt cx="2492375" cy="682625"/>
          </a:xfrm>
        </p:grpSpPr>
        <p:sp>
          <p:nvSpPr>
            <p:cNvPr id="6" name="圆角矩形 5"/>
            <p:cNvSpPr/>
            <p:nvPr userDrawn="1"/>
          </p:nvSpPr>
          <p:spPr bwMode="auto">
            <a:xfrm>
              <a:off x="6429388" y="5857892"/>
              <a:ext cx="642942" cy="142876"/>
            </a:xfrm>
            <a:prstGeom prst="roundRect">
              <a:avLst/>
            </a:prstGeom>
            <a:solidFill>
              <a:srgbClr val="0E9CDE"/>
            </a:solidFill>
            <a:ln cmpd="sng">
              <a:noFill/>
              <a:headEnd type="none"/>
              <a:tailEnd type="triangle"/>
            </a:ln>
            <a:effectLst/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365905" y="5786454"/>
              <a:ext cx="2492375" cy="68262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lnSpc>
                  <a:spcPts val="1600"/>
                </a:lnSpc>
                <a:defRPr/>
              </a:pPr>
              <a:r>
                <a:rPr lang="en-US" altLang="zh-CN" sz="1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ACCP8.0</a:t>
              </a: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职业教育研究院</a:t>
              </a:r>
              <a:endParaRPr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500"/>
                </a:lnSpc>
                <a:defRPr/>
              </a:pPr>
              <a:r>
                <a:rPr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北京阿博泰克北大青鸟信息技术有限公司</a:t>
              </a:r>
            </a:p>
          </p:txBody>
        </p:sp>
      </p:grpSp>
      <p:pic>
        <p:nvPicPr>
          <p:cNvPr id="8" name="图片 13" descr="彩色1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1833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13"/>
          <p:cNvGrpSpPr>
            <a:grpSpLocks/>
          </p:cNvGrpSpPr>
          <p:nvPr userDrawn="1"/>
        </p:nvGrpSpPr>
        <p:grpSpPr bwMode="auto">
          <a:xfrm>
            <a:off x="7715250" y="1751013"/>
            <a:ext cx="576263" cy="677862"/>
            <a:chOff x="7786710" y="1500174"/>
            <a:chExt cx="576891" cy="677108"/>
          </a:xfrm>
        </p:grpSpPr>
        <p:sp>
          <p:nvSpPr>
            <p:cNvPr id="10" name="圆角矩形 9"/>
            <p:cNvSpPr/>
            <p:nvPr/>
          </p:nvSpPr>
          <p:spPr>
            <a:xfrm>
              <a:off x="7858226" y="1642890"/>
              <a:ext cx="429092" cy="42814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" name="组合 14"/>
            <p:cNvGrpSpPr>
              <a:grpSpLocks/>
            </p:cNvGrpSpPr>
            <p:nvPr/>
          </p:nvGrpSpPr>
          <p:grpSpPr bwMode="auto">
            <a:xfrm>
              <a:off x="7786710" y="1500174"/>
              <a:ext cx="576891" cy="677108"/>
              <a:chOff x="7572396" y="1500174"/>
              <a:chExt cx="576891" cy="677108"/>
            </a:xfrm>
          </p:grpSpPr>
          <p:sp>
            <p:nvSpPr>
              <p:cNvPr id="12" name="矩形 16"/>
              <p:cNvSpPr>
                <a:spLocks noChangeArrowheads="1"/>
              </p:cNvSpPr>
              <p:nvPr/>
            </p:nvSpPr>
            <p:spPr bwMode="auto">
              <a:xfrm>
                <a:off x="7572396" y="1500174"/>
                <a:ext cx="429092" cy="677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3800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s</a:t>
                </a:r>
                <a:endParaRPr lang="zh-CN" altLang="en-US" sz="3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矩形 17"/>
              <p:cNvSpPr>
                <a:spLocks noChangeArrowheads="1"/>
              </p:cNvSpPr>
              <p:nvPr/>
            </p:nvSpPr>
            <p:spPr bwMode="auto">
              <a:xfrm>
                <a:off x="7786943" y="1774506"/>
                <a:ext cx="362344" cy="367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8E8B4-D2DD-4AE9-82D5-C3702ACEF02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79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01383-3CCC-443C-A733-4F14CC3E452A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595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14EE0-21E1-4E28-8ED0-C62BFE36902C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391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15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  <p:pic>
        <p:nvPicPr>
          <p:cNvPr id="5" name="Picture 2" descr="\\prdsoftlab\Softlab\033\小标-05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0144" y="6442139"/>
            <a:ext cx="871531" cy="348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3422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8A5D6-F2C6-4CB7-9DCB-A96CF438E1B1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449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C94F9-726E-4379-B786-52EF493D3132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205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E6752-4CD1-462D-8B7A-C969E5E3E14B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93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B88F83-200F-4D2C-995F-DCAC73BBC34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2544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41613-5F69-4F73-AD36-98986FE4889F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914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FDEFE-0CE0-47E7-9A35-215CE1605CBF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965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FA29-851E-4CF6-B10E-308CF3D785DD}" type="slidenum">
              <a:rPr lang="zh-CN" altLang="en-US"/>
              <a:pPr>
                <a:defRPr/>
              </a:pPr>
              <a:t>‹#›</a:t>
            </a:fld>
            <a:r>
              <a:rPr lang="en-US" altLang="zh-CN" dirty="0" smtClean="0"/>
              <a:t>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627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81831EE2-E758-44DC-8D33-5128F340B046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/41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6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  <p:sldLayoutId id="214748443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800100" y="2060848"/>
            <a:ext cx="7772400" cy="785812"/>
          </a:xfrm>
          <a:prstGeom prst="rect">
            <a:avLst/>
          </a:prstGeom>
        </p:spPr>
        <p:txBody>
          <a:bodyPr>
            <a:no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 dirty="0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第三章  </a:t>
            </a:r>
            <a:r>
              <a:rPr lang="en-US" altLang="zh-CN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JSP</a:t>
            </a: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cs typeface="+mn-cs"/>
              </a:rPr>
              <a:t>数据交互（二）</a:t>
            </a:r>
          </a:p>
        </p:txBody>
      </p:sp>
    </p:spTree>
    <p:extLst>
      <p:ext uri="{BB962C8B-B14F-4D97-AF65-F5344CB8AC3E}">
        <p14:creationId xmlns:p14="http://schemas.microsoft.com/office/powerpoint/2010/main" val="400303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3071813" y="70634"/>
            <a:ext cx="5892801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实现网页计数器功能</a:t>
            </a:r>
            <a:r>
              <a:rPr lang="en-US" dirty="0" smtClean="0"/>
              <a:t>2-2</a:t>
            </a:r>
            <a:endParaRPr dirty="0" smtClean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取出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中原始计数器的值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判断计数器的值，若存在则累加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；不存在则设置为</a:t>
            </a:r>
            <a:r>
              <a:rPr lang="en-US" altLang="zh-CN" dirty="0" smtClean="0"/>
              <a:t>1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保存计数器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在页面显示计</a:t>
            </a:r>
            <a:r>
              <a:rPr lang="zh-CN" altLang="en-US" dirty="0"/>
              <a:t>数</a:t>
            </a:r>
            <a:r>
              <a:rPr lang="zh-CN" altLang="en-US" dirty="0" smtClean="0"/>
              <a:t>器的值</a:t>
            </a:r>
          </a:p>
          <a:p>
            <a:pPr lvl="1"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</p:txBody>
      </p:sp>
      <p:grpSp>
        <p:nvGrpSpPr>
          <p:cNvPr id="22533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2253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9"/>
          <p:cNvGrpSpPr>
            <a:grpSpLocks/>
          </p:cNvGrpSpPr>
          <p:nvPr/>
        </p:nvGrpSpPr>
        <p:grpSpPr bwMode="auto">
          <a:xfrm>
            <a:off x="3154090" y="5929313"/>
            <a:ext cx="2786062" cy="428625"/>
            <a:chOff x="3714744" y="5143512"/>
            <a:chExt cx="2786082" cy="428628"/>
          </a:xfrm>
        </p:grpSpPr>
        <p:sp>
          <p:nvSpPr>
            <p:cNvPr id="12" name="圆角矩形 1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3962396" y="5187962"/>
              <a:ext cx="2220928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3557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3559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3560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3565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3561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5113" y="285750"/>
            <a:ext cx="1079500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JSP</a:t>
            </a:r>
            <a:r>
              <a:rPr lang="zh-CN" altLang="en-US" smtClean="0"/>
              <a:t>常用内置对象</a:t>
            </a: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10219"/>
              </p:ext>
            </p:extLst>
          </p:nvPr>
        </p:nvGraphicFramePr>
        <p:xfrm>
          <a:off x="714375" y="2000250"/>
          <a:ext cx="7715250" cy="3842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383"/>
                <a:gridCol w="5223867"/>
              </a:tblGrid>
              <a:tr h="4844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内置对象名称</a:t>
                      </a:r>
                    </a:p>
                  </a:txBody>
                  <a:tcPr marL="68580" marR="68580" marT="0" marB="1079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marL="68580" marR="68580" marT="0" marB="1079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5842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out</a:t>
                      </a:r>
                      <a:endParaRPr kumimoji="0" lang="zh-CN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079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用于向客户端输出数据</a:t>
                      </a:r>
                    </a:p>
                  </a:txBody>
                  <a:tcPr marL="68580" marR="68580" marT="0" marB="1079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request</a:t>
                      </a:r>
                      <a:endParaRPr kumimoji="0" lang="zh-CN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079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主要用于处理客户端请求的数据信息</a:t>
                      </a:r>
                    </a:p>
                  </a:txBody>
                  <a:tcPr marL="68580" marR="68580" marT="0" marB="1079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response</a:t>
                      </a:r>
                      <a:endParaRPr kumimoji="0" lang="zh-CN" altLang="zh-CN" sz="20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079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用于响应客户端请求并向客户端输出信息</a:t>
                      </a:r>
                    </a:p>
                  </a:txBody>
                  <a:tcPr marL="68580" marR="68580" marT="0" marB="1079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70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session</a:t>
                      </a:r>
                      <a:endParaRPr kumimoji="0" lang="zh-CN" altLang="zh-CN" sz="20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079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用于记录会话状态的相关信息</a:t>
                      </a:r>
                    </a:p>
                  </a:txBody>
                  <a:tcPr marL="68580" marR="68580" marT="0" marB="1079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23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application</a:t>
                      </a:r>
                      <a:endParaRPr kumimoji="0" lang="zh-CN" altLang="zh-CN" sz="20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黑体" pitchFamily="2" charset="-122"/>
                        <a:cs typeface="Times New Roman" pitchFamily="18" charset="0"/>
                      </a:endParaRPr>
                    </a:p>
                  </a:txBody>
                  <a:tcPr marL="68580" marR="68580" marT="0" marB="1079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类似于系统的全局变量，用于实现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Web</a:t>
                      </a:r>
                      <a:r>
                        <a:rPr kumimoji="0" lang="zh-CN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应用中的资源共享</a:t>
                      </a:r>
                    </a:p>
                  </a:txBody>
                  <a:tcPr marL="68580" marR="68580" marT="0" marB="10795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2160" y="70634"/>
            <a:ext cx="2952453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对象的作用域</a:t>
            </a:r>
            <a:r>
              <a:rPr lang="en-US" dirty="0" smtClean="0"/>
              <a:t>2-1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作用域的分类</a:t>
            </a:r>
          </a:p>
          <a:p>
            <a:pPr lvl="1">
              <a:defRPr/>
            </a:pPr>
            <a:endParaRPr lang="zh-CN" altLang="en-US" dirty="0"/>
          </a:p>
        </p:txBody>
      </p:sp>
      <p:graphicFrame>
        <p:nvGraphicFramePr>
          <p:cNvPr id="24" name="图示 23"/>
          <p:cNvGraphicFramePr/>
          <p:nvPr>
            <p:extLst>
              <p:ext uri="{D42A27DB-BD31-4B8C-83A1-F6EECF244321}">
                <p14:modId xmlns:p14="http://schemas.microsoft.com/office/powerpoint/2010/main" val="3910145306"/>
              </p:ext>
            </p:extLst>
          </p:nvPr>
        </p:nvGraphicFramePr>
        <p:xfrm>
          <a:off x="1068118" y="1844824"/>
          <a:ext cx="696026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2161" y="70634"/>
            <a:ext cx="2952454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对象的作用域</a:t>
            </a:r>
            <a:r>
              <a:rPr lang="en-US" dirty="0" smtClean="0"/>
              <a:t>2-2</a:t>
            </a:r>
            <a:endParaRPr dirty="0"/>
          </a:p>
        </p:txBody>
      </p:sp>
      <p:grpSp>
        <p:nvGrpSpPr>
          <p:cNvPr id="47" name="组合 46"/>
          <p:cNvGrpSpPr/>
          <p:nvPr/>
        </p:nvGrpSpPr>
        <p:grpSpPr>
          <a:xfrm>
            <a:off x="827584" y="908720"/>
            <a:ext cx="7484216" cy="5688632"/>
            <a:chOff x="1402080" y="386080"/>
            <a:chExt cx="1694741" cy="1507590"/>
          </a:xfrm>
          <a:solidFill>
            <a:schemeClr val="accent2">
              <a:lumMod val="40000"/>
              <a:lumOff val="60000"/>
            </a:schemeClr>
          </a:solidFill>
          <a:effectLst/>
          <a:scene3d>
            <a:camera prst="orthographicFront"/>
            <a:lightRig rig="flat" dir="t"/>
          </a:scene3d>
        </p:grpSpPr>
        <p:sp>
          <p:nvSpPr>
            <p:cNvPr id="48" name="圆角矩形 47"/>
            <p:cNvSpPr/>
            <p:nvPr/>
          </p:nvSpPr>
          <p:spPr>
            <a:xfrm>
              <a:off x="1402080" y="386080"/>
              <a:ext cx="1694741" cy="1507590"/>
            </a:xfrm>
            <a:prstGeom prst="roundRect">
              <a:avLst>
                <a:gd name="adj" fmla="val 3616"/>
              </a:avLst>
            </a:prstGeom>
            <a:grpFill/>
            <a:effectLst>
              <a:outerShdw blurRad="40000" dist="23000" dir="5400000" rotWithShape="0">
                <a:schemeClr val="tx1">
                  <a:alpha val="35000"/>
                </a:schemeClr>
              </a:outerShdw>
            </a:effectLst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圆角矩形 4"/>
            <p:cNvSpPr/>
            <p:nvPr/>
          </p:nvSpPr>
          <p:spPr>
            <a:xfrm>
              <a:off x="1426847" y="412944"/>
              <a:ext cx="1638408" cy="1480726"/>
            </a:xfrm>
            <a:prstGeom prst="rect">
              <a:avLst/>
            </a:prstGeom>
            <a:grpFill/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>
                  <a:solidFill>
                    <a:schemeClr val="tx1"/>
                  </a:solidFill>
                </a:rPr>
                <a:t>application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作用域：对应整个应用上下文</a:t>
              </a:r>
              <a:endParaRPr lang="zh-CN" altLang="en-US" sz="18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687064" y="1628800"/>
            <a:ext cx="6120680" cy="3465923"/>
            <a:chOff x="1402080" y="386080"/>
            <a:chExt cx="1694741" cy="1507590"/>
          </a:xfrm>
          <a:scene3d>
            <a:camera prst="orthographicFront"/>
            <a:lightRig rig="flat" dir="t"/>
          </a:scene3d>
        </p:grpSpPr>
        <p:sp>
          <p:nvSpPr>
            <p:cNvPr id="39" name="圆角矩形 38"/>
            <p:cNvSpPr/>
            <p:nvPr/>
          </p:nvSpPr>
          <p:spPr>
            <a:xfrm>
              <a:off x="1402080" y="386080"/>
              <a:ext cx="1694741" cy="1507590"/>
            </a:xfrm>
            <a:prstGeom prst="roundRect">
              <a:avLst>
                <a:gd name="adj" fmla="val 514"/>
              </a:avLst>
            </a:prstGeom>
            <a:solidFill>
              <a:schemeClr val="bg1">
                <a:lumMod val="65000"/>
              </a:schemeClr>
            </a:solidFill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圆角矩形 4"/>
            <p:cNvSpPr/>
            <p:nvPr/>
          </p:nvSpPr>
          <p:spPr>
            <a:xfrm>
              <a:off x="1426847" y="412944"/>
              <a:ext cx="1669974" cy="148072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/>
                <a:t>session</a:t>
              </a:r>
              <a:r>
                <a:rPr lang="zh-CN" altLang="en-US" b="1" dirty="0" smtClean="0"/>
                <a:t>作用域：对应一个用户会话</a:t>
              </a:r>
              <a:endParaRPr lang="zh-CN" altLang="en-US" sz="1800" b="1" kern="12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183033" y="2286411"/>
            <a:ext cx="5480695" cy="1512168"/>
            <a:chOff x="1402080" y="386080"/>
            <a:chExt cx="1694741" cy="1584960"/>
          </a:xfrm>
          <a:scene3d>
            <a:camera prst="orthographicFront"/>
            <a:lightRig rig="flat" dir="t"/>
          </a:scene3d>
        </p:grpSpPr>
        <p:sp>
          <p:nvSpPr>
            <p:cNvPr id="29" name="圆角矩形 28"/>
            <p:cNvSpPr/>
            <p:nvPr/>
          </p:nvSpPr>
          <p:spPr>
            <a:xfrm>
              <a:off x="1402080" y="386080"/>
              <a:ext cx="1694741" cy="1584960"/>
            </a:xfrm>
            <a:prstGeom prst="roundRect">
              <a:avLst>
                <a:gd name="adj" fmla="val 2144"/>
              </a:avLst>
            </a:prstGeom>
            <a:solidFill>
              <a:schemeClr val="accent5">
                <a:lumMod val="50000"/>
              </a:schemeClr>
            </a:solidFill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圆角矩形 4"/>
            <p:cNvSpPr/>
            <p:nvPr/>
          </p:nvSpPr>
          <p:spPr>
            <a:xfrm>
              <a:off x="1426847" y="463452"/>
              <a:ext cx="1669974" cy="143021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b="1" i="0" u="none" kern="1200" baseline="0" dirty="0" smtClean="0"/>
                <a:t>request</a:t>
              </a:r>
              <a:r>
                <a:rPr lang="zh-CN" altLang="en-US" sz="1800" b="1" i="0" u="none" kern="1200" baseline="0" dirty="0" smtClean="0"/>
                <a:t>作用域：对应一</a:t>
              </a:r>
              <a:r>
                <a:rPr lang="zh-CN" altLang="en-US" b="1" dirty="0" smtClean="0"/>
                <a:t>次请求</a:t>
              </a:r>
              <a:endParaRPr lang="zh-CN" altLang="en-US" sz="1800" b="1" kern="12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28626" y="2790075"/>
            <a:ext cx="1584960" cy="936496"/>
            <a:chOff x="1402080" y="386080"/>
            <a:chExt cx="1584960" cy="1584960"/>
          </a:xfrm>
          <a:solidFill>
            <a:srgbClr val="FF9900"/>
          </a:solidFill>
          <a:scene3d>
            <a:camera prst="orthographicFront"/>
            <a:lightRig rig="flat" dir="t"/>
          </a:scene3d>
        </p:grpSpPr>
        <p:sp>
          <p:nvSpPr>
            <p:cNvPr id="7" name="圆角矩形 6"/>
            <p:cNvSpPr/>
            <p:nvPr/>
          </p:nvSpPr>
          <p:spPr>
            <a:xfrm>
              <a:off x="1402080" y="386080"/>
              <a:ext cx="1584960" cy="1584960"/>
            </a:xfrm>
            <a:prstGeom prst="roundRect">
              <a:avLst/>
            </a:prstGeom>
            <a:grpFill/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圆角矩形 4"/>
            <p:cNvSpPr/>
            <p:nvPr/>
          </p:nvSpPr>
          <p:spPr>
            <a:xfrm>
              <a:off x="1445254" y="463451"/>
              <a:ext cx="1507590" cy="143021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i="0" u="none" kern="1200" baseline="0" dirty="0" smtClean="0"/>
                <a:t>page</a:t>
              </a:r>
              <a:r>
                <a:rPr lang="zh-CN" altLang="en-US" sz="1800" b="1" i="0" u="none" kern="1200" baseline="0" dirty="0" smtClean="0"/>
                <a:t>作用域：</a:t>
              </a:r>
              <a:endParaRPr lang="en-US" altLang="zh-CN" sz="1800" b="1" i="0" u="none" kern="1200" baseline="0" dirty="0" smtClean="0"/>
            </a:p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b="1" i="0" u="none" kern="1200" baseline="0" dirty="0" smtClean="0"/>
                <a:t>对应一个</a:t>
              </a:r>
              <a:r>
                <a:rPr lang="en-US" altLang="zh-CN" sz="1800" b="1" i="0" u="none" kern="1200" baseline="0" dirty="0" smtClean="0"/>
                <a:t>JSP</a:t>
              </a:r>
              <a:r>
                <a:rPr lang="zh-CN" altLang="en-US" sz="1800" b="1" i="0" u="none" kern="1200" baseline="0" dirty="0" smtClean="0"/>
                <a:t>页面的运行</a:t>
              </a:r>
              <a:endParaRPr lang="zh-CN" altLang="en-US" sz="1800" b="1" kern="1200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20072" y="2790467"/>
            <a:ext cx="1012727" cy="936496"/>
            <a:chOff x="1402080" y="386080"/>
            <a:chExt cx="1584960" cy="1584960"/>
          </a:xfrm>
          <a:solidFill>
            <a:srgbClr val="FF9900"/>
          </a:solidFill>
          <a:scene3d>
            <a:camera prst="orthographicFront"/>
            <a:lightRig rig="flat" dir="t"/>
          </a:scene3d>
        </p:grpSpPr>
        <p:sp>
          <p:nvSpPr>
            <p:cNvPr id="10" name="圆角矩形 9"/>
            <p:cNvSpPr/>
            <p:nvPr/>
          </p:nvSpPr>
          <p:spPr>
            <a:xfrm>
              <a:off x="1402080" y="386080"/>
              <a:ext cx="1584960" cy="1584960"/>
            </a:xfrm>
            <a:prstGeom prst="roundRect">
              <a:avLst/>
            </a:prstGeom>
            <a:grpFill/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圆角矩形 4"/>
            <p:cNvSpPr/>
            <p:nvPr/>
          </p:nvSpPr>
          <p:spPr>
            <a:xfrm>
              <a:off x="1479453" y="463451"/>
              <a:ext cx="1387670" cy="143021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i="0" u="none" kern="1200" baseline="0" dirty="0" smtClean="0"/>
                <a:t>page</a:t>
              </a:r>
            </a:p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800" b="1" i="0" u="none" kern="1200" baseline="0" dirty="0" smtClean="0"/>
                <a:t>作用域</a:t>
              </a:r>
              <a:endParaRPr lang="en-US" altLang="zh-CN" sz="1800" b="1" i="0" u="none" kern="1200" baseline="0" dirty="0" smtClean="0"/>
            </a:p>
          </p:txBody>
        </p:sp>
      </p:grpSp>
      <p:cxnSp>
        <p:nvCxnSpPr>
          <p:cNvPr id="16" name="AutoShape 16"/>
          <p:cNvCxnSpPr>
            <a:cxnSpLocks noChangeShapeType="1"/>
          </p:cNvCxnSpPr>
          <p:nvPr/>
        </p:nvCxnSpPr>
        <p:spPr bwMode="auto">
          <a:xfrm>
            <a:off x="4427984" y="3285365"/>
            <a:ext cx="723915" cy="9158"/>
          </a:xfrm>
          <a:prstGeom prst="straightConnector1">
            <a:avLst/>
          </a:prstGeom>
          <a:ln cmpd="sng">
            <a:solidFill>
              <a:schemeClr val="bg1"/>
            </a:solidFill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427984" y="2927810"/>
            <a:ext cx="651906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ea typeface="黑体" pitchFamily="49" charset="-122"/>
              </a:rPr>
              <a:t>转发</a:t>
            </a:r>
          </a:p>
        </p:txBody>
      </p:sp>
      <p:cxnSp>
        <p:nvCxnSpPr>
          <p:cNvPr id="25" name="AutoShape 16"/>
          <p:cNvCxnSpPr>
            <a:cxnSpLocks noChangeShapeType="1"/>
          </p:cNvCxnSpPr>
          <p:nvPr/>
        </p:nvCxnSpPr>
        <p:spPr bwMode="auto">
          <a:xfrm>
            <a:off x="6296357" y="3285365"/>
            <a:ext cx="723915" cy="9158"/>
          </a:xfrm>
          <a:prstGeom prst="straightConnector1">
            <a:avLst/>
          </a:prstGeom>
          <a:ln cmpd="sng">
            <a:solidFill>
              <a:schemeClr val="bg1"/>
            </a:solidFill>
            <a:headEnd type="none"/>
            <a:tailEnd type="triangle"/>
          </a:ln>
          <a:effectLst/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6296357" y="2927810"/>
            <a:ext cx="651906" cy="36671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ea typeface="黑体" pitchFamily="49" charset="-122"/>
              </a:rPr>
              <a:t>转发</a:t>
            </a: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7011822" y="3071826"/>
            <a:ext cx="651906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ea typeface="黑体" pitchFamily="49" charset="-122"/>
              </a:rPr>
              <a:t>……</a:t>
            </a:r>
            <a:endParaRPr lang="zh-CN" altLang="en-US" b="1" dirty="0">
              <a:solidFill>
                <a:schemeClr val="bg1"/>
              </a:solidFill>
              <a:ea typeface="黑体" pitchFamily="49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183033" y="3942595"/>
            <a:ext cx="5480695" cy="456046"/>
            <a:chOff x="1402080" y="386080"/>
            <a:chExt cx="1694741" cy="1584960"/>
          </a:xfrm>
          <a:scene3d>
            <a:camera prst="orthographicFront"/>
            <a:lightRig rig="flat" dir="t"/>
          </a:scene3d>
        </p:grpSpPr>
        <p:sp>
          <p:nvSpPr>
            <p:cNvPr id="32" name="圆角矩形 31"/>
            <p:cNvSpPr/>
            <p:nvPr/>
          </p:nvSpPr>
          <p:spPr>
            <a:xfrm>
              <a:off x="1402080" y="386080"/>
              <a:ext cx="1694741" cy="1584960"/>
            </a:xfrm>
            <a:prstGeom prst="roundRect">
              <a:avLst>
                <a:gd name="adj" fmla="val 7254"/>
              </a:avLst>
            </a:prstGeom>
            <a:solidFill>
              <a:schemeClr val="accent5">
                <a:lumMod val="50000"/>
              </a:schemeClr>
            </a:solidFill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圆角矩形 4"/>
            <p:cNvSpPr/>
            <p:nvPr/>
          </p:nvSpPr>
          <p:spPr>
            <a:xfrm>
              <a:off x="1426847" y="463452"/>
              <a:ext cx="1669974" cy="143021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800" b="1" i="0" u="none" kern="1200" baseline="0" dirty="0" smtClean="0"/>
                <a:t>request</a:t>
              </a:r>
              <a:r>
                <a:rPr lang="zh-CN" altLang="en-US" sz="1800" b="1" i="0" u="none" kern="1200" baseline="0" dirty="0" smtClean="0"/>
                <a:t>作用域：对应一</a:t>
              </a:r>
              <a:r>
                <a:rPr lang="zh-CN" altLang="en-US" b="1" dirty="0" smtClean="0"/>
                <a:t>次请求</a:t>
              </a:r>
              <a:endParaRPr lang="zh-CN" altLang="en-US" sz="1800" b="1" kern="12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183033" y="4494661"/>
            <a:ext cx="5480695" cy="456046"/>
            <a:chOff x="1402080" y="386080"/>
            <a:chExt cx="1694741" cy="1584960"/>
          </a:xfrm>
          <a:scene3d>
            <a:camera prst="orthographicFront"/>
            <a:lightRig rig="flat" dir="t"/>
          </a:scene3d>
        </p:grpSpPr>
        <p:sp>
          <p:nvSpPr>
            <p:cNvPr id="35" name="圆角矩形 34"/>
            <p:cNvSpPr/>
            <p:nvPr/>
          </p:nvSpPr>
          <p:spPr>
            <a:xfrm>
              <a:off x="1402080" y="386080"/>
              <a:ext cx="1694741" cy="1584960"/>
            </a:xfrm>
            <a:prstGeom prst="roundRect">
              <a:avLst>
                <a:gd name="adj" fmla="val 7254"/>
              </a:avLst>
            </a:prstGeom>
            <a:solidFill>
              <a:schemeClr val="accent5">
                <a:lumMod val="50000"/>
              </a:schemeClr>
            </a:solidFill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圆角矩形 4"/>
            <p:cNvSpPr/>
            <p:nvPr/>
          </p:nvSpPr>
          <p:spPr>
            <a:xfrm>
              <a:off x="1426847" y="463452"/>
              <a:ext cx="1669974" cy="143021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b="1" dirty="0" smtClean="0"/>
                <a:t>……</a:t>
              </a:r>
              <a:endParaRPr lang="zh-CN" altLang="en-US" sz="1800" b="1" kern="12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687064" y="5310747"/>
            <a:ext cx="6120680" cy="494517"/>
            <a:chOff x="1402080" y="386080"/>
            <a:chExt cx="1694741" cy="1507590"/>
          </a:xfrm>
          <a:scene3d>
            <a:camera prst="orthographicFront"/>
            <a:lightRig rig="flat" dir="t"/>
          </a:scene3d>
        </p:grpSpPr>
        <p:sp>
          <p:nvSpPr>
            <p:cNvPr id="42" name="圆角矩形 41"/>
            <p:cNvSpPr/>
            <p:nvPr/>
          </p:nvSpPr>
          <p:spPr>
            <a:xfrm>
              <a:off x="1402080" y="386080"/>
              <a:ext cx="1694741" cy="1507590"/>
            </a:xfrm>
            <a:prstGeom prst="roundRect">
              <a:avLst>
                <a:gd name="adj" fmla="val 3616"/>
              </a:avLst>
            </a:prstGeom>
            <a:solidFill>
              <a:schemeClr val="bg1">
                <a:lumMod val="65000"/>
              </a:schemeClr>
            </a:solidFill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圆角矩形 4"/>
            <p:cNvSpPr/>
            <p:nvPr/>
          </p:nvSpPr>
          <p:spPr>
            <a:xfrm>
              <a:off x="1426847" y="576524"/>
              <a:ext cx="1669974" cy="109762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/>
                <a:t>session</a:t>
              </a:r>
              <a:r>
                <a:rPr lang="zh-CN" altLang="en-US" b="1" dirty="0" smtClean="0"/>
                <a:t>作用域：对应一个用户会话</a:t>
              </a:r>
              <a:endParaRPr lang="zh-CN" altLang="en-US" sz="1800" b="1" kern="1200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687064" y="5968359"/>
            <a:ext cx="6120680" cy="484978"/>
            <a:chOff x="1402080" y="386080"/>
            <a:chExt cx="1694741" cy="1507590"/>
          </a:xfrm>
          <a:scene3d>
            <a:camera prst="orthographicFront"/>
            <a:lightRig rig="flat" dir="t"/>
          </a:scene3d>
        </p:grpSpPr>
        <p:sp>
          <p:nvSpPr>
            <p:cNvPr id="45" name="圆角矩形 44"/>
            <p:cNvSpPr/>
            <p:nvPr/>
          </p:nvSpPr>
          <p:spPr>
            <a:xfrm>
              <a:off x="1402080" y="386080"/>
              <a:ext cx="1694741" cy="1507590"/>
            </a:xfrm>
            <a:prstGeom prst="roundRect">
              <a:avLst>
                <a:gd name="adj" fmla="val 3616"/>
              </a:avLst>
            </a:prstGeom>
            <a:solidFill>
              <a:schemeClr val="bg1">
                <a:lumMod val="65000"/>
              </a:schemeClr>
            </a:solidFill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圆角矩形 4"/>
            <p:cNvSpPr/>
            <p:nvPr/>
          </p:nvSpPr>
          <p:spPr>
            <a:xfrm>
              <a:off x="1426847" y="412944"/>
              <a:ext cx="1669974" cy="148072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b="1" dirty="0" smtClean="0"/>
                <a:t>……</a:t>
              </a:r>
              <a:endParaRPr lang="zh-CN" altLang="en-US" sz="1800" b="1" kern="1200" dirty="0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86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32588" y="285750"/>
            <a:ext cx="2232025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page</a:t>
            </a:r>
            <a:r>
              <a:rPr smtClean="0"/>
              <a:t>作用域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page</a:t>
            </a:r>
            <a:r>
              <a:rPr lang="zh-CN" altLang="en-US" smtClean="0"/>
              <a:t>作用域指本</a:t>
            </a:r>
            <a:r>
              <a:rPr lang="en-US" altLang="zh-CN" smtClean="0"/>
              <a:t>JSP</a:t>
            </a:r>
            <a:r>
              <a:rPr lang="zh-CN" altLang="en-US" smtClean="0"/>
              <a:t>页面的范围</a:t>
            </a:r>
            <a:endParaRPr lang="en-US" altLang="zh-CN" smtClean="0"/>
          </a:p>
          <a:p>
            <a:pPr lvl="1">
              <a:defRPr/>
            </a:pPr>
            <a:r>
              <a:rPr lang="en-US" smtClean="0"/>
              <a:t>pageContext.setAttribute(</a:t>
            </a:r>
            <a:r>
              <a:rPr lang="zh-CN" altLang="en-US" smtClean="0"/>
              <a:t>键</a:t>
            </a:r>
            <a:r>
              <a:rPr lang="en-US" smtClean="0"/>
              <a:t>,</a:t>
            </a:r>
            <a:r>
              <a:rPr lang="zh-CN" altLang="en-US" smtClean="0"/>
              <a:t>值</a:t>
            </a:r>
            <a:r>
              <a:rPr lang="en-US" smtClean="0"/>
              <a:t>)</a:t>
            </a:r>
          </a:p>
          <a:p>
            <a:pPr lvl="1">
              <a:defRPr/>
            </a:pPr>
            <a:r>
              <a:rPr lang="en-US" smtClean="0"/>
              <a:t>pageContext.getAttribute(</a:t>
            </a:r>
            <a:r>
              <a:rPr lang="zh-CN" altLang="en-US" smtClean="0"/>
              <a:t>键</a:t>
            </a:r>
            <a:r>
              <a:rPr lang="en-US" smtClean="0"/>
              <a:t>)</a:t>
            </a:r>
            <a:endParaRPr lang="zh-CN" altLang="en-US" dirty="0"/>
          </a:p>
        </p:txBody>
      </p:sp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928688" y="5297636"/>
            <a:ext cx="6451624" cy="1155700"/>
            <a:chOff x="571472" y="4987939"/>
            <a:chExt cx="6451670" cy="1155705"/>
          </a:xfrm>
        </p:grpSpPr>
        <p:sp>
          <p:nvSpPr>
            <p:cNvPr id="10" name="矩形 9"/>
            <p:cNvSpPr/>
            <p:nvPr/>
          </p:nvSpPr>
          <p:spPr bwMode="auto">
            <a:xfrm>
              <a:off x="571472" y="5143515"/>
              <a:ext cx="6357982" cy="1000129"/>
            </a:xfrm>
            <a:prstGeom prst="rect">
              <a:avLst/>
            </a:prstGeom>
            <a:solidFill>
              <a:srgbClr val="EDF5FD"/>
            </a:solidFill>
            <a:ln w="508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&lt;strong&gt; 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    </a:t>
              </a:r>
              <a:r>
                <a:rPr lang="en-US" altLang="zh-CN" b="1" dirty="0" err="1">
                  <a:ea typeface="宋体" charset="-122"/>
                </a:rPr>
                <a:t>testTwo</a:t>
              </a:r>
              <a:r>
                <a:rPr lang="en-US" altLang="zh-CN" b="1" dirty="0">
                  <a:ea typeface="宋体" charset="-122"/>
                </a:rPr>
                <a:t>:&lt;%=</a:t>
              </a:r>
              <a:r>
                <a:rPr lang="en-US" altLang="zh-CN" b="1" dirty="0" err="1">
                  <a:ea typeface="宋体" charset="-122"/>
                </a:rPr>
                <a:t>pageContext.getAttribute</a:t>
              </a:r>
              <a:r>
                <a:rPr lang="en-US" altLang="zh-CN" b="1" dirty="0">
                  <a:ea typeface="宋体" charset="-122"/>
                </a:rPr>
                <a:t>("name") %&gt;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&lt;/strong&gt;</a:t>
              </a:r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5068915" y="4987939"/>
              <a:ext cx="1954227" cy="369890"/>
            </a:xfrm>
            <a:prstGeom prst="roundRect">
              <a:avLst>
                <a:gd name="adj" fmla="val 7203"/>
              </a:avLst>
            </a:prstGeom>
            <a:solidFill>
              <a:srgbClr val="0070C0"/>
            </a:solidFill>
            <a:ln w="38100" algn="ctr">
              <a:solidFill>
                <a:srgbClr val="0070C0"/>
              </a:solidFill>
              <a:round/>
              <a:headEnd type="triangle"/>
              <a:tailEnd type="none" w="med" len="me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eaLnBrk="0" hangingPunct="0">
                <a:spcBef>
                  <a:spcPts val="0"/>
                </a:spcBef>
                <a:buClr>
                  <a:srgbClr val="233DA9"/>
                </a:buClr>
                <a:buSzPct val="80000"/>
                <a:defRPr/>
              </a:pPr>
              <a:r>
                <a:rPr lang="en-US" altLang="zh-CN" b="1" kern="0" dirty="0">
                  <a:solidFill>
                    <a:schemeClr val="bg1"/>
                  </a:solidFill>
                  <a:latin typeface="+mn-ea"/>
                  <a:ea typeface="+mn-ea"/>
                </a:rPr>
                <a:t>testTwo.jsp</a:t>
              </a:r>
              <a:endParaRPr lang="zh-CN" altLang="en-US" b="1" kern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928688" y="1988840"/>
            <a:ext cx="6451624" cy="3240359"/>
            <a:chOff x="642910" y="1706578"/>
            <a:chExt cx="6451670" cy="3020276"/>
          </a:xfrm>
        </p:grpSpPr>
        <p:sp>
          <p:nvSpPr>
            <p:cNvPr id="9" name="矩形 8"/>
            <p:cNvSpPr/>
            <p:nvPr/>
          </p:nvSpPr>
          <p:spPr bwMode="auto">
            <a:xfrm>
              <a:off x="642910" y="1857364"/>
              <a:ext cx="6357982" cy="2869490"/>
            </a:xfrm>
            <a:prstGeom prst="rect">
              <a:avLst/>
            </a:prstGeom>
            <a:solidFill>
              <a:srgbClr val="EDF5FD"/>
            </a:solidFill>
            <a:ln w="508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&lt;%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    String name = "page";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    </a:t>
              </a:r>
              <a:r>
                <a:rPr lang="en-US" altLang="zh-CN" b="1" dirty="0" err="1">
                  <a:ea typeface="宋体" charset="-122"/>
                </a:rPr>
                <a:t>pageContext.setAttribute</a:t>
              </a:r>
              <a:r>
                <a:rPr lang="en-US" altLang="zh-CN" b="1" dirty="0">
                  <a:ea typeface="宋体" charset="-122"/>
                </a:rPr>
                <a:t>("</a:t>
              </a:r>
              <a:r>
                <a:rPr lang="en-US" altLang="zh-CN" b="1" dirty="0" err="1">
                  <a:ea typeface="宋体" charset="-122"/>
                </a:rPr>
                <a:t>name",name</a:t>
              </a:r>
              <a:r>
                <a:rPr lang="en-US" altLang="zh-CN" b="1" dirty="0">
                  <a:ea typeface="宋体" charset="-122"/>
                </a:rPr>
                <a:t>);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%&gt;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&lt;strong&gt; 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    </a:t>
              </a:r>
              <a:r>
                <a:rPr lang="en-US" altLang="zh-CN" b="1" dirty="0" err="1">
                  <a:ea typeface="宋体" charset="-122"/>
                </a:rPr>
                <a:t>testOne</a:t>
              </a:r>
              <a:r>
                <a:rPr lang="en-US" altLang="zh-CN" b="1" dirty="0">
                  <a:ea typeface="宋体" charset="-122"/>
                </a:rPr>
                <a:t>:&lt;%=</a:t>
              </a:r>
              <a:r>
                <a:rPr lang="en-US" altLang="zh-CN" b="1" dirty="0" err="1">
                  <a:ea typeface="宋体" charset="-122"/>
                </a:rPr>
                <a:t>pageContext.getAttribute</a:t>
              </a:r>
              <a:r>
                <a:rPr lang="en-US" altLang="zh-CN" b="1" dirty="0">
                  <a:ea typeface="宋体" charset="-122"/>
                </a:rPr>
                <a:t>("name") %&gt;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&lt;/strong&gt;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&lt;</a:t>
              </a:r>
              <a:r>
                <a:rPr lang="en-US" altLang="zh-CN" b="1" dirty="0" err="1">
                  <a:ea typeface="宋体" charset="-122"/>
                </a:rPr>
                <a:t>br</a:t>
              </a:r>
              <a:r>
                <a:rPr lang="en-US" altLang="zh-CN" b="1" dirty="0">
                  <a:ea typeface="宋体" charset="-122"/>
                </a:rPr>
                <a:t>/&gt;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&lt;%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    </a:t>
              </a:r>
              <a:r>
                <a:rPr lang="en-US" altLang="zh-CN" b="1" dirty="0" err="1">
                  <a:ea typeface="宋体" charset="-122"/>
                </a:rPr>
                <a:t>pageContext.include</a:t>
              </a:r>
              <a:r>
                <a:rPr lang="en-US" altLang="zh-CN" b="1" dirty="0">
                  <a:ea typeface="宋体" charset="-122"/>
                </a:rPr>
                <a:t>("testTwo.jsp");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%&gt;</a:t>
              </a: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5140353" y="1706578"/>
              <a:ext cx="1954227" cy="369890"/>
            </a:xfrm>
            <a:prstGeom prst="roundRect">
              <a:avLst>
                <a:gd name="adj" fmla="val 7203"/>
              </a:avLst>
            </a:prstGeom>
            <a:solidFill>
              <a:srgbClr val="0070C0"/>
            </a:solidFill>
            <a:ln w="38100" algn="ctr">
              <a:solidFill>
                <a:srgbClr val="0070C0"/>
              </a:solidFill>
              <a:round/>
              <a:headEnd type="triangle"/>
              <a:tailEnd type="none" w="med" len="me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eaLnBrk="0" hangingPunct="0">
                <a:spcBef>
                  <a:spcPts val="0"/>
                </a:spcBef>
                <a:buClr>
                  <a:srgbClr val="233DA9"/>
                </a:buClr>
                <a:buSzPct val="80000"/>
                <a:defRPr/>
              </a:pPr>
              <a:r>
                <a:rPr lang="en-US" altLang="zh-CN" b="1" kern="0" dirty="0">
                  <a:solidFill>
                    <a:schemeClr val="bg1"/>
                  </a:solidFill>
                  <a:latin typeface="+mn-ea"/>
                  <a:ea typeface="+mn-ea"/>
                </a:rPr>
                <a:t>testOne.jsp</a:t>
              </a:r>
              <a:endParaRPr lang="zh-CN" altLang="en-US" b="1" kern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026" name="Picture 2" descr="图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7712"/>
            <a:ext cx="5259388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6"/>
          <p:cNvGrpSpPr>
            <a:grpSpLocks/>
          </p:cNvGrpSpPr>
          <p:nvPr/>
        </p:nvGrpSpPr>
        <p:grpSpPr bwMode="auto">
          <a:xfrm>
            <a:off x="107504" y="1700808"/>
            <a:ext cx="1000125" cy="414337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7" name="组合 14"/>
          <p:cNvGrpSpPr>
            <a:grpSpLocks/>
          </p:cNvGrpSpPr>
          <p:nvPr/>
        </p:nvGrpSpPr>
        <p:grpSpPr bwMode="auto">
          <a:xfrm>
            <a:off x="2500313" y="6215063"/>
            <a:ext cx="4571821" cy="428625"/>
            <a:chOff x="3143240" y="5143512"/>
            <a:chExt cx="457203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361919" y="5187962"/>
              <a:ext cx="296197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page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作用域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9813" y="285750"/>
            <a:ext cx="2844800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request</a:t>
            </a:r>
            <a:r>
              <a:rPr smtClean="0"/>
              <a:t>作用域</a:t>
            </a:r>
            <a:endParaRPr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request</a:t>
            </a:r>
            <a:r>
              <a:rPr lang="zh-CN" altLang="en-US" smtClean="0"/>
              <a:t>作用域内的对象则是与客户端的请求绑定在一起</a:t>
            </a:r>
            <a:endParaRPr lang="en-US" altLang="zh-CN" dirty="0" smtClean="0"/>
          </a:p>
        </p:txBody>
      </p: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928688" y="2420887"/>
            <a:ext cx="6307608" cy="1874887"/>
            <a:chOff x="571472" y="1625537"/>
            <a:chExt cx="6307653" cy="1874901"/>
          </a:xfrm>
        </p:grpSpPr>
        <p:sp>
          <p:nvSpPr>
            <p:cNvPr id="9" name="矩形 8"/>
            <p:cNvSpPr/>
            <p:nvPr/>
          </p:nvSpPr>
          <p:spPr bwMode="auto">
            <a:xfrm>
              <a:off x="571472" y="1785926"/>
              <a:ext cx="6215106" cy="1714512"/>
            </a:xfrm>
            <a:prstGeom prst="rect">
              <a:avLst/>
            </a:prstGeom>
            <a:solidFill>
              <a:srgbClr val="EDF5FD"/>
            </a:solidFill>
            <a:ln w="508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&lt;%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	String name = "request";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	</a:t>
              </a:r>
              <a:r>
                <a:rPr lang="en-US" altLang="zh-CN" b="1" dirty="0" err="1">
                  <a:ea typeface="宋体" charset="-122"/>
                </a:rPr>
                <a:t>request.setAttribute</a:t>
              </a:r>
              <a:r>
                <a:rPr lang="en-US" altLang="zh-CN" b="1" dirty="0">
                  <a:ea typeface="宋体" charset="-122"/>
                </a:rPr>
                <a:t>("</a:t>
              </a:r>
              <a:r>
                <a:rPr lang="en-US" altLang="zh-CN" b="1" dirty="0" err="1">
                  <a:ea typeface="宋体" charset="-122"/>
                </a:rPr>
                <a:t>name",name</a:t>
              </a:r>
              <a:r>
                <a:rPr lang="en-US" altLang="zh-CN" b="1" dirty="0">
                  <a:ea typeface="宋体" charset="-122"/>
                </a:rPr>
                <a:t>);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	</a:t>
              </a:r>
              <a:r>
                <a:rPr lang="en-US" altLang="zh-CN" b="1" dirty="0" err="1">
                  <a:ea typeface="宋体" charset="-122"/>
                </a:rPr>
                <a:t>request.getRequestDispatcher</a:t>
              </a:r>
              <a:r>
                <a:rPr lang="en-US" altLang="zh-CN" b="1" dirty="0">
                  <a:ea typeface="宋体" charset="-122"/>
                </a:rPr>
                <a:t>("testTwo.jsp").</a:t>
              </a:r>
            </a:p>
            <a:p>
              <a:pPr defTabSz="622300">
                <a:defRPr/>
              </a:pPr>
              <a:r>
                <a:rPr lang="en-US" altLang="zh-CN" b="1" dirty="0" smtClean="0">
                  <a:ea typeface="宋体" charset="-122"/>
                </a:rPr>
                <a:t>	</a:t>
              </a:r>
              <a:r>
                <a:rPr lang="en-US" altLang="zh-CN" b="1" dirty="0">
                  <a:ea typeface="宋体" charset="-122"/>
                </a:rPr>
                <a:t>	forward(request, response);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%&gt;</a:t>
              </a:r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4924898" y="1625537"/>
              <a:ext cx="1954227" cy="369890"/>
            </a:xfrm>
            <a:prstGeom prst="roundRect">
              <a:avLst>
                <a:gd name="adj" fmla="val 7203"/>
              </a:avLst>
            </a:prstGeom>
            <a:solidFill>
              <a:srgbClr val="0070C0"/>
            </a:solidFill>
            <a:ln w="38100" algn="ctr">
              <a:solidFill>
                <a:srgbClr val="0070C0"/>
              </a:solidFill>
              <a:round/>
              <a:headEnd type="triangle"/>
              <a:tailEnd type="none" w="med" len="me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eaLnBrk="0" hangingPunct="0">
                <a:spcBef>
                  <a:spcPts val="0"/>
                </a:spcBef>
                <a:buClr>
                  <a:srgbClr val="233DA9"/>
                </a:buClr>
                <a:buSzPct val="80000"/>
                <a:defRPr/>
              </a:pPr>
              <a:r>
                <a:rPr lang="en-US" altLang="zh-CN" b="1" kern="0" dirty="0">
                  <a:solidFill>
                    <a:schemeClr val="bg1"/>
                  </a:solidFill>
                  <a:latin typeface="+mn-ea"/>
                  <a:ea typeface="+mn-ea"/>
                </a:rPr>
                <a:t>testOne.jsp</a:t>
              </a:r>
              <a:endParaRPr lang="zh-CN" altLang="en-US" b="1" kern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928688" y="4509118"/>
            <a:ext cx="6307608" cy="1224136"/>
            <a:chOff x="571472" y="3490739"/>
            <a:chExt cx="6307653" cy="1224145"/>
          </a:xfrm>
        </p:grpSpPr>
        <p:sp>
          <p:nvSpPr>
            <p:cNvPr id="10" name="矩形 9"/>
            <p:cNvSpPr/>
            <p:nvPr/>
          </p:nvSpPr>
          <p:spPr bwMode="auto">
            <a:xfrm>
              <a:off x="571472" y="3643313"/>
              <a:ext cx="6215106" cy="1071571"/>
            </a:xfrm>
            <a:prstGeom prst="rect">
              <a:avLst/>
            </a:prstGeom>
            <a:solidFill>
              <a:srgbClr val="EDF5FD"/>
            </a:solidFill>
            <a:ln w="508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&lt;strong&gt; 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	</a:t>
              </a:r>
              <a:r>
                <a:rPr lang="en-US" altLang="zh-CN" b="1" dirty="0" err="1">
                  <a:ea typeface="宋体" charset="-122"/>
                </a:rPr>
                <a:t>testTwo</a:t>
              </a:r>
              <a:r>
                <a:rPr lang="en-US" altLang="zh-CN" b="1" dirty="0">
                  <a:ea typeface="宋体" charset="-122"/>
                </a:rPr>
                <a:t>:&lt;%=</a:t>
              </a:r>
              <a:r>
                <a:rPr lang="en-US" altLang="zh-CN" b="1" dirty="0" err="1">
                  <a:ea typeface="宋体" charset="-122"/>
                </a:rPr>
                <a:t>request.getAttribute</a:t>
              </a:r>
              <a:r>
                <a:rPr lang="en-US" altLang="zh-CN" b="1" dirty="0">
                  <a:ea typeface="宋体" charset="-122"/>
                </a:rPr>
                <a:t>("name") %&gt;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&lt;/strong&gt;</a:t>
              </a:r>
            </a:p>
          </p:txBody>
        </p:sp>
        <p:sp>
          <p:nvSpPr>
            <p:cNvPr id="13" name="AutoShape 6"/>
            <p:cNvSpPr>
              <a:spLocks noChangeArrowheads="1"/>
            </p:cNvSpPr>
            <p:nvPr/>
          </p:nvSpPr>
          <p:spPr bwMode="auto">
            <a:xfrm>
              <a:off x="4924898" y="3490739"/>
              <a:ext cx="1954227" cy="369890"/>
            </a:xfrm>
            <a:prstGeom prst="roundRect">
              <a:avLst>
                <a:gd name="adj" fmla="val 7203"/>
              </a:avLst>
            </a:prstGeom>
            <a:solidFill>
              <a:srgbClr val="0070C0"/>
            </a:solidFill>
            <a:ln w="38100" algn="ctr">
              <a:solidFill>
                <a:srgbClr val="0070C0"/>
              </a:solidFill>
              <a:round/>
              <a:headEnd type="triangle"/>
              <a:tailEnd type="none" w="med" len="me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eaLnBrk="0" hangingPunct="0">
                <a:spcBef>
                  <a:spcPts val="0"/>
                </a:spcBef>
                <a:buClr>
                  <a:srgbClr val="233DA9"/>
                </a:buClr>
                <a:buSzPct val="80000"/>
                <a:defRPr/>
              </a:pPr>
              <a:r>
                <a:rPr lang="en-US" altLang="zh-CN" b="1" kern="0" dirty="0">
                  <a:solidFill>
                    <a:schemeClr val="bg1"/>
                  </a:solidFill>
                  <a:latin typeface="+mn-ea"/>
                  <a:ea typeface="+mn-ea"/>
                </a:rPr>
                <a:t>testTwo.jsp</a:t>
              </a:r>
              <a:endParaRPr lang="zh-CN" altLang="en-US" b="1" kern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2050" name="Picture 2" descr="图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662238"/>
            <a:ext cx="54292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6"/>
          <p:cNvGrpSpPr>
            <a:grpSpLocks/>
          </p:cNvGrpSpPr>
          <p:nvPr/>
        </p:nvGrpSpPr>
        <p:grpSpPr bwMode="auto">
          <a:xfrm>
            <a:off x="107504" y="2060848"/>
            <a:ext cx="1000125" cy="414337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7" name="组合 14"/>
          <p:cNvGrpSpPr>
            <a:grpSpLocks/>
          </p:cNvGrpSpPr>
          <p:nvPr/>
        </p:nvGrpSpPr>
        <p:grpSpPr bwMode="auto">
          <a:xfrm>
            <a:off x="2500313" y="6215063"/>
            <a:ext cx="4571821" cy="428625"/>
            <a:chOff x="3143240" y="5143512"/>
            <a:chExt cx="457203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168041" y="5187962"/>
              <a:ext cx="334972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request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作用域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67438" y="285750"/>
            <a:ext cx="2797175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session</a:t>
            </a:r>
            <a:r>
              <a:rPr smtClean="0"/>
              <a:t>作用域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session</a:t>
            </a:r>
            <a:r>
              <a:rPr lang="zh-CN" altLang="en-US" dirty="0" smtClean="0"/>
              <a:t>作用域：一次会话</a:t>
            </a:r>
            <a:endParaRPr lang="zh-CN" altLang="en-US" dirty="0"/>
          </a:p>
        </p:txBody>
      </p:sp>
      <p:grpSp>
        <p:nvGrpSpPr>
          <p:cNvPr id="4" name="组合 12"/>
          <p:cNvGrpSpPr>
            <a:grpSpLocks/>
          </p:cNvGrpSpPr>
          <p:nvPr/>
        </p:nvGrpSpPr>
        <p:grpSpPr bwMode="auto">
          <a:xfrm>
            <a:off x="903287" y="2060848"/>
            <a:ext cx="6909073" cy="2160239"/>
            <a:chOff x="571472" y="1629357"/>
            <a:chExt cx="6306218" cy="2160255"/>
          </a:xfrm>
        </p:grpSpPr>
        <p:sp>
          <p:nvSpPr>
            <p:cNvPr id="9" name="矩形 8"/>
            <p:cNvSpPr/>
            <p:nvPr/>
          </p:nvSpPr>
          <p:spPr bwMode="auto">
            <a:xfrm>
              <a:off x="571472" y="1785925"/>
              <a:ext cx="6215093" cy="2003687"/>
            </a:xfrm>
            <a:prstGeom prst="rect">
              <a:avLst/>
            </a:prstGeom>
            <a:solidFill>
              <a:srgbClr val="EDF5FD"/>
            </a:solidFill>
            <a:ln w="508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&lt;%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    String </a:t>
              </a:r>
              <a:r>
                <a:rPr lang="en-US" altLang="zh-CN" b="1" dirty="0" err="1">
                  <a:ea typeface="宋体" charset="-122"/>
                </a:rPr>
                <a:t>req</a:t>
              </a:r>
              <a:r>
                <a:rPr lang="en-US" altLang="zh-CN" b="1" dirty="0">
                  <a:ea typeface="宋体" charset="-122"/>
                </a:rPr>
                <a:t> = "request";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    String </a:t>
              </a:r>
              <a:r>
                <a:rPr lang="en-US" altLang="zh-CN" b="1" dirty="0" err="1">
                  <a:ea typeface="宋体" charset="-122"/>
                </a:rPr>
                <a:t>ses</a:t>
              </a:r>
              <a:r>
                <a:rPr lang="en-US" altLang="zh-CN" b="1" dirty="0">
                  <a:ea typeface="宋体" charset="-122"/>
                </a:rPr>
                <a:t> = "session";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    </a:t>
              </a:r>
              <a:r>
                <a:rPr lang="en-US" altLang="zh-CN" b="1" dirty="0" err="1">
                  <a:ea typeface="宋体" charset="-122"/>
                </a:rPr>
                <a:t>request.setAttribute</a:t>
              </a:r>
              <a:r>
                <a:rPr lang="en-US" altLang="zh-CN" b="1" dirty="0">
                  <a:ea typeface="宋体" charset="-122"/>
                </a:rPr>
                <a:t>("</a:t>
              </a:r>
              <a:r>
                <a:rPr lang="en-US" altLang="zh-CN" b="1" dirty="0" err="1">
                  <a:ea typeface="宋体" charset="-122"/>
                </a:rPr>
                <a:t>reqName</a:t>
              </a:r>
              <a:r>
                <a:rPr lang="en-US" altLang="zh-CN" b="1" dirty="0">
                  <a:ea typeface="宋体" charset="-122"/>
                </a:rPr>
                <a:t> ",</a:t>
              </a:r>
              <a:r>
                <a:rPr lang="en-US" altLang="zh-CN" b="1" dirty="0" err="1">
                  <a:ea typeface="宋体" charset="-122"/>
                </a:rPr>
                <a:t>req</a:t>
              </a:r>
              <a:r>
                <a:rPr lang="en-US" altLang="zh-CN" b="1" dirty="0">
                  <a:ea typeface="宋体" charset="-122"/>
                </a:rPr>
                <a:t>);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    </a:t>
              </a:r>
              <a:r>
                <a:rPr lang="en-US" altLang="zh-CN" b="1" dirty="0" err="1">
                  <a:ea typeface="宋体" charset="-122"/>
                </a:rPr>
                <a:t>session.setAttribute</a:t>
              </a:r>
              <a:r>
                <a:rPr lang="en-US" altLang="zh-CN" b="1" dirty="0">
                  <a:ea typeface="宋体" charset="-122"/>
                </a:rPr>
                <a:t>("</a:t>
              </a:r>
              <a:r>
                <a:rPr lang="en-US" altLang="zh-CN" b="1" dirty="0" err="1">
                  <a:ea typeface="宋体" charset="-122"/>
                </a:rPr>
                <a:t>sessionName</a:t>
              </a:r>
              <a:r>
                <a:rPr lang="en-US" altLang="zh-CN" b="1" dirty="0">
                  <a:ea typeface="宋体" charset="-122"/>
                </a:rPr>
                <a:t> ",</a:t>
              </a:r>
              <a:r>
                <a:rPr lang="en-US" altLang="zh-CN" b="1" dirty="0" err="1">
                  <a:ea typeface="宋体" charset="-122"/>
                </a:rPr>
                <a:t>ses</a:t>
              </a:r>
              <a:r>
                <a:rPr lang="en-US" altLang="zh-CN" b="1" dirty="0">
                  <a:ea typeface="宋体" charset="-122"/>
                </a:rPr>
                <a:t>);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    </a:t>
              </a:r>
              <a:r>
                <a:rPr lang="en-US" altLang="zh-CN" b="1" dirty="0" err="1">
                  <a:ea typeface="宋体" charset="-122"/>
                </a:rPr>
                <a:t>response.sendRedirect</a:t>
              </a:r>
              <a:r>
                <a:rPr lang="en-US" altLang="zh-CN" b="1" dirty="0">
                  <a:ea typeface="宋体" charset="-122"/>
                </a:rPr>
                <a:t>("testTwo.jsp");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%&gt;</a:t>
              </a:r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4923468" y="1629357"/>
              <a:ext cx="1954222" cy="369890"/>
            </a:xfrm>
            <a:prstGeom prst="roundRect">
              <a:avLst>
                <a:gd name="adj" fmla="val 7203"/>
              </a:avLst>
            </a:prstGeom>
            <a:solidFill>
              <a:srgbClr val="0070C0"/>
            </a:solidFill>
            <a:ln w="38100" algn="ctr">
              <a:solidFill>
                <a:srgbClr val="0070C0"/>
              </a:solidFill>
              <a:round/>
              <a:headEnd type="triangle"/>
              <a:tailEnd type="none" w="med" len="me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eaLnBrk="0" hangingPunct="0">
                <a:spcBef>
                  <a:spcPts val="0"/>
                </a:spcBef>
                <a:buClr>
                  <a:srgbClr val="233DA9"/>
                </a:buClr>
                <a:buSzPct val="80000"/>
                <a:defRPr/>
              </a:pPr>
              <a:r>
                <a:rPr lang="en-US" altLang="zh-CN" b="1" kern="0" dirty="0">
                  <a:solidFill>
                    <a:schemeClr val="bg1"/>
                  </a:solidFill>
                  <a:latin typeface="+mn-ea"/>
                  <a:ea typeface="+mn-ea"/>
                </a:rPr>
                <a:t>testOne.jsp</a:t>
              </a:r>
              <a:endParaRPr lang="zh-CN" altLang="en-US" b="1" kern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903289" y="4365104"/>
            <a:ext cx="6954836" cy="1440160"/>
            <a:chOff x="571473" y="3774779"/>
            <a:chExt cx="6954872" cy="1440171"/>
          </a:xfrm>
        </p:grpSpPr>
        <p:sp>
          <p:nvSpPr>
            <p:cNvPr id="10" name="矩形 9"/>
            <p:cNvSpPr/>
            <p:nvPr/>
          </p:nvSpPr>
          <p:spPr bwMode="auto">
            <a:xfrm>
              <a:off x="571473" y="3929066"/>
              <a:ext cx="6837099" cy="1285884"/>
            </a:xfrm>
            <a:prstGeom prst="rect">
              <a:avLst/>
            </a:prstGeom>
            <a:solidFill>
              <a:srgbClr val="EDF5FD"/>
            </a:solidFill>
            <a:ln w="508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&lt;strong&gt;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    request:&lt;%= </a:t>
              </a:r>
              <a:r>
                <a:rPr lang="en-US" altLang="zh-CN" b="1" dirty="0" err="1">
                  <a:ea typeface="宋体" charset="-122"/>
                </a:rPr>
                <a:t>request.getAttribute</a:t>
              </a:r>
              <a:r>
                <a:rPr lang="en-US" altLang="zh-CN" b="1" dirty="0">
                  <a:ea typeface="宋体" charset="-122"/>
                </a:rPr>
                <a:t>("</a:t>
              </a:r>
              <a:r>
                <a:rPr lang="en-US" altLang="zh-CN" b="1" dirty="0" err="1">
                  <a:ea typeface="宋体" charset="-122"/>
                </a:rPr>
                <a:t>reqName</a:t>
              </a:r>
              <a:r>
                <a:rPr lang="en-US" altLang="zh-CN" b="1" dirty="0">
                  <a:ea typeface="宋体" charset="-122"/>
                </a:rPr>
                <a:t>") %&gt;&lt;</a:t>
              </a:r>
              <a:r>
                <a:rPr lang="en-US" altLang="zh-CN" b="1" dirty="0" err="1">
                  <a:ea typeface="宋体" charset="-122"/>
                </a:rPr>
                <a:t>br</a:t>
              </a:r>
              <a:r>
                <a:rPr lang="en-US" altLang="zh-CN" b="1" dirty="0">
                  <a:ea typeface="宋体" charset="-122"/>
                </a:rPr>
                <a:t>/&gt;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    session:&lt;%=</a:t>
              </a:r>
              <a:r>
                <a:rPr lang="en-US" altLang="zh-CN" b="1" dirty="0" err="1">
                  <a:ea typeface="宋体" charset="-122"/>
                </a:rPr>
                <a:t>session.getAttribute</a:t>
              </a:r>
              <a:r>
                <a:rPr lang="en-US" altLang="zh-CN" b="1" dirty="0">
                  <a:ea typeface="宋体" charset="-122"/>
                </a:rPr>
                <a:t>("</a:t>
              </a:r>
              <a:r>
                <a:rPr lang="en-US" altLang="zh-CN" b="1" dirty="0" err="1">
                  <a:ea typeface="宋体" charset="-122"/>
                </a:rPr>
                <a:t>sessionName</a:t>
              </a:r>
              <a:r>
                <a:rPr lang="en-US" altLang="zh-CN" b="1" dirty="0">
                  <a:ea typeface="宋体" charset="-122"/>
                </a:rPr>
                <a:t>") %&gt;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&lt;/strong&gt;</a:t>
              </a: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5572123" y="3774779"/>
              <a:ext cx="1954222" cy="369890"/>
            </a:xfrm>
            <a:prstGeom prst="roundRect">
              <a:avLst>
                <a:gd name="adj" fmla="val 7203"/>
              </a:avLst>
            </a:prstGeom>
            <a:solidFill>
              <a:srgbClr val="0070C0"/>
            </a:solidFill>
            <a:ln w="38100" algn="ctr">
              <a:solidFill>
                <a:srgbClr val="0070C0"/>
              </a:solidFill>
              <a:round/>
              <a:headEnd type="triangle"/>
              <a:tailEnd type="none" w="med" len="me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eaLnBrk="0" hangingPunct="0">
                <a:spcBef>
                  <a:spcPts val="0"/>
                </a:spcBef>
                <a:buClr>
                  <a:srgbClr val="233DA9"/>
                </a:buClr>
                <a:buSzPct val="80000"/>
                <a:defRPr/>
              </a:pPr>
              <a:r>
                <a:rPr lang="en-US" altLang="zh-CN" b="1" kern="0" dirty="0">
                  <a:solidFill>
                    <a:schemeClr val="bg1"/>
                  </a:solidFill>
                  <a:latin typeface="+mn-ea"/>
                  <a:ea typeface="+mn-ea"/>
                </a:rPr>
                <a:t>testTwo.jsp</a:t>
              </a:r>
              <a:endParaRPr lang="zh-CN" altLang="en-US" b="1" kern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3074" name="Picture 2" descr="图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2431157"/>
            <a:ext cx="6145212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6"/>
          <p:cNvGrpSpPr>
            <a:grpSpLocks/>
          </p:cNvGrpSpPr>
          <p:nvPr/>
        </p:nvGrpSpPr>
        <p:grpSpPr bwMode="auto">
          <a:xfrm>
            <a:off x="107504" y="1700808"/>
            <a:ext cx="1000125" cy="414337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7" name="组合 14"/>
          <p:cNvGrpSpPr>
            <a:grpSpLocks/>
          </p:cNvGrpSpPr>
          <p:nvPr/>
        </p:nvGrpSpPr>
        <p:grpSpPr bwMode="auto">
          <a:xfrm>
            <a:off x="2500313" y="6215063"/>
            <a:ext cx="4571821" cy="428625"/>
            <a:chOff x="3143240" y="5143512"/>
            <a:chExt cx="4572032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4182759" y="5187962"/>
              <a:ext cx="3320294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session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作用域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625" y="285750"/>
            <a:ext cx="3455988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application</a:t>
            </a:r>
            <a:r>
              <a:rPr smtClean="0"/>
              <a:t>作用域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application</a:t>
            </a:r>
            <a:r>
              <a:rPr lang="zh-CN" altLang="en-US" dirty="0" smtClean="0"/>
              <a:t>作用域：面对整个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应用程序</a:t>
            </a:r>
            <a:endParaRPr lang="zh-CN" altLang="en-US" dirty="0"/>
          </a:p>
        </p:txBody>
      </p: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857251" y="2073399"/>
            <a:ext cx="7027116" cy="2147688"/>
            <a:chOff x="571472" y="1714488"/>
            <a:chExt cx="6289556" cy="2147704"/>
          </a:xfrm>
        </p:grpSpPr>
        <p:sp>
          <p:nvSpPr>
            <p:cNvPr id="10" name="矩形 9"/>
            <p:cNvSpPr/>
            <p:nvPr/>
          </p:nvSpPr>
          <p:spPr bwMode="auto">
            <a:xfrm>
              <a:off x="571472" y="1861358"/>
              <a:ext cx="6215022" cy="2000834"/>
            </a:xfrm>
            <a:prstGeom prst="rect">
              <a:avLst/>
            </a:prstGeom>
            <a:solidFill>
              <a:srgbClr val="EDF5FD"/>
            </a:solidFill>
            <a:ln w="508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&lt;%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    String app = "application";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    String </a:t>
              </a:r>
              <a:r>
                <a:rPr lang="en-US" altLang="zh-CN" b="1" dirty="0" err="1">
                  <a:ea typeface="宋体" charset="-122"/>
                </a:rPr>
                <a:t>ses</a:t>
              </a:r>
              <a:r>
                <a:rPr lang="en-US" altLang="zh-CN" b="1" dirty="0">
                  <a:ea typeface="宋体" charset="-122"/>
                </a:rPr>
                <a:t> = "session";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    </a:t>
              </a:r>
              <a:r>
                <a:rPr lang="en-US" altLang="zh-CN" b="1" dirty="0" err="1">
                  <a:ea typeface="宋体" charset="-122"/>
                </a:rPr>
                <a:t>session.setAttribute</a:t>
              </a:r>
              <a:r>
                <a:rPr lang="en-US" altLang="zh-CN" b="1" dirty="0">
                  <a:ea typeface="宋体" charset="-122"/>
                </a:rPr>
                <a:t>("</a:t>
              </a:r>
              <a:r>
                <a:rPr lang="en-US" altLang="zh-CN" b="1" dirty="0" err="1">
                  <a:ea typeface="宋体" charset="-122"/>
                </a:rPr>
                <a:t>sesName",ses</a:t>
              </a:r>
              <a:r>
                <a:rPr lang="en-US" altLang="zh-CN" b="1" dirty="0">
                  <a:ea typeface="宋体" charset="-122"/>
                </a:rPr>
                <a:t>);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    </a:t>
              </a:r>
              <a:r>
                <a:rPr lang="en-US" altLang="zh-CN" b="1" dirty="0" err="1">
                  <a:ea typeface="宋体" charset="-122"/>
                </a:rPr>
                <a:t>application.setAttribute</a:t>
              </a:r>
              <a:r>
                <a:rPr lang="en-US" altLang="zh-CN" b="1" dirty="0">
                  <a:ea typeface="宋体" charset="-122"/>
                </a:rPr>
                <a:t>("</a:t>
              </a:r>
              <a:r>
                <a:rPr lang="en-US" altLang="zh-CN" b="1" dirty="0" err="1">
                  <a:ea typeface="宋体" charset="-122"/>
                </a:rPr>
                <a:t>appName",app</a:t>
              </a:r>
              <a:r>
                <a:rPr lang="en-US" altLang="zh-CN" b="1" dirty="0">
                  <a:ea typeface="宋体" charset="-122"/>
                </a:rPr>
                <a:t>);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    </a:t>
              </a:r>
              <a:r>
                <a:rPr lang="en-US" altLang="zh-CN" b="1" dirty="0" err="1">
                  <a:ea typeface="宋体" charset="-122"/>
                </a:rPr>
                <a:t>response.sendRedirect</a:t>
              </a:r>
              <a:r>
                <a:rPr lang="en-US" altLang="zh-CN" b="1" dirty="0">
                  <a:ea typeface="宋体" charset="-122"/>
                </a:rPr>
                <a:t>("testTwo.jsp");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%&gt;</a:t>
              </a: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4906806" y="1714488"/>
              <a:ext cx="1954222" cy="369891"/>
            </a:xfrm>
            <a:prstGeom prst="roundRect">
              <a:avLst>
                <a:gd name="adj" fmla="val 7203"/>
              </a:avLst>
            </a:prstGeom>
            <a:solidFill>
              <a:srgbClr val="0070C0"/>
            </a:solidFill>
            <a:ln w="38100" algn="ctr">
              <a:solidFill>
                <a:srgbClr val="0070C0"/>
              </a:solidFill>
              <a:round/>
              <a:headEnd type="triangle"/>
              <a:tailEnd type="none" w="med" len="me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eaLnBrk="0" hangingPunct="0">
                <a:spcBef>
                  <a:spcPts val="0"/>
                </a:spcBef>
                <a:buClr>
                  <a:srgbClr val="233DA9"/>
                </a:buClr>
                <a:buSzPct val="80000"/>
                <a:defRPr/>
              </a:pPr>
              <a:r>
                <a:rPr lang="en-US" altLang="zh-CN" b="1" kern="0" dirty="0">
                  <a:solidFill>
                    <a:schemeClr val="bg1"/>
                  </a:solidFill>
                  <a:latin typeface="+mn-ea"/>
                  <a:ea typeface="+mn-ea"/>
                </a:rPr>
                <a:t>testOne.jsp</a:t>
              </a:r>
              <a:endParaRPr lang="zh-CN" altLang="en-US" b="1" kern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5" name="组合 11"/>
          <p:cNvGrpSpPr>
            <a:grpSpLocks/>
          </p:cNvGrpSpPr>
          <p:nvPr/>
        </p:nvGrpSpPr>
        <p:grpSpPr bwMode="auto">
          <a:xfrm>
            <a:off x="857250" y="4360540"/>
            <a:ext cx="7027119" cy="1444724"/>
            <a:chOff x="571472" y="3857628"/>
            <a:chExt cx="7027154" cy="1444733"/>
          </a:xfrm>
        </p:grpSpPr>
        <p:sp>
          <p:nvSpPr>
            <p:cNvPr id="13" name="矩形 12"/>
            <p:cNvSpPr/>
            <p:nvPr/>
          </p:nvSpPr>
          <p:spPr bwMode="auto">
            <a:xfrm>
              <a:off x="571472" y="4016477"/>
              <a:ext cx="6929473" cy="1285884"/>
            </a:xfrm>
            <a:prstGeom prst="rect">
              <a:avLst/>
            </a:prstGeom>
            <a:solidFill>
              <a:srgbClr val="EDF5FD"/>
            </a:solidFill>
            <a:ln w="508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&lt;strong&gt;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    session:&lt;%=</a:t>
              </a:r>
              <a:r>
                <a:rPr lang="en-US" altLang="zh-CN" b="1" dirty="0" err="1">
                  <a:ea typeface="宋体" charset="-122"/>
                </a:rPr>
                <a:t>session.getAttribute</a:t>
              </a:r>
              <a:r>
                <a:rPr lang="en-US" altLang="zh-CN" b="1" dirty="0">
                  <a:ea typeface="宋体" charset="-122"/>
                </a:rPr>
                <a:t>("</a:t>
              </a:r>
              <a:r>
                <a:rPr lang="en-US" altLang="zh-CN" b="1" dirty="0" err="1">
                  <a:ea typeface="宋体" charset="-122"/>
                </a:rPr>
                <a:t>sesName</a:t>
              </a:r>
              <a:r>
                <a:rPr lang="en-US" altLang="zh-CN" b="1" dirty="0">
                  <a:ea typeface="宋体" charset="-122"/>
                </a:rPr>
                <a:t>") %&gt;&lt;</a:t>
              </a:r>
              <a:r>
                <a:rPr lang="en-US" altLang="zh-CN" b="1" dirty="0" err="1">
                  <a:ea typeface="宋体" charset="-122"/>
                </a:rPr>
                <a:t>br</a:t>
              </a:r>
              <a:r>
                <a:rPr lang="en-US" altLang="zh-CN" b="1" dirty="0">
                  <a:ea typeface="宋体" charset="-122"/>
                </a:rPr>
                <a:t>/&gt;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    application:&lt;%=</a:t>
              </a:r>
              <a:r>
                <a:rPr lang="en-US" altLang="zh-CN" b="1" dirty="0" err="1">
                  <a:ea typeface="宋体" charset="-122"/>
                </a:rPr>
                <a:t>application.getAttribute</a:t>
              </a:r>
              <a:r>
                <a:rPr lang="en-US" altLang="zh-CN" b="1" dirty="0">
                  <a:ea typeface="宋体" charset="-122"/>
                </a:rPr>
                <a:t>("</a:t>
              </a:r>
              <a:r>
                <a:rPr lang="en-US" altLang="zh-CN" b="1" dirty="0" err="1">
                  <a:ea typeface="宋体" charset="-122"/>
                </a:rPr>
                <a:t>appName</a:t>
              </a:r>
              <a:r>
                <a:rPr lang="en-US" altLang="zh-CN" b="1" dirty="0">
                  <a:ea typeface="宋体" charset="-122"/>
                </a:rPr>
                <a:t>") %&gt;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&lt;/strong&gt; </a:t>
              </a: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5644403" y="3857628"/>
              <a:ext cx="1954223" cy="369890"/>
            </a:xfrm>
            <a:prstGeom prst="roundRect">
              <a:avLst>
                <a:gd name="adj" fmla="val 7203"/>
              </a:avLst>
            </a:prstGeom>
            <a:solidFill>
              <a:srgbClr val="0070C0"/>
            </a:solidFill>
            <a:ln w="38100" algn="ctr">
              <a:solidFill>
                <a:srgbClr val="0070C0"/>
              </a:solidFill>
              <a:round/>
              <a:headEnd type="triangle"/>
              <a:tailEnd type="none" w="med" len="me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eaLnBrk="0" hangingPunct="0">
                <a:spcBef>
                  <a:spcPts val="0"/>
                </a:spcBef>
                <a:buClr>
                  <a:srgbClr val="233DA9"/>
                </a:buClr>
                <a:buSzPct val="80000"/>
                <a:defRPr/>
              </a:pPr>
              <a:r>
                <a:rPr lang="en-US" altLang="zh-CN" b="1" kern="0" dirty="0">
                  <a:solidFill>
                    <a:schemeClr val="bg1"/>
                  </a:solidFill>
                  <a:latin typeface="+mn-ea"/>
                  <a:ea typeface="+mn-ea"/>
                </a:rPr>
                <a:t>testTwo.jsp</a:t>
              </a:r>
              <a:endParaRPr lang="zh-CN" altLang="en-US" b="1" kern="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4098" name="Picture 2" descr="图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287712"/>
            <a:ext cx="5929313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6"/>
          <p:cNvGrpSpPr>
            <a:grpSpLocks/>
          </p:cNvGrpSpPr>
          <p:nvPr/>
        </p:nvGrpSpPr>
        <p:grpSpPr bwMode="auto">
          <a:xfrm>
            <a:off x="107504" y="1700808"/>
            <a:ext cx="1000125" cy="414337"/>
            <a:chOff x="1000100" y="2528843"/>
            <a:chExt cx="1000132" cy="414475"/>
          </a:xfrm>
        </p:grpSpPr>
        <p:pic>
          <p:nvPicPr>
            <p:cNvPr id="15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grpSp>
        <p:nvGrpSpPr>
          <p:cNvPr id="17" name="组合 14"/>
          <p:cNvGrpSpPr>
            <a:grpSpLocks/>
          </p:cNvGrpSpPr>
          <p:nvPr/>
        </p:nvGrpSpPr>
        <p:grpSpPr bwMode="auto">
          <a:xfrm>
            <a:off x="2500313" y="6215063"/>
            <a:ext cx="4636129" cy="428625"/>
            <a:chOff x="3143240" y="5143512"/>
            <a:chExt cx="4636343" cy="428628"/>
          </a:xfrm>
        </p:grpSpPr>
        <p:sp>
          <p:nvSpPr>
            <p:cNvPr id="18" name="圆角矩形 1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0" name="Picture 8" descr="说话气泡new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06228" y="5187962"/>
              <a:ext cx="3873355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application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作用域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5113" y="285750"/>
            <a:ext cx="1079500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对象的作用域</a:t>
            </a:r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96013"/>
              </p:ext>
            </p:extLst>
          </p:nvPr>
        </p:nvGraphicFramePr>
        <p:xfrm>
          <a:off x="1000125" y="2071688"/>
          <a:ext cx="7500938" cy="285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47"/>
                <a:gridCol w="5081191"/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名称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  明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876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page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作用域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在一个页面范围内有效，通过</a:t>
                      </a: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pageContext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对象访问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request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作用域 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在一个服务器请求范围内有效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session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作用域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在一次会话范围内容有效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application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作用域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在一个应用服务器范围内有效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预习检查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24" y="1214438"/>
            <a:ext cx="7820223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JSP</a:t>
            </a:r>
            <a:r>
              <a:rPr lang="zh-CN" altLang="en-US" dirty="0"/>
              <a:t>中提供了哪几种作用域？</a:t>
            </a:r>
          </a:p>
          <a:p>
            <a:pPr>
              <a:defRPr/>
            </a:pPr>
            <a:r>
              <a:rPr lang="en-US" altLang="zh-CN" dirty="0"/>
              <a:t>application</a:t>
            </a:r>
            <a:r>
              <a:rPr lang="zh-CN" altLang="en-US" dirty="0"/>
              <a:t>作用域与</a:t>
            </a:r>
            <a:r>
              <a:rPr lang="en-US" altLang="zh-CN" dirty="0"/>
              <a:t>session</a:t>
            </a:r>
            <a:r>
              <a:rPr lang="zh-CN" altLang="en-US" dirty="0"/>
              <a:t>作用域有什么区别？</a:t>
            </a:r>
          </a:p>
          <a:p>
            <a:pPr>
              <a:defRPr/>
            </a:pPr>
            <a:r>
              <a:rPr lang="en-US" altLang="zh-CN" dirty="0"/>
              <a:t>cookie</a:t>
            </a:r>
            <a:r>
              <a:rPr lang="zh-CN" altLang="en-US" dirty="0"/>
              <a:t>在哪里保存用户信息？保存的信息是什么类型？</a:t>
            </a:r>
          </a:p>
          <a:p>
            <a:pPr>
              <a:defRPr/>
            </a:pPr>
            <a:r>
              <a:rPr lang="en-US" altLang="zh-CN" dirty="0"/>
              <a:t>JavaBean</a:t>
            </a:r>
            <a:r>
              <a:rPr lang="zh-CN" altLang="en-US" dirty="0"/>
              <a:t>在</a:t>
            </a:r>
            <a:r>
              <a:rPr lang="en-US" altLang="zh-CN" dirty="0"/>
              <a:t>Web</a:t>
            </a:r>
            <a:r>
              <a:rPr lang="zh-CN" altLang="en-US" dirty="0"/>
              <a:t>应用开发中主要起什么作用？</a:t>
            </a:r>
          </a:p>
        </p:txBody>
      </p:sp>
      <p:grpSp>
        <p:nvGrpSpPr>
          <p:cNvPr id="14342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4344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1863" y="285750"/>
            <a:ext cx="2952750" cy="523875"/>
          </a:xfrm>
        </p:spPr>
        <p:txBody>
          <a:bodyPr/>
          <a:lstStyle/>
          <a:p>
            <a:pPr>
              <a:defRPr/>
            </a:pPr>
            <a:r>
              <a:rPr smtClean="0"/>
              <a:t>生活中的</a:t>
            </a:r>
            <a:r>
              <a:rPr lang="en-US" altLang="zh-CN" smtClean="0"/>
              <a:t>cookie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系统会自动记录已经浏览过的视频</a:t>
            </a:r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31749" name="组合 8"/>
          <p:cNvGrpSpPr>
            <a:grpSpLocks/>
          </p:cNvGrpSpPr>
          <p:nvPr/>
        </p:nvGrpSpPr>
        <p:grpSpPr bwMode="auto">
          <a:xfrm>
            <a:off x="2419350" y="1814513"/>
            <a:ext cx="4305300" cy="3228975"/>
            <a:chOff x="2419350" y="1814513"/>
            <a:chExt cx="4305300" cy="3228975"/>
          </a:xfrm>
        </p:grpSpPr>
        <p:pic>
          <p:nvPicPr>
            <p:cNvPr id="31750" name="Picture 2" descr="\\10.0.0.204\softlab\190\2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350" y="1814513"/>
              <a:ext cx="4305300" cy="3228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5000628" y="2143116"/>
              <a:ext cx="1643074" cy="1857388"/>
            </a:xfrm>
            <a:prstGeom prst="rect">
              <a:avLst/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>
          <a:xfrm>
            <a:off x="6372225" y="285750"/>
            <a:ext cx="2592388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cookie</a:t>
            </a:r>
            <a:r>
              <a:rPr smtClean="0"/>
              <a:t>的简介</a:t>
            </a:r>
            <a:endParaRPr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cookie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服务器保存在客户端的一系列文本信息</a:t>
            </a:r>
          </a:p>
          <a:p>
            <a:pPr>
              <a:defRPr/>
            </a:pPr>
            <a:r>
              <a:rPr lang="en-US" altLang="zh-CN" dirty="0" smtClean="0"/>
              <a:t>cookie</a:t>
            </a:r>
            <a:r>
              <a:rPr lang="zh-CN" altLang="en-US" dirty="0" smtClean="0"/>
              <a:t>的作用</a:t>
            </a:r>
          </a:p>
          <a:p>
            <a:pPr lvl="1">
              <a:defRPr/>
            </a:pPr>
            <a:r>
              <a:rPr lang="zh-CN" altLang="en-US" dirty="0" smtClean="0"/>
              <a:t>对特定对象的追踪</a:t>
            </a:r>
          </a:p>
          <a:p>
            <a:pPr lvl="1">
              <a:defRPr/>
            </a:pPr>
            <a:r>
              <a:rPr lang="zh-CN" altLang="en-US" dirty="0"/>
              <a:t>实现各种个性化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简化登录</a:t>
            </a:r>
          </a:p>
          <a:p>
            <a:pPr>
              <a:defRPr/>
            </a:pPr>
            <a:r>
              <a:rPr lang="zh-CN" altLang="en-US" dirty="0" smtClean="0"/>
              <a:t>安全性能</a:t>
            </a:r>
          </a:p>
          <a:p>
            <a:pPr lvl="1">
              <a:defRPr/>
            </a:pPr>
            <a:r>
              <a:rPr lang="zh-CN" altLang="en-US" dirty="0" smtClean="0"/>
              <a:t>容易泄露</a:t>
            </a:r>
            <a:r>
              <a:rPr lang="zh-CN" altLang="en-US" dirty="0"/>
              <a:t>信息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9250" y="285750"/>
            <a:ext cx="3535363" cy="523875"/>
          </a:xfrm>
        </p:spPr>
        <p:txBody>
          <a:bodyPr/>
          <a:lstStyle/>
          <a:p>
            <a:pPr>
              <a:defRPr/>
            </a:pPr>
            <a:r>
              <a:rPr smtClean="0"/>
              <a:t>在</a:t>
            </a:r>
            <a:r>
              <a:rPr lang="en-US" altLang="zh-CN" smtClean="0"/>
              <a:t>JSP</a:t>
            </a:r>
            <a:r>
              <a:rPr smtClean="0"/>
              <a:t>中使用</a:t>
            </a:r>
            <a:r>
              <a:rPr lang="en-US" altLang="zh-CN" smtClean="0"/>
              <a:t>cookie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写入</a:t>
            </a:r>
            <a:r>
              <a:rPr lang="en-US" altLang="zh-CN" dirty="0" smtClean="0"/>
              <a:t>cookie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读取</a:t>
            </a:r>
            <a:r>
              <a:rPr lang="en-US" dirty="0" smtClean="0"/>
              <a:t>cookie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lvl="1">
              <a:defRPr/>
            </a:pPr>
            <a:endParaRPr lang="zh-CN" altLang="en-US" dirty="0"/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1143000" y="1920255"/>
            <a:ext cx="7000875" cy="4286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cs typeface="Times New Roman" pitchFamily="18" charset="0"/>
              </a:rPr>
              <a:t>Cookie </a:t>
            </a:r>
            <a:r>
              <a:rPr lang="en-US" altLang="zh-CN" b="1" dirty="0" err="1">
                <a:cs typeface="Times New Roman" pitchFamily="18" charset="0"/>
              </a:rPr>
              <a:t>newCookie</a:t>
            </a:r>
            <a:r>
              <a:rPr lang="en-US" altLang="zh-CN" b="1" dirty="0">
                <a:cs typeface="Times New Roman" pitchFamily="18" charset="0"/>
              </a:rPr>
              <a:t> = new Cookie(String key</a:t>
            </a:r>
            <a:r>
              <a:rPr lang="en-US" altLang="zh-CN" b="1" dirty="0" smtClean="0">
                <a:cs typeface="Times New Roman" pitchFamily="18" charset="0"/>
              </a:rPr>
              <a:t>, String value</a:t>
            </a:r>
            <a:r>
              <a:rPr lang="en-US" altLang="zh-CN" b="1" dirty="0">
                <a:cs typeface="Times New Roman" pitchFamily="18" charset="0"/>
              </a:rPr>
              <a:t>);</a:t>
            </a:r>
          </a:p>
        </p:txBody>
      </p: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1143000" y="3356992"/>
            <a:ext cx="7000875" cy="4286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 err="1">
                <a:cs typeface="Times New Roman" pitchFamily="18" charset="0"/>
              </a:rPr>
              <a:t>response.addCookie</a:t>
            </a:r>
            <a:r>
              <a:rPr lang="en-US" altLang="zh-CN" b="1" dirty="0">
                <a:cs typeface="Times New Roman" pitchFamily="18" charset="0"/>
              </a:rPr>
              <a:t>(</a:t>
            </a:r>
            <a:r>
              <a:rPr lang="en-US" altLang="zh-CN" b="1" dirty="0" err="1">
                <a:cs typeface="Times New Roman" pitchFamily="18" charset="0"/>
              </a:rPr>
              <a:t>newCookie</a:t>
            </a:r>
            <a:r>
              <a:rPr lang="en-US" altLang="zh-CN" b="1" dirty="0">
                <a:cs typeface="Times New Roman" pitchFamily="18" charset="0"/>
              </a:rPr>
              <a:t>);</a:t>
            </a: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143000" y="4797152"/>
            <a:ext cx="7000875" cy="4286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b="1" dirty="0">
                <a:cs typeface="Times New Roman" pitchFamily="18" charset="0"/>
              </a:rPr>
              <a:t>Cookie[] cookies = </a:t>
            </a:r>
            <a:r>
              <a:rPr lang="en-US" altLang="zh-CN" b="1" dirty="0" err="1">
                <a:cs typeface="Times New Roman" pitchFamily="18" charset="0"/>
              </a:rPr>
              <a:t>request.getCookies</a:t>
            </a:r>
            <a:r>
              <a:rPr lang="en-US" altLang="zh-CN" b="1" dirty="0">
                <a:cs typeface="Times New Roman" pitchFamily="18" charset="0"/>
              </a:rPr>
              <a:t>();</a:t>
            </a:r>
          </a:p>
        </p:txBody>
      </p:sp>
      <p:grpSp>
        <p:nvGrpSpPr>
          <p:cNvPr id="33800" name="组合 14"/>
          <p:cNvGrpSpPr>
            <a:grpSpLocks/>
          </p:cNvGrpSpPr>
          <p:nvPr/>
        </p:nvGrpSpPr>
        <p:grpSpPr bwMode="auto">
          <a:xfrm>
            <a:off x="142875" y="873125"/>
            <a:ext cx="1000125" cy="400050"/>
            <a:chOff x="1000100" y="1801286"/>
            <a:chExt cx="1000132" cy="400110"/>
          </a:xfrm>
        </p:grpSpPr>
        <p:pic>
          <p:nvPicPr>
            <p:cNvPr id="3381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语法</a:t>
              </a:r>
            </a:p>
          </p:txBody>
        </p:sp>
      </p:grp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2857500" y="5929313"/>
            <a:ext cx="4661296" cy="428625"/>
            <a:chOff x="3143240" y="5143512"/>
            <a:chExt cx="4661329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4089825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380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3815949" y="5187962"/>
              <a:ext cx="398862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6-7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添加和读取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cookie</a:t>
              </a: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363" y="285750"/>
            <a:ext cx="4032250" cy="52387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cookie</a:t>
            </a:r>
            <a:r>
              <a:rPr smtClean="0"/>
              <a:t>对象的常用方法</a:t>
            </a:r>
            <a:endParaRPr dirty="0" smtClean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cookie</a:t>
            </a:r>
            <a:r>
              <a:rPr lang="zh-CN" altLang="en-US" dirty="0" smtClean="0"/>
              <a:t>对象的常用方法</a:t>
            </a:r>
            <a:endParaRPr lang="zh-CN" altLang="en-US" dirty="0"/>
          </a:p>
        </p:txBody>
      </p:sp>
      <p:graphicFrame>
        <p:nvGraphicFramePr>
          <p:cNvPr id="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53421"/>
              </p:ext>
            </p:extLst>
          </p:nvPr>
        </p:nvGraphicFramePr>
        <p:xfrm>
          <a:off x="886916" y="2143125"/>
          <a:ext cx="7429500" cy="350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1030"/>
                <a:gridCol w="3788470"/>
              </a:tblGrid>
              <a:tr h="421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方法名称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  明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745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void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setMaxAge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expiry)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的有效期，以秒为单位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void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setValue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(String value)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创建后，对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进行赋值 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String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getName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的名称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String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getValue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的值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getMaxAge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()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获取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的有效时间，以秒为单位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组合 14"/>
          <p:cNvGrpSpPr>
            <a:grpSpLocks/>
          </p:cNvGrpSpPr>
          <p:nvPr/>
        </p:nvGrpSpPr>
        <p:grpSpPr bwMode="auto">
          <a:xfrm>
            <a:off x="2483768" y="5733256"/>
            <a:ext cx="5384055" cy="428625"/>
            <a:chOff x="3143240" y="5143512"/>
            <a:chExt cx="5384303" cy="428628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3714743" y="5143512"/>
              <a:ext cx="474078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1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3692342" y="5187962"/>
              <a:ext cx="4835201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验证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cookie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存储</a:t>
              </a:r>
              <a:r>
                <a:rPr lang="en-US" altLang="zh-CN" sz="1600" b="1" spc="300" dirty="0" err="1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SessionID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4"/>
          <p:cNvGrpSpPr>
            <a:grpSpLocks/>
          </p:cNvGrpSpPr>
          <p:nvPr/>
        </p:nvGrpSpPr>
        <p:grpSpPr bwMode="auto">
          <a:xfrm>
            <a:off x="2483768" y="6237312"/>
            <a:ext cx="3816423" cy="428625"/>
            <a:chOff x="3143240" y="5143512"/>
            <a:chExt cx="3816601" cy="428628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 bwMode="auto">
            <a:xfrm>
              <a:off x="3714745" y="5143512"/>
              <a:ext cx="324509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6" name="Picture 8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 bwMode="auto">
            <a:xfrm>
              <a:off x="3735733" y="5187962"/>
              <a:ext cx="3208079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cookie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有效期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76714" y="70634"/>
            <a:ext cx="4787900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简化用户登录</a:t>
            </a:r>
            <a:r>
              <a:rPr lang="en-US" dirty="0" smtClean="0"/>
              <a:t>2-1</a:t>
            </a:r>
            <a:endParaRPr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en-US" altLang="zh-CN" dirty="0" smtClean="0"/>
              <a:t>cookie</a:t>
            </a:r>
            <a:r>
              <a:rPr lang="zh-CN" altLang="en-US" dirty="0" smtClean="0"/>
              <a:t>的应用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用户第一次登录时需要输入用户名和密码</a:t>
            </a:r>
          </a:p>
          <a:p>
            <a:pPr lvl="1">
              <a:defRPr/>
            </a:pPr>
            <a:r>
              <a:rPr lang="zh-CN" altLang="en-US" dirty="0" smtClean="0"/>
              <a:t>在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分钟内，无需再次登录，直接显示欢迎页面</a:t>
            </a: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14750"/>
            <a:ext cx="3071813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6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585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16"/>
          <p:cNvGrpSpPr>
            <a:grpSpLocks/>
          </p:cNvGrpSpPr>
          <p:nvPr/>
        </p:nvGrpSpPr>
        <p:grpSpPr bwMode="auto">
          <a:xfrm>
            <a:off x="3357563" y="6000750"/>
            <a:ext cx="2714625" cy="428625"/>
            <a:chOff x="3143240" y="5143512"/>
            <a:chExt cx="2714644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35854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实现思路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用户登录后，创建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保存用户信息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设置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的有效期为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dirty="0" smtClean="0"/>
              <a:t>在登录页循环遍历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数组，判断是否存在指定名称的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，若存在则直接跳转至欢迎页面</a:t>
            </a:r>
          </a:p>
          <a:p>
            <a:pPr marL="0" indent="0"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setMaxAge</a:t>
            </a:r>
            <a:r>
              <a:rPr lang="en-US" altLang="zh-CN" dirty="0" smtClean="0"/>
              <a:t>(5*60)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的有效期</a:t>
            </a:r>
          </a:p>
        </p:txBody>
      </p:sp>
      <p:grpSp>
        <p:nvGrpSpPr>
          <p:cNvPr id="36869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36878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157163" y="3501008"/>
            <a:ext cx="985837" cy="461963"/>
            <a:chOff x="3786182" y="3824735"/>
            <a:chExt cx="986585" cy="461521"/>
          </a:xfrm>
        </p:grpSpPr>
        <p:sp>
          <p:nvSpPr>
            <p:cNvPr id="30" name="TextBox 29"/>
            <p:cNvSpPr txBox="1"/>
            <p:nvPr/>
          </p:nvSpPr>
          <p:spPr>
            <a:xfrm>
              <a:off x="4072149" y="3854869"/>
              <a:ext cx="700618" cy="401253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提示</a:t>
              </a:r>
            </a:p>
          </p:txBody>
        </p:sp>
        <p:pic>
          <p:nvPicPr>
            <p:cNvPr id="36877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19"/>
          <p:cNvGrpSpPr>
            <a:grpSpLocks/>
          </p:cNvGrpSpPr>
          <p:nvPr/>
        </p:nvGrpSpPr>
        <p:grpSpPr bwMode="auto">
          <a:xfrm>
            <a:off x="3286125" y="5643563"/>
            <a:ext cx="2786063" cy="428625"/>
            <a:chOff x="3714744" y="5143512"/>
            <a:chExt cx="2786082" cy="428628"/>
          </a:xfrm>
        </p:grpSpPr>
        <p:sp>
          <p:nvSpPr>
            <p:cNvPr id="15" name="圆角矩形 14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962396" y="5187962"/>
              <a:ext cx="2220928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176714" y="286077"/>
            <a:ext cx="478790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800" b="1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21F55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dirty="0" smtClean="0"/>
              <a:t>学员操作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简化用户登录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821363" y="285750"/>
            <a:ext cx="3143250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37893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7895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37896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37901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37897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85113" y="285750"/>
            <a:ext cx="1079500" cy="523875"/>
          </a:xfrm>
        </p:spPr>
        <p:txBody>
          <a:bodyPr/>
          <a:lstStyle/>
          <a:p>
            <a:pPr>
              <a:defRPr/>
            </a:pPr>
            <a:r>
              <a:rPr smtClean="0"/>
              <a:t>小结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cookie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的对比</a:t>
            </a:r>
            <a:endParaRPr lang="zh-CN" altLang="en-US" dirty="0"/>
          </a:p>
        </p:txBody>
      </p:sp>
      <p:graphicFrame>
        <p:nvGraphicFramePr>
          <p:cNvPr id="7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056402"/>
              </p:ext>
            </p:extLst>
          </p:nvPr>
        </p:nvGraphicFramePr>
        <p:xfrm>
          <a:off x="176650" y="1928802"/>
          <a:ext cx="8859846" cy="4152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7992380" y="285750"/>
            <a:ext cx="972233" cy="523875"/>
          </a:xfrm>
        </p:spPr>
        <p:txBody>
          <a:bodyPr/>
          <a:lstStyle/>
          <a:p>
            <a:pPr>
              <a:defRPr/>
            </a:pPr>
            <a:r>
              <a:rPr dirty="0" smtClean="0"/>
              <a:t>总结</a:t>
            </a:r>
          </a:p>
        </p:txBody>
      </p:sp>
      <p:sp>
        <p:nvSpPr>
          <p:cNvPr id="52229" name="TextBox 4"/>
          <p:cNvSpPr txBox="1">
            <a:spLocks noChangeArrowheads="1"/>
          </p:cNvSpPr>
          <p:nvPr/>
        </p:nvSpPr>
        <p:spPr bwMode="auto">
          <a:xfrm>
            <a:off x="1979712" y="1663353"/>
            <a:ext cx="381642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变量的作用域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session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与</a:t>
            </a: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cookie</a:t>
            </a:r>
          </a:p>
          <a:p>
            <a:pPr eaLnBrk="1" hangingPunct="1">
              <a:lnSpc>
                <a:spcPct val="150000"/>
              </a:lnSpc>
            </a:pP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在</a:t>
            </a: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JSP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中访问数据库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000" b="1" dirty="0">
              <a:ea typeface="微软雅黑" pitchFamily="34" charset="-122"/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在</a:t>
            </a: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JSP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中使用</a:t>
            </a: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JavaBean</a:t>
            </a:r>
          </a:p>
        </p:txBody>
      </p:sp>
      <p:sp>
        <p:nvSpPr>
          <p:cNvPr id="52231" name="TextBox 11"/>
          <p:cNvSpPr txBox="1">
            <a:spLocks noChangeArrowheads="1"/>
          </p:cNvSpPr>
          <p:nvPr/>
        </p:nvSpPr>
        <p:spPr bwMode="auto">
          <a:xfrm>
            <a:off x="3923928" y="1447329"/>
            <a:ext cx="187220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作用域分类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作用范围的差异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2233" name="AutoShape 3"/>
          <p:cNvSpPr>
            <a:spLocks/>
          </p:cNvSpPr>
          <p:nvPr/>
        </p:nvSpPr>
        <p:spPr bwMode="auto">
          <a:xfrm>
            <a:off x="3707903" y="1546828"/>
            <a:ext cx="180021" cy="840960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52234" name="TextBox 15"/>
          <p:cNvSpPr txBox="1">
            <a:spLocks noChangeArrowheads="1"/>
          </p:cNvSpPr>
          <p:nvPr/>
        </p:nvSpPr>
        <p:spPr bwMode="auto">
          <a:xfrm>
            <a:off x="35496" y="3100958"/>
            <a:ext cx="181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JSP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数据交互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52235" name="AutoShape 3"/>
          <p:cNvSpPr>
            <a:spLocks/>
          </p:cNvSpPr>
          <p:nvPr/>
        </p:nvSpPr>
        <p:spPr bwMode="auto">
          <a:xfrm>
            <a:off x="1763688" y="1735361"/>
            <a:ext cx="178593" cy="3680370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18" name="TextBox 11"/>
          <p:cNvSpPr txBox="1">
            <a:spLocks noChangeArrowheads="1"/>
          </p:cNvSpPr>
          <p:nvPr/>
        </p:nvSpPr>
        <p:spPr bwMode="auto">
          <a:xfrm>
            <a:off x="5148063" y="4758243"/>
            <a:ext cx="25562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为什么使用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JavaBean</a:t>
            </a: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JavaBean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的作用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JavaBean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的语法规范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19" name="AutoShape 3"/>
          <p:cNvSpPr>
            <a:spLocks/>
          </p:cNvSpPr>
          <p:nvPr/>
        </p:nvSpPr>
        <p:spPr bwMode="auto">
          <a:xfrm>
            <a:off x="4911755" y="4738889"/>
            <a:ext cx="180021" cy="836605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364088" y="1124744"/>
            <a:ext cx="208823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page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作用域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request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作用域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session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作用域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application</a:t>
            </a:r>
            <a:r>
              <a:rPr lang="zh-CN" altLang="en-US" sz="1600" b="1" dirty="0">
                <a:ea typeface="微软雅黑" pitchFamily="34" charset="-122"/>
                <a:cs typeface="Arial" charset="0"/>
              </a:rPr>
              <a:t>作用域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23" name="AutoShape 3"/>
          <p:cNvSpPr>
            <a:spLocks/>
          </p:cNvSpPr>
          <p:nvPr/>
        </p:nvSpPr>
        <p:spPr bwMode="auto">
          <a:xfrm>
            <a:off x="5148063" y="1224242"/>
            <a:ext cx="180021" cy="836605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4364359" y="2920588"/>
            <a:ext cx="24398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cookie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的特点和作用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cookie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与</a:t>
            </a:r>
            <a:r>
              <a:rPr lang="en-US" altLang="zh-CN" sz="1600" b="1" dirty="0" smtClean="0">
                <a:ea typeface="微软雅黑" pitchFamily="34" charset="-122"/>
                <a:cs typeface="Arial" charset="0"/>
              </a:rPr>
              <a:t>session</a:t>
            </a:r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的对比</a:t>
            </a:r>
            <a:endParaRPr lang="en-US" altLang="zh-CN" sz="16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25" name="AutoShape 3"/>
          <p:cNvSpPr>
            <a:spLocks/>
          </p:cNvSpPr>
          <p:nvPr/>
        </p:nvSpPr>
        <p:spPr bwMode="auto">
          <a:xfrm>
            <a:off x="4148334" y="2951698"/>
            <a:ext cx="180021" cy="840960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>
            <a:off x="7128284" y="3028950"/>
            <a:ext cx="140415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存储位置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数据类型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>
                <a:ea typeface="微软雅黑" pitchFamily="34" charset="-122"/>
                <a:cs typeface="Arial" charset="0"/>
              </a:rPr>
              <a:t>数据有效期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1600" b="1" dirty="0" smtClean="0">
                <a:ea typeface="微软雅黑" pitchFamily="34" charset="-122"/>
                <a:cs typeface="Arial" charset="0"/>
              </a:rPr>
              <a:t>用途</a:t>
            </a:r>
            <a:endParaRPr lang="en-US" altLang="zh-CN" sz="1600" b="1" dirty="0" smtClean="0">
              <a:ea typeface="微软雅黑" pitchFamily="34" charset="-122"/>
              <a:cs typeface="Arial" charset="0"/>
            </a:endParaRPr>
          </a:p>
        </p:txBody>
      </p:sp>
      <p:sp>
        <p:nvSpPr>
          <p:cNvPr id="27" name="AutoShape 3"/>
          <p:cNvSpPr>
            <a:spLocks/>
          </p:cNvSpPr>
          <p:nvPr/>
        </p:nvSpPr>
        <p:spPr bwMode="auto">
          <a:xfrm>
            <a:off x="6912259" y="3128448"/>
            <a:ext cx="180021" cy="836605"/>
          </a:xfrm>
          <a:prstGeom prst="leftBrace">
            <a:avLst>
              <a:gd name="adj1" fmla="val 62177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47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6156325" y="285750"/>
            <a:ext cx="2808288" cy="523875"/>
          </a:xfrm>
        </p:spPr>
        <p:txBody>
          <a:bodyPr/>
          <a:lstStyle/>
          <a:p>
            <a:pPr>
              <a:defRPr/>
            </a:pPr>
            <a:r>
              <a:rPr smtClean="0"/>
              <a:t>回顾与作业点评</a:t>
            </a:r>
            <a:endParaRPr dirty="0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如何从请求中获取客户端发送的数据？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如何解决中文乱码问题？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如何</a:t>
            </a:r>
            <a:r>
              <a:rPr lang="zh-CN" altLang="en-US" dirty="0"/>
              <a:t>实现</a:t>
            </a:r>
            <a:r>
              <a:rPr lang="zh-CN" altLang="en-US" dirty="0" smtClean="0"/>
              <a:t>转发</a:t>
            </a:r>
            <a:r>
              <a:rPr lang="zh-CN" altLang="en-US" dirty="0"/>
              <a:t>和</a:t>
            </a:r>
            <a:r>
              <a:rPr lang="zh-CN" altLang="en-US" dirty="0" smtClean="0"/>
              <a:t>重定向？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如何</a:t>
            </a:r>
            <a:r>
              <a:rPr lang="zh-CN" altLang="en-US" dirty="0"/>
              <a:t>选择</a:t>
            </a:r>
            <a:r>
              <a:rPr lang="zh-CN" altLang="en-US" dirty="0" smtClean="0"/>
              <a:t>转发与重定向？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会话的作用是什么？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点评作业的提交情况和共性</a:t>
            </a:r>
            <a:r>
              <a:rPr lang="zh-CN" altLang="en-US" dirty="0" smtClean="0">
                <a:solidFill>
                  <a:srgbClr val="FF0000"/>
                </a:solidFill>
              </a:rPr>
              <a:t>问题，技术顾问备课时完善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7504" y="868650"/>
            <a:ext cx="1011983" cy="400110"/>
            <a:chOff x="1488315" y="3214686"/>
            <a:chExt cx="1011983" cy="400110"/>
          </a:xfrm>
        </p:grpSpPr>
        <p:pic>
          <p:nvPicPr>
            <p:cNvPr id="9" name="Picture 5" descr="\\prdsoftlab\Softlab\034\0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88315" y="3243722"/>
              <a:ext cx="442912" cy="321804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 bwMode="auto">
            <a:xfrm>
              <a:off x="1799465" y="32146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回顾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1775" y="4005064"/>
            <a:ext cx="1497897" cy="400110"/>
            <a:chOff x="1004978" y="3857625"/>
            <a:chExt cx="1497897" cy="400110"/>
          </a:xfrm>
        </p:grpSpPr>
        <p:pic>
          <p:nvPicPr>
            <p:cNvPr id="12" name="Picture 6" descr="\\prdsoftlab\Softlab\034\05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4978" y="3927478"/>
              <a:ext cx="406395" cy="295272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1285875" y="3857625"/>
              <a:ext cx="1217000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 smtClean="0">
                  <a:latin typeface="黑体" pitchFamily="49" charset="-122"/>
                  <a:ea typeface="黑体" pitchFamily="49" charset="-122"/>
                </a:rPr>
                <a:t>作业点评</a:t>
              </a:r>
              <a:endParaRPr lang="zh-CN" altLang="en-US" sz="2000" b="1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7294563" y="285750"/>
            <a:ext cx="1670050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本章任务</a:t>
            </a:r>
            <a:endParaRPr dirty="0" smtClean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实现网页计数器功能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简化用户登录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实现新闻发布系统管理员登录操作页面</a:t>
            </a:r>
          </a:p>
        </p:txBody>
      </p:sp>
      <p:pic>
        <p:nvPicPr>
          <p:cNvPr id="5" name="Picture 1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786063"/>
            <a:ext cx="5865813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3000375"/>
            <a:ext cx="34861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3143250"/>
            <a:ext cx="5170488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556792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7235825" y="285750"/>
            <a:ext cx="1728788" cy="523875"/>
          </a:xfrm>
        </p:spPr>
        <p:txBody>
          <a:bodyPr/>
          <a:lstStyle/>
          <a:p>
            <a:pPr>
              <a:defRPr/>
            </a:pPr>
            <a:r>
              <a:rPr smtClean="0"/>
              <a:t>本章目标</a:t>
            </a:r>
            <a:endParaRPr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的原理及应用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熟练应用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对象的作用域</a:t>
            </a:r>
          </a:p>
          <a:p>
            <a:pPr>
              <a:defRPr/>
            </a:pPr>
            <a:r>
              <a:rPr lang="zh-CN" altLang="en-US" dirty="0" smtClean="0"/>
              <a:t>掌握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的原理及应用               </a:t>
            </a:r>
          </a:p>
          <a:p>
            <a:pPr>
              <a:defRPr/>
            </a:pPr>
            <a:r>
              <a:rPr lang="zh-CN" altLang="en-US" dirty="0" smtClean="0"/>
              <a:t>熟练应用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访问数据库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掌握在</a:t>
            </a:r>
            <a:r>
              <a:rPr lang="en-US" altLang="zh-CN" dirty="0" smtClean="0"/>
              <a:t>Java Web</a:t>
            </a:r>
            <a:r>
              <a:rPr lang="zh-CN" altLang="en-US" dirty="0" smtClean="0"/>
              <a:t>开发中使用</a:t>
            </a:r>
            <a:r>
              <a:rPr lang="en-US" altLang="zh-CN" dirty="0" smtClean="0"/>
              <a:t>JavaBean</a:t>
            </a: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  <a:p>
            <a:pPr>
              <a:defRPr/>
            </a:pPr>
            <a:endParaRPr lang="zh-CN" altLang="en-US" dirty="0" smtClean="0"/>
          </a:p>
        </p:txBody>
      </p:sp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647" y="1592511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012843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468894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647" y="2048562"/>
            <a:ext cx="6429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924944"/>
            <a:ext cx="71437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9838" y="285750"/>
            <a:ext cx="5184775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JSP</a:t>
            </a:r>
            <a:r>
              <a:rPr dirty="0" smtClean="0"/>
              <a:t>内置对象</a:t>
            </a:r>
            <a:r>
              <a:rPr lang="en-US" altLang="zh-CN" dirty="0" smtClean="0"/>
              <a:t>application 3-1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统计网站访问次数</a:t>
            </a:r>
            <a:endParaRPr lang="zh-CN" altLang="en-US" dirty="0"/>
          </a:p>
        </p:txBody>
      </p:sp>
      <p:pic>
        <p:nvPicPr>
          <p:cNvPr id="18437" name="Picture 1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643188"/>
            <a:ext cx="5865812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2500313" y="6215063"/>
            <a:ext cx="4579937" cy="428625"/>
            <a:chOff x="3143240" y="5143512"/>
            <a:chExt cx="4580148" cy="428628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 bwMode="auto">
            <a:xfrm>
              <a:off x="3714744" y="5143512"/>
              <a:ext cx="4000528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18445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 bwMode="auto">
            <a:xfrm>
              <a:off x="3962428" y="5187962"/>
              <a:ext cx="3760960" cy="338139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演示示例</a:t>
              </a:r>
              <a:r>
                <a:rPr lang="en-US" altLang="zh-CN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：实现网页计数器功能</a:t>
              </a:r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1275" y="285750"/>
            <a:ext cx="5113338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JSP</a:t>
            </a:r>
            <a:r>
              <a:rPr dirty="0" smtClean="0"/>
              <a:t>内置对象</a:t>
            </a:r>
            <a:r>
              <a:rPr lang="en-US" altLang="zh-CN" dirty="0" smtClean="0"/>
              <a:t>application 3-2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application</a:t>
            </a:r>
            <a:r>
              <a:rPr lang="zh-CN" altLang="en-US" dirty="0" smtClean="0"/>
              <a:t>实现用户之间的数据共享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application</a:t>
            </a:r>
            <a:r>
              <a:rPr lang="zh-CN" altLang="en-US" dirty="0" smtClean="0"/>
              <a:t>对象的常用方法</a:t>
            </a:r>
            <a:endParaRPr lang="zh-CN" altLang="en-US" dirty="0"/>
          </a:p>
        </p:txBody>
      </p:sp>
      <p:graphicFrame>
        <p:nvGraphicFramePr>
          <p:cNvPr id="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68081"/>
              </p:ext>
            </p:extLst>
          </p:nvPr>
        </p:nvGraphicFramePr>
        <p:xfrm>
          <a:off x="602877" y="2420888"/>
          <a:ext cx="7929563" cy="2928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75"/>
                <a:gridCol w="3786188"/>
              </a:tblGrid>
              <a:tr h="5234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方法名称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</a:rPr>
                        <a:t>说  明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9261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void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setAttribute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(String key,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		    Object value)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以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key/value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的形式保存对象值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9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Object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getAttribute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(String key)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通过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获取对象值 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9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String 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getRealPath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2" charset="-122"/>
                          <a:cs typeface="Times New Roman" pitchFamily="18" charset="0"/>
                        </a:rPr>
                        <a:t>(String path)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返回相对路径的真实路径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3928" y="285750"/>
            <a:ext cx="5040685" cy="5238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JSP</a:t>
            </a:r>
            <a:r>
              <a:rPr dirty="0" smtClean="0"/>
              <a:t>内置对象</a:t>
            </a:r>
            <a:r>
              <a:rPr lang="en-US" altLang="zh-CN" dirty="0" smtClean="0"/>
              <a:t>application 3-3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统计网站访问次数的实现</a:t>
            </a:r>
            <a:endParaRPr lang="zh-CN" altLang="en-US" dirty="0"/>
          </a:p>
        </p:txBody>
      </p:sp>
      <p:grpSp>
        <p:nvGrpSpPr>
          <p:cNvPr id="20485" name="组合 13"/>
          <p:cNvGrpSpPr>
            <a:grpSpLocks/>
          </p:cNvGrpSpPr>
          <p:nvPr/>
        </p:nvGrpSpPr>
        <p:grpSpPr bwMode="auto">
          <a:xfrm>
            <a:off x="816049" y="1772816"/>
            <a:ext cx="7572375" cy="2664296"/>
            <a:chOff x="642910" y="1857364"/>
            <a:chExt cx="7572428" cy="2776160"/>
          </a:xfrm>
        </p:grpSpPr>
        <p:sp>
          <p:nvSpPr>
            <p:cNvPr id="8" name="矩形 7"/>
            <p:cNvSpPr/>
            <p:nvPr/>
          </p:nvSpPr>
          <p:spPr bwMode="auto">
            <a:xfrm>
              <a:off x="642910" y="2000220"/>
              <a:ext cx="7500989" cy="2633304"/>
            </a:xfrm>
            <a:prstGeom prst="rect">
              <a:avLst/>
            </a:prstGeom>
            <a:solidFill>
              <a:srgbClr val="EDF5FD"/>
            </a:solidFill>
            <a:ln w="508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 &lt;%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	</a:t>
              </a:r>
              <a:r>
                <a:rPr lang="en-US" altLang="zh-CN" b="1" dirty="0" smtClean="0">
                  <a:ea typeface="宋体" charset="-122"/>
                </a:rPr>
                <a:t>Integer </a:t>
              </a:r>
              <a:r>
                <a:rPr lang="en-US" altLang="zh-CN" b="1" dirty="0">
                  <a:ea typeface="宋体" charset="-122"/>
                </a:rPr>
                <a:t>count = (Integer</a:t>
              </a:r>
              <a:r>
                <a:rPr lang="en-US" altLang="zh-CN" b="1" dirty="0" smtClean="0">
                  <a:ea typeface="宋体" charset="-122"/>
                </a:rPr>
                <a:t>) </a:t>
              </a:r>
              <a:r>
                <a:rPr lang="en-US" altLang="zh-CN" b="1" dirty="0" err="1" smtClean="0">
                  <a:ea typeface="宋体" charset="-122"/>
                </a:rPr>
                <a:t>application.getAttribute</a:t>
              </a:r>
              <a:r>
                <a:rPr lang="en-US" altLang="zh-CN" b="1" dirty="0">
                  <a:ea typeface="宋体" charset="-122"/>
                </a:rPr>
                <a:t>("count");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	</a:t>
              </a:r>
              <a:r>
                <a:rPr lang="en-US" altLang="zh-CN" b="1" dirty="0" smtClean="0">
                  <a:ea typeface="宋体" charset="-122"/>
                </a:rPr>
                <a:t>if (</a:t>
              </a:r>
              <a:r>
                <a:rPr lang="en-US" altLang="zh-CN" b="1" dirty="0">
                  <a:ea typeface="宋体" charset="-122"/>
                </a:rPr>
                <a:t>count </a:t>
              </a:r>
              <a:r>
                <a:rPr lang="en-US" altLang="zh-CN" b="1" dirty="0" smtClean="0">
                  <a:ea typeface="宋体" charset="-122"/>
                </a:rPr>
                <a:t>!= </a:t>
              </a:r>
              <a:r>
                <a:rPr lang="en-US" altLang="zh-CN" b="1" dirty="0">
                  <a:ea typeface="宋体" charset="-122"/>
                </a:rPr>
                <a:t>null</a:t>
              </a:r>
              <a:r>
                <a:rPr lang="en-US" altLang="zh-CN" b="1" dirty="0" smtClean="0">
                  <a:ea typeface="宋体" charset="-122"/>
                </a:rPr>
                <a:t>) {</a:t>
              </a:r>
              <a:endParaRPr lang="en-US" altLang="zh-CN" b="1" dirty="0">
                <a:ea typeface="宋体" charset="-122"/>
              </a:endParaRP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	</a:t>
              </a:r>
              <a:r>
                <a:rPr lang="en-US" altLang="zh-CN" b="1" dirty="0" smtClean="0">
                  <a:ea typeface="宋体" charset="-122"/>
                </a:rPr>
                <a:t>	count </a:t>
              </a:r>
              <a:r>
                <a:rPr lang="en-US" altLang="zh-CN" b="1" dirty="0">
                  <a:ea typeface="宋体" charset="-122"/>
                </a:rPr>
                <a:t>= 1 + count;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	</a:t>
              </a:r>
              <a:r>
                <a:rPr lang="en-US" altLang="zh-CN" b="1" dirty="0" smtClean="0">
                  <a:ea typeface="宋体" charset="-122"/>
                </a:rPr>
                <a:t>} else {</a:t>
              </a:r>
              <a:endParaRPr lang="en-US" altLang="zh-CN" b="1" dirty="0">
                <a:ea typeface="宋体" charset="-122"/>
              </a:endParaRP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	</a:t>
              </a:r>
              <a:r>
                <a:rPr lang="en-US" altLang="zh-CN" b="1" dirty="0" smtClean="0">
                  <a:ea typeface="宋体" charset="-122"/>
                </a:rPr>
                <a:t>	count </a:t>
              </a:r>
              <a:r>
                <a:rPr lang="en-US" altLang="zh-CN" b="1" dirty="0">
                  <a:ea typeface="宋体" charset="-122"/>
                </a:rPr>
                <a:t>= 1;	 	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	</a:t>
              </a:r>
              <a:r>
                <a:rPr lang="en-US" altLang="zh-CN" b="1" dirty="0" smtClean="0">
                  <a:ea typeface="宋体" charset="-122"/>
                </a:rPr>
                <a:t>}</a:t>
              </a:r>
              <a:endParaRPr lang="en-US" altLang="zh-CN" b="1" dirty="0">
                <a:ea typeface="宋体" charset="-122"/>
              </a:endParaRP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	</a:t>
              </a:r>
              <a:r>
                <a:rPr lang="en-US" altLang="zh-CN" b="1" dirty="0" err="1" smtClean="0">
                  <a:ea typeface="宋体" charset="-122"/>
                </a:rPr>
                <a:t>application.setAttribute</a:t>
              </a:r>
              <a:r>
                <a:rPr lang="en-US" altLang="zh-CN" b="1" dirty="0">
                  <a:ea typeface="宋体" charset="-122"/>
                </a:rPr>
                <a:t>("count</a:t>
              </a:r>
              <a:r>
                <a:rPr lang="en-US" altLang="zh-CN" b="1" dirty="0" smtClean="0">
                  <a:ea typeface="宋体" charset="-122"/>
                </a:rPr>
                <a:t>", count</a:t>
              </a:r>
              <a:r>
                <a:rPr lang="en-US" altLang="zh-CN" b="1" dirty="0">
                  <a:ea typeface="宋体" charset="-122"/>
                </a:rPr>
                <a:t>);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%&gt;</a:t>
              </a: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6858015" y="1857364"/>
              <a:ext cx="1357323" cy="369838"/>
            </a:xfrm>
            <a:prstGeom prst="roundRect">
              <a:avLst>
                <a:gd name="adj" fmla="val 7203"/>
              </a:avLst>
            </a:prstGeom>
            <a:solidFill>
              <a:srgbClr val="0070C0"/>
            </a:solidFill>
            <a:ln w="38100" algn="ctr">
              <a:solidFill>
                <a:srgbClr val="0070C0"/>
              </a:solidFill>
              <a:round/>
              <a:headEnd type="triangle"/>
              <a:tailEnd type="none" w="med" len="me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eaLnBrk="0" hangingPunct="0">
                <a:spcBef>
                  <a:spcPts val="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+mn-ea"/>
                  <a:ea typeface="+mn-ea"/>
                </a:rPr>
                <a:t>统计页</a:t>
              </a:r>
            </a:p>
          </p:txBody>
        </p:sp>
      </p:grpSp>
      <p:grpSp>
        <p:nvGrpSpPr>
          <p:cNvPr id="20486" name="组合 12"/>
          <p:cNvGrpSpPr>
            <a:grpSpLocks/>
          </p:cNvGrpSpPr>
          <p:nvPr/>
        </p:nvGrpSpPr>
        <p:grpSpPr bwMode="auto">
          <a:xfrm>
            <a:off x="816049" y="4630317"/>
            <a:ext cx="7572375" cy="1318964"/>
            <a:chOff x="571472" y="4714884"/>
            <a:chExt cx="7572427" cy="1490674"/>
          </a:xfrm>
        </p:grpSpPr>
        <p:sp>
          <p:nvSpPr>
            <p:cNvPr id="9" name="矩形 8"/>
            <p:cNvSpPr/>
            <p:nvPr/>
          </p:nvSpPr>
          <p:spPr bwMode="auto">
            <a:xfrm>
              <a:off x="571472" y="4857760"/>
              <a:ext cx="7500990" cy="1347798"/>
            </a:xfrm>
            <a:prstGeom prst="rect">
              <a:avLst/>
            </a:prstGeom>
            <a:solidFill>
              <a:srgbClr val="EDF5FD"/>
            </a:solidFill>
            <a:ln w="508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sx="101000" sy="101000" algn="ctr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&lt;%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	</a:t>
              </a:r>
              <a:r>
                <a:rPr lang="en-US" altLang="zh-CN" b="1" dirty="0" smtClean="0">
                  <a:ea typeface="宋体" charset="-122"/>
                </a:rPr>
                <a:t>Integer </a:t>
              </a:r>
              <a:r>
                <a:rPr lang="en-US" altLang="zh-CN" b="1" dirty="0">
                  <a:ea typeface="宋体" charset="-122"/>
                </a:rPr>
                <a:t>i = (Integer</a:t>
              </a:r>
              <a:r>
                <a:rPr lang="en-US" altLang="zh-CN" b="1" dirty="0" smtClean="0">
                  <a:ea typeface="宋体" charset="-122"/>
                </a:rPr>
                <a:t>) </a:t>
              </a:r>
              <a:r>
                <a:rPr lang="en-US" altLang="zh-CN" b="1" dirty="0" err="1" smtClean="0">
                  <a:ea typeface="宋体" charset="-122"/>
                </a:rPr>
                <a:t>application.getAttribute</a:t>
              </a:r>
              <a:r>
                <a:rPr lang="en-US" altLang="zh-CN" b="1" dirty="0">
                  <a:ea typeface="宋体" charset="-122"/>
                </a:rPr>
                <a:t>("count");</a:t>
              </a: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	</a:t>
              </a:r>
              <a:r>
                <a:rPr lang="en-US" altLang="zh-CN" b="1" dirty="0" err="1" smtClean="0">
                  <a:ea typeface="宋体" charset="-122"/>
                </a:rPr>
                <a:t>out.println</a:t>
              </a:r>
              <a:r>
                <a:rPr lang="en-US" altLang="zh-CN" b="1" dirty="0">
                  <a:ea typeface="宋体" charset="-122"/>
                </a:rPr>
                <a:t>("</a:t>
              </a:r>
              <a:r>
                <a:rPr lang="zh-CN" altLang="en-US" b="1" dirty="0">
                  <a:ea typeface="宋体" charset="-122"/>
                </a:rPr>
                <a:t>您好，您是第 </a:t>
              </a:r>
              <a:r>
                <a:rPr lang="en-US" altLang="zh-CN" b="1" dirty="0">
                  <a:ea typeface="宋体" charset="-122"/>
                </a:rPr>
                <a:t>" + i </a:t>
              </a:r>
              <a:r>
                <a:rPr lang="en-US" altLang="zh-CN" b="1" dirty="0" smtClean="0">
                  <a:ea typeface="宋体" charset="-122"/>
                </a:rPr>
                <a:t>+ " </a:t>
              </a:r>
              <a:r>
                <a:rPr lang="zh-CN" altLang="en-US" b="1" dirty="0">
                  <a:ea typeface="宋体" charset="-122"/>
                </a:rPr>
                <a:t>位访问本网站的用户</a:t>
              </a:r>
              <a:r>
                <a:rPr lang="en-US" altLang="zh-CN" b="1" dirty="0" smtClean="0">
                  <a:ea typeface="宋体" charset="-122"/>
                </a:rPr>
                <a:t>");</a:t>
              </a:r>
              <a:endParaRPr lang="en-US" altLang="zh-CN" b="1" dirty="0">
                <a:ea typeface="宋体" charset="-122"/>
              </a:endParaRPr>
            </a:p>
            <a:p>
              <a:pPr defTabSz="622300">
                <a:defRPr/>
              </a:pPr>
              <a:r>
                <a:rPr lang="en-US" altLang="zh-CN" b="1" dirty="0">
                  <a:ea typeface="宋体" charset="-122"/>
                </a:rPr>
                <a:t>%&gt;</a:t>
              </a:r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6786578" y="4714884"/>
              <a:ext cx="1357321" cy="369891"/>
            </a:xfrm>
            <a:prstGeom prst="roundRect">
              <a:avLst>
                <a:gd name="adj" fmla="val 7203"/>
              </a:avLst>
            </a:prstGeom>
            <a:solidFill>
              <a:srgbClr val="0070C0"/>
            </a:solidFill>
            <a:ln w="38100" algn="ctr">
              <a:solidFill>
                <a:srgbClr val="0070C0"/>
              </a:solidFill>
              <a:round/>
              <a:headEnd type="triangle"/>
              <a:tailEnd type="none" w="med" len="med"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eaLnBrk="0" hangingPunct="0">
                <a:spcBef>
                  <a:spcPts val="0"/>
                </a:spcBef>
                <a:buClr>
                  <a:srgbClr val="233DA9"/>
                </a:buClr>
                <a:buSzPct val="80000"/>
                <a:defRPr/>
              </a:pPr>
              <a:r>
                <a:rPr lang="zh-CN" altLang="en-US" b="1" kern="0" dirty="0">
                  <a:solidFill>
                    <a:schemeClr val="bg1"/>
                  </a:solidFill>
                  <a:latin typeface="+mn-ea"/>
                  <a:ea typeface="+mn-ea"/>
                </a:rPr>
                <a:t>显示页</a:t>
              </a:r>
            </a:p>
          </p:txBody>
        </p:sp>
      </p:grpSp>
      <p:grpSp>
        <p:nvGrpSpPr>
          <p:cNvPr id="11" name="组合 16"/>
          <p:cNvGrpSpPr>
            <a:grpSpLocks/>
          </p:cNvGrpSpPr>
          <p:nvPr/>
        </p:nvGrpSpPr>
        <p:grpSpPr bwMode="auto">
          <a:xfrm>
            <a:off x="107504" y="836712"/>
            <a:ext cx="1000125" cy="414337"/>
            <a:chOff x="1000100" y="2528843"/>
            <a:chExt cx="1000132" cy="414475"/>
          </a:xfrm>
        </p:grpSpPr>
        <p:pic>
          <p:nvPicPr>
            <p:cNvPr id="13" name="Picture 8" descr="E:\设计支持\模板设计\s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100" y="2528843"/>
              <a:ext cx="446984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300139" y="2536783"/>
              <a:ext cx="700093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示例</a:t>
              </a: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70634"/>
            <a:ext cx="5832773" cy="954107"/>
          </a:xfrm>
        </p:spPr>
        <p:txBody>
          <a:bodyPr/>
          <a:lstStyle/>
          <a:p>
            <a:pPr>
              <a:defRPr/>
            </a:pPr>
            <a:r>
              <a:rPr dirty="0" smtClean="0"/>
              <a:t>学员操作</a:t>
            </a:r>
            <a:r>
              <a:rPr lang="en-US" altLang="zh-CN" dirty="0" smtClean="0"/>
              <a:t>—</a:t>
            </a:r>
            <a:r>
              <a:rPr dirty="0" smtClean="0"/>
              <a:t>实现网页计数器功能</a:t>
            </a:r>
            <a:r>
              <a:rPr lang="en-US" dirty="0" smtClean="0"/>
              <a:t>2-1</a:t>
            </a:r>
            <a:endParaRPr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训练要点</a:t>
            </a:r>
          </a:p>
          <a:p>
            <a:pPr lvl="1">
              <a:defRPr/>
            </a:pPr>
            <a:r>
              <a:rPr lang="en-US" altLang="zh-CN" dirty="0" smtClean="0"/>
              <a:t>application</a:t>
            </a:r>
            <a:r>
              <a:rPr lang="zh-CN" altLang="en-US" dirty="0" smtClean="0"/>
              <a:t>的应用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需求说明</a:t>
            </a:r>
          </a:p>
          <a:p>
            <a:pPr lvl="1">
              <a:defRPr/>
            </a:pPr>
            <a:r>
              <a:rPr lang="zh-CN" altLang="en-US" dirty="0" smtClean="0"/>
              <a:t>实现网站计数器的功能，在网页中显示访问的人数统计</a:t>
            </a:r>
          </a:p>
        </p:txBody>
      </p:sp>
      <p:pic>
        <p:nvPicPr>
          <p:cNvPr id="21509" name="Picture 1" descr="图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501008"/>
            <a:ext cx="542925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0" name="组合 19"/>
          <p:cNvGrpSpPr>
            <a:grpSpLocks/>
          </p:cNvGrpSpPr>
          <p:nvPr/>
        </p:nvGrpSpPr>
        <p:grpSpPr bwMode="auto">
          <a:xfrm>
            <a:off x="142875" y="857250"/>
            <a:ext cx="1109663" cy="500063"/>
            <a:chOff x="6072198" y="1142984"/>
            <a:chExt cx="1109759" cy="500066"/>
          </a:xfrm>
        </p:grpSpPr>
        <p:pic>
          <p:nvPicPr>
            <p:cNvPr id="21520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6481808" y="1171559"/>
              <a:ext cx="700149" cy="40005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指导</a:t>
              </a:r>
            </a:p>
          </p:txBody>
        </p:sp>
      </p:grpSp>
      <p:grpSp>
        <p:nvGrpSpPr>
          <p:cNvPr id="15" name="组合 16"/>
          <p:cNvGrpSpPr>
            <a:grpSpLocks/>
          </p:cNvGrpSpPr>
          <p:nvPr/>
        </p:nvGrpSpPr>
        <p:grpSpPr bwMode="auto">
          <a:xfrm>
            <a:off x="3338513" y="6309320"/>
            <a:ext cx="2714625" cy="428625"/>
            <a:chOff x="3143240" y="5143512"/>
            <a:chExt cx="2714644" cy="428628"/>
          </a:xfrm>
        </p:grpSpPr>
        <p:sp>
          <p:nvSpPr>
            <p:cNvPr id="17" name="圆角矩形 16"/>
            <p:cNvSpPr/>
            <p:nvPr/>
          </p:nvSpPr>
          <p:spPr bwMode="auto">
            <a:xfrm>
              <a:off x="3143240" y="5143512"/>
              <a:ext cx="500066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3714744" y="5143512"/>
              <a:ext cx="2143140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pic>
          <p:nvPicPr>
            <p:cNvPr id="21518" name="Picture 8" descr="说话气泡ne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40" y="5183073"/>
              <a:ext cx="571505" cy="342076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 bwMode="auto">
            <a:xfrm>
              <a:off x="3962396" y="5187962"/>
              <a:ext cx="1647837" cy="339727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讲解需求说明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D02353-6906-4E90-9F60-204285BFC580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7806</TotalTime>
  <Words>1681</Words>
  <Application>Microsoft Office PowerPoint</Application>
  <PresentationFormat>全屏显示(4:3)</PresentationFormat>
  <Paragraphs>379</Paragraphs>
  <Slides>28</Slides>
  <Notes>22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模板</vt:lpstr>
      <vt:lpstr>PowerPoint 演示文稿</vt:lpstr>
      <vt:lpstr>预习检查</vt:lpstr>
      <vt:lpstr>回顾与作业点评</vt:lpstr>
      <vt:lpstr>本章任务</vt:lpstr>
      <vt:lpstr>本章目标</vt:lpstr>
      <vt:lpstr>JSP内置对象application 3-1</vt:lpstr>
      <vt:lpstr>JSP内置对象application 3-2</vt:lpstr>
      <vt:lpstr>JSP内置对象application 3-3</vt:lpstr>
      <vt:lpstr>学员操作—实现网页计数器功能2-1</vt:lpstr>
      <vt:lpstr>学员操作—实现网页计数器功能2-2</vt:lpstr>
      <vt:lpstr>共性问题集中讲解</vt:lpstr>
      <vt:lpstr>小结</vt:lpstr>
      <vt:lpstr>对象的作用域2-1</vt:lpstr>
      <vt:lpstr>对象的作用域2-2</vt:lpstr>
      <vt:lpstr>page作用域</vt:lpstr>
      <vt:lpstr>request作用域</vt:lpstr>
      <vt:lpstr>session作用域</vt:lpstr>
      <vt:lpstr>application作用域</vt:lpstr>
      <vt:lpstr>小结</vt:lpstr>
      <vt:lpstr>生活中的cookie</vt:lpstr>
      <vt:lpstr>cookie的简介</vt:lpstr>
      <vt:lpstr>在JSP中使用cookie</vt:lpstr>
      <vt:lpstr>cookie对象的常用方法</vt:lpstr>
      <vt:lpstr>学员操作—简化用户登录2-1</vt:lpstr>
      <vt:lpstr>PowerPoint 演示文稿</vt:lpstr>
      <vt:lpstr>共性问题集中讲解</vt:lpstr>
      <vt:lpstr>小结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msi</cp:lastModifiedBy>
  <cp:revision>985</cp:revision>
  <dcterms:created xsi:type="dcterms:W3CDTF">2006-03-08T06:55:38Z</dcterms:created>
  <dcterms:modified xsi:type="dcterms:W3CDTF">2017-07-19T07:58:55Z</dcterms:modified>
</cp:coreProperties>
</file>