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68" r:id="rId7"/>
    <p:sldId id="267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69" d="100"/>
          <a:sy n="69" d="100"/>
        </p:scale>
        <p:origin x="2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6C96D-5BF5-4D83-AA75-664C2ED70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D73F49-9D07-4B91-AD55-3472B8C84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44ABAA-F119-48C5-AC8B-F77123432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3859-0988-4A2B-8B52-2AE4BC9DDEE1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F8085C-38F8-4A6E-84C1-DB32FFE6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F83FA9-175A-42F3-BDF8-D7C89ECC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8B89-F913-424F-AA14-4EC7E994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9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988744-BCCB-49DB-934F-FD3EA79DB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4C70D8-A189-4761-A6FD-888DAF8DD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06963F-5375-45F1-8274-B17989E72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3859-0988-4A2B-8B52-2AE4BC9DDEE1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9493A7-2CD6-4390-8218-96258BABA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E62A44-624B-4C6B-B27A-3DFB7FFC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8B89-F913-424F-AA14-4EC7E994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2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C4E7C23-D7C4-4EB8-860B-9E7DFA90B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C146DCB-3538-412A-84B5-A847F2261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5444BD-8A3F-4497-B075-3714C224B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3859-0988-4A2B-8B52-2AE4BC9DDEE1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0D584A-E487-480D-9356-A4DDBD0F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C6091E-7157-4F19-83CA-8EA4687AC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8B89-F913-424F-AA14-4EC7E994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9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D7D519-AB3D-4290-9082-5ABC9D21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DE5645-B392-4DD5-B9A8-45FF265B8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EF17F3-7056-4853-8509-8E517A528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3859-0988-4A2B-8B52-2AE4BC9DDEE1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703B90-235E-4BD4-A8D2-601416A7F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6A8F1F-BB4E-40BA-88B2-7B3166FF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8B89-F913-424F-AA14-4EC7E994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6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65D19A-64B7-4660-89C1-6386604D1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9EC556-81FA-4FF2-9F42-B31713275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F92B8C-4588-44A6-A2F7-8D62DD56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3859-0988-4A2B-8B52-2AE4BC9DDEE1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5C5324-E34C-4D1A-8103-078598BE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D5C70F-AFED-481F-AF44-C27F3A19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8B89-F913-424F-AA14-4EC7E994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0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6987A-BD72-4F8F-BFF5-4BC7A114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2E71F1-7A43-4324-BA5F-75080582B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572574F-C666-408E-8719-5C727628D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0B739F-AFDD-41CC-9540-BD7874D7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3859-0988-4A2B-8B52-2AE4BC9DDEE1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5E2B5E2-60F9-467E-90BF-703815E5A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677BBC-B068-4475-B4BC-D1A4EC84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8B89-F913-424F-AA14-4EC7E994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8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C23A1-AA8E-4A31-A6F0-2621E435D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5CE894-129B-4F15-984F-BD07875E5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2D3846-94CE-4879-BFB6-CD3E2CB0F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26BEA79-7D43-471F-94E5-C65876981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C4725BF-ED3D-453A-81D0-1B82DE401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A113F47-E1DC-4397-9B16-87F808BAC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3859-0988-4A2B-8B52-2AE4BC9DDEE1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0FFA9CC-28C2-491A-B7A5-39BC744F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7AFD5A6-3DB8-45D0-B6D2-FE8CB94A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8B89-F913-424F-AA14-4EC7E994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0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D1841A-FA4D-4770-B084-74BA9818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C14A4F7-6C29-4F20-B02E-9260F973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3859-0988-4A2B-8B52-2AE4BC9DDEE1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DD5C874-75C0-403F-AA38-CDC28120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B275DA6-64E3-47BB-ABAD-957EBB9C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8B89-F913-424F-AA14-4EC7E994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9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26BB0B2-3225-409D-BA18-EC5207DE7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3859-0988-4A2B-8B52-2AE4BC9DDEE1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83787CE-B98C-485B-8E11-88543327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69A82B-5F0C-4AA1-934A-278468BEC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8B89-F913-424F-AA14-4EC7E994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6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C482B-0102-406F-90D2-4D321DE86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CF112D-69C9-459F-9E42-A0F60F347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0A8284F-E628-4EB6-B05F-C91950666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08517E-73A7-4654-AFCC-BC6ECE05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3859-0988-4A2B-8B52-2AE4BC9DDEE1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37306A-A4FD-498E-9C4D-69392019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E1BD39-7E8F-468D-9C9F-FCCC3084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8B89-F913-424F-AA14-4EC7E994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6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4B8C5C-CDD7-477D-8C44-757A526E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180129A-B107-4C96-99CC-9179B9159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2D0C6A-61CF-442A-BAD9-00A79B698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04F6A4-05A1-4A74-B145-F141503C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3859-0988-4A2B-8B52-2AE4BC9DDEE1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7F4851-1D74-451B-9603-B54E09BB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1EFAA5-6EA8-4674-A921-30EFF7F7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8B89-F913-424F-AA14-4EC7E994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4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A8719B6-2E25-4FD4-91D4-DB563ADA1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D211AE-B306-4EE7-9D27-56D585780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B9B9D9-2C4B-4048-818C-A22BED846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23859-0988-4A2B-8B52-2AE4BC9DDEE1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9A0975-52AD-499C-A47F-97CD632F5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086FF7-BA75-4B5A-B952-CA274DA8C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C8B89-F913-424F-AA14-4EC7E994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6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4B66DE8F-58F7-4FA5-A021-59D7B2F729C5}"/>
              </a:ext>
            </a:extLst>
          </p:cNvPr>
          <p:cNvGrpSpPr/>
          <p:nvPr/>
        </p:nvGrpSpPr>
        <p:grpSpPr>
          <a:xfrm>
            <a:off x="2738119" y="1341582"/>
            <a:ext cx="5817447" cy="4174836"/>
            <a:chOff x="2738120" y="1341582"/>
            <a:chExt cx="5772728" cy="417483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3ADFF82-9446-4AC4-89E1-0C4C8EF474A4}"/>
                </a:ext>
              </a:extLst>
            </p:cNvPr>
            <p:cNvSpPr/>
            <p:nvPr/>
          </p:nvSpPr>
          <p:spPr>
            <a:xfrm>
              <a:off x="2738120" y="1341582"/>
              <a:ext cx="5772728" cy="41748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9665260E-1458-43F6-85B2-584839107C8D}"/>
                </a:ext>
              </a:extLst>
            </p:cNvPr>
            <p:cNvSpPr/>
            <p:nvPr/>
          </p:nvSpPr>
          <p:spPr>
            <a:xfrm>
              <a:off x="4903522" y="4461054"/>
              <a:ext cx="1487054" cy="76430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57871104-BE96-4E2F-AB0A-827E596109AD}"/>
                </a:ext>
              </a:extLst>
            </p:cNvPr>
            <p:cNvSpPr txBox="1"/>
            <p:nvPr/>
          </p:nvSpPr>
          <p:spPr>
            <a:xfrm>
              <a:off x="5173310" y="4586061"/>
              <a:ext cx="27150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Start</a:t>
              </a:r>
              <a:endParaRPr lang="en-US" sz="2800" dirty="0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D5F9D28C-6319-4D1C-834C-9C28878F77D2}"/>
              </a:ext>
            </a:extLst>
          </p:cNvPr>
          <p:cNvGrpSpPr/>
          <p:nvPr/>
        </p:nvGrpSpPr>
        <p:grpSpPr>
          <a:xfrm>
            <a:off x="3605962" y="1589648"/>
            <a:ext cx="4037041" cy="1481232"/>
            <a:chOff x="3373294" y="1771846"/>
            <a:chExt cx="4037041" cy="1481232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9ABC8E95-8DD8-4934-A5F3-B1E63A228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3294" y="1771846"/>
              <a:ext cx="4037041" cy="1399119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1F8A1988-580F-49EF-B446-E963784A3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9898304">
              <a:off x="4872121" y="2213690"/>
              <a:ext cx="1039388" cy="1039388"/>
            </a:xfrm>
            <a:prstGeom prst="rect">
              <a:avLst/>
            </a:prstGeom>
          </p:spPr>
        </p:pic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80E598C-C599-466E-9495-6FBB36E56B59}"/>
              </a:ext>
            </a:extLst>
          </p:cNvPr>
          <p:cNvSpPr txBox="1"/>
          <p:nvPr/>
        </p:nvSpPr>
        <p:spPr>
          <a:xfrm>
            <a:off x="4161583" y="3170965"/>
            <a:ext cx="2925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>
                <a:latin typeface="Abadi" panose="020B0604020104020204" pitchFamily="34" charset="0"/>
              </a:rPr>
              <a:t>Missouri</a:t>
            </a:r>
            <a:endParaRPr lang="en-US" sz="6000" dirty="0">
              <a:latin typeface="Abadi" panose="020B060402010402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FDBA0D5-A48F-4612-A1BC-BB88E6FA1328}"/>
              </a:ext>
            </a:extLst>
          </p:cNvPr>
          <p:cNvSpPr txBox="1"/>
          <p:nvPr/>
        </p:nvSpPr>
        <p:spPr>
          <a:xfrm>
            <a:off x="6214205" y="2588657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Abadi" panose="020B0604020104020204" pitchFamily="34" charset="0"/>
              </a:rPr>
              <a:t>Missouri</a:t>
            </a:r>
            <a:endParaRPr lang="en-US" sz="20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graphicFrame>
        <p:nvGraphicFramePr>
          <p:cNvPr id="16" name="表格 13">
            <a:extLst>
              <a:ext uri="{FF2B5EF4-FFF2-40B4-BE49-F238E27FC236}">
                <a16:creationId xmlns:a16="http://schemas.microsoft.com/office/drawing/2014/main" id="{FFDE9DD0-7AD2-48BB-8669-5A77A8557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545114"/>
              </p:ext>
            </p:extLst>
          </p:nvPr>
        </p:nvGraphicFramePr>
        <p:xfrm>
          <a:off x="2738117" y="460407"/>
          <a:ext cx="36372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728">
                  <a:extLst>
                    <a:ext uri="{9D8B030D-6E8A-4147-A177-3AD203B41FA5}">
                      <a16:colId xmlns:a16="http://schemas.microsoft.com/office/drawing/2014/main" val="2321088909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4275831840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144795749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3330179924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533687518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2022336358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2519959552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3745132369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255550072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2637707241"/>
                    </a:ext>
                  </a:extLst>
                </a:gridCol>
              </a:tblGrid>
              <a:tr h="3496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160413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263939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348121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2427810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356359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822303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403689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962970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798889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199034"/>
                  </a:ext>
                </a:extLst>
              </a:tr>
            </a:tbl>
          </a:graphicData>
        </a:graphic>
      </p:graphicFrame>
      <p:graphicFrame>
        <p:nvGraphicFramePr>
          <p:cNvPr id="17" name="表格 13">
            <a:extLst>
              <a:ext uri="{FF2B5EF4-FFF2-40B4-BE49-F238E27FC236}">
                <a16:creationId xmlns:a16="http://schemas.microsoft.com/office/drawing/2014/main" id="{526644BC-BB4A-463C-AA9F-A5444978F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856406"/>
              </p:ext>
            </p:extLst>
          </p:nvPr>
        </p:nvGraphicFramePr>
        <p:xfrm>
          <a:off x="6375397" y="460407"/>
          <a:ext cx="36372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728">
                  <a:extLst>
                    <a:ext uri="{9D8B030D-6E8A-4147-A177-3AD203B41FA5}">
                      <a16:colId xmlns:a16="http://schemas.microsoft.com/office/drawing/2014/main" val="2321088909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4275831840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144795749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3330179924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533687518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2022336358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2519959552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3745132369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255550072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2637707241"/>
                    </a:ext>
                  </a:extLst>
                </a:gridCol>
              </a:tblGrid>
              <a:tr h="3496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160413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263939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348121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2427810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356359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822303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403689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962970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798889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199034"/>
                  </a:ext>
                </a:extLst>
              </a:tr>
            </a:tbl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C1AA47AE-6495-433C-BC92-611D4473622C}"/>
              </a:ext>
            </a:extLst>
          </p:cNvPr>
          <p:cNvSpPr/>
          <p:nvPr/>
        </p:nvSpPr>
        <p:spPr>
          <a:xfrm>
            <a:off x="1899805" y="141430"/>
            <a:ext cx="8119222" cy="1399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B46FF79-D05D-48BB-9F60-BC04AFC05A51}"/>
              </a:ext>
            </a:extLst>
          </p:cNvPr>
          <p:cNvSpPr/>
          <p:nvPr/>
        </p:nvSpPr>
        <p:spPr>
          <a:xfrm>
            <a:off x="8568043" y="969818"/>
            <a:ext cx="1949481" cy="3416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16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15441C3-19CC-473D-BCE1-A457B6B3F498}"/>
              </a:ext>
            </a:extLst>
          </p:cNvPr>
          <p:cNvSpPr/>
          <p:nvPr/>
        </p:nvSpPr>
        <p:spPr>
          <a:xfrm>
            <a:off x="683394" y="1034472"/>
            <a:ext cx="11049802" cy="54240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表格 13">
            <a:extLst>
              <a:ext uri="{FF2B5EF4-FFF2-40B4-BE49-F238E27FC236}">
                <a16:creationId xmlns:a16="http://schemas.microsoft.com/office/drawing/2014/main" id="{9049D38D-86D8-439B-982B-6F453C1E3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687318"/>
              </p:ext>
            </p:extLst>
          </p:nvPr>
        </p:nvGraphicFramePr>
        <p:xfrm>
          <a:off x="1700747" y="1701143"/>
          <a:ext cx="36372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728">
                  <a:extLst>
                    <a:ext uri="{9D8B030D-6E8A-4147-A177-3AD203B41FA5}">
                      <a16:colId xmlns:a16="http://schemas.microsoft.com/office/drawing/2014/main" val="2321088909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4275831840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144795749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3330179924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533687518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2022336358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2519959552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3745132369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255550072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2637707241"/>
                    </a:ext>
                  </a:extLst>
                </a:gridCol>
              </a:tblGrid>
              <a:tr h="3496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160413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263939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348121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427810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356359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822303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403689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962970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798889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199034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99E7CEBA-3B55-40C4-AD28-80E664C06E1E}"/>
              </a:ext>
            </a:extLst>
          </p:cNvPr>
          <p:cNvSpPr txBox="1"/>
          <p:nvPr/>
        </p:nvSpPr>
        <p:spPr>
          <a:xfrm>
            <a:off x="1678556" y="1183907"/>
            <a:ext cx="4842039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1    2    3     4     5    6      7    8     9     10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209745F-AF7D-48E3-963D-853A57C8BF0C}"/>
              </a:ext>
            </a:extLst>
          </p:cNvPr>
          <p:cNvSpPr txBox="1"/>
          <p:nvPr/>
        </p:nvSpPr>
        <p:spPr>
          <a:xfrm>
            <a:off x="1272693" y="1569885"/>
            <a:ext cx="316562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A</a:t>
            </a:r>
          </a:p>
          <a:p>
            <a:pPr>
              <a:lnSpc>
                <a:spcPct val="150000"/>
              </a:lnSpc>
            </a:pPr>
            <a:r>
              <a:rPr lang="de-DE" dirty="0"/>
              <a:t>B</a:t>
            </a:r>
          </a:p>
          <a:p>
            <a:pPr>
              <a:lnSpc>
                <a:spcPct val="150000"/>
              </a:lnSpc>
            </a:pPr>
            <a:r>
              <a:rPr lang="de-DE" dirty="0"/>
              <a:t>C</a:t>
            </a:r>
          </a:p>
          <a:p>
            <a:pPr>
              <a:lnSpc>
                <a:spcPct val="150000"/>
              </a:lnSpc>
            </a:pPr>
            <a:r>
              <a:rPr lang="de-DE" dirty="0"/>
              <a:t>D</a:t>
            </a:r>
          </a:p>
          <a:p>
            <a:pPr>
              <a:lnSpc>
                <a:spcPct val="150000"/>
              </a:lnSpc>
            </a:pPr>
            <a:r>
              <a:rPr lang="de-DE" dirty="0"/>
              <a:t>E</a:t>
            </a:r>
          </a:p>
          <a:p>
            <a:pPr>
              <a:lnSpc>
                <a:spcPct val="150000"/>
              </a:lnSpc>
            </a:pPr>
            <a:r>
              <a:rPr lang="de-DE" dirty="0"/>
              <a:t>F</a:t>
            </a:r>
          </a:p>
          <a:p>
            <a:pPr>
              <a:lnSpc>
                <a:spcPct val="150000"/>
              </a:lnSpc>
            </a:pPr>
            <a:r>
              <a:rPr lang="de-DE" dirty="0"/>
              <a:t>G</a:t>
            </a:r>
          </a:p>
          <a:p>
            <a:pPr>
              <a:lnSpc>
                <a:spcPct val="150000"/>
              </a:lnSpc>
            </a:pPr>
            <a:r>
              <a:rPr lang="de-DE" dirty="0"/>
              <a:t>H</a:t>
            </a:r>
          </a:p>
          <a:p>
            <a:pPr>
              <a:lnSpc>
                <a:spcPct val="150000"/>
              </a:lnSpc>
            </a:pPr>
            <a:r>
              <a:rPr lang="de-DE" dirty="0"/>
              <a:t>I</a:t>
            </a:r>
            <a:endParaRPr lang="en-US" dirty="0"/>
          </a:p>
        </p:txBody>
      </p:sp>
      <p:graphicFrame>
        <p:nvGraphicFramePr>
          <p:cNvPr id="8" name="表格 13">
            <a:extLst>
              <a:ext uri="{FF2B5EF4-FFF2-40B4-BE49-F238E27FC236}">
                <a16:creationId xmlns:a16="http://schemas.microsoft.com/office/drawing/2014/main" id="{D9F18F59-E044-4EFB-89AB-BBC50D58F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99897"/>
              </p:ext>
            </p:extLst>
          </p:nvPr>
        </p:nvGraphicFramePr>
        <p:xfrm>
          <a:off x="6930999" y="1701143"/>
          <a:ext cx="36372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728">
                  <a:extLst>
                    <a:ext uri="{9D8B030D-6E8A-4147-A177-3AD203B41FA5}">
                      <a16:colId xmlns:a16="http://schemas.microsoft.com/office/drawing/2014/main" val="2321088909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4275831840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144795749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3330179924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533687518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2022336358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2519959552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3745132369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255550072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2637707241"/>
                    </a:ext>
                  </a:extLst>
                </a:gridCol>
              </a:tblGrid>
              <a:tr h="3496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160413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263939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348121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427810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356359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822303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403689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962970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798889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199034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7AAB7B1D-493C-42C7-93EE-739E3822BCD5}"/>
              </a:ext>
            </a:extLst>
          </p:cNvPr>
          <p:cNvSpPr txBox="1"/>
          <p:nvPr/>
        </p:nvSpPr>
        <p:spPr>
          <a:xfrm>
            <a:off x="6908808" y="1183907"/>
            <a:ext cx="4842039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1    2    3     4     5    6      7    8     9     10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FE63DF6-58B2-4413-9C16-724E05AC6523}"/>
              </a:ext>
            </a:extLst>
          </p:cNvPr>
          <p:cNvSpPr txBox="1"/>
          <p:nvPr/>
        </p:nvSpPr>
        <p:spPr>
          <a:xfrm>
            <a:off x="6502945" y="1569885"/>
            <a:ext cx="316562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A</a:t>
            </a:r>
          </a:p>
          <a:p>
            <a:pPr>
              <a:lnSpc>
                <a:spcPct val="150000"/>
              </a:lnSpc>
            </a:pPr>
            <a:r>
              <a:rPr lang="de-DE" dirty="0"/>
              <a:t>B</a:t>
            </a:r>
          </a:p>
          <a:p>
            <a:pPr>
              <a:lnSpc>
                <a:spcPct val="150000"/>
              </a:lnSpc>
            </a:pPr>
            <a:r>
              <a:rPr lang="de-DE" dirty="0"/>
              <a:t>C</a:t>
            </a:r>
          </a:p>
          <a:p>
            <a:pPr>
              <a:lnSpc>
                <a:spcPct val="150000"/>
              </a:lnSpc>
            </a:pPr>
            <a:r>
              <a:rPr lang="de-DE" dirty="0"/>
              <a:t>D</a:t>
            </a:r>
          </a:p>
          <a:p>
            <a:pPr>
              <a:lnSpc>
                <a:spcPct val="150000"/>
              </a:lnSpc>
            </a:pPr>
            <a:r>
              <a:rPr lang="de-DE" dirty="0"/>
              <a:t>E</a:t>
            </a:r>
          </a:p>
          <a:p>
            <a:pPr>
              <a:lnSpc>
                <a:spcPct val="150000"/>
              </a:lnSpc>
            </a:pPr>
            <a:r>
              <a:rPr lang="de-DE" dirty="0"/>
              <a:t>F</a:t>
            </a:r>
          </a:p>
          <a:p>
            <a:pPr>
              <a:lnSpc>
                <a:spcPct val="150000"/>
              </a:lnSpc>
            </a:pPr>
            <a:r>
              <a:rPr lang="de-DE" dirty="0"/>
              <a:t>G</a:t>
            </a:r>
          </a:p>
          <a:p>
            <a:pPr>
              <a:lnSpc>
                <a:spcPct val="150000"/>
              </a:lnSpc>
            </a:pPr>
            <a:r>
              <a:rPr lang="de-DE" dirty="0"/>
              <a:t>H</a:t>
            </a:r>
          </a:p>
          <a:p>
            <a:pPr>
              <a:lnSpc>
                <a:spcPct val="150000"/>
              </a:lnSpc>
            </a:pPr>
            <a:r>
              <a:rPr lang="de-DE" dirty="0"/>
              <a:t>I</a:t>
            </a:r>
            <a:endParaRPr 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23C795E-1BA7-4F80-8F5C-512FF4142B91}"/>
              </a:ext>
            </a:extLst>
          </p:cNvPr>
          <p:cNvGrpSpPr/>
          <p:nvPr/>
        </p:nvGrpSpPr>
        <p:grpSpPr>
          <a:xfrm>
            <a:off x="5494542" y="5611090"/>
            <a:ext cx="1677237" cy="637349"/>
            <a:chOff x="6980506" y="4763846"/>
            <a:chExt cx="1677237" cy="637349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4A56B9E2-1E69-48EA-8223-43D16C59209A}"/>
                </a:ext>
              </a:extLst>
            </p:cNvPr>
            <p:cNvSpPr/>
            <p:nvPr/>
          </p:nvSpPr>
          <p:spPr>
            <a:xfrm>
              <a:off x="6980506" y="4763846"/>
              <a:ext cx="1366326" cy="63734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133B14A-4ADB-4402-994A-B25976F5B128}"/>
                </a:ext>
              </a:extLst>
            </p:cNvPr>
            <p:cNvSpPr txBox="1"/>
            <p:nvPr/>
          </p:nvSpPr>
          <p:spPr>
            <a:xfrm>
              <a:off x="7151322" y="4820910"/>
              <a:ext cx="15064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Attack</a:t>
              </a:r>
              <a:endParaRPr lang="en-US" sz="2800" dirty="0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132E467-FA4F-41A6-A3E2-8DFE0ED1BC22}"/>
              </a:ext>
            </a:extLst>
          </p:cNvPr>
          <p:cNvGrpSpPr/>
          <p:nvPr/>
        </p:nvGrpSpPr>
        <p:grpSpPr>
          <a:xfrm>
            <a:off x="9840572" y="5611089"/>
            <a:ext cx="1677237" cy="637349"/>
            <a:chOff x="6980506" y="4763846"/>
            <a:chExt cx="1677237" cy="637349"/>
          </a:xfrm>
        </p:grpSpPr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9FC0472A-6668-46A0-8F6D-6BE1585583D2}"/>
                </a:ext>
              </a:extLst>
            </p:cNvPr>
            <p:cNvSpPr/>
            <p:nvPr/>
          </p:nvSpPr>
          <p:spPr>
            <a:xfrm>
              <a:off x="6980506" y="4763846"/>
              <a:ext cx="1366326" cy="63734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750814E-8834-4C54-9976-03C4E0957F8E}"/>
                </a:ext>
              </a:extLst>
            </p:cNvPr>
            <p:cNvSpPr txBox="1"/>
            <p:nvPr/>
          </p:nvSpPr>
          <p:spPr>
            <a:xfrm>
              <a:off x="7151322" y="4820910"/>
              <a:ext cx="15064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Quit</a:t>
              </a:r>
              <a:endParaRPr lang="en-US" sz="2800" dirty="0"/>
            </a:p>
          </p:txBody>
        </p:sp>
      </p:grpSp>
      <p:pic>
        <p:nvPicPr>
          <p:cNvPr id="17" name="圖片 16">
            <a:extLst>
              <a:ext uri="{FF2B5EF4-FFF2-40B4-BE49-F238E27FC236}">
                <a16:creationId xmlns:a16="http://schemas.microsoft.com/office/drawing/2014/main" id="{069FB0AF-62D4-427D-AD60-E2731BAC6AA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0999" y="1701143"/>
            <a:ext cx="373157" cy="373157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C463B445-7184-4E93-845A-AED8AE502D0A}"/>
              </a:ext>
            </a:extLst>
          </p:cNvPr>
          <p:cNvSpPr/>
          <p:nvPr/>
        </p:nvSpPr>
        <p:spPr>
          <a:xfrm>
            <a:off x="683394" y="470077"/>
            <a:ext cx="4654633" cy="564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7FFC579-F67E-4AA7-A1BA-E85F3D84EAE2}"/>
              </a:ext>
            </a:extLst>
          </p:cNvPr>
          <p:cNvSpPr/>
          <p:nvPr/>
        </p:nvSpPr>
        <p:spPr>
          <a:xfrm>
            <a:off x="6908809" y="470077"/>
            <a:ext cx="4824388" cy="56439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E5466F77-4853-42E2-BC5A-DB2D669C9E2C}"/>
              </a:ext>
            </a:extLst>
          </p:cNvPr>
          <p:cNvSpPr/>
          <p:nvPr/>
        </p:nvSpPr>
        <p:spPr>
          <a:xfrm>
            <a:off x="458803" y="470076"/>
            <a:ext cx="11543900" cy="6161729"/>
          </a:xfrm>
          <a:prstGeom prst="roundRect">
            <a:avLst>
              <a:gd name="adj" fmla="val 2118"/>
            </a:avLst>
          </a:prstGeom>
          <a:solidFill>
            <a:srgbClr val="FFFFFF">
              <a:alpha val="6902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EBEB03E3-3C2C-4881-9AB3-6982947A4ECF}"/>
              </a:ext>
            </a:extLst>
          </p:cNvPr>
          <p:cNvSpPr/>
          <p:nvPr/>
        </p:nvSpPr>
        <p:spPr>
          <a:xfrm>
            <a:off x="3750565" y="2074300"/>
            <a:ext cx="4545143" cy="3307950"/>
          </a:xfrm>
          <a:prstGeom prst="roundRect">
            <a:avLst>
              <a:gd name="adj" fmla="val 2118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A224F07-2C44-4779-A6D5-E362EE5F717E}"/>
              </a:ext>
            </a:extLst>
          </p:cNvPr>
          <p:cNvSpPr txBox="1"/>
          <p:nvPr/>
        </p:nvSpPr>
        <p:spPr>
          <a:xfrm>
            <a:off x="3893293" y="2203917"/>
            <a:ext cx="182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Message 03</a:t>
            </a:r>
            <a:endParaRPr 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86D0B6F-65BC-44C7-91D2-F8E17A1F31D7}"/>
              </a:ext>
            </a:extLst>
          </p:cNvPr>
          <p:cNvSpPr txBox="1"/>
          <p:nvPr/>
        </p:nvSpPr>
        <p:spPr>
          <a:xfrm>
            <a:off x="4266039" y="3230494"/>
            <a:ext cx="34374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Are you sure you want to quit the game?</a:t>
            </a:r>
            <a:endParaRPr lang="en-US" sz="2800" dirty="0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9C7CC1F2-165D-4F5A-AF77-759A272E7938}"/>
              </a:ext>
            </a:extLst>
          </p:cNvPr>
          <p:cNvGrpSpPr/>
          <p:nvPr/>
        </p:nvGrpSpPr>
        <p:grpSpPr>
          <a:xfrm>
            <a:off x="6909508" y="4581062"/>
            <a:ext cx="962526" cy="534152"/>
            <a:chOff x="10017332" y="4744691"/>
            <a:chExt cx="962526" cy="534152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340AE41-62B6-47F2-8A93-7C0B1F71E375}"/>
                </a:ext>
              </a:extLst>
            </p:cNvPr>
            <p:cNvSpPr/>
            <p:nvPr/>
          </p:nvSpPr>
          <p:spPr>
            <a:xfrm>
              <a:off x="10017332" y="4744691"/>
              <a:ext cx="962526" cy="5341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1728A0FC-7A53-4A80-B654-813E11C3E08F}"/>
                </a:ext>
              </a:extLst>
            </p:cNvPr>
            <p:cNvSpPr txBox="1"/>
            <p:nvPr/>
          </p:nvSpPr>
          <p:spPr>
            <a:xfrm>
              <a:off x="10268747" y="4825315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No</a:t>
              </a:r>
              <a:endParaRPr 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110E2765-6B9E-4FBB-B0DB-61852BA7331F}"/>
              </a:ext>
            </a:extLst>
          </p:cNvPr>
          <p:cNvGrpSpPr/>
          <p:nvPr/>
        </p:nvGrpSpPr>
        <p:grpSpPr>
          <a:xfrm>
            <a:off x="4249693" y="4574770"/>
            <a:ext cx="962526" cy="534152"/>
            <a:chOff x="10017332" y="4744691"/>
            <a:chExt cx="962526" cy="534152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0AB684F0-7D40-4BDE-B7E6-40EC8405CD39}"/>
                </a:ext>
              </a:extLst>
            </p:cNvPr>
            <p:cNvSpPr/>
            <p:nvPr/>
          </p:nvSpPr>
          <p:spPr>
            <a:xfrm>
              <a:off x="10017332" y="4744691"/>
              <a:ext cx="962526" cy="5341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6820B530-9D51-4F8B-A51B-9B2E317AEDD1}"/>
                </a:ext>
              </a:extLst>
            </p:cNvPr>
            <p:cNvSpPr txBox="1"/>
            <p:nvPr/>
          </p:nvSpPr>
          <p:spPr>
            <a:xfrm>
              <a:off x="10268747" y="4825315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Yes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080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49F5C2C-2D3A-4218-992B-EFC004C8F91B}"/>
              </a:ext>
            </a:extLst>
          </p:cNvPr>
          <p:cNvSpPr/>
          <p:nvPr/>
        </p:nvSpPr>
        <p:spPr>
          <a:xfrm>
            <a:off x="2467275" y="1104499"/>
            <a:ext cx="7257449" cy="46490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CAAC7FE-87CE-4962-BD17-15970A81F1D7}"/>
              </a:ext>
            </a:extLst>
          </p:cNvPr>
          <p:cNvSpPr txBox="1"/>
          <p:nvPr/>
        </p:nvSpPr>
        <p:spPr>
          <a:xfrm>
            <a:off x="2877954" y="1443789"/>
            <a:ext cx="19559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latin typeface="Abadi" panose="020B0604020104020204" pitchFamily="34" charset="0"/>
              </a:rPr>
              <a:t>Result :</a:t>
            </a:r>
            <a:endParaRPr lang="en-US" sz="4400" dirty="0">
              <a:latin typeface="Abadi" panose="020B0604020104020204" pitchFamily="34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6BCD01C6-DD50-4AEF-828F-DE1D1B2D3807}"/>
              </a:ext>
            </a:extLst>
          </p:cNvPr>
          <p:cNvGrpSpPr/>
          <p:nvPr/>
        </p:nvGrpSpPr>
        <p:grpSpPr>
          <a:xfrm>
            <a:off x="2877956" y="4644771"/>
            <a:ext cx="2164499" cy="721459"/>
            <a:chOff x="6980505" y="4899259"/>
            <a:chExt cx="1537053" cy="488873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0CDFCEFA-D49A-41BF-9547-243652A24D5A}"/>
                </a:ext>
              </a:extLst>
            </p:cNvPr>
            <p:cNvSpPr/>
            <p:nvPr/>
          </p:nvSpPr>
          <p:spPr>
            <a:xfrm>
              <a:off x="6980505" y="4899259"/>
              <a:ext cx="1172093" cy="41050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2F7AAB9-8F89-4224-9D01-7F75A8DBFD98}"/>
                </a:ext>
              </a:extLst>
            </p:cNvPr>
            <p:cNvSpPr txBox="1"/>
            <p:nvPr/>
          </p:nvSpPr>
          <p:spPr>
            <a:xfrm>
              <a:off x="7011137" y="4926467"/>
              <a:ext cx="1506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Home Page</a:t>
              </a:r>
              <a:endParaRPr lang="en-US" sz="2400" dirty="0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C6E9939-F67B-4A06-A485-40204738B2CF}"/>
              </a:ext>
            </a:extLst>
          </p:cNvPr>
          <p:cNvGrpSpPr/>
          <p:nvPr/>
        </p:nvGrpSpPr>
        <p:grpSpPr>
          <a:xfrm>
            <a:off x="7748503" y="4644769"/>
            <a:ext cx="2575179" cy="605805"/>
            <a:chOff x="6980505" y="4899259"/>
            <a:chExt cx="1828685" cy="410504"/>
          </a:xfrm>
        </p:grpSpPr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13E8891B-D6A4-475F-9D8D-9E9A6CAB6C66}"/>
                </a:ext>
              </a:extLst>
            </p:cNvPr>
            <p:cNvSpPr/>
            <p:nvPr/>
          </p:nvSpPr>
          <p:spPr>
            <a:xfrm>
              <a:off x="6980505" y="4899259"/>
              <a:ext cx="1172093" cy="41050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F89B564B-9D2E-41AD-920B-1F0C6C853FF6}"/>
                </a:ext>
              </a:extLst>
            </p:cNvPr>
            <p:cNvSpPr txBox="1"/>
            <p:nvPr/>
          </p:nvSpPr>
          <p:spPr>
            <a:xfrm>
              <a:off x="7302769" y="4948094"/>
              <a:ext cx="1506421" cy="31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Exit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7683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FE83C06-FE60-4ED6-863B-029E74838172}"/>
              </a:ext>
            </a:extLst>
          </p:cNvPr>
          <p:cNvSpPr/>
          <p:nvPr/>
        </p:nvSpPr>
        <p:spPr>
          <a:xfrm>
            <a:off x="3089563" y="1341582"/>
            <a:ext cx="5772728" cy="41748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D81A38E-22DA-4144-8C99-B37A7ACE58D2}"/>
              </a:ext>
            </a:extLst>
          </p:cNvPr>
          <p:cNvGrpSpPr/>
          <p:nvPr/>
        </p:nvGrpSpPr>
        <p:grpSpPr>
          <a:xfrm>
            <a:off x="3902363" y="2787072"/>
            <a:ext cx="2997200" cy="764309"/>
            <a:chOff x="3902363" y="2787072"/>
            <a:chExt cx="2997200" cy="764309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E7142071-81E5-4D1A-AE9E-CF2EF4E3C78B}"/>
                </a:ext>
              </a:extLst>
            </p:cNvPr>
            <p:cNvSpPr/>
            <p:nvPr/>
          </p:nvSpPr>
          <p:spPr>
            <a:xfrm>
              <a:off x="3902363" y="2787072"/>
              <a:ext cx="2567709" cy="76430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9D1DD80-15EC-4348-85B9-F4DA556D0B6E}"/>
                </a:ext>
              </a:extLst>
            </p:cNvPr>
            <p:cNvSpPr txBox="1"/>
            <p:nvPr/>
          </p:nvSpPr>
          <p:spPr>
            <a:xfrm>
              <a:off x="4184535" y="2907616"/>
              <a:ext cx="27150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Single Player</a:t>
              </a:r>
              <a:endParaRPr lang="en-US" sz="2800" dirty="0"/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D76CD63F-9782-420C-A71E-94FFA62B1FDC}"/>
              </a:ext>
            </a:extLst>
          </p:cNvPr>
          <p:cNvSpPr txBox="1"/>
          <p:nvPr/>
        </p:nvSpPr>
        <p:spPr>
          <a:xfrm>
            <a:off x="3755045" y="1827433"/>
            <a:ext cx="2715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Mode Selection</a:t>
            </a:r>
            <a:endParaRPr lang="en-US" sz="2800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59F537D-6BC8-4721-88F8-9F04BCF64F34}"/>
              </a:ext>
            </a:extLst>
          </p:cNvPr>
          <p:cNvGrpSpPr/>
          <p:nvPr/>
        </p:nvGrpSpPr>
        <p:grpSpPr>
          <a:xfrm>
            <a:off x="3902364" y="3987799"/>
            <a:ext cx="2997199" cy="764309"/>
            <a:chOff x="3902364" y="2787072"/>
            <a:chExt cx="2997199" cy="764309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1666FC39-9097-4BB5-A9E3-5452CB772B26}"/>
                </a:ext>
              </a:extLst>
            </p:cNvPr>
            <p:cNvSpPr/>
            <p:nvPr/>
          </p:nvSpPr>
          <p:spPr>
            <a:xfrm>
              <a:off x="3902364" y="2787072"/>
              <a:ext cx="1487054" cy="76430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19F499A-B52D-49ED-A544-88B91AFCC184}"/>
                </a:ext>
              </a:extLst>
            </p:cNvPr>
            <p:cNvSpPr txBox="1"/>
            <p:nvPr/>
          </p:nvSpPr>
          <p:spPr>
            <a:xfrm>
              <a:off x="4184535" y="2907616"/>
              <a:ext cx="27150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1 v 1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094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F40068-4D0A-4123-BBA6-B4EC741D35A0}"/>
              </a:ext>
            </a:extLst>
          </p:cNvPr>
          <p:cNvSpPr/>
          <p:nvPr/>
        </p:nvSpPr>
        <p:spPr>
          <a:xfrm>
            <a:off x="3135745" y="1249218"/>
            <a:ext cx="5772728" cy="41748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4B4765D-02F4-4E8C-A05A-FA1803C7B636}"/>
              </a:ext>
            </a:extLst>
          </p:cNvPr>
          <p:cNvGrpSpPr/>
          <p:nvPr/>
        </p:nvGrpSpPr>
        <p:grpSpPr>
          <a:xfrm>
            <a:off x="3948546" y="2694708"/>
            <a:ext cx="2997199" cy="764309"/>
            <a:chOff x="3902364" y="2787072"/>
            <a:chExt cx="2997199" cy="764309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FE2451D7-9F65-4BA5-A7F5-1311F555AD73}"/>
                </a:ext>
              </a:extLst>
            </p:cNvPr>
            <p:cNvSpPr/>
            <p:nvPr/>
          </p:nvSpPr>
          <p:spPr>
            <a:xfrm>
              <a:off x="3902364" y="2787072"/>
              <a:ext cx="1487054" cy="76430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65CF2A6B-BFB7-4D32-9924-963702301A33}"/>
                </a:ext>
              </a:extLst>
            </p:cNvPr>
            <p:cNvSpPr txBox="1"/>
            <p:nvPr/>
          </p:nvSpPr>
          <p:spPr>
            <a:xfrm>
              <a:off x="4184535" y="2907616"/>
              <a:ext cx="27150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Easy</a:t>
              </a:r>
              <a:endParaRPr lang="en-US" sz="2800" dirty="0"/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BB11382F-C287-4773-AAEA-C649FFFE9476}"/>
              </a:ext>
            </a:extLst>
          </p:cNvPr>
          <p:cNvSpPr txBox="1"/>
          <p:nvPr/>
        </p:nvSpPr>
        <p:spPr>
          <a:xfrm>
            <a:off x="3801227" y="1735069"/>
            <a:ext cx="3541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Choose Difficulty Level</a:t>
            </a:r>
            <a:endParaRPr lang="en-US" sz="2800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FA6B1EEE-9797-43D4-8522-D1EE77467D15}"/>
              </a:ext>
            </a:extLst>
          </p:cNvPr>
          <p:cNvGrpSpPr/>
          <p:nvPr/>
        </p:nvGrpSpPr>
        <p:grpSpPr>
          <a:xfrm>
            <a:off x="3948546" y="3895435"/>
            <a:ext cx="2997199" cy="764309"/>
            <a:chOff x="3902364" y="2787072"/>
            <a:chExt cx="2997199" cy="764309"/>
          </a:xfrm>
        </p:grpSpPr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36A39D49-A45E-423D-9E5E-3CB39E70D5B1}"/>
                </a:ext>
              </a:extLst>
            </p:cNvPr>
            <p:cNvSpPr/>
            <p:nvPr/>
          </p:nvSpPr>
          <p:spPr>
            <a:xfrm>
              <a:off x="3902364" y="2787072"/>
              <a:ext cx="1487054" cy="76430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D482EBC-7560-418B-9510-AEA0D2AE53A4}"/>
                </a:ext>
              </a:extLst>
            </p:cNvPr>
            <p:cNvSpPr txBox="1"/>
            <p:nvPr/>
          </p:nvSpPr>
          <p:spPr>
            <a:xfrm>
              <a:off x="4184535" y="2907616"/>
              <a:ext cx="27150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Hard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861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E171D5-58FC-47DD-9150-1AFC2F68DC87}"/>
              </a:ext>
            </a:extLst>
          </p:cNvPr>
          <p:cNvSpPr/>
          <p:nvPr/>
        </p:nvSpPr>
        <p:spPr>
          <a:xfrm>
            <a:off x="796786" y="923758"/>
            <a:ext cx="7172038" cy="55888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9BCDA9C5-1947-48D3-9A97-D1D71A9CC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066986"/>
              </p:ext>
            </p:extLst>
          </p:nvPr>
        </p:nvGraphicFramePr>
        <p:xfrm>
          <a:off x="1404395" y="1562692"/>
          <a:ext cx="36372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728">
                  <a:extLst>
                    <a:ext uri="{9D8B030D-6E8A-4147-A177-3AD203B41FA5}">
                      <a16:colId xmlns:a16="http://schemas.microsoft.com/office/drawing/2014/main" val="2321088909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4275831840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144795749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3330179924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533687518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2022336358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2519959552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3745132369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255550072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2637707241"/>
                    </a:ext>
                  </a:extLst>
                </a:gridCol>
              </a:tblGrid>
              <a:tr h="3496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160413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263939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348121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2427810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356359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822303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403689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962970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798889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199034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07BBA07A-1109-4ADD-99C2-C3722376741B}"/>
              </a:ext>
            </a:extLst>
          </p:cNvPr>
          <p:cNvSpPr txBox="1"/>
          <p:nvPr/>
        </p:nvSpPr>
        <p:spPr>
          <a:xfrm>
            <a:off x="1382204" y="1045456"/>
            <a:ext cx="4842039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1    2    3     4     5    6      7    8     9     10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402E95E-809D-47C4-A17A-7A2ABAE1CC2A}"/>
              </a:ext>
            </a:extLst>
          </p:cNvPr>
          <p:cNvSpPr txBox="1"/>
          <p:nvPr/>
        </p:nvSpPr>
        <p:spPr>
          <a:xfrm>
            <a:off x="976341" y="1431434"/>
            <a:ext cx="316562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A</a:t>
            </a:r>
          </a:p>
          <a:p>
            <a:pPr>
              <a:lnSpc>
                <a:spcPct val="150000"/>
              </a:lnSpc>
            </a:pPr>
            <a:r>
              <a:rPr lang="de-DE" dirty="0"/>
              <a:t>B</a:t>
            </a:r>
          </a:p>
          <a:p>
            <a:pPr>
              <a:lnSpc>
                <a:spcPct val="150000"/>
              </a:lnSpc>
            </a:pPr>
            <a:r>
              <a:rPr lang="de-DE" dirty="0"/>
              <a:t>C</a:t>
            </a:r>
          </a:p>
          <a:p>
            <a:pPr>
              <a:lnSpc>
                <a:spcPct val="150000"/>
              </a:lnSpc>
            </a:pPr>
            <a:r>
              <a:rPr lang="de-DE" dirty="0"/>
              <a:t>D</a:t>
            </a:r>
          </a:p>
          <a:p>
            <a:pPr>
              <a:lnSpc>
                <a:spcPct val="150000"/>
              </a:lnSpc>
            </a:pPr>
            <a:r>
              <a:rPr lang="de-DE" dirty="0"/>
              <a:t>E</a:t>
            </a:r>
          </a:p>
          <a:p>
            <a:pPr>
              <a:lnSpc>
                <a:spcPct val="150000"/>
              </a:lnSpc>
            </a:pPr>
            <a:r>
              <a:rPr lang="de-DE" dirty="0"/>
              <a:t>F</a:t>
            </a:r>
          </a:p>
          <a:p>
            <a:pPr>
              <a:lnSpc>
                <a:spcPct val="150000"/>
              </a:lnSpc>
            </a:pPr>
            <a:r>
              <a:rPr lang="de-DE" dirty="0"/>
              <a:t>G</a:t>
            </a:r>
          </a:p>
          <a:p>
            <a:pPr>
              <a:lnSpc>
                <a:spcPct val="150000"/>
              </a:lnSpc>
            </a:pPr>
            <a:r>
              <a:rPr lang="de-DE" dirty="0"/>
              <a:t>H</a:t>
            </a:r>
          </a:p>
          <a:p>
            <a:pPr>
              <a:lnSpc>
                <a:spcPct val="150000"/>
              </a:lnSpc>
            </a:pPr>
            <a:r>
              <a:rPr lang="de-DE" dirty="0"/>
              <a:t>I</a:t>
            </a:r>
            <a:endParaRPr lang="en-US" dirty="0"/>
          </a:p>
        </p:txBody>
      </p:sp>
      <p:graphicFrame>
        <p:nvGraphicFramePr>
          <p:cNvPr id="26" name="表格 17">
            <a:extLst>
              <a:ext uri="{FF2B5EF4-FFF2-40B4-BE49-F238E27FC236}">
                <a16:creationId xmlns:a16="http://schemas.microsoft.com/office/drawing/2014/main" id="{23A463C9-0B48-4D48-8FD7-511CC1120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243072"/>
              </p:ext>
            </p:extLst>
          </p:nvPr>
        </p:nvGraphicFramePr>
        <p:xfrm>
          <a:off x="5725276" y="2210200"/>
          <a:ext cx="13019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495">
                  <a:extLst>
                    <a:ext uri="{9D8B030D-6E8A-4147-A177-3AD203B41FA5}">
                      <a16:colId xmlns:a16="http://schemas.microsoft.com/office/drawing/2014/main" val="2518831898"/>
                    </a:ext>
                  </a:extLst>
                </a:gridCol>
                <a:gridCol w="325495">
                  <a:extLst>
                    <a:ext uri="{9D8B030D-6E8A-4147-A177-3AD203B41FA5}">
                      <a16:colId xmlns:a16="http://schemas.microsoft.com/office/drawing/2014/main" val="524870289"/>
                    </a:ext>
                  </a:extLst>
                </a:gridCol>
                <a:gridCol w="325495">
                  <a:extLst>
                    <a:ext uri="{9D8B030D-6E8A-4147-A177-3AD203B41FA5}">
                      <a16:colId xmlns:a16="http://schemas.microsoft.com/office/drawing/2014/main" val="3389171276"/>
                    </a:ext>
                  </a:extLst>
                </a:gridCol>
                <a:gridCol w="325495">
                  <a:extLst>
                    <a:ext uri="{9D8B030D-6E8A-4147-A177-3AD203B41FA5}">
                      <a16:colId xmlns:a16="http://schemas.microsoft.com/office/drawing/2014/main" val="1086141034"/>
                    </a:ext>
                  </a:extLst>
                </a:gridCol>
              </a:tblGrid>
              <a:tr h="359339">
                <a:tc>
                  <a:txBody>
                    <a:bodyPr/>
                    <a:lstStyle/>
                    <a:p>
                      <a:r>
                        <a:rPr lang="de-DE" dirty="0"/>
                        <a:t>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183144"/>
                  </a:ext>
                </a:extLst>
              </a:tr>
            </a:tbl>
          </a:graphicData>
        </a:graphic>
      </p:graphicFrame>
      <p:graphicFrame>
        <p:nvGraphicFramePr>
          <p:cNvPr id="29" name="表格 17">
            <a:extLst>
              <a:ext uri="{FF2B5EF4-FFF2-40B4-BE49-F238E27FC236}">
                <a16:creationId xmlns:a16="http://schemas.microsoft.com/office/drawing/2014/main" id="{0B555F60-BFC0-4E33-AA43-82EA9943B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026604"/>
              </p:ext>
            </p:extLst>
          </p:nvPr>
        </p:nvGraphicFramePr>
        <p:xfrm>
          <a:off x="5400586" y="1558924"/>
          <a:ext cx="162667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334">
                  <a:extLst>
                    <a:ext uri="{9D8B030D-6E8A-4147-A177-3AD203B41FA5}">
                      <a16:colId xmlns:a16="http://schemas.microsoft.com/office/drawing/2014/main" val="2518831898"/>
                    </a:ext>
                  </a:extLst>
                </a:gridCol>
                <a:gridCol w="325334">
                  <a:extLst>
                    <a:ext uri="{9D8B030D-6E8A-4147-A177-3AD203B41FA5}">
                      <a16:colId xmlns:a16="http://schemas.microsoft.com/office/drawing/2014/main" val="524870289"/>
                    </a:ext>
                  </a:extLst>
                </a:gridCol>
                <a:gridCol w="325334">
                  <a:extLst>
                    <a:ext uri="{9D8B030D-6E8A-4147-A177-3AD203B41FA5}">
                      <a16:colId xmlns:a16="http://schemas.microsoft.com/office/drawing/2014/main" val="3623359656"/>
                    </a:ext>
                  </a:extLst>
                </a:gridCol>
                <a:gridCol w="325334">
                  <a:extLst>
                    <a:ext uri="{9D8B030D-6E8A-4147-A177-3AD203B41FA5}">
                      <a16:colId xmlns:a16="http://schemas.microsoft.com/office/drawing/2014/main" val="3389171276"/>
                    </a:ext>
                  </a:extLst>
                </a:gridCol>
                <a:gridCol w="325334">
                  <a:extLst>
                    <a:ext uri="{9D8B030D-6E8A-4147-A177-3AD203B41FA5}">
                      <a16:colId xmlns:a16="http://schemas.microsoft.com/office/drawing/2014/main" val="1086141034"/>
                    </a:ext>
                  </a:extLst>
                </a:gridCol>
              </a:tblGrid>
              <a:tr h="301151">
                <a:tc>
                  <a:txBody>
                    <a:bodyPr/>
                    <a:lstStyle/>
                    <a:p>
                      <a:r>
                        <a:rPr lang="de-DE" dirty="0"/>
                        <a:t>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183144"/>
                  </a:ext>
                </a:extLst>
              </a:tr>
            </a:tbl>
          </a:graphicData>
        </a:graphic>
      </p:graphicFrame>
      <p:graphicFrame>
        <p:nvGraphicFramePr>
          <p:cNvPr id="30" name="表格 17">
            <a:extLst>
              <a:ext uri="{FF2B5EF4-FFF2-40B4-BE49-F238E27FC236}">
                <a16:creationId xmlns:a16="http://schemas.microsoft.com/office/drawing/2014/main" id="{83CBBA15-293B-47C3-B739-963C164AD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284753"/>
              </p:ext>
            </p:extLst>
          </p:nvPr>
        </p:nvGraphicFramePr>
        <p:xfrm>
          <a:off x="6050771" y="2908360"/>
          <a:ext cx="97648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495">
                  <a:extLst>
                    <a:ext uri="{9D8B030D-6E8A-4147-A177-3AD203B41FA5}">
                      <a16:colId xmlns:a16="http://schemas.microsoft.com/office/drawing/2014/main" val="2518831898"/>
                    </a:ext>
                  </a:extLst>
                </a:gridCol>
                <a:gridCol w="325495">
                  <a:extLst>
                    <a:ext uri="{9D8B030D-6E8A-4147-A177-3AD203B41FA5}">
                      <a16:colId xmlns:a16="http://schemas.microsoft.com/office/drawing/2014/main" val="3389171276"/>
                    </a:ext>
                  </a:extLst>
                </a:gridCol>
                <a:gridCol w="325495">
                  <a:extLst>
                    <a:ext uri="{9D8B030D-6E8A-4147-A177-3AD203B41FA5}">
                      <a16:colId xmlns:a16="http://schemas.microsoft.com/office/drawing/2014/main" val="1086141034"/>
                    </a:ext>
                  </a:extLst>
                </a:gridCol>
              </a:tblGrid>
              <a:tr h="359339">
                <a:tc>
                  <a:txBody>
                    <a:bodyPr/>
                    <a:lstStyle/>
                    <a:p>
                      <a:r>
                        <a:rPr lang="de-DE" dirty="0"/>
                        <a:t>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183144"/>
                  </a:ext>
                </a:extLst>
              </a:tr>
            </a:tbl>
          </a:graphicData>
        </a:graphic>
      </p:graphicFrame>
      <p:graphicFrame>
        <p:nvGraphicFramePr>
          <p:cNvPr id="37" name="表格 17">
            <a:extLst>
              <a:ext uri="{FF2B5EF4-FFF2-40B4-BE49-F238E27FC236}">
                <a16:creationId xmlns:a16="http://schemas.microsoft.com/office/drawing/2014/main" id="{B4BA681B-910A-4E33-A488-C55C64C7D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794409"/>
              </p:ext>
            </p:extLst>
          </p:nvPr>
        </p:nvGraphicFramePr>
        <p:xfrm>
          <a:off x="6376266" y="3606520"/>
          <a:ext cx="6509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495">
                  <a:extLst>
                    <a:ext uri="{9D8B030D-6E8A-4147-A177-3AD203B41FA5}">
                      <a16:colId xmlns:a16="http://schemas.microsoft.com/office/drawing/2014/main" val="2518831898"/>
                    </a:ext>
                  </a:extLst>
                </a:gridCol>
                <a:gridCol w="325495">
                  <a:extLst>
                    <a:ext uri="{9D8B030D-6E8A-4147-A177-3AD203B41FA5}">
                      <a16:colId xmlns:a16="http://schemas.microsoft.com/office/drawing/2014/main" val="3389171276"/>
                    </a:ext>
                  </a:extLst>
                </a:gridCol>
              </a:tblGrid>
              <a:tr h="359339">
                <a:tc>
                  <a:txBody>
                    <a:bodyPr/>
                    <a:lstStyle/>
                    <a:p>
                      <a:r>
                        <a:rPr lang="de-DE" dirty="0"/>
                        <a:t>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183144"/>
                  </a:ext>
                </a:extLst>
              </a:tr>
            </a:tbl>
          </a:graphicData>
        </a:graphic>
      </p:graphicFrame>
      <p:grpSp>
        <p:nvGrpSpPr>
          <p:cNvPr id="48" name="群組 47">
            <a:extLst>
              <a:ext uri="{FF2B5EF4-FFF2-40B4-BE49-F238E27FC236}">
                <a16:creationId xmlns:a16="http://schemas.microsoft.com/office/drawing/2014/main" id="{560DC79E-CED5-449D-816A-8F340EB9BEB9}"/>
              </a:ext>
            </a:extLst>
          </p:cNvPr>
          <p:cNvGrpSpPr/>
          <p:nvPr/>
        </p:nvGrpSpPr>
        <p:grpSpPr>
          <a:xfrm>
            <a:off x="9034975" y="1765699"/>
            <a:ext cx="1630800" cy="1085370"/>
            <a:chOff x="10133733" y="2047297"/>
            <a:chExt cx="1630800" cy="1085370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02D1FAB-ABF5-4340-9A4B-6DE79C5130A4}"/>
                </a:ext>
              </a:extLst>
            </p:cNvPr>
            <p:cNvSpPr/>
            <p:nvPr/>
          </p:nvSpPr>
          <p:spPr>
            <a:xfrm>
              <a:off x="10133733" y="2589982"/>
              <a:ext cx="543600" cy="5426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A8046A6A-ECEF-42DB-9788-7FB20E18A984}"/>
                </a:ext>
              </a:extLst>
            </p:cNvPr>
            <p:cNvSpPr/>
            <p:nvPr/>
          </p:nvSpPr>
          <p:spPr>
            <a:xfrm>
              <a:off x="11220933" y="2589982"/>
              <a:ext cx="543600" cy="5426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09026B11-E215-4F0F-BA44-8131915C4327}"/>
                </a:ext>
              </a:extLst>
            </p:cNvPr>
            <p:cNvSpPr/>
            <p:nvPr/>
          </p:nvSpPr>
          <p:spPr>
            <a:xfrm>
              <a:off x="10677333" y="2589982"/>
              <a:ext cx="543600" cy="5426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18DAA08-0CC4-4B20-AB95-AAAC9A268E27}"/>
                </a:ext>
              </a:extLst>
            </p:cNvPr>
            <p:cNvSpPr/>
            <p:nvPr/>
          </p:nvSpPr>
          <p:spPr>
            <a:xfrm>
              <a:off x="10677333" y="2047297"/>
              <a:ext cx="543600" cy="5426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等腰三角形 48">
            <a:extLst>
              <a:ext uri="{FF2B5EF4-FFF2-40B4-BE49-F238E27FC236}">
                <a16:creationId xmlns:a16="http://schemas.microsoft.com/office/drawing/2014/main" id="{4ED3C06F-E492-43D0-9995-6EF924566916}"/>
              </a:ext>
            </a:extLst>
          </p:cNvPr>
          <p:cNvSpPr/>
          <p:nvPr/>
        </p:nvSpPr>
        <p:spPr>
          <a:xfrm>
            <a:off x="9728291" y="1948579"/>
            <a:ext cx="244168" cy="2337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等腰三角形 51">
            <a:extLst>
              <a:ext uri="{FF2B5EF4-FFF2-40B4-BE49-F238E27FC236}">
                <a16:creationId xmlns:a16="http://schemas.microsoft.com/office/drawing/2014/main" id="{2B7A204E-EA19-44C8-B781-6B80F22D4CD6}"/>
              </a:ext>
            </a:extLst>
          </p:cNvPr>
          <p:cNvSpPr/>
          <p:nvPr/>
        </p:nvSpPr>
        <p:spPr>
          <a:xfrm rot="10800000">
            <a:off x="9728291" y="2483796"/>
            <a:ext cx="244168" cy="2337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等腰三角形 52">
            <a:extLst>
              <a:ext uri="{FF2B5EF4-FFF2-40B4-BE49-F238E27FC236}">
                <a16:creationId xmlns:a16="http://schemas.microsoft.com/office/drawing/2014/main" id="{56A93351-12F0-4134-9BF8-FC890B65CCCA}"/>
              </a:ext>
            </a:extLst>
          </p:cNvPr>
          <p:cNvSpPr/>
          <p:nvPr/>
        </p:nvSpPr>
        <p:spPr>
          <a:xfrm rot="5400000">
            <a:off x="10242310" y="2478561"/>
            <a:ext cx="244168" cy="2337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等腰三角形 53">
            <a:extLst>
              <a:ext uri="{FF2B5EF4-FFF2-40B4-BE49-F238E27FC236}">
                <a16:creationId xmlns:a16="http://schemas.microsoft.com/office/drawing/2014/main" id="{5D6BC69B-749A-434F-B859-4DEF960E5EA8}"/>
              </a:ext>
            </a:extLst>
          </p:cNvPr>
          <p:cNvSpPr/>
          <p:nvPr/>
        </p:nvSpPr>
        <p:spPr>
          <a:xfrm rot="16200000">
            <a:off x="9186742" y="2478561"/>
            <a:ext cx="244168" cy="2337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FFCD202-59DC-4779-834A-27F16AB4CB12}"/>
              </a:ext>
            </a:extLst>
          </p:cNvPr>
          <p:cNvSpPr/>
          <p:nvPr/>
        </p:nvSpPr>
        <p:spPr>
          <a:xfrm>
            <a:off x="8825918" y="3297610"/>
            <a:ext cx="2142066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CA65D969-5CDC-4E33-BC61-3D99A6144067}"/>
              </a:ext>
            </a:extLst>
          </p:cNvPr>
          <p:cNvSpPr txBox="1"/>
          <p:nvPr/>
        </p:nvSpPr>
        <p:spPr>
          <a:xfrm>
            <a:off x="9346159" y="3328753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Space bar</a:t>
            </a:r>
            <a:endParaRPr lang="en-US" dirty="0"/>
          </a:p>
        </p:txBody>
      </p: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1DA67C63-64F1-465F-AEDE-B36C43AB9C22}"/>
              </a:ext>
            </a:extLst>
          </p:cNvPr>
          <p:cNvGrpSpPr/>
          <p:nvPr/>
        </p:nvGrpSpPr>
        <p:grpSpPr>
          <a:xfrm>
            <a:off x="9298547" y="4306640"/>
            <a:ext cx="1786449" cy="747459"/>
            <a:chOff x="10075572" y="4081427"/>
            <a:chExt cx="1786449" cy="747459"/>
          </a:xfrm>
        </p:grpSpPr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B623E19D-4AE0-4991-9507-A77865CB7397}"/>
                </a:ext>
              </a:extLst>
            </p:cNvPr>
            <p:cNvGrpSpPr/>
            <p:nvPr/>
          </p:nvGrpSpPr>
          <p:grpSpPr>
            <a:xfrm>
              <a:off x="10075572" y="4081427"/>
              <a:ext cx="1786449" cy="747459"/>
              <a:chOff x="6980505" y="4899259"/>
              <a:chExt cx="1786449" cy="410504"/>
            </a:xfrm>
          </p:grpSpPr>
          <p:sp>
            <p:nvSpPr>
              <p:cNvPr id="59" name="矩形: 圓角 58">
                <a:extLst>
                  <a:ext uri="{FF2B5EF4-FFF2-40B4-BE49-F238E27FC236}">
                    <a16:creationId xmlns:a16="http://schemas.microsoft.com/office/drawing/2014/main" id="{FA9D71D2-1A85-4D5E-8B39-B8062D5F3B5A}"/>
                  </a:ext>
                </a:extLst>
              </p:cNvPr>
              <p:cNvSpPr/>
              <p:nvPr/>
            </p:nvSpPr>
            <p:spPr>
              <a:xfrm>
                <a:off x="6980505" y="4899259"/>
                <a:ext cx="1172093" cy="410504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9F907094-F693-43A9-ABFE-B66754092456}"/>
                  </a:ext>
                </a:extLst>
              </p:cNvPr>
              <p:cNvSpPr txBox="1"/>
              <p:nvPr/>
            </p:nvSpPr>
            <p:spPr>
              <a:xfrm>
                <a:off x="7260533" y="5011543"/>
                <a:ext cx="1506421" cy="185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Enter</a:t>
                </a:r>
                <a:endParaRPr lang="en-US" sz="1600" dirty="0"/>
              </a:p>
            </p:txBody>
          </p:sp>
        </p:grpSp>
        <p:cxnSp>
          <p:nvCxnSpPr>
            <p:cNvPr id="62" name="接點: 肘形 61">
              <a:extLst>
                <a:ext uri="{FF2B5EF4-FFF2-40B4-BE49-F238E27FC236}">
                  <a16:creationId xmlns:a16="http://schemas.microsoft.com/office/drawing/2014/main" id="{07014618-E0BE-46F6-AAF7-8CB85007478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400584" y="4484081"/>
              <a:ext cx="546783" cy="139894"/>
            </a:xfrm>
            <a:prstGeom prst="bentConnector3">
              <a:avLst>
                <a:gd name="adj1" fmla="val -109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8940E5F5-09D4-4331-BF2A-CDFDDFE80D1F}"/>
              </a:ext>
            </a:extLst>
          </p:cNvPr>
          <p:cNvSpPr/>
          <p:nvPr/>
        </p:nvSpPr>
        <p:spPr>
          <a:xfrm>
            <a:off x="1404395" y="1562691"/>
            <a:ext cx="1831562" cy="36575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BD34B37-447A-41E3-BF37-AD17E7EF950F}"/>
              </a:ext>
            </a:extLst>
          </p:cNvPr>
          <p:cNvSpPr/>
          <p:nvPr/>
        </p:nvSpPr>
        <p:spPr>
          <a:xfrm>
            <a:off x="796786" y="220578"/>
            <a:ext cx="7172038" cy="68832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7F339E5-E418-4351-92EF-882D2E48F0F3}"/>
              </a:ext>
            </a:extLst>
          </p:cNvPr>
          <p:cNvSpPr txBox="1"/>
          <p:nvPr/>
        </p:nvSpPr>
        <p:spPr>
          <a:xfrm>
            <a:off x="7166567" y="154385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 1</a:t>
            </a:r>
            <a:endParaRPr 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5966DCC-32EA-4F2C-B59B-209C1B4A2F63}"/>
              </a:ext>
            </a:extLst>
          </p:cNvPr>
          <p:cNvSpPr txBox="1"/>
          <p:nvPr/>
        </p:nvSpPr>
        <p:spPr>
          <a:xfrm>
            <a:off x="7166567" y="221362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 2</a:t>
            </a:r>
            <a:endParaRPr 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67809A44-151F-4776-882A-4B00A0C0DCCD}"/>
              </a:ext>
            </a:extLst>
          </p:cNvPr>
          <p:cNvSpPr txBox="1"/>
          <p:nvPr/>
        </p:nvSpPr>
        <p:spPr>
          <a:xfrm>
            <a:off x="7166567" y="288338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 3</a:t>
            </a:r>
            <a:endParaRPr 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F6CDA6F1-FE3E-422A-B263-CAE4B989AE1F}"/>
              </a:ext>
            </a:extLst>
          </p:cNvPr>
          <p:cNvSpPr txBox="1"/>
          <p:nvPr/>
        </p:nvSpPr>
        <p:spPr>
          <a:xfrm>
            <a:off x="7166567" y="35792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 4</a:t>
            </a:r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D96CB2D-C69F-4A6A-89DD-C721897B0B23}"/>
              </a:ext>
            </a:extLst>
          </p:cNvPr>
          <p:cNvSpPr txBox="1"/>
          <p:nvPr/>
        </p:nvSpPr>
        <p:spPr>
          <a:xfrm>
            <a:off x="5400586" y="4946557"/>
            <a:ext cx="201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Deployed vessels: 0</a:t>
            </a:r>
            <a:endParaRPr 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3D11CCD1-B19A-442B-8B55-C752C0DE1C9F}"/>
              </a:ext>
            </a:extLst>
          </p:cNvPr>
          <p:cNvSpPr txBox="1"/>
          <p:nvPr/>
        </p:nvSpPr>
        <p:spPr>
          <a:xfrm>
            <a:off x="1375510" y="5472577"/>
            <a:ext cx="429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badi" panose="020B0604020104020204" pitchFamily="34" charset="0"/>
              </a:rPr>
              <a:t>Ships will appear on the board in descending order according </a:t>
            </a:r>
          </a:p>
          <a:p>
            <a:r>
              <a:rPr lang="en-GB" sz="1200" dirty="0">
                <a:latin typeface="Abadi" panose="020B0604020104020204" pitchFamily="34" charset="0"/>
              </a:rPr>
              <a:t>to their size. All ships should be deployed in the grid.</a:t>
            </a:r>
            <a:endParaRPr lang="de-DE" sz="1200" dirty="0">
              <a:latin typeface="Abadi" panose="020B0604020104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E561D69-C92E-49BF-A8F1-6AD70118D535}"/>
              </a:ext>
            </a:extLst>
          </p:cNvPr>
          <p:cNvSpPr txBox="1"/>
          <p:nvPr/>
        </p:nvSpPr>
        <p:spPr>
          <a:xfrm>
            <a:off x="976341" y="281124"/>
            <a:ext cx="2077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Abadi" panose="020B0604020104020204" pitchFamily="34" charset="0"/>
              </a:rPr>
              <a:t>Easy Mode</a:t>
            </a:r>
            <a:endParaRPr lang="en-US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62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303AFE-2C82-412F-A88A-F6697BD62FB9}"/>
              </a:ext>
            </a:extLst>
          </p:cNvPr>
          <p:cNvSpPr/>
          <p:nvPr/>
        </p:nvSpPr>
        <p:spPr>
          <a:xfrm>
            <a:off x="796786" y="908906"/>
            <a:ext cx="7172038" cy="55888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表格 13">
            <a:extLst>
              <a:ext uri="{FF2B5EF4-FFF2-40B4-BE49-F238E27FC236}">
                <a16:creationId xmlns:a16="http://schemas.microsoft.com/office/drawing/2014/main" id="{B27E00BC-DAC0-4324-8F95-E49DC84E0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967802"/>
              </p:ext>
            </p:extLst>
          </p:nvPr>
        </p:nvGraphicFramePr>
        <p:xfrm>
          <a:off x="1404395" y="1562692"/>
          <a:ext cx="36372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728">
                  <a:extLst>
                    <a:ext uri="{9D8B030D-6E8A-4147-A177-3AD203B41FA5}">
                      <a16:colId xmlns:a16="http://schemas.microsoft.com/office/drawing/2014/main" val="2321088909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4275831840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144795749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3330179924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533687518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2022336358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2519959552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3745132369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255550072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2637707241"/>
                    </a:ext>
                  </a:extLst>
                </a:gridCol>
              </a:tblGrid>
              <a:tr h="3496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160413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263939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348121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2427810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356359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822303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403689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962970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798889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199034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E14D67E3-96FD-41C5-807C-111B04A3EB18}"/>
              </a:ext>
            </a:extLst>
          </p:cNvPr>
          <p:cNvSpPr txBox="1"/>
          <p:nvPr/>
        </p:nvSpPr>
        <p:spPr>
          <a:xfrm>
            <a:off x="1382204" y="1045456"/>
            <a:ext cx="4842039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1    2    3     4     5    6      7    8     9     10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EC2144A-B08D-4590-9359-29D80CFBA49A}"/>
              </a:ext>
            </a:extLst>
          </p:cNvPr>
          <p:cNvSpPr txBox="1"/>
          <p:nvPr/>
        </p:nvSpPr>
        <p:spPr>
          <a:xfrm>
            <a:off x="976341" y="1431434"/>
            <a:ext cx="316562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A</a:t>
            </a:r>
          </a:p>
          <a:p>
            <a:pPr>
              <a:lnSpc>
                <a:spcPct val="150000"/>
              </a:lnSpc>
            </a:pPr>
            <a:r>
              <a:rPr lang="de-DE" dirty="0"/>
              <a:t>B</a:t>
            </a:r>
          </a:p>
          <a:p>
            <a:pPr>
              <a:lnSpc>
                <a:spcPct val="150000"/>
              </a:lnSpc>
            </a:pPr>
            <a:r>
              <a:rPr lang="de-DE" dirty="0"/>
              <a:t>C</a:t>
            </a:r>
          </a:p>
          <a:p>
            <a:pPr>
              <a:lnSpc>
                <a:spcPct val="150000"/>
              </a:lnSpc>
            </a:pPr>
            <a:r>
              <a:rPr lang="de-DE" dirty="0"/>
              <a:t>D</a:t>
            </a:r>
          </a:p>
          <a:p>
            <a:pPr>
              <a:lnSpc>
                <a:spcPct val="150000"/>
              </a:lnSpc>
            </a:pPr>
            <a:r>
              <a:rPr lang="de-DE" dirty="0"/>
              <a:t>E</a:t>
            </a:r>
          </a:p>
          <a:p>
            <a:pPr>
              <a:lnSpc>
                <a:spcPct val="150000"/>
              </a:lnSpc>
            </a:pPr>
            <a:r>
              <a:rPr lang="de-DE" dirty="0"/>
              <a:t>F</a:t>
            </a:r>
          </a:p>
          <a:p>
            <a:pPr>
              <a:lnSpc>
                <a:spcPct val="150000"/>
              </a:lnSpc>
            </a:pPr>
            <a:r>
              <a:rPr lang="de-DE" dirty="0"/>
              <a:t>G</a:t>
            </a:r>
          </a:p>
          <a:p>
            <a:pPr>
              <a:lnSpc>
                <a:spcPct val="150000"/>
              </a:lnSpc>
            </a:pPr>
            <a:r>
              <a:rPr lang="de-DE" dirty="0"/>
              <a:t>H</a:t>
            </a:r>
          </a:p>
          <a:p>
            <a:pPr>
              <a:lnSpc>
                <a:spcPct val="150000"/>
              </a:lnSpc>
            </a:pPr>
            <a:r>
              <a:rPr lang="de-DE" dirty="0"/>
              <a:t>I</a:t>
            </a:r>
            <a:endParaRPr lang="en-US" dirty="0"/>
          </a:p>
        </p:txBody>
      </p:sp>
      <p:graphicFrame>
        <p:nvGraphicFramePr>
          <p:cNvPr id="8" name="表格 17">
            <a:extLst>
              <a:ext uri="{FF2B5EF4-FFF2-40B4-BE49-F238E27FC236}">
                <a16:creationId xmlns:a16="http://schemas.microsoft.com/office/drawing/2014/main" id="{0673D0B2-AABF-45C3-B46C-ABEB83419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996020"/>
              </p:ext>
            </p:extLst>
          </p:nvPr>
        </p:nvGraphicFramePr>
        <p:xfrm>
          <a:off x="5725276" y="2210200"/>
          <a:ext cx="13019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495">
                  <a:extLst>
                    <a:ext uri="{9D8B030D-6E8A-4147-A177-3AD203B41FA5}">
                      <a16:colId xmlns:a16="http://schemas.microsoft.com/office/drawing/2014/main" val="2518831898"/>
                    </a:ext>
                  </a:extLst>
                </a:gridCol>
                <a:gridCol w="325495">
                  <a:extLst>
                    <a:ext uri="{9D8B030D-6E8A-4147-A177-3AD203B41FA5}">
                      <a16:colId xmlns:a16="http://schemas.microsoft.com/office/drawing/2014/main" val="524870289"/>
                    </a:ext>
                  </a:extLst>
                </a:gridCol>
                <a:gridCol w="325495">
                  <a:extLst>
                    <a:ext uri="{9D8B030D-6E8A-4147-A177-3AD203B41FA5}">
                      <a16:colId xmlns:a16="http://schemas.microsoft.com/office/drawing/2014/main" val="3389171276"/>
                    </a:ext>
                  </a:extLst>
                </a:gridCol>
                <a:gridCol w="325495">
                  <a:extLst>
                    <a:ext uri="{9D8B030D-6E8A-4147-A177-3AD203B41FA5}">
                      <a16:colId xmlns:a16="http://schemas.microsoft.com/office/drawing/2014/main" val="1086141034"/>
                    </a:ext>
                  </a:extLst>
                </a:gridCol>
              </a:tblGrid>
              <a:tr h="359339">
                <a:tc>
                  <a:txBody>
                    <a:bodyPr/>
                    <a:lstStyle/>
                    <a:p>
                      <a:r>
                        <a:rPr lang="de-DE" dirty="0"/>
                        <a:t>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183144"/>
                  </a:ext>
                </a:extLst>
              </a:tr>
            </a:tbl>
          </a:graphicData>
        </a:graphic>
      </p:graphicFrame>
      <p:graphicFrame>
        <p:nvGraphicFramePr>
          <p:cNvPr id="9" name="表格 17">
            <a:extLst>
              <a:ext uri="{FF2B5EF4-FFF2-40B4-BE49-F238E27FC236}">
                <a16:creationId xmlns:a16="http://schemas.microsoft.com/office/drawing/2014/main" id="{F49C3B80-61AC-4FC2-AD7F-49DC30780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799780"/>
              </p:ext>
            </p:extLst>
          </p:nvPr>
        </p:nvGraphicFramePr>
        <p:xfrm>
          <a:off x="5400586" y="1558924"/>
          <a:ext cx="162667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334">
                  <a:extLst>
                    <a:ext uri="{9D8B030D-6E8A-4147-A177-3AD203B41FA5}">
                      <a16:colId xmlns:a16="http://schemas.microsoft.com/office/drawing/2014/main" val="2518831898"/>
                    </a:ext>
                  </a:extLst>
                </a:gridCol>
                <a:gridCol w="325334">
                  <a:extLst>
                    <a:ext uri="{9D8B030D-6E8A-4147-A177-3AD203B41FA5}">
                      <a16:colId xmlns:a16="http://schemas.microsoft.com/office/drawing/2014/main" val="524870289"/>
                    </a:ext>
                  </a:extLst>
                </a:gridCol>
                <a:gridCol w="325334">
                  <a:extLst>
                    <a:ext uri="{9D8B030D-6E8A-4147-A177-3AD203B41FA5}">
                      <a16:colId xmlns:a16="http://schemas.microsoft.com/office/drawing/2014/main" val="3623359656"/>
                    </a:ext>
                  </a:extLst>
                </a:gridCol>
                <a:gridCol w="325334">
                  <a:extLst>
                    <a:ext uri="{9D8B030D-6E8A-4147-A177-3AD203B41FA5}">
                      <a16:colId xmlns:a16="http://schemas.microsoft.com/office/drawing/2014/main" val="3389171276"/>
                    </a:ext>
                  </a:extLst>
                </a:gridCol>
                <a:gridCol w="325334">
                  <a:extLst>
                    <a:ext uri="{9D8B030D-6E8A-4147-A177-3AD203B41FA5}">
                      <a16:colId xmlns:a16="http://schemas.microsoft.com/office/drawing/2014/main" val="1086141034"/>
                    </a:ext>
                  </a:extLst>
                </a:gridCol>
              </a:tblGrid>
              <a:tr h="301151">
                <a:tc>
                  <a:txBody>
                    <a:bodyPr/>
                    <a:lstStyle/>
                    <a:p>
                      <a:r>
                        <a:rPr lang="de-DE" dirty="0"/>
                        <a:t>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183144"/>
                  </a:ext>
                </a:extLst>
              </a:tr>
            </a:tbl>
          </a:graphicData>
        </a:graphic>
      </p:graphicFrame>
      <p:graphicFrame>
        <p:nvGraphicFramePr>
          <p:cNvPr id="10" name="表格 17">
            <a:extLst>
              <a:ext uri="{FF2B5EF4-FFF2-40B4-BE49-F238E27FC236}">
                <a16:creationId xmlns:a16="http://schemas.microsoft.com/office/drawing/2014/main" id="{5352B3A5-0BF6-4C53-BE73-31ED6DF25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34311"/>
              </p:ext>
            </p:extLst>
          </p:nvPr>
        </p:nvGraphicFramePr>
        <p:xfrm>
          <a:off x="6050771" y="2908360"/>
          <a:ext cx="97648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495">
                  <a:extLst>
                    <a:ext uri="{9D8B030D-6E8A-4147-A177-3AD203B41FA5}">
                      <a16:colId xmlns:a16="http://schemas.microsoft.com/office/drawing/2014/main" val="2518831898"/>
                    </a:ext>
                  </a:extLst>
                </a:gridCol>
                <a:gridCol w="325495">
                  <a:extLst>
                    <a:ext uri="{9D8B030D-6E8A-4147-A177-3AD203B41FA5}">
                      <a16:colId xmlns:a16="http://schemas.microsoft.com/office/drawing/2014/main" val="3389171276"/>
                    </a:ext>
                  </a:extLst>
                </a:gridCol>
                <a:gridCol w="325495">
                  <a:extLst>
                    <a:ext uri="{9D8B030D-6E8A-4147-A177-3AD203B41FA5}">
                      <a16:colId xmlns:a16="http://schemas.microsoft.com/office/drawing/2014/main" val="1086141034"/>
                    </a:ext>
                  </a:extLst>
                </a:gridCol>
              </a:tblGrid>
              <a:tr h="359339">
                <a:tc>
                  <a:txBody>
                    <a:bodyPr/>
                    <a:lstStyle/>
                    <a:p>
                      <a:r>
                        <a:rPr lang="de-DE" dirty="0"/>
                        <a:t>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183144"/>
                  </a:ext>
                </a:extLst>
              </a:tr>
            </a:tbl>
          </a:graphicData>
        </a:graphic>
      </p:graphicFrame>
      <p:graphicFrame>
        <p:nvGraphicFramePr>
          <p:cNvPr id="11" name="表格 17">
            <a:extLst>
              <a:ext uri="{FF2B5EF4-FFF2-40B4-BE49-F238E27FC236}">
                <a16:creationId xmlns:a16="http://schemas.microsoft.com/office/drawing/2014/main" id="{27F2B972-5B9A-4E83-A528-5D3921E22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12100"/>
              </p:ext>
            </p:extLst>
          </p:nvPr>
        </p:nvGraphicFramePr>
        <p:xfrm>
          <a:off x="6376266" y="3606520"/>
          <a:ext cx="6509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495">
                  <a:extLst>
                    <a:ext uri="{9D8B030D-6E8A-4147-A177-3AD203B41FA5}">
                      <a16:colId xmlns:a16="http://schemas.microsoft.com/office/drawing/2014/main" val="2518831898"/>
                    </a:ext>
                  </a:extLst>
                </a:gridCol>
                <a:gridCol w="325495">
                  <a:extLst>
                    <a:ext uri="{9D8B030D-6E8A-4147-A177-3AD203B41FA5}">
                      <a16:colId xmlns:a16="http://schemas.microsoft.com/office/drawing/2014/main" val="3389171276"/>
                    </a:ext>
                  </a:extLst>
                </a:gridCol>
              </a:tblGrid>
              <a:tr h="359339">
                <a:tc>
                  <a:txBody>
                    <a:bodyPr/>
                    <a:lstStyle/>
                    <a:p>
                      <a:r>
                        <a:rPr lang="de-DE" dirty="0"/>
                        <a:t>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183144"/>
                  </a:ext>
                </a:extLst>
              </a:tr>
            </a:tbl>
          </a:graphicData>
        </a:graphic>
      </p:graphicFrame>
      <p:grpSp>
        <p:nvGrpSpPr>
          <p:cNvPr id="12" name="群組 11">
            <a:extLst>
              <a:ext uri="{FF2B5EF4-FFF2-40B4-BE49-F238E27FC236}">
                <a16:creationId xmlns:a16="http://schemas.microsoft.com/office/drawing/2014/main" id="{86C5884E-497C-43A5-B289-CAC9723FB3BB}"/>
              </a:ext>
            </a:extLst>
          </p:cNvPr>
          <p:cNvGrpSpPr/>
          <p:nvPr/>
        </p:nvGrpSpPr>
        <p:grpSpPr>
          <a:xfrm>
            <a:off x="9034975" y="1765699"/>
            <a:ext cx="1630800" cy="1085370"/>
            <a:chOff x="10133733" y="2047297"/>
            <a:chExt cx="1630800" cy="108537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93AC59E-0461-46AB-8EEB-D7D7CA8229A1}"/>
                </a:ext>
              </a:extLst>
            </p:cNvPr>
            <p:cNvSpPr/>
            <p:nvPr/>
          </p:nvSpPr>
          <p:spPr>
            <a:xfrm>
              <a:off x="10133733" y="2589982"/>
              <a:ext cx="543600" cy="5426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B1C589C-F30A-43F0-945F-0D916005F406}"/>
                </a:ext>
              </a:extLst>
            </p:cNvPr>
            <p:cNvSpPr/>
            <p:nvPr/>
          </p:nvSpPr>
          <p:spPr>
            <a:xfrm>
              <a:off x="11220933" y="2589982"/>
              <a:ext cx="543600" cy="5426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CABCC83-1772-4EAE-A929-EF75B329EFD0}"/>
                </a:ext>
              </a:extLst>
            </p:cNvPr>
            <p:cNvSpPr/>
            <p:nvPr/>
          </p:nvSpPr>
          <p:spPr>
            <a:xfrm>
              <a:off x="10677333" y="2589982"/>
              <a:ext cx="543600" cy="5426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486269E-2178-4814-8E25-012A008534FE}"/>
                </a:ext>
              </a:extLst>
            </p:cNvPr>
            <p:cNvSpPr/>
            <p:nvPr/>
          </p:nvSpPr>
          <p:spPr>
            <a:xfrm>
              <a:off x="10677333" y="2047297"/>
              <a:ext cx="543600" cy="5426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27BA1C39-0F4C-45EE-A3A2-664A554993FA}"/>
              </a:ext>
            </a:extLst>
          </p:cNvPr>
          <p:cNvSpPr/>
          <p:nvPr/>
        </p:nvSpPr>
        <p:spPr>
          <a:xfrm>
            <a:off x="9728291" y="1948579"/>
            <a:ext cx="244168" cy="2337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BC96E655-4D96-441D-8631-63034A978D77}"/>
              </a:ext>
            </a:extLst>
          </p:cNvPr>
          <p:cNvSpPr/>
          <p:nvPr/>
        </p:nvSpPr>
        <p:spPr>
          <a:xfrm rot="10800000">
            <a:off x="9728291" y="2483796"/>
            <a:ext cx="244168" cy="2337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553CAD17-836D-42B7-9541-28CA5F3E9E5D}"/>
              </a:ext>
            </a:extLst>
          </p:cNvPr>
          <p:cNvSpPr/>
          <p:nvPr/>
        </p:nvSpPr>
        <p:spPr>
          <a:xfrm rot="5400000">
            <a:off x="10242310" y="2478561"/>
            <a:ext cx="244168" cy="2337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C2220295-AF65-4E6D-8C85-954EF5C7983F}"/>
              </a:ext>
            </a:extLst>
          </p:cNvPr>
          <p:cNvSpPr/>
          <p:nvPr/>
        </p:nvSpPr>
        <p:spPr>
          <a:xfrm rot="16200000">
            <a:off x="9186742" y="2478561"/>
            <a:ext cx="244168" cy="2337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B3B0FB5-ADEF-4A17-A814-96D41144D7CB}"/>
              </a:ext>
            </a:extLst>
          </p:cNvPr>
          <p:cNvSpPr/>
          <p:nvPr/>
        </p:nvSpPr>
        <p:spPr>
          <a:xfrm>
            <a:off x="8825918" y="3297610"/>
            <a:ext cx="2142066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AB520CC-E906-41C3-B98E-8ABE1C6D45CC}"/>
              </a:ext>
            </a:extLst>
          </p:cNvPr>
          <p:cNvSpPr txBox="1"/>
          <p:nvPr/>
        </p:nvSpPr>
        <p:spPr>
          <a:xfrm>
            <a:off x="9346159" y="3328753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Space bar</a:t>
            </a:r>
            <a:endParaRPr lang="en-US" dirty="0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1B41921C-F956-4FF2-A54D-056C5735FC42}"/>
              </a:ext>
            </a:extLst>
          </p:cNvPr>
          <p:cNvGrpSpPr/>
          <p:nvPr/>
        </p:nvGrpSpPr>
        <p:grpSpPr>
          <a:xfrm>
            <a:off x="9298547" y="4306640"/>
            <a:ext cx="1786449" cy="747459"/>
            <a:chOff x="10075572" y="4081427"/>
            <a:chExt cx="1786449" cy="747459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978A2E58-CF36-41BE-B929-8FBD9B0265D7}"/>
                </a:ext>
              </a:extLst>
            </p:cNvPr>
            <p:cNvGrpSpPr/>
            <p:nvPr/>
          </p:nvGrpSpPr>
          <p:grpSpPr>
            <a:xfrm>
              <a:off x="10075572" y="4081427"/>
              <a:ext cx="1786449" cy="747459"/>
              <a:chOff x="6980505" y="4899259"/>
              <a:chExt cx="1786449" cy="410504"/>
            </a:xfrm>
          </p:grpSpPr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2688C17A-7999-400B-924A-FA16D01BFCB1}"/>
                  </a:ext>
                </a:extLst>
              </p:cNvPr>
              <p:cNvSpPr/>
              <p:nvPr/>
            </p:nvSpPr>
            <p:spPr>
              <a:xfrm>
                <a:off x="6980505" y="4899259"/>
                <a:ext cx="1172093" cy="410504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37BCF679-53C4-41C4-AAA3-EDAD3F86704C}"/>
                  </a:ext>
                </a:extLst>
              </p:cNvPr>
              <p:cNvSpPr txBox="1"/>
              <p:nvPr/>
            </p:nvSpPr>
            <p:spPr>
              <a:xfrm>
                <a:off x="7260533" y="5011543"/>
                <a:ext cx="1506421" cy="185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Enter</a:t>
                </a:r>
                <a:endParaRPr lang="en-US" sz="1600" dirty="0"/>
              </a:p>
            </p:txBody>
          </p:sp>
        </p:grpSp>
        <p:cxnSp>
          <p:nvCxnSpPr>
            <p:cNvPr id="25" name="接點: 肘形 24">
              <a:extLst>
                <a:ext uri="{FF2B5EF4-FFF2-40B4-BE49-F238E27FC236}">
                  <a16:creationId xmlns:a16="http://schemas.microsoft.com/office/drawing/2014/main" id="{984C8F5A-D0F3-4045-A483-BB8997DE4EA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400584" y="4484081"/>
              <a:ext cx="546783" cy="139894"/>
            </a:xfrm>
            <a:prstGeom prst="bentConnector3">
              <a:avLst>
                <a:gd name="adj1" fmla="val -109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7BCC61C4-6A5B-4ACF-A076-3BB9591FA75A}"/>
              </a:ext>
            </a:extLst>
          </p:cNvPr>
          <p:cNvSpPr/>
          <p:nvPr/>
        </p:nvSpPr>
        <p:spPr>
          <a:xfrm>
            <a:off x="1404395" y="1562691"/>
            <a:ext cx="1831562" cy="36575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1782427-2569-4432-A606-B15BC7BE576B}"/>
              </a:ext>
            </a:extLst>
          </p:cNvPr>
          <p:cNvSpPr/>
          <p:nvPr/>
        </p:nvSpPr>
        <p:spPr>
          <a:xfrm>
            <a:off x="796786" y="220578"/>
            <a:ext cx="7172038" cy="68832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C843D28-4233-4136-886A-3615064E584E}"/>
              </a:ext>
            </a:extLst>
          </p:cNvPr>
          <p:cNvSpPr txBox="1"/>
          <p:nvPr/>
        </p:nvSpPr>
        <p:spPr>
          <a:xfrm>
            <a:off x="7166567" y="154385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 1</a:t>
            </a:r>
            <a:endParaRPr 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B365DA2-7915-4DBD-90E3-AEAAF0089325}"/>
              </a:ext>
            </a:extLst>
          </p:cNvPr>
          <p:cNvSpPr txBox="1"/>
          <p:nvPr/>
        </p:nvSpPr>
        <p:spPr>
          <a:xfrm>
            <a:off x="7166567" y="221362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 2</a:t>
            </a:r>
            <a:endParaRPr 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24A3190-DFD8-4CE6-805B-7F41B04215C6}"/>
              </a:ext>
            </a:extLst>
          </p:cNvPr>
          <p:cNvSpPr txBox="1"/>
          <p:nvPr/>
        </p:nvSpPr>
        <p:spPr>
          <a:xfrm>
            <a:off x="7166567" y="288338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 3</a:t>
            </a:r>
            <a:endParaRPr 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32043A2-CDF7-4A69-BA55-AE03D2DE085F}"/>
              </a:ext>
            </a:extLst>
          </p:cNvPr>
          <p:cNvSpPr txBox="1"/>
          <p:nvPr/>
        </p:nvSpPr>
        <p:spPr>
          <a:xfrm>
            <a:off x="7166567" y="35792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 4</a:t>
            </a:r>
            <a:endParaRPr 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9A97EBE-8CE7-4F40-8477-37297AC270C5}"/>
              </a:ext>
            </a:extLst>
          </p:cNvPr>
          <p:cNvSpPr txBox="1"/>
          <p:nvPr/>
        </p:nvSpPr>
        <p:spPr>
          <a:xfrm>
            <a:off x="5400586" y="4946557"/>
            <a:ext cx="201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Deployed vessels: 0</a:t>
            </a:r>
            <a:endParaRPr 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D33DFDF-AFF4-4887-B7F6-DB4C6E5124EF}"/>
              </a:ext>
            </a:extLst>
          </p:cNvPr>
          <p:cNvSpPr txBox="1"/>
          <p:nvPr/>
        </p:nvSpPr>
        <p:spPr>
          <a:xfrm>
            <a:off x="1249951" y="5489378"/>
            <a:ext cx="4894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badi" panose="020B0604020104020204" pitchFamily="34" charset="0"/>
              </a:rPr>
              <a:t>Ships will appear on the board in descending order according </a:t>
            </a:r>
          </a:p>
          <a:p>
            <a:r>
              <a:rPr lang="en-GB" sz="1200" dirty="0">
                <a:latin typeface="Abadi" panose="020B0604020104020204" pitchFamily="34" charset="0"/>
              </a:rPr>
              <a:t>to their size. Placement of ships on black blocks (reefs) are not allowed!</a:t>
            </a:r>
          </a:p>
          <a:p>
            <a:r>
              <a:rPr lang="en-GB" sz="1200" dirty="0">
                <a:latin typeface="Abadi" panose="020B0604020104020204" pitchFamily="34" charset="0"/>
              </a:rPr>
              <a:t>All ships should be deployed in the grid. 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555272A-CC02-4EE0-91C2-E998177B043E}"/>
              </a:ext>
            </a:extLst>
          </p:cNvPr>
          <p:cNvSpPr txBox="1"/>
          <p:nvPr/>
        </p:nvSpPr>
        <p:spPr>
          <a:xfrm>
            <a:off x="980926" y="302015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Abadi" panose="020B0604020104020204" pitchFamily="34" charset="0"/>
              </a:rPr>
              <a:t>Hard Mode</a:t>
            </a:r>
            <a:endParaRPr lang="en-US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80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AAB4089-2AC1-4E63-8611-2436835512FF}"/>
              </a:ext>
            </a:extLst>
          </p:cNvPr>
          <p:cNvSpPr/>
          <p:nvPr/>
        </p:nvSpPr>
        <p:spPr>
          <a:xfrm>
            <a:off x="796786" y="908906"/>
            <a:ext cx="7172038" cy="55888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表格 13">
            <a:extLst>
              <a:ext uri="{FF2B5EF4-FFF2-40B4-BE49-F238E27FC236}">
                <a16:creationId xmlns:a16="http://schemas.microsoft.com/office/drawing/2014/main" id="{2EC17E94-4CA0-4D69-B12E-36DD2FEED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645069"/>
              </p:ext>
            </p:extLst>
          </p:nvPr>
        </p:nvGraphicFramePr>
        <p:xfrm>
          <a:off x="1404395" y="1562692"/>
          <a:ext cx="36372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728">
                  <a:extLst>
                    <a:ext uri="{9D8B030D-6E8A-4147-A177-3AD203B41FA5}">
                      <a16:colId xmlns:a16="http://schemas.microsoft.com/office/drawing/2014/main" val="2321088909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4275831840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144795749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3330179924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533687518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2022336358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2519959552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3745132369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255550072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2637707241"/>
                    </a:ext>
                  </a:extLst>
                </a:gridCol>
              </a:tblGrid>
              <a:tr h="3496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160413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263939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348121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2427810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356359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822303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403689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962970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798889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199034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6C584D7F-0FB7-4943-B29E-9FDD3EDF5EC2}"/>
              </a:ext>
            </a:extLst>
          </p:cNvPr>
          <p:cNvSpPr txBox="1"/>
          <p:nvPr/>
        </p:nvSpPr>
        <p:spPr>
          <a:xfrm>
            <a:off x="1382204" y="1045456"/>
            <a:ext cx="4842039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1    2    3     4     5    6      7    8     9     10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0A02096-05ED-488E-A88B-24E6E91C597D}"/>
              </a:ext>
            </a:extLst>
          </p:cNvPr>
          <p:cNvSpPr txBox="1"/>
          <p:nvPr/>
        </p:nvSpPr>
        <p:spPr>
          <a:xfrm>
            <a:off x="976341" y="1431434"/>
            <a:ext cx="316562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A</a:t>
            </a:r>
          </a:p>
          <a:p>
            <a:pPr>
              <a:lnSpc>
                <a:spcPct val="150000"/>
              </a:lnSpc>
            </a:pPr>
            <a:r>
              <a:rPr lang="de-DE" dirty="0"/>
              <a:t>B</a:t>
            </a:r>
          </a:p>
          <a:p>
            <a:pPr>
              <a:lnSpc>
                <a:spcPct val="150000"/>
              </a:lnSpc>
            </a:pPr>
            <a:r>
              <a:rPr lang="de-DE" dirty="0"/>
              <a:t>C</a:t>
            </a:r>
          </a:p>
          <a:p>
            <a:pPr>
              <a:lnSpc>
                <a:spcPct val="150000"/>
              </a:lnSpc>
            </a:pPr>
            <a:r>
              <a:rPr lang="de-DE" dirty="0"/>
              <a:t>D</a:t>
            </a:r>
          </a:p>
          <a:p>
            <a:pPr>
              <a:lnSpc>
                <a:spcPct val="150000"/>
              </a:lnSpc>
            </a:pPr>
            <a:r>
              <a:rPr lang="de-DE" dirty="0"/>
              <a:t>E</a:t>
            </a:r>
          </a:p>
          <a:p>
            <a:pPr>
              <a:lnSpc>
                <a:spcPct val="150000"/>
              </a:lnSpc>
            </a:pPr>
            <a:r>
              <a:rPr lang="de-DE" dirty="0"/>
              <a:t>F</a:t>
            </a:r>
          </a:p>
          <a:p>
            <a:pPr>
              <a:lnSpc>
                <a:spcPct val="150000"/>
              </a:lnSpc>
            </a:pPr>
            <a:r>
              <a:rPr lang="de-DE" dirty="0"/>
              <a:t>G</a:t>
            </a:r>
          </a:p>
          <a:p>
            <a:pPr>
              <a:lnSpc>
                <a:spcPct val="150000"/>
              </a:lnSpc>
            </a:pPr>
            <a:r>
              <a:rPr lang="de-DE" dirty="0"/>
              <a:t>H</a:t>
            </a:r>
          </a:p>
          <a:p>
            <a:pPr>
              <a:lnSpc>
                <a:spcPct val="150000"/>
              </a:lnSpc>
            </a:pPr>
            <a:r>
              <a:rPr lang="de-DE" dirty="0"/>
              <a:t>I</a:t>
            </a:r>
            <a:endParaRPr lang="en-US" dirty="0"/>
          </a:p>
        </p:txBody>
      </p:sp>
      <p:graphicFrame>
        <p:nvGraphicFramePr>
          <p:cNvPr id="8" name="表格 17">
            <a:extLst>
              <a:ext uri="{FF2B5EF4-FFF2-40B4-BE49-F238E27FC236}">
                <a16:creationId xmlns:a16="http://schemas.microsoft.com/office/drawing/2014/main" id="{42A12FD6-9BF5-429C-BEFA-4BAFF5F54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638176"/>
              </p:ext>
            </p:extLst>
          </p:nvPr>
        </p:nvGraphicFramePr>
        <p:xfrm>
          <a:off x="5725276" y="2210200"/>
          <a:ext cx="13019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495">
                  <a:extLst>
                    <a:ext uri="{9D8B030D-6E8A-4147-A177-3AD203B41FA5}">
                      <a16:colId xmlns:a16="http://schemas.microsoft.com/office/drawing/2014/main" val="2518831898"/>
                    </a:ext>
                  </a:extLst>
                </a:gridCol>
                <a:gridCol w="325495">
                  <a:extLst>
                    <a:ext uri="{9D8B030D-6E8A-4147-A177-3AD203B41FA5}">
                      <a16:colId xmlns:a16="http://schemas.microsoft.com/office/drawing/2014/main" val="524870289"/>
                    </a:ext>
                  </a:extLst>
                </a:gridCol>
                <a:gridCol w="325495">
                  <a:extLst>
                    <a:ext uri="{9D8B030D-6E8A-4147-A177-3AD203B41FA5}">
                      <a16:colId xmlns:a16="http://schemas.microsoft.com/office/drawing/2014/main" val="3389171276"/>
                    </a:ext>
                  </a:extLst>
                </a:gridCol>
                <a:gridCol w="325495">
                  <a:extLst>
                    <a:ext uri="{9D8B030D-6E8A-4147-A177-3AD203B41FA5}">
                      <a16:colId xmlns:a16="http://schemas.microsoft.com/office/drawing/2014/main" val="1086141034"/>
                    </a:ext>
                  </a:extLst>
                </a:gridCol>
              </a:tblGrid>
              <a:tr h="359339">
                <a:tc>
                  <a:txBody>
                    <a:bodyPr/>
                    <a:lstStyle/>
                    <a:p>
                      <a:r>
                        <a:rPr lang="de-DE" dirty="0"/>
                        <a:t>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183144"/>
                  </a:ext>
                </a:extLst>
              </a:tr>
            </a:tbl>
          </a:graphicData>
        </a:graphic>
      </p:graphicFrame>
      <p:graphicFrame>
        <p:nvGraphicFramePr>
          <p:cNvPr id="9" name="表格 17">
            <a:extLst>
              <a:ext uri="{FF2B5EF4-FFF2-40B4-BE49-F238E27FC236}">
                <a16:creationId xmlns:a16="http://schemas.microsoft.com/office/drawing/2014/main" id="{068D02EC-4AD1-4A54-937B-29C6D1781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244972"/>
              </p:ext>
            </p:extLst>
          </p:nvPr>
        </p:nvGraphicFramePr>
        <p:xfrm>
          <a:off x="5400586" y="1558924"/>
          <a:ext cx="162667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334">
                  <a:extLst>
                    <a:ext uri="{9D8B030D-6E8A-4147-A177-3AD203B41FA5}">
                      <a16:colId xmlns:a16="http://schemas.microsoft.com/office/drawing/2014/main" val="2518831898"/>
                    </a:ext>
                  </a:extLst>
                </a:gridCol>
                <a:gridCol w="325334">
                  <a:extLst>
                    <a:ext uri="{9D8B030D-6E8A-4147-A177-3AD203B41FA5}">
                      <a16:colId xmlns:a16="http://schemas.microsoft.com/office/drawing/2014/main" val="524870289"/>
                    </a:ext>
                  </a:extLst>
                </a:gridCol>
                <a:gridCol w="325334">
                  <a:extLst>
                    <a:ext uri="{9D8B030D-6E8A-4147-A177-3AD203B41FA5}">
                      <a16:colId xmlns:a16="http://schemas.microsoft.com/office/drawing/2014/main" val="3623359656"/>
                    </a:ext>
                  </a:extLst>
                </a:gridCol>
                <a:gridCol w="325334">
                  <a:extLst>
                    <a:ext uri="{9D8B030D-6E8A-4147-A177-3AD203B41FA5}">
                      <a16:colId xmlns:a16="http://schemas.microsoft.com/office/drawing/2014/main" val="3389171276"/>
                    </a:ext>
                  </a:extLst>
                </a:gridCol>
                <a:gridCol w="325334">
                  <a:extLst>
                    <a:ext uri="{9D8B030D-6E8A-4147-A177-3AD203B41FA5}">
                      <a16:colId xmlns:a16="http://schemas.microsoft.com/office/drawing/2014/main" val="1086141034"/>
                    </a:ext>
                  </a:extLst>
                </a:gridCol>
              </a:tblGrid>
              <a:tr h="301151">
                <a:tc>
                  <a:txBody>
                    <a:bodyPr/>
                    <a:lstStyle/>
                    <a:p>
                      <a:r>
                        <a:rPr lang="de-DE" dirty="0"/>
                        <a:t>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183144"/>
                  </a:ext>
                </a:extLst>
              </a:tr>
            </a:tbl>
          </a:graphicData>
        </a:graphic>
      </p:graphicFrame>
      <p:graphicFrame>
        <p:nvGraphicFramePr>
          <p:cNvPr id="10" name="表格 17">
            <a:extLst>
              <a:ext uri="{FF2B5EF4-FFF2-40B4-BE49-F238E27FC236}">
                <a16:creationId xmlns:a16="http://schemas.microsoft.com/office/drawing/2014/main" id="{7F3313AC-CA49-4213-AB19-D6022DED3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010683"/>
              </p:ext>
            </p:extLst>
          </p:nvPr>
        </p:nvGraphicFramePr>
        <p:xfrm>
          <a:off x="6050771" y="2908360"/>
          <a:ext cx="97648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495">
                  <a:extLst>
                    <a:ext uri="{9D8B030D-6E8A-4147-A177-3AD203B41FA5}">
                      <a16:colId xmlns:a16="http://schemas.microsoft.com/office/drawing/2014/main" val="2518831898"/>
                    </a:ext>
                  </a:extLst>
                </a:gridCol>
                <a:gridCol w="325495">
                  <a:extLst>
                    <a:ext uri="{9D8B030D-6E8A-4147-A177-3AD203B41FA5}">
                      <a16:colId xmlns:a16="http://schemas.microsoft.com/office/drawing/2014/main" val="3389171276"/>
                    </a:ext>
                  </a:extLst>
                </a:gridCol>
                <a:gridCol w="325495">
                  <a:extLst>
                    <a:ext uri="{9D8B030D-6E8A-4147-A177-3AD203B41FA5}">
                      <a16:colId xmlns:a16="http://schemas.microsoft.com/office/drawing/2014/main" val="1086141034"/>
                    </a:ext>
                  </a:extLst>
                </a:gridCol>
              </a:tblGrid>
              <a:tr h="359339">
                <a:tc>
                  <a:txBody>
                    <a:bodyPr/>
                    <a:lstStyle/>
                    <a:p>
                      <a:r>
                        <a:rPr lang="de-DE" dirty="0"/>
                        <a:t>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183144"/>
                  </a:ext>
                </a:extLst>
              </a:tr>
            </a:tbl>
          </a:graphicData>
        </a:graphic>
      </p:graphicFrame>
      <p:graphicFrame>
        <p:nvGraphicFramePr>
          <p:cNvPr id="11" name="表格 17">
            <a:extLst>
              <a:ext uri="{FF2B5EF4-FFF2-40B4-BE49-F238E27FC236}">
                <a16:creationId xmlns:a16="http://schemas.microsoft.com/office/drawing/2014/main" id="{D85AE58C-B77F-4AE6-A342-063338A6B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797664"/>
              </p:ext>
            </p:extLst>
          </p:nvPr>
        </p:nvGraphicFramePr>
        <p:xfrm>
          <a:off x="6376266" y="3606520"/>
          <a:ext cx="6509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495">
                  <a:extLst>
                    <a:ext uri="{9D8B030D-6E8A-4147-A177-3AD203B41FA5}">
                      <a16:colId xmlns:a16="http://schemas.microsoft.com/office/drawing/2014/main" val="2518831898"/>
                    </a:ext>
                  </a:extLst>
                </a:gridCol>
                <a:gridCol w="325495">
                  <a:extLst>
                    <a:ext uri="{9D8B030D-6E8A-4147-A177-3AD203B41FA5}">
                      <a16:colId xmlns:a16="http://schemas.microsoft.com/office/drawing/2014/main" val="3389171276"/>
                    </a:ext>
                  </a:extLst>
                </a:gridCol>
              </a:tblGrid>
              <a:tr h="359339">
                <a:tc>
                  <a:txBody>
                    <a:bodyPr/>
                    <a:lstStyle/>
                    <a:p>
                      <a:r>
                        <a:rPr lang="de-DE" dirty="0"/>
                        <a:t>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183144"/>
                  </a:ext>
                </a:extLst>
              </a:tr>
            </a:tbl>
          </a:graphicData>
        </a:graphic>
      </p:graphicFrame>
      <p:grpSp>
        <p:nvGrpSpPr>
          <p:cNvPr id="12" name="群組 11">
            <a:extLst>
              <a:ext uri="{FF2B5EF4-FFF2-40B4-BE49-F238E27FC236}">
                <a16:creationId xmlns:a16="http://schemas.microsoft.com/office/drawing/2014/main" id="{CBABECBF-8783-49E8-A369-0B4AD6460396}"/>
              </a:ext>
            </a:extLst>
          </p:cNvPr>
          <p:cNvGrpSpPr/>
          <p:nvPr/>
        </p:nvGrpSpPr>
        <p:grpSpPr>
          <a:xfrm>
            <a:off x="9034975" y="1765699"/>
            <a:ext cx="1630800" cy="1085370"/>
            <a:chOff x="10133733" y="2047297"/>
            <a:chExt cx="1630800" cy="108537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1A3186F-7A90-4152-AA51-EF7C8101A8F5}"/>
                </a:ext>
              </a:extLst>
            </p:cNvPr>
            <p:cNvSpPr/>
            <p:nvPr/>
          </p:nvSpPr>
          <p:spPr>
            <a:xfrm>
              <a:off x="10133733" y="2589982"/>
              <a:ext cx="543600" cy="5426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B9A20FC-E70A-417E-B6D7-8F28EEC3E462}"/>
                </a:ext>
              </a:extLst>
            </p:cNvPr>
            <p:cNvSpPr/>
            <p:nvPr/>
          </p:nvSpPr>
          <p:spPr>
            <a:xfrm>
              <a:off x="11220933" y="2589982"/>
              <a:ext cx="543600" cy="5426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D552353-B6C9-45F7-BDF5-3021AEA9D009}"/>
                </a:ext>
              </a:extLst>
            </p:cNvPr>
            <p:cNvSpPr/>
            <p:nvPr/>
          </p:nvSpPr>
          <p:spPr>
            <a:xfrm>
              <a:off x="10677333" y="2589982"/>
              <a:ext cx="543600" cy="5426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5535DF6-7584-492E-AECF-0BD365FB0877}"/>
                </a:ext>
              </a:extLst>
            </p:cNvPr>
            <p:cNvSpPr/>
            <p:nvPr/>
          </p:nvSpPr>
          <p:spPr>
            <a:xfrm>
              <a:off x="10677333" y="2047297"/>
              <a:ext cx="543600" cy="5426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684EF189-4F48-42AF-9517-A4F2FE4D6C25}"/>
              </a:ext>
            </a:extLst>
          </p:cNvPr>
          <p:cNvSpPr/>
          <p:nvPr/>
        </p:nvSpPr>
        <p:spPr>
          <a:xfrm>
            <a:off x="9728291" y="1948579"/>
            <a:ext cx="244168" cy="2337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E684D112-0680-48CD-AA48-B2CDCDC8CB2D}"/>
              </a:ext>
            </a:extLst>
          </p:cNvPr>
          <p:cNvSpPr/>
          <p:nvPr/>
        </p:nvSpPr>
        <p:spPr>
          <a:xfrm rot="10800000">
            <a:off x="9728291" y="2483796"/>
            <a:ext cx="244168" cy="2337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A3BE5D4E-6B3C-43E6-A40E-E90B54B24E13}"/>
              </a:ext>
            </a:extLst>
          </p:cNvPr>
          <p:cNvSpPr/>
          <p:nvPr/>
        </p:nvSpPr>
        <p:spPr>
          <a:xfrm rot="5400000">
            <a:off x="10242310" y="2478561"/>
            <a:ext cx="244168" cy="2337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90975C29-37ED-4AA4-870D-9D90FCEC1CF4}"/>
              </a:ext>
            </a:extLst>
          </p:cNvPr>
          <p:cNvSpPr/>
          <p:nvPr/>
        </p:nvSpPr>
        <p:spPr>
          <a:xfrm rot="16200000">
            <a:off x="9186742" y="2478561"/>
            <a:ext cx="244168" cy="2337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212FBF1-C23A-4391-B6E3-A3C5BFCEC12E}"/>
              </a:ext>
            </a:extLst>
          </p:cNvPr>
          <p:cNvSpPr/>
          <p:nvPr/>
        </p:nvSpPr>
        <p:spPr>
          <a:xfrm>
            <a:off x="8825918" y="3297610"/>
            <a:ext cx="2142066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0791FD9-4A03-4114-9D67-0AA164AA293F}"/>
              </a:ext>
            </a:extLst>
          </p:cNvPr>
          <p:cNvSpPr txBox="1"/>
          <p:nvPr/>
        </p:nvSpPr>
        <p:spPr>
          <a:xfrm>
            <a:off x="9346159" y="3328753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Space bar</a:t>
            </a:r>
            <a:endParaRPr lang="en-US" dirty="0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021009E6-E85F-4CF3-95B3-520593822403}"/>
              </a:ext>
            </a:extLst>
          </p:cNvPr>
          <p:cNvGrpSpPr/>
          <p:nvPr/>
        </p:nvGrpSpPr>
        <p:grpSpPr>
          <a:xfrm>
            <a:off x="9298547" y="4306640"/>
            <a:ext cx="1786449" cy="747459"/>
            <a:chOff x="10075572" y="4081427"/>
            <a:chExt cx="1786449" cy="747459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1F06DA6F-D961-4C88-BB95-5A10D54BC274}"/>
                </a:ext>
              </a:extLst>
            </p:cNvPr>
            <p:cNvGrpSpPr/>
            <p:nvPr/>
          </p:nvGrpSpPr>
          <p:grpSpPr>
            <a:xfrm>
              <a:off x="10075572" y="4081427"/>
              <a:ext cx="1786449" cy="747459"/>
              <a:chOff x="6980505" y="4899259"/>
              <a:chExt cx="1786449" cy="410504"/>
            </a:xfrm>
          </p:grpSpPr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3BF58DF2-48A3-4329-A11F-9642EE95D829}"/>
                  </a:ext>
                </a:extLst>
              </p:cNvPr>
              <p:cNvSpPr/>
              <p:nvPr/>
            </p:nvSpPr>
            <p:spPr>
              <a:xfrm>
                <a:off x="6980505" y="4899259"/>
                <a:ext cx="1172093" cy="410504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7D2816DF-CA30-43B0-827D-1C5FE5A48692}"/>
                  </a:ext>
                </a:extLst>
              </p:cNvPr>
              <p:cNvSpPr txBox="1"/>
              <p:nvPr/>
            </p:nvSpPr>
            <p:spPr>
              <a:xfrm>
                <a:off x="7260533" y="5011543"/>
                <a:ext cx="1506421" cy="185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Enter</a:t>
                </a:r>
                <a:endParaRPr lang="en-US" sz="1600" dirty="0"/>
              </a:p>
            </p:txBody>
          </p:sp>
        </p:grpSp>
        <p:cxnSp>
          <p:nvCxnSpPr>
            <p:cNvPr id="25" name="接點: 肘形 24">
              <a:extLst>
                <a:ext uri="{FF2B5EF4-FFF2-40B4-BE49-F238E27FC236}">
                  <a16:creationId xmlns:a16="http://schemas.microsoft.com/office/drawing/2014/main" id="{1E6BFD4D-F5CB-4192-8602-AA18456FEE3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400584" y="4484081"/>
              <a:ext cx="546783" cy="139894"/>
            </a:xfrm>
            <a:prstGeom prst="bentConnector3">
              <a:avLst>
                <a:gd name="adj1" fmla="val -109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0AA72413-CE1D-42E8-B89C-4CAE285D2FA4}"/>
              </a:ext>
            </a:extLst>
          </p:cNvPr>
          <p:cNvSpPr/>
          <p:nvPr/>
        </p:nvSpPr>
        <p:spPr>
          <a:xfrm>
            <a:off x="1404395" y="1562691"/>
            <a:ext cx="1831562" cy="36575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32C0E80-4C48-4CF8-B743-505A715E5770}"/>
              </a:ext>
            </a:extLst>
          </p:cNvPr>
          <p:cNvSpPr/>
          <p:nvPr/>
        </p:nvSpPr>
        <p:spPr>
          <a:xfrm>
            <a:off x="796786" y="220578"/>
            <a:ext cx="7172038" cy="68832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A531F7D8-39A5-432A-A12E-4F27801655C6}"/>
              </a:ext>
            </a:extLst>
          </p:cNvPr>
          <p:cNvSpPr txBox="1"/>
          <p:nvPr/>
        </p:nvSpPr>
        <p:spPr>
          <a:xfrm>
            <a:off x="7166567" y="154385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 1</a:t>
            </a:r>
            <a:endParaRPr 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385B970-48DF-4730-9382-BBE6C4EBB9FC}"/>
              </a:ext>
            </a:extLst>
          </p:cNvPr>
          <p:cNvSpPr txBox="1"/>
          <p:nvPr/>
        </p:nvSpPr>
        <p:spPr>
          <a:xfrm>
            <a:off x="7166567" y="221362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 2</a:t>
            </a:r>
            <a:endParaRPr 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DEA4C586-924B-4109-BB65-1DC1726DB45B}"/>
              </a:ext>
            </a:extLst>
          </p:cNvPr>
          <p:cNvSpPr txBox="1"/>
          <p:nvPr/>
        </p:nvSpPr>
        <p:spPr>
          <a:xfrm>
            <a:off x="7166567" y="288338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 3</a:t>
            </a:r>
            <a:endParaRPr 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0F730D41-B99F-4C70-B2FE-4325F4A2B5F0}"/>
              </a:ext>
            </a:extLst>
          </p:cNvPr>
          <p:cNvSpPr txBox="1"/>
          <p:nvPr/>
        </p:nvSpPr>
        <p:spPr>
          <a:xfrm>
            <a:off x="7166567" y="35792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 4</a:t>
            </a:r>
            <a:endParaRPr 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2784C0A-6464-4CC8-BC80-FB874C2DE972}"/>
              </a:ext>
            </a:extLst>
          </p:cNvPr>
          <p:cNvSpPr txBox="1"/>
          <p:nvPr/>
        </p:nvSpPr>
        <p:spPr>
          <a:xfrm>
            <a:off x="5400586" y="4946557"/>
            <a:ext cx="201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Deployed vessels: 0</a:t>
            </a:r>
            <a:endParaRPr 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D25F82D1-B435-416A-8ECD-161ACF19E364}"/>
              </a:ext>
            </a:extLst>
          </p:cNvPr>
          <p:cNvSpPr txBox="1"/>
          <p:nvPr/>
        </p:nvSpPr>
        <p:spPr>
          <a:xfrm>
            <a:off x="1249951" y="5489378"/>
            <a:ext cx="4894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badi" panose="020B0604020104020204" pitchFamily="34" charset="0"/>
              </a:rPr>
              <a:t>Ships will appear on the board in descending order according </a:t>
            </a:r>
          </a:p>
          <a:p>
            <a:r>
              <a:rPr lang="en-GB" sz="1200" dirty="0">
                <a:latin typeface="Abadi" panose="020B0604020104020204" pitchFamily="34" charset="0"/>
              </a:rPr>
              <a:t>to their size. Placement of ships on black blocks (reefs) are not allowed!</a:t>
            </a:r>
          </a:p>
          <a:p>
            <a:r>
              <a:rPr lang="en-GB" sz="1200" dirty="0">
                <a:latin typeface="Abadi" panose="020B0604020104020204" pitchFamily="34" charset="0"/>
              </a:rPr>
              <a:t>All ships should be deployed in the grid. 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2DE3F13-D872-4D30-86F3-638C9EB9203F}"/>
              </a:ext>
            </a:extLst>
          </p:cNvPr>
          <p:cNvSpPr txBox="1"/>
          <p:nvPr/>
        </p:nvSpPr>
        <p:spPr>
          <a:xfrm>
            <a:off x="980926" y="302015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Abadi" panose="020B0604020104020204" pitchFamily="34" charset="0"/>
              </a:rPr>
              <a:t>Hard Mode</a:t>
            </a:r>
            <a:endParaRPr lang="en-US" sz="3200" dirty="0">
              <a:latin typeface="Abadi" panose="020B0604020104020204" pitchFamily="34" charset="0"/>
            </a:endParaRP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384C4676-F4E2-4375-91D4-A6FC584E316F}"/>
              </a:ext>
            </a:extLst>
          </p:cNvPr>
          <p:cNvSpPr/>
          <p:nvPr/>
        </p:nvSpPr>
        <p:spPr>
          <a:xfrm>
            <a:off x="796786" y="110846"/>
            <a:ext cx="7172038" cy="6526576"/>
          </a:xfrm>
          <a:prstGeom prst="roundRect">
            <a:avLst>
              <a:gd name="adj" fmla="val 2118"/>
            </a:avLst>
          </a:prstGeom>
          <a:solidFill>
            <a:srgbClr val="FFFFFF">
              <a:alpha val="6902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56D5D240-B573-4DC4-8442-368A2CE3EAA2}"/>
              </a:ext>
            </a:extLst>
          </p:cNvPr>
          <p:cNvSpPr/>
          <p:nvPr/>
        </p:nvSpPr>
        <p:spPr>
          <a:xfrm>
            <a:off x="2121232" y="1934212"/>
            <a:ext cx="4545143" cy="3307950"/>
          </a:xfrm>
          <a:prstGeom prst="roundRect">
            <a:avLst>
              <a:gd name="adj" fmla="val 2118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7860ACD-C4B6-4DD0-8442-4D582E20D0D3}"/>
              </a:ext>
            </a:extLst>
          </p:cNvPr>
          <p:cNvSpPr txBox="1"/>
          <p:nvPr/>
        </p:nvSpPr>
        <p:spPr>
          <a:xfrm>
            <a:off x="2739565" y="3049156"/>
            <a:ext cx="31304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Please don‘t put the ship in black area.</a:t>
            </a:r>
            <a:endParaRPr lang="en-US" sz="28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8EA0A665-D194-4805-A055-57C243FD5A05}"/>
              </a:ext>
            </a:extLst>
          </p:cNvPr>
          <p:cNvSpPr txBox="1"/>
          <p:nvPr/>
        </p:nvSpPr>
        <p:spPr>
          <a:xfrm>
            <a:off x="2311144" y="2103995"/>
            <a:ext cx="182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Message 02</a:t>
            </a:r>
            <a:endParaRPr lang="en-US" dirty="0"/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CEE4128D-B235-4898-AB8E-5B38FE1C29DC}"/>
              </a:ext>
            </a:extLst>
          </p:cNvPr>
          <p:cNvSpPr/>
          <p:nvPr/>
        </p:nvSpPr>
        <p:spPr>
          <a:xfrm>
            <a:off x="5240726" y="4453033"/>
            <a:ext cx="976485" cy="4935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01C602D9-CFC6-40AE-B8EE-5425383D7339}"/>
              </a:ext>
            </a:extLst>
          </p:cNvPr>
          <p:cNvSpPr txBox="1"/>
          <p:nvPr/>
        </p:nvSpPr>
        <p:spPr>
          <a:xfrm>
            <a:off x="5472642" y="4447541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4238992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9DD76B7-6F9E-4355-AADB-1EFE7BD4D9C2}"/>
              </a:ext>
            </a:extLst>
          </p:cNvPr>
          <p:cNvSpPr/>
          <p:nvPr/>
        </p:nvSpPr>
        <p:spPr>
          <a:xfrm>
            <a:off x="796786" y="923758"/>
            <a:ext cx="7172038" cy="55888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表格 13">
            <a:extLst>
              <a:ext uri="{FF2B5EF4-FFF2-40B4-BE49-F238E27FC236}">
                <a16:creationId xmlns:a16="http://schemas.microsoft.com/office/drawing/2014/main" id="{6441AD78-0E37-46BA-9B27-C50638208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949051"/>
              </p:ext>
            </p:extLst>
          </p:nvPr>
        </p:nvGraphicFramePr>
        <p:xfrm>
          <a:off x="1404395" y="1562692"/>
          <a:ext cx="36372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728">
                  <a:extLst>
                    <a:ext uri="{9D8B030D-6E8A-4147-A177-3AD203B41FA5}">
                      <a16:colId xmlns:a16="http://schemas.microsoft.com/office/drawing/2014/main" val="2321088909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4275831840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144795749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3330179924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533687518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2022336358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2519959552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3745132369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255550072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2637707241"/>
                    </a:ext>
                  </a:extLst>
                </a:gridCol>
              </a:tblGrid>
              <a:tr h="3496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160413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263939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348121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2427810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356359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822303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403689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962970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798889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199034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87A91875-9538-4A87-B566-87B7A1173EA6}"/>
              </a:ext>
            </a:extLst>
          </p:cNvPr>
          <p:cNvSpPr txBox="1"/>
          <p:nvPr/>
        </p:nvSpPr>
        <p:spPr>
          <a:xfrm>
            <a:off x="1382204" y="1045456"/>
            <a:ext cx="4842039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1    2    3     4     5    6      7    8     9     10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001F3A3-27FD-47E6-B8A5-2B2C853A3625}"/>
              </a:ext>
            </a:extLst>
          </p:cNvPr>
          <p:cNvSpPr txBox="1"/>
          <p:nvPr/>
        </p:nvSpPr>
        <p:spPr>
          <a:xfrm>
            <a:off x="976341" y="1431434"/>
            <a:ext cx="316562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A</a:t>
            </a:r>
          </a:p>
          <a:p>
            <a:pPr>
              <a:lnSpc>
                <a:spcPct val="150000"/>
              </a:lnSpc>
            </a:pPr>
            <a:r>
              <a:rPr lang="de-DE" dirty="0"/>
              <a:t>B</a:t>
            </a:r>
          </a:p>
          <a:p>
            <a:pPr>
              <a:lnSpc>
                <a:spcPct val="150000"/>
              </a:lnSpc>
            </a:pPr>
            <a:r>
              <a:rPr lang="de-DE" dirty="0"/>
              <a:t>C</a:t>
            </a:r>
          </a:p>
          <a:p>
            <a:pPr>
              <a:lnSpc>
                <a:spcPct val="150000"/>
              </a:lnSpc>
            </a:pPr>
            <a:r>
              <a:rPr lang="de-DE" dirty="0"/>
              <a:t>D</a:t>
            </a:r>
          </a:p>
          <a:p>
            <a:pPr>
              <a:lnSpc>
                <a:spcPct val="150000"/>
              </a:lnSpc>
            </a:pPr>
            <a:r>
              <a:rPr lang="de-DE" dirty="0"/>
              <a:t>E</a:t>
            </a:r>
          </a:p>
          <a:p>
            <a:pPr>
              <a:lnSpc>
                <a:spcPct val="150000"/>
              </a:lnSpc>
            </a:pPr>
            <a:r>
              <a:rPr lang="de-DE" dirty="0"/>
              <a:t>F</a:t>
            </a:r>
          </a:p>
          <a:p>
            <a:pPr>
              <a:lnSpc>
                <a:spcPct val="150000"/>
              </a:lnSpc>
            </a:pPr>
            <a:r>
              <a:rPr lang="de-DE" dirty="0"/>
              <a:t>G</a:t>
            </a:r>
          </a:p>
          <a:p>
            <a:pPr>
              <a:lnSpc>
                <a:spcPct val="150000"/>
              </a:lnSpc>
            </a:pPr>
            <a:r>
              <a:rPr lang="de-DE" dirty="0"/>
              <a:t>H</a:t>
            </a:r>
          </a:p>
          <a:p>
            <a:pPr>
              <a:lnSpc>
                <a:spcPct val="150000"/>
              </a:lnSpc>
            </a:pPr>
            <a:r>
              <a:rPr lang="de-DE" dirty="0"/>
              <a:t>I</a:t>
            </a:r>
            <a:endParaRPr lang="en-US" dirty="0"/>
          </a:p>
        </p:txBody>
      </p:sp>
      <p:graphicFrame>
        <p:nvGraphicFramePr>
          <p:cNvPr id="8" name="表格 17">
            <a:extLst>
              <a:ext uri="{FF2B5EF4-FFF2-40B4-BE49-F238E27FC236}">
                <a16:creationId xmlns:a16="http://schemas.microsoft.com/office/drawing/2014/main" id="{05AEE07A-E2EF-4723-AF9E-30C5FA9EB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879135"/>
              </p:ext>
            </p:extLst>
          </p:nvPr>
        </p:nvGraphicFramePr>
        <p:xfrm>
          <a:off x="5725276" y="2210200"/>
          <a:ext cx="13019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495">
                  <a:extLst>
                    <a:ext uri="{9D8B030D-6E8A-4147-A177-3AD203B41FA5}">
                      <a16:colId xmlns:a16="http://schemas.microsoft.com/office/drawing/2014/main" val="2518831898"/>
                    </a:ext>
                  </a:extLst>
                </a:gridCol>
                <a:gridCol w="325495">
                  <a:extLst>
                    <a:ext uri="{9D8B030D-6E8A-4147-A177-3AD203B41FA5}">
                      <a16:colId xmlns:a16="http://schemas.microsoft.com/office/drawing/2014/main" val="524870289"/>
                    </a:ext>
                  </a:extLst>
                </a:gridCol>
                <a:gridCol w="325495">
                  <a:extLst>
                    <a:ext uri="{9D8B030D-6E8A-4147-A177-3AD203B41FA5}">
                      <a16:colId xmlns:a16="http://schemas.microsoft.com/office/drawing/2014/main" val="3389171276"/>
                    </a:ext>
                  </a:extLst>
                </a:gridCol>
                <a:gridCol w="325495">
                  <a:extLst>
                    <a:ext uri="{9D8B030D-6E8A-4147-A177-3AD203B41FA5}">
                      <a16:colId xmlns:a16="http://schemas.microsoft.com/office/drawing/2014/main" val="1086141034"/>
                    </a:ext>
                  </a:extLst>
                </a:gridCol>
              </a:tblGrid>
              <a:tr h="359339">
                <a:tc>
                  <a:txBody>
                    <a:bodyPr/>
                    <a:lstStyle/>
                    <a:p>
                      <a:r>
                        <a:rPr lang="de-DE" dirty="0"/>
                        <a:t>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183144"/>
                  </a:ext>
                </a:extLst>
              </a:tr>
            </a:tbl>
          </a:graphicData>
        </a:graphic>
      </p:graphicFrame>
      <p:graphicFrame>
        <p:nvGraphicFramePr>
          <p:cNvPr id="9" name="表格 17">
            <a:extLst>
              <a:ext uri="{FF2B5EF4-FFF2-40B4-BE49-F238E27FC236}">
                <a16:creationId xmlns:a16="http://schemas.microsoft.com/office/drawing/2014/main" id="{E9D3DDFC-3287-4A66-82AC-EE760393E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198756"/>
              </p:ext>
            </p:extLst>
          </p:nvPr>
        </p:nvGraphicFramePr>
        <p:xfrm>
          <a:off x="5400586" y="1558924"/>
          <a:ext cx="162667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334">
                  <a:extLst>
                    <a:ext uri="{9D8B030D-6E8A-4147-A177-3AD203B41FA5}">
                      <a16:colId xmlns:a16="http://schemas.microsoft.com/office/drawing/2014/main" val="2518831898"/>
                    </a:ext>
                  </a:extLst>
                </a:gridCol>
                <a:gridCol w="325334">
                  <a:extLst>
                    <a:ext uri="{9D8B030D-6E8A-4147-A177-3AD203B41FA5}">
                      <a16:colId xmlns:a16="http://schemas.microsoft.com/office/drawing/2014/main" val="524870289"/>
                    </a:ext>
                  </a:extLst>
                </a:gridCol>
                <a:gridCol w="325334">
                  <a:extLst>
                    <a:ext uri="{9D8B030D-6E8A-4147-A177-3AD203B41FA5}">
                      <a16:colId xmlns:a16="http://schemas.microsoft.com/office/drawing/2014/main" val="3623359656"/>
                    </a:ext>
                  </a:extLst>
                </a:gridCol>
                <a:gridCol w="325334">
                  <a:extLst>
                    <a:ext uri="{9D8B030D-6E8A-4147-A177-3AD203B41FA5}">
                      <a16:colId xmlns:a16="http://schemas.microsoft.com/office/drawing/2014/main" val="3389171276"/>
                    </a:ext>
                  </a:extLst>
                </a:gridCol>
                <a:gridCol w="325334">
                  <a:extLst>
                    <a:ext uri="{9D8B030D-6E8A-4147-A177-3AD203B41FA5}">
                      <a16:colId xmlns:a16="http://schemas.microsoft.com/office/drawing/2014/main" val="1086141034"/>
                    </a:ext>
                  </a:extLst>
                </a:gridCol>
              </a:tblGrid>
              <a:tr h="301151">
                <a:tc>
                  <a:txBody>
                    <a:bodyPr/>
                    <a:lstStyle/>
                    <a:p>
                      <a:r>
                        <a:rPr lang="de-DE" dirty="0"/>
                        <a:t>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183144"/>
                  </a:ext>
                </a:extLst>
              </a:tr>
            </a:tbl>
          </a:graphicData>
        </a:graphic>
      </p:graphicFrame>
      <p:graphicFrame>
        <p:nvGraphicFramePr>
          <p:cNvPr id="10" name="表格 17">
            <a:extLst>
              <a:ext uri="{FF2B5EF4-FFF2-40B4-BE49-F238E27FC236}">
                <a16:creationId xmlns:a16="http://schemas.microsoft.com/office/drawing/2014/main" id="{1CD1DFC3-3606-4F44-9416-531D005A8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309944"/>
              </p:ext>
            </p:extLst>
          </p:nvPr>
        </p:nvGraphicFramePr>
        <p:xfrm>
          <a:off x="6050771" y="2908360"/>
          <a:ext cx="97648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495">
                  <a:extLst>
                    <a:ext uri="{9D8B030D-6E8A-4147-A177-3AD203B41FA5}">
                      <a16:colId xmlns:a16="http://schemas.microsoft.com/office/drawing/2014/main" val="2518831898"/>
                    </a:ext>
                  </a:extLst>
                </a:gridCol>
                <a:gridCol w="325495">
                  <a:extLst>
                    <a:ext uri="{9D8B030D-6E8A-4147-A177-3AD203B41FA5}">
                      <a16:colId xmlns:a16="http://schemas.microsoft.com/office/drawing/2014/main" val="3389171276"/>
                    </a:ext>
                  </a:extLst>
                </a:gridCol>
                <a:gridCol w="325495">
                  <a:extLst>
                    <a:ext uri="{9D8B030D-6E8A-4147-A177-3AD203B41FA5}">
                      <a16:colId xmlns:a16="http://schemas.microsoft.com/office/drawing/2014/main" val="1086141034"/>
                    </a:ext>
                  </a:extLst>
                </a:gridCol>
              </a:tblGrid>
              <a:tr h="359339">
                <a:tc>
                  <a:txBody>
                    <a:bodyPr/>
                    <a:lstStyle/>
                    <a:p>
                      <a:r>
                        <a:rPr lang="de-DE" dirty="0"/>
                        <a:t>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183144"/>
                  </a:ext>
                </a:extLst>
              </a:tr>
            </a:tbl>
          </a:graphicData>
        </a:graphic>
      </p:graphicFrame>
      <p:graphicFrame>
        <p:nvGraphicFramePr>
          <p:cNvPr id="11" name="表格 17">
            <a:extLst>
              <a:ext uri="{FF2B5EF4-FFF2-40B4-BE49-F238E27FC236}">
                <a16:creationId xmlns:a16="http://schemas.microsoft.com/office/drawing/2014/main" id="{6254AE9F-03DE-451D-8C03-CD0E32A60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228432"/>
              </p:ext>
            </p:extLst>
          </p:nvPr>
        </p:nvGraphicFramePr>
        <p:xfrm>
          <a:off x="6376266" y="3606520"/>
          <a:ext cx="6509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495">
                  <a:extLst>
                    <a:ext uri="{9D8B030D-6E8A-4147-A177-3AD203B41FA5}">
                      <a16:colId xmlns:a16="http://schemas.microsoft.com/office/drawing/2014/main" val="2518831898"/>
                    </a:ext>
                  </a:extLst>
                </a:gridCol>
                <a:gridCol w="325495">
                  <a:extLst>
                    <a:ext uri="{9D8B030D-6E8A-4147-A177-3AD203B41FA5}">
                      <a16:colId xmlns:a16="http://schemas.microsoft.com/office/drawing/2014/main" val="3389171276"/>
                    </a:ext>
                  </a:extLst>
                </a:gridCol>
              </a:tblGrid>
              <a:tr h="359339">
                <a:tc>
                  <a:txBody>
                    <a:bodyPr/>
                    <a:lstStyle/>
                    <a:p>
                      <a:r>
                        <a:rPr lang="de-DE" dirty="0"/>
                        <a:t>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183144"/>
                  </a:ext>
                </a:extLst>
              </a:tr>
            </a:tbl>
          </a:graphicData>
        </a:graphic>
      </p:graphicFrame>
      <p:grpSp>
        <p:nvGrpSpPr>
          <p:cNvPr id="12" name="群組 11">
            <a:extLst>
              <a:ext uri="{FF2B5EF4-FFF2-40B4-BE49-F238E27FC236}">
                <a16:creationId xmlns:a16="http://schemas.microsoft.com/office/drawing/2014/main" id="{C84522FE-0D7F-4751-A231-C653906E7348}"/>
              </a:ext>
            </a:extLst>
          </p:cNvPr>
          <p:cNvGrpSpPr/>
          <p:nvPr/>
        </p:nvGrpSpPr>
        <p:grpSpPr>
          <a:xfrm>
            <a:off x="9034975" y="1765699"/>
            <a:ext cx="1630800" cy="1085370"/>
            <a:chOff x="10133733" y="2047297"/>
            <a:chExt cx="1630800" cy="108537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1F4CBD5-6AFA-4040-A09D-2C32C39540AE}"/>
                </a:ext>
              </a:extLst>
            </p:cNvPr>
            <p:cNvSpPr/>
            <p:nvPr/>
          </p:nvSpPr>
          <p:spPr>
            <a:xfrm>
              <a:off x="10133733" y="2589982"/>
              <a:ext cx="543600" cy="5426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B70557E-8F62-42A6-92DD-CA687C145AE5}"/>
                </a:ext>
              </a:extLst>
            </p:cNvPr>
            <p:cNvSpPr/>
            <p:nvPr/>
          </p:nvSpPr>
          <p:spPr>
            <a:xfrm>
              <a:off x="11220933" y="2589982"/>
              <a:ext cx="543600" cy="5426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802990D-22DA-4513-8606-269122B117A2}"/>
                </a:ext>
              </a:extLst>
            </p:cNvPr>
            <p:cNvSpPr/>
            <p:nvPr/>
          </p:nvSpPr>
          <p:spPr>
            <a:xfrm>
              <a:off x="10677333" y="2589982"/>
              <a:ext cx="543600" cy="5426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B802FD-A34C-4DE8-A8DF-4049F29F03E5}"/>
                </a:ext>
              </a:extLst>
            </p:cNvPr>
            <p:cNvSpPr/>
            <p:nvPr/>
          </p:nvSpPr>
          <p:spPr>
            <a:xfrm>
              <a:off x="10677333" y="2047297"/>
              <a:ext cx="543600" cy="5426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CC8ADB2A-E3E1-4A50-A287-031482383F0A}"/>
              </a:ext>
            </a:extLst>
          </p:cNvPr>
          <p:cNvSpPr/>
          <p:nvPr/>
        </p:nvSpPr>
        <p:spPr>
          <a:xfrm>
            <a:off x="9728291" y="1948579"/>
            <a:ext cx="244168" cy="2337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46A22D25-DB27-433A-97C8-9F613CE0BC82}"/>
              </a:ext>
            </a:extLst>
          </p:cNvPr>
          <p:cNvSpPr/>
          <p:nvPr/>
        </p:nvSpPr>
        <p:spPr>
          <a:xfrm rot="10800000">
            <a:off x="9728291" y="2483796"/>
            <a:ext cx="244168" cy="2337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35244D75-6174-47F9-9F8B-71B0A44DEBAE}"/>
              </a:ext>
            </a:extLst>
          </p:cNvPr>
          <p:cNvSpPr/>
          <p:nvPr/>
        </p:nvSpPr>
        <p:spPr>
          <a:xfrm rot="5400000">
            <a:off x="10242310" y="2478561"/>
            <a:ext cx="244168" cy="2337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491C4488-9BD7-4E48-85FD-BD02FC88EF91}"/>
              </a:ext>
            </a:extLst>
          </p:cNvPr>
          <p:cNvSpPr/>
          <p:nvPr/>
        </p:nvSpPr>
        <p:spPr>
          <a:xfrm rot="16200000">
            <a:off x="9186742" y="2478561"/>
            <a:ext cx="244168" cy="2337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BE5B6E4-485C-4815-911D-B8C2E64F33E9}"/>
              </a:ext>
            </a:extLst>
          </p:cNvPr>
          <p:cNvSpPr/>
          <p:nvPr/>
        </p:nvSpPr>
        <p:spPr>
          <a:xfrm>
            <a:off x="8825918" y="3297610"/>
            <a:ext cx="2142066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36AC40D-8A83-4D29-9F4E-71BBDE2BDD06}"/>
              </a:ext>
            </a:extLst>
          </p:cNvPr>
          <p:cNvSpPr txBox="1"/>
          <p:nvPr/>
        </p:nvSpPr>
        <p:spPr>
          <a:xfrm>
            <a:off x="9346159" y="3328753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Space bar</a:t>
            </a:r>
            <a:endParaRPr lang="en-US" dirty="0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C6960CB7-5367-417E-B019-FD1EEF23DAAE}"/>
              </a:ext>
            </a:extLst>
          </p:cNvPr>
          <p:cNvGrpSpPr/>
          <p:nvPr/>
        </p:nvGrpSpPr>
        <p:grpSpPr>
          <a:xfrm>
            <a:off x="9298547" y="4306640"/>
            <a:ext cx="1786449" cy="747459"/>
            <a:chOff x="10075572" y="4081427"/>
            <a:chExt cx="1786449" cy="747459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C092F3B0-DFCD-429C-A39E-C61A02083FCC}"/>
                </a:ext>
              </a:extLst>
            </p:cNvPr>
            <p:cNvGrpSpPr/>
            <p:nvPr/>
          </p:nvGrpSpPr>
          <p:grpSpPr>
            <a:xfrm>
              <a:off x="10075572" y="4081427"/>
              <a:ext cx="1786449" cy="747459"/>
              <a:chOff x="6980505" y="4899259"/>
              <a:chExt cx="1786449" cy="410504"/>
            </a:xfrm>
          </p:grpSpPr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0A5C008A-55BD-40AD-AE83-04E70A95C921}"/>
                  </a:ext>
                </a:extLst>
              </p:cNvPr>
              <p:cNvSpPr/>
              <p:nvPr/>
            </p:nvSpPr>
            <p:spPr>
              <a:xfrm>
                <a:off x="6980505" y="4899259"/>
                <a:ext cx="1172093" cy="410504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8347C39C-80ED-4E1B-AB57-BA9CAD909A45}"/>
                  </a:ext>
                </a:extLst>
              </p:cNvPr>
              <p:cNvSpPr txBox="1"/>
              <p:nvPr/>
            </p:nvSpPr>
            <p:spPr>
              <a:xfrm>
                <a:off x="7260533" y="5011543"/>
                <a:ext cx="1506421" cy="185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Enter</a:t>
                </a:r>
                <a:endParaRPr lang="en-US" sz="1600" dirty="0"/>
              </a:p>
            </p:txBody>
          </p:sp>
        </p:grpSp>
        <p:cxnSp>
          <p:nvCxnSpPr>
            <p:cNvPr id="25" name="接點: 肘形 24">
              <a:extLst>
                <a:ext uri="{FF2B5EF4-FFF2-40B4-BE49-F238E27FC236}">
                  <a16:creationId xmlns:a16="http://schemas.microsoft.com/office/drawing/2014/main" id="{13DBCDBF-67DA-42B6-9F4F-23D28604FE7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400584" y="4484081"/>
              <a:ext cx="546783" cy="139894"/>
            </a:xfrm>
            <a:prstGeom prst="bentConnector3">
              <a:avLst>
                <a:gd name="adj1" fmla="val -109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70FF4305-DEA5-469B-B3D1-E73465CEF799}"/>
              </a:ext>
            </a:extLst>
          </p:cNvPr>
          <p:cNvSpPr/>
          <p:nvPr/>
        </p:nvSpPr>
        <p:spPr>
          <a:xfrm>
            <a:off x="1404395" y="1562691"/>
            <a:ext cx="1831562" cy="36575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F46D913-0465-45F3-AD76-37CC8E4331E1}"/>
              </a:ext>
            </a:extLst>
          </p:cNvPr>
          <p:cNvSpPr/>
          <p:nvPr/>
        </p:nvSpPr>
        <p:spPr>
          <a:xfrm>
            <a:off x="796786" y="220578"/>
            <a:ext cx="7172038" cy="6883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AF5FD8E-5480-4494-B0D7-61A97DBB9FAF}"/>
              </a:ext>
            </a:extLst>
          </p:cNvPr>
          <p:cNvSpPr txBox="1"/>
          <p:nvPr/>
        </p:nvSpPr>
        <p:spPr>
          <a:xfrm>
            <a:off x="7166567" y="154385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 1</a:t>
            </a:r>
            <a:endParaRPr 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925F67B-79D3-4714-B88B-A1EDADA3A5E6}"/>
              </a:ext>
            </a:extLst>
          </p:cNvPr>
          <p:cNvSpPr txBox="1"/>
          <p:nvPr/>
        </p:nvSpPr>
        <p:spPr>
          <a:xfrm>
            <a:off x="7166567" y="221362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 2</a:t>
            </a:r>
            <a:endParaRPr 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07CAF52-4D3C-4AB5-9ABC-FDF910E40984}"/>
              </a:ext>
            </a:extLst>
          </p:cNvPr>
          <p:cNvSpPr txBox="1"/>
          <p:nvPr/>
        </p:nvSpPr>
        <p:spPr>
          <a:xfrm>
            <a:off x="7166567" y="288338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 3</a:t>
            </a:r>
            <a:endParaRPr 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2B93F45-CC57-4427-ACA0-BD98AE7D54E7}"/>
              </a:ext>
            </a:extLst>
          </p:cNvPr>
          <p:cNvSpPr txBox="1"/>
          <p:nvPr/>
        </p:nvSpPr>
        <p:spPr>
          <a:xfrm>
            <a:off x="7166567" y="35792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 4</a:t>
            </a:r>
            <a:endParaRPr 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85EEA6CA-655E-4536-BD46-7BE65DBCD1E4}"/>
              </a:ext>
            </a:extLst>
          </p:cNvPr>
          <p:cNvSpPr txBox="1"/>
          <p:nvPr/>
        </p:nvSpPr>
        <p:spPr>
          <a:xfrm>
            <a:off x="5400586" y="4946557"/>
            <a:ext cx="201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Deployed vessels: 0</a:t>
            </a:r>
            <a:endParaRPr 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6040B6C-8155-42E4-95DA-51C196B7C512}"/>
              </a:ext>
            </a:extLst>
          </p:cNvPr>
          <p:cNvSpPr txBox="1"/>
          <p:nvPr/>
        </p:nvSpPr>
        <p:spPr>
          <a:xfrm>
            <a:off x="1375510" y="5472577"/>
            <a:ext cx="429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badi" panose="020B0604020104020204" pitchFamily="34" charset="0"/>
              </a:rPr>
              <a:t>Ships will appear on the board in descending order according </a:t>
            </a:r>
          </a:p>
          <a:p>
            <a:r>
              <a:rPr lang="en-GB" sz="1200" dirty="0">
                <a:latin typeface="Abadi" panose="020B0604020104020204" pitchFamily="34" charset="0"/>
              </a:rPr>
              <a:t>to their size. All ships should be deployed in the grid.</a:t>
            </a:r>
            <a:endParaRPr lang="de-DE" sz="1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717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883E255B-5C6F-4A4D-A6F4-DBC1FCA25FD5}"/>
              </a:ext>
            </a:extLst>
          </p:cNvPr>
          <p:cNvSpPr/>
          <p:nvPr/>
        </p:nvSpPr>
        <p:spPr>
          <a:xfrm>
            <a:off x="796786" y="923758"/>
            <a:ext cx="7172038" cy="55888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7" name="表格 13">
            <a:extLst>
              <a:ext uri="{FF2B5EF4-FFF2-40B4-BE49-F238E27FC236}">
                <a16:creationId xmlns:a16="http://schemas.microsoft.com/office/drawing/2014/main" id="{B4F5ECC8-BDE6-4D94-9321-C0D42D812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406871"/>
              </p:ext>
            </p:extLst>
          </p:nvPr>
        </p:nvGraphicFramePr>
        <p:xfrm>
          <a:off x="1404395" y="1562692"/>
          <a:ext cx="36372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728">
                  <a:extLst>
                    <a:ext uri="{9D8B030D-6E8A-4147-A177-3AD203B41FA5}">
                      <a16:colId xmlns:a16="http://schemas.microsoft.com/office/drawing/2014/main" val="2321088909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4275831840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144795749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3330179924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533687518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2022336358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2519959552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3745132369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255550072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2637707241"/>
                    </a:ext>
                  </a:extLst>
                </a:gridCol>
              </a:tblGrid>
              <a:tr h="3496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160413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263939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348121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2427810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356359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822303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403689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962970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798889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199034"/>
                  </a:ext>
                </a:extLst>
              </a:tr>
            </a:tbl>
          </a:graphicData>
        </a:graphic>
      </p:graphicFrame>
      <p:sp>
        <p:nvSpPr>
          <p:cNvPr id="38" name="文字方塊 37">
            <a:extLst>
              <a:ext uri="{FF2B5EF4-FFF2-40B4-BE49-F238E27FC236}">
                <a16:creationId xmlns:a16="http://schemas.microsoft.com/office/drawing/2014/main" id="{AE4BFAB5-67B8-4A3F-AB34-26BA9AC05986}"/>
              </a:ext>
            </a:extLst>
          </p:cNvPr>
          <p:cNvSpPr txBox="1"/>
          <p:nvPr/>
        </p:nvSpPr>
        <p:spPr>
          <a:xfrm>
            <a:off x="1382204" y="1045456"/>
            <a:ext cx="4842039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1    2    3     4     5    6      7    8     9     10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E66C3DC-9D46-4F25-9B30-85CCC8C1D83F}"/>
              </a:ext>
            </a:extLst>
          </p:cNvPr>
          <p:cNvSpPr txBox="1"/>
          <p:nvPr/>
        </p:nvSpPr>
        <p:spPr>
          <a:xfrm>
            <a:off x="976341" y="1431434"/>
            <a:ext cx="316562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A</a:t>
            </a:r>
          </a:p>
          <a:p>
            <a:pPr>
              <a:lnSpc>
                <a:spcPct val="150000"/>
              </a:lnSpc>
            </a:pPr>
            <a:r>
              <a:rPr lang="de-DE" dirty="0"/>
              <a:t>B</a:t>
            </a:r>
          </a:p>
          <a:p>
            <a:pPr>
              <a:lnSpc>
                <a:spcPct val="150000"/>
              </a:lnSpc>
            </a:pPr>
            <a:r>
              <a:rPr lang="de-DE" dirty="0"/>
              <a:t>C</a:t>
            </a:r>
          </a:p>
          <a:p>
            <a:pPr>
              <a:lnSpc>
                <a:spcPct val="150000"/>
              </a:lnSpc>
            </a:pPr>
            <a:r>
              <a:rPr lang="de-DE" dirty="0"/>
              <a:t>D</a:t>
            </a:r>
          </a:p>
          <a:p>
            <a:pPr>
              <a:lnSpc>
                <a:spcPct val="150000"/>
              </a:lnSpc>
            </a:pPr>
            <a:r>
              <a:rPr lang="de-DE" dirty="0"/>
              <a:t>E</a:t>
            </a:r>
          </a:p>
          <a:p>
            <a:pPr>
              <a:lnSpc>
                <a:spcPct val="150000"/>
              </a:lnSpc>
            </a:pPr>
            <a:r>
              <a:rPr lang="de-DE" dirty="0"/>
              <a:t>F</a:t>
            </a:r>
          </a:p>
          <a:p>
            <a:pPr>
              <a:lnSpc>
                <a:spcPct val="150000"/>
              </a:lnSpc>
            </a:pPr>
            <a:r>
              <a:rPr lang="de-DE" dirty="0"/>
              <a:t>G</a:t>
            </a:r>
          </a:p>
          <a:p>
            <a:pPr>
              <a:lnSpc>
                <a:spcPct val="150000"/>
              </a:lnSpc>
            </a:pPr>
            <a:r>
              <a:rPr lang="de-DE" dirty="0"/>
              <a:t>H</a:t>
            </a:r>
          </a:p>
          <a:p>
            <a:pPr>
              <a:lnSpc>
                <a:spcPct val="150000"/>
              </a:lnSpc>
            </a:pPr>
            <a:r>
              <a:rPr lang="de-DE" dirty="0"/>
              <a:t>I</a:t>
            </a:r>
            <a:endParaRPr lang="en-US" dirty="0"/>
          </a:p>
        </p:txBody>
      </p:sp>
      <p:graphicFrame>
        <p:nvGraphicFramePr>
          <p:cNvPr id="40" name="表格 17">
            <a:extLst>
              <a:ext uri="{FF2B5EF4-FFF2-40B4-BE49-F238E27FC236}">
                <a16:creationId xmlns:a16="http://schemas.microsoft.com/office/drawing/2014/main" id="{E843529C-D5B5-4632-8081-BFE04472A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313813"/>
              </p:ext>
            </p:extLst>
          </p:nvPr>
        </p:nvGraphicFramePr>
        <p:xfrm>
          <a:off x="5725276" y="2210200"/>
          <a:ext cx="13019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495">
                  <a:extLst>
                    <a:ext uri="{9D8B030D-6E8A-4147-A177-3AD203B41FA5}">
                      <a16:colId xmlns:a16="http://schemas.microsoft.com/office/drawing/2014/main" val="2518831898"/>
                    </a:ext>
                  </a:extLst>
                </a:gridCol>
                <a:gridCol w="325495">
                  <a:extLst>
                    <a:ext uri="{9D8B030D-6E8A-4147-A177-3AD203B41FA5}">
                      <a16:colId xmlns:a16="http://schemas.microsoft.com/office/drawing/2014/main" val="524870289"/>
                    </a:ext>
                  </a:extLst>
                </a:gridCol>
                <a:gridCol w="325495">
                  <a:extLst>
                    <a:ext uri="{9D8B030D-6E8A-4147-A177-3AD203B41FA5}">
                      <a16:colId xmlns:a16="http://schemas.microsoft.com/office/drawing/2014/main" val="3389171276"/>
                    </a:ext>
                  </a:extLst>
                </a:gridCol>
                <a:gridCol w="325495">
                  <a:extLst>
                    <a:ext uri="{9D8B030D-6E8A-4147-A177-3AD203B41FA5}">
                      <a16:colId xmlns:a16="http://schemas.microsoft.com/office/drawing/2014/main" val="1086141034"/>
                    </a:ext>
                  </a:extLst>
                </a:gridCol>
              </a:tblGrid>
              <a:tr h="359339">
                <a:tc>
                  <a:txBody>
                    <a:bodyPr/>
                    <a:lstStyle/>
                    <a:p>
                      <a:r>
                        <a:rPr lang="de-DE" dirty="0"/>
                        <a:t>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183144"/>
                  </a:ext>
                </a:extLst>
              </a:tr>
            </a:tbl>
          </a:graphicData>
        </a:graphic>
      </p:graphicFrame>
      <p:graphicFrame>
        <p:nvGraphicFramePr>
          <p:cNvPr id="41" name="表格 17">
            <a:extLst>
              <a:ext uri="{FF2B5EF4-FFF2-40B4-BE49-F238E27FC236}">
                <a16:creationId xmlns:a16="http://schemas.microsoft.com/office/drawing/2014/main" id="{639C78F9-CBE5-4FF4-B2AF-41FD08180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078809"/>
              </p:ext>
            </p:extLst>
          </p:nvPr>
        </p:nvGraphicFramePr>
        <p:xfrm>
          <a:off x="5400586" y="1558924"/>
          <a:ext cx="162667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334">
                  <a:extLst>
                    <a:ext uri="{9D8B030D-6E8A-4147-A177-3AD203B41FA5}">
                      <a16:colId xmlns:a16="http://schemas.microsoft.com/office/drawing/2014/main" val="2518831898"/>
                    </a:ext>
                  </a:extLst>
                </a:gridCol>
                <a:gridCol w="325334">
                  <a:extLst>
                    <a:ext uri="{9D8B030D-6E8A-4147-A177-3AD203B41FA5}">
                      <a16:colId xmlns:a16="http://schemas.microsoft.com/office/drawing/2014/main" val="524870289"/>
                    </a:ext>
                  </a:extLst>
                </a:gridCol>
                <a:gridCol w="325334">
                  <a:extLst>
                    <a:ext uri="{9D8B030D-6E8A-4147-A177-3AD203B41FA5}">
                      <a16:colId xmlns:a16="http://schemas.microsoft.com/office/drawing/2014/main" val="3623359656"/>
                    </a:ext>
                  </a:extLst>
                </a:gridCol>
                <a:gridCol w="325334">
                  <a:extLst>
                    <a:ext uri="{9D8B030D-6E8A-4147-A177-3AD203B41FA5}">
                      <a16:colId xmlns:a16="http://schemas.microsoft.com/office/drawing/2014/main" val="3389171276"/>
                    </a:ext>
                  </a:extLst>
                </a:gridCol>
                <a:gridCol w="325334">
                  <a:extLst>
                    <a:ext uri="{9D8B030D-6E8A-4147-A177-3AD203B41FA5}">
                      <a16:colId xmlns:a16="http://schemas.microsoft.com/office/drawing/2014/main" val="1086141034"/>
                    </a:ext>
                  </a:extLst>
                </a:gridCol>
              </a:tblGrid>
              <a:tr h="301151">
                <a:tc>
                  <a:txBody>
                    <a:bodyPr/>
                    <a:lstStyle/>
                    <a:p>
                      <a:r>
                        <a:rPr lang="de-DE" dirty="0"/>
                        <a:t>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183144"/>
                  </a:ext>
                </a:extLst>
              </a:tr>
            </a:tbl>
          </a:graphicData>
        </a:graphic>
      </p:graphicFrame>
      <p:graphicFrame>
        <p:nvGraphicFramePr>
          <p:cNvPr id="42" name="表格 17">
            <a:extLst>
              <a:ext uri="{FF2B5EF4-FFF2-40B4-BE49-F238E27FC236}">
                <a16:creationId xmlns:a16="http://schemas.microsoft.com/office/drawing/2014/main" id="{32750878-F3FF-4EAF-ABC0-C8E97E087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944103"/>
              </p:ext>
            </p:extLst>
          </p:nvPr>
        </p:nvGraphicFramePr>
        <p:xfrm>
          <a:off x="6050771" y="2908360"/>
          <a:ext cx="97648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495">
                  <a:extLst>
                    <a:ext uri="{9D8B030D-6E8A-4147-A177-3AD203B41FA5}">
                      <a16:colId xmlns:a16="http://schemas.microsoft.com/office/drawing/2014/main" val="2518831898"/>
                    </a:ext>
                  </a:extLst>
                </a:gridCol>
                <a:gridCol w="325495">
                  <a:extLst>
                    <a:ext uri="{9D8B030D-6E8A-4147-A177-3AD203B41FA5}">
                      <a16:colId xmlns:a16="http://schemas.microsoft.com/office/drawing/2014/main" val="3389171276"/>
                    </a:ext>
                  </a:extLst>
                </a:gridCol>
                <a:gridCol w="325495">
                  <a:extLst>
                    <a:ext uri="{9D8B030D-6E8A-4147-A177-3AD203B41FA5}">
                      <a16:colId xmlns:a16="http://schemas.microsoft.com/office/drawing/2014/main" val="1086141034"/>
                    </a:ext>
                  </a:extLst>
                </a:gridCol>
              </a:tblGrid>
              <a:tr h="359339">
                <a:tc>
                  <a:txBody>
                    <a:bodyPr/>
                    <a:lstStyle/>
                    <a:p>
                      <a:r>
                        <a:rPr lang="de-DE" dirty="0"/>
                        <a:t>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183144"/>
                  </a:ext>
                </a:extLst>
              </a:tr>
            </a:tbl>
          </a:graphicData>
        </a:graphic>
      </p:graphicFrame>
      <p:graphicFrame>
        <p:nvGraphicFramePr>
          <p:cNvPr id="43" name="表格 17">
            <a:extLst>
              <a:ext uri="{FF2B5EF4-FFF2-40B4-BE49-F238E27FC236}">
                <a16:creationId xmlns:a16="http://schemas.microsoft.com/office/drawing/2014/main" id="{0B9EDD1F-B237-45BB-AF72-DE54CB759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154798"/>
              </p:ext>
            </p:extLst>
          </p:nvPr>
        </p:nvGraphicFramePr>
        <p:xfrm>
          <a:off x="6376266" y="3606520"/>
          <a:ext cx="6509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495">
                  <a:extLst>
                    <a:ext uri="{9D8B030D-6E8A-4147-A177-3AD203B41FA5}">
                      <a16:colId xmlns:a16="http://schemas.microsoft.com/office/drawing/2014/main" val="2518831898"/>
                    </a:ext>
                  </a:extLst>
                </a:gridCol>
                <a:gridCol w="325495">
                  <a:extLst>
                    <a:ext uri="{9D8B030D-6E8A-4147-A177-3AD203B41FA5}">
                      <a16:colId xmlns:a16="http://schemas.microsoft.com/office/drawing/2014/main" val="3389171276"/>
                    </a:ext>
                  </a:extLst>
                </a:gridCol>
              </a:tblGrid>
              <a:tr h="359339">
                <a:tc>
                  <a:txBody>
                    <a:bodyPr/>
                    <a:lstStyle/>
                    <a:p>
                      <a:r>
                        <a:rPr lang="de-DE" dirty="0"/>
                        <a:t>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183144"/>
                  </a:ext>
                </a:extLst>
              </a:tr>
            </a:tbl>
          </a:graphicData>
        </a:graphic>
      </p:graphicFrame>
      <p:grpSp>
        <p:nvGrpSpPr>
          <p:cNvPr id="44" name="群組 43">
            <a:extLst>
              <a:ext uri="{FF2B5EF4-FFF2-40B4-BE49-F238E27FC236}">
                <a16:creationId xmlns:a16="http://schemas.microsoft.com/office/drawing/2014/main" id="{6A06A105-8D0C-4863-8EAC-176310D992DB}"/>
              </a:ext>
            </a:extLst>
          </p:cNvPr>
          <p:cNvGrpSpPr/>
          <p:nvPr/>
        </p:nvGrpSpPr>
        <p:grpSpPr>
          <a:xfrm>
            <a:off x="9034975" y="1765699"/>
            <a:ext cx="1630800" cy="1085370"/>
            <a:chOff x="10133733" y="2047297"/>
            <a:chExt cx="1630800" cy="108537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F8DCC01-ECC5-4AE1-882E-F411EB2325A1}"/>
                </a:ext>
              </a:extLst>
            </p:cNvPr>
            <p:cNvSpPr/>
            <p:nvPr/>
          </p:nvSpPr>
          <p:spPr>
            <a:xfrm>
              <a:off x="10133733" y="2589982"/>
              <a:ext cx="543600" cy="5426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5699C63-2B9E-45E3-ACCA-64FF09CE376D}"/>
                </a:ext>
              </a:extLst>
            </p:cNvPr>
            <p:cNvSpPr/>
            <p:nvPr/>
          </p:nvSpPr>
          <p:spPr>
            <a:xfrm>
              <a:off x="11220933" y="2589982"/>
              <a:ext cx="543600" cy="5426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85698635-D4EA-4F05-AD7C-5DAC3A595B3F}"/>
                </a:ext>
              </a:extLst>
            </p:cNvPr>
            <p:cNvSpPr/>
            <p:nvPr/>
          </p:nvSpPr>
          <p:spPr>
            <a:xfrm>
              <a:off x="10677333" y="2589982"/>
              <a:ext cx="543600" cy="5426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532A97E-3A1A-4D66-AF00-F4C5F0AA733A}"/>
                </a:ext>
              </a:extLst>
            </p:cNvPr>
            <p:cNvSpPr/>
            <p:nvPr/>
          </p:nvSpPr>
          <p:spPr>
            <a:xfrm>
              <a:off x="10677333" y="2047297"/>
              <a:ext cx="543600" cy="5426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等腰三角形 48">
            <a:extLst>
              <a:ext uri="{FF2B5EF4-FFF2-40B4-BE49-F238E27FC236}">
                <a16:creationId xmlns:a16="http://schemas.microsoft.com/office/drawing/2014/main" id="{11D6FD31-CBDB-4830-83DA-597615C3570E}"/>
              </a:ext>
            </a:extLst>
          </p:cNvPr>
          <p:cNvSpPr/>
          <p:nvPr/>
        </p:nvSpPr>
        <p:spPr>
          <a:xfrm>
            <a:off x="9728291" y="1948579"/>
            <a:ext cx="244168" cy="2337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等腰三角形 49">
            <a:extLst>
              <a:ext uri="{FF2B5EF4-FFF2-40B4-BE49-F238E27FC236}">
                <a16:creationId xmlns:a16="http://schemas.microsoft.com/office/drawing/2014/main" id="{C68389F7-248F-4764-9815-1BF1067E9342}"/>
              </a:ext>
            </a:extLst>
          </p:cNvPr>
          <p:cNvSpPr/>
          <p:nvPr/>
        </p:nvSpPr>
        <p:spPr>
          <a:xfrm rot="10800000">
            <a:off x="9728291" y="2483796"/>
            <a:ext cx="244168" cy="2337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等腰三角形 50">
            <a:extLst>
              <a:ext uri="{FF2B5EF4-FFF2-40B4-BE49-F238E27FC236}">
                <a16:creationId xmlns:a16="http://schemas.microsoft.com/office/drawing/2014/main" id="{27392567-8228-4064-804B-20F7D6ED4479}"/>
              </a:ext>
            </a:extLst>
          </p:cNvPr>
          <p:cNvSpPr/>
          <p:nvPr/>
        </p:nvSpPr>
        <p:spPr>
          <a:xfrm rot="5400000">
            <a:off x="10242310" y="2478561"/>
            <a:ext cx="244168" cy="2337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等腰三角形 51">
            <a:extLst>
              <a:ext uri="{FF2B5EF4-FFF2-40B4-BE49-F238E27FC236}">
                <a16:creationId xmlns:a16="http://schemas.microsoft.com/office/drawing/2014/main" id="{4DF808DD-5E51-4791-BCB6-E683267346EA}"/>
              </a:ext>
            </a:extLst>
          </p:cNvPr>
          <p:cNvSpPr/>
          <p:nvPr/>
        </p:nvSpPr>
        <p:spPr>
          <a:xfrm rot="16200000">
            <a:off x="9186742" y="2478561"/>
            <a:ext cx="244168" cy="2337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F8DF985-65B5-46A2-A31F-1D9FD5F52ADB}"/>
              </a:ext>
            </a:extLst>
          </p:cNvPr>
          <p:cNvSpPr/>
          <p:nvPr/>
        </p:nvSpPr>
        <p:spPr>
          <a:xfrm>
            <a:off x="8825918" y="3297610"/>
            <a:ext cx="2142066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B745C89-4B25-4DF0-B6CF-A194FF3B967A}"/>
              </a:ext>
            </a:extLst>
          </p:cNvPr>
          <p:cNvSpPr txBox="1"/>
          <p:nvPr/>
        </p:nvSpPr>
        <p:spPr>
          <a:xfrm>
            <a:off x="9346159" y="3328753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Space bar</a:t>
            </a:r>
            <a:endParaRPr lang="en-US" dirty="0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4884E1F8-BA23-49BA-9B5B-458B637E2CFF}"/>
              </a:ext>
            </a:extLst>
          </p:cNvPr>
          <p:cNvGrpSpPr/>
          <p:nvPr/>
        </p:nvGrpSpPr>
        <p:grpSpPr>
          <a:xfrm>
            <a:off x="9298547" y="4306640"/>
            <a:ext cx="1786449" cy="747459"/>
            <a:chOff x="10075572" y="4081427"/>
            <a:chExt cx="1786449" cy="747459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E4A3AC81-A69C-4866-B329-B93793D649CA}"/>
                </a:ext>
              </a:extLst>
            </p:cNvPr>
            <p:cNvGrpSpPr/>
            <p:nvPr/>
          </p:nvGrpSpPr>
          <p:grpSpPr>
            <a:xfrm>
              <a:off x="10075572" y="4081427"/>
              <a:ext cx="1786449" cy="747459"/>
              <a:chOff x="6980505" y="4899259"/>
              <a:chExt cx="1786449" cy="410504"/>
            </a:xfrm>
          </p:grpSpPr>
          <p:sp>
            <p:nvSpPr>
              <p:cNvPr id="58" name="矩形: 圓角 57">
                <a:extLst>
                  <a:ext uri="{FF2B5EF4-FFF2-40B4-BE49-F238E27FC236}">
                    <a16:creationId xmlns:a16="http://schemas.microsoft.com/office/drawing/2014/main" id="{3378B7F2-1C72-4659-A0DE-73C6BD3EF609}"/>
                  </a:ext>
                </a:extLst>
              </p:cNvPr>
              <p:cNvSpPr/>
              <p:nvPr/>
            </p:nvSpPr>
            <p:spPr>
              <a:xfrm>
                <a:off x="6980505" y="4899259"/>
                <a:ext cx="1172093" cy="410504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BC60E854-D0F4-4504-825B-BFDBE152375A}"/>
                  </a:ext>
                </a:extLst>
              </p:cNvPr>
              <p:cNvSpPr txBox="1"/>
              <p:nvPr/>
            </p:nvSpPr>
            <p:spPr>
              <a:xfrm>
                <a:off x="7260533" y="5011543"/>
                <a:ext cx="1506421" cy="185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Enter</a:t>
                </a:r>
                <a:endParaRPr lang="en-US" sz="1600" dirty="0"/>
              </a:p>
            </p:txBody>
          </p:sp>
        </p:grpSp>
        <p:cxnSp>
          <p:nvCxnSpPr>
            <p:cNvPr id="57" name="接點: 肘形 56">
              <a:extLst>
                <a:ext uri="{FF2B5EF4-FFF2-40B4-BE49-F238E27FC236}">
                  <a16:creationId xmlns:a16="http://schemas.microsoft.com/office/drawing/2014/main" id="{3DC366F8-2253-4E9A-9466-2CDDA76541B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400584" y="4484081"/>
              <a:ext cx="546783" cy="139894"/>
            </a:xfrm>
            <a:prstGeom prst="bentConnector3">
              <a:avLst>
                <a:gd name="adj1" fmla="val -109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矩形 59">
            <a:extLst>
              <a:ext uri="{FF2B5EF4-FFF2-40B4-BE49-F238E27FC236}">
                <a16:creationId xmlns:a16="http://schemas.microsoft.com/office/drawing/2014/main" id="{FEC8001E-022E-4E39-A155-5314814CE84E}"/>
              </a:ext>
            </a:extLst>
          </p:cNvPr>
          <p:cNvSpPr/>
          <p:nvPr/>
        </p:nvSpPr>
        <p:spPr>
          <a:xfrm>
            <a:off x="1404395" y="1562691"/>
            <a:ext cx="1831562" cy="36575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C73676E-CB68-4B05-A669-850C42AEEB65}"/>
              </a:ext>
            </a:extLst>
          </p:cNvPr>
          <p:cNvSpPr/>
          <p:nvPr/>
        </p:nvSpPr>
        <p:spPr>
          <a:xfrm>
            <a:off x="796786" y="220578"/>
            <a:ext cx="7172038" cy="6883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3A1AD64E-5137-49B3-8678-07A682B1283A}"/>
              </a:ext>
            </a:extLst>
          </p:cNvPr>
          <p:cNvSpPr txBox="1"/>
          <p:nvPr/>
        </p:nvSpPr>
        <p:spPr>
          <a:xfrm>
            <a:off x="7166567" y="154385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 1</a:t>
            </a:r>
            <a:endParaRPr 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947934BA-9BBA-430E-A239-047AC7547491}"/>
              </a:ext>
            </a:extLst>
          </p:cNvPr>
          <p:cNvSpPr txBox="1"/>
          <p:nvPr/>
        </p:nvSpPr>
        <p:spPr>
          <a:xfrm>
            <a:off x="7166567" y="221362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 2</a:t>
            </a:r>
            <a:endParaRPr 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C6011B53-ECD7-4AD2-AC0B-3AF208BF101D}"/>
              </a:ext>
            </a:extLst>
          </p:cNvPr>
          <p:cNvSpPr txBox="1"/>
          <p:nvPr/>
        </p:nvSpPr>
        <p:spPr>
          <a:xfrm>
            <a:off x="7166567" y="288338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 3</a:t>
            </a:r>
            <a:endParaRPr 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EDB12EFD-FCD3-4705-879E-8FE5EB129FD3}"/>
              </a:ext>
            </a:extLst>
          </p:cNvPr>
          <p:cNvSpPr txBox="1"/>
          <p:nvPr/>
        </p:nvSpPr>
        <p:spPr>
          <a:xfrm>
            <a:off x="7166567" y="35792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 4</a:t>
            </a:r>
            <a:endParaRPr 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C486F125-8165-46AD-B6A6-06FAB0373048}"/>
              </a:ext>
            </a:extLst>
          </p:cNvPr>
          <p:cNvSpPr txBox="1"/>
          <p:nvPr/>
        </p:nvSpPr>
        <p:spPr>
          <a:xfrm>
            <a:off x="5400586" y="4946557"/>
            <a:ext cx="201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Deployed vessels: 0</a:t>
            </a:r>
            <a:endParaRPr 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1B2D7433-A9E4-4AA8-A02D-BC7A731921AD}"/>
              </a:ext>
            </a:extLst>
          </p:cNvPr>
          <p:cNvSpPr txBox="1"/>
          <p:nvPr/>
        </p:nvSpPr>
        <p:spPr>
          <a:xfrm>
            <a:off x="1375510" y="5472577"/>
            <a:ext cx="429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badi" panose="020B0604020104020204" pitchFamily="34" charset="0"/>
              </a:rPr>
              <a:t>Ships will appear on the board in descending order according </a:t>
            </a:r>
          </a:p>
          <a:p>
            <a:r>
              <a:rPr lang="en-GB" sz="1200" dirty="0">
                <a:latin typeface="Abadi" panose="020B0604020104020204" pitchFamily="34" charset="0"/>
              </a:rPr>
              <a:t>to their size. All ships should be deployed in the grid.</a:t>
            </a:r>
            <a:endParaRPr lang="de-DE" sz="1200" dirty="0">
              <a:latin typeface="Abadi" panose="020B0604020104020204" pitchFamily="34" charset="0"/>
            </a:endParaRP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0B69092B-F8B1-4A38-B5E3-405B5C72A43A}"/>
              </a:ext>
            </a:extLst>
          </p:cNvPr>
          <p:cNvSpPr/>
          <p:nvPr/>
        </p:nvSpPr>
        <p:spPr>
          <a:xfrm>
            <a:off x="796786" y="110846"/>
            <a:ext cx="7172038" cy="6526576"/>
          </a:xfrm>
          <a:prstGeom prst="roundRect">
            <a:avLst>
              <a:gd name="adj" fmla="val 2118"/>
            </a:avLst>
          </a:prstGeom>
          <a:solidFill>
            <a:srgbClr val="FFFFFF">
              <a:alpha val="6902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D4F9EBBD-362D-4095-B787-47169DAE86D1}"/>
              </a:ext>
            </a:extLst>
          </p:cNvPr>
          <p:cNvSpPr/>
          <p:nvPr/>
        </p:nvSpPr>
        <p:spPr>
          <a:xfrm>
            <a:off x="2121232" y="1934212"/>
            <a:ext cx="4545143" cy="3307950"/>
          </a:xfrm>
          <a:prstGeom prst="roundRect">
            <a:avLst>
              <a:gd name="adj" fmla="val 2118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1D9B030-FAA7-48E9-A035-831653938A3E}"/>
              </a:ext>
            </a:extLst>
          </p:cNvPr>
          <p:cNvSpPr txBox="1"/>
          <p:nvPr/>
        </p:nvSpPr>
        <p:spPr>
          <a:xfrm>
            <a:off x="2739565" y="3049156"/>
            <a:ext cx="31304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Please don‘t overlap the vessels.</a:t>
            </a:r>
            <a:endParaRPr lang="en-US" sz="28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D49B781-5980-4B73-8CA9-5BAC8D87A6DE}"/>
              </a:ext>
            </a:extLst>
          </p:cNvPr>
          <p:cNvSpPr txBox="1"/>
          <p:nvPr/>
        </p:nvSpPr>
        <p:spPr>
          <a:xfrm>
            <a:off x="2311144" y="2103995"/>
            <a:ext cx="182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Message 01</a:t>
            </a:r>
            <a:endParaRPr lang="en-US" dirty="0"/>
          </a:p>
        </p:txBody>
      </p:sp>
      <p:sp>
        <p:nvSpPr>
          <p:cNvPr id="71" name="矩形: 圓角 70">
            <a:extLst>
              <a:ext uri="{FF2B5EF4-FFF2-40B4-BE49-F238E27FC236}">
                <a16:creationId xmlns:a16="http://schemas.microsoft.com/office/drawing/2014/main" id="{39D4D96E-3ACA-408C-8114-C394938C0A40}"/>
              </a:ext>
            </a:extLst>
          </p:cNvPr>
          <p:cNvSpPr/>
          <p:nvPr/>
        </p:nvSpPr>
        <p:spPr>
          <a:xfrm>
            <a:off x="5240726" y="4453033"/>
            <a:ext cx="976485" cy="4935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C06B24C-63D1-4F3D-B84F-B2ACB7E35ABD}"/>
              </a:ext>
            </a:extLst>
          </p:cNvPr>
          <p:cNvSpPr txBox="1"/>
          <p:nvPr/>
        </p:nvSpPr>
        <p:spPr>
          <a:xfrm>
            <a:off x="5472642" y="4447541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02084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D7CEEC1-C53D-447A-A62D-2E61127B8739}"/>
              </a:ext>
            </a:extLst>
          </p:cNvPr>
          <p:cNvSpPr/>
          <p:nvPr/>
        </p:nvSpPr>
        <p:spPr>
          <a:xfrm>
            <a:off x="683394" y="1034472"/>
            <a:ext cx="11049802" cy="54240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表格 13">
            <a:extLst>
              <a:ext uri="{FF2B5EF4-FFF2-40B4-BE49-F238E27FC236}">
                <a16:creationId xmlns:a16="http://schemas.microsoft.com/office/drawing/2014/main" id="{4AADCF9F-A549-4BB8-BA19-49DF222AB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977933"/>
              </p:ext>
            </p:extLst>
          </p:nvPr>
        </p:nvGraphicFramePr>
        <p:xfrm>
          <a:off x="1700747" y="1701143"/>
          <a:ext cx="36372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728">
                  <a:extLst>
                    <a:ext uri="{9D8B030D-6E8A-4147-A177-3AD203B41FA5}">
                      <a16:colId xmlns:a16="http://schemas.microsoft.com/office/drawing/2014/main" val="2321088909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4275831840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144795749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3330179924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533687518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2022336358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2519959552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3745132369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255550072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2637707241"/>
                    </a:ext>
                  </a:extLst>
                </a:gridCol>
              </a:tblGrid>
              <a:tr h="3496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160413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263939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348121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427810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356359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822303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403689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962970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798889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199034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D3070C31-4854-4EED-86DF-02642D737CF3}"/>
              </a:ext>
            </a:extLst>
          </p:cNvPr>
          <p:cNvSpPr txBox="1"/>
          <p:nvPr/>
        </p:nvSpPr>
        <p:spPr>
          <a:xfrm>
            <a:off x="1678556" y="1183907"/>
            <a:ext cx="4842039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1    2    3     4     5    6      7    8     9     10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432395-11FE-4942-BD4F-6684F1C1ECB6}"/>
              </a:ext>
            </a:extLst>
          </p:cNvPr>
          <p:cNvSpPr txBox="1"/>
          <p:nvPr/>
        </p:nvSpPr>
        <p:spPr>
          <a:xfrm>
            <a:off x="1272693" y="1569885"/>
            <a:ext cx="316562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A</a:t>
            </a:r>
          </a:p>
          <a:p>
            <a:pPr>
              <a:lnSpc>
                <a:spcPct val="150000"/>
              </a:lnSpc>
            </a:pPr>
            <a:r>
              <a:rPr lang="de-DE" dirty="0"/>
              <a:t>B</a:t>
            </a:r>
          </a:p>
          <a:p>
            <a:pPr>
              <a:lnSpc>
                <a:spcPct val="150000"/>
              </a:lnSpc>
            </a:pPr>
            <a:r>
              <a:rPr lang="de-DE" dirty="0"/>
              <a:t>C</a:t>
            </a:r>
          </a:p>
          <a:p>
            <a:pPr>
              <a:lnSpc>
                <a:spcPct val="150000"/>
              </a:lnSpc>
            </a:pPr>
            <a:r>
              <a:rPr lang="de-DE" dirty="0"/>
              <a:t>D</a:t>
            </a:r>
          </a:p>
          <a:p>
            <a:pPr>
              <a:lnSpc>
                <a:spcPct val="150000"/>
              </a:lnSpc>
            </a:pPr>
            <a:r>
              <a:rPr lang="de-DE" dirty="0"/>
              <a:t>E</a:t>
            </a:r>
          </a:p>
          <a:p>
            <a:pPr>
              <a:lnSpc>
                <a:spcPct val="150000"/>
              </a:lnSpc>
            </a:pPr>
            <a:r>
              <a:rPr lang="de-DE" dirty="0"/>
              <a:t>F</a:t>
            </a:r>
          </a:p>
          <a:p>
            <a:pPr>
              <a:lnSpc>
                <a:spcPct val="150000"/>
              </a:lnSpc>
            </a:pPr>
            <a:r>
              <a:rPr lang="de-DE" dirty="0"/>
              <a:t>G</a:t>
            </a:r>
          </a:p>
          <a:p>
            <a:pPr>
              <a:lnSpc>
                <a:spcPct val="150000"/>
              </a:lnSpc>
            </a:pPr>
            <a:r>
              <a:rPr lang="de-DE" dirty="0"/>
              <a:t>H</a:t>
            </a:r>
          </a:p>
          <a:p>
            <a:pPr>
              <a:lnSpc>
                <a:spcPct val="150000"/>
              </a:lnSpc>
            </a:pPr>
            <a:r>
              <a:rPr lang="de-DE" dirty="0"/>
              <a:t>I</a:t>
            </a:r>
            <a:endParaRPr lang="en-US" dirty="0"/>
          </a:p>
        </p:txBody>
      </p:sp>
      <p:graphicFrame>
        <p:nvGraphicFramePr>
          <p:cNvPr id="8" name="表格 13">
            <a:extLst>
              <a:ext uri="{FF2B5EF4-FFF2-40B4-BE49-F238E27FC236}">
                <a16:creationId xmlns:a16="http://schemas.microsoft.com/office/drawing/2014/main" id="{A6EDFABF-2BB3-47AE-AC4A-ECDCB7B26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972792"/>
              </p:ext>
            </p:extLst>
          </p:nvPr>
        </p:nvGraphicFramePr>
        <p:xfrm>
          <a:off x="6930999" y="1701143"/>
          <a:ext cx="36372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728">
                  <a:extLst>
                    <a:ext uri="{9D8B030D-6E8A-4147-A177-3AD203B41FA5}">
                      <a16:colId xmlns:a16="http://schemas.microsoft.com/office/drawing/2014/main" val="2321088909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4275831840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144795749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3330179924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533687518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2022336358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2519959552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3745132369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255550072"/>
                    </a:ext>
                  </a:extLst>
                </a:gridCol>
                <a:gridCol w="363728">
                  <a:extLst>
                    <a:ext uri="{9D8B030D-6E8A-4147-A177-3AD203B41FA5}">
                      <a16:colId xmlns:a16="http://schemas.microsoft.com/office/drawing/2014/main" val="2637707241"/>
                    </a:ext>
                  </a:extLst>
                </a:gridCol>
              </a:tblGrid>
              <a:tr h="3496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160413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263939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348121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427810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356359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822303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403689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962970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798889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199034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ECB607EF-6617-4AA2-8ECC-CBF9CA335058}"/>
              </a:ext>
            </a:extLst>
          </p:cNvPr>
          <p:cNvSpPr txBox="1"/>
          <p:nvPr/>
        </p:nvSpPr>
        <p:spPr>
          <a:xfrm>
            <a:off x="6908808" y="1183907"/>
            <a:ext cx="4842039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1    2    3     4     5    6      7    8     9     10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B0986A5-B385-40C6-A60C-6E5161BB1C9F}"/>
              </a:ext>
            </a:extLst>
          </p:cNvPr>
          <p:cNvSpPr txBox="1"/>
          <p:nvPr/>
        </p:nvSpPr>
        <p:spPr>
          <a:xfrm>
            <a:off x="10675894" y="1569885"/>
            <a:ext cx="316562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A</a:t>
            </a:r>
          </a:p>
          <a:p>
            <a:pPr>
              <a:lnSpc>
                <a:spcPct val="150000"/>
              </a:lnSpc>
            </a:pPr>
            <a:r>
              <a:rPr lang="de-DE" dirty="0"/>
              <a:t>B</a:t>
            </a:r>
          </a:p>
          <a:p>
            <a:pPr>
              <a:lnSpc>
                <a:spcPct val="150000"/>
              </a:lnSpc>
            </a:pPr>
            <a:r>
              <a:rPr lang="de-DE" dirty="0"/>
              <a:t>C</a:t>
            </a:r>
          </a:p>
          <a:p>
            <a:pPr>
              <a:lnSpc>
                <a:spcPct val="150000"/>
              </a:lnSpc>
            </a:pPr>
            <a:r>
              <a:rPr lang="de-DE" dirty="0"/>
              <a:t>D</a:t>
            </a:r>
          </a:p>
          <a:p>
            <a:pPr>
              <a:lnSpc>
                <a:spcPct val="150000"/>
              </a:lnSpc>
            </a:pPr>
            <a:r>
              <a:rPr lang="de-DE" dirty="0"/>
              <a:t>E</a:t>
            </a:r>
          </a:p>
          <a:p>
            <a:pPr>
              <a:lnSpc>
                <a:spcPct val="150000"/>
              </a:lnSpc>
            </a:pPr>
            <a:r>
              <a:rPr lang="de-DE" dirty="0"/>
              <a:t>F</a:t>
            </a:r>
          </a:p>
          <a:p>
            <a:pPr>
              <a:lnSpc>
                <a:spcPct val="150000"/>
              </a:lnSpc>
            </a:pPr>
            <a:r>
              <a:rPr lang="de-DE" dirty="0"/>
              <a:t>G</a:t>
            </a:r>
          </a:p>
          <a:p>
            <a:pPr>
              <a:lnSpc>
                <a:spcPct val="150000"/>
              </a:lnSpc>
            </a:pPr>
            <a:r>
              <a:rPr lang="de-DE" dirty="0"/>
              <a:t>H</a:t>
            </a:r>
          </a:p>
          <a:p>
            <a:pPr>
              <a:lnSpc>
                <a:spcPct val="150000"/>
              </a:lnSpc>
            </a:pPr>
            <a:r>
              <a:rPr lang="de-DE" dirty="0"/>
              <a:t>I</a:t>
            </a:r>
            <a:endParaRPr 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59A88E1-B914-4A98-A47F-2B3FFB45038B}"/>
              </a:ext>
            </a:extLst>
          </p:cNvPr>
          <p:cNvGrpSpPr/>
          <p:nvPr/>
        </p:nvGrpSpPr>
        <p:grpSpPr>
          <a:xfrm>
            <a:off x="5494542" y="5611090"/>
            <a:ext cx="1677237" cy="637349"/>
            <a:chOff x="6980506" y="4763846"/>
            <a:chExt cx="1677237" cy="637349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84F8D0B3-3F07-4922-BF96-012A1D68F891}"/>
                </a:ext>
              </a:extLst>
            </p:cNvPr>
            <p:cNvSpPr/>
            <p:nvPr/>
          </p:nvSpPr>
          <p:spPr>
            <a:xfrm>
              <a:off x="6980506" y="4763846"/>
              <a:ext cx="1366326" cy="63734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EDAC935-8960-4F92-BE46-7E5AABEB98C4}"/>
                </a:ext>
              </a:extLst>
            </p:cNvPr>
            <p:cNvSpPr txBox="1"/>
            <p:nvPr/>
          </p:nvSpPr>
          <p:spPr>
            <a:xfrm>
              <a:off x="7151322" y="4820910"/>
              <a:ext cx="15064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Attack</a:t>
              </a:r>
              <a:endParaRPr lang="en-US" sz="2800" dirty="0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595F730-4EA5-4E47-A255-17AEC4B6FC51}"/>
              </a:ext>
            </a:extLst>
          </p:cNvPr>
          <p:cNvGrpSpPr/>
          <p:nvPr/>
        </p:nvGrpSpPr>
        <p:grpSpPr>
          <a:xfrm>
            <a:off x="9840572" y="5611089"/>
            <a:ext cx="1677237" cy="637349"/>
            <a:chOff x="6980506" y="4763846"/>
            <a:chExt cx="1677237" cy="637349"/>
          </a:xfrm>
        </p:grpSpPr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74268C23-3F34-4451-AD25-FF68985D8C94}"/>
                </a:ext>
              </a:extLst>
            </p:cNvPr>
            <p:cNvSpPr/>
            <p:nvPr/>
          </p:nvSpPr>
          <p:spPr>
            <a:xfrm>
              <a:off x="6980506" y="4763846"/>
              <a:ext cx="1366326" cy="63734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A0AACE4-709F-46A9-BADB-6E93E536F0EB}"/>
                </a:ext>
              </a:extLst>
            </p:cNvPr>
            <p:cNvSpPr txBox="1"/>
            <p:nvPr/>
          </p:nvSpPr>
          <p:spPr>
            <a:xfrm>
              <a:off x="7151322" y="4820910"/>
              <a:ext cx="15064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Quit</a:t>
              </a:r>
              <a:endParaRPr lang="en-US" sz="2800" dirty="0"/>
            </a:p>
          </p:txBody>
        </p:sp>
      </p:grpSp>
      <p:pic>
        <p:nvPicPr>
          <p:cNvPr id="19" name="圖片 18">
            <a:extLst>
              <a:ext uri="{FF2B5EF4-FFF2-40B4-BE49-F238E27FC236}">
                <a16:creationId xmlns:a16="http://schemas.microsoft.com/office/drawing/2014/main" id="{2C57A69B-9738-433F-835C-45DCAB413B9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0999" y="1701143"/>
            <a:ext cx="373157" cy="373157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0B2BDCDF-0FCE-4056-9B78-6E3665CBD2EE}"/>
              </a:ext>
            </a:extLst>
          </p:cNvPr>
          <p:cNvSpPr/>
          <p:nvPr/>
        </p:nvSpPr>
        <p:spPr>
          <a:xfrm>
            <a:off x="683394" y="470077"/>
            <a:ext cx="4654633" cy="564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FE8876C-5F76-472F-A561-974EFD317E72}"/>
              </a:ext>
            </a:extLst>
          </p:cNvPr>
          <p:cNvSpPr/>
          <p:nvPr/>
        </p:nvSpPr>
        <p:spPr>
          <a:xfrm>
            <a:off x="6908809" y="470077"/>
            <a:ext cx="4824388" cy="56439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E40ECCC-F9DD-4E71-8731-E08FCB86699E}"/>
              </a:ext>
            </a:extLst>
          </p:cNvPr>
          <p:cNvSpPr txBox="1"/>
          <p:nvPr/>
        </p:nvSpPr>
        <p:spPr>
          <a:xfrm>
            <a:off x="5744554" y="3429000"/>
            <a:ext cx="819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Abadi" panose="020B0604020104020204" pitchFamily="34" charset="0"/>
              </a:rPr>
              <a:t>VS.</a:t>
            </a:r>
            <a:endParaRPr lang="en-US" sz="36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37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478</Words>
  <Application>Microsoft Office PowerPoint</Application>
  <PresentationFormat>寬螢幕</PresentationFormat>
  <Paragraphs>187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Abadi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 Shih</dc:creator>
  <cp:lastModifiedBy>Chen Shih</cp:lastModifiedBy>
  <cp:revision>27</cp:revision>
  <dcterms:created xsi:type="dcterms:W3CDTF">2021-05-19T11:12:30Z</dcterms:created>
  <dcterms:modified xsi:type="dcterms:W3CDTF">2021-05-19T20:45:04Z</dcterms:modified>
</cp:coreProperties>
</file>