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C1020-25AF-475F-990E-91EA4692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EBCD-372D-40CF-A3AD-184C8B1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D2BD-7258-4077-A089-EDD0AEE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42860-785F-4031-8168-9591B61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9265-E9F4-4C92-8287-A2C4718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97471-DE7A-4367-BCE2-C09AC9F0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5DD2C-3BF4-49DD-B617-21FED38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65E8-417A-4C38-AC51-F178B6D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96DC2-3EB5-4676-BBB5-555213D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6780-1F5B-4308-BB5C-4FC65C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67D603-47F8-4A7A-9E32-AB43C8F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54F19-B380-4EE5-853B-BE10B9F4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49F0D-AC1D-4BD6-8D44-CF2C02B3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15A9C-8A79-4ED6-916E-52E8A633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7DD7D-B94E-49EF-9AE3-6BC26EE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C362-124A-447B-8BFC-8EDF560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1F29-645B-442B-A8C3-75DBE60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7F8E7-1DC0-43AE-9190-8E5270E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526D2-56FA-48B7-A434-3FD65A1B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79F89-4E32-4440-AE41-0BBF12D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3077-74F4-4108-8B48-68CC172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236D3-976C-4AC5-A345-8BCA90E5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586F1-88E7-4949-B342-1AEF60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9D4B-18B3-492D-9A77-E0DC4BB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D9A71-453A-4E5B-BA09-9E9F66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3678-249B-4F5B-A4DA-6205CB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E6EA7-386E-4677-A8B8-A854673E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60B055-F69B-4D1A-A6AD-3DA4783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E20C1-68A9-4930-B856-71616616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6A9B4-A5A5-4503-A415-83B4032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58553-18E0-48EF-96A1-E38D19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F522-E4EE-4373-8CDF-EDE62088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B3A3C-30F9-46EB-9A8E-EF154B7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5B5CA-1815-43F5-9822-DBD62981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5CED3-E30D-4AC5-BEA6-73D337DD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A1C29-76FF-4922-BEA8-39CA20C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9648E-6499-46D5-8BBD-BBEB030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391D09-DBBF-49D2-9003-23E88EFB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4D370A-C49E-4959-ACC3-8D6BC94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A4903-F069-4306-AE6D-3DF1C3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229AE-DE8B-4789-9968-3BFED82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9FAB61-0871-4F5B-B795-66DD2E4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9E7CA-FA84-48CB-8EB8-89A49D2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C49D72-E586-4CD3-B929-1E70E7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0EB08-A85B-4BD9-9870-6EA37DC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A505D-30BA-4813-A826-A5A6703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FEE7-BD1D-419E-A5FB-2694BA1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52159-56C3-446D-999B-6FA9C852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DDF0-9B24-415F-BD35-A061ABA6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CE09B-8E6E-431B-8788-71134BA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F5560-F635-42F5-86A5-A424AD7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0185-3E7A-4ADF-9C8C-E65911A7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DF38-8774-4D8E-89FE-5069935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D9CC9-3EBB-46A6-924B-CEEFDB75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8E233-061D-4AD2-9E83-603A99FA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DA6F7-3BDE-4F8D-BB19-34DD1C5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58FC5-390A-402B-AE9E-4A1FFB2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CE200-F028-4B6A-9AAE-DCE93C3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C95A2-7A97-4A6E-9CD7-A1E5A952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8ABED-13E2-4062-91FA-B3088797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B6A4E-6228-439C-BA0C-F812CF5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82D5-15C1-4D5A-978E-38537E499AE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FF1FF-B7FD-4EDE-985C-794606EC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425BD-D61A-4F9D-B435-976846A2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795AC5-3D03-48FB-9695-1263E769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3100"/>
            <a:ext cx="12192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ABD8A86-F0F2-4839-B576-3DE4FAC2D103}"/>
              </a:ext>
            </a:extLst>
          </p:cNvPr>
          <p:cNvSpPr txBox="1"/>
          <p:nvPr/>
        </p:nvSpPr>
        <p:spPr>
          <a:xfrm>
            <a:off x="538305" y="414427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de-DE" sz="7200" b="1" dirty="0">
                <a:latin typeface="Abadi" panose="020B0604020104020204" pitchFamily="34" charset="0"/>
              </a:rPr>
              <a:t>Missouri</a:t>
            </a:r>
            <a:endParaRPr lang="en-US" sz="7200" b="1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6FDB7A-3B42-4E8A-88A8-8CE0628732DB}"/>
              </a:ext>
            </a:extLst>
          </p:cNvPr>
          <p:cNvSpPr txBox="1"/>
          <p:nvPr/>
        </p:nvSpPr>
        <p:spPr>
          <a:xfrm>
            <a:off x="589105" y="5197291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badi" panose="020B0604020104020204" pitchFamily="34" charset="0"/>
              </a:rPr>
              <a:t>Final presentation for semester project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68E4F5-8EBF-4449-B28C-44CC17ADF6AC}"/>
              </a:ext>
            </a:extLst>
          </p:cNvPr>
          <p:cNvSpPr txBox="1"/>
          <p:nvPr/>
        </p:nvSpPr>
        <p:spPr>
          <a:xfrm>
            <a:off x="7201531" y="62732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badi" panose="020B0604020104020204" pitchFamily="34" charset="0"/>
              </a:rPr>
              <a:t>Presenters:</a:t>
            </a:r>
          </a:p>
          <a:p>
            <a:r>
              <a:rPr lang="en-GB" sz="1600" dirty="0">
                <a:latin typeface="Abadi" panose="020B0604020104020204" pitchFamily="34" charset="0"/>
              </a:rPr>
              <a:t>Chen Shih, </a:t>
            </a:r>
            <a:r>
              <a:rPr lang="en-GB" sz="1600" dirty="0" err="1">
                <a:latin typeface="Abadi" panose="020B0604020104020204" pitchFamily="34" charset="0"/>
              </a:rPr>
              <a:t>Giwa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Haheeb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Rilwan</a:t>
            </a:r>
            <a:r>
              <a:rPr lang="en-GB" sz="1600" dirty="0">
                <a:latin typeface="Abadi" panose="020B0604020104020204" pitchFamily="34" charset="0"/>
              </a:rPr>
              <a:t>, and Phan Thanh-Long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Deployment()</a:t>
            </a:r>
          </a:p>
        </p:txBody>
      </p:sp>
    </p:spTree>
    <p:extLst>
      <p:ext uri="{BB962C8B-B14F-4D97-AF65-F5344CB8AC3E}">
        <p14:creationId xmlns:p14="http://schemas.microsoft.com/office/powerpoint/2010/main" val="31267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PvP_battle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694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AI_battle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774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Generate_map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684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709749-89A3-44E2-9059-AEA34BEBEC23}"/>
              </a:ext>
            </a:extLst>
          </p:cNvPr>
          <p:cNvGrpSpPr/>
          <p:nvPr/>
        </p:nvGrpSpPr>
        <p:grpSpPr>
          <a:xfrm>
            <a:off x="0" y="656311"/>
            <a:ext cx="6891794" cy="1462734"/>
            <a:chOff x="531359" y="765368"/>
            <a:chExt cx="6891794" cy="1462734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6256C21-5F71-41D6-9EA2-00A32AD4FE14}"/>
                </a:ext>
              </a:extLst>
            </p:cNvPr>
            <p:cNvCxnSpPr>
              <a:cxnSpLocks/>
            </p:cNvCxnSpPr>
            <p:nvPr/>
          </p:nvCxnSpPr>
          <p:spPr>
            <a:xfrm>
              <a:off x="3071359" y="2228102"/>
              <a:ext cx="863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EBD734-9F3C-45A2-A38A-22F5E6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59" y="2228101"/>
              <a:ext cx="825500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FA404-9907-424A-B8C3-2E11C8A5D563}"/>
                </a:ext>
              </a:extLst>
            </p:cNvPr>
            <p:cNvSpPr/>
            <p:nvPr/>
          </p:nvSpPr>
          <p:spPr>
            <a:xfrm>
              <a:off x="531359" y="765368"/>
              <a:ext cx="6781800" cy="1408908"/>
            </a:xfrm>
            <a:prstGeom prst="rect">
              <a:avLst/>
            </a:prstGeom>
            <a:solidFill>
              <a:srgbClr val="2929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矩形: 圓角化單一角落 1">
              <a:extLst>
                <a:ext uri="{FF2B5EF4-FFF2-40B4-BE49-F238E27FC236}">
                  <a16:creationId xmlns:a16="http://schemas.microsoft.com/office/drawing/2014/main" id="{692A26D3-5996-4130-915E-199559A0B4DD}"/>
                </a:ext>
              </a:extLst>
            </p:cNvPr>
            <p:cNvSpPr/>
            <p:nvPr/>
          </p:nvSpPr>
          <p:spPr>
            <a:xfrm>
              <a:off x="6817859" y="1154993"/>
              <a:ext cx="605294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: 圓角化單一角落 20">
              <a:extLst>
                <a:ext uri="{FF2B5EF4-FFF2-40B4-BE49-F238E27FC236}">
                  <a16:creationId xmlns:a16="http://schemas.microsoft.com/office/drawing/2014/main" id="{28A1BA52-A08F-422B-B4C4-6FDB19406FBA}"/>
                </a:ext>
              </a:extLst>
            </p:cNvPr>
            <p:cNvSpPr/>
            <p:nvPr/>
          </p:nvSpPr>
          <p:spPr>
            <a:xfrm>
              <a:off x="6345787" y="1494882"/>
              <a:ext cx="1077365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: 圓角化單一角落 21">
              <a:extLst>
                <a:ext uri="{FF2B5EF4-FFF2-40B4-BE49-F238E27FC236}">
                  <a16:creationId xmlns:a16="http://schemas.microsoft.com/office/drawing/2014/main" id="{69E9EE0A-69D8-4826-8D83-668DB99CF960}"/>
                </a:ext>
              </a:extLst>
            </p:cNvPr>
            <p:cNvSpPr/>
            <p:nvPr/>
          </p:nvSpPr>
          <p:spPr>
            <a:xfrm>
              <a:off x="5968944" y="1806892"/>
              <a:ext cx="1454207" cy="421209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0999F-7AD1-4E93-940C-E35ADC82F97A}"/>
              </a:ext>
            </a:extLst>
          </p:cNvPr>
          <p:cNvSpPr txBox="1"/>
          <p:nvPr/>
        </p:nvSpPr>
        <p:spPr>
          <a:xfrm>
            <a:off x="1112263" y="976044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3A65C-9950-46BF-AC17-AED41949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1B620-88DF-435A-A56E-258CB3F2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A0C8DF-7520-49B2-9B96-536DB7F0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418151"/>
            <a:ext cx="1009650" cy="36646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BD14B7-7CE3-45F5-9FF4-8F79FA1146D7}"/>
              </a:ext>
            </a:extLst>
          </p:cNvPr>
          <p:cNvSpPr txBox="1"/>
          <p:nvPr/>
        </p:nvSpPr>
        <p:spPr>
          <a:xfrm>
            <a:off x="3893540" y="1297642"/>
            <a:ext cx="3275256" cy="39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Process of development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Productive tools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badi" panose="020B0604020104020204" pitchFamily="34" charset="0"/>
              </a:rPr>
              <a:t>Designs</a:t>
            </a:r>
            <a:endParaRPr lang="de-DE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Module structure</a:t>
            </a:r>
            <a:endParaRPr lang="en-US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Implementations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Q&amp;A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945E7CD-5092-4295-AD4E-CAA54B8D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976951"/>
            <a:ext cx="1009650" cy="3664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2F72C4-0BB6-4744-B9C4-9FEDF099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2533629"/>
            <a:ext cx="1009650" cy="3664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EFDAC4-76B3-411C-A50C-49457988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092429"/>
            <a:ext cx="1009650" cy="3664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193FC2-E4F7-42A5-9BC6-ADD6E60F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695984"/>
            <a:ext cx="1009650" cy="3664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800789-61C0-44AE-870D-1E91B396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254784"/>
            <a:ext cx="1009650" cy="3664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DA8385-9AC5-47AC-AA8E-37F6D33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811461"/>
            <a:ext cx="1009650" cy="366466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23282FB9-2958-4921-8A87-C483A474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5868"/>
              </p:ext>
            </p:extLst>
          </p:nvPr>
        </p:nvGraphicFramePr>
        <p:xfrm>
          <a:off x="8178800" y="2105790"/>
          <a:ext cx="7429500" cy="777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3484074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214207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83150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7997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2824952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6435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166334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575216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434176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275037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57885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2994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880559"/>
                    </a:ext>
                  </a:extLst>
                </a:gridCol>
                <a:gridCol w="462981">
                  <a:extLst>
                    <a:ext uri="{9D8B030D-6E8A-4147-A177-3AD203B41FA5}">
                      <a16:colId xmlns:a16="http://schemas.microsoft.com/office/drawing/2014/main" val="1942440184"/>
                    </a:ext>
                  </a:extLst>
                </a:gridCol>
                <a:gridCol w="527619">
                  <a:extLst>
                    <a:ext uri="{9D8B030D-6E8A-4147-A177-3AD203B41FA5}">
                      <a16:colId xmlns:a16="http://schemas.microsoft.com/office/drawing/2014/main" val="267137469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3109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5298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727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399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92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3149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F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20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446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44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4073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42288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723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277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1766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9021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2A658-3610-422C-A934-310855F265D8}"/>
              </a:ext>
            </a:extLst>
          </p:cNvPr>
          <p:cNvSpPr txBox="1"/>
          <p:nvPr/>
        </p:nvSpPr>
        <p:spPr>
          <a:xfrm>
            <a:off x="1127498" y="28695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latin typeface="Abadi" panose="020B0604020104020204" pitchFamily="34" charset="0"/>
              </a:rPr>
              <a:t>7 mins</a:t>
            </a:r>
            <a:endParaRPr lang="en-US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651DCB-8BDF-4205-918C-4D121240014C}"/>
              </a:ext>
            </a:extLst>
          </p:cNvPr>
          <p:cNvSpPr txBox="1"/>
          <p:nvPr/>
        </p:nvSpPr>
        <p:spPr>
          <a:xfrm>
            <a:off x="1127498" y="42567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Abadi" panose="020B0604020104020204" pitchFamily="34" charset="0"/>
              </a:rPr>
              <a:t>5 mins</a:t>
            </a:r>
            <a:endParaRPr lang="en-US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20EDD9-8A77-40E0-8872-65EC42FE227D}"/>
              </a:ext>
            </a:extLst>
          </p:cNvPr>
          <p:cNvSpPr txBox="1"/>
          <p:nvPr/>
        </p:nvSpPr>
        <p:spPr>
          <a:xfrm>
            <a:off x="1127498" y="48085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badi" panose="020B0604020104020204" pitchFamily="34" charset="0"/>
              </a:rPr>
              <a:t>8 mins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3988D2A-CA11-48D5-AA96-BDB47281693F}"/>
              </a:ext>
            </a:extLst>
          </p:cNvPr>
          <p:cNvCxnSpPr>
            <a:cxnSpLocks/>
          </p:cNvCxnSpPr>
          <p:nvPr/>
        </p:nvCxnSpPr>
        <p:spPr>
          <a:xfrm>
            <a:off x="2466363" y="4327765"/>
            <a:ext cx="0" cy="363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07E6EB-BB20-4207-957E-FA3E71E7C5CD}"/>
              </a:ext>
            </a:extLst>
          </p:cNvPr>
          <p:cNvCxnSpPr>
            <a:cxnSpLocks/>
          </p:cNvCxnSpPr>
          <p:nvPr/>
        </p:nvCxnSpPr>
        <p:spPr>
          <a:xfrm>
            <a:off x="2466363" y="480859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2931EEC-8A2A-442B-8FDD-E1BB91014E83}"/>
              </a:ext>
            </a:extLst>
          </p:cNvPr>
          <p:cNvCxnSpPr>
            <a:cxnSpLocks/>
          </p:cNvCxnSpPr>
          <p:nvPr/>
        </p:nvCxnSpPr>
        <p:spPr>
          <a:xfrm>
            <a:off x="2466363" y="1523688"/>
            <a:ext cx="0" cy="263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226827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226827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22682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4280542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7816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59144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59144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3277245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966342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966342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71B5FD40-507A-4ABF-9308-37B69F85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1" y="847725"/>
            <a:ext cx="1419225" cy="1200150"/>
          </a:xfrm>
          <a:prstGeom prst="rect">
            <a:avLst/>
          </a:prstGeom>
        </p:spPr>
      </p:pic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8BDC1AF-1FDD-40EB-993A-DA51EC8EEBA3}"/>
              </a:ext>
            </a:extLst>
          </p:cNvPr>
          <p:cNvSpPr txBox="1"/>
          <p:nvPr/>
        </p:nvSpPr>
        <p:spPr>
          <a:xfrm>
            <a:off x="794860" y="423715"/>
            <a:ext cx="6096000" cy="10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b="1" dirty="0">
                <a:solidFill>
                  <a:schemeClr val="bg1"/>
                </a:solidFill>
                <a:latin typeface="Abadi" panose="020B0604020104020204" pitchFamily="34" charset="0"/>
              </a:rPr>
              <a:t>Process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01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D2120FE-5122-4B0F-AEB6-EEDE84D674D8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61864EB-F705-4FDC-BE1C-ACF3BE78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2869134"/>
            <a:ext cx="1098474" cy="10984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0EEBA-A010-401A-BBC5-F82EA17EE724}"/>
              </a:ext>
            </a:extLst>
          </p:cNvPr>
          <p:cNvSpPr txBox="1"/>
          <p:nvPr/>
        </p:nvSpPr>
        <p:spPr>
          <a:xfrm>
            <a:off x="1028700" y="990600"/>
            <a:ext cx="4488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Productivity Tools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0B3D2E-A438-4354-ADE4-CD51ADF5B380}"/>
              </a:ext>
            </a:extLst>
          </p:cNvPr>
          <p:cNvSpPr txBox="1"/>
          <p:nvPr/>
        </p:nvSpPr>
        <p:spPr>
          <a:xfrm>
            <a:off x="3035300" y="3228944"/>
            <a:ext cx="5702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GitHub</a:t>
            </a:r>
            <a:r>
              <a:rPr lang="de-DE" sz="2400" dirty="0">
                <a:latin typeface="Abadi" panose="020B0604020104020204" pitchFamily="34" charset="0"/>
              </a:rPr>
              <a:t> – version control, file management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4E01DA6-6ADA-4A4E-9E3F-D60ACFC0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4336923"/>
            <a:ext cx="1187120" cy="118712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0063FA-2F1D-4B2B-A0F3-FE05E1A77FFD}"/>
              </a:ext>
            </a:extLst>
          </p:cNvPr>
          <p:cNvSpPr txBox="1"/>
          <p:nvPr/>
        </p:nvSpPr>
        <p:spPr>
          <a:xfrm>
            <a:off x="3035300" y="4636292"/>
            <a:ext cx="61959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Notion</a:t>
            </a:r>
            <a:r>
              <a:rPr lang="de-DE" sz="2400" dirty="0">
                <a:latin typeface="Abadi" panose="020B0604020104020204" pitchFamily="34" charset="0"/>
              </a:rPr>
              <a:t> – planning meetings, organizing tasks,</a:t>
            </a:r>
          </a:p>
          <a:p>
            <a:r>
              <a:rPr lang="de-DE" sz="2400" dirty="0">
                <a:latin typeface="Abadi" panose="020B0604020104020204" pitchFamily="34" charset="0"/>
              </a:rPr>
              <a:t>             record important infomation</a:t>
            </a:r>
          </a:p>
          <a:p>
            <a:r>
              <a:rPr lang="de-DE" sz="3200" dirty="0">
                <a:latin typeface="Abadi" panose="020B0604020104020204" pitchFamily="34" charset="0"/>
              </a:rPr>
              <a:t>	     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512288" y="455077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355063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504781" y="990599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Designs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B7A25C-D77D-470D-BA8D-D12DDBEC9DA0}"/>
              </a:ext>
            </a:extLst>
          </p:cNvPr>
          <p:cNvSpPr txBox="1"/>
          <p:nvPr/>
        </p:nvSpPr>
        <p:spPr>
          <a:xfrm>
            <a:off x="1955122" y="3069105"/>
            <a:ext cx="414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badi" panose="020B0604020104020204" pitchFamily="34" charset="0"/>
              </a:rPr>
              <a:t>- Interactive user interface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Mistake proofing mechanism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Sound effects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3822697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3238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819400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508497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435D-58F6-4C5F-9337-387B90AC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4" y="270658"/>
            <a:ext cx="3758256" cy="6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Module Structure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28FD0-A563-4FD6-81EA-623151F60ED4}"/>
              </a:ext>
            </a:extLst>
          </p:cNvPr>
          <p:cNvSpPr txBox="1"/>
          <p:nvPr/>
        </p:nvSpPr>
        <p:spPr>
          <a:xfrm>
            <a:off x="1413481" y="2970432"/>
            <a:ext cx="4054315" cy="280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Modularity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Independency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Ease of maintaince &amp; debug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Main.c ]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Library.h ]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E4C755-37DD-48B3-A42D-5B557F4515C1}"/>
              </a:ext>
            </a:extLst>
          </p:cNvPr>
          <p:cNvSpPr txBox="1"/>
          <p:nvPr/>
        </p:nvSpPr>
        <p:spPr>
          <a:xfrm>
            <a:off x="945276" y="2647605"/>
            <a:ext cx="6191250" cy="335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Check_key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Choose_Coordinate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Deployment()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PvP_battle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AI_battle()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Generate_map()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C25096-C4C7-49EB-A8A8-8FBCFB8BF325}"/>
              </a:ext>
            </a:extLst>
          </p:cNvPr>
          <p:cNvSpPr/>
          <p:nvPr/>
        </p:nvSpPr>
        <p:spPr>
          <a:xfrm>
            <a:off x="7861300" y="5283200"/>
            <a:ext cx="1485900" cy="5588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388C-774A-4C17-8D4C-5A3F04DE4E35}"/>
              </a:ext>
            </a:extLst>
          </p:cNvPr>
          <p:cNvSpPr/>
          <p:nvPr/>
        </p:nvSpPr>
        <p:spPr>
          <a:xfrm>
            <a:off x="7861300" y="4559300"/>
            <a:ext cx="1485900" cy="5588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6B3F1F-40AC-402F-BDD0-0A4CA07F52B1}"/>
              </a:ext>
            </a:extLst>
          </p:cNvPr>
          <p:cNvSpPr/>
          <p:nvPr/>
        </p:nvSpPr>
        <p:spPr>
          <a:xfrm>
            <a:off x="7861300" y="3835400"/>
            <a:ext cx="1485900" cy="55880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10FAD4-1691-4F41-986D-D65BE5C98467}"/>
              </a:ext>
            </a:extLst>
          </p:cNvPr>
          <p:cNvSpPr/>
          <p:nvPr/>
        </p:nvSpPr>
        <p:spPr>
          <a:xfrm>
            <a:off x="9639300" y="5283200"/>
            <a:ext cx="1485900" cy="558800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1D480A-E87C-4E08-92C9-5C5914A5B517}"/>
              </a:ext>
            </a:extLst>
          </p:cNvPr>
          <p:cNvSpPr/>
          <p:nvPr/>
        </p:nvSpPr>
        <p:spPr>
          <a:xfrm>
            <a:off x="9639300" y="4559300"/>
            <a:ext cx="1485900" cy="55880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Check_key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46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Choose_Coordinate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72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262</Words>
  <Application>Microsoft Office PowerPoint</Application>
  <PresentationFormat>寬螢幕</PresentationFormat>
  <Paragraphs>153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Chen Shih</cp:lastModifiedBy>
  <cp:revision>15</cp:revision>
  <dcterms:created xsi:type="dcterms:W3CDTF">2021-07-01T22:10:28Z</dcterms:created>
  <dcterms:modified xsi:type="dcterms:W3CDTF">2021-07-05T13:32:11Z</dcterms:modified>
</cp:coreProperties>
</file>