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1"/>
  </p:normalViewPr>
  <p:slideViewPr>
    <p:cSldViewPr snapToGrid="0">
      <p:cViewPr varScale="1">
        <p:scale>
          <a:sx n="116" d="100"/>
          <a:sy n="116" d="100"/>
        </p:scale>
        <p:origin x="6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94ADE4-9E0B-E049-8F0A-C27316C1FAB6}" type="datetimeFigureOut">
              <a:rPr kumimoji="1" lang="zh-CN" altLang="en-US" smtClean="0"/>
              <a:t>2023/6/5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57E7D-2CD2-7D4C-9988-5F1B42221E8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63241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57E7D-2CD2-7D4C-9988-5F1B42221E80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8073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59B9E-6AA5-35C0-5246-F0B9E3B409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90DCE5F-4F51-81E1-FA3A-65BF2F5F8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74C642D-5EDB-196D-886D-9689C874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DE52ED4-E3EC-0E4E-038F-17D08C313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FE3700-9F3A-3901-59BC-5425A4DD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6714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F8E08-6DF5-D493-A25D-5D11FAD67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264E1F-C03C-888B-2620-EE6910D3FA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60AAD5-CED3-88E8-4E33-9399D0D27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F2E042-1F3B-819E-7B45-CCAC931E6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BEC17C-6CDE-F277-000E-3E9F51178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38455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C80F10A-090F-E23F-B462-76047C0C4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EF26697-9A47-5D86-ADA5-374312537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0926B1-9060-21E9-0813-B8E48B26C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B0A8C31-F664-46A7-8710-B6B05334A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DA7335-AB4D-9D8B-5FD5-D3D203315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40439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C9EEAD-AF71-78F8-4CAA-B9C26C60D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5658E9-5B6C-FB12-F3FC-C5840F1A6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F965BD-5008-655A-A6A9-03F80D65F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F45A6A-73BC-3298-1F2A-141DDD4CD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2DA5987-2A35-D2AA-5E53-0CDD26A82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13958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825FFD-E40B-BAF8-CCC5-36B5EB4C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5DC79A-6B9F-80F3-83EA-EB4BA87FD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72B410-DA88-6A3B-AA41-4732ED20B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79AB8E-635B-704C-2297-223474BEB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8694A7-736A-AB03-A408-8E28FBEAC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0371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9CAB8A-8766-FEFA-A770-12E7044F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2BBC93-859A-1BC6-FE6E-67E0771C03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E24575E-DBB9-B9AC-0CF4-66A418538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783E74-9681-052D-2D42-0A77DFDE1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1F287A-62D5-8801-B7EF-C7A4A5D82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AF9AE7-C340-D4E9-7430-1C48C82C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9519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4517E-AED0-9EAA-6859-7BF6F2DA1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2B97DA-51AD-5B42-2449-8F0A0E0BB6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59B8D2-E913-4195-1AC8-AAE1E80EC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210D9DE-0C8B-28AF-4F90-A3EA2D1000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10063B5-239A-342E-EA47-2F489CCB81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E7B2E4-5339-EDD3-FF83-A8DB6076F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2D37E41-969C-8CD1-B8AC-799C7CE4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6CB3C07-A9C7-FF69-DBDD-BEB40A43F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3868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4FFCC3-5A37-2BD6-4335-B444EA29A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0AF70CD-571F-18C0-CBDD-C228D4B74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29FE57A-9D7C-08F5-EACF-59620FC42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4671F3-0AAA-6E91-B385-0DFFCF081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145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CDDCE91-13B6-7CB2-1CCF-549EF93E7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B94C4D5-C1DC-E654-397E-AE783F73C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A6BC26A-AAD8-76C5-BDD8-4882A98C4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35521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3A4D25-862B-615C-00E1-D0D7FE6BF3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492C64-7035-AEC1-9A9B-B937CD853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7BD4347-13AD-ACBB-AE5B-74635D17C9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3110C9-4EA4-1A9C-D82F-2AA339E5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2A3B1B-4445-E678-C077-DB4047D51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F21C9F-5636-1C5B-AD03-BBB84F78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7269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7F2EDA-FEB9-9089-FA11-EDD52FC46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CBA32AE-31D7-2783-9F31-46CD2F8DCC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95824C-5765-CACE-E359-95C6C1FE25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74C6D00-D792-BAF0-64A8-17C4DE9C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6A81756-D745-051F-4A94-74BA2B0A7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86A5D7-C806-5E1D-809C-299B7A29E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07889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9A19A4D-0CF5-8CE2-875A-C2601B1AF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4E109D-2007-1F44-A04B-4F953DA439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2BD025-FD29-1A42-19D7-1AACD5A97A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BB34E-5C8B-C345-BD06-BF9EA731F901}" type="datetimeFigureOut">
              <a:rPr kumimoji="1" lang="zh-CN" altLang="en-US" smtClean="0"/>
              <a:t>2023/6/4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D4AE06-2C8F-E780-6F8C-AEF355B27E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99B8B15-1215-FCE3-59DC-231D565C8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09AAFF-5A09-4947-BF4D-896F8742F42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033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9C011B-0EFF-ADCA-7425-C7C842F5CF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Incompressible MHD spectral code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CB50CA-4FA6-2764-7249-DE6D0CF94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9658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23F5-2B2F-0283-5DBE-EA6D4F508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821"/>
            <a:ext cx="10515600" cy="1325563"/>
          </a:xfrm>
        </p:spPr>
        <p:txBody>
          <a:bodyPr/>
          <a:lstStyle/>
          <a:p>
            <a:r>
              <a:rPr kumimoji="1" lang="en-US" altLang="zh-CN" dirty="0"/>
              <a:t>Variables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D6B70-4A65-FB97-CAFB-CE133B229F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2024"/>
                <a:ext cx="10515600" cy="5255045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kumimoji="1" lang="en-US" altLang="zh-CN" dirty="0"/>
                  <a:t> is constant (but we still output it as a full array for compatibility with the compressible version).</a:t>
                </a:r>
              </a:p>
              <a:p>
                <a:r>
                  <a:rPr kumimoji="1" lang="en-US" altLang="zh-CN" dirty="0"/>
                  <a:t>Energy density is no longer needed: we only need pressure. So primitive variables are now (</a:t>
                </a:r>
                <a:r>
                  <a:rPr kumimoji="1" lang="en-US" altLang="zh-CN" dirty="0" err="1"/>
                  <a:t>ux,uy,uz</a:t>
                </a:r>
                <a:r>
                  <a:rPr kumimoji="1" lang="en-US" altLang="zh-CN" dirty="0"/>
                  <a:t>) instead of (</a:t>
                </a:r>
                <a:r>
                  <a:rPr kumimoji="1" lang="en-US" altLang="zh-CN" dirty="0" err="1"/>
                  <a:t>ux,uy,uz,P</a:t>
                </a:r>
                <a:r>
                  <a:rPr kumimoji="1" lang="en-US" altLang="zh-CN" dirty="0"/>
                  <a:t>).</a:t>
                </a:r>
              </a:p>
              <a:p>
                <a:r>
                  <a:rPr kumimoji="1" lang="en-US" altLang="zh-CN" dirty="0"/>
                  <a:t>Pressure (fluctuation part) needs to be solved by</a:t>
                </a:r>
                <a:br>
                  <a:rPr kumimoji="1" lang="en-US" altLang="zh-CN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1" i="1" smtClean="0">
                                    <a:latin typeface="Cambria Math" panose="02040503050406030204" pitchFamily="18" charset="0"/>
                                  </a:rPr>
                                  <m:t>𝑩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∇</m:t>
                        </m:r>
                        <m:r>
                          <a:rPr kumimoji="1" lang="en-US" altLang="zh-CN" b="1" i="1" smtClean="0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</m:d>
                  </m:oMath>
                </a14:m>
                <a:br>
                  <a:rPr kumimoji="1" lang="en-US" altLang="zh-CN" dirty="0"/>
                </a:br>
                <a:r>
                  <a:rPr kumimoji="1" lang="en-US" altLang="zh-CN" dirty="0"/>
                  <a:t>We can solve it in Fourier space. </a:t>
                </a:r>
              </a:p>
              <a:p>
                <a:r>
                  <a:rPr kumimoji="1" lang="en-US" altLang="zh-CN" dirty="0"/>
                  <a:t>So, three fluxes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 is needed. In total, we will need 9 fluxes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𝒖</m:t>
                    </m:r>
                  </m:oMath>
                </a14:m>
                <a:r>
                  <a:rPr kumimoji="1" lang="en-US" altLang="zh-CN" dirty="0"/>
                  <a:t>, 3 fluxes for </a:t>
                </a:r>
                <a14:m>
                  <m:oMath xmlns:m="http://schemas.openxmlformats.org/officeDocument/2006/math">
                    <m:r>
                      <a:rPr kumimoji="1" lang="en-US" altLang="zh-CN" b="1" i="1" smtClean="0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kumimoji="1" lang="en-US" altLang="zh-CN" dirty="0"/>
                  <a:t>, and 3 fluxes for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kumimoji="1" lang="en-US" altLang="zh-CN" dirty="0"/>
                  <a:t>. 15 fluxes in total.</a:t>
                </a:r>
                <a:br>
                  <a:rPr kumimoji="1" lang="en-US" altLang="zh-CN" dirty="0"/>
                </a:b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E4D6B70-4A65-FB97-CAFB-CE133B229F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2024"/>
                <a:ext cx="10515600" cy="5255045"/>
              </a:xfrm>
              <a:blipFill>
                <a:blip r:embed="rId3"/>
                <a:stretch>
                  <a:fillRect l="-1086" t="-19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9604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3A630C-F6CB-3D0E-C825-13D450EE1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Notes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ECF816-9943-3BA3-B388-40AE71ECB2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 uniform background pressure needs to be set.</a:t>
            </a:r>
          </a:p>
          <a:p>
            <a:r>
              <a:rPr kumimoji="1" lang="en-US" altLang="zh-CN" dirty="0"/>
              <a:t>The pressure needs to be updated independently before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advancing velocity and magnetic field.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81995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4277</TotalTime>
  <Words>147</Words>
  <Application>Microsoft Macintosh PowerPoint</Application>
  <PresentationFormat>宽屏</PresentationFormat>
  <Paragraphs>10</Paragraphs>
  <Slides>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8" baseType="lpstr">
      <vt:lpstr>等线</vt:lpstr>
      <vt:lpstr>等线 Light</vt:lpstr>
      <vt:lpstr>Arial</vt:lpstr>
      <vt:lpstr>Cambria Math</vt:lpstr>
      <vt:lpstr>Office 主题​​</vt:lpstr>
      <vt:lpstr>Incompressible MHD spectral code</vt:lpstr>
      <vt:lpstr>Variables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Incompressible MHD spectral code</dc:title>
  <dc:creator>Chen Shi</dc:creator>
  <cp:lastModifiedBy>Chen Shi</cp:lastModifiedBy>
  <cp:revision>14</cp:revision>
  <dcterms:created xsi:type="dcterms:W3CDTF">2023-06-04T17:57:48Z</dcterms:created>
  <dcterms:modified xsi:type="dcterms:W3CDTF">2023-06-07T17:14:52Z</dcterms:modified>
</cp:coreProperties>
</file>