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256" r:id="rId2"/>
    <p:sldId id="324" r:id="rId3"/>
    <p:sldId id="266" r:id="rId4"/>
    <p:sldId id="388" r:id="rId5"/>
    <p:sldId id="268" r:id="rId6"/>
    <p:sldId id="330" r:id="rId7"/>
    <p:sldId id="354" r:id="rId8"/>
    <p:sldId id="410" r:id="rId9"/>
    <p:sldId id="389" r:id="rId10"/>
    <p:sldId id="392" r:id="rId11"/>
    <p:sldId id="332" r:id="rId12"/>
    <p:sldId id="356" r:id="rId13"/>
    <p:sldId id="372" r:id="rId14"/>
    <p:sldId id="337" r:id="rId15"/>
    <p:sldId id="338" r:id="rId16"/>
    <p:sldId id="339" r:id="rId17"/>
    <p:sldId id="411" r:id="rId18"/>
    <p:sldId id="374" r:id="rId19"/>
    <p:sldId id="373" r:id="rId20"/>
    <p:sldId id="375" r:id="rId21"/>
    <p:sldId id="376" r:id="rId22"/>
    <p:sldId id="379" r:id="rId23"/>
    <p:sldId id="380" r:id="rId24"/>
    <p:sldId id="382" r:id="rId25"/>
    <p:sldId id="384" r:id="rId26"/>
    <p:sldId id="400" r:id="rId27"/>
    <p:sldId id="402" r:id="rId28"/>
    <p:sldId id="404" r:id="rId29"/>
    <p:sldId id="406" r:id="rId30"/>
    <p:sldId id="259" r:id="rId3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392B"/>
    <a:srgbClr val="B83729"/>
    <a:srgbClr val="64396B"/>
    <a:srgbClr val="4B2A50"/>
    <a:srgbClr val="2B3E4F"/>
    <a:srgbClr val="2980B9"/>
    <a:srgbClr val="F39C12"/>
    <a:srgbClr val="FFFF99"/>
    <a:srgbClr val="FFFFCC"/>
    <a:srgbClr val="F1C6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8824" autoAdjust="0"/>
    <p:restoredTop sz="82703" autoAdjust="0"/>
  </p:normalViewPr>
  <p:slideViewPr>
    <p:cSldViewPr>
      <p:cViewPr varScale="1">
        <p:scale>
          <a:sx n="72" d="100"/>
          <a:sy n="72" d="100"/>
        </p:scale>
        <p:origin x="7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9" d="100"/>
          <a:sy n="99" d="100"/>
        </p:scale>
        <p:origin x="-357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CAA8F0-6A93-42D4-BD30-CC52BFAF4044}" type="datetimeFigureOut">
              <a:rPr lang="zh-CN" altLang="en-US" smtClean="0"/>
              <a:pPr/>
              <a:t>2018/11/7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1D565E-31F4-4A3A-B9F1-A33C10CEC48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96003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5BDD60-50E2-4D32-B722-F7F57C6917F7}" type="datetimeFigureOut">
              <a:rPr lang="zh-CN" altLang="en-US" smtClean="0"/>
              <a:pPr/>
              <a:t>2018/11/7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434C03-E896-4418-8DFA-79B6EA0389E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8258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49051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97644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27144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51165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51165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51165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88394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44546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97515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71206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60106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128106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801672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642127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369012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158027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975945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276513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084500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91421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07174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51165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35511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75536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93825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02505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51165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2018/11/7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2018/11/7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2018/11/7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BE6C31-EE7A-4411-A45C-DDF7D2352E4A}" type="datetimeFigureOut">
              <a:rPr lang="zh-CN" altLang="en-US" smtClean="0"/>
              <a:pPr/>
              <a:t>2018/11/7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05-CRT&#20351;&#29992;.avi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06-Linux&#30446;&#24405;&#32467;&#26500;.avi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07-Linux&#21629;&#20196;-&#25991;&#20214;&#21015;&#34920;.avi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08-Linux&#21629;&#20196;-&#30446;&#24405;&#20999;&#25442;.avi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09-Linux&#21629;&#20196;-&#30446;&#24405;&#21019;&#24314;&#21644;&#21024;&#38500;.avi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10-Linux&#21629;&#20196;-&#25991;&#20214;&#26597;&#30475;.avi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11-Linux&#21629;&#20196;-&#25991;&#20214;&#21024;&#38500;&#12289;&#25335;&#36125;.avi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12-Linux&#21629;&#20196;-&#21387;&#32553;&#12289;&#35299;&#21387;&#32553;.avi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13-Linux&#21629;&#20196;-&#26597;&#25214;&#25991;&#20214;&#12289;&#20869;&#23481;.avi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14-Linux&#21629;&#20196;-&#20854;&#20182;&#24120;&#35265;&#21629;&#20196;.avi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15-Linux&#21629;&#20196;-VIM&#32534;&#36753;&#22120;.avi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16-Linux&#21629;&#20196;-&#37325;&#23450;&#21521;&#36755;&#20986;&amp;&#31995;&#32479;&#21629;&#20196;.avi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17-Linux&#21629;&#20196;-&#31649;&#36947;.avi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18-Linux&#26435;&#38480;.avi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19-Linux&#20462;&#25913;ip.avi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20-Linux&#22495;&#21517;&#26144;&#23556;.avi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01-&#20170;&#26085;&#20869;&#23481;.avi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02-Linux&#27010;&#36848;.avi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03-&#34394;&#25311;&#26426;&#36719;&#20214;-VMware.avi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04-Linux&#23433;&#35013;.avi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660688"/>
            <a:ext cx="9144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4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Day31_linux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80941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学习目标：能够使用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CRT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登陆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Linux</a:t>
            </a: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掌握程度：应用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06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2.1 CRT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的使用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无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9" name="椭圆 28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0" name="椭圆 29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3645024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3982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4493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学习目标：掌握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Linux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的目录结构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掌握程度：掌握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51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8673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2.2 Linux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目录结构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46" name="圆角矩形 45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</a:rPr>
              <a:t>无</a:t>
            </a:r>
            <a:endParaRPr lang="en-US" altLang="zh-CN" dirty="0">
              <a:solidFill>
                <a:schemeClr val="bg1"/>
              </a:solidFill>
            </a:endParaRPr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3645024"/>
            <a:ext cx="3511006" cy="2541822"/>
          </a:xfrm>
          <a:prstGeom prst="rect">
            <a:avLst/>
          </a:prstGeom>
        </p:spPr>
      </p:pic>
      <p:sp>
        <p:nvSpPr>
          <p:cNvPr id="13" name="椭圆 12">
            <a:extLst>
              <a:ext uri="{FF2B5EF4-FFF2-40B4-BE49-F238E27FC236}">
                <a16:creationId xmlns:a16="http://schemas.microsoft.com/office/drawing/2014/main" id="{BD99A300-A7AB-4123-ABDB-0E6A40FDCAC9}"/>
              </a:ext>
            </a:extLst>
          </p:cNvPr>
          <p:cNvSpPr/>
          <p:nvPr/>
        </p:nvSpPr>
        <p:spPr>
          <a:xfrm>
            <a:off x="5580112" y="21333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4319D29A-6E03-41E4-8998-1F0E1B2150F0}"/>
              </a:ext>
            </a:extLst>
          </p:cNvPr>
          <p:cNvSpPr/>
          <p:nvPr/>
        </p:nvSpPr>
        <p:spPr>
          <a:xfrm>
            <a:off x="5220072" y="21333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0739157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651160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学习目标：掌握文件列表命令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掌握程度：应用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52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2.3Linux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命令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文件列表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46" name="圆角矩形 45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b="1" dirty="0">
                <a:solidFill>
                  <a:schemeClr val="bg1"/>
                </a:solidFill>
              </a:rPr>
              <a:t>Ls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b="1" dirty="0" err="1">
                <a:solidFill>
                  <a:schemeClr val="bg1"/>
                </a:solidFill>
              </a:rPr>
              <a:t>Ll</a:t>
            </a:r>
            <a:endParaRPr lang="en-US" altLang="zh-CN" b="1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altLang="zh-CN" b="1" dirty="0">
              <a:solidFill>
                <a:schemeClr val="bg1"/>
              </a:solidFill>
            </a:endParaRPr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3645024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5141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108646" y="1383953"/>
            <a:ext cx="15744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C0392B"/>
              </a:buClr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Linux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命令</a:t>
            </a:r>
            <a:endParaRPr lang="id-ID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2249341" y="1918573"/>
            <a:ext cx="376281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3.1Linux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命令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目录切换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3.2 Linux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命令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目录创建和删除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3.3 Linux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命令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文件查看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3.4 Linux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命令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文件删除和拷贝</a:t>
            </a:r>
          </a:p>
        </p:txBody>
      </p:sp>
      <p:sp>
        <p:nvSpPr>
          <p:cNvPr id="100" name="矩形 99"/>
          <p:cNvSpPr/>
          <p:nvPr/>
        </p:nvSpPr>
        <p:spPr>
          <a:xfrm>
            <a:off x="2051720" y="1268760"/>
            <a:ext cx="6408712" cy="1728192"/>
          </a:xfrm>
          <a:prstGeom prst="rect">
            <a:avLst/>
          </a:prstGeom>
          <a:noFill/>
          <a:ln w="6350">
            <a:solidFill>
              <a:srgbClr val="C039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95536" y="1268760"/>
            <a:ext cx="1656184" cy="1728192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200" b="1">
                <a:latin typeface="+mn-ea"/>
              </a:rPr>
              <a:t>03</a:t>
            </a:r>
            <a:endParaRPr lang="zh-CN" altLang="en-US" sz="72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757242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4493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学习目标：掌握目录切换的命令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掌握程度：应用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53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3.1 Linux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命令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目录切换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564966" y="3740685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cd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39" name="椭圆 38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pic>
        <p:nvPicPr>
          <p:cNvPr id="35" name="图片 34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3645024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1577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60254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学习目标：掌握目录创建和删除的命令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掌握程度：应用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29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3.2 Linux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命令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目录创建和删除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467544" y="3717032"/>
            <a:ext cx="3812060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Mkdir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en-US" altLang="zh-CN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rmdir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38" name="椭圆 37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9" name="椭圆 38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pic>
        <p:nvPicPr>
          <p:cNvPr id="35" name="图片 34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3645024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2192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4493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学习目标：掌握文件查看的命令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程度：应用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50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3.3 Linux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命令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文件查看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Cat  more  less</a:t>
            </a:r>
          </a:p>
        </p:txBody>
      </p:sp>
      <p:sp>
        <p:nvSpPr>
          <p:cNvPr id="28" name="椭圆 27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38" name="椭圆 37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9" name="椭圆 38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pic>
        <p:nvPicPr>
          <p:cNvPr id="35" name="图片 34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3645024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3904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4493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学习目标：掌握文件拷贝和删除的命令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程度：应用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9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30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3.4 Linux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命令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文件拷贝和删除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Cp  rm  mv</a:t>
            </a:r>
          </a:p>
        </p:txBody>
      </p:sp>
      <p:sp>
        <p:nvSpPr>
          <p:cNvPr id="28" name="椭圆 27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38" name="椭圆 37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9" name="椭圆 38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pic>
        <p:nvPicPr>
          <p:cNvPr id="35" name="图片 34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3645024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1633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108646" y="1383953"/>
            <a:ext cx="15744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C0392B"/>
              </a:buClr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Linux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命令</a:t>
            </a:r>
            <a:endParaRPr lang="id-ID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2249341" y="1918573"/>
            <a:ext cx="376281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4.1 Linux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命令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压缩和解压缩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4.2 Linux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命令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查找文件内容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4.3 Linux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命令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其他常见命令</a:t>
            </a:r>
          </a:p>
        </p:txBody>
      </p:sp>
      <p:sp>
        <p:nvSpPr>
          <p:cNvPr id="100" name="矩形 99"/>
          <p:cNvSpPr/>
          <p:nvPr/>
        </p:nvSpPr>
        <p:spPr>
          <a:xfrm>
            <a:off x="2051720" y="1268760"/>
            <a:ext cx="6408712" cy="1728192"/>
          </a:xfrm>
          <a:prstGeom prst="rect">
            <a:avLst/>
          </a:prstGeom>
          <a:noFill/>
          <a:ln w="6350">
            <a:solidFill>
              <a:srgbClr val="C039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95536" y="1268760"/>
            <a:ext cx="1656184" cy="1728192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200" b="1">
                <a:latin typeface="+mn-ea"/>
              </a:rPr>
              <a:t>04</a:t>
            </a:r>
            <a:endParaRPr lang="zh-CN" altLang="en-US" sz="72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077402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4493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学习目标：掌握压缩和解压缩的命令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程度：应用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39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4.1 Linux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命令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压缩和解压缩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tar</a:t>
            </a:r>
          </a:p>
        </p:txBody>
      </p:sp>
      <p:sp>
        <p:nvSpPr>
          <p:cNvPr id="28" name="椭圆 27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38" name="椭圆 37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9" name="椭圆 38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pic>
        <p:nvPicPr>
          <p:cNvPr id="35" name="图片 34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3645024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380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944880"/>
            <a:ext cx="2699791" cy="989962"/>
            <a:chOff x="0" y="1052736"/>
            <a:chExt cx="4103747" cy="1504766"/>
          </a:xfrm>
        </p:grpSpPr>
        <p:sp>
          <p:nvSpPr>
            <p:cNvPr id="69" name="Freeform 34"/>
            <p:cNvSpPr/>
            <p:nvPr/>
          </p:nvSpPr>
          <p:spPr bwMode="auto">
            <a:xfrm>
              <a:off x="0" y="1052736"/>
              <a:ext cx="4103747" cy="1504766"/>
            </a:xfrm>
            <a:custGeom>
              <a:avLst/>
              <a:gdLst/>
              <a:ahLst/>
              <a:cxnLst/>
              <a:rect l="l" t="t" r="r" b="b"/>
              <a:pathLst>
                <a:path w="4103747" h="1504766">
                  <a:moveTo>
                    <a:pt x="0" y="0"/>
                  </a:moveTo>
                  <a:cubicBezTo>
                    <a:pt x="442960" y="0"/>
                    <a:pt x="1380722" y="0"/>
                    <a:pt x="3365993" y="0"/>
                  </a:cubicBezTo>
                  <a:cubicBezTo>
                    <a:pt x="3759462" y="0"/>
                    <a:pt x="4103747" y="345356"/>
                    <a:pt x="4103747" y="764717"/>
                  </a:cubicBezTo>
                  <a:cubicBezTo>
                    <a:pt x="4103747" y="1159410"/>
                    <a:pt x="3759462" y="1504766"/>
                    <a:pt x="3365993" y="1504766"/>
                  </a:cubicBezTo>
                  <a:cubicBezTo>
                    <a:pt x="3365993" y="1504766"/>
                    <a:pt x="3365993" y="1504766"/>
                    <a:pt x="0" y="1504766"/>
                  </a:cubicBezTo>
                  <a:close/>
                </a:path>
              </a:pathLst>
            </a:custGeom>
            <a:solidFill>
              <a:srgbClr val="C0392B"/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" name="Oval 35"/>
            <p:cNvSpPr>
              <a:spLocks noChangeArrowheads="1"/>
            </p:cNvSpPr>
            <p:nvPr/>
          </p:nvSpPr>
          <p:spPr bwMode="auto">
            <a:xfrm>
              <a:off x="2725702" y="1176820"/>
              <a:ext cx="1279612" cy="128220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 dirty="0"/>
            </a:p>
          </p:txBody>
        </p:sp>
        <p:sp>
          <p:nvSpPr>
            <p:cNvPr id="75" name="Text Box 4"/>
            <p:cNvSpPr txBox="1">
              <a:spLocks noChangeArrowheads="1"/>
            </p:cNvSpPr>
            <p:nvPr/>
          </p:nvSpPr>
          <p:spPr bwMode="auto">
            <a:xfrm>
              <a:off x="326038" y="1419563"/>
              <a:ext cx="2222500" cy="7017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Arial" pitchFamily="34" charset="0"/>
                <a:buNone/>
              </a:pPr>
              <a:r>
                <a:rPr lang="zh-CN" altLang="en-US" sz="2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今日目标</a:t>
              </a:r>
            </a:p>
          </p:txBody>
        </p:sp>
      </p:grpSp>
      <p:sp>
        <p:nvSpPr>
          <p:cNvPr id="139" name="TextBox 128"/>
          <p:cNvSpPr txBox="1"/>
          <p:nvPr/>
        </p:nvSpPr>
        <p:spPr>
          <a:xfrm>
            <a:off x="1350368" y="2528305"/>
            <a:ext cx="6461992" cy="3745245"/>
          </a:xfrm>
          <a:prstGeom prst="rect">
            <a:avLst/>
          </a:prstGeom>
          <a:noFill/>
        </p:spPr>
        <p:txBody>
          <a:bodyPr wrap="square" lIns="51425" tIns="25712" rIns="51425" bIns="25712" rtlCol="0">
            <a:spAutoFit/>
          </a:bodyPr>
          <a:lstStyle/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en-US" altLang="zh-CN" sz="2000" dirty="0"/>
              <a:t>1,</a:t>
            </a:r>
            <a:r>
              <a:rPr lang="zh-CN" altLang="en-US" sz="2000" dirty="0"/>
              <a:t>能够安装</a:t>
            </a:r>
            <a:r>
              <a:rPr lang="en-US" altLang="zh-CN" sz="2000" dirty="0" err="1"/>
              <a:t>vmware</a:t>
            </a:r>
            <a:r>
              <a:rPr lang="zh-CN" altLang="en-US" sz="2000" dirty="0"/>
              <a:t>及</a:t>
            </a:r>
            <a:r>
              <a:rPr lang="en-US" altLang="zh-CN" sz="2000" dirty="0"/>
              <a:t>linux</a:t>
            </a:r>
          </a:p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en-US" altLang="zh-CN" sz="2000" dirty="0"/>
              <a:t>2,</a:t>
            </a:r>
            <a:r>
              <a:rPr lang="zh-CN" altLang="en-US" sz="2000" dirty="0"/>
              <a:t>掌握</a:t>
            </a:r>
            <a:r>
              <a:rPr lang="en-US" altLang="zh-CN" sz="2000" dirty="0"/>
              <a:t>linux</a:t>
            </a:r>
            <a:r>
              <a:rPr lang="zh-CN" altLang="en-US" sz="2000" dirty="0"/>
              <a:t>的文件列表命令</a:t>
            </a:r>
            <a:r>
              <a:rPr lang="en-US" altLang="zh-CN" sz="2000" dirty="0" err="1"/>
              <a:t>ll,ls</a:t>
            </a:r>
            <a:endParaRPr lang="en-US" altLang="zh-CN" sz="2000" dirty="0"/>
          </a:p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en-US" altLang="zh-CN" sz="2000" dirty="0"/>
              <a:t>3,</a:t>
            </a:r>
            <a:r>
              <a:rPr lang="zh-CN" altLang="en-US" sz="2000" dirty="0"/>
              <a:t>掌握</a:t>
            </a:r>
            <a:r>
              <a:rPr lang="en-US" altLang="zh-CN" sz="2000" dirty="0"/>
              <a:t>linux</a:t>
            </a:r>
            <a:r>
              <a:rPr lang="zh-CN" altLang="en-US" sz="2000" dirty="0"/>
              <a:t>目录切换命令</a:t>
            </a:r>
            <a:r>
              <a:rPr lang="en-US" altLang="zh-CN" sz="2000" dirty="0"/>
              <a:t>cd</a:t>
            </a:r>
          </a:p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en-US" altLang="zh-CN" sz="2000" dirty="0"/>
              <a:t>4,</a:t>
            </a:r>
            <a:r>
              <a:rPr lang="zh-CN" altLang="en-US" sz="2000" dirty="0"/>
              <a:t>掌握</a:t>
            </a:r>
            <a:r>
              <a:rPr lang="en-US" altLang="zh-CN" sz="2000" dirty="0"/>
              <a:t>linux</a:t>
            </a:r>
            <a:r>
              <a:rPr lang="zh-CN" altLang="en-US" sz="2000" dirty="0"/>
              <a:t>创建和删除目录的命令</a:t>
            </a:r>
            <a:endParaRPr lang="en-US" altLang="zh-CN" sz="2000" dirty="0"/>
          </a:p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en-US" altLang="zh-CN" sz="2000" dirty="0"/>
              <a:t>5,</a:t>
            </a:r>
            <a:r>
              <a:rPr lang="zh-CN" altLang="en-US" sz="2000" dirty="0"/>
              <a:t>掌握</a:t>
            </a:r>
            <a:r>
              <a:rPr lang="en-US" altLang="zh-CN" sz="2000" dirty="0"/>
              <a:t>linux</a:t>
            </a:r>
            <a:r>
              <a:rPr lang="zh-CN" altLang="en-US" sz="2000" dirty="0"/>
              <a:t>的文件查看</a:t>
            </a:r>
            <a:r>
              <a:rPr lang="en-US" altLang="zh-CN" sz="2000" dirty="0"/>
              <a:t>,</a:t>
            </a:r>
            <a:r>
              <a:rPr lang="zh-CN" altLang="en-US" sz="2000" dirty="0"/>
              <a:t>拷贝</a:t>
            </a:r>
            <a:r>
              <a:rPr lang="en-US" altLang="zh-CN" sz="2000" dirty="0"/>
              <a:t>,</a:t>
            </a:r>
            <a:r>
              <a:rPr lang="zh-CN" altLang="en-US" sz="2000" dirty="0"/>
              <a:t>删除命令</a:t>
            </a:r>
            <a:endParaRPr lang="en-US" altLang="zh-CN" sz="2000" dirty="0"/>
          </a:p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en-US" altLang="zh-CN" sz="2000" dirty="0"/>
              <a:t>6,</a:t>
            </a:r>
            <a:r>
              <a:rPr lang="zh-CN" altLang="en-US" sz="2000" dirty="0"/>
              <a:t>掌握</a:t>
            </a:r>
            <a:r>
              <a:rPr lang="en-US" altLang="zh-CN" sz="2000" dirty="0"/>
              <a:t>linux</a:t>
            </a:r>
            <a:r>
              <a:rPr lang="zh-CN" altLang="en-US" sz="2000" dirty="0"/>
              <a:t>的压缩和解压缩命令</a:t>
            </a:r>
            <a:endParaRPr lang="en-US" altLang="zh-CN" sz="2000" dirty="0"/>
          </a:p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en-US" altLang="zh-CN" sz="2000" dirty="0"/>
              <a:t>7,</a:t>
            </a:r>
            <a:r>
              <a:rPr lang="zh-CN" altLang="en-US" sz="2000" dirty="0"/>
              <a:t>掌握</a:t>
            </a:r>
            <a:r>
              <a:rPr lang="en-US" altLang="zh-CN" sz="2000" dirty="0"/>
              <a:t>linux</a:t>
            </a:r>
            <a:r>
              <a:rPr lang="zh-CN" altLang="en-US" sz="2000" dirty="0"/>
              <a:t>的</a:t>
            </a:r>
            <a:r>
              <a:rPr lang="en-US" altLang="zh-CN" sz="2000" dirty="0"/>
              <a:t>vim</a:t>
            </a:r>
            <a:r>
              <a:rPr lang="zh-CN" altLang="en-US" sz="2000" dirty="0"/>
              <a:t>编辑器命令</a:t>
            </a:r>
            <a:endParaRPr lang="en-US" altLang="zh-CN" sz="2000" dirty="0"/>
          </a:p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en-US" altLang="zh-CN" sz="2000" dirty="0"/>
              <a:t>8,</a:t>
            </a:r>
            <a:r>
              <a:rPr lang="zh-CN" altLang="en-US" sz="2000" dirty="0"/>
              <a:t>掌握</a:t>
            </a:r>
            <a:r>
              <a:rPr lang="en-US" altLang="zh-CN" sz="2000" dirty="0"/>
              <a:t>linux</a:t>
            </a:r>
            <a:r>
              <a:rPr lang="zh-CN" altLang="en-US" sz="2000" dirty="0"/>
              <a:t>权限操作的命令</a:t>
            </a:r>
            <a:br>
              <a:rPr lang="zh-CN" altLang="en-US" sz="2000" dirty="0"/>
            </a:br>
            <a:br>
              <a:rPr lang="zh-CN" altLang="en-US" sz="2000" dirty="0"/>
            </a:br>
            <a:br>
              <a:rPr lang="zh-CN" altLang="en-US" sz="2000" dirty="0"/>
            </a:br>
            <a:br>
              <a:rPr lang="zh-CN" altLang="en-US" sz="2000" dirty="0"/>
            </a:br>
            <a:endParaRPr lang="id-ID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</p:txBody>
      </p:sp>
      <p:grpSp>
        <p:nvGrpSpPr>
          <p:cNvPr id="144" name="Group 8"/>
          <p:cNvGrpSpPr>
            <a:grpSpLocks noChangeAspect="1"/>
          </p:cNvGrpSpPr>
          <p:nvPr/>
        </p:nvGrpSpPr>
        <p:grpSpPr bwMode="auto">
          <a:xfrm>
            <a:off x="2051720" y="1227931"/>
            <a:ext cx="401685" cy="400869"/>
            <a:chOff x="2183" y="3253"/>
            <a:chExt cx="492" cy="491"/>
          </a:xfrm>
          <a:solidFill>
            <a:srgbClr val="C0392B"/>
          </a:solidFill>
        </p:grpSpPr>
        <p:sp>
          <p:nvSpPr>
            <p:cNvPr id="145" name="Freeform 9"/>
            <p:cNvSpPr>
              <a:spLocks noEditPoints="1"/>
            </p:cNvSpPr>
            <p:nvPr/>
          </p:nvSpPr>
          <p:spPr bwMode="auto">
            <a:xfrm>
              <a:off x="2183" y="3298"/>
              <a:ext cx="444" cy="446"/>
            </a:xfrm>
            <a:custGeom>
              <a:avLst/>
              <a:gdLst>
                <a:gd name="T0" fmla="*/ 93 w 185"/>
                <a:gd name="T1" fmla="*/ 186 h 186"/>
                <a:gd name="T2" fmla="*/ 185 w 185"/>
                <a:gd name="T3" fmla="*/ 93 h 186"/>
                <a:gd name="T4" fmla="*/ 175 w 185"/>
                <a:gd name="T5" fmla="*/ 49 h 186"/>
                <a:gd name="T6" fmla="*/ 172 w 185"/>
                <a:gd name="T7" fmla="*/ 49 h 186"/>
                <a:gd name="T8" fmla="*/ 171 w 185"/>
                <a:gd name="T9" fmla="*/ 49 h 186"/>
                <a:gd name="T10" fmla="*/ 159 w 185"/>
                <a:gd name="T11" fmla="*/ 48 h 186"/>
                <a:gd name="T12" fmla="*/ 151 w 185"/>
                <a:gd name="T13" fmla="*/ 57 h 186"/>
                <a:gd name="T14" fmla="*/ 161 w 185"/>
                <a:gd name="T15" fmla="*/ 93 h 186"/>
                <a:gd name="T16" fmla="*/ 93 w 185"/>
                <a:gd name="T17" fmla="*/ 161 h 186"/>
                <a:gd name="T18" fmla="*/ 25 w 185"/>
                <a:gd name="T19" fmla="*/ 93 h 186"/>
                <a:gd name="T20" fmla="*/ 93 w 185"/>
                <a:gd name="T21" fmla="*/ 25 h 186"/>
                <a:gd name="T22" fmla="*/ 129 w 185"/>
                <a:gd name="T23" fmla="*/ 35 h 186"/>
                <a:gd name="T24" fmla="*/ 136 w 185"/>
                <a:gd name="T25" fmla="*/ 27 h 186"/>
                <a:gd name="T26" fmla="*/ 135 w 185"/>
                <a:gd name="T27" fmla="*/ 14 h 186"/>
                <a:gd name="T28" fmla="*/ 135 w 185"/>
                <a:gd name="T29" fmla="*/ 11 h 186"/>
                <a:gd name="T30" fmla="*/ 93 w 185"/>
                <a:gd name="T31" fmla="*/ 0 h 186"/>
                <a:gd name="T32" fmla="*/ 0 w 185"/>
                <a:gd name="T33" fmla="*/ 93 h 186"/>
                <a:gd name="T34" fmla="*/ 93 w 185"/>
                <a:gd name="T35" fmla="*/ 186 h 186"/>
                <a:gd name="T36" fmla="*/ 93 w 185"/>
                <a:gd name="T37" fmla="*/ 186 h 186"/>
                <a:gd name="T38" fmla="*/ 93 w 185"/>
                <a:gd name="T39" fmla="*/ 186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85" h="186">
                  <a:moveTo>
                    <a:pt x="93" y="186"/>
                  </a:moveTo>
                  <a:cubicBezTo>
                    <a:pt x="144" y="186"/>
                    <a:pt x="185" y="144"/>
                    <a:pt x="185" y="93"/>
                  </a:cubicBezTo>
                  <a:cubicBezTo>
                    <a:pt x="185" y="77"/>
                    <a:pt x="181" y="62"/>
                    <a:pt x="175" y="49"/>
                  </a:cubicBezTo>
                  <a:cubicBezTo>
                    <a:pt x="174" y="49"/>
                    <a:pt x="173" y="49"/>
                    <a:pt x="172" y="49"/>
                  </a:cubicBezTo>
                  <a:cubicBezTo>
                    <a:pt x="172" y="49"/>
                    <a:pt x="171" y="49"/>
                    <a:pt x="171" y="49"/>
                  </a:cubicBezTo>
                  <a:cubicBezTo>
                    <a:pt x="159" y="48"/>
                    <a:pt x="159" y="48"/>
                    <a:pt x="159" y="48"/>
                  </a:cubicBezTo>
                  <a:cubicBezTo>
                    <a:pt x="151" y="57"/>
                    <a:pt x="151" y="57"/>
                    <a:pt x="151" y="57"/>
                  </a:cubicBezTo>
                  <a:cubicBezTo>
                    <a:pt x="157" y="67"/>
                    <a:pt x="161" y="80"/>
                    <a:pt x="161" y="93"/>
                  </a:cubicBezTo>
                  <a:cubicBezTo>
                    <a:pt x="161" y="130"/>
                    <a:pt x="130" y="161"/>
                    <a:pt x="93" y="161"/>
                  </a:cubicBezTo>
                  <a:cubicBezTo>
                    <a:pt x="55" y="161"/>
                    <a:pt x="25" y="130"/>
                    <a:pt x="25" y="93"/>
                  </a:cubicBezTo>
                  <a:cubicBezTo>
                    <a:pt x="25" y="55"/>
                    <a:pt x="55" y="25"/>
                    <a:pt x="93" y="25"/>
                  </a:cubicBezTo>
                  <a:cubicBezTo>
                    <a:pt x="106" y="25"/>
                    <a:pt x="118" y="28"/>
                    <a:pt x="129" y="35"/>
                  </a:cubicBezTo>
                  <a:cubicBezTo>
                    <a:pt x="136" y="27"/>
                    <a:pt x="136" y="27"/>
                    <a:pt x="136" y="27"/>
                  </a:cubicBezTo>
                  <a:cubicBezTo>
                    <a:pt x="135" y="14"/>
                    <a:pt x="135" y="14"/>
                    <a:pt x="135" y="14"/>
                  </a:cubicBezTo>
                  <a:cubicBezTo>
                    <a:pt x="135" y="13"/>
                    <a:pt x="135" y="12"/>
                    <a:pt x="135" y="11"/>
                  </a:cubicBezTo>
                  <a:cubicBezTo>
                    <a:pt x="123" y="4"/>
                    <a:pt x="108" y="0"/>
                    <a:pt x="93" y="0"/>
                  </a:cubicBezTo>
                  <a:cubicBezTo>
                    <a:pt x="41" y="0"/>
                    <a:pt x="0" y="42"/>
                    <a:pt x="0" y="93"/>
                  </a:cubicBezTo>
                  <a:cubicBezTo>
                    <a:pt x="0" y="144"/>
                    <a:pt x="41" y="186"/>
                    <a:pt x="93" y="186"/>
                  </a:cubicBezTo>
                  <a:close/>
                  <a:moveTo>
                    <a:pt x="93" y="186"/>
                  </a:moveTo>
                  <a:cubicBezTo>
                    <a:pt x="93" y="186"/>
                    <a:pt x="93" y="186"/>
                    <a:pt x="93" y="18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>
                <a:solidFill>
                  <a:schemeClr val="bg1"/>
                </a:solidFill>
              </a:endParaRPr>
            </a:p>
          </p:txBody>
        </p:sp>
        <p:sp>
          <p:nvSpPr>
            <p:cNvPr id="146" name="Freeform 10"/>
            <p:cNvSpPr>
              <a:spLocks noEditPoints="1"/>
            </p:cNvSpPr>
            <p:nvPr/>
          </p:nvSpPr>
          <p:spPr bwMode="auto">
            <a:xfrm>
              <a:off x="2296" y="3411"/>
              <a:ext cx="218" cy="218"/>
            </a:xfrm>
            <a:custGeom>
              <a:avLst/>
              <a:gdLst>
                <a:gd name="T0" fmla="*/ 46 w 91"/>
                <a:gd name="T1" fmla="*/ 22 h 91"/>
                <a:gd name="T2" fmla="*/ 48 w 91"/>
                <a:gd name="T3" fmla="*/ 22 h 91"/>
                <a:gd name="T4" fmla="*/ 65 w 91"/>
                <a:gd name="T5" fmla="*/ 5 h 91"/>
                <a:gd name="T6" fmla="*/ 65 w 91"/>
                <a:gd name="T7" fmla="*/ 4 h 91"/>
                <a:gd name="T8" fmla="*/ 46 w 91"/>
                <a:gd name="T9" fmla="*/ 0 h 91"/>
                <a:gd name="T10" fmla="*/ 0 w 91"/>
                <a:gd name="T11" fmla="*/ 46 h 91"/>
                <a:gd name="T12" fmla="*/ 46 w 91"/>
                <a:gd name="T13" fmla="*/ 91 h 91"/>
                <a:gd name="T14" fmla="*/ 91 w 91"/>
                <a:gd name="T15" fmla="*/ 46 h 91"/>
                <a:gd name="T16" fmla="*/ 87 w 91"/>
                <a:gd name="T17" fmla="*/ 27 h 91"/>
                <a:gd name="T18" fmla="*/ 87 w 91"/>
                <a:gd name="T19" fmla="*/ 27 h 91"/>
                <a:gd name="T20" fmla="*/ 70 w 91"/>
                <a:gd name="T21" fmla="*/ 44 h 91"/>
                <a:gd name="T22" fmla="*/ 70 w 91"/>
                <a:gd name="T23" fmla="*/ 46 h 91"/>
                <a:gd name="T24" fmla="*/ 46 w 91"/>
                <a:gd name="T25" fmla="*/ 70 h 91"/>
                <a:gd name="T26" fmla="*/ 22 w 91"/>
                <a:gd name="T27" fmla="*/ 46 h 91"/>
                <a:gd name="T28" fmla="*/ 46 w 91"/>
                <a:gd name="T29" fmla="*/ 22 h 91"/>
                <a:gd name="T30" fmla="*/ 46 w 91"/>
                <a:gd name="T31" fmla="*/ 22 h 91"/>
                <a:gd name="T32" fmla="*/ 46 w 91"/>
                <a:gd name="T33" fmla="*/ 22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1" h="91">
                  <a:moveTo>
                    <a:pt x="46" y="22"/>
                  </a:moveTo>
                  <a:cubicBezTo>
                    <a:pt x="46" y="22"/>
                    <a:pt x="47" y="22"/>
                    <a:pt x="48" y="22"/>
                  </a:cubicBezTo>
                  <a:cubicBezTo>
                    <a:pt x="65" y="5"/>
                    <a:pt x="65" y="5"/>
                    <a:pt x="65" y="5"/>
                  </a:cubicBezTo>
                  <a:cubicBezTo>
                    <a:pt x="65" y="4"/>
                    <a:pt x="65" y="4"/>
                    <a:pt x="65" y="4"/>
                  </a:cubicBezTo>
                  <a:cubicBezTo>
                    <a:pt x="59" y="2"/>
                    <a:pt x="53" y="0"/>
                    <a:pt x="46" y="0"/>
                  </a:cubicBezTo>
                  <a:cubicBezTo>
                    <a:pt x="20" y="0"/>
                    <a:pt x="0" y="21"/>
                    <a:pt x="0" y="46"/>
                  </a:cubicBezTo>
                  <a:cubicBezTo>
                    <a:pt x="0" y="71"/>
                    <a:pt x="20" y="91"/>
                    <a:pt x="46" y="91"/>
                  </a:cubicBezTo>
                  <a:cubicBezTo>
                    <a:pt x="71" y="91"/>
                    <a:pt x="91" y="71"/>
                    <a:pt x="91" y="46"/>
                  </a:cubicBezTo>
                  <a:cubicBezTo>
                    <a:pt x="91" y="39"/>
                    <a:pt x="90" y="32"/>
                    <a:pt x="87" y="27"/>
                  </a:cubicBezTo>
                  <a:cubicBezTo>
                    <a:pt x="87" y="27"/>
                    <a:pt x="87" y="27"/>
                    <a:pt x="87" y="27"/>
                  </a:cubicBezTo>
                  <a:cubicBezTo>
                    <a:pt x="70" y="44"/>
                    <a:pt x="70" y="44"/>
                    <a:pt x="70" y="44"/>
                  </a:cubicBezTo>
                  <a:cubicBezTo>
                    <a:pt x="70" y="45"/>
                    <a:pt x="70" y="45"/>
                    <a:pt x="70" y="46"/>
                  </a:cubicBezTo>
                  <a:cubicBezTo>
                    <a:pt x="70" y="59"/>
                    <a:pt x="59" y="70"/>
                    <a:pt x="46" y="70"/>
                  </a:cubicBezTo>
                  <a:cubicBezTo>
                    <a:pt x="32" y="70"/>
                    <a:pt x="22" y="59"/>
                    <a:pt x="22" y="46"/>
                  </a:cubicBezTo>
                  <a:cubicBezTo>
                    <a:pt x="22" y="33"/>
                    <a:pt x="32" y="22"/>
                    <a:pt x="46" y="22"/>
                  </a:cubicBezTo>
                  <a:close/>
                  <a:moveTo>
                    <a:pt x="46" y="22"/>
                  </a:moveTo>
                  <a:cubicBezTo>
                    <a:pt x="46" y="22"/>
                    <a:pt x="46" y="22"/>
                    <a:pt x="46" y="2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>
                <a:solidFill>
                  <a:schemeClr val="bg1"/>
                </a:solidFill>
              </a:endParaRPr>
            </a:p>
          </p:txBody>
        </p:sp>
        <p:sp>
          <p:nvSpPr>
            <p:cNvPr id="147" name="Freeform 11"/>
            <p:cNvSpPr>
              <a:spLocks noEditPoints="1"/>
            </p:cNvSpPr>
            <p:nvPr/>
          </p:nvSpPr>
          <p:spPr bwMode="auto">
            <a:xfrm>
              <a:off x="2425" y="3253"/>
              <a:ext cx="250" cy="246"/>
            </a:xfrm>
            <a:custGeom>
              <a:avLst/>
              <a:gdLst>
                <a:gd name="T0" fmla="*/ 87 w 104"/>
                <a:gd name="T1" fmla="*/ 28 h 103"/>
                <a:gd name="T2" fmla="*/ 92 w 104"/>
                <a:gd name="T3" fmla="*/ 23 h 103"/>
                <a:gd name="T4" fmla="*/ 92 w 104"/>
                <a:gd name="T5" fmla="*/ 14 h 103"/>
                <a:gd name="T6" fmla="*/ 89 w 104"/>
                <a:gd name="T7" fmla="*/ 11 h 103"/>
                <a:gd name="T8" fmla="*/ 85 w 104"/>
                <a:gd name="T9" fmla="*/ 9 h 103"/>
                <a:gd name="T10" fmla="*/ 81 w 104"/>
                <a:gd name="T11" fmla="*/ 11 h 103"/>
                <a:gd name="T12" fmla="*/ 75 w 104"/>
                <a:gd name="T13" fmla="*/ 17 h 103"/>
                <a:gd name="T14" fmla="*/ 74 w 104"/>
                <a:gd name="T15" fmla="*/ 1 h 103"/>
                <a:gd name="T16" fmla="*/ 72 w 104"/>
                <a:gd name="T17" fmla="*/ 0 h 103"/>
                <a:gd name="T18" fmla="*/ 70 w 104"/>
                <a:gd name="T19" fmla="*/ 0 h 103"/>
                <a:gd name="T20" fmla="*/ 48 w 104"/>
                <a:gd name="T21" fmla="*/ 23 h 103"/>
                <a:gd name="T22" fmla="*/ 45 w 104"/>
                <a:gd name="T23" fmla="*/ 31 h 103"/>
                <a:gd name="T24" fmla="*/ 45 w 104"/>
                <a:gd name="T25" fmla="*/ 31 h 103"/>
                <a:gd name="T26" fmla="*/ 46 w 104"/>
                <a:gd name="T27" fmla="*/ 46 h 103"/>
                <a:gd name="T28" fmla="*/ 38 w 104"/>
                <a:gd name="T29" fmla="*/ 54 h 103"/>
                <a:gd name="T30" fmla="*/ 23 w 104"/>
                <a:gd name="T31" fmla="*/ 68 h 103"/>
                <a:gd name="T32" fmla="*/ 23 w 104"/>
                <a:gd name="T33" fmla="*/ 69 h 103"/>
                <a:gd name="T34" fmla="*/ 9 w 104"/>
                <a:gd name="T35" fmla="*/ 83 h 103"/>
                <a:gd name="T36" fmla="*/ 2 w 104"/>
                <a:gd name="T37" fmla="*/ 89 h 103"/>
                <a:gd name="T38" fmla="*/ 1 w 104"/>
                <a:gd name="T39" fmla="*/ 92 h 103"/>
                <a:gd name="T40" fmla="*/ 1 w 104"/>
                <a:gd name="T41" fmla="*/ 97 h 103"/>
                <a:gd name="T42" fmla="*/ 5 w 104"/>
                <a:gd name="T43" fmla="*/ 103 h 103"/>
                <a:gd name="T44" fmla="*/ 6 w 104"/>
                <a:gd name="T45" fmla="*/ 103 h 103"/>
                <a:gd name="T46" fmla="*/ 11 w 104"/>
                <a:gd name="T47" fmla="*/ 102 h 103"/>
                <a:gd name="T48" fmla="*/ 14 w 104"/>
                <a:gd name="T49" fmla="*/ 101 h 103"/>
                <a:gd name="T50" fmla="*/ 59 w 104"/>
                <a:gd name="T51" fmla="*/ 57 h 103"/>
                <a:gd name="T52" fmla="*/ 72 w 104"/>
                <a:gd name="T53" fmla="*/ 58 h 103"/>
                <a:gd name="T54" fmla="*/ 72 w 104"/>
                <a:gd name="T55" fmla="*/ 58 h 103"/>
                <a:gd name="T56" fmla="*/ 73 w 104"/>
                <a:gd name="T57" fmla="*/ 58 h 103"/>
                <a:gd name="T58" fmla="*/ 80 w 104"/>
                <a:gd name="T59" fmla="*/ 55 h 103"/>
                <a:gd name="T60" fmla="*/ 102 w 104"/>
                <a:gd name="T61" fmla="*/ 32 h 103"/>
                <a:gd name="T62" fmla="*/ 101 w 104"/>
                <a:gd name="T63" fmla="*/ 29 h 103"/>
                <a:gd name="T64" fmla="*/ 87 w 104"/>
                <a:gd name="T65" fmla="*/ 28 h 103"/>
                <a:gd name="T66" fmla="*/ 87 w 104"/>
                <a:gd name="T67" fmla="*/ 28 h 103"/>
                <a:gd name="T68" fmla="*/ 87 w 104"/>
                <a:gd name="T69" fmla="*/ 28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4" h="103">
                  <a:moveTo>
                    <a:pt x="87" y="28"/>
                  </a:moveTo>
                  <a:cubicBezTo>
                    <a:pt x="92" y="23"/>
                    <a:pt x="92" y="23"/>
                    <a:pt x="92" y="23"/>
                  </a:cubicBezTo>
                  <a:cubicBezTo>
                    <a:pt x="95" y="20"/>
                    <a:pt x="95" y="17"/>
                    <a:pt x="92" y="14"/>
                  </a:cubicBezTo>
                  <a:cubicBezTo>
                    <a:pt x="89" y="11"/>
                    <a:pt x="89" y="11"/>
                    <a:pt x="89" y="11"/>
                  </a:cubicBezTo>
                  <a:cubicBezTo>
                    <a:pt x="88" y="10"/>
                    <a:pt x="86" y="9"/>
                    <a:pt x="85" y="9"/>
                  </a:cubicBezTo>
                  <a:cubicBezTo>
                    <a:pt x="83" y="9"/>
                    <a:pt x="82" y="10"/>
                    <a:pt x="81" y="11"/>
                  </a:cubicBezTo>
                  <a:cubicBezTo>
                    <a:pt x="75" y="17"/>
                    <a:pt x="75" y="17"/>
                    <a:pt x="75" y="17"/>
                  </a:cubicBezTo>
                  <a:cubicBezTo>
                    <a:pt x="74" y="1"/>
                    <a:pt x="74" y="1"/>
                    <a:pt x="74" y="1"/>
                  </a:cubicBezTo>
                  <a:cubicBezTo>
                    <a:pt x="74" y="0"/>
                    <a:pt x="73" y="0"/>
                    <a:pt x="72" y="0"/>
                  </a:cubicBezTo>
                  <a:cubicBezTo>
                    <a:pt x="71" y="0"/>
                    <a:pt x="71" y="0"/>
                    <a:pt x="70" y="0"/>
                  </a:cubicBezTo>
                  <a:cubicBezTo>
                    <a:pt x="48" y="23"/>
                    <a:pt x="48" y="23"/>
                    <a:pt x="48" y="23"/>
                  </a:cubicBezTo>
                  <a:cubicBezTo>
                    <a:pt x="46" y="25"/>
                    <a:pt x="45" y="28"/>
                    <a:pt x="45" y="31"/>
                  </a:cubicBezTo>
                  <a:cubicBezTo>
                    <a:pt x="45" y="31"/>
                    <a:pt x="45" y="31"/>
                    <a:pt x="45" y="31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38" y="54"/>
                    <a:pt x="38" y="54"/>
                    <a:pt x="38" y="54"/>
                  </a:cubicBezTo>
                  <a:cubicBezTo>
                    <a:pt x="23" y="68"/>
                    <a:pt x="23" y="68"/>
                    <a:pt x="23" y="68"/>
                  </a:cubicBezTo>
                  <a:cubicBezTo>
                    <a:pt x="23" y="69"/>
                    <a:pt x="23" y="69"/>
                    <a:pt x="23" y="69"/>
                  </a:cubicBezTo>
                  <a:cubicBezTo>
                    <a:pt x="9" y="83"/>
                    <a:pt x="9" y="83"/>
                    <a:pt x="9" y="83"/>
                  </a:cubicBezTo>
                  <a:cubicBezTo>
                    <a:pt x="2" y="89"/>
                    <a:pt x="2" y="89"/>
                    <a:pt x="2" y="89"/>
                  </a:cubicBezTo>
                  <a:cubicBezTo>
                    <a:pt x="2" y="90"/>
                    <a:pt x="1" y="91"/>
                    <a:pt x="1" y="92"/>
                  </a:cubicBezTo>
                  <a:cubicBezTo>
                    <a:pt x="1" y="97"/>
                    <a:pt x="1" y="97"/>
                    <a:pt x="1" y="97"/>
                  </a:cubicBezTo>
                  <a:cubicBezTo>
                    <a:pt x="0" y="100"/>
                    <a:pt x="3" y="103"/>
                    <a:pt x="5" y="103"/>
                  </a:cubicBezTo>
                  <a:cubicBezTo>
                    <a:pt x="6" y="103"/>
                    <a:pt x="6" y="103"/>
                    <a:pt x="6" y="103"/>
                  </a:cubicBezTo>
                  <a:cubicBezTo>
                    <a:pt x="11" y="102"/>
                    <a:pt x="11" y="102"/>
                    <a:pt x="11" y="102"/>
                  </a:cubicBezTo>
                  <a:cubicBezTo>
                    <a:pt x="12" y="102"/>
                    <a:pt x="13" y="102"/>
                    <a:pt x="14" y="101"/>
                  </a:cubicBezTo>
                  <a:cubicBezTo>
                    <a:pt x="59" y="57"/>
                    <a:pt x="59" y="57"/>
                    <a:pt x="59" y="57"/>
                  </a:cubicBezTo>
                  <a:cubicBezTo>
                    <a:pt x="72" y="58"/>
                    <a:pt x="72" y="58"/>
                    <a:pt x="72" y="58"/>
                  </a:cubicBezTo>
                  <a:cubicBezTo>
                    <a:pt x="72" y="58"/>
                    <a:pt x="72" y="58"/>
                    <a:pt x="72" y="58"/>
                  </a:cubicBezTo>
                  <a:cubicBezTo>
                    <a:pt x="72" y="58"/>
                    <a:pt x="73" y="58"/>
                    <a:pt x="73" y="58"/>
                  </a:cubicBezTo>
                  <a:cubicBezTo>
                    <a:pt x="75" y="58"/>
                    <a:pt x="78" y="57"/>
                    <a:pt x="80" y="55"/>
                  </a:cubicBezTo>
                  <a:cubicBezTo>
                    <a:pt x="102" y="32"/>
                    <a:pt x="102" y="32"/>
                    <a:pt x="102" y="32"/>
                  </a:cubicBezTo>
                  <a:cubicBezTo>
                    <a:pt x="104" y="31"/>
                    <a:pt x="103" y="29"/>
                    <a:pt x="101" y="29"/>
                  </a:cubicBezTo>
                  <a:lnTo>
                    <a:pt x="87" y="28"/>
                  </a:lnTo>
                  <a:close/>
                  <a:moveTo>
                    <a:pt x="87" y="28"/>
                  </a:moveTo>
                  <a:cubicBezTo>
                    <a:pt x="87" y="28"/>
                    <a:pt x="87" y="28"/>
                    <a:pt x="87" y="2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977270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4493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学习目标：掌握查找的命令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程度：应用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33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4.2 Linux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命令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查找文件及内容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grep</a:t>
            </a:r>
          </a:p>
        </p:txBody>
      </p:sp>
      <p:sp>
        <p:nvSpPr>
          <p:cNvPr id="28" name="椭圆 27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38" name="椭圆 37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9" name="椭圆 38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pic>
        <p:nvPicPr>
          <p:cNvPr id="35" name="图片 34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3645024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0793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4493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学习目标：掌握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linux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其他常见的命令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程度：应用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24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4.3 Linux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命令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其他常见命令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无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38" name="椭圆 37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9" name="椭圆 38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pic>
        <p:nvPicPr>
          <p:cNvPr id="35" name="图片 34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3645024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2958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108646" y="1383953"/>
            <a:ext cx="15744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C0392B"/>
              </a:buClr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Linux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命令</a:t>
            </a:r>
            <a:endParaRPr lang="id-ID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2249341" y="1918573"/>
            <a:ext cx="376281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5.1 Linux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命令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-vim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编辑器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5.2 Linux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命令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重定向输出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&amp;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系统命令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5.3 Linux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命令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管道</a:t>
            </a:r>
          </a:p>
        </p:txBody>
      </p:sp>
      <p:sp>
        <p:nvSpPr>
          <p:cNvPr id="100" name="矩形 99"/>
          <p:cNvSpPr/>
          <p:nvPr/>
        </p:nvSpPr>
        <p:spPr>
          <a:xfrm>
            <a:off x="2051720" y="1268760"/>
            <a:ext cx="6408712" cy="2016224"/>
          </a:xfrm>
          <a:prstGeom prst="rect">
            <a:avLst/>
          </a:prstGeom>
          <a:noFill/>
          <a:ln w="6350">
            <a:solidFill>
              <a:srgbClr val="C039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95536" y="1268760"/>
            <a:ext cx="1656184" cy="201622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200" b="1">
                <a:latin typeface="+mn-ea"/>
              </a:rPr>
              <a:t>05</a:t>
            </a:r>
            <a:endParaRPr lang="zh-CN" altLang="en-US" sz="72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653156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4493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学习目标：掌握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vim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编辑器命令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程度：应用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07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23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5.1 Linux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命令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-vim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编辑器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Vi/vim</a:t>
            </a:r>
          </a:p>
        </p:txBody>
      </p:sp>
      <p:sp>
        <p:nvSpPr>
          <p:cNvPr id="28" name="椭圆 27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38" name="椭圆 37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9" name="椭圆 38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pic>
        <p:nvPicPr>
          <p:cNvPr id="35" name="图片 34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3645024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1988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4493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学习目标：掌握重定向输出的命令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程度：应用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29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5.2 Linux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命令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重定向输出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&amp;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系统命令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无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38" name="椭圆 37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9" name="椭圆 38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pic>
        <p:nvPicPr>
          <p:cNvPr id="35" name="图片 34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3645024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5229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4493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学习目标：掌握管道的命令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程度：应用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08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5.3 Linux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命令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管道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|</a:t>
            </a:r>
          </a:p>
        </p:txBody>
      </p:sp>
      <p:sp>
        <p:nvSpPr>
          <p:cNvPr id="28" name="椭圆 27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38" name="椭圆 37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9" name="椭圆 38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pic>
        <p:nvPicPr>
          <p:cNvPr id="35" name="图片 34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3645024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249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108646" y="1383953"/>
            <a:ext cx="317644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C0392B"/>
              </a:buClr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Linux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权限，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IP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和域名</a:t>
            </a:r>
            <a:endParaRPr lang="id-ID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2249341" y="1918573"/>
            <a:ext cx="376281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6.1 Linux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权限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6.2 Linux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修改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IP</a:t>
            </a:r>
          </a:p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6.3 Linux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域名映射</a:t>
            </a:r>
          </a:p>
        </p:txBody>
      </p:sp>
      <p:sp>
        <p:nvSpPr>
          <p:cNvPr id="100" name="矩形 99"/>
          <p:cNvSpPr/>
          <p:nvPr/>
        </p:nvSpPr>
        <p:spPr>
          <a:xfrm>
            <a:off x="2051720" y="1268760"/>
            <a:ext cx="6408712" cy="2016224"/>
          </a:xfrm>
          <a:prstGeom prst="rect">
            <a:avLst/>
          </a:prstGeom>
          <a:noFill/>
          <a:ln w="6350">
            <a:solidFill>
              <a:srgbClr val="C039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95536" y="1268760"/>
            <a:ext cx="1656184" cy="201622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200" b="1" dirty="0">
                <a:latin typeface="+mn-ea"/>
              </a:rPr>
              <a:t>06</a:t>
            </a:r>
            <a:endParaRPr lang="zh-CN" altLang="en-US" sz="72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677555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4493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学习目标：掌握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Linux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编辑权限的命令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程度：应用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12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25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6.1 Linux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权限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chmod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38" name="椭圆 37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9" name="椭圆 38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pic>
        <p:nvPicPr>
          <p:cNvPr id="35" name="图片 34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3645024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1787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4493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学习目标：掌握修改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Linux  IP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地址的方法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程度：应用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12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34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6.2 Linux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修改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IP</a:t>
            </a:r>
          </a:p>
        </p:txBody>
      </p:sp>
      <p:sp>
        <p:nvSpPr>
          <p:cNvPr id="46" name="圆角矩形 45"/>
          <p:cNvSpPr/>
          <p:nvPr/>
        </p:nvSpPr>
        <p:spPr>
          <a:xfrm>
            <a:off x="564966" y="3789041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</a:rPr>
              <a:t>无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38" name="椭圆 37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9" name="椭圆 38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pic>
        <p:nvPicPr>
          <p:cNvPr id="35" name="图片 34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3645024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5163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4493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学习目标：掌握配置域名的方式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程度：应用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29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6.3 Linux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域名映射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564966" y="3789041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无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38" name="椭圆 37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9" name="椭圆 38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pic>
        <p:nvPicPr>
          <p:cNvPr id="35" name="图片 34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3645024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5435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0" y="980728"/>
            <a:ext cx="2699791" cy="989962"/>
            <a:chOff x="0" y="1052736"/>
            <a:chExt cx="4103747" cy="1504766"/>
          </a:xfrm>
        </p:grpSpPr>
        <p:sp>
          <p:nvSpPr>
            <p:cNvPr id="19" name="Freeform 34"/>
            <p:cNvSpPr/>
            <p:nvPr/>
          </p:nvSpPr>
          <p:spPr bwMode="auto">
            <a:xfrm>
              <a:off x="0" y="1052736"/>
              <a:ext cx="4103747" cy="1504766"/>
            </a:xfrm>
            <a:custGeom>
              <a:avLst/>
              <a:gdLst/>
              <a:ahLst/>
              <a:cxnLst/>
              <a:rect l="l" t="t" r="r" b="b"/>
              <a:pathLst>
                <a:path w="4103747" h="1504766">
                  <a:moveTo>
                    <a:pt x="0" y="0"/>
                  </a:moveTo>
                  <a:cubicBezTo>
                    <a:pt x="442960" y="0"/>
                    <a:pt x="1380722" y="0"/>
                    <a:pt x="3365993" y="0"/>
                  </a:cubicBezTo>
                  <a:cubicBezTo>
                    <a:pt x="3759462" y="0"/>
                    <a:pt x="4103747" y="345356"/>
                    <a:pt x="4103747" y="764717"/>
                  </a:cubicBezTo>
                  <a:cubicBezTo>
                    <a:pt x="4103747" y="1159410"/>
                    <a:pt x="3759462" y="1504766"/>
                    <a:pt x="3365993" y="1504766"/>
                  </a:cubicBezTo>
                  <a:cubicBezTo>
                    <a:pt x="3365993" y="1504766"/>
                    <a:pt x="3365993" y="1504766"/>
                    <a:pt x="0" y="1504766"/>
                  </a:cubicBezTo>
                  <a:close/>
                </a:path>
              </a:pathLst>
            </a:custGeom>
            <a:solidFill>
              <a:srgbClr val="C0392B"/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Oval 35"/>
            <p:cNvSpPr>
              <a:spLocks noChangeArrowheads="1"/>
            </p:cNvSpPr>
            <p:nvPr/>
          </p:nvSpPr>
          <p:spPr bwMode="auto">
            <a:xfrm>
              <a:off x="2725702" y="1176820"/>
              <a:ext cx="1279612" cy="128220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Text Box 4"/>
            <p:cNvSpPr txBox="1">
              <a:spLocks noChangeArrowheads="1"/>
            </p:cNvSpPr>
            <p:nvPr/>
          </p:nvSpPr>
          <p:spPr bwMode="auto">
            <a:xfrm>
              <a:off x="326038" y="1419563"/>
              <a:ext cx="2222500" cy="7017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Arial" pitchFamily="34" charset="0"/>
                <a:buNone/>
              </a:pPr>
              <a:r>
                <a:rPr lang="zh-CN" altLang="en-US" sz="2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课程内容</a:t>
              </a:r>
            </a:p>
          </p:txBody>
        </p:sp>
      </p:grpSp>
      <p:sp>
        <p:nvSpPr>
          <p:cNvPr id="13" name="Freeform 9"/>
          <p:cNvSpPr>
            <a:spLocks noEditPoints="1"/>
          </p:cNvSpPr>
          <p:nvPr/>
        </p:nvSpPr>
        <p:spPr bwMode="auto">
          <a:xfrm>
            <a:off x="1957575" y="1301848"/>
            <a:ext cx="533662" cy="347721"/>
          </a:xfrm>
          <a:custGeom>
            <a:avLst/>
            <a:gdLst>
              <a:gd name="T0" fmla="*/ 58 w 215"/>
              <a:gd name="T1" fmla="*/ 83 h 140"/>
              <a:gd name="T2" fmla="*/ 58 w 215"/>
              <a:gd name="T3" fmla="*/ 91 h 140"/>
              <a:gd name="T4" fmla="*/ 161 w 215"/>
              <a:gd name="T5" fmla="*/ 87 h 140"/>
              <a:gd name="T6" fmla="*/ 58 w 215"/>
              <a:gd name="T7" fmla="*/ 73 h 140"/>
              <a:gd name="T8" fmla="*/ 98 w 215"/>
              <a:gd name="T9" fmla="*/ 73 h 140"/>
              <a:gd name="T10" fmla="*/ 102 w 215"/>
              <a:gd name="T11" fmla="*/ 34 h 140"/>
              <a:gd name="T12" fmla="*/ 58 w 215"/>
              <a:gd name="T13" fmla="*/ 30 h 140"/>
              <a:gd name="T14" fmla="*/ 54 w 215"/>
              <a:gd name="T15" fmla="*/ 69 h 140"/>
              <a:gd name="T16" fmla="*/ 63 w 215"/>
              <a:gd name="T17" fmla="*/ 38 h 140"/>
              <a:gd name="T18" fmla="*/ 94 w 215"/>
              <a:gd name="T19" fmla="*/ 38 h 140"/>
              <a:gd name="T20" fmla="*/ 63 w 215"/>
              <a:gd name="T21" fmla="*/ 65 h 140"/>
              <a:gd name="T22" fmla="*/ 27 w 215"/>
              <a:gd name="T23" fmla="*/ 121 h 140"/>
              <a:gd name="T24" fmla="*/ 189 w 215"/>
              <a:gd name="T25" fmla="*/ 121 h 140"/>
              <a:gd name="T26" fmla="*/ 196 w 215"/>
              <a:gd name="T27" fmla="*/ 7 h 140"/>
              <a:gd name="T28" fmla="*/ 27 w 215"/>
              <a:gd name="T29" fmla="*/ 0 h 140"/>
              <a:gd name="T30" fmla="*/ 20 w 215"/>
              <a:gd name="T31" fmla="*/ 114 h 140"/>
              <a:gd name="T32" fmla="*/ 33 w 215"/>
              <a:gd name="T33" fmla="*/ 13 h 140"/>
              <a:gd name="T34" fmla="*/ 182 w 215"/>
              <a:gd name="T35" fmla="*/ 13 h 140"/>
              <a:gd name="T36" fmla="*/ 33 w 215"/>
              <a:gd name="T37" fmla="*/ 107 h 140"/>
              <a:gd name="T38" fmla="*/ 157 w 215"/>
              <a:gd name="T39" fmla="*/ 48 h 140"/>
              <a:gd name="T40" fmla="*/ 111 w 215"/>
              <a:gd name="T41" fmla="*/ 48 h 140"/>
              <a:gd name="T42" fmla="*/ 111 w 215"/>
              <a:gd name="T43" fmla="*/ 56 h 140"/>
              <a:gd name="T44" fmla="*/ 161 w 215"/>
              <a:gd name="T45" fmla="*/ 52 h 140"/>
              <a:gd name="T46" fmla="*/ 157 w 215"/>
              <a:gd name="T47" fmla="*/ 65 h 140"/>
              <a:gd name="T48" fmla="*/ 111 w 215"/>
              <a:gd name="T49" fmla="*/ 65 h 140"/>
              <a:gd name="T50" fmla="*/ 111 w 215"/>
              <a:gd name="T51" fmla="*/ 73 h 140"/>
              <a:gd name="T52" fmla="*/ 161 w 215"/>
              <a:gd name="T53" fmla="*/ 69 h 140"/>
              <a:gd name="T54" fmla="*/ 157 w 215"/>
              <a:gd name="T55" fmla="*/ 30 h 140"/>
              <a:gd name="T56" fmla="*/ 111 w 215"/>
              <a:gd name="T57" fmla="*/ 30 h 140"/>
              <a:gd name="T58" fmla="*/ 111 w 215"/>
              <a:gd name="T59" fmla="*/ 38 h 140"/>
              <a:gd name="T60" fmla="*/ 161 w 215"/>
              <a:gd name="T61" fmla="*/ 34 h 140"/>
              <a:gd name="T62" fmla="*/ 209 w 215"/>
              <a:gd name="T63" fmla="*/ 127 h 140"/>
              <a:gd name="T64" fmla="*/ 7 w 215"/>
              <a:gd name="T65" fmla="*/ 127 h 140"/>
              <a:gd name="T66" fmla="*/ 7 w 215"/>
              <a:gd name="T67" fmla="*/ 140 h 140"/>
              <a:gd name="T68" fmla="*/ 215 w 215"/>
              <a:gd name="T69" fmla="*/ 134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15" h="140">
                <a:moveTo>
                  <a:pt x="157" y="83"/>
                </a:moveTo>
                <a:cubicBezTo>
                  <a:pt x="58" y="83"/>
                  <a:pt x="58" y="83"/>
                  <a:pt x="58" y="83"/>
                </a:cubicBezTo>
                <a:cubicBezTo>
                  <a:pt x="56" y="83"/>
                  <a:pt x="54" y="84"/>
                  <a:pt x="54" y="87"/>
                </a:cubicBezTo>
                <a:cubicBezTo>
                  <a:pt x="54" y="89"/>
                  <a:pt x="56" y="91"/>
                  <a:pt x="58" y="91"/>
                </a:cubicBezTo>
                <a:cubicBezTo>
                  <a:pt x="157" y="91"/>
                  <a:pt x="157" y="91"/>
                  <a:pt x="157" y="91"/>
                </a:cubicBezTo>
                <a:cubicBezTo>
                  <a:pt x="159" y="91"/>
                  <a:pt x="161" y="89"/>
                  <a:pt x="161" y="87"/>
                </a:cubicBezTo>
                <a:cubicBezTo>
                  <a:pt x="161" y="84"/>
                  <a:pt x="159" y="83"/>
                  <a:pt x="157" y="83"/>
                </a:cubicBezTo>
                <a:close/>
                <a:moveTo>
                  <a:pt x="58" y="73"/>
                </a:moveTo>
                <a:cubicBezTo>
                  <a:pt x="58" y="73"/>
                  <a:pt x="58" y="73"/>
                  <a:pt x="58" y="73"/>
                </a:cubicBezTo>
                <a:cubicBezTo>
                  <a:pt x="98" y="73"/>
                  <a:pt x="98" y="73"/>
                  <a:pt x="98" y="73"/>
                </a:cubicBezTo>
                <a:cubicBezTo>
                  <a:pt x="100" y="73"/>
                  <a:pt x="102" y="71"/>
                  <a:pt x="102" y="69"/>
                </a:cubicBezTo>
                <a:cubicBezTo>
                  <a:pt x="102" y="34"/>
                  <a:pt x="102" y="34"/>
                  <a:pt x="102" y="34"/>
                </a:cubicBezTo>
                <a:cubicBezTo>
                  <a:pt x="102" y="32"/>
                  <a:pt x="100" y="30"/>
                  <a:pt x="98" y="30"/>
                </a:cubicBezTo>
                <a:cubicBezTo>
                  <a:pt x="58" y="30"/>
                  <a:pt x="58" y="30"/>
                  <a:pt x="58" y="30"/>
                </a:cubicBezTo>
                <a:cubicBezTo>
                  <a:pt x="56" y="30"/>
                  <a:pt x="54" y="32"/>
                  <a:pt x="54" y="34"/>
                </a:cubicBezTo>
                <a:cubicBezTo>
                  <a:pt x="54" y="69"/>
                  <a:pt x="54" y="69"/>
                  <a:pt x="54" y="69"/>
                </a:cubicBezTo>
                <a:cubicBezTo>
                  <a:pt x="54" y="71"/>
                  <a:pt x="56" y="73"/>
                  <a:pt x="58" y="73"/>
                </a:cubicBezTo>
                <a:close/>
                <a:moveTo>
                  <a:pt x="63" y="38"/>
                </a:moveTo>
                <a:cubicBezTo>
                  <a:pt x="63" y="38"/>
                  <a:pt x="63" y="38"/>
                  <a:pt x="63" y="38"/>
                </a:cubicBezTo>
                <a:cubicBezTo>
                  <a:pt x="94" y="38"/>
                  <a:pt x="94" y="38"/>
                  <a:pt x="94" y="38"/>
                </a:cubicBezTo>
                <a:cubicBezTo>
                  <a:pt x="94" y="65"/>
                  <a:pt x="94" y="65"/>
                  <a:pt x="94" y="65"/>
                </a:cubicBezTo>
                <a:cubicBezTo>
                  <a:pt x="63" y="65"/>
                  <a:pt x="63" y="65"/>
                  <a:pt x="63" y="65"/>
                </a:cubicBezTo>
                <a:cubicBezTo>
                  <a:pt x="63" y="38"/>
                  <a:pt x="63" y="38"/>
                  <a:pt x="63" y="38"/>
                </a:cubicBezTo>
                <a:close/>
                <a:moveTo>
                  <a:pt x="27" y="121"/>
                </a:moveTo>
                <a:cubicBezTo>
                  <a:pt x="27" y="121"/>
                  <a:pt x="27" y="121"/>
                  <a:pt x="27" y="121"/>
                </a:cubicBezTo>
                <a:cubicBezTo>
                  <a:pt x="189" y="121"/>
                  <a:pt x="189" y="121"/>
                  <a:pt x="189" y="121"/>
                </a:cubicBezTo>
                <a:cubicBezTo>
                  <a:pt x="193" y="121"/>
                  <a:pt x="196" y="118"/>
                  <a:pt x="196" y="114"/>
                </a:cubicBezTo>
                <a:cubicBezTo>
                  <a:pt x="196" y="7"/>
                  <a:pt x="196" y="7"/>
                  <a:pt x="196" y="7"/>
                </a:cubicBezTo>
                <a:cubicBezTo>
                  <a:pt x="196" y="3"/>
                  <a:pt x="193" y="0"/>
                  <a:pt x="189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23" y="0"/>
                  <a:pt x="20" y="3"/>
                  <a:pt x="20" y="7"/>
                </a:cubicBezTo>
                <a:cubicBezTo>
                  <a:pt x="20" y="114"/>
                  <a:pt x="20" y="114"/>
                  <a:pt x="20" y="114"/>
                </a:cubicBezTo>
                <a:cubicBezTo>
                  <a:pt x="20" y="118"/>
                  <a:pt x="23" y="121"/>
                  <a:pt x="27" y="121"/>
                </a:cubicBezTo>
                <a:close/>
                <a:moveTo>
                  <a:pt x="33" y="13"/>
                </a:moveTo>
                <a:cubicBezTo>
                  <a:pt x="33" y="13"/>
                  <a:pt x="33" y="13"/>
                  <a:pt x="33" y="13"/>
                </a:cubicBezTo>
                <a:cubicBezTo>
                  <a:pt x="182" y="13"/>
                  <a:pt x="182" y="13"/>
                  <a:pt x="182" y="13"/>
                </a:cubicBezTo>
                <a:cubicBezTo>
                  <a:pt x="182" y="107"/>
                  <a:pt x="182" y="107"/>
                  <a:pt x="182" y="107"/>
                </a:cubicBezTo>
                <a:cubicBezTo>
                  <a:pt x="33" y="107"/>
                  <a:pt x="33" y="107"/>
                  <a:pt x="33" y="107"/>
                </a:cubicBezTo>
                <a:cubicBezTo>
                  <a:pt x="33" y="13"/>
                  <a:pt x="33" y="13"/>
                  <a:pt x="33" y="13"/>
                </a:cubicBezTo>
                <a:close/>
                <a:moveTo>
                  <a:pt x="157" y="48"/>
                </a:moveTo>
                <a:cubicBezTo>
                  <a:pt x="157" y="48"/>
                  <a:pt x="157" y="48"/>
                  <a:pt x="157" y="48"/>
                </a:cubicBezTo>
                <a:cubicBezTo>
                  <a:pt x="111" y="48"/>
                  <a:pt x="111" y="48"/>
                  <a:pt x="111" y="48"/>
                </a:cubicBezTo>
                <a:cubicBezTo>
                  <a:pt x="108" y="48"/>
                  <a:pt x="107" y="49"/>
                  <a:pt x="107" y="52"/>
                </a:cubicBezTo>
                <a:cubicBezTo>
                  <a:pt x="107" y="54"/>
                  <a:pt x="108" y="56"/>
                  <a:pt x="111" y="56"/>
                </a:cubicBezTo>
                <a:cubicBezTo>
                  <a:pt x="157" y="56"/>
                  <a:pt x="157" y="56"/>
                  <a:pt x="157" y="56"/>
                </a:cubicBezTo>
                <a:cubicBezTo>
                  <a:pt x="159" y="56"/>
                  <a:pt x="161" y="54"/>
                  <a:pt x="161" y="52"/>
                </a:cubicBezTo>
                <a:cubicBezTo>
                  <a:pt x="161" y="49"/>
                  <a:pt x="159" y="48"/>
                  <a:pt x="157" y="48"/>
                </a:cubicBezTo>
                <a:close/>
                <a:moveTo>
                  <a:pt x="157" y="65"/>
                </a:moveTo>
                <a:cubicBezTo>
                  <a:pt x="157" y="65"/>
                  <a:pt x="157" y="65"/>
                  <a:pt x="157" y="65"/>
                </a:cubicBezTo>
                <a:cubicBezTo>
                  <a:pt x="111" y="65"/>
                  <a:pt x="111" y="65"/>
                  <a:pt x="111" y="65"/>
                </a:cubicBezTo>
                <a:cubicBezTo>
                  <a:pt x="108" y="65"/>
                  <a:pt x="107" y="67"/>
                  <a:pt x="107" y="69"/>
                </a:cubicBezTo>
                <a:cubicBezTo>
                  <a:pt x="107" y="71"/>
                  <a:pt x="108" y="73"/>
                  <a:pt x="111" y="73"/>
                </a:cubicBezTo>
                <a:cubicBezTo>
                  <a:pt x="157" y="73"/>
                  <a:pt x="157" y="73"/>
                  <a:pt x="157" y="73"/>
                </a:cubicBezTo>
                <a:cubicBezTo>
                  <a:pt x="159" y="73"/>
                  <a:pt x="161" y="71"/>
                  <a:pt x="161" y="69"/>
                </a:cubicBezTo>
                <a:cubicBezTo>
                  <a:pt x="161" y="67"/>
                  <a:pt x="159" y="65"/>
                  <a:pt x="157" y="65"/>
                </a:cubicBezTo>
                <a:close/>
                <a:moveTo>
                  <a:pt x="157" y="30"/>
                </a:moveTo>
                <a:cubicBezTo>
                  <a:pt x="157" y="30"/>
                  <a:pt x="157" y="30"/>
                  <a:pt x="157" y="30"/>
                </a:cubicBezTo>
                <a:cubicBezTo>
                  <a:pt x="111" y="30"/>
                  <a:pt x="111" y="30"/>
                  <a:pt x="111" y="30"/>
                </a:cubicBezTo>
                <a:cubicBezTo>
                  <a:pt x="108" y="30"/>
                  <a:pt x="107" y="32"/>
                  <a:pt x="107" y="34"/>
                </a:cubicBezTo>
                <a:cubicBezTo>
                  <a:pt x="107" y="37"/>
                  <a:pt x="108" y="38"/>
                  <a:pt x="111" y="38"/>
                </a:cubicBezTo>
                <a:cubicBezTo>
                  <a:pt x="157" y="38"/>
                  <a:pt x="157" y="38"/>
                  <a:pt x="157" y="38"/>
                </a:cubicBezTo>
                <a:cubicBezTo>
                  <a:pt x="159" y="38"/>
                  <a:pt x="161" y="37"/>
                  <a:pt x="161" y="34"/>
                </a:cubicBezTo>
                <a:cubicBezTo>
                  <a:pt x="161" y="32"/>
                  <a:pt x="159" y="30"/>
                  <a:pt x="157" y="30"/>
                </a:cubicBezTo>
                <a:close/>
                <a:moveTo>
                  <a:pt x="209" y="127"/>
                </a:moveTo>
                <a:cubicBezTo>
                  <a:pt x="209" y="127"/>
                  <a:pt x="209" y="127"/>
                  <a:pt x="209" y="127"/>
                </a:cubicBezTo>
                <a:cubicBezTo>
                  <a:pt x="7" y="127"/>
                  <a:pt x="7" y="127"/>
                  <a:pt x="7" y="127"/>
                </a:cubicBezTo>
                <a:cubicBezTo>
                  <a:pt x="3" y="127"/>
                  <a:pt x="0" y="130"/>
                  <a:pt x="0" y="134"/>
                </a:cubicBezTo>
                <a:cubicBezTo>
                  <a:pt x="0" y="137"/>
                  <a:pt x="3" y="140"/>
                  <a:pt x="7" y="140"/>
                </a:cubicBezTo>
                <a:cubicBezTo>
                  <a:pt x="209" y="140"/>
                  <a:pt x="209" y="140"/>
                  <a:pt x="209" y="140"/>
                </a:cubicBezTo>
                <a:cubicBezTo>
                  <a:pt x="212" y="140"/>
                  <a:pt x="215" y="137"/>
                  <a:pt x="215" y="134"/>
                </a:cubicBezTo>
                <a:cubicBezTo>
                  <a:pt x="215" y="130"/>
                  <a:pt x="212" y="127"/>
                  <a:pt x="209" y="127"/>
                </a:cubicBezTo>
                <a:close/>
              </a:path>
            </a:pathLst>
          </a:custGeom>
          <a:solidFill>
            <a:srgbClr val="C0392B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" name="TextBox 128"/>
          <p:cNvSpPr txBox="1"/>
          <p:nvPr/>
        </p:nvSpPr>
        <p:spPr>
          <a:xfrm>
            <a:off x="2699791" y="1922873"/>
            <a:ext cx="6048673" cy="3745245"/>
          </a:xfrm>
          <a:prstGeom prst="rect">
            <a:avLst/>
          </a:prstGeom>
          <a:noFill/>
        </p:spPr>
        <p:txBody>
          <a:bodyPr wrap="square" lIns="51425" tIns="25712" rIns="51425" bIns="25712" rtlCol="0">
            <a:spAutoFit/>
          </a:bodyPr>
          <a:lstStyle/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en-US" altLang="zh-CN" sz="2000" dirty="0"/>
              <a:t>Linux</a:t>
            </a:r>
            <a:r>
              <a:rPr lang="zh-CN" altLang="en-US" sz="2000" dirty="0"/>
              <a:t>概述</a:t>
            </a:r>
            <a:endParaRPr lang="en-US" altLang="zh-CN" sz="2000" dirty="0"/>
          </a:p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zh-CN" altLang="en-US" sz="2000" dirty="0"/>
              <a:t>安装</a:t>
            </a:r>
            <a:r>
              <a:rPr lang="en-US" altLang="zh-CN" sz="2000" dirty="0" err="1"/>
              <a:t>Vmware</a:t>
            </a:r>
            <a:endParaRPr lang="en-US" altLang="zh-CN" sz="2000" dirty="0"/>
          </a:p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zh-CN" altLang="en-US" sz="2000" dirty="0"/>
              <a:t>安装</a:t>
            </a:r>
            <a:r>
              <a:rPr lang="en-US" altLang="zh-CN" sz="2000" dirty="0"/>
              <a:t>Linux</a:t>
            </a:r>
          </a:p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zh-CN" altLang="en-US" sz="2000" dirty="0"/>
              <a:t>安装</a:t>
            </a:r>
            <a:r>
              <a:rPr lang="en-US" altLang="zh-CN" sz="2000" dirty="0"/>
              <a:t>CRT</a:t>
            </a:r>
            <a:r>
              <a:rPr lang="zh-CN" altLang="en-US" sz="2000" dirty="0"/>
              <a:t>工具</a:t>
            </a:r>
            <a:endParaRPr lang="en-US" altLang="zh-CN" sz="2000" dirty="0"/>
          </a:p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en-US" altLang="zh-CN" sz="2000" dirty="0"/>
              <a:t>Linux</a:t>
            </a:r>
            <a:r>
              <a:rPr lang="zh-CN" altLang="en-US" sz="2000" dirty="0"/>
              <a:t>目录结构</a:t>
            </a:r>
            <a:endParaRPr lang="en-US" altLang="zh-CN" sz="2000" dirty="0"/>
          </a:p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en-US" altLang="zh-CN" sz="2000" dirty="0"/>
              <a:t>Linux</a:t>
            </a:r>
            <a:r>
              <a:rPr lang="zh-CN" altLang="en-US" sz="2000" dirty="0"/>
              <a:t>命令</a:t>
            </a:r>
            <a:r>
              <a:rPr lang="en-US" altLang="zh-CN" sz="2000" dirty="0"/>
              <a:t>-</a:t>
            </a:r>
            <a:r>
              <a:rPr lang="zh-CN" altLang="en-US" sz="2000" dirty="0"/>
              <a:t>文件列表</a:t>
            </a:r>
            <a:r>
              <a:rPr lang="en-US" altLang="zh-CN" sz="2000" dirty="0"/>
              <a:t>-</a:t>
            </a:r>
            <a:r>
              <a:rPr lang="zh-CN" altLang="en-US" sz="2000" dirty="0"/>
              <a:t>目录切换</a:t>
            </a:r>
            <a:r>
              <a:rPr lang="en-US" altLang="zh-CN" sz="2000" dirty="0"/>
              <a:t>-</a:t>
            </a:r>
            <a:r>
              <a:rPr lang="zh-CN" altLang="en-US" sz="2000" dirty="0"/>
              <a:t>目录的创建和删除</a:t>
            </a:r>
            <a:endParaRPr lang="en-US" altLang="zh-CN" sz="2000" dirty="0"/>
          </a:p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en-US" altLang="zh-CN" sz="2000" dirty="0"/>
              <a:t>Linux</a:t>
            </a:r>
            <a:r>
              <a:rPr lang="zh-CN" altLang="en-US" sz="2000" dirty="0"/>
              <a:t>命令</a:t>
            </a:r>
            <a:r>
              <a:rPr lang="en-US" altLang="zh-CN" sz="2000" dirty="0"/>
              <a:t>-</a:t>
            </a:r>
            <a:r>
              <a:rPr lang="zh-CN" altLang="en-US" sz="2000" dirty="0"/>
              <a:t>文件查看</a:t>
            </a:r>
            <a:r>
              <a:rPr lang="en-US" altLang="zh-CN" sz="2000" dirty="0"/>
              <a:t>-</a:t>
            </a:r>
            <a:r>
              <a:rPr lang="zh-CN" altLang="en-US" sz="2000" dirty="0"/>
              <a:t>文件拷贝</a:t>
            </a:r>
            <a:r>
              <a:rPr lang="en-US" altLang="zh-CN" sz="2000" dirty="0"/>
              <a:t>,</a:t>
            </a:r>
            <a:r>
              <a:rPr lang="zh-CN" altLang="en-US" sz="2000" dirty="0"/>
              <a:t>删除</a:t>
            </a:r>
            <a:endParaRPr lang="en-US" altLang="zh-CN" sz="2000" dirty="0"/>
          </a:p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en-US" altLang="zh-CN" sz="2000" dirty="0"/>
              <a:t>Linux</a:t>
            </a:r>
            <a:r>
              <a:rPr lang="zh-CN" altLang="en-US" sz="2000" dirty="0"/>
              <a:t>命令</a:t>
            </a:r>
            <a:r>
              <a:rPr lang="en-US" altLang="zh-CN" sz="2000" dirty="0"/>
              <a:t>-</a:t>
            </a:r>
            <a:r>
              <a:rPr lang="zh-CN" altLang="en-US" sz="2000" dirty="0"/>
              <a:t>压缩解压缩</a:t>
            </a:r>
            <a:r>
              <a:rPr lang="en-US" altLang="zh-CN" sz="2000" dirty="0"/>
              <a:t>-</a:t>
            </a:r>
            <a:r>
              <a:rPr lang="zh-CN" altLang="en-US" sz="2000" dirty="0"/>
              <a:t>文件查找</a:t>
            </a:r>
            <a:endParaRPr lang="en-US" altLang="zh-CN" sz="2000" dirty="0"/>
          </a:p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en-US" altLang="zh-CN" sz="2000" dirty="0"/>
              <a:t>Linux</a:t>
            </a:r>
            <a:r>
              <a:rPr lang="zh-CN" altLang="en-US" sz="2000" dirty="0"/>
              <a:t>命令</a:t>
            </a:r>
            <a:r>
              <a:rPr lang="en-US" altLang="zh-CN" sz="2000" dirty="0"/>
              <a:t>-vim</a:t>
            </a:r>
            <a:r>
              <a:rPr lang="zh-CN" altLang="en-US" sz="2000" dirty="0"/>
              <a:t>编辑器</a:t>
            </a:r>
            <a:endParaRPr lang="en-US" altLang="zh-CN" sz="2000" dirty="0"/>
          </a:p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en-US" altLang="zh-CN" sz="2000" dirty="0"/>
              <a:t>Linux</a:t>
            </a:r>
            <a:r>
              <a:rPr lang="zh-CN" altLang="en-US" sz="2000" dirty="0"/>
              <a:t>命令</a:t>
            </a:r>
            <a:r>
              <a:rPr lang="en-US" altLang="zh-CN" sz="2000" dirty="0"/>
              <a:t>-</a:t>
            </a:r>
            <a:r>
              <a:rPr lang="zh-CN" altLang="en-US" sz="2000" dirty="0"/>
              <a:t>定向输出</a:t>
            </a:r>
            <a:r>
              <a:rPr lang="en-US" altLang="zh-CN" sz="2000" dirty="0"/>
              <a:t>-</a:t>
            </a:r>
            <a:r>
              <a:rPr lang="zh-CN" altLang="en-US" sz="2000" dirty="0"/>
              <a:t>管道</a:t>
            </a:r>
            <a:endParaRPr lang="en-US" altLang="zh-CN" sz="2000" dirty="0"/>
          </a:p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en-US" altLang="zh-CN" sz="2000" dirty="0"/>
              <a:t>Linux</a:t>
            </a:r>
            <a:r>
              <a:rPr lang="zh-CN" altLang="en-US" sz="2000" dirty="0"/>
              <a:t>命令</a:t>
            </a:r>
            <a:r>
              <a:rPr lang="en-US" altLang="zh-CN" sz="2000" dirty="0"/>
              <a:t>-</a:t>
            </a:r>
            <a:r>
              <a:rPr lang="zh-CN" altLang="en-US" sz="2000" dirty="0"/>
              <a:t>权限控制</a:t>
            </a:r>
            <a:endParaRPr lang="en-US" altLang="zh-CN" sz="2000" dirty="0"/>
          </a:p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en-US" altLang="zh-CN" sz="2000" dirty="0"/>
              <a:t>Linux</a:t>
            </a:r>
            <a:r>
              <a:rPr lang="zh-CN" altLang="en-US" sz="2000" dirty="0"/>
              <a:t>命令</a:t>
            </a:r>
            <a:r>
              <a:rPr lang="en-US" altLang="zh-CN" sz="2000" dirty="0"/>
              <a:t>-IP</a:t>
            </a:r>
            <a:r>
              <a:rPr lang="zh-CN" altLang="en-US" sz="2000" dirty="0"/>
              <a:t>修改</a:t>
            </a:r>
            <a:r>
              <a:rPr lang="en-US" altLang="zh-CN" sz="2000" dirty="0"/>
              <a:t>-</a:t>
            </a:r>
            <a:r>
              <a:rPr lang="zh-CN" altLang="en-US" sz="2000" dirty="0"/>
              <a:t>域名映射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5136191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108646" y="1383953"/>
            <a:ext cx="21900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C0392B"/>
              </a:buClr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搭建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Linux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环境</a:t>
            </a:r>
            <a:endParaRPr lang="id-ID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2249341" y="1918573"/>
            <a:ext cx="376281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1.1 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今日内容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1.2 Linux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概述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1.3 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安装虚拟机软件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Vmware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1.4 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安装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Linux</a:t>
            </a:r>
          </a:p>
        </p:txBody>
      </p:sp>
      <p:sp>
        <p:nvSpPr>
          <p:cNvPr id="100" name="矩形 99"/>
          <p:cNvSpPr/>
          <p:nvPr/>
        </p:nvSpPr>
        <p:spPr>
          <a:xfrm>
            <a:off x="2051720" y="1268760"/>
            <a:ext cx="6408712" cy="1728192"/>
          </a:xfrm>
          <a:prstGeom prst="rect">
            <a:avLst/>
          </a:prstGeom>
          <a:noFill/>
          <a:ln w="6350">
            <a:solidFill>
              <a:srgbClr val="C039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95536" y="1268760"/>
            <a:ext cx="1656184" cy="1728192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200" b="1">
                <a:latin typeface="+mn-ea"/>
              </a:rPr>
              <a:t>01</a:t>
            </a:r>
            <a:endParaRPr lang="zh-CN" altLang="en-US" sz="72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1653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1.1 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今日内容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9" y="1875829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学习目标：了解今日内容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掌握程度：了解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54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3" name="圆角矩形 92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无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6" name="椭圆 95"/>
          <p:cNvSpPr/>
          <p:nvPr/>
        </p:nvSpPr>
        <p:spPr>
          <a:xfrm>
            <a:off x="5194279" y="216390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sp>
        <p:nvSpPr>
          <p:cNvPr id="97" name="椭圆 96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pic>
        <p:nvPicPr>
          <p:cNvPr id="26" name="图片 25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289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88142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学习目标：了解什么是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Linux</a:t>
            </a: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掌握程度：理解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18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1.2 Linux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概述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5" name="圆角矩形 24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Linux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之父是谁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?</a:t>
            </a:r>
          </a:p>
        </p:txBody>
      </p:sp>
      <p:sp>
        <p:nvSpPr>
          <p:cNvPr id="26" name="椭圆 25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0" name="椭圆 29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sp>
        <p:nvSpPr>
          <p:cNvPr id="31" name="椭圆 30"/>
          <p:cNvSpPr/>
          <p:nvPr/>
        </p:nvSpPr>
        <p:spPr>
          <a:xfrm>
            <a:off x="6084168" y="260648"/>
            <a:ext cx="232137" cy="232137"/>
          </a:xfrm>
          <a:prstGeom prst="ellipse">
            <a:avLst/>
          </a:prstGeom>
          <a:solidFill>
            <a:srgbClr val="643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S</a:t>
            </a:r>
            <a:endParaRPr lang="zh-CN" altLang="en-US" sz="1400" dirty="0"/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3645024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0990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80941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学习目标：能够安装</a:t>
            </a:r>
            <a:r>
              <a:rPr lang="en-US" altLang="zh-CN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Vmware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软件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掌握程度：应用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08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1.3 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安装</a:t>
            </a:r>
            <a:r>
              <a:rPr lang="en-US" altLang="zh-CN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Vmware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软件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无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9" name="椭圆 28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0" name="椭圆 29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3645024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3062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80941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学习目标：能够安装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Linux</a:t>
            </a: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掌握程度：应用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15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1.4 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安装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Linux</a:t>
            </a:r>
          </a:p>
        </p:txBody>
      </p:sp>
      <p:sp>
        <p:nvSpPr>
          <p:cNvPr id="25" name="圆角矩形 24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无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9" name="椭圆 28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0" name="椭圆 29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3645024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0423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108646" y="1383953"/>
            <a:ext cx="15744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C0392B"/>
              </a:buClr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Linux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命令</a:t>
            </a:r>
            <a:endParaRPr lang="id-ID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2249341" y="1918573"/>
            <a:ext cx="376281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2.1 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crt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的使用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2.2 Linux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目录结构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2.3 Linux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命令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文件列表</a:t>
            </a:r>
          </a:p>
        </p:txBody>
      </p:sp>
      <p:sp>
        <p:nvSpPr>
          <p:cNvPr id="100" name="矩形 99"/>
          <p:cNvSpPr/>
          <p:nvPr/>
        </p:nvSpPr>
        <p:spPr>
          <a:xfrm>
            <a:off x="2051720" y="1268760"/>
            <a:ext cx="6408712" cy="1728192"/>
          </a:xfrm>
          <a:prstGeom prst="rect">
            <a:avLst/>
          </a:prstGeom>
          <a:noFill/>
          <a:ln w="6350">
            <a:solidFill>
              <a:srgbClr val="C039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95536" y="1268760"/>
            <a:ext cx="1656184" cy="1728192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200" b="1">
                <a:latin typeface="+mn-ea"/>
              </a:rPr>
              <a:t>02</a:t>
            </a:r>
            <a:endParaRPr lang="zh-CN" altLang="en-US" sz="72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577689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6145</TotalTime>
  <Words>950</Words>
  <Application>Microsoft Office PowerPoint</Application>
  <PresentationFormat>全屏显示(4:3)</PresentationFormat>
  <Paragraphs>299</Paragraphs>
  <Slides>30</Slides>
  <Notes>27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7" baseType="lpstr">
      <vt:lpstr>Lato</vt:lpstr>
      <vt:lpstr>宋体</vt:lpstr>
      <vt:lpstr>微软雅黑</vt:lpstr>
      <vt:lpstr>Arial</vt:lpstr>
      <vt:lpstr>Calibri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1.1 今日内容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</dc:creator>
  <cp:lastModifiedBy>tanshuai</cp:lastModifiedBy>
  <cp:revision>1711</cp:revision>
  <dcterms:created xsi:type="dcterms:W3CDTF">2015-06-29T07:19:00Z</dcterms:created>
  <dcterms:modified xsi:type="dcterms:W3CDTF">2018-11-07T11:56:12Z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2052-10.1.0.5777</vt:lpwstr>
  </property>
</Properties>
</file>