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410" r:id="rId9"/>
    <p:sldId id="389" r:id="rId10"/>
    <p:sldId id="392" r:id="rId11"/>
    <p:sldId id="332" r:id="rId12"/>
    <p:sldId id="356" r:id="rId13"/>
    <p:sldId id="372" r:id="rId14"/>
    <p:sldId id="337" r:id="rId15"/>
    <p:sldId id="374" r:id="rId16"/>
    <p:sldId id="373" r:id="rId17"/>
    <p:sldId id="375" r:id="rId18"/>
    <p:sldId id="376" r:id="rId19"/>
    <p:sldId id="379" r:id="rId20"/>
    <p:sldId id="380" r:id="rId21"/>
    <p:sldId id="382" r:id="rId22"/>
    <p:sldId id="384" r:id="rId23"/>
    <p:sldId id="400" r:id="rId24"/>
    <p:sldId id="402" r:id="rId25"/>
    <p:sldId id="404" r:id="rId26"/>
    <p:sldId id="406" r:id="rId27"/>
    <p:sldId id="25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2" d="100"/>
          <a:sy n="72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0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-Linux&#23433;&#35013;MySQL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-Linux&#23433;&#35013;Tomcat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-Linux&#23433;&#35013;redis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-Linux&#37096;&#32626;&#26696;&#2036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-Nginx&#27010;&#36848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-Nginx&#22312;Linux&#19979;&#23433;&#35013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-Nginx&#21151;&#33021;1-&#38745;&#24577;&#36164;&#28304;&#37096;&#3262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-Nginx&#21151;&#33021;2-&#34394;&#25311;&#20027;&#26426;-&#31471;&#21475;&#32465;&#23450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-Nginx&#21151;&#33021;2-&#34394;&#25311;&#20027;&#26426;-&#22495;&#21517;&#32465;&#2345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-Nginx&#21151;&#33021;3-&#21453;&#21521;&#20195;&#29702;&#20171;&#3246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-Nginx&#21151;&#33021;3-&#21453;&#21521;&#20195;&#29702;&#20934;&#22791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-Nginx&#21151;&#33021;3-&#21453;&#21521;&#20195;&#29702;&#37197;&#3262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-Nginx&#21151;&#33021;3-&#36127;&#36733;&#22343;&#34913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-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-Linux&#19978;&#30340;&#36719;&#20214;&#23433;&#35013;&#26041;&#2433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-&#24120;&#35265;&#30340;&#25991;&#20214;&#19978;&#20256;&#19979;&#36733;&#24037;&#2085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-Linux&#23433;&#35013;JDK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3799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Day32_linux&amp;nginx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无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无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上部署案例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上部署案例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上部署案例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部署案例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Nginx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概述和安装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下的安装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静态资源的部署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学习目标：了解什么是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下安装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下的安装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下部署静态资源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静态资源部署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Nginx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的功能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虚拟主机，端口绑定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虚拟主机，域名绑定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反向代理介绍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6002905" cy="220636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上安装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JDK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上安装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MySQL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上安装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tomcat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上安装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能够将案例部署到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上安装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nginx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理解并掌握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nginx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作为反向代理服务的原理及配置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中绑定端口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虚拟主机，端口绑定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中绑定域名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虚拟主机，域名绑定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学习目标：了解什么是反向代理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Nginx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功能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反向代理准备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学习目标：做好配置反向代理的准备工作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反向代理准备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676092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学习目标：掌握反向代理的配置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反向代理配置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学习目标：理解负载均衡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374524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上软件安装的方式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常见的上传和下载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上安装</a:t>
            </a:r>
            <a:r>
              <a:rPr lang="en-US" altLang="zh-CN" sz="2000" dirty="0"/>
              <a:t>jdk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上安装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上安装</a:t>
            </a:r>
            <a:r>
              <a:rPr lang="en-US" altLang="zh-CN" sz="2000" dirty="0"/>
              <a:t>tomcat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上安装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上部署案例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Nginx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Linux</a:t>
            </a:r>
            <a:r>
              <a:rPr lang="zh-CN" altLang="en-US" sz="2000" dirty="0"/>
              <a:t>上安装</a:t>
            </a:r>
            <a:r>
              <a:rPr lang="en-US" altLang="zh-CN" sz="2000" dirty="0" err="1"/>
              <a:t>nginx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Nginx</a:t>
            </a:r>
            <a:r>
              <a:rPr lang="zh-CN" altLang="en-US" sz="2000" dirty="0"/>
              <a:t>部署静态资源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Nginx</a:t>
            </a:r>
            <a:r>
              <a:rPr lang="zh-CN" altLang="en-US" sz="2000" dirty="0"/>
              <a:t>端口和域名绑定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Nginx</a:t>
            </a:r>
            <a:r>
              <a:rPr lang="zh-CN" altLang="en-US" sz="2000" dirty="0"/>
              <a:t>反向代理及配置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上软件的安装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上软件的安装方式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常见的文件上传下载工具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学习目标：今日内容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学习目标：了解如何在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上安装软件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上软件安装方式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学习目标：知道常见的文件上传下载工具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常见的文件上传下载工具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Linux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上安装软件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上安装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6109</TotalTime>
  <Words>831</Words>
  <Application>Microsoft Office PowerPoint</Application>
  <PresentationFormat>全屏显示(4:3)</PresentationFormat>
  <Paragraphs>259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1.1今日内容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1717</cp:revision>
  <dcterms:created xsi:type="dcterms:W3CDTF">2015-06-29T07:19:00Z</dcterms:created>
  <dcterms:modified xsi:type="dcterms:W3CDTF">2018-11-11T15:53:31Z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