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60" r:id="rId3"/>
    <p:sldMasterId id="2147483672" r:id="rId4"/>
  </p:sldMasterIdLst>
  <p:notesMasterIdLst>
    <p:notesMasterId r:id="rId17"/>
  </p:notesMasterIdLst>
  <p:sldIdLst>
    <p:sldId id="261" r:id="rId5"/>
    <p:sldId id="259" r:id="rId6"/>
    <p:sldId id="256" r:id="rId7"/>
    <p:sldId id="262" r:id="rId8"/>
    <p:sldId id="257" r:id="rId9"/>
    <p:sldId id="260" r:id="rId10"/>
    <p:sldId id="263" r:id="rId11"/>
    <p:sldId id="267" r:id="rId12"/>
    <p:sldId id="266" r:id="rId13"/>
    <p:sldId id="268" r:id="rId14"/>
    <p:sldId id="264" r:id="rId15"/>
    <p:sldId id="265" r:id="rId1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>
      <p:cViewPr>
        <p:scale>
          <a:sx n="75" d="100"/>
          <a:sy n="75" d="100"/>
        </p:scale>
        <p:origin x="-1428" y="-33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6A388-4B95-4451-B4B4-D8455374327C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FF958-4790-47B9-94B1-2B8F3B801D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183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61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6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1285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75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462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555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713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937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826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0195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79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48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306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895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97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757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6432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46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3031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888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140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97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752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5199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94933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210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95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5119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496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791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328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0162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575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4684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6709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8587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68006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6925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083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8465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024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442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92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29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428"/>
            <a:ext cx="9169065" cy="394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95536" y="769268"/>
            <a:ext cx="2520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78718" y="193204"/>
            <a:ext cx="1993081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 userDrawn="1"/>
        </p:nvSpPr>
        <p:spPr>
          <a:xfrm>
            <a:off x="0" y="3885713"/>
            <a:ext cx="320384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37222"/>
            <a:ext cx="1224136" cy="24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337222"/>
            <a:ext cx="9108504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32888" y="361571"/>
            <a:ext cx="720080" cy="20005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LOG</a:t>
            </a:r>
            <a:r>
              <a:rPr lang="en-US" sz="700" b="1" baseline="0" dirty="0" smtClean="0"/>
              <a:t> OUT</a:t>
            </a:r>
            <a:endParaRPr lang="en-SG" sz="7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131" y="361571"/>
            <a:ext cx="2571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 userDrawn="1"/>
        </p:nvSpPr>
        <p:spPr>
          <a:xfrm>
            <a:off x="1184385" y="337224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All</a:t>
            </a:r>
            <a:r>
              <a:rPr lang="en-US" sz="1200" b="1" baseline="0" dirty="0" smtClean="0">
                <a:solidFill>
                  <a:schemeClr val="tx1"/>
                </a:solidFill>
              </a:rPr>
              <a:t> Listings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097459" y="337224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My</a:t>
            </a:r>
            <a:r>
              <a:rPr lang="en-US" sz="1200" b="1" baseline="0" dirty="0" smtClean="0">
                <a:solidFill>
                  <a:schemeClr val="tx1"/>
                </a:solidFill>
              </a:rPr>
              <a:t> Page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3024336" y="337221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FAQ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97234" y="337220"/>
            <a:ext cx="1020466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Karung</a:t>
            </a:r>
            <a:r>
              <a:rPr lang="en-US" sz="900" b="1" baseline="0" dirty="0" err="1" smtClean="0">
                <a:solidFill>
                  <a:schemeClr val="tx1"/>
                </a:solidFill>
              </a:rPr>
              <a:t>Guni</a:t>
            </a:r>
            <a:r>
              <a:rPr lang="en-US" sz="900" b="1" baseline="0" dirty="0" smtClean="0">
                <a:solidFill>
                  <a:schemeClr val="tx1"/>
                </a:solidFill>
              </a:rPr>
              <a:t> App</a:t>
            </a:r>
            <a:endParaRPr lang="en-SG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03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" y="-5525"/>
            <a:ext cx="9169065" cy="394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539552" y="769268"/>
            <a:ext cx="23042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78718" y="193204"/>
            <a:ext cx="1993081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 userDrawn="1"/>
        </p:nvSpPr>
        <p:spPr>
          <a:xfrm>
            <a:off x="0" y="3885713"/>
            <a:ext cx="320384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37224"/>
            <a:ext cx="1224136" cy="24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337224"/>
            <a:ext cx="9108504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32888" y="337222"/>
            <a:ext cx="720080" cy="2539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Register</a:t>
            </a:r>
            <a:endParaRPr lang="en-SG" sz="1050" b="1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177769" y="337220"/>
            <a:ext cx="720080" cy="2539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Sign</a:t>
            </a:r>
            <a:r>
              <a:rPr lang="en-US" sz="1050" b="1" baseline="0" dirty="0" smtClean="0"/>
              <a:t> In</a:t>
            </a:r>
            <a:endParaRPr lang="en-SG" sz="1050" b="1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184385" y="337224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All</a:t>
            </a:r>
            <a:r>
              <a:rPr lang="en-US" sz="1200" b="1" baseline="0" dirty="0" smtClean="0">
                <a:solidFill>
                  <a:schemeClr val="tx1"/>
                </a:solidFill>
              </a:rPr>
              <a:t> Listings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097459" y="337224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My</a:t>
            </a:r>
            <a:r>
              <a:rPr lang="en-US" sz="1200" b="1" baseline="0" dirty="0" smtClean="0">
                <a:solidFill>
                  <a:schemeClr val="tx1"/>
                </a:solidFill>
              </a:rPr>
              <a:t> Page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024336" y="337221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FAQ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7234" y="337220"/>
            <a:ext cx="1020466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Karung</a:t>
            </a:r>
            <a:r>
              <a:rPr lang="en-US" sz="900" b="1" baseline="0" dirty="0" err="1" smtClean="0">
                <a:solidFill>
                  <a:schemeClr val="tx1"/>
                </a:solidFill>
              </a:rPr>
              <a:t>Guni</a:t>
            </a:r>
            <a:r>
              <a:rPr lang="en-US" sz="900" b="1" baseline="0" dirty="0" smtClean="0">
                <a:solidFill>
                  <a:schemeClr val="tx1"/>
                </a:solidFill>
              </a:rPr>
              <a:t> App</a:t>
            </a:r>
            <a:endParaRPr lang="en-SG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4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34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5776" y="913284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Karung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Guni</a:t>
            </a:r>
            <a:r>
              <a:rPr lang="en-US" sz="2000" b="1" dirty="0" smtClean="0"/>
              <a:t> Application</a:t>
            </a:r>
            <a:endParaRPr lang="en-SG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1294810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Buy &amp; Sell your recyclable items now!</a:t>
            </a:r>
            <a:endParaRPr lang="en-SG" sz="1600" dirty="0"/>
          </a:p>
        </p:txBody>
      </p:sp>
      <p:pic>
        <p:nvPicPr>
          <p:cNvPr id="1026" name="Picture 2" descr="C:\Users\Zu Cheng\Desktop\IDP\IDP\Karung Guni App\img\home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63502"/>
            <a:ext cx="76581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2950" y="1633364"/>
            <a:ext cx="166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 3 simple easy steps: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6175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1" y="769268"/>
            <a:ext cx="194421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REGISTER - SELLER</a:t>
            </a:r>
            <a:endParaRPr lang="en-SG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59884"/>
              </p:ext>
            </p:extLst>
          </p:nvPr>
        </p:nvGraphicFramePr>
        <p:xfrm>
          <a:off x="1187624" y="1489348"/>
          <a:ext cx="6096000" cy="25202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840093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10.89AM – 22-9-2014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u="sng" baseline="0" dirty="0" smtClean="0"/>
                        <a:t>Ong Lye Tat</a:t>
                      </a:r>
                      <a:r>
                        <a:rPr lang="en-US" sz="1200" b="1" baseline="0" dirty="0" smtClean="0"/>
                        <a:t> has offered  $50 for </a:t>
                      </a:r>
                      <a:r>
                        <a:rPr lang="en-US" sz="1200" b="1" u="sng" baseline="0" dirty="0" smtClean="0"/>
                        <a:t>2.1 LOGITECH SPEAKERS</a:t>
                      </a:r>
                      <a:r>
                        <a:rPr lang="en-US" sz="1200" b="1" u="none" baseline="0" dirty="0" smtClean="0"/>
                        <a:t> </a:t>
                      </a:r>
                      <a:r>
                        <a:rPr lang="en-US" sz="1200" b="1" baseline="0" dirty="0" smtClean="0"/>
                        <a:t>&amp; </a:t>
                      </a:r>
                      <a:br>
                        <a:rPr lang="en-US" sz="1200" b="1" baseline="0" dirty="0" smtClean="0"/>
                      </a:br>
                      <a:r>
                        <a:rPr lang="en-US" sz="1200" b="1" u="sng" baseline="0" dirty="0" smtClean="0"/>
                        <a:t>OLD NEWSPAPERS</a:t>
                      </a:r>
                      <a:endParaRPr lang="en-SG" sz="12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10.89AM – 22-9-2014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u="sng" baseline="0" dirty="0" smtClean="0"/>
                        <a:t>Mary Tan </a:t>
                      </a:r>
                      <a:r>
                        <a:rPr lang="en-US" sz="1200" b="1" baseline="0" dirty="0" smtClean="0"/>
                        <a:t>has offered $30 for </a:t>
                      </a:r>
                      <a:r>
                        <a:rPr lang="en-US" sz="1200" b="1" u="sng" baseline="0" dirty="0" smtClean="0"/>
                        <a:t>2.1 LOGITECH SPEAKERS</a:t>
                      </a:r>
                      <a:r>
                        <a:rPr lang="en-US" sz="1200" b="1" u="none" baseline="0" dirty="0" smtClean="0"/>
                        <a:t> </a:t>
                      </a:r>
                      <a:r>
                        <a:rPr lang="en-US" sz="1200" b="1" baseline="0" dirty="0" smtClean="0"/>
                        <a:t>&amp; </a:t>
                      </a:r>
                      <a:br>
                        <a:rPr lang="en-US" sz="1200" b="1" baseline="0" dirty="0" smtClean="0"/>
                      </a:br>
                      <a:r>
                        <a:rPr lang="en-US" sz="1200" b="1" u="sng" baseline="0" dirty="0" smtClean="0"/>
                        <a:t>OLD NEWSPAPERS</a:t>
                      </a:r>
                      <a:endParaRPr lang="en-SG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10.89AM – 22-9-2014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 </a:t>
                      </a:r>
                      <a:r>
                        <a:rPr lang="en-US" sz="1200" b="1" u="sng" baseline="0" dirty="0" smtClean="0"/>
                        <a:t>Heng ah </a:t>
                      </a:r>
                      <a:r>
                        <a:rPr lang="en-US" sz="1200" b="1" u="sng" baseline="0" dirty="0" err="1" smtClean="0"/>
                        <a:t>Sio</a:t>
                      </a:r>
                      <a:r>
                        <a:rPr lang="en-US" sz="1200" b="1" u="sng" baseline="0" dirty="0" smtClean="0"/>
                        <a:t> </a:t>
                      </a:r>
                      <a:r>
                        <a:rPr lang="en-US" sz="1200" b="1" baseline="0" dirty="0" smtClean="0"/>
                        <a:t>has offered $40 for </a:t>
                      </a:r>
                      <a:r>
                        <a:rPr lang="en-US" sz="1200" b="1" u="sng" baseline="0" dirty="0" smtClean="0"/>
                        <a:t>2.1 LOGITECH SPEAKERS</a:t>
                      </a:r>
                      <a:endParaRPr lang="en-SG" sz="12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436096" y="1777380"/>
            <a:ext cx="720080" cy="28803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ysClr val="windowText" lastClr="000000"/>
                </a:solidFill>
              </a:rPr>
              <a:t>ACCEPT</a:t>
            </a:r>
            <a:endParaRPr lang="en-SG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08576" y="1785764"/>
            <a:ext cx="720080" cy="288032"/>
          </a:xfrm>
          <a:prstGeom prst="roundRect">
            <a:avLst/>
          </a:prstGeom>
          <a:solidFill>
            <a:srgbClr val="FF0000">
              <a:tint val="66000"/>
              <a:satMod val="16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ysClr val="windowText" lastClr="000000"/>
                </a:solidFill>
              </a:rPr>
              <a:t>DECLINE</a:t>
            </a:r>
            <a:endParaRPr lang="en-SG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36096" y="2633092"/>
            <a:ext cx="720080" cy="28803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ysClr val="windowText" lastClr="000000"/>
                </a:solidFill>
              </a:rPr>
              <a:t>ACCEPT</a:t>
            </a:r>
            <a:endParaRPr lang="en-SG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08576" y="2641476"/>
            <a:ext cx="720080" cy="288032"/>
          </a:xfrm>
          <a:prstGeom prst="roundRect">
            <a:avLst/>
          </a:prstGeom>
          <a:solidFill>
            <a:srgbClr val="FF0000">
              <a:tint val="66000"/>
              <a:satMod val="16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ysClr val="windowText" lastClr="000000"/>
                </a:solidFill>
              </a:rPr>
              <a:t>DECLINE</a:t>
            </a:r>
            <a:endParaRPr lang="en-SG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36096" y="3429744"/>
            <a:ext cx="720080" cy="28803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ysClr val="windowText" lastClr="000000"/>
                </a:solidFill>
              </a:rPr>
              <a:t>ACCEPT</a:t>
            </a:r>
            <a:endParaRPr lang="en-SG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08576" y="3438128"/>
            <a:ext cx="720080" cy="288032"/>
          </a:xfrm>
          <a:prstGeom prst="roundRect">
            <a:avLst/>
          </a:prstGeom>
          <a:solidFill>
            <a:srgbClr val="FF0000">
              <a:tint val="66000"/>
              <a:satMod val="16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ysClr val="windowText" lastClr="000000"/>
                </a:solidFill>
              </a:rPr>
              <a:t>DECLINE</a:t>
            </a:r>
            <a:endParaRPr lang="en-SG" sz="105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3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54288" y="2474210"/>
            <a:ext cx="3852120" cy="1679434"/>
            <a:chOff x="2483768" y="1705372"/>
            <a:chExt cx="4464376" cy="1988554"/>
          </a:xfrm>
        </p:grpSpPr>
        <p:grpSp>
          <p:nvGrpSpPr>
            <p:cNvPr id="4" name="Group 3"/>
            <p:cNvGrpSpPr/>
            <p:nvPr/>
          </p:nvGrpSpPr>
          <p:grpSpPr>
            <a:xfrm>
              <a:off x="2483768" y="1705372"/>
              <a:ext cx="4464376" cy="1080744"/>
              <a:chOff x="1547664" y="1386631"/>
              <a:chExt cx="4464376" cy="1080744"/>
            </a:xfrm>
          </p:grpSpPr>
          <p:pic>
            <p:nvPicPr>
              <p:cNvPr id="3076" name="Picture 4" descr="http://www.clker.com/cliparts/e/8/3/a/11949864601483835659smiley103.svg.me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4795" y="1386631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 descr="http://www.clker.com/cliparts/7/1/0/b/119498645723678292smiley100.svg.me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1386631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 descr="http://www.clker.com/cliparts/d/b/9/e/1194986459994010940smiley102.svg.med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040" y="1387375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2627784" y="3001516"/>
              <a:ext cx="792088" cy="692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4</a:t>
              </a:r>
              <a:endParaRPr lang="en-SG" sz="3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64855" y="3001516"/>
              <a:ext cx="792088" cy="692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4</a:t>
              </a:r>
              <a:endParaRPr lang="en-SG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2099" y="3001516"/>
              <a:ext cx="792088" cy="692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  <a:endParaRPr lang="en-SG" sz="32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-36511" y="1145141"/>
            <a:ext cx="142558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Buyer’s Name</a:t>
            </a:r>
            <a:endParaRPr lang="en-SG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34179" y="1508256"/>
            <a:ext cx="142558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Email:</a:t>
            </a:r>
            <a:endParaRPr lang="en-SG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-36512" y="1865221"/>
            <a:ext cx="142558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Contact</a:t>
            </a:r>
            <a:r>
              <a:rPr lang="en-US" sz="1200" b="1" dirty="0" smtClean="0"/>
              <a:t>:</a:t>
            </a:r>
            <a:endParaRPr lang="en-SG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17760" y="2380646"/>
            <a:ext cx="142558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Rating</a:t>
            </a:r>
            <a:r>
              <a:rPr lang="en-US" sz="1200" b="1" dirty="0" smtClean="0"/>
              <a:t>:</a:t>
            </a:r>
            <a:endParaRPr lang="en-SG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38545" y="1145141"/>
            <a:ext cx="1807098" cy="27699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Ong Lye Tat</a:t>
            </a:r>
            <a:endParaRPr lang="en-SG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54288" y="1508256"/>
            <a:ext cx="1791355" cy="27699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ongLyeTat@gmail.com</a:t>
            </a:r>
            <a:endParaRPr lang="en-SG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42705" y="1888304"/>
            <a:ext cx="1802938" cy="2539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97124747</a:t>
            </a:r>
            <a:endParaRPr lang="en-SG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08" y="625252"/>
            <a:ext cx="2403934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BUYER’S PROFILE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63893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u Cheng\Desktop\IDP\IDP\Karung Guni App\img\Items\Logitech Speakers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99" y="2628167"/>
            <a:ext cx="2076709" cy="157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Zu Cheng\Desktop\IDP\IDP\Karung Guni App\img\Items\newspa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51869"/>
            <a:ext cx="2272828" cy="151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ame 6"/>
          <p:cNvSpPr/>
          <p:nvPr/>
        </p:nvSpPr>
        <p:spPr>
          <a:xfrm>
            <a:off x="3203848" y="2173991"/>
            <a:ext cx="2808312" cy="3203789"/>
          </a:xfrm>
          <a:prstGeom prst="frame">
            <a:avLst>
              <a:gd name="adj1" fmla="val 0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395536" y="2173991"/>
            <a:ext cx="2808312" cy="3203789"/>
          </a:xfrm>
          <a:prstGeom prst="frame">
            <a:avLst>
              <a:gd name="adj1" fmla="val 0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41708"/>
              </p:ext>
            </p:extLst>
          </p:nvPr>
        </p:nvGraphicFramePr>
        <p:xfrm>
          <a:off x="395536" y="4235654"/>
          <a:ext cx="2808312" cy="8528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/>
                <a:gridCol w="1944216"/>
              </a:tblGrid>
              <a:tr h="2767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 LOGITECH</a:t>
                      </a:r>
                      <a:r>
                        <a:rPr lang="en-US" sz="1200" baseline="0" dirty="0" smtClean="0"/>
                        <a:t> SPEAKERS</a:t>
                      </a:r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Condition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8/10</a:t>
                      </a:r>
                      <a:endParaRPr lang="en-SG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Price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$34.50</a:t>
                      </a:r>
                      <a:endParaRPr lang="en-SG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81684"/>
              </p:ext>
            </p:extLst>
          </p:nvPr>
        </p:nvGraphicFramePr>
        <p:xfrm>
          <a:off x="3203848" y="4235654"/>
          <a:ext cx="2808312" cy="852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944216"/>
              </a:tblGrid>
              <a:tr h="279767"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dirty="0" smtClean="0"/>
                        <a:t>OLD NEWSPAPERS </a:t>
                      </a:r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85159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Condition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10/10</a:t>
                      </a:r>
                      <a:endParaRPr lang="en-SG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Price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$7.00</a:t>
                      </a:r>
                      <a:endParaRPr lang="en-SG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083977" y="337224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My Page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612576" y="1129308"/>
            <a:ext cx="142558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Date</a:t>
            </a:r>
            <a:endParaRPr lang="en-SG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-610244" y="1357901"/>
            <a:ext cx="142558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Time</a:t>
            </a:r>
            <a:endParaRPr lang="en-SG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62480" y="1129308"/>
            <a:ext cx="1807098" cy="27699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11 Sept 2014</a:t>
            </a:r>
            <a:endParaRPr lang="en-SG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78223" y="1357901"/>
            <a:ext cx="1791355" cy="27699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10AM – 11AM</a:t>
            </a:r>
            <a:endParaRPr lang="en-SG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9508" y="729198"/>
            <a:ext cx="2403934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DEALS TODAY</a:t>
            </a:r>
            <a:endParaRPr lang="en-SG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395536" y="2065412"/>
            <a:ext cx="5616624" cy="2510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u="sng" dirty="0" smtClean="0"/>
              <a:t>SELLER: Monica Cheng</a:t>
            </a:r>
            <a:endParaRPr lang="en-SG" b="1" u="sng" dirty="0"/>
          </a:p>
        </p:txBody>
      </p:sp>
      <p:sp>
        <p:nvSpPr>
          <p:cNvPr id="23" name="Rectangle 22"/>
          <p:cNvSpPr/>
          <p:nvPr/>
        </p:nvSpPr>
        <p:spPr>
          <a:xfrm>
            <a:off x="395536" y="2308128"/>
            <a:ext cx="5616624" cy="2510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LOCATION: </a:t>
            </a:r>
            <a:r>
              <a:rPr lang="en-US" b="1" dirty="0" err="1" smtClean="0"/>
              <a:t>Bedok</a:t>
            </a:r>
            <a:r>
              <a:rPr lang="en-US" b="1" dirty="0" smtClean="0"/>
              <a:t> </a:t>
            </a:r>
            <a:r>
              <a:rPr lang="en-US" b="1" dirty="0" err="1" smtClean="0"/>
              <a:t>Blk</a:t>
            </a:r>
            <a:r>
              <a:rPr lang="en-US" b="1" dirty="0" smtClean="0"/>
              <a:t> 85 - #10-237</a:t>
            </a:r>
            <a:endParaRPr lang="en-SG" b="1" dirty="0"/>
          </a:p>
        </p:txBody>
      </p:sp>
      <p:sp>
        <p:nvSpPr>
          <p:cNvPr id="24" name="Rectangle 23"/>
          <p:cNvSpPr/>
          <p:nvPr/>
        </p:nvSpPr>
        <p:spPr>
          <a:xfrm>
            <a:off x="391220" y="1807574"/>
            <a:ext cx="5616624" cy="2510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CONTACT: 96969696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4820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http://www2.tnp.sg/sites/default/files/styles/large/public/22788049%20-%2013_01_2012%20-%20bygu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46" y="1777380"/>
            <a:ext cx="2939805" cy="1989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://www.grillesnglass.com/wp-content/uploads/GeylangEast-H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75" y="1777380"/>
            <a:ext cx="2894901" cy="1989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39752" y="985292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Choose a user type</a:t>
            </a:r>
            <a:endParaRPr lang="en-SG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461075" y="3766671"/>
            <a:ext cx="2894901" cy="53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Seller</a:t>
            </a:r>
            <a:endParaRPr lang="en-SG" b="1" dirty="0"/>
          </a:p>
        </p:txBody>
      </p:sp>
      <p:sp>
        <p:nvSpPr>
          <p:cNvPr id="6" name="Rectangle 5"/>
          <p:cNvSpPr/>
          <p:nvPr/>
        </p:nvSpPr>
        <p:spPr>
          <a:xfrm>
            <a:off x="4800546" y="3766670"/>
            <a:ext cx="2939805" cy="5309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Buyer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120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1" y="309904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6PM – 9PM</a:t>
            </a:r>
            <a:endParaRPr lang="en-SG" sz="1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91881" y="201430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9AM – 12PM</a:t>
            </a:r>
            <a:endParaRPr lang="en-SG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91881" y="237896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12PM – 3PM</a:t>
            </a:r>
            <a:endParaRPr lang="en-SG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91881" y="2754398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3PM – 6PM</a:t>
            </a:r>
            <a:endParaRPr lang="en-SG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92702" y="3377525"/>
            <a:ext cx="446169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Unit:</a:t>
            </a:r>
            <a:endParaRPr lang="en-SG" sz="800" b="1" dirty="0"/>
          </a:p>
        </p:txBody>
      </p:sp>
      <p:sp>
        <p:nvSpPr>
          <p:cNvPr id="7" name="Rectangle 6"/>
          <p:cNvSpPr/>
          <p:nvPr/>
        </p:nvSpPr>
        <p:spPr>
          <a:xfrm>
            <a:off x="539551" y="769268"/>
            <a:ext cx="194421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REGISTER - SELLER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769" y="1589639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02769" y="3029799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02769" y="2309719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02769" y="2669759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02769" y="1952754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02766" y="3737308"/>
            <a:ext cx="1586513" cy="5603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02767" y="3377269"/>
            <a:ext cx="489935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38871" y="3377269"/>
            <a:ext cx="489935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05103" y="4457645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73129"/>
              </p:ext>
            </p:extLst>
          </p:nvPr>
        </p:nvGraphicFramePr>
        <p:xfrm>
          <a:off x="5076056" y="1640802"/>
          <a:ext cx="3047996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35428"/>
                <a:gridCol w="435428"/>
                <a:gridCol w="435428"/>
                <a:gridCol w="435428"/>
                <a:gridCol w="435428"/>
                <a:gridCol w="435428"/>
                <a:gridCol w="435428"/>
              </a:tblGrid>
              <a:tr h="181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SG" dirty="0"/>
                    </a:p>
                  </a:txBody>
                  <a:tcPr/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8107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4048" y="1103123"/>
            <a:ext cx="295232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Please select your preferred timings</a:t>
            </a:r>
            <a:endParaRPr lang="en-SG" sz="14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076056" y="3737309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</a:t>
            </a:r>
            <a:endParaRPr lang="en-SG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804248" y="3737307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Cancel</a:t>
            </a:r>
            <a:endParaRPr lang="en-SG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9512" y="158963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Username/E-mail:</a:t>
            </a:r>
            <a:endParaRPr lang="en-SG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1844" y="1952754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Password:</a:t>
            </a:r>
            <a:endParaRPr lang="en-SG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1" y="230971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Confirm Password:</a:t>
            </a:r>
            <a:endParaRPr lang="en-SG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1844" y="266975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Name:</a:t>
            </a:r>
            <a:endParaRPr lang="en-SG" sz="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0" y="302979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Contact:</a:t>
            </a:r>
            <a:endParaRPr lang="en-SG" sz="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81842" y="337726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Address:   </a:t>
            </a:r>
            <a:r>
              <a:rPr lang="en-US" sz="800" b="1" dirty="0" err="1" smtClean="0"/>
              <a:t>Blk</a:t>
            </a:r>
            <a:endParaRPr lang="en-SG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9508" y="373730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Road:</a:t>
            </a:r>
            <a:endParaRPr lang="en-SG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1844" y="4457645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Postal Code:</a:t>
            </a:r>
            <a:endParaRPr lang="en-SG" sz="800" b="1" dirty="0"/>
          </a:p>
        </p:txBody>
      </p:sp>
    </p:spTree>
    <p:extLst>
      <p:ext uri="{BB962C8B-B14F-4D97-AF65-F5344CB8AC3E}">
        <p14:creationId xmlns:p14="http://schemas.microsoft.com/office/powerpoint/2010/main" val="192877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2702" y="3377525"/>
            <a:ext cx="446169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Unit:</a:t>
            </a:r>
            <a:endParaRPr lang="en-SG" sz="800" b="1" dirty="0"/>
          </a:p>
        </p:txBody>
      </p:sp>
      <p:sp>
        <p:nvSpPr>
          <p:cNvPr id="9" name="Rectangle 8"/>
          <p:cNvSpPr/>
          <p:nvPr/>
        </p:nvSpPr>
        <p:spPr>
          <a:xfrm>
            <a:off x="539551" y="769268"/>
            <a:ext cx="194421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REGISTER - SELLER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2769" y="1589639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02769" y="3029799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02769" y="2309719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02769" y="2669759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02769" y="1952754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02766" y="3737308"/>
            <a:ext cx="1889113" cy="5603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02767" y="3377269"/>
            <a:ext cx="489935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38871" y="3377269"/>
            <a:ext cx="489935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05103" y="4457645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2" y="158963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Username/E-mail:</a:t>
            </a:r>
            <a:endParaRPr lang="en-SG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1844" y="1952754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Password:</a:t>
            </a:r>
            <a:endParaRPr lang="en-SG" sz="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1" y="230971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Confirm Password:</a:t>
            </a:r>
            <a:endParaRPr lang="en-SG" sz="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81844" y="266975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Name:</a:t>
            </a:r>
            <a:endParaRPr lang="en-SG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9510" y="302979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Contact:</a:t>
            </a:r>
            <a:endParaRPr lang="en-SG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1842" y="337726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Address:   </a:t>
            </a:r>
            <a:r>
              <a:rPr lang="en-US" sz="800" b="1" dirty="0" err="1" smtClean="0"/>
              <a:t>Blk</a:t>
            </a:r>
            <a:endParaRPr lang="en-SG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79508" y="373730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Road:</a:t>
            </a:r>
            <a:endParaRPr lang="en-SG" sz="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81844" y="4457645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Postal Code:</a:t>
            </a:r>
            <a:endParaRPr lang="en-SG" sz="8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5076056" y="3737309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</a:t>
            </a:r>
            <a:endParaRPr lang="en-SG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6804248" y="3737307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Cancel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6238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491881" y="309904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6PM – 9PM</a:t>
            </a:r>
            <a:endParaRPr lang="en-SG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491881" y="201430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9AM – 12PM</a:t>
            </a:r>
            <a:endParaRPr lang="en-SG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91881" y="237896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12PM – 3PM</a:t>
            </a:r>
            <a:endParaRPr lang="en-SG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491881" y="2754398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3PM – 6PM</a:t>
            </a:r>
            <a:endParaRPr lang="en-SG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092702" y="3377525"/>
            <a:ext cx="446169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Unit:</a:t>
            </a:r>
            <a:endParaRPr lang="en-SG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158963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Username/E-mail:</a:t>
            </a:r>
            <a:endParaRPr lang="en-SG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4" y="1952754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Password:</a:t>
            </a:r>
            <a:endParaRPr lang="en-SG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9511" y="230971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Confirm Password:</a:t>
            </a:r>
            <a:endParaRPr lang="en-SG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1844" y="266975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Name:</a:t>
            </a:r>
            <a:endParaRPr lang="en-SG" sz="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0" y="302979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Contact:</a:t>
            </a:r>
            <a:endParaRPr lang="en-SG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1842" y="337726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Address:   </a:t>
            </a:r>
            <a:r>
              <a:rPr lang="en-US" sz="800" b="1" dirty="0" err="1" smtClean="0"/>
              <a:t>Blk</a:t>
            </a:r>
            <a:endParaRPr lang="en-SG" sz="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9508" y="373730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Road:</a:t>
            </a:r>
            <a:endParaRPr lang="en-SG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1844" y="4457645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Postal Code:</a:t>
            </a:r>
            <a:endParaRPr lang="en-SG" sz="800" b="1" dirty="0"/>
          </a:p>
        </p:txBody>
      </p:sp>
      <p:sp>
        <p:nvSpPr>
          <p:cNvPr id="7" name="Rectangle 6"/>
          <p:cNvSpPr/>
          <p:nvPr/>
        </p:nvSpPr>
        <p:spPr>
          <a:xfrm>
            <a:off x="539552" y="769268"/>
            <a:ext cx="1639281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EDIT PROFILE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2769" y="1589639"/>
            <a:ext cx="1745094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MonicaCheng@hotmail.com</a:t>
            </a:r>
            <a:endParaRPr lang="en-SG" sz="1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2769" y="3029799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96969696</a:t>
            </a:r>
            <a:endParaRPr lang="en-SG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02769" y="2309719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********</a:t>
            </a:r>
            <a:endParaRPr lang="en-SG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02769" y="2669759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Monica Cheng</a:t>
            </a:r>
            <a:endParaRPr lang="en-SG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02769" y="1952754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********</a:t>
            </a:r>
            <a:endParaRPr lang="en-SG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02766" y="3737308"/>
            <a:ext cx="1889115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Bedok</a:t>
            </a:r>
            <a:r>
              <a:rPr lang="en-US" sz="1000" b="1" dirty="0" smtClean="0"/>
              <a:t> Ave 5</a:t>
            </a:r>
          </a:p>
          <a:p>
            <a:endParaRPr lang="en-US" sz="1000" b="1" dirty="0"/>
          </a:p>
          <a:p>
            <a:endParaRPr lang="en-SG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02767" y="3377269"/>
            <a:ext cx="489935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85</a:t>
            </a:r>
            <a:endParaRPr lang="en-SG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38871" y="3377269"/>
            <a:ext cx="808992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#10-237</a:t>
            </a:r>
            <a:endParaRPr lang="en-SG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605103" y="4457645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520085</a:t>
            </a:r>
            <a:endParaRPr lang="en-SG" sz="1000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935761"/>
              </p:ext>
            </p:extLst>
          </p:nvPr>
        </p:nvGraphicFramePr>
        <p:xfrm>
          <a:off x="5076056" y="1640802"/>
          <a:ext cx="3047996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35428"/>
                <a:gridCol w="435428"/>
                <a:gridCol w="435428"/>
                <a:gridCol w="435428"/>
                <a:gridCol w="435428"/>
                <a:gridCol w="435428"/>
                <a:gridCol w="435428"/>
              </a:tblGrid>
              <a:tr h="181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8107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004048" y="1103123"/>
            <a:ext cx="295232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Please select your preferred timings</a:t>
            </a:r>
            <a:endParaRPr lang="en-SG" sz="14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5076056" y="3737309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</a:t>
            </a:r>
            <a:endParaRPr lang="en-SG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6804248" y="3737307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Cancel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9094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912" y="1409146"/>
            <a:ext cx="114888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Seller Availability</a:t>
            </a:r>
            <a:endParaRPr lang="en-SG" sz="1000" b="1" dirty="0"/>
          </a:p>
        </p:txBody>
      </p:sp>
      <p:sp>
        <p:nvSpPr>
          <p:cNvPr id="2" name="Rectangle 1"/>
          <p:cNvSpPr/>
          <p:nvPr/>
        </p:nvSpPr>
        <p:spPr>
          <a:xfrm>
            <a:off x="1184385" y="337224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All</a:t>
            </a:r>
            <a:r>
              <a:rPr lang="en-US" sz="1200" b="1" baseline="0" dirty="0" smtClean="0">
                <a:solidFill>
                  <a:schemeClr val="tx1"/>
                </a:solidFill>
              </a:rPr>
              <a:t> Listings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Zu Cheng\Desktop\IDP\IDP\Karung Guni App\img\Items\Logitech Speakers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1" y="2114109"/>
            <a:ext cx="2076709" cy="157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Zu Cheng\Desktop\IDP\IDP\Karung Guni App\img\Items\newspa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12" y="2137811"/>
            <a:ext cx="2272828" cy="151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Zu Cheng\Desktop\IDP\IDP\Karung Guni App\img\Items\vc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12" y="2244298"/>
            <a:ext cx="2183360" cy="140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ame 2"/>
          <p:cNvSpPr/>
          <p:nvPr/>
        </p:nvSpPr>
        <p:spPr>
          <a:xfrm>
            <a:off x="2963380" y="2101983"/>
            <a:ext cx="2808312" cy="3554398"/>
          </a:xfrm>
          <a:prstGeom prst="frame">
            <a:avLst>
              <a:gd name="adj1" fmla="val 0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55068" y="2101983"/>
            <a:ext cx="2808312" cy="3554398"/>
          </a:xfrm>
          <a:prstGeom prst="frame">
            <a:avLst>
              <a:gd name="adj1" fmla="val 0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5771692" y="2111414"/>
            <a:ext cx="2808312" cy="3554398"/>
          </a:xfrm>
          <a:prstGeom prst="frame">
            <a:avLst>
              <a:gd name="adj1" fmla="val 0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068" y="3634487"/>
            <a:ext cx="280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2.1 LOGITECH SPEAKERS</a:t>
            </a:r>
            <a:r>
              <a:rPr lang="en-SG" sz="1400" dirty="0"/>
              <a:t>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Category</a:t>
            </a:r>
            <a:r>
              <a:rPr lang="en-SG" sz="1400" dirty="0"/>
              <a:t>: Electronics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Condition</a:t>
            </a:r>
            <a:r>
              <a:rPr lang="en-SG" sz="1400" dirty="0"/>
              <a:t>: 8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Price</a:t>
            </a:r>
            <a:r>
              <a:rPr lang="en-SG" sz="1400" dirty="0"/>
              <a:t>: </a:t>
            </a:r>
            <a:r>
              <a:rPr lang="en-SG" sz="1400" dirty="0" smtClean="0"/>
              <a:t>$ 34.50</a:t>
            </a:r>
            <a:r>
              <a:rPr lang="en-SG" sz="1400" dirty="0"/>
              <a:t>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Description</a:t>
            </a:r>
            <a:r>
              <a:rPr lang="en-SG" sz="1400" dirty="0"/>
              <a:t>: Item is in great shape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Seller</a:t>
            </a:r>
            <a:r>
              <a:rPr lang="en-SG" sz="1400" dirty="0"/>
              <a:t>: </a:t>
            </a:r>
            <a:r>
              <a:rPr lang="en-SG" sz="1400" u="sng" dirty="0"/>
              <a:t>MonicaCheng@hotmail.com</a:t>
            </a:r>
            <a:endParaRPr lang="en-SG" sz="1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963380" y="3634486"/>
            <a:ext cx="2808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OLD NEWSPAPERS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Category</a:t>
            </a:r>
            <a:r>
              <a:rPr lang="en-SG" sz="1400" dirty="0"/>
              <a:t>: Newspapers/Cardboards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Condition</a:t>
            </a:r>
            <a:r>
              <a:rPr lang="en-SG" sz="1400" dirty="0"/>
              <a:t>: 10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Price</a:t>
            </a:r>
            <a:r>
              <a:rPr lang="en-SG" sz="1400" dirty="0"/>
              <a:t>: </a:t>
            </a:r>
            <a:r>
              <a:rPr lang="en-SG" sz="1400" dirty="0" smtClean="0"/>
              <a:t>$7.00</a:t>
            </a:r>
            <a:r>
              <a:rPr lang="en-SG" sz="1400" dirty="0"/>
              <a:t>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Description</a:t>
            </a:r>
            <a:r>
              <a:rPr lang="en-SG" sz="1400" dirty="0"/>
              <a:t>: Straits Times, </a:t>
            </a:r>
            <a:r>
              <a:rPr lang="en-SG" sz="1400" dirty="0" err="1"/>
              <a:t>Newpaper</a:t>
            </a:r>
            <a:r>
              <a:rPr lang="en-SG" sz="1400" dirty="0"/>
              <a:t> from the past 3 months. Weight is close to 15kg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Seller</a:t>
            </a:r>
            <a:r>
              <a:rPr lang="en-SG" sz="1400" dirty="0"/>
              <a:t>: </a:t>
            </a:r>
            <a:r>
              <a:rPr lang="en-SG" sz="1400" u="sng" dirty="0"/>
              <a:t>MonicaCheng@hotmail.com</a:t>
            </a:r>
            <a:endParaRPr lang="en-SG" sz="14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5771692" y="3634487"/>
            <a:ext cx="2808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 smtClean="0"/>
              <a:t>SPOILT VCR</a:t>
            </a:r>
            <a:r>
              <a:rPr lang="en-SG" sz="1400" dirty="0" smtClean="0"/>
              <a:t> </a:t>
            </a:r>
            <a:br>
              <a:rPr lang="en-SG" sz="1400" dirty="0" smtClean="0"/>
            </a:br>
            <a:r>
              <a:rPr lang="en-SG" sz="1400" b="1" dirty="0" smtClean="0"/>
              <a:t>Category</a:t>
            </a:r>
            <a:r>
              <a:rPr lang="en-SG" sz="1400" dirty="0" smtClean="0"/>
              <a:t>: Electronics </a:t>
            </a:r>
            <a:br>
              <a:rPr lang="en-SG" sz="1400" dirty="0" smtClean="0"/>
            </a:br>
            <a:r>
              <a:rPr lang="en-SG" sz="1400" b="1" dirty="0" smtClean="0"/>
              <a:t>Condition</a:t>
            </a:r>
            <a:r>
              <a:rPr lang="en-SG" sz="1400" dirty="0" smtClean="0"/>
              <a:t>: 2 </a:t>
            </a:r>
            <a:br>
              <a:rPr lang="en-SG" sz="1400" dirty="0" smtClean="0"/>
            </a:br>
            <a:r>
              <a:rPr lang="en-SG" sz="1400" b="1" dirty="0" smtClean="0"/>
              <a:t>Price</a:t>
            </a:r>
            <a:r>
              <a:rPr lang="en-SG" sz="1400" dirty="0" smtClean="0"/>
              <a:t>: $5.00 </a:t>
            </a:r>
            <a:br>
              <a:rPr lang="en-SG" sz="1400" dirty="0" smtClean="0"/>
            </a:br>
            <a:r>
              <a:rPr lang="en-SG" sz="1400" b="1" dirty="0" smtClean="0"/>
              <a:t>Description</a:t>
            </a:r>
            <a:r>
              <a:rPr lang="en-SG" sz="1400" dirty="0" smtClean="0"/>
              <a:t>: VCR is over 10 years old &amp; is no longer usable. However, parts are still intact. </a:t>
            </a:r>
            <a:br>
              <a:rPr lang="en-SG" sz="1400" dirty="0" smtClean="0"/>
            </a:br>
            <a:r>
              <a:rPr lang="en-SG" sz="1400" b="1" dirty="0" smtClean="0"/>
              <a:t>Seller</a:t>
            </a:r>
            <a:r>
              <a:rPr lang="en-SG" sz="1400" dirty="0" smtClean="0"/>
              <a:t>: </a:t>
            </a:r>
            <a:r>
              <a:rPr lang="en-SG" sz="1400" u="sng" dirty="0" smtClean="0"/>
              <a:t>uncleDesmond@conman.com</a:t>
            </a:r>
            <a:endParaRPr lang="en-SG" sz="14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5496" y="625252"/>
            <a:ext cx="102741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List of </a:t>
            </a:r>
            <a:r>
              <a:rPr lang="en-US" sz="1000" b="1" dirty="0" smtClean="0"/>
              <a:t>Items</a:t>
            </a:r>
            <a:endParaRPr lang="en-SG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64141" y="825887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/>
              <a:t>------</a:t>
            </a:r>
            <a:endParaRPr lang="en-SG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36731" y="825887"/>
            <a:ext cx="102741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Search:</a:t>
            </a:r>
            <a:endParaRPr lang="en-SG" sz="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64141" y="1043470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/>
              <a:t>------</a:t>
            </a:r>
            <a:endParaRPr lang="en-SG" sz="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731" y="1043470"/>
            <a:ext cx="102741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Sort by:</a:t>
            </a:r>
            <a:endParaRPr lang="en-SG" sz="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64141" y="1258914"/>
            <a:ext cx="1584176" cy="2000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ALL</a:t>
            </a:r>
            <a:endParaRPr lang="en-SG" sz="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731" y="1258914"/>
            <a:ext cx="102741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Category:</a:t>
            </a:r>
            <a:endParaRPr lang="en-SG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62906" y="1655367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/>
              <a:t>------</a:t>
            </a:r>
            <a:endParaRPr lang="en-SG" sz="600" dirty="0"/>
          </a:p>
        </p:txBody>
      </p:sp>
      <p:sp>
        <p:nvSpPr>
          <p:cNvPr id="24" name="TextBox 23"/>
          <p:cNvSpPr txBox="1"/>
          <p:nvPr/>
        </p:nvSpPr>
        <p:spPr>
          <a:xfrm>
            <a:off x="35496" y="1655367"/>
            <a:ext cx="102741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Date:</a:t>
            </a:r>
            <a:endParaRPr lang="en-SG" sz="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62906" y="1849968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/>
              <a:t>------</a:t>
            </a:r>
            <a:endParaRPr lang="en-SG" sz="600" dirty="0"/>
          </a:p>
        </p:txBody>
      </p:sp>
      <p:sp>
        <p:nvSpPr>
          <p:cNvPr id="26" name="TextBox 25"/>
          <p:cNvSpPr txBox="1"/>
          <p:nvPr/>
        </p:nvSpPr>
        <p:spPr>
          <a:xfrm>
            <a:off x="35496" y="1849968"/>
            <a:ext cx="102741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Time:</a:t>
            </a:r>
            <a:endParaRPr lang="en-SG" sz="800" b="1" dirty="0"/>
          </a:p>
        </p:txBody>
      </p:sp>
      <p:sp>
        <p:nvSpPr>
          <p:cNvPr id="5" name="Isosceles Triangle 4"/>
          <p:cNvSpPr/>
          <p:nvPr/>
        </p:nvSpPr>
        <p:spPr>
          <a:xfrm flipV="1">
            <a:off x="2426648" y="1307080"/>
            <a:ext cx="144016" cy="7752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Isosceles Triangle 27"/>
          <p:cNvSpPr/>
          <p:nvPr/>
        </p:nvSpPr>
        <p:spPr>
          <a:xfrm flipV="1">
            <a:off x="2411760" y="1089055"/>
            <a:ext cx="144016" cy="7752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3101008" y="1849968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/>
              <a:t>------</a:t>
            </a:r>
            <a:endParaRPr lang="en-SG" sz="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699792" y="1942301"/>
            <a:ext cx="3600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50550"/>
              </p:ext>
            </p:extLst>
          </p:nvPr>
        </p:nvGraphicFramePr>
        <p:xfrm>
          <a:off x="155068" y="3721596"/>
          <a:ext cx="2808312" cy="1944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/>
                <a:gridCol w="1944216"/>
              </a:tblGrid>
              <a:tr h="2767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 LOGITECH</a:t>
                      </a:r>
                      <a:r>
                        <a:rPr lang="en-US" sz="1200" baseline="0" dirty="0" smtClean="0"/>
                        <a:t> SPEAKERS</a:t>
                      </a:r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99317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Category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Electronics</a:t>
                      </a:r>
                      <a:endParaRPr lang="en-SG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Condition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8/10</a:t>
                      </a:r>
                      <a:endParaRPr lang="en-SG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Price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$34.50</a:t>
                      </a:r>
                      <a:endParaRPr lang="en-SG" sz="9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Description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Item is in great shape</a:t>
                      </a:r>
                      <a:endParaRPr lang="en-SG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Seller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u="sng" dirty="0" smtClean="0"/>
                        <a:t>MonicaCheng@hotmail.com</a:t>
                      </a:r>
                      <a:endParaRPr lang="en-SG" sz="900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39069"/>
              </p:ext>
            </p:extLst>
          </p:nvPr>
        </p:nvGraphicFramePr>
        <p:xfrm>
          <a:off x="2963380" y="3721596"/>
          <a:ext cx="2808312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944216"/>
              </a:tblGrid>
              <a:tr h="279767"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dirty="0" smtClean="0"/>
                        <a:t>OLD NEWSPAPERS </a:t>
                      </a:r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99170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Category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Newspapers/Cardboards</a:t>
                      </a:r>
                      <a:endParaRPr lang="en-SG" sz="900" dirty="0"/>
                    </a:p>
                  </a:txBody>
                  <a:tcPr/>
                </a:tc>
              </a:tr>
              <a:tr h="285159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Condition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10/10</a:t>
                      </a:r>
                      <a:endParaRPr lang="en-SG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Price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$7.00</a:t>
                      </a:r>
                      <a:endParaRPr lang="en-SG" sz="900" dirty="0"/>
                    </a:p>
                  </a:txBody>
                  <a:tcPr/>
                </a:tc>
              </a:tr>
              <a:tr h="416957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Description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Straits Times, </a:t>
                      </a:r>
                      <a:r>
                        <a:rPr lang="en-SG" sz="900" dirty="0" err="1" smtClean="0"/>
                        <a:t>Newpaper</a:t>
                      </a:r>
                      <a:r>
                        <a:rPr lang="en-SG" sz="900" dirty="0" smtClean="0"/>
                        <a:t> from the past 3 months. Weight is close to 15kg </a:t>
                      </a:r>
                      <a:endParaRPr lang="en-SG" sz="900" dirty="0"/>
                    </a:p>
                  </a:txBody>
                  <a:tcPr/>
                </a:tc>
              </a:tr>
              <a:tr h="289168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Seller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u="sng" dirty="0" smtClean="0"/>
                        <a:t>MonicaCheng@hotmail.com</a:t>
                      </a:r>
                      <a:endParaRPr lang="en-SG" sz="900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25103"/>
              </p:ext>
            </p:extLst>
          </p:nvPr>
        </p:nvGraphicFramePr>
        <p:xfrm>
          <a:off x="5796136" y="3721596"/>
          <a:ext cx="2808312" cy="19442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/>
                <a:gridCol w="1944216"/>
              </a:tblGrid>
              <a:tr h="279767"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dirty="0" smtClean="0"/>
                        <a:t>SPOILT</a:t>
                      </a:r>
                      <a:r>
                        <a:rPr lang="en-SG" sz="1200" baseline="0" dirty="0" smtClean="0"/>
                        <a:t> VCR</a:t>
                      </a:r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99170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Category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Electronics</a:t>
                      </a:r>
                      <a:endParaRPr lang="en-SG" sz="900" dirty="0"/>
                    </a:p>
                  </a:txBody>
                  <a:tcPr/>
                </a:tc>
              </a:tr>
              <a:tr h="285159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Condition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2/10</a:t>
                      </a:r>
                      <a:endParaRPr lang="en-SG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Price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$5.00</a:t>
                      </a:r>
                      <a:endParaRPr lang="en-SG" sz="900" dirty="0"/>
                    </a:p>
                  </a:txBody>
                  <a:tcPr/>
                </a:tc>
              </a:tr>
              <a:tr h="416957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Description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VCR is over 10 years old &amp; is no longer usable. However, parts are still intact</a:t>
                      </a:r>
                      <a:endParaRPr lang="en-SG" sz="900" dirty="0"/>
                    </a:p>
                  </a:txBody>
                  <a:tcPr/>
                </a:tc>
              </a:tr>
              <a:tr h="289168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Seller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u="sng" dirty="0" smtClean="0"/>
                        <a:t>uncleDesmond@conman.com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6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59" y="769268"/>
            <a:ext cx="194421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 ITEM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1" y="1489348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2123551" y="38154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331551" y="38154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39551" y="38154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Plus 10"/>
          <p:cNvSpPr/>
          <p:nvPr/>
        </p:nvSpPr>
        <p:spPr>
          <a:xfrm>
            <a:off x="1079579" y="2029288"/>
            <a:ext cx="1079943" cy="10801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791667" y="3280016"/>
            <a:ext cx="15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Pictures!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4960906" y="2166080"/>
            <a:ext cx="446169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/10</a:t>
            </a:r>
            <a:endParaRPr lang="en-SG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70973" y="1849388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4470973" y="1489348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4470971" y="2556897"/>
            <a:ext cx="1586512" cy="560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4470971" y="2196858"/>
            <a:ext cx="489935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3277234"/>
            <a:ext cx="1413475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3004730" y="1454723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Item Name</a:t>
            </a:r>
            <a:r>
              <a:rPr lang="en-US" sz="1100" b="1" dirty="0" smtClean="0"/>
              <a:t>:</a:t>
            </a:r>
            <a:endParaRPr lang="en-SG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04730" y="1814763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Category:</a:t>
            </a:r>
            <a:endParaRPr lang="en-SG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04728" y="2162233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Condition:</a:t>
            </a:r>
            <a:endParaRPr lang="en-SG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04727" y="2522273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Details:</a:t>
            </a:r>
            <a:endParaRPr lang="en-SG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84546" y="3242609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Price:    $</a:t>
            </a:r>
            <a:endParaRPr lang="en-SG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391902" y="1146366"/>
            <a:ext cx="1584176" cy="2539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Available</a:t>
            </a:r>
            <a:r>
              <a:rPr lang="en-US" sz="1050" b="1" dirty="0" smtClean="0"/>
              <a:t> </a:t>
            </a:r>
            <a:endParaRPr lang="en-SG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04730" y="1146366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Status:</a:t>
            </a:r>
            <a:endParaRPr lang="en-SG" sz="1100" b="1" dirty="0"/>
          </a:p>
        </p:txBody>
      </p:sp>
      <p:sp>
        <p:nvSpPr>
          <p:cNvPr id="42" name="Rectangle 41"/>
          <p:cNvSpPr/>
          <p:nvPr/>
        </p:nvSpPr>
        <p:spPr>
          <a:xfrm>
            <a:off x="3716358" y="3649348"/>
            <a:ext cx="1244548" cy="742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ADD</a:t>
            </a:r>
            <a:endParaRPr lang="en-SG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5436096" y="3649348"/>
            <a:ext cx="1244548" cy="742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CANCEL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252205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59" y="769268"/>
            <a:ext cx="194421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EDIT ITEM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1" y="1489348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2123551" y="38154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331551" y="38154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39551" y="38154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Plus 10"/>
          <p:cNvSpPr/>
          <p:nvPr/>
        </p:nvSpPr>
        <p:spPr>
          <a:xfrm>
            <a:off x="2141565" y="3793604"/>
            <a:ext cx="539971" cy="5977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4960906" y="2166080"/>
            <a:ext cx="446169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/10</a:t>
            </a:r>
            <a:endParaRPr lang="en-SG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70973" y="1849388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Electronics</a:t>
            </a:r>
            <a:endParaRPr lang="en-SG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70973" y="1489348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2.1 LOGITECH SPEAKERS</a:t>
            </a:r>
            <a:endParaRPr lang="en-SG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0971" y="2556897"/>
            <a:ext cx="1584178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Item is in great </a:t>
            </a:r>
            <a:r>
              <a:rPr lang="en-US" sz="1000" b="1" dirty="0" smtClean="0"/>
              <a:t>shape</a:t>
            </a:r>
          </a:p>
          <a:p>
            <a:endParaRPr lang="en-US" sz="1000" b="1" dirty="0" smtClean="0"/>
          </a:p>
          <a:p>
            <a:endParaRPr lang="en-SG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70971" y="2196858"/>
            <a:ext cx="489935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8</a:t>
            </a:r>
            <a:endParaRPr lang="en-SG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3277234"/>
            <a:ext cx="1413475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34.50</a:t>
            </a:r>
            <a:endParaRPr lang="en-SG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04730" y="1454723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Item Name</a:t>
            </a:r>
            <a:r>
              <a:rPr lang="en-US" sz="1100" b="1" dirty="0" smtClean="0"/>
              <a:t>:</a:t>
            </a:r>
            <a:endParaRPr lang="en-SG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04730" y="1814763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Category:</a:t>
            </a:r>
            <a:endParaRPr lang="en-SG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04728" y="2162233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Condition:</a:t>
            </a:r>
            <a:endParaRPr lang="en-SG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04727" y="2522273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Details:</a:t>
            </a:r>
            <a:endParaRPr lang="en-SG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84546" y="3242609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Price:    $</a:t>
            </a:r>
            <a:endParaRPr lang="en-SG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391902" y="1146366"/>
            <a:ext cx="1584176" cy="2539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Available</a:t>
            </a:r>
            <a:r>
              <a:rPr lang="en-US" sz="1050" b="1" dirty="0" smtClean="0"/>
              <a:t> </a:t>
            </a:r>
            <a:endParaRPr lang="en-SG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04730" y="1146366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Status:</a:t>
            </a:r>
            <a:endParaRPr lang="en-SG" sz="1100" b="1" dirty="0"/>
          </a:p>
        </p:txBody>
      </p:sp>
      <p:sp>
        <p:nvSpPr>
          <p:cNvPr id="42" name="Rectangle 41"/>
          <p:cNvSpPr/>
          <p:nvPr/>
        </p:nvSpPr>
        <p:spPr>
          <a:xfrm>
            <a:off x="4903019" y="3649348"/>
            <a:ext cx="939056" cy="742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CHANGE STATUS</a:t>
            </a:r>
            <a:endParaRPr lang="en-SG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6441256" y="3649348"/>
            <a:ext cx="939056" cy="742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DELETE ITEM</a:t>
            </a:r>
            <a:endParaRPr lang="en-SG" sz="1600" b="1" dirty="0"/>
          </a:p>
        </p:txBody>
      </p:sp>
      <p:pic>
        <p:nvPicPr>
          <p:cNvPr id="25" name="Picture 2" descr="C:\Users\Zu Cheng\Desktop\IDP\IDP\Karung Guni App\img\Items\Logitech Speakers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6" y="1791541"/>
            <a:ext cx="2076709" cy="157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370441" y="3649348"/>
            <a:ext cx="939056" cy="742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UPDATE</a:t>
            </a:r>
            <a:endParaRPr lang="en-SG" sz="1600" b="1" dirty="0"/>
          </a:p>
        </p:txBody>
      </p:sp>
      <p:sp>
        <p:nvSpPr>
          <p:cNvPr id="27" name="Plus 26"/>
          <p:cNvSpPr/>
          <p:nvPr/>
        </p:nvSpPr>
        <p:spPr>
          <a:xfrm>
            <a:off x="1349565" y="3793604"/>
            <a:ext cx="539971" cy="5977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Plus 27"/>
          <p:cNvSpPr/>
          <p:nvPr/>
        </p:nvSpPr>
        <p:spPr>
          <a:xfrm>
            <a:off x="539552" y="3793604"/>
            <a:ext cx="539971" cy="5977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Multiply 1"/>
          <p:cNvSpPr/>
          <p:nvPr/>
        </p:nvSpPr>
        <p:spPr>
          <a:xfrm>
            <a:off x="2453437" y="1489348"/>
            <a:ext cx="246355" cy="2292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84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>
          <a:xfrm>
            <a:off x="5209108" y="661256"/>
            <a:ext cx="2771800" cy="756084"/>
          </a:xfrm>
          <a:prstGeom prst="wedgeRectCallout">
            <a:avLst>
              <a:gd name="adj1" fmla="val 32775"/>
              <a:gd name="adj2" fmla="val -76521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00" b="1" u="sng" dirty="0" smtClean="0">
                <a:solidFill>
                  <a:schemeClr val="tx1"/>
                </a:solidFill>
              </a:rPr>
              <a:t>Ong Lye Tat </a:t>
            </a:r>
            <a:r>
              <a:rPr lang="en-US" sz="1200" b="1" dirty="0" smtClean="0">
                <a:solidFill>
                  <a:schemeClr val="tx1"/>
                </a:solidFill>
              </a:rPr>
              <a:t>has sent 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you an offer for 2 items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09108" y="1417340"/>
            <a:ext cx="2771800" cy="39604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 smtClean="0">
                <a:solidFill>
                  <a:schemeClr val="tx1"/>
                </a:solidFill>
              </a:rPr>
              <a:t>Mary Tan </a:t>
            </a:r>
            <a:r>
              <a:rPr lang="en-US" sz="1200" b="1" dirty="0" smtClean="0">
                <a:solidFill>
                  <a:schemeClr val="tx1"/>
                </a:solidFill>
              </a:rPr>
              <a:t>has sent you an offer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9" name="Picture 2" descr="C:\Users\Zu Cheng\Desktop\IDP\IDP\Karung Guni App\img\Items\Logitech Speakers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526" y="1026302"/>
            <a:ext cx="431780" cy="3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Zu Cheng\Desktop\IDP\IDP\Karung Guni App\img\Items\newspap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804" y="697260"/>
            <a:ext cx="472556" cy="31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Zu Cheng\Desktop\IDP\IDP\Karung Guni App\img\Items\Logitech Speakers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92" y="1457902"/>
            <a:ext cx="431780" cy="3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852709"/>
      </p:ext>
    </p:extLst>
  </p:cSld>
  <p:clrMapOvr>
    <a:masterClrMapping/>
  </p:clrMapOvr>
</p:sld>
</file>

<file path=ppt/theme/theme1.xml><?xml version="1.0" encoding="utf-8"?>
<a:theme xmlns:a="http://schemas.openxmlformats.org/drawingml/2006/main" name="After Log 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fore Log 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451</Words>
  <Application>Microsoft Office PowerPoint</Application>
  <PresentationFormat>On-screen Show (16:10)</PresentationFormat>
  <Paragraphs>199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After Log in</vt:lpstr>
      <vt:lpstr>Custom Design</vt:lpstr>
      <vt:lpstr>Before Log in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 Cheng</dc:creator>
  <cp:lastModifiedBy>Zu Cheng</cp:lastModifiedBy>
  <cp:revision>52</cp:revision>
  <dcterms:created xsi:type="dcterms:W3CDTF">2014-10-13T07:41:14Z</dcterms:created>
  <dcterms:modified xsi:type="dcterms:W3CDTF">2014-10-15T13:30:22Z</dcterms:modified>
</cp:coreProperties>
</file>