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60" r:id="rId3"/>
    <p:sldMasterId id="2147483672" r:id="rId4"/>
  </p:sldMasterIdLst>
  <p:notesMasterIdLst>
    <p:notesMasterId r:id="rId11"/>
  </p:notesMasterIdLst>
  <p:sldIdLst>
    <p:sldId id="261" r:id="rId5"/>
    <p:sldId id="259" r:id="rId6"/>
    <p:sldId id="256" r:id="rId7"/>
    <p:sldId id="262" r:id="rId8"/>
    <p:sldId id="257" r:id="rId9"/>
    <p:sldId id="260" r:id="rId1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>
      <p:cViewPr varScale="1">
        <p:scale>
          <a:sx n="56" d="100"/>
          <a:sy n="56" d="100"/>
        </p:scale>
        <p:origin x="-96" y="-63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6A388-4B95-4451-B4B4-D8455374327C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FF958-4790-47B9-94B1-2B8F3B801D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183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61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6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1285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75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62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8555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713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937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826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019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7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8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06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895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9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757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43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467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031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888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3140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9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75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519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94933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210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1E044EAF-1B12-4939-99EF-61829F3E586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/>
          <a:p>
            <a:fld id="{B1741E35-6059-4533-B82F-690520AEE6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9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119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496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791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3287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0162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7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4684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709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85874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8006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6925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083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46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024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442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9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B3EF4CC4-C208-4DE2-891F-7A53AB728EE8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5CE3100-E47A-4212-99B8-22A91E49DB9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2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428"/>
            <a:ext cx="9169065" cy="39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5536" y="769268"/>
            <a:ext cx="2520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78718" y="193204"/>
            <a:ext cx="1993081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 userDrawn="1"/>
        </p:nvSpPr>
        <p:spPr>
          <a:xfrm>
            <a:off x="0" y="3885713"/>
            <a:ext cx="320384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7222"/>
            <a:ext cx="1224136" cy="24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337222"/>
            <a:ext cx="9108504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32888" y="361571"/>
            <a:ext cx="720080" cy="2000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/>
              <a:t>LOG</a:t>
            </a:r>
            <a:r>
              <a:rPr lang="en-US" sz="700" b="1" baseline="0" dirty="0" smtClean="0"/>
              <a:t> OUT</a:t>
            </a:r>
            <a:endParaRPr lang="en-SG" sz="7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131" y="361571"/>
            <a:ext cx="257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1184385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All</a:t>
            </a:r>
            <a:r>
              <a:rPr lang="en-US" sz="1200" b="1" baseline="0" dirty="0" smtClean="0">
                <a:solidFill>
                  <a:schemeClr val="tx1"/>
                </a:solidFill>
              </a:rPr>
              <a:t> Listings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97459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My</a:t>
            </a:r>
            <a:r>
              <a:rPr lang="en-US" sz="1200" b="1" baseline="0" dirty="0" smtClean="0">
                <a:solidFill>
                  <a:schemeClr val="tx1"/>
                </a:solidFill>
              </a:rPr>
              <a:t> Page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3024336" y="337221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FAQ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97234" y="337220"/>
            <a:ext cx="1020466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Karung</a:t>
            </a:r>
            <a:r>
              <a:rPr lang="en-US" sz="900" b="1" baseline="0" dirty="0" err="1" smtClean="0">
                <a:solidFill>
                  <a:schemeClr val="tx1"/>
                </a:solidFill>
              </a:rPr>
              <a:t>Guni</a:t>
            </a:r>
            <a:r>
              <a:rPr lang="en-US" sz="900" b="1" baseline="0" dirty="0" smtClean="0">
                <a:solidFill>
                  <a:schemeClr val="tx1"/>
                </a:solidFill>
              </a:rPr>
              <a:t> App</a:t>
            </a:r>
            <a:endParaRPr lang="en-SG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7FF3-5822-48FB-8472-3361E840B723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6BA4-B606-4FC0-8FAF-382340CCFA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0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" y="-5525"/>
            <a:ext cx="9169065" cy="394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39552" y="769268"/>
            <a:ext cx="23042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78718" y="193204"/>
            <a:ext cx="1993081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 userDrawn="1"/>
        </p:nvSpPr>
        <p:spPr>
          <a:xfrm>
            <a:off x="0" y="3885713"/>
            <a:ext cx="320384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37224"/>
            <a:ext cx="1224136" cy="248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337224"/>
            <a:ext cx="9108504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32888" y="337222"/>
            <a:ext cx="720080" cy="2539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Register</a:t>
            </a:r>
            <a:endParaRPr lang="en-SG" sz="1050" b="1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177769" y="337220"/>
            <a:ext cx="720080" cy="2539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Sign</a:t>
            </a:r>
            <a:r>
              <a:rPr lang="en-US" sz="1050" b="1" baseline="0" dirty="0" smtClean="0"/>
              <a:t> In</a:t>
            </a:r>
            <a:endParaRPr lang="en-SG" sz="1050" b="1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84385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All</a:t>
            </a:r>
            <a:r>
              <a:rPr lang="en-US" sz="1200" b="1" baseline="0" dirty="0" smtClean="0">
                <a:solidFill>
                  <a:schemeClr val="tx1"/>
                </a:solidFill>
              </a:rPr>
              <a:t> Listings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097459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My</a:t>
            </a:r>
            <a:r>
              <a:rPr lang="en-US" sz="1200" b="1" baseline="0" dirty="0" smtClean="0">
                <a:solidFill>
                  <a:schemeClr val="tx1"/>
                </a:solidFill>
              </a:rPr>
              <a:t> Page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024336" y="337221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FAQ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7234" y="337220"/>
            <a:ext cx="1020466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Karung</a:t>
            </a:r>
            <a:r>
              <a:rPr lang="en-US" sz="900" b="1" baseline="0" dirty="0" err="1" smtClean="0">
                <a:solidFill>
                  <a:schemeClr val="tx1"/>
                </a:solidFill>
              </a:rPr>
              <a:t>Guni</a:t>
            </a:r>
            <a:r>
              <a:rPr lang="en-US" sz="900" b="1" baseline="0" dirty="0" smtClean="0">
                <a:solidFill>
                  <a:schemeClr val="tx1"/>
                </a:solidFill>
              </a:rPr>
              <a:t> App</a:t>
            </a:r>
            <a:endParaRPr lang="en-SG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5857-A7BD-4FD0-86B4-1BAD7CA30811}" type="datetimeFigureOut">
              <a:rPr lang="en-SG" smtClean="0"/>
              <a:t>2014-10-15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E4CE-E70E-491A-9024-A753D91953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34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5776" y="913284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Karung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Guni</a:t>
            </a:r>
            <a:r>
              <a:rPr lang="en-US" sz="2000" b="1" dirty="0" smtClean="0"/>
              <a:t> Application</a:t>
            </a:r>
            <a:endParaRPr lang="en-SG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294810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Buy &amp; Sell your recyclable items now!</a:t>
            </a:r>
            <a:endParaRPr lang="en-SG" sz="1600" dirty="0"/>
          </a:p>
        </p:txBody>
      </p:sp>
      <p:pic>
        <p:nvPicPr>
          <p:cNvPr id="1026" name="Picture 2" descr="C:\Users\Zu Cheng\Desktop\IDP\IDP\Karung Guni App\img\home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63502"/>
            <a:ext cx="76581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2950" y="1633364"/>
            <a:ext cx="166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 3 simple easy steps: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61752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http://www2.tnp.sg/sites/default/files/styles/large/public/22788049%20-%2013_01_2012%20-%20bygu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46" y="1777380"/>
            <a:ext cx="2939805" cy="1989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www.grillesnglass.com/wp-content/uploads/GeylangEast-H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75" y="1777380"/>
            <a:ext cx="2894901" cy="1989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52" y="985292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Choose a user type</a:t>
            </a:r>
            <a:endParaRPr lang="en-SG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461075" y="3766671"/>
            <a:ext cx="2894901" cy="53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Seller</a:t>
            </a:r>
            <a:endParaRPr lang="en-SG" b="1" dirty="0"/>
          </a:p>
        </p:txBody>
      </p:sp>
      <p:sp>
        <p:nvSpPr>
          <p:cNvPr id="6" name="Rectangle 5"/>
          <p:cNvSpPr/>
          <p:nvPr/>
        </p:nvSpPr>
        <p:spPr>
          <a:xfrm>
            <a:off x="4800546" y="3766670"/>
            <a:ext cx="2939805" cy="530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Buyer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120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1" y="309904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6PM – 9PM</a:t>
            </a:r>
            <a:endParaRPr lang="en-SG" sz="1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1881" y="201430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9AM – 12PM</a:t>
            </a:r>
            <a:endParaRPr lang="en-SG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91881" y="237896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12PM – 3PM</a:t>
            </a:r>
            <a:endParaRPr lang="en-SG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1881" y="2754398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3PM – 6PM</a:t>
            </a:r>
            <a:endParaRPr lang="en-SG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92702" y="3377525"/>
            <a:ext cx="44616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Unit:</a:t>
            </a:r>
            <a:endParaRPr lang="en-SG" sz="800" b="1" dirty="0"/>
          </a:p>
        </p:txBody>
      </p:sp>
      <p:sp>
        <p:nvSpPr>
          <p:cNvPr id="7" name="Rectangle 6"/>
          <p:cNvSpPr/>
          <p:nvPr/>
        </p:nvSpPr>
        <p:spPr>
          <a:xfrm>
            <a:off x="539551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- SELLER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2769" y="158963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1602769" y="302979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602769" y="230971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1602769" y="266975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1602769" y="1952754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602767" y="3737308"/>
            <a:ext cx="1586512" cy="560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602767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2538871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1605103" y="4457645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73129"/>
              </p:ext>
            </p:extLst>
          </p:nvPr>
        </p:nvGraphicFramePr>
        <p:xfrm>
          <a:off x="5076056" y="1640802"/>
          <a:ext cx="3047996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5428"/>
                <a:gridCol w="435428"/>
                <a:gridCol w="435428"/>
                <a:gridCol w="435428"/>
                <a:gridCol w="435428"/>
                <a:gridCol w="435428"/>
                <a:gridCol w="435428"/>
              </a:tblGrid>
              <a:tr h="1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04048" y="1103123"/>
            <a:ext cx="29523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Please select your preferred timings</a:t>
            </a:r>
            <a:endParaRPr lang="en-SG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076056" y="3737309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</a:t>
            </a:r>
            <a:endParaRPr lang="en-SG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04248" y="3737307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SG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158963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Username/E-mail:</a:t>
            </a:r>
            <a:endParaRPr lang="en-SG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1844" y="1952754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Password:</a:t>
            </a:r>
            <a:endParaRPr lang="en-SG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1" y="230971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Confirm Password:</a:t>
            </a:r>
            <a:endParaRPr lang="en-SG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1844" y="266975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Name:</a:t>
            </a:r>
            <a:endParaRPr lang="en-SG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0" y="302979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Contact:</a:t>
            </a:r>
            <a:endParaRPr lang="en-SG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1842" y="337726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Address:   </a:t>
            </a:r>
            <a:r>
              <a:rPr lang="en-US" sz="800" b="1" dirty="0" err="1" smtClean="0"/>
              <a:t>Blk</a:t>
            </a:r>
            <a:endParaRPr lang="en-SG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9508" y="373730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Road:</a:t>
            </a:r>
            <a:endParaRPr lang="en-SG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1844" y="4457645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Postal Code:</a:t>
            </a: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19287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92702" y="3377525"/>
            <a:ext cx="44616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Unit:</a:t>
            </a:r>
            <a:endParaRPr lang="en-SG" sz="800" b="1" dirty="0"/>
          </a:p>
        </p:txBody>
      </p:sp>
      <p:sp>
        <p:nvSpPr>
          <p:cNvPr id="9" name="Rectangle 8"/>
          <p:cNvSpPr/>
          <p:nvPr/>
        </p:nvSpPr>
        <p:spPr>
          <a:xfrm>
            <a:off x="539551" y="769268"/>
            <a:ext cx="1944217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REGISTER - SELLER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2769" y="158963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1602769" y="302979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1602769" y="230971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602769" y="266975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602769" y="1952754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602767" y="3737308"/>
            <a:ext cx="1586512" cy="560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1602767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2538871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1605103" y="4457645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179512" y="158963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Username/E-mail:</a:t>
            </a:r>
            <a:endParaRPr lang="en-SG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1844" y="1952754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Password:</a:t>
            </a:r>
            <a:endParaRPr lang="en-SG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9511" y="230971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Confirm Password:</a:t>
            </a:r>
            <a:endParaRPr lang="en-SG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1844" y="266975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Name:</a:t>
            </a:r>
            <a:endParaRPr lang="en-SG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79510" y="302979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Contact:</a:t>
            </a:r>
            <a:endParaRPr lang="en-SG" sz="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1842" y="337726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Address:   </a:t>
            </a:r>
            <a:r>
              <a:rPr lang="en-US" sz="800" b="1" dirty="0" err="1" smtClean="0"/>
              <a:t>Blk</a:t>
            </a:r>
            <a:endParaRPr lang="en-SG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79508" y="373730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Road:</a:t>
            </a:r>
            <a:endParaRPr lang="en-SG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81844" y="4457645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Postal Code:</a:t>
            </a:r>
            <a:endParaRPr lang="en-SG" sz="8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5076056" y="3737309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</a:t>
            </a:r>
            <a:endParaRPr lang="en-SG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6804248" y="3737307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6238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491881" y="309904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6PM – 9PM</a:t>
            </a:r>
            <a:endParaRPr lang="en-SG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91881" y="201430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9AM – 12PM</a:t>
            </a:r>
            <a:endParaRPr lang="en-SG" sz="1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91881" y="2378969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12PM – 3PM</a:t>
            </a:r>
            <a:endParaRPr lang="en-SG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91881" y="2754398"/>
            <a:ext cx="1584176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/>
              <a:t>3PM – 6PM</a:t>
            </a:r>
            <a:endParaRPr lang="en-SG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92702" y="3377525"/>
            <a:ext cx="44616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Unit:</a:t>
            </a:r>
            <a:endParaRPr lang="en-SG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58963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Username/E-mail:</a:t>
            </a:r>
            <a:endParaRPr lang="en-SG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844" y="1952754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Password:</a:t>
            </a:r>
            <a:endParaRPr lang="en-SG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9511" y="230971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Confirm Password:</a:t>
            </a:r>
            <a:endParaRPr lang="en-SG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1844" y="266975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Name:</a:t>
            </a:r>
            <a:endParaRPr lang="en-SG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0" y="302979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Contact:</a:t>
            </a:r>
            <a:endParaRPr lang="en-SG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1842" y="337726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Address:   </a:t>
            </a:r>
            <a:r>
              <a:rPr lang="en-US" sz="800" b="1" dirty="0" err="1" smtClean="0"/>
              <a:t>Blk</a:t>
            </a:r>
            <a:endParaRPr lang="en-SG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9508" y="3737309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Road:</a:t>
            </a:r>
            <a:endParaRPr lang="en-SG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1844" y="4457645"/>
            <a:ext cx="1423257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/>
              <a:t>Postal Code:</a:t>
            </a:r>
            <a:endParaRPr lang="en-SG" sz="800" b="1" dirty="0"/>
          </a:p>
        </p:txBody>
      </p:sp>
      <p:sp>
        <p:nvSpPr>
          <p:cNvPr id="7" name="Rectangle 6"/>
          <p:cNvSpPr/>
          <p:nvPr/>
        </p:nvSpPr>
        <p:spPr>
          <a:xfrm>
            <a:off x="539552" y="769268"/>
            <a:ext cx="1639281" cy="5040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EDIT PROFILE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2769" y="158963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602769" y="302979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602769" y="230971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602769" y="2669759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1602769" y="1952754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1602767" y="3737308"/>
            <a:ext cx="1586512" cy="5603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602767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2538871" y="3377269"/>
            <a:ext cx="489935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1605103" y="4457645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40524"/>
              </p:ext>
            </p:extLst>
          </p:nvPr>
        </p:nvGraphicFramePr>
        <p:xfrm>
          <a:off x="5076056" y="1640802"/>
          <a:ext cx="3047996" cy="1828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5428"/>
                <a:gridCol w="435428"/>
                <a:gridCol w="435428"/>
                <a:gridCol w="435428"/>
                <a:gridCol w="435428"/>
                <a:gridCol w="435428"/>
                <a:gridCol w="435428"/>
              </a:tblGrid>
              <a:tr h="18107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SG" dirty="0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81079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004048" y="1103123"/>
            <a:ext cx="295232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Please select your preferred timings</a:t>
            </a:r>
            <a:endParaRPr lang="en-SG" sz="1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5076056" y="3737309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</a:t>
            </a:r>
            <a:endParaRPr lang="en-SG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6804248" y="3737307"/>
            <a:ext cx="1296144" cy="56035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Cancel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9094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912" y="1409146"/>
            <a:ext cx="114888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Seller Availability</a:t>
            </a:r>
            <a:endParaRPr lang="en-SG" sz="1000" b="1" dirty="0"/>
          </a:p>
        </p:txBody>
      </p:sp>
      <p:sp>
        <p:nvSpPr>
          <p:cNvPr id="2" name="Rectangle 1"/>
          <p:cNvSpPr/>
          <p:nvPr/>
        </p:nvSpPr>
        <p:spPr>
          <a:xfrm>
            <a:off x="1184385" y="337224"/>
            <a:ext cx="899592" cy="2487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All</a:t>
            </a:r>
            <a:r>
              <a:rPr lang="en-US" sz="1200" b="1" baseline="0" dirty="0" smtClean="0">
                <a:solidFill>
                  <a:schemeClr val="tx1"/>
                </a:solidFill>
              </a:rPr>
              <a:t> Listings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Zu Cheng\Desktop\IDP\IDP\Karung Guni App\img\Items\Logitech Speakers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9" y="2114109"/>
            <a:ext cx="2076709" cy="157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u Cheng\Desktop\IDP\IDP\Karung Guni App\img\Items\news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22710"/>
            <a:ext cx="2272828" cy="151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u Cheng\Desktop\IDP\IDP\Karung Guni App\img\Items\v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80" y="2142829"/>
            <a:ext cx="2183360" cy="140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ame 2"/>
          <p:cNvSpPr/>
          <p:nvPr/>
        </p:nvSpPr>
        <p:spPr>
          <a:xfrm>
            <a:off x="3203848" y="2101983"/>
            <a:ext cx="2808312" cy="3554398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95536" y="2101983"/>
            <a:ext cx="2808312" cy="3554398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012160" y="2111414"/>
            <a:ext cx="2808312" cy="3554398"/>
          </a:xfrm>
          <a:prstGeom prst="frame">
            <a:avLst>
              <a:gd name="adj1" fmla="val 0"/>
            </a:avLst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634487"/>
            <a:ext cx="280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2.1 LOGITECH SPEAKERS</a:t>
            </a:r>
            <a:r>
              <a:rPr lang="en-SG" sz="1400" dirty="0"/>
              <a:t>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Category</a:t>
            </a:r>
            <a:r>
              <a:rPr lang="en-SG" sz="1400" dirty="0"/>
              <a:t>: Electronics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Condition</a:t>
            </a:r>
            <a:r>
              <a:rPr lang="en-SG" sz="1400" dirty="0"/>
              <a:t>: 8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Price</a:t>
            </a:r>
            <a:r>
              <a:rPr lang="en-SG" sz="1400" dirty="0"/>
              <a:t>: 34.5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Description</a:t>
            </a:r>
            <a:r>
              <a:rPr lang="en-SG" sz="1400" dirty="0"/>
              <a:t>: Item is in great shape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Seller</a:t>
            </a:r>
            <a:r>
              <a:rPr lang="en-SG" sz="1400" dirty="0"/>
              <a:t>: </a:t>
            </a:r>
            <a:r>
              <a:rPr lang="en-SG" sz="1400" u="sng" dirty="0"/>
              <a:t>MonicaCheng@hotmail.com</a:t>
            </a:r>
            <a:endParaRPr lang="en-SG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203848" y="3634486"/>
            <a:ext cx="280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OLD NEWSPAPERS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Category</a:t>
            </a:r>
            <a:r>
              <a:rPr lang="en-SG" sz="1400" dirty="0"/>
              <a:t>: Newspapers/Cardboards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Condition</a:t>
            </a:r>
            <a:r>
              <a:rPr lang="en-SG" sz="1400" dirty="0"/>
              <a:t>: 10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Price</a:t>
            </a:r>
            <a:r>
              <a:rPr lang="en-SG" sz="1400" dirty="0"/>
              <a:t>: 7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Description</a:t>
            </a:r>
            <a:r>
              <a:rPr lang="en-SG" sz="1400" dirty="0"/>
              <a:t>: Straits Times, </a:t>
            </a:r>
            <a:r>
              <a:rPr lang="en-SG" sz="1400" dirty="0" err="1"/>
              <a:t>Newpaper</a:t>
            </a:r>
            <a:r>
              <a:rPr lang="en-SG" sz="1400" dirty="0"/>
              <a:t> from the past 3 months. Weight is close to 15kg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Seller</a:t>
            </a:r>
            <a:r>
              <a:rPr lang="en-SG" sz="1400" dirty="0"/>
              <a:t>: </a:t>
            </a:r>
            <a:r>
              <a:rPr lang="en-SG" sz="1400" u="sng" dirty="0"/>
              <a:t>MonicaCheng@hotmail.com</a:t>
            </a:r>
            <a:endParaRPr lang="en-SG" sz="1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3634487"/>
            <a:ext cx="2808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SPOILT VCR</a:t>
            </a:r>
            <a:r>
              <a:rPr lang="en-SG" sz="1400" dirty="0"/>
              <a:t>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Category</a:t>
            </a:r>
            <a:r>
              <a:rPr lang="en-SG" sz="1400" dirty="0"/>
              <a:t>: Electronics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Condition</a:t>
            </a:r>
            <a:r>
              <a:rPr lang="en-SG" sz="1400" dirty="0"/>
              <a:t>: 2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Price</a:t>
            </a:r>
            <a:r>
              <a:rPr lang="en-SG" sz="1400" dirty="0"/>
              <a:t>: 5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Description</a:t>
            </a:r>
            <a:r>
              <a:rPr lang="en-SG" sz="1400" dirty="0"/>
              <a:t>: VCR is over 10 years old &amp; is no longer usable. However, parts are still intact. </a:t>
            </a:r>
            <a:r>
              <a:rPr lang="en-SG" sz="1400" dirty="0"/>
              <a:t/>
            </a:r>
            <a:br>
              <a:rPr lang="en-SG" sz="1400" dirty="0"/>
            </a:br>
            <a:r>
              <a:rPr lang="en-SG" sz="1400" b="1" dirty="0"/>
              <a:t>Seller</a:t>
            </a:r>
            <a:r>
              <a:rPr lang="en-SG" sz="1400" dirty="0"/>
              <a:t>: </a:t>
            </a:r>
            <a:r>
              <a:rPr lang="en-SG" sz="1400" u="sng" dirty="0"/>
              <a:t>uncleDesmond@conman.com</a:t>
            </a:r>
            <a:endParaRPr lang="en-SG" sz="14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5496" y="625252"/>
            <a:ext cx="102741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List of </a:t>
            </a:r>
            <a:r>
              <a:rPr lang="en-US" sz="1000" b="1" dirty="0" smtClean="0"/>
              <a:t>Items</a:t>
            </a:r>
            <a:endParaRPr lang="en-SG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64141" y="825887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36731" y="825887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Search:</a:t>
            </a:r>
            <a:endParaRPr lang="en-SG" sz="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4141" y="1043470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36731" y="1043470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Sort by:</a:t>
            </a:r>
            <a:endParaRPr lang="en-SG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64141" y="1258914"/>
            <a:ext cx="1584176" cy="2000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 dirty="0" smtClean="0"/>
              <a:t>ALL</a:t>
            </a:r>
            <a:endParaRPr lang="en-SG" sz="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731" y="1258914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Category:</a:t>
            </a:r>
            <a:endParaRPr lang="en-SG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62906" y="1655367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35496" y="1655367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Date:</a:t>
            </a:r>
            <a:endParaRPr lang="en-SG" sz="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62906" y="1849968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6" name="TextBox 25"/>
          <p:cNvSpPr txBox="1"/>
          <p:nvPr/>
        </p:nvSpPr>
        <p:spPr>
          <a:xfrm>
            <a:off x="35496" y="1849968"/>
            <a:ext cx="102741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Time:</a:t>
            </a:r>
            <a:endParaRPr lang="en-SG" sz="800" b="1" dirty="0"/>
          </a:p>
        </p:txBody>
      </p:sp>
      <p:sp>
        <p:nvSpPr>
          <p:cNvPr id="5" name="Isosceles Triangle 4"/>
          <p:cNvSpPr/>
          <p:nvPr/>
        </p:nvSpPr>
        <p:spPr>
          <a:xfrm flipV="1">
            <a:off x="2426648" y="1307080"/>
            <a:ext cx="144016" cy="775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Isosceles Triangle 27"/>
          <p:cNvSpPr/>
          <p:nvPr/>
        </p:nvSpPr>
        <p:spPr>
          <a:xfrm flipV="1">
            <a:off x="2411760" y="1089055"/>
            <a:ext cx="144016" cy="7752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3101008" y="1849968"/>
            <a:ext cx="1584176" cy="1846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99792" y="1942301"/>
            <a:ext cx="3600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ter Log 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fore Log 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174</Words>
  <Application>Microsoft Office PowerPoint</Application>
  <PresentationFormat>On-screen Show (16:10)</PresentationFormat>
  <Paragraphs>78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After Log in</vt:lpstr>
      <vt:lpstr>Custom Design</vt:lpstr>
      <vt:lpstr>Before Log in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 Cheng</dc:creator>
  <cp:lastModifiedBy>Zu Cheng</cp:lastModifiedBy>
  <cp:revision>27</cp:revision>
  <dcterms:created xsi:type="dcterms:W3CDTF">2014-10-13T07:41:14Z</dcterms:created>
  <dcterms:modified xsi:type="dcterms:W3CDTF">2014-10-15T08:02:04Z</dcterms:modified>
</cp:coreProperties>
</file>