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60" r:id="rId3"/>
    <p:sldMasterId id="2147483672" r:id="rId4"/>
  </p:sldMasterIdLst>
  <p:sldIdLst>
    <p:sldId id="258" r:id="rId5"/>
    <p:sldId id="259" r:id="rId6"/>
    <p:sldId id="256" r:id="rId7"/>
    <p:sldId id="257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168" y="82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28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75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62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5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1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37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6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19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7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062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895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971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5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43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46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031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888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14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9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7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19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493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210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9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119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496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79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328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01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7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6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70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587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800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692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46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024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42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9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2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25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5536" y="769268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2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524328" y="369266"/>
            <a:ext cx="720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LOG</a:t>
            </a:r>
            <a:r>
              <a:rPr lang="en-US" sz="700" b="1" baseline="0" dirty="0" smtClean="0"/>
              <a:t> OUT</a:t>
            </a:r>
            <a:endParaRPr lang="en-SG" sz="700" b="1" dirty="0"/>
          </a:p>
        </p:txBody>
      </p:sp>
    </p:spTree>
    <p:extLst>
      <p:ext uri="{BB962C8B-B14F-4D97-AF65-F5344CB8AC3E}">
        <p14:creationId xmlns:p14="http://schemas.microsoft.com/office/powerpoint/2010/main" val="13872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7FF3-5822-48FB-8472-3361E840B723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25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9552" y="769268"/>
            <a:ext cx="230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8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5857-A7BD-4FD0-86B4-1BAD7CA30811}" type="datetimeFigureOut">
              <a:rPr lang="en-SG" smtClean="0"/>
              <a:t>2014-10-13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3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7" y="-23614"/>
            <a:ext cx="9149358" cy="487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" y="-22820"/>
            <a:ext cx="9138207" cy="48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ttp://www2.tnp.sg/sites/default/files/styles/large/public/22788049%20-%2013_01_2012%20-%20bygu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46" y="1777380"/>
            <a:ext cx="2939805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grillesnglass.com/wp-content/uploads/GeylangEast-HD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5" y="1777380"/>
            <a:ext cx="2894901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ter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fore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On-screen Show (16:10)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After Log in</vt:lpstr>
      <vt:lpstr>Custom Design</vt:lpstr>
      <vt:lpstr>Before Log in</vt:lpstr>
      <vt:lpstr>1_Custom Design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 Cheng</dc:creator>
  <cp:lastModifiedBy>Zu Cheng</cp:lastModifiedBy>
  <cp:revision>7</cp:revision>
  <dcterms:created xsi:type="dcterms:W3CDTF">2014-10-13T07:41:14Z</dcterms:created>
  <dcterms:modified xsi:type="dcterms:W3CDTF">2014-10-13T09:02:56Z</dcterms:modified>
</cp:coreProperties>
</file>