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3" autoAdjust="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B9206-1B27-3868-8384-E5295C41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3C6BB-FAAF-80B5-B3D1-AE486D459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5A22C-BCCA-577B-02FF-625A8750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DE7BD-A975-7A76-1F85-2ADD85C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64DC3-6006-019A-732E-69868D26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81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7B0D7-9799-BA6B-D028-48464E97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913BF-72EA-BAD9-E75A-F9AEE0F9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17E32-4A94-C51E-7D6D-2AD4A8F1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7D22E-686D-641D-2752-371E86F2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842A8-82C4-FFC4-FED3-487A5480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66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B626D0-0056-C2AC-A6C0-CBF80638E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835951-4BDE-9C24-0E9A-EF983BECF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89496-EDEE-0144-A181-E6D8D990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472E6-EA93-87F1-470A-43C38827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5D0AE-67E4-2681-FD0C-CE2CF1A1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92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6957F-4686-0628-FAEF-6707741B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33F8E-5475-36D5-2696-5B081D10B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70DF4-0C3C-4296-D8D5-10C1D5E9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8529A-8D56-84EA-F66F-EF30B00C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7F2F66-6394-F81C-749E-714A2C0D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6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CC2AE-D478-2E7C-A1FA-E3049AE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8D2DB-312F-7106-D02C-34195AB4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4C5FF4-DAF8-DB2D-57DC-E3B4B268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1573D-A51F-C8A2-AE93-E9E7D608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FE116-2899-A23C-B769-23E90B84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BB8CC-C3CE-D13C-9D17-1DD131EA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B62C7-04FC-36AE-E2F6-71A5BE46A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63D92-CA3B-F9CC-1F96-9F6C74857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8FB1BB-5523-BC8D-0DD0-C42B83FF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727B3-1328-B050-F077-149BF4E7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78184-1C79-B704-74A2-2087904D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321DE-242A-BAA0-C517-6698D2B2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EC683B-ACF8-EF81-ADB8-1680CD72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8AC5D-BC00-8BB4-F0E1-3742A758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D7903E-B627-CDCA-55AC-EF8C8BBE3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8F9D89-08E5-34DB-6E35-3F5B521C8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CADBA4-5374-3FF8-7316-B5321297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3B4C38-62DF-56B3-05C8-822DB36F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91F494-06CA-9F94-8141-4EF32183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D5139-F5D1-CA7C-F408-324E39A2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861D35-5A63-384B-C37E-A7BB1CE1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EFDF8-D33C-2318-3D5D-6896EB42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CF881-D15C-8E17-3CA7-8307A6A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68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34F87-0776-0509-B0A5-E5C7FDB5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1F0141-8B1F-D9B8-A693-48A3B985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F9841-F06D-9CEB-E78F-803E45AE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8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AD0BF-F60E-388F-D7FD-A8DAC196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FB994-B9C3-ACFD-D403-6F7A200B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B4D338-7F9D-39F9-C573-3F3EA571E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52F18-59BB-0CF7-A9D8-EA37876C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6992A5-8908-3451-14CA-FA76A036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A57B5-729D-7D18-8768-A7848990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69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6EDE5-53B7-EE1B-D96E-C05F65AD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2514F1-5634-93EE-B6F1-38C57AE5B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ADB3F7-21D7-F67D-CD81-ABBF09CF0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8E550-2FFC-0E20-6764-59DCFFA6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8D808-081B-B495-C4E2-92AF387C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F3BB26-9518-E6F0-38B1-4F2F42CD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1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45824-E278-61C5-4B84-90A12925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37FB26-DCFD-C0DB-D79F-7A4809D4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A5CCA-ECD2-8202-F0A1-7DA25AED8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E8985B-0E29-47C2-BA7D-455C04FECBF8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15361-C476-6B28-CE8C-DBBAC63DF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15769-BBA2-FE85-1583-E2BE3D7B8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B58DA-6903-43E5-B08F-F21385F2B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1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D7E21-6AC6-F91A-A7D2-45DCFA719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Client SOP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26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58B94-AAF1-6817-890A-BA011844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A6312-CFD3-81F1-48A1-2F74581B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Visual Studio 2022</a:t>
            </a:r>
            <a:r>
              <a:rPr lang="zh-CN" altLang="en-US" dirty="0"/>
              <a:t>工具（个人版就可以）</a:t>
            </a:r>
            <a:endParaRPr lang="en-US" altLang="zh-CN" dirty="0"/>
          </a:p>
          <a:p>
            <a:r>
              <a:rPr lang="en-US" altLang="zh-CN" dirty="0" err="1"/>
              <a:t>InnoSetup</a:t>
            </a:r>
            <a:r>
              <a:rPr lang="zh-CN" altLang="en-US" dirty="0"/>
              <a:t>打包工具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3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31D5D-9413-46D8-6654-81191BC3A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8A4A2-67E0-7760-4976-51DF4E52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修改客户端访问地址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018FB-BDA8-2154-4F55-3D19F5FB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60136"/>
          </a:xfrm>
        </p:spPr>
        <p:txBody>
          <a:bodyPr>
            <a:normAutofit/>
          </a:bodyPr>
          <a:lstStyle/>
          <a:p>
            <a:r>
              <a:rPr lang="zh-CN" altLang="en-US" dirty="0"/>
              <a:t>首先使用</a:t>
            </a:r>
            <a:r>
              <a:rPr lang="en-US" altLang="zh-CN" dirty="0"/>
              <a:t>Visual Studio 2022</a:t>
            </a:r>
            <a:r>
              <a:rPr lang="zh-CN" altLang="en-US" dirty="0"/>
              <a:t>工具打开</a:t>
            </a:r>
            <a:r>
              <a:rPr lang="en-US" altLang="zh-CN" dirty="0">
                <a:solidFill>
                  <a:srgbClr val="FF0000"/>
                </a:solidFill>
              </a:rPr>
              <a:t>Auxiliary.Elves.sln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找到</a:t>
            </a:r>
            <a:r>
              <a:rPr lang="en-US" altLang="zh-CN" dirty="0" err="1"/>
              <a:t>SystemConstant.cs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06D2DC-19CC-112E-677E-352018F6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60" y="2048176"/>
            <a:ext cx="3932896" cy="43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21F23-3127-D3B8-480D-684D0EBB8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7AAFC-2936-BFA5-FF93-92161E99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修改客户端访问地址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EB060-AD50-F424-2F34-EBB6AB17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60136"/>
          </a:xfrm>
        </p:spPr>
        <p:txBody>
          <a:bodyPr>
            <a:normAutofit/>
          </a:bodyPr>
          <a:lstStyle/>
          <a:p>
            <a:r>
              <a:rPr lang="zh-CN" altLang="en-US" dirty="0"/>
              <a:t>更改访问服务端地址：</a:t>
            </a:r>
            <a:r>
              <a:rPr lang="en-US" altLang="zh-CN" dirty="0" err="1"/>
              <a:t>ServerUrl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更改服务服务端视频地址：</a:t>
            </a:r>
            <a:r>
              <a:rPr lang="en-US" altLang="zh-CN" dirty="0" err="1"/>
              <a:t>ServerVideoUr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按键：</a:t>
            </a:r>
            <a:r>
              <a:rPr lang="en-US" altLang="zh-CN" dirty="0"/>
              <a:t>Ctrl + S </a:t>
            </a:r>
            <a:r>
              <a:rPr lang="zh-CN" altLang="en-US" dirty="0"/>
              <a:t>保存一下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88DDA-BC1F-C5A1-E1AB-A9425EF7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044"/>
            <a:ext cx="10925175" cy="13885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B9214A-1790-67AE-A03A-BC0EA5A4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2961"/>
            <a:ext cx="11020425" cy="17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B949-F972-9807-92FC-333B2734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4629A-23F8-25A5-CD56-340A43F4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编译程序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E4236-CB3F-1E9D-ECDB-B2A5F3E4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60136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Release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点击生成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选择</a:t>
            </a:r>
            <a:r>
              <a:rPr lang="zh-CN" altLang="en-US" dirty="0">
                <a:solidFill>
                  <a:srgbClr val="FF0000"/>
                </a:solidFill>
              </a:rPr>
              <a:t>重新生成解决方案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确认生成成功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C91621-F92E-FA03-415C-ED12CC88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1549870"/>
            <a:ext cx="9696450" cy="885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6C9DEA-D732-15B8-DD53-D7F49E3E6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08" y="3122130"/>
            <a:ext cx="4731249" cy="8425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288D97-7340-9D62-3E7A-518BE6861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471" y="5273242"/>
            <a:ext cx="10432460" cy="10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F9FFC-B68A-86A4-A648-1B4FA6F6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77DA8-F490-BED2-00EE-9504295F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打包程序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64424-0BC6-AE65-1012-BD543227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60136"/>
          </a:xfrm>
        </p:spPr>
        <p:txBody>
          <a:bodyPr>
            <a:normAutofit/>
          </a:bodyPr>
          <a:lstStyle/>
          <a:p>
            <a:r>
              <a:rPr lang="zh-CN" altLang="en-US" dirty="0"/>
              <a:t>找到</a:t>
            </a:r>
            <a:r>
              <a:rPr lang="en-US" altLang="zh-CN" dirty="0" err="1"/>
              <a:t>ClientSetup.iss</a:t>
            </a:r>
            <a:r>
              <a:rPr lang="zh-CN" altLang="en-US" dirty="0"/>
              <a:t>文件，双击打开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0888F1-F5DC-D01D-8596-3B0CB2D10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71" y="1523799"/>
            <a:ext cx="5906157" cy="35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5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21A5F-A50C-6ABF-E425-106BF237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69BF5-CE79-9B54-DBBA-D8364427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打包程序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44F6A-DB89-7B7D-5B7B-54BF1F736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60136"/>
          </a:xfrm>
        </p:spPr>
        <p:txBody>
          <a:bodyPr>
            <a:normAutofit/>
          </a:bodyPr>
          <a:lstStyle/>
          <a:p>
            <a:r>
              <a:rPr lang="zh-CN" altLang="en-US" dirty="0"/>
              <a:t>点击运行按钮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运行成功后会弹出安装程序。</a:t>
            </a:r>
            <a:endParaRPr lang="en-US" altLang="zh-CN" dirty="0"/>
          </a:p>
          <a:p>
            <a:r>
              <a:rPr lang="zh-CN" altLang="en-US" dirty="0"/>
              <a:t>这时候</a:t>
            </a:r>
            <a:r>
              <a:rPr lang="en-US" altLang="zh-CN" dirty="0"/>
              <a:t>output</a:t>
            </a:r>
            <a:r>
              <a:rPr lang="zh-CN" altLang="en-US" dirty="0"/>
              <a:t>会生成安装包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9252D6-591C-ED93-808B-9D5397E1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2" y="1627585"/>
            <a:ext cx="6619875" cy="2171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58FD84-CA4B-DE61-4CDC-50BCF6D0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52336"/>
            <a:ext cx="5448300" cy="15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3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A17D-FFFA-A6EC-8195-D2A19E736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FA794-0937-5F34-3D3B-CDA3385B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安装程序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2C36-79AB-A8F6-159D-9594563FC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60136"/>
          </a:xfrm>
        </p:spPr>
        <p:txBody>
          <a:bodyPr>
            <a:normAutofit/>
          </a:bodyPr>
          <a:lstStyle/>
          <a:p>
            <a:r>
              <a:rPr lang="zh-CN" altLang="en-US" dirty="0"/>
              <a:t>根据改安装包进行安装即可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C97A62-5FCE-623C-D367-0824F660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81" y="1619315"/>
            <a:ext cx="8483386" cy="31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3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118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Client SOP</vt:lpstr>
      <vt:lpstr>环境准备</vt:lpstr>
      <vt:lpstr>修改客户端访问地址</vt:lpstr>
      <vt:lpstr>修改客户端访问地址</vt:lpstr>
      <vt:lpstr>编译程序</vt:lpstr>
      <vt:lpstr>打包程序</vt:lpstr>
      <vt:lpstr>打包程序</vt:lpstr>
      <vt:lpstr>安装程序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shisheng.chen 陈世盛</dc:creator>
  <cp:lastModifiedBy>shisheng.chen 陈世盛</cp:lastModifiedBy>
  <cp:revision>22</cp:revision>
  <dcterms:created xsi:type="dcterms:W3CDTF">2025-10-17T06:23:24Z</dcterms:created>
  <dcterms:modified xsi:type="dcterms:W3CDTF">2025-10-17T06:55:41Z</dcterms:modified>
</cp:coreProperties>
</file>