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5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6" r:id="rId8"/>
    <p:sldMasterId id="2147483746" r:id="rId9"/>
    <p:sldMasterId id="2147483760" r:id="rId10"/>
  </p:sldMasterIdLst>
  <p:notesMasterIdLst>
    <p:notesMasterId r:id="rId15"/>
  </p:notesMasterIdLst>
  <p:handoutMasterIdLst>
    <p:handoutMasterId r:id="rId16"/>
  </p:handoutMasterIdLst>
  <p:sldIdLst>
    <p:sldId id="951" r:id="rId11"/>
    <p:sldId id="1241" r:id="rId12"/>
    <p:sldId id="1242" r:id="rId13"/>
    <p:sldId id="1243" r:id="rId14"/>
  </p:sldIdLst>
  <p:sldSz cx="12192000" cy="6858000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863" initials="8" lastIdx="13" clrIdx="0"/>
  <p:cmAuthor id="1" name="黄玮" initials="黄玮" lastIdx="26" clrIdx="1"/>
  <p:cmAuthor id="2" name="Daniel" initials="D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E2F5FE"/>
    <a:srgbClr val="FFFFCC"/>
    <a:srgbClr val="0000CC"/>
    <a:srgbClr val="A1E5F5"/>
    <a:srgbClr val="FF6600"/>
    <a:srgbClr val="FF9900"/>
    <a:srgbClr val="F7B229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98895" autoAdjust="0"/>
  </p:normalViewPr>
  <p:slideViewPr>
    <p:cSldViewPr>
      <p:cViewPr varScale="1">
        <p:scale>
          <a:sx n="74" d="100"/>
          <a:sy n="74" d="100"/>
        </p:scale>
        <p:origin x="41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00" y="-90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ea typeface="宋体" pitchFamily="2" charset="-122"/>
              </a:defRPr>
            </a:lvl1pPr>
          </a:lstStyle>
          <a:p>
            <a:fld id="{74F8241A-AD1A-4E2F-8410-2F70FD72CD9D}" type="datetimeFigureOut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25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ea typeface="宋体" pitchFamily="2" charset="-122"/>
              </a:defRPr>
            </a:lvl1pPr>
          </a:lstStyle>
          <a:p>
            <a:fld id="{C993F7D2-13F7-4D91-9976-7558483C017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92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ea typeface="宋体" pitchFamily="2" charset="-122"/>
              </a:defRPr>
            </a:lvl1pPr>
          </a:lstStyle>
          <a:p>
            <a:fld id="{17A20434-9B9F-4E37-B8C3-0FCD40EC2C4C}" type="datetimeFigureOut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ea typeface="宋体" pitchFamily="2" charset="-122"/>
              </a:defRPr>
            </a:lvl1pPr>
          </a:lstStyle>
          <a:p>
            <a:fld id="{8275A77C-2726-4296-97CE-6B9D7D32D6E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026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各位专家，上午好！我代表漳州招商局  开发区管委会，以及研制和运营单位  做项目汇报。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今天到场的成员有，漳州招商局  开发区管委会的领导 李纪治副主任</a:t>
            </a:r>
            <a:r>
              <a:rPr lang="zh-CN" altLang="en-US" baseline="0" dirty="0" smtClean="0"/>
              <a:t> 和陈建文处长</a:t>
            </a:r>
            <a:r>
              <a:rPr lang="zh-CN" altLang="en-US" dirty="0" smtClean="0"/>
              <a:t>，还有研制和运营单位  厦门雅迅网络和厦门精图信息等公司的负责人。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197EC-823D-47EC-8A26-7276DAD9757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64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7D5B4E-7C0D-4B44-965A-1FC6D4340AE8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45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04910-66EF-431F-89B9-A651A9C92A43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329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4BB5F-5CE9-475B-93C1-FE4D48AFBE2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9CFCB-AD78-437E-84FA-BAC435F5784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39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916833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D3018-307C-4B92-BACC-CA1DA6D96A29}" type="datetimeFigureOut">
              <a:rPr lang="zh-CN" altLang="en-US" smtClean="0"/>
              <a:pPr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3911C9-D456-4332-B651-2E8A15B01D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3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C77F-7B99-4CEA-825B-4C76649B85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4C47-7C63-4BB9-85B2-57B5A49C84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62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C77F-7B99-4CEA-825B-4C76649B85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4C47-7C63-4BB9-85B2-57B5A49C84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09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C77F-7B99-4CEA-825B-4C76649B85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4C47-7C63-4BB9-85B2-57B5A49C84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60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C77F-7B99-4CEA-825B-4C76649B85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4C47-7C63-4BB9-85B2-57B5A49C84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6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C77F-7B99-4CEA-825B-4C76649B85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4C47-7C63-4BB9-85B2-57B5A49C84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3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C77F-7B99-4CEA-825B-4C76649B85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4C47-7C63-4BB9-85B2-57B5A49C84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3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C77F-7B99-4CEA-825B-4C76649B85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4C47-7C63-4BB9-85B2-57B5A49C84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1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C77F-7B99-4CEA-825B-4C76649B85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4C47-7C63-4BB9-85B2-57B5A49C84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40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BE5091-764B-4898-8F8C-C40ED2F9E059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BBB8F-A5BA-42FB-A751-4622864F6D0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50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C77F-7B99-4CEA-825B-4C76649B85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4C47-7C63-4BB9-85B2-57B5A49C84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41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C77F-7B99-4CEA-825B-4C76649B85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4C47-7C63-4BB9-85B2-57B5A49C84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8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C77F-7B99-4CEA-825B-4C76649B85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4C47-7C63-4BB9-85B2-57B5A49C84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23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51556-2CE8-405B-8DE4-A3E0088940C8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F481B-4B27-42B3-8C76-7CB1A804DC7F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685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E83AC-64EE-403A-A5B4-357E2A887443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77B7F5-F6DD-447B-81DD-34484B84BBB1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64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4CB92C-B1FB-44F2-9C30-2F2B2673FAC9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D4084-F79F-4B4F-B02D-308D270DAC5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79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C7156B-5942-4846-947F-BE2266BB2E34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A7E67-90AB-4529-BF40-0A7918136723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692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75F7B9-442C-445B-B41D-CE4C5AC3E772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716AC-8DB1-4B6B-B2A8-1F782BB12C94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053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166EDA-D198-4BF5-9814-711C8E39D284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4073F-8FBF-477D-B0DD-E3D3B48A15C3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330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C1C338-512A-4AC8-A4C6-13850E4C0A8B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8E021-0748-44C2-ABDB-FD6C336F91C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764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658F01-1148-4009-BF66-9347161DDC46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05B11-869C-4933-BF02-F071BC3FD824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151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CC30B-9795-4007-84FB-E582380F1201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659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3C45DB-97C1-452B-8C38-11B4B6098284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434D0-09C9-405B-B656-D0391A50CD52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724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2B559A-0DB1-4B9B-B8E2-FE144E92277B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183E4-C9B4-40E0-A821-B599B8E93504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464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F79232-F5EE-43A0-84E6-090D5FFFCA47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C8309-F461-4AF7-8A04-21536614649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405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AA66EF5-7A2D-4DD5-A333-CE2AE550C833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9C03BFCE-5EB1-471B-BFBD-5A28AE997BD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695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6F3532-95EB-4AF4-A0AF-5D966E8DDAE7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C884F-44ED-42D6-B2B5-73CDE4A8D8B2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546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1475A3-B725-4D58-8635-D9034123B907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200FE-AA69-40BD-B60C-246318FB2DE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84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156696-01B8-40AA-9564-51F3ED239329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E39CB7-5953-4A0B-B558-ADB12FB0D8A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263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85E71E-E195-4233-AD0F-8DC41CCCB615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89AD1-6C30-49CB-A51A-DFD37AD567B8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2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A1D004-676C-499B-A65C-92DA0FCF0AC7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A0D69-2385-412A-A747-0F30D2A2941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931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9EF07D-A385-47F8-9AE9-1FFD1FB9B118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9CF13-143B-4A15-A17A-41FD29574408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304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BDDEC0-E94D-4644-AA89-8BCE12DAFD5F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72E17-A6DB-4C20-87AB-D0B4D973633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008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76F507-CF58-47B6-AC82-26D2C414C9DF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34AC2-150E-463E-A6A1-9350885EE013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848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D8A9EE-40DD-4282-BABE-9C0496005B0F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428DFD-042C-49E6-8CB6-C2BFD633C62F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931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381E99-5972-4E29-A3A2-76F75C1ACDFC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32366A-CC2D-4E8D-9F6A-5772C7F33544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57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BC647C-DE5D-4AC2-AD2E-F3E7A0C5AEEF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FE10D-C778-484E-ABBF-32065EF04B37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315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5AC25-6556-445C-A6D9-D714D89EA016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5DFFD-6B45-4457-A0B7-C33024877FFF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263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B55777-EAD6-490D-AB7C-3DF9F3F1ECA3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C1045-4925-4703-87FD-5C685ACB32C8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074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A7B07B-6E29-45AD-B16A-5C80FD59B665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979EAE-85C3-43D9-A7B7-950A6DE148B7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359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28F877-2B8D-4732-824F-202736E50174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E109F-3F2D-4686-BF7E-F1CB1BF53D4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292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26284-639F-43C1-9904-977F314E6179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9FFCF-CEFB-4920-8038-77797DA0155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935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71155F-5A38-43A8-B482-2D69F685F0F6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28693-0AA2-4C75-97EC-FC6FBF6E8DC7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049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C5D26-53DF-4F88-9075-AB9D15240D1A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044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6FFA14-0E78-4AEE-B96A-C9B274AD0A1D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B18D5-235C-44A5-A2F9-D3ED6841337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641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4A4769-219A-4B96-9808-CC84B09A375A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351620-D988-437B-A45A-8EF6B7B6B22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3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909B6D-6CC5-4CDC-84F0-FAC612F08066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EBFDAB-547D-4C31-8D13-72333EEE6E7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93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F9F957-A4D9-4B7B-A37F-FDFC9DE7DBEE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A1F8B-DD91-4C1B-B929-EF736D172F52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328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1DAD68-DA65-4342-BD79-0300FDF4297A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1E164-9CA5-4A2F-BB8B-35654A7AA33B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833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221F19-9E2B-445F-9AA4-2F95E00E2F1D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4CEAA-16BD-41A7-8F85-B9EABB49C566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72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7759DA-7733-4D9D-A4F4-8DEB37F289E7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54C10-766D-45C2-B045-5532BE34A56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708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4D819D-A587-4576-9486-E1CEE43DF425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E8F23-74BA-4D88-8786-0F4885E2C7C1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983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1E18B-72CA-4B61-B63E-30E6C79A2985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92812-7466-4C9F-B136-370331A1A1E3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191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91D117-6891-410C-9FBA-A37C0D9E47D6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E2ECB-BC1B-47D8-BCB7-5A18D0C9B7CF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40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6CB0A-1F51-45EC-A437-E4B746A5F374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295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5E594F-E6F7-438E-8D0C-207B40108248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144C6-E6C0-4658-B960-7C5294FA7203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819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3C326A-7A95-49B3-945A-E3568DBE58FC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53A08-974F-40CD-9653-4768E4D1C51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63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7E3657-1B00-483A-8F76-0C56740E6ED5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B6706-98D0-4598-9804-AE1D31D62064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200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F0EBCC-4926-45E7-9608-03EBB065C1E8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277DAE-0374-40DE-BDCB-5AC49A823826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100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13E026-2261-475F-B01C-0B8B03297D25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D6ED1-C6FD-45E6-ABCA-24514DC27404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627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07B2B4-CBC4-43A5-AB03-38E115559D37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FD58C-1BA2-4049-822A-1FB85709E06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27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6360A1-EE50-432E-BBD2-F1B401687789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8AFEE-6612-47BB-927F-FB1A34C785B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588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4A385C-1146-44BE-8ECB-C83EB3200DE7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5D904-2300-4DB9-A6D4-52F46750138F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737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7C4884-85E0-470C-B12E-196940244484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85EEF-BA80-427B-9E2D-D16CD705DB0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387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4AD8C7-56DB-470A-BE50-5931B5259C75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192D7-6E2A-49EC-94E3-1E4350F02B5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447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42D00-E82A-4C3A-AA03-7586AF344906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118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B386FD-B8D6-48DC-9937-EDBD02263386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7DAC81-69FC-421B-9A03-82D5791A3586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423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1195F7-807C-4DD3-A8CB-45734AE68FAB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A6F9C-E916-4604-9D9A-C57AA3043B33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212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53E36A-4EF3-4E93-A98E-C2ACB3B5A6FB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8AB40-04B4-418D-9E42-B1B93E44CDD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323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4DDDD6-ADD5-4786-9544-C672186F735A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7640E-A7CE-49EF-9F45-33FFF55C80A2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623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FB4CDA-35D9-4A0E-B0DD-9607C510FC69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C13CE-B63F-40ED-8F8E-87BE43D90C74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136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D245B6-FF26-4BA7-BB9A-10EA268AADA2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0DC1B-5991-4FE1-9777-D362EB5E92C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193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3E9434-A374-455A-9E45-EB92784F5E4D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8665C-FE83-4DF9-8632-AD2740892EFF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2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D42D83-9933-45CD-A0BD-288C080DEECB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61688-9193-45FF-82D5-4D40ED4321C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302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83CC60-031F-4ECE-8890-027003A8E8B2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20DDD-3F55-48A5-ABC1-C83A423A2341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05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DAFD95-2DC6-45EA-BCB4-C9FA8E6B494C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8B3E2-1A0D-4411-84FD-93F1ED3DF453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41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73DDE-BA09-4514-AEA7-5FE9A9EBA83E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977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3EFA2E-3EF4-446A-85B5-7387BB02E3C6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1F8A0-4515-4481-ABA5-01AEF5BE112F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252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56B2C6-E9FF-4FF0-B003-345D125D5E53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2C5CF-7C3B-491B-87E7-809FCE40F0B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298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B3105B-F37A-4857-8CF0-084CCFF28A3B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AE9A7-992D-46C0-BAEB-53A0A34D56A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57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3B83DC-5756-4827-9D94-594453CA7CB3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810F6F-783E-4474-B323-999C5E144D3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228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224059-39CC-47A3-AA85-DAF423A1AF12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5417F-EDAF-4CDF-AFC7-04F54BCC9596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787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168EC1-9C68-4863-A03F-DED44EEA2D9F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F18CD-7B04-4072-9F62-B3A28FFB54B3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54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D5EF06-1310-40B8-ACD6-FAECEDCE3D71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923A3-B215-4562-AFB7-D1D4984D4E93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609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0499CC-0E2B-4A69-888E-D2F481C50E31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BB54B-33DA-4106-8C2A-229BB59DDBF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75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480C81-171E-4199-929F-A8B9D8D2E1D4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8F1756-E5AC-4E41-B55E-C122CC5EA51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43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9A5B5D-6719-438B-8402-259510F0F21E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412AB3-CA8F-46B6-B0A5-7C8AFF18AC8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481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94DE3-E904-4CB8-9505-95FCEC58F6BA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206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522DCD-148F-429E-A7FE-F2B733BB0384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B4022-E047-4F82-B420-707BF824D7C8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8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97B0F-D539-453B-8791-35773D0A1BB6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308BD1-2858-4ABA-A90F-661D486DBFB2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32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BDEC43-AACF-46B9-9813-302882123680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84F11-2B12-4BB4-9E3F-CEF2C78F9AB8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76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F8527A-0C6A-4BDD-81D8-F3A872777BCD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4E951-2FD8-46E2-8257-32BCAD4784A8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228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63ADD-8A9D-411C-A6E4-CD9BB1CF0056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59F90-FEC9-4266-9A22-88B763E11FD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534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590489-07FB-4A10-97AB-926EEADC74C1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01000-E556-4CE4-A0F6-D859DA5CACD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054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FEA50C-3E02-44F6-B577-493B8E0039BC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0CA1A-B7DD-411A-BDD9-A750AF5A32B7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347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542E35-4766-4568-80ED-B0CDA9C7F02C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9965E-C244-4F0A-885A-E8CE1A822A62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425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00217A-9507-4B31-B1BB-D0481E58731D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D67936-B91D-4866-A4DE-6E1FF651F04F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688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56373F-719C-41BD-839D-FA2B7BFF05C6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D31831-20D5-4698-96FE-1EE7C5E90558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855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D3015-411B-47C1-8DA3-33C73ADA271E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639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40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1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01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1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6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115E9-5B47-4B03-8989-C58392C429B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83ACB-3E12-4A26-B792-7F46025E7E8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6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5DE70-DC71-4300-BE35-1C2B61B7CAB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D78D-FDF3-494B-A7C9-8C1E9372D78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78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20497-0286-4EA4-8266-E783BE5F770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7E63F-821F-497C-AF9A-122051A0A4E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01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37014-E0C7-4C32-BD1A-312736B507A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72DE3-0E16-4850-87D6-520F10C94DB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3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677FE-A70D-421D-8ED9-7CF59F79724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8B680-E982-430D-9CDF-2CF19CCC64D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28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68A0A-04C7-4943-B781-437DC3BC75D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31C1D-8A30-4AD4-AF74-B54069903AE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97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2193A-38B9-4F26-B0D9-BEB5136FA58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B9F9A-27A4-42AB-9A0F-A4F1B967667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6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5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fld id="{3A6646B8-7C6B-40A4-9074-A73056D982B0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91CDC24-6B99-4455-8166-2E1B67CCEBA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2056" name="Picture 8" descr="1_본문_bar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7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1C77F-7B99-4CEA-825B-4C76649B85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64C47-7C63-4BB9-85B2-57B5A49C84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07" name="Picture 7" descr="1_본문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ea typeface="+mn-ea"/>
              </a:defRPr>
            </a:lvl1pPr>
          </a:lstStyle>
          <a:p>
            <a:fld id="{4F233B7A-2DC9-4D9D-8EF3-EB52E90FE88A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+mn-ea"/>
              </a:defRPr>
            </a:lvl1pPr>
          </a:lstStyle>
          <a:p>
            <a:endParaRPr lang="en-US" altLang="zh-CN" dirty="0"/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+mn-ea"/>
              </a:defRPr>
            </a:lvl1pPr>
          </a:lstStyle>
          <a:p>
            <a:fld id="{42DBADD8-E9FA-449D-A7A9-18B9C852E7E8}" type="slidenum">
              <a:rPr lang="zh-CN" altLang="en-US"/>
              <a:pPr/>
              <a:t>‹#›</a:t>
            </a:fld>
            <a:endParaRPr lang="en-US" altLang="zh-CN" dirty="0"/>
          </a:p>
        </p:txBody>
      </p:sp>
      <p:pic>
        <p:nvPicPr>
          <p:cNvPr id="230408" name="Picture 8" descr="1_본문_bar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409" name="Picture 9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7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745" r:id="rId12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ea typeface="+mn-ea"/>
              </a:defRPr>
            </a:lvl1pPr>
          </a:lstStyle>
          <a:p>
            <a:fld id="{84BB26CB-4028-4724-9C83-83E58E139058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+mn-ea"/>
              </a:defRPr>
            </a:lvl1pPr>
          </a:lstStyle>
          <a:p>
            <a:endParaRPr lang="en-US" altLang="zh-CN" dirty="0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+mn-ea"/>
              </a:defRPr>
            </a:lvl1pPr>
          </a:lstStyle>
          <a:p>
            <a:fld id="{7D7E6376-42EE-4CBD-80D2-EBF5C62EE1A3}" type="slidenum">
              <a:rPr lang="zh-CN" altLang="en-US"/>
              <a:pPr/>
              <a:t>‹#›</a:t>
            </a:fld>
            <a:endParaRPr lang="en-US" altLang="zh-CN" dirty="0"/>
          </a:p>
        </p:txBody>
      </p:sp>
      <p:pic>
        <p:nvPicPr>
          <p:cNvPr id="34823" name="Picture 7" descr="1_본문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9" name="Picture 9" descr="C:\Documents and Settings\zwj\桌面\标志和精图企业＝组合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169026"/>
            <a:ext cx="22352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1" name="Picture 15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0"/>
            <a:ext cx="1727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ea typeface="+mn-ea"/>
              </a:defRPr>
            </a:lvl1pPr>
          </a:lstStyle>
          <a:p>
            <a:fld id="{61BB8BF0-7245-4C2B-81B3-01B45C9C39A2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+mn-ea"/>
              </a:defRPr>
            </a:lvl1pPr>
          </a:lstStyle>
          <a:p>
            <a:endParaRPr lang="en-US" altLang="zh-CN" dirty="0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+mn-ea"/>
              </a:defRPr>
            </a:lvl1pPr>
          </a:lstStyle>
          <a:p>
            <a:fld id="{F5D51997-0B78-4797-83CC-A3C8BC27DB40}" type="slidenum">
              <a:rPr lang="zh-CN" altLang="en-US"/>
              <a:pPr/>
              <a:t>‹#›</a:t>
            </a:fld>
            <a:endParaRPr lang="en-US" altLang="zh-CN" dirty="0"/>
          </a:p>
        </p:txBody>
      </p:sp>
      <p:pic>
        <p:nvPicPr>
          <p:cNvPr id="37895" name="Picture 7" descr="3-main_01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9" descr="C:\Documents and Settings\zwj\桌面\标志和精图企业＝组合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5715001"/>
            <a:ext cx="284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ea typeface="+mn-ea"/>
              </a:defRPr>
            </a:lvl1pPr>
          </a:lstStyle>
          <a:p>
            <a:fld id="{60EB6451-DAA0-484E-881E-256147F22A93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+mn-ea"/>
              </a:defRPr>
            </a:lvl1pPr>
          </a:lstStyle>
          <a:p>
            <a:endParaRPr lang="en-US" altLang="zh-CN" dirty="0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+mn-ea"/>
              </a:defRPr>
            </a:lvl1pPr>
          </a:lstStyle>
          <a:p>
            <a:fld id="{F90FBE3F-2A52-4D02-91FB-B3AAC768192A}" type="slidenum">
              <a:rPr lang="zh-CN" altLang="en-US"/>
              <a:pPr/>
              <a:t>‹#›</a:t>
            </a:fld>
            <a:endParaRPr lang="en-US" altLang="zh-CN" dirty="0"/>
          </a:p>
        </p:txBody>
      </p:sp>
      <p:pic>
        <p:nvPicPr>
          <p:cNvPr id="49159" name="Picture 7" descr="1_본문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8" descr="1_본문_bar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9" descr="C:\Documents and Settings\zwj\桌面\标志和精图企业＝组合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169026"/>
            <a:ext cx="22352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ea typeface="+mn-ea"/>
              </a:defRPr>
            </a:lvl1pPr>
          </a:lstStyle>
          <a:p>
            <a:fld id="{154B6C4C-230D-494E-A363-E5E736F1E400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+mn-ea"/>
              </a:defRPr>
            </a:lvl1pPr>
          </a:lstStyle>
          <a:p>
            <a:endParaRPr lang="en-US" altLang="zh-CN" dirty="0"/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+mn-ea"/>
              </a:defRPr>
            </a:lvl1pPr>
          </a:lstStyle>
          <a:p>
            <a:fld id="{35A2D84D-029B-4184-A37A-8D70DE8AA728}" type="slidenum">
              <a:rPr lang="zh-CN" altLang="en-US"/>
              <a:pPr/>
              <a:t>‹#›</a:t>
            </a:fld>
            <a:endParaRPr lang="en-US" altLang="zh-CN" dirty="0"/>
          </a:p>
        </p:txBody>
      </p:sp>
      <p:pic>
        <p:nvPicPr>
          <p:cNvPr id="80903" name="Picture 7" descr="1_본문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4" name="Picture 8" descr="1_본문_bar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0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0564"/>
            <a:ext cx="2235200" cy="108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ea typeface="+mn-ea"/>
              </a:defRPr>
            </a:lvl1pPr>
          </a:lstStyle>
          <a:p>
            <a:fld id="{25C85777-866A-44DE-8322-D712EEE0DBB0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+mn-ea"/>
              </a:defRPr>
            </a:lvl1pPr>
          </a:lstStyle>
          <a:p>
            <a:endParaRPr lang="en-US" altLang="zh-CN" dirty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+mn-ea"/>
              </a:defRPr>
            </a:lvl1pPr>
          </a:lstStyle>
          <a:p>
            <a:fld id="{2B6F394F-9763-495F-B3F1-DFCB6985690C}" type="slidenum">
              <a:rPr lang="zh-CN" altLang="en-US"/>
              <a:pPr/>
              <a:t>‹#›</a:t>
            </a:fld>
            <a:endParaRPr lang="en-US" altLang="zh-CN" dirty="0"/>
          </a:p>
        </p:txBody>
      </p:sp>
      <p:pic>
        <p:nvPicPr>
          <p:cNvPr id="114698" name="Picture 1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9" name="Picture 9" descr="C:\Documents and Settings\zwj\桌面\标志和精图企业＝组合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169026"/>
            <a:ext cx="22352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73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ea typeface="+mn-ea"/>
              </a:defRPr>
            </a:lvl1pPr>
          </a:lstStyle>
          <a:p>
            <a:fld id="{3239D10B-8E4C-454B-82B7-F42F5AEE1C47}" type="datetime1">
              <a:rPr lang="zh-CN" altLang="en-US"/>
              <a:pPr/>
              <a:t>2016/8/26</a:t>
            </a:fld>
            <a:endParaRPr lang="en-US" altLang="zh-CN" dirty="0"/>
          </a:p>
        </p:txBody>
      </p:sp>
      <p:sp>
        <p:nvSpPr>
          <p:cNvPr id="6737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+mn-ea"/>
              </a:defRPr>
            </a:lvl1pPr>
          </a:lstStyle>
          <a:p>
            <a:endParaRPr lang="en-US" altLang="zh-CN" dirty="0"/>
          </a:p>
        </p:txBody>
      </p:sp>
      <p:sp>
        <p:nvSpPr>
          <p:cNvPr id="6737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+mn-ea"/>
              </a:defRPr>
            </a:lvl1pPr>
          </a:lstStyle>
          <a:p>
            <a:fld id="{942F1B12-1EA4-4098-B4B0-A9F375887EE1}" type="slidenum">
              <a:rPr lang="zh-CN" altLang="en-US"/>
              <a:pPr/>
              <a:t>‹#›</a:t>
            </a:fld>
            <a:endParaRPr lang="en-US" altLang="zh-CN" dirty="0"/>
          </a:p>
        </p:txBody>
      </p:sp>
      <p:pic>
        <p:nvPicPr>
          <p:cNvPr id="673799" name="Picture 7" descr="1_본문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3800" name="Picture 8" descr="1_본문_bar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3801" name="Picture 9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7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BBF8065-738A-4FBB-8BE3-F4A830F2CC9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B7DD8C-37C4-4E05-9AB6-251418AC93B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73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2061456" y="1586205"/>
            <a:ext cx="7156649" cy="1794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北斗应用项目</a:t>
            </a:r>
            <a:endParaRPr lang="en-US" altLang="zh-CN" sz="4000" b="1" spc="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spc="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4000" b="1" spc="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应用支撑及大数据平台</a:t>
            </a:r>
            <a:endParaRPr lang="zh-CN" altLang="en-US" sz="4000" b="1" spc="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35560" y="1600200"/>
            <a:ext cx="7008440" cy="1981200"/>
            <a:chOff x="815003" y="1084799"/>
            <a:chExt cx="4363695" cy="68244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815003" y="1084799"/>
              <a:ext cx="4363695" cy="471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25829" y="1767239"/>
              <a:ext cx="4352869" cy="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2057400" y="558226"/>
            <a:ext cx="6687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漳州开发区北斗应用项目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76800" y="6019800"/>
            <a:ext cx="2590800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二〇一六年八月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0768" y="5257800"/>
            <a:ext cx="1890464" cy="60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2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9296400" cy="850106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项目进展情况：门户系统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47800" y="1295400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sz="2000" dirty="0" smtClean="0"/>
              <a:t>统一用户单点登陆情况</a:t>
            </a:r>
            <a:r>
              <a:rPr lang="zh-CN" altLang="en-US" sz="2000" dirty="0" smtClean="0"/>
              <a:t>：与北斗系统、</a:t>
            </a:r>
            <a:r>
              <a:rPr lang="zh-CN" altLang="zh-CN" sz="2000" dirty="0"/>
              <a:t>项目管理</a:t>
            </a:r>
            <a:r>
              <a:rPr lang="zh-CN" altLang="zh-CN" sz="2000" dirty="0" smtClean="0"/>
              <a:t>系统</a:t>
            </a:r>
            <a:r>
              <a:rPr lang="zh-CN" altLang="en-US" sz="2000" dirty="0" smtClean="0"/>
              <a:t>、</a:t>
            </a:r>
            <a:r>
              <a:rPr lang="zh-CN" altLang="zh-CN" sz="2000" dirty="0"/>
              <a:t>城市规划</a:t>
            </a:r>
            <a:r>
              <a:rPr lang="zh-CN" altLang="zh-CN" sz="2000" dirty="0" smtClean="0"/>
              <a:t>系统</a:t>
            </a:r>
            <a:r>
              <a:rPr lang="zh-CN" altLang="en-US" sz="2000" dirty="0" smtClean="0"/>
              <a:t>已经配置好单点登录，其余暂未配置。</a:t>
            </a:r>
            <a:endParaRPr lang="zh-CN" altLang="zh-CN" sz="20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000" b="1" dirty="0" smtClean="0"/>
              <a:t>统一用户使用相关接口情况：目前接口有用户登录接口、修改密码接口、</a:t>
            </a:r>
            <a:endParaRPr lang="en-US" altLang="zh-CN" sz="2000" b="1" dirty="0" smtClean="0"/>
          </a:p>
          <a:p>
            <a:pPr algn="l"/>
            <a:r>
              <a:rPr lang="zh-CN" altLang="en-US" sz="2000" b="1" dirty="0" smtClean="0"/>
              <a:t>修改资料接口、忘记密码接口、注册用户接口、同步用户接口、组中同步接口等都已经开发好，等待测试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457200" indent="-457200" algn="l">
              <a:buFont typeface="+mj-lt"/>
              <a:buAutoNum type="arabicPeriod"/>
            </a:pPr>
            <a:endParaRPr lang="en-US" altLang="zh-CN" sz="2000" b="1" dirty="0"/>
          </a:p>
          <a:p>
            <a:pPr marL="457200" indent="-457200" algn="l">
              <a:buFont typeface="+mj-lt"/>
              <a:buAutoNum type="arabicPeriod"/>
            </a:pPr>
            <a:endParaRPr lang="en-US" altLang="zh-CN" sz="2000" b="1" dirty="0" smtClean="0"/>
          </a:p>
          <a:p>
            <a:pPr marL="457200" indent="-457200" algn="l">
              <a:buFont typeface="+mj-lt"/>
              <a:buAutoNum type="arabicPeriod"/>
            </a:pPr>
            <a:endParaRPr lang="en-US" altLang="zh-CN" sz="2000" b="1" dirty="0"/>
          </a:p>
          <a:p>
            <a:pPr marL="457200" indent="-457200" algn="l">
              <a:buFont typeface="+mj-lt"/>
              <a:buAutoNum type="arabicPeriod"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9676642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9296400" cy="850106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当前遇到的问题及解决方案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40897"/>
              </p:ext>
            </p:extLst>
          </p:nvPr>
        </p:nvGraphicFramePr>
        <p:xfrm>
          <a:off x="533400" y="1447800"/>
          <a:ext cx="8991600" cy="5160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问题描述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建议解决方案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时间点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责任人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其它说明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5556"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dk1"/>
                          </a:solidFill>
                        </a:rPr>
                        <a:t>关于单点登陆方面，目前接触且有商量的是北斗系统，</a:t>
                      </a:r>
                      <a:r>
                        <a:rPr lang="zh-CN" altLang="zh-CN" sz="1800" dirty="0" smtClean="0"/>
                        <a:t>项目管理系统</a:t>
                      </a:r>
                      <a:r>
                        <a:rPr lang="zh-CN" altLang="en-US" sz="1800" dirty="0" smtClean="0"/>
                        <a:t>、</a:t>
                      </a:r>
                      <a:r>
                        <a:rPr lang="zh-CN" altLang="zh-CN" sz="1800" dirty="0" smtClean="0"/>
                        <a:t>城市规划系统</a:t>
                      </a:r>
                      <a:r>
                        <a:rPr lang="zh-CN" altLang="en-US" sz="1800" dirty="0" smtClean="0"/>
                        <a:t>以及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城市管网系统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，单点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城市管网系统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负责人一直未有时间配合做单点的工作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麻烦蔡澍蔡经理帮忙协调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2016-08-17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城市管网系统</a:t>
                      </a:r>
                      <a:r>
                        <a:rPr lang="en-US" altLang="zh-CN" sz="1800" b="1" dirty="0" smtClean="0"/>
                        <a:t>-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胡智欣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55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/>
                        <a:t>集团</a:t>
                      </a:r>
                      <a:r>
                        <a:rPr lang="en-US" altLang="zh-CN" sz="1800" b="1" dirty="0" smtClean="0"/>
                        <a:t>OA,</a:t>
                      </a:r>
                      <a:r>
                        <a:rPr lang="zh-CN" altLang="en-US" sz="1800" b="1" dirty="0" smtClean="0"/>
                        <a:t>集团</a:t>
                      </a:r>
                      <a:r>
                        <a:rPr lang="en-US" altLang="zh-CN" sz="1800" b="1" dirty="0" smtClean="0"/>
                        <a:t>HR</a:t>
                      </a:r>
                      <a:r>
                        <a:rPr lang="zh-CN" altLang="en-US" sz="1800" b="1" dirty="0" smtClean="0"/>
                        <a:t>、</a:t>
                      </a:r>
                      <a:r>
                        <a:rPr lang="en-US" altLang="zh-CN" sz="1800" b="1" dirty="0" smtClean="0"/>
                        <a:t>EAS</a:t>
                      </a:r>
                      <a:r>
                        <a:rPr lang="zh-CN" altLang="en-US" sz="1800" b="1" dirty="0" smtClean="0"/>
                        <a:t>财务系统、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环保系统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教育系统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目前暂未有接触，不能完成单点工作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麻烦蔡澍蔡经理帮忙安排会面与协调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smtClean="0"/>
                        <a:t>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5556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3715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9296400" cy="850106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其它建议：门户系统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47800" y="1295400"/>
            <a:ext cx="8610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sz="2000" b="1" dirty="0" smtClean="0"/>
              <a:t>XX</a:t>
            </a:r>
          </a:p>
          <a:p>
            <a:pPr marL="457200" indent="-457200" algn="l">
              <a:buFont typeface="+mj-lt"/>
              <a:buAutoNum type="arabicPeriod"/>
            </a:pPr>
            <a:endParaRPr lang="en-US" altLang="zh-CN" sz="2000" b="1" dirty="0"/>
          </a:p>
          <a:p>
            <a:pPr marL="457200" indent="-457200" algn="l">
              <a:buFont typeface="+mj-lt"/>
              <a:buAutoNum type="arabicPeriod"/>
            </a:pPr>
            <a:endParaRPr lang="en-US" altLang="zh-CN" sz="2000" b="1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b="1" dirty="0" smtClean="0"/>
              <a:t>XXX</a:t>
            </a:r>
            <a:endParaRPr lang="en-US" altLang="zh-CN" sz="2000" dirty="0" smtClean="0"/>
          </a:p>
          <a:p>
            <a:pPr marL="457200" indent="-457200" algn="l">
              <a:buFont typeface="+mj-lt"/>
              <a:buAutoNum type="arabicPeriod"/>
            </a:pPr>
            <a:endParaRPr lang="zh-CN" altLang="zh-CN" sz="20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b="1" dirty="0" smtClean="0"/>
              <a:t>XXX</a:t>
            </a:r>
          </a:p>
          <a:p>
            <a:pPr marL="457200" indent="-457200" algn="l">
              <a:buFont typeface="+mj-lt"/>
              <a:buAutoNum type="arabicPeriod"/>
            </a:pPr>
            <a:endParaRPr lang="en-US" altLang="zh-CN" sz="2000" b="1" dirty="0"/>
          </a:p>
          <a:p>
            <a:pPr marL="457200" indent="-457200" algn="l">
              <a:buFont typeface="+mj-lt"/>
              <a:buAutoNum type="arabicPeriod"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386466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自定义设计方案">
  <a:themeElements>
    <a:clrScheme name="6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自定义设计方案">
  <a:themeElements>
    <a:clrScheme name="5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自定义设计方案">
  <a:themeElements>
    <a:clrScheme name="7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FFAE0D"/>
      </a:accent2>
      <a:accent3>
        <a:srgbClr val="83CF27"/>
      </a:accent3>
      <a:accent4>
        <a:srgbClr val="800080"/>
      </a:accent4>
      <a:accent5>
        <a:srgbClr val="0070C0"/>
      </a:accent5>
      <a:accent6>
        <a:srgbClr val="BC4B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34757</TotalTime>
  <Words>267</Words>
  <Application>Microsoft Office PowerPoint</Application>
  <PresentationFormat>宽屏</PresentationFormat>
  <Paragraphs>35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4</vt:i4>
      </vt:variant>
    </vt:vector>
  </HeadingPairs>
  <TitlesOfParts>
    <vt:vector size="21" baseType="lpstr">
      <vt:lpstr>黑体</vt:lpstr>
      <vt:lpstr>楷体</vt:lpstr>
      <vt:lpstr>楷体_GB2312</vt:lpstr>
      <vt:lpstr>宋体</vt:lpstr>
      <vt:lpstr>微软雅黑</vt:lpstr>
      <vt:lpstr>Arial</vt:lpstr>
      <vt:lpstr>Calibri</vt:lpstr>
      <vt:lpstr>自定义设计方案</vt:lpstr>
      <vt:lpstr>6_自定义设计方案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7_自定义设计方案</vt:lpstr>
      <vt:lpstr>Office 主题</vt:lpstr>
      <vt:lpstr>8_自定义设计方案</vt:lpstr>
      <vt:lpstr>PowerPoint 演示文稿</vt:lpstr>
      <vt:lpstr>项目进展情况：门户系统</vt:lpstr>
      <vt:lpstr>当前遇到的问题及解决方案</vt:lpstr>
      <vt:lpstr>其它建议：门户系统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csm</cp:lastModifiedBy>
  <cp:revision>2714</cp:revision>
  <cp:lastPrinted>1601-01-01T00:00:00Z</cp:lastPrinted>
  <dcterms:created xsi:type="dcterms:W3CDTF">1601-01-01T00:00:00Z</dcterms:created>
  <dcterms:modified xsi:type="dcterms:W3CDTF">2016-08-26T15:44:13Z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