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8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1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94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85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2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35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76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51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3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1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1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5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32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90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9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0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5E14-9515-4C91-8007-AB8142B63F44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B4C90-9511-425A-8C38-501A4456C2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1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6B12-8292-E77C-9E9A-90BB0CD86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תחרות סיסקו למציאת התקפות </a:t>
            </a:r>
            <a:r>
              <a:rPr lang="en-US" dirty="0"/>
              <a:t>API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F073-2738-6EF2-E9E2-E2FD3161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6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6C79-5A1F-9306-D1D3-ED012F0C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6DD3-A956-3A2A-11A5-C1811DC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325"/>
            <a:ext cx="8596668" cy="3880773"/>
          </a:xfrm>
        </p:spPr>
        <p:txBody>
          <a:bodyPr/>
          <a:lstStyle/>
          <a:p>
            <a:r>
              <a:rPr lang="he-IL" dirty="0"/>
              <a:t>בחירת הפיצ'רים נעשתה ע"י בדיקה של בין איזה פיצ'רים יש קורלציה גבוהה ולאיזה פיצ'רים יש את אותו ערך בכל הרשומות.</a:t>
            </a:r>
          </a:p>
          <a:p>
            <a:r>
              <a:rPr lang="he-IL" dirty="0"/>
              <a:t>האלגוריתם שבחרנו: </a:t>
            </a:r>
            <a:r>
              <a:rPr lang="en-US" dirty="0" err="1"/>
              <a:t>CatBoost</a:t>
            </a:r>
            <a:r>
              <a:rPr lang="en-US" dirty="0"/>
              <a:t> Classifier</a:t>
            </a:r>
            <a:endParaRPr lang="he-IL" dirty="0"/>
          </a:p>
          <a:p>
            <a:r>
              <a:rPr lang="he-IL" dirty="0"/>
              <a:t>תוצאות: </a:t>
            </a:r>
            <a:r>
              <a:rPr lang="he-IL" b="0" i="0" dirty="0">
                <a:solidFill>
                  <a:srgbClr val="24292F"/>
                </a:solidFill>
                <a:effectLst/>
                <a:latin typeface="-apple-system"/>
              </a:rPr>
              <a:t>0.9455789473684211</a:t>
            </a:r>
            <a:endParaRPr lang="en-US" dirty="0"/>
          </a:p>
          <a:p>
            <a:r>
              <a:rPr lang="en-US" dirty="0"/>
              <a:t>Confusion matrix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E0D73-D16E-8F98-A3D5-7C596532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63" y="2961861"/>
            <a:ext cx="6247525" cy="36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B6F5-6E14-0442-09D0-D2EBCC2D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F3C3-9BF3-257A-1395-D7E58C4F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he-IL" dirty="0"/>
              <a:t>בחירת הפיצ'רים נעשתה ע"י בדיקה של בין איזה פיצ'רים יש קורלציה גבוהה ולאיזה פיצ'רים יש את אותו ערך בכל הרשומות.</a:t>
            </a:r>
          </a:p>
          <a:p>
            <a:r>
              <a:rPr lang="he-IL" dirty="0"/>
              <a:t>האלגוריתם שבחרנו: </a:t>
            </a:r>
            <a:r>
              <a:rPr lang="en-US" dirty="0"/>
              <a:t>Random Forest</a:t>
            </a:r>
          </a:p>
          <a:p>
            <a:r>
              <a:rPr lang="he-IL" dirty="0"/>
              <a:t>תוצאות: </a:t>
            </a:r>
            <a:r>
              <a:rPr lang="he-IL" b="0" i="0" dirty="0">
                <a:solidFill>
                  <a:srgbClr val="24292F"/>
                </a:solidFill>
                <a:effectLst/>
                <a:latin typeface="-apple-system"/>
              </a:rPr>
              <a:t>0.8417993976952785</a:t>
            </a:r>
          </a:p>
          <a:p>
            <a:r>
              <a:rPr lang="en-US" dirty="0"/>
              <a:t>Confusion matrix </a:t>
            </a:r>
            <a:endParaRPr lang="he-IL" dirty="0"/>
          </a:p>
          <a:p>
            <a:pPr marL="0" indent="0">
              <a:buNone/>
            </a:pPr>
            <a:endParaRPr lang="he-I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FDC0923-F7E0-055B-61B8-1BBB9E6D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9" y="2932388"/>
            <a:ext cx="6163618" cy="37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4DEA-2ABE-3083-E7C0-541B7359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3- Labels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173B-6584-E2B3-65C2-BDB201D5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he-IL" dirty="0"/>
              <a:t>בחירת הפיצ'רים נעשתה ע"י בדיקה של בין איזה פיצ'רים יש קורלציה גבוהה ולאיזה פיצ'רים יש את אותו ערך בכל הרשומות.</a:t>
            </a:r>
          </a:p>
          <a:p>
            <a:r>
              <a:rPr lang="he-IL" dirty="0"/>
              <a:t>האלגוריתם שבחרנו: </a:t>
            </a:r>
            <a:r>
              <a:rPr lang="en-US" dirty="0"/>
              <a:t>Voting Classifier</a:t>
            </a:r>
            <a:r>
              <a:rPr lang="he-IL" dirty="0"/>
              <a:t>. עשינו </a:t>
            </a:r>
            <a:r>
              <a:rPr lang="en-US" dirty="0"/>
              <a:t>hard voting</a:t>
            </a:r>
            <a:r>
              <a:rPr lang="he-IL" dirty="0"/>
              <a:t> בין </a:t>
            </a:r>
            <a:r>
              <a:rPr lang="en-US" dirty="0"/>
              <a:t>Random forest</a:t>
            </a:r>
            <a:r>
              <a:rPr lang="he-IL" dirty="0"/>
              <a:t>            ו-</a:t>
            </a:r>
            <a:r>
              <a:rPr lang="en-US" dirty="0"/>
              <a:t>Ada boost</a:t>
            </a:r>
            <a:r>
              <a:rPr lang="he-IL" dirty="0"/>
              <a:t>.</a:t>
            </a:r>
          </a:p>
          <a:p>
            <a:r>
              <a:rPr lang="he-IL" dirty="0"/>
              <a:t>תוצאות: </a:t>
            </a:r>
            <a:r>
              <a:rPr lang="he-IL" b="0" i="0" dirty="0">
                <a:solidFill>
                  <a:srgbClr val="24292F"/>
                </a:solidFill>
                <a:effectLst/>
                <a:latin typeface="-apple-system"/>
              </a:rPr>
              <a:t>0.7603914022093303</a:t>
            </a:r>
          </a:p>
          <a:p>
            <a:r>
              <a:rPr lang="en-US" dirty="0"/>
              <a:t>Confusion matrix </a:t>
            </a:r>
            <a:endParaRPr lang="he-IL" dirty="0"/>
          </a:p>
          <a:p>
            <a:endParaRPr lang="he-IL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E1FD-C3BF-0015-48A0-B6F37EA0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266441"/>
            <a:ext cx="5978506" cy="35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A860-8D47-5A5D-197C-9DE6AC7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4-Labels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2591-DBED-438F-56AA-F4146E96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he-IL" dirty="0"/>
              <a:t>בחירת הפיצ'רים נעשתה ע"י בדיקה של בין איזה פיצ'רים יש קורלציה גבוהה ולאיזה פיצ'רים יש את אותו ערך בכל הרשומות.</a:t>
            </a:r>
          </a:p>
          <a:p>
            <a:r>
              <a:rPr lang="he-IL" dirty="0"/>
              <a:t>האלגוריתם שבחרנו: </a:t>
            </a:r>
            <a:r>
              <a:rPr lang="en-US" dirty="0"/>
              <a:t>Voting Classifier</a:t>
            </a:r>
            <a:r>
              <a:rPr lang="he-IL" dirty="0"/>
              <a:t>. עשינו </a:t>
            </a:r>
            <a:r>
              <a:rPr lang="en-US" dirty="0"/>
              <a:t>soft voting</a:t>
            </a:r>
            <a:r>
              <a:rPr lang="he-IL" dirty="0"/>
              <a:t> בין </a:t>
            </a:r>
            <a:r>
              <a:rPr lang="en-US" dirty="0"/>
              <a:t>Random forest</a:t>
            </a:r>
            <a:r>
              <a:rPr lang="he-IL" dirty="0"/>
              <a:t>             ו-</a:t>
            </a:r>
            <a:r>
              <a:rPr lang="en-US" dirty="0"/>
              <a:t>Ada boost</a:t>
            </a:r>
            <a:r>
              <a:rPr lang="he-IL" dirty="0"/>
              <a:t>.</a:t>
            </a:r>
          </a:p>
          <a:p>
            <a:r>
              <a:rPr lang="he-IL" dirty="0"/>
              <a:t>תוצאות: </a:t>
            </a:r>
            <a:r>
              <a:rPr lang="he-IL" b="0" i="0" dirty="0">
                <a:solidFill>
                  <a:srgbClr val="24292F"/>
                </a:solidFill>
                <a:effectLst/>
                <a:latin typeface="-apple-system"/>
              </a:rPr>
              <a:t>0.796149900619578</a:t>
            </a:r>
          </a:p>
          <a:p>
            <a:r>
              <a:rPr lang="en-US" dirty="0"/>
              <a:t>Confusion matrix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4BB48-3AEA-A535-476A-2AE15A5E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0" y="3200114"/>
            <a:ext cx="5792047" cy="34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B55D-4C52-C165-37EF-F9C18A97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3- Attack Types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EACE-87AE-40D3-899A-DAA39373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he-IL" dirty="0"/>
              <a:t>בחירת הפיצ'רים נעשתה ע"י בדיקה של בין איזה פיצ'רים יש קורלציה גבוהה ולאיזה פיצ'רים יש את אותו ערך בכל הרשומות.</a:t>
            </a:r>
          </a:p>
          <a:p>
            <a:r>
              <a:rPr lang="he-IL" dirty="0"/>
              <a:t>האלגוריתם שבחרנו: </a:t>
            </a:r>
            <a:r>
              <a:rPr lang="en-US" dirty="0"/>
              <a:t>Voting Classifier</a:t>
            </a:r>
            <a:r>
              <a:rPr lang="he-IL" dirty="0"/>
              <a:t>. עשינו </a:t>
            </a:r>
            <a:r>
              <a:rPr lang="en-US" dirty="0"/>
              <a:t>hard voting</a:t>
            </a:r>
            <a:r>
              <a:rPr lang="he-IL" dirty="0"/>
              <a:t> בין </a:t>
            </a:r>
            <a:r>
              <a:rPr lang="en-US" dirty="0"/>
              <a:t>Random forest</a:t>
            </a:r>
            <a:r>
              <a:rPr lang="he-IL" dirty="0"/>
              <a:t>             ו-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r>
              <a:rPr lang="he-IL" dirty="0"/>
              <a:t>תוצאות: </a:t>
            </a:r>
            <a:r>
              <a:rPr lang="he-IL" b="0" i="0" dirty="0">
                <a:solidFill>
                  <a:srgbClr val="24292F"/>
                </a:solidFill>
                <a:effectLst/>
                <a:latin typeface="-apple-system"/>
              </a:rPr>
              <a:t>0.7058089010550086</a:t>
            </a:r>
          </a:p>
          <a:p>
            <a:r>
              <a:rPr lang="en-US" dirty="0"/>
              <a:t>Confusion matrix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D973-0AEB-0B1C-8800-C44125C4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57697"/>
            <a:ext cx="6044613" cy="38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2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ED9-F9CC-3271-E631-6C78CBE0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4- Attack Types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C44D-109E-9FB2-2EDF-5E7BF074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he-IL" dirty="0"/>
              <a:t>בחירת הפיצ'רים נעשתה ע"י בדיקה של בין איזה פיצ'רים יש קורלציה גבוהה ולאיזה פיצ'רים יש את אותו ערך בכל הרשומות.</a:t>
            </a:r>
          </a:p>
          <a:p>
            <a:r>
              <a:rPr lang="he-IL" dirty="0"/>
              <a:t>האלגוריתם שבחרנו: </a:t>
            </a:r>
            <a:r>
              <a:rPr lang="en-US" dirty="0"/>
              <a:t>Stacking Classifier</a:t>
            </a:r>
            <a:r>
              <a:rPr lang="he-IL" dirty="0"/>
              <a:t>. עשינו </a:t>
            </a:r>
            <a:r>
              <a:rPr lang="en-US" dirty="0"/>
              <a:t>stacking</a:t>
            </a:r>
            <a:r>
              <a:rPr lang="he-IL" dirty="0"/>
              <a:t> בין </a:t>
            </a:r>
            <a:r>
              <a:rPr lang="en-US" dirty="0"/>
              <a:t>Random forest</a:t>
            </a:r>
            <a:r>
              <a:rPr lang="he-IL" dirty="0"/>
              <a:t>              ו-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r>
              <a:rPr lang="he-IL" dirty="0"/>
              <a:t>תוצאות: </a:t>
            </a:r>
            <a:r>
              <a:rPr lang="he-IL" b="0" i="0" dirty="0">
                <a:solidFill>
                  <a:srgbClr val="24292F"/>
                </a:solidFill>
                <a:effectLst/>
                <a:latin typeface="-apple-system"/>
              </a:rPr>
              <a:t>0.8381777468932932</a:t>
            </a:r>
          </a:p>
          <a:p>
            <a:r>
              <a:rPr lang="en-US" dirty="0"/>
              <a:t>Confusion matrix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A026-C61F-04EF-97F2-4082C549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4" y="3188155"/>
            <a:ext cx="6037649" cy="36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67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257</Words>
  <Application>Microsoft Office PowerPoint</Application>
  <PresentationFormat>מסך רחב</PresentationFormat>
  <Paragraphs>33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Trebuchet MS</vt:lpstr>
      <vt:lpstr>Wingdings 3</vt:lpstr>
      <vt:lpstr>Facet</vt:lpstr>
      <vt:lpstr>תחרות סיסקו למציאת התקפות API</vt:lpstr>
      <vt:lpstr>Data Set 1</vt:lpstr>
      <vt:lpstr>Data Set 2</vt:lpstr>
      <vt:lpstr>Data Set 3- Labels</vt:lpstr>
      <vt:lpstr>Data Set 4-Labels</vt:lpstr>
      <vt:lpstr>Data Set 3- Attack Types</vt:lpstr>
      <vt:lpstr>Data Set 4- Attack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תחרות סיסקו למציאת התקפות API</dc:title>
  <dc:creator>Shahar Machluf</dc:creator>
  <cp:lastModifiedBy>חן שטינמץ</cp:lastModifiedBy>
  <cp:revision>2</cp:revision>
  <dcterms:created xsi:type="dcterms:W3CDTF">2023-01-07T13:28:24Z</dcterms:created>
  <dcterms:modified xsi:type="dcterms:W3CDTF">2023-01-07T16:09:07Z</dcterms:modified>
</cp:coreProperties>
</file>