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9" r:id="rId2"/>
    <p:sldId id="280" r:id="rId3"/>
    <p:sldId id="286" r:id="rId4"/>
    <p:sldId id="288" r:id="rId5"/>
    <p:sldId id="289" r:id="rId6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AEAEA"/>
    <a:srgbClr val="DDDDDD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2" autoAdjust="0"/>
  </p:normalViewPr>
  <p:slideViewPr>
    <p:cSldViewPr>
      <p:cViewPr varScale="1">
        <p:scale>
          <a:sx n="98" d="100"/>
          <a:sy n="98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2011-12-03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2011-12-03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716237"/>
            <a:ext cx="5437550" cy="44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79534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External Library’s Dependency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50" y="4772000"/>
            <a:ext cx="7854950" cy="457200"/>
          </a:xfrm>
        </p:spPr>
        <p:txBody>
          <a:bodyPr/>
          <a:lstStyle/>
          <a:p>
            <a:r>
              <a:rPr lang="en-US" altLang="ko-KR" dirty="0" smtClean="0"/>
              <a:t>Sang-</a:t>
            </a:r>
            <a:r>
              <a:rPr lang="en-US" altLang="ko-KR" dirty="0" err="1" smtClean="0"/>
              <a:t>Wook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11560" y="1412551"/>
            <a:ext cx="1440160" cy="501155"/>
            <a:chOff x="904449" y="2564906"/>
            <a:chExt cx="1440160" cy="50115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Commons-Collections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922046"/>
              <a:ext cx="360040" cy="143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1412549"/>
            <a:ext cx="1440160" cy="501157"/>
            <a:chOff x="2920673" y="2564904"/>
            <a:chExt cx="1440160" cy="50115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/>
                <a:t>Commons-Configurations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700" dirty="0"/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83167" y="1412776"/>
            <a:ext cx="1440160" cy="504283"/>
            <a:chOff x="5076056" y="258083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/>
                <a:t>Commons-Daemon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700" dirty="0"/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156176" y="2937520"/>
              <a:ext cx="360040" cy="1437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020272" y="1412776"/>
            <a:ext cx="1440160" cy="504283"/>
            <a:chOff x="5076056" y="2580835"/>
            <a:chExt cx="1440160" cy="50428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/>
                <a:t>Commons-</a:t>
              </a:r>
              <a:r>
                <a:rPr lang="en-US" altLang="ko-KR" sz="1000" dirty="0" err="1" smtClean="0"/>
                <a:t>DbUtils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700" dirty="0"/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6156176" y="2937520"/>
              <a:ext cx="360040" cy="14759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11560" y="2204866"/>
            <a:ext cx="1440160" cy="501155"/>
            <a:chOff x="904449" y="2564906"/>
            <a:chExt cx="1440160" cy="501155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Commons-Lang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1984569" y="2922046"/>
              <a:ext cx="360040" cy="143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627784" y="2204864"/>
            <a:ext cx="1440160" cy="501157"/>
            <a:chOff x="2920673" y="2564904"/>
            <a:chExt cx="1440160" cy="501157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/>
                <a:t>Commons-Logging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700" dirty="0"/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783167" y="2220795"/>
            <a:ext cx="1440160" cy="504283"/>
            <a:chOff x="5076056" y="2580835"/>
            <a:chExt cx="1440160" cy="504283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/>
                <a:t>Commons-Math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700" dirty="0"/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6156176" y="293752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11560" y="3429577"/>
            <a:ext cx="1440160" cy="504283"/>
            <a:chOff x="904449" y="1412775"/>
            <a:chExt cx="1440160" cy="504283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904449" y="141277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Ant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904449" y="177292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62452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126448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1984569" y="1769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627784" y="3433159"/>
            <a:ext cx="1440160" cy="500701"/>
            <a:chOff x="2920673" y="1416357"/>
            <a:chExt cx="1440160" cy="500701"/>
          </a:xfrm>
        </p:grpSpPr>
        <p:sp>
          <p:nvSpPr>
            <p:cNvPr id="146" name="직사각형 145"/>
            <p:cNvSpPr/>
            <p:nvPr/>
          </p:nvSpPr>
          <p:spPr bwMode="auto">
            <a:xfrm>
              <a:off x="2920673" y="1416357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FF"/>
                  </a:solidFill>
                </a:rPr>
                <a:t>J</a:t>
              </a:r>
              <a:r>
                <a:rPr lang="en-US" altLang="ko-KR" dirty="0" err="1" smtClean="0">
                  <a:solidFill>
                    <a:srgbClr val="0000FF"/>
                  </a:solidFill>
                </a:rPr>
                <a:t>U</a:t>
              </a:r>
              <a:r>
                <a:rPr lang="en-US" altLang="ko-KR" dirty="0" err="1" smtClean="0">
                  <a:solidFill>
                    <a:srgbClr val="0000FF"/>
                  </a:solidFill>
                </a:rPr>
                <a:t>nit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2920673" y="177270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364075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28071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400079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783167" y="3429000"/>
            <a:ext cx="1440160" cy="504860"/>
            <a:chOff x="5076056" y="1412198"/>
            <a:chExt cx="1440160" cy="504860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5076056" y="141219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log4j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5076056" y="177235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jar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579613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543609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156176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5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Build </a:t>
            </a:r>
            <a:r>
              <a:rPr lang="en-US" altLang="ko-KR" dirty="0" smtClean="0"/>
              <a:t>mode: Release / Debug</a:t>
            </a:r>
          </a:p>
          <a:p>
            <a:pPr lvl="1"/>
            <a:r>
              <a:rPr lang="en-US" altLang="ko-KR" dirty="0" smtClean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</a:t>
            </a:r>
            <a:r>
              <a:rPr lang="en-US" altLang="ko-KR" dirty="0" smtClean="0"/>
              <a:t>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JUnit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 smtClean="0"/>
              <a:t>Build </a:t>
            </a:r>
            <a:r>
              <a:rPr lang="en-US" altLang="ko-KR" dirty="0"/>
              <a:t>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log4j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 smtClean="0"/>
              <a:t>Build </a:t>
            </a:r>
            <a:r>
              <a:rPr lang="en-US" altLang="ko-KR" dirty="0"/>
              <a:t>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6217"/>
      </p:ext>
    </p:extLst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6698</TotalTime>
  <Words>123</Words>
  <Application>Microsoft Office PowerPoint</Application>
  <PresentationFormat>화면 슬라이드 쇼(4:3)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301TGp_general_light</vt:lpstr>
      <vt:lpstr>Image</vt:lpstr>
      <vt:lpstr>External Library’s Dependency</vt:lpstr>
      <vt:lpstr>Library List</vt:lpstr>
      <vt:lpstr>Ant</vt:lpstr>
      <vt:lpstr>JUnit</vt:lpstr>
      <vt:lpstr>log4j</vt:lpstr>
    </vt:vector>
  </TitlesOfParts>
  <Company>Korea Advanced Institute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sangwook</cp:lastModifiedBy>
  <cp:revision>673</cp:revision>
  <cp:lastPrinted>2011-10-25T01:47:07Z</cp:lastPrinted>
  <dcterms:created xsi:type="dcterms:W3CDTF">2008-11-26T12:32:50Z</dcterms:created>
  <dcterms:modified xsi:type="dcterms:W3CDTF">2011-12-03T03:55:36Z</dcterms:modified>
</cp:coreProperties>
</file>