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51" r:id="rId2"/>
    <p:sldId id="352" r:id="rId3"/>
    <p:sldId id="302" r:id="rId4"/>
    <p:sldId id="322" r:id="rId5"/>
    <p:sldId id="303" r:id="rId6"/>
    <p:sldId id="330" r:id="rId7"/>
    <p:sldId id="332" r:id="rId8"/>
    <p:sldId id="315" r:id="rId9"/>
    <p:sldId id="316" r:id="rId10"/>
    <p:sldId id="342" r:id="rId11"/>
    <p:sldId id="344" r:id="rId12"/>
    <p:sldId id="333" r:id="rId13"/>
    <p:sldId id="310" r:id="rId14"/>
    <p:sldId id="309" r:id="rId15"/>
    <p:sldId id="345" r:id="rId16"/>
    <p:sldId id="334" r:id="rId17"/>
    <p:sldId id="312" r:id="rId18"/>
    <p:sldId id="300" r:id="rId19"/>
    <p:sldId id="346" r:id="rId20"/>
    <p:sldId id="348" r:id="rId21"/>
    <p:sldId id="349" r:id="rId22"/>
    <p:sldId id="340" r:id="rId23"/>
    <p:sldId id="341" r:id="rId24"/>
    <p:sldId id="353" r:id="rId25"/>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2F2F2"/>
    <a:srgbClr val="212834"/>
    <a:srgbClr val="1D3E6B"/>
    <a:srgbClr val="3B2213"/>
    <a:srgbClr val="FEDA5B"/>
    <a:srgbClr val="FEE600"/>
    <a:srgbClr val="464646"/>
    <a:srgbClr val="72BEA0"/>
    <a:srgbClr val="70B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p:scale>
          <a:sx n="100" d="100"/>
          <a:sy n="100" d="100"/>
        </p:scale>
        <p:origin x="965" y="206"/>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73133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808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81271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41562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29681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257387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15</a:t>
            </a:fld>
            <a:endParaRPr lang="zh-CN" altLang="en-US"/>
          </a:p>
        </p:txBody>
      </p:sp>
    </p:spTree>
    <p:extLst>
      <p:ext uri="{BB962C8B-B14F-4D97-AF65-F5344CB8AC3E}">
        <p14:creationId xmlns:p14="http://schemas.microsoft.com/office/powerpoint/2010/main" val="1099273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91207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2837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19</a:t>
            </a:fld>
            <a:endParaRPr lang="zh-CN" altLang="en-US"/>
          </a:p>
        </p:txBody>
      </p:sp>
    </p:spTree>
    <p:extLst>
      <p:ext uri="{BB962C8B-B14F-4D97-AF65-F5344CB8AC3E}">
        <p14:creationId xmlns:p14="http://schemas.microsoft.com/office/powerpoint/2010/main" val="90027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5076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3604760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21</a:t>
            </a:fld>
            <a:endParaRPr lang="zh-CN" altLang="en-US"/>
          </a:p>
        </p:txBody>
      </p:sp>
    </p:spTree>
    <p:extLst>
      <p:ext uri="{BB962C8B-B14F-4D97-AF65-F5344CB8AC3E}">
        <p14:creationId xmlns:p14="http://schemas.microsoft.com/office/powerpoint/2010/main" val="325982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22</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23</a:t>
            </a:fld>
            <a:endParaRPr lang="zh-CN" altLang="en-US"/>
          </a:p>
        </p:txBody>
      </p:sp>
    </p:spTree>
    <p:extLst>
      <p:ext uri="{BB962C8B-B14F-4D97-AF65-F5344CB8AC3E}">
        <p14:creationId xmlns:p14="http://schemas.microsoft.com/office/powerpoint/2010/main" val="3784982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extLst>
      <p:ext uri="{BB962C8B-B14F-4D97-AF65-F5344CB8AC3E}">
        <p14:creationId xmlns:p14="http://schemas.microsoft.com/office/powerpoint/2010/main" val="3961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1678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40410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44252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299107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pic>
        <p:nvPicPr>
          <p:cNvPr id="72" name="图片 71">
            <a:extLst>
              <a:ext uri="{FF2B5EF4-FFF2-40B4-BE49-F238E27FC236}">
                <a16:creationId xmlns:a16="http://schemas.microsoft.com/office/drawing/2014/main" id="{236A084F-8AC4-4035-935A-1DB0AE751B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0" name="图片 99">
            <a:extLst>
              <a:ext uri="{FF2B5EF4-FFF2-40B4-BE49-F238E27FC236}">
                <a16:creationId xmlns:a16="http://schemas.microsoft.com/office/drawing/2014/main" id="{8F805DD1-6D5F-40F3-9563-D654C06947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pic>
        <p:nvPicPr>
          <p:cNvPr id="108" name="图片 107">
            <a:extLst>
              <a:ext uri="{FF2B5EF4-FFF2-40B4-BE49-F238E27FC236}">
                <a16:creationId xmlns:a16="http://schemas.microsoft.com/office/drawing/2014/main" id="{94437669-EE6A-44D5-B8A9-36034D5859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3" y="4644080"/>
            <a:ext cx="1778679" cy="523183"/>
          </a:xfrm>
          <a:prstGeom prst="rect">
            <a:avLst/>
          </a:prstGeom>
        </p:spPr>
      </p:pic>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2020/4/15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2" name="文本框 17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AE7A14-BE8D-434D-BDA3-BAF16BAF593D}"/>
              </a:ext>
            </a:extLst>
          </p:cNvPr>
          <p:cNvSpPr txBox="1">
            <a:spLocks noChangeArrowheads="1"/>
          </p:cNvSpPr>
          <p:nvPr/>
        </p:nvSpPr>
        <p:spPr bwMode="auto">
          <a:xfrm>
            <a:off x="2056817" y="2019890"/>
            <a:ext cx="5393600"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基于小波变换和支持向量机的</a:t>
            </a:r>
            <a:endParaRPr lang="en-US" altLang="zh-CN" sz="24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2400" b="1" dirty="0">
                <a:solidFill>
                  <a:schemeClr val="accent1"/>
                </a:solidFill>
                <a:latin typeface="+mj-ea"/>
                <a:ea typeface="+mj-ea"/>
                <a:sym typeface="Calibri" panose="020F0502020204030204" pitchFamily="34" charset="0"/>
              </a:rPr>
              <a:t>癫痫脑电信号分类</a:t>
            </a:r>
          </a:p>
        </p:txBody>
      </p:sp>
      <p:sp>
        <p:nvSpPr>
          <p:cNvPr id="173" name="文本框 17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C98EE346-5296-43AC-88BF-2BBAEADA12FF}"/>
              </a:ext>
            </a:extLst>
          </p:cNvPr>
          <p:cNvSpPr txBox="1">
            <a:spLocks noChangeArrowheads="1"/>
          </p:cNvSpPr>
          <p:nvPr/>
        </p:nvSpPr>
        <p:spPr bwMode="auto">
          <a:xfrm>
            <a:off x="1725637" y="2880480"/>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中期答辩</a:t>
            </a:r>
          </a:p>
        </p:txBody>
      </p:sp>
      <p:cxnSp>
        <p:nvCxnSpPr>
          <p:cNvPr id="174" name="直接连接符 173">
            <a:extLst>
              <a:ext uri="{FF2B5EF4-FFF2-40B4-BE49-F238E27FC236}">
                <a16:creationId xmlns:a16="http://schemas.microsoft.com/office/drawing/2014/main" id="{BFB1E548-5522-42BD-9648-CD8F6F0D8DEB}"/>
              </a:ext>
            </a:extLst>
          </p:cNvPr>
          <p:cNvCxnSpPr/>
          <p:nvPr/>
        </p:nvCxnSpPr>
        <p:spPr>
          <a:xfrm>
            <a:off x="4563862" y="32344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36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2"/>
                                        </p:tgtEl>
                                        <p:attrNameLst>
                                          <p:attrName>style.visibility</p:attrName>
                                        </p:attrNameLst>
                                      </p:cBhvr>
                                      <p:to>
                                        <p:strVal val="visible"/>
                                      </p:to>
                                    </p:set>
                                    <p:anim calcmode="lin" valueType="num">
                                      <p:cBhvr additive="base">
                                        <p:cTn id="31" dur="500" fill="hold"/>
                                        <p:tgtEl>
                                          <p:spTgt spid="172"/>
                                        </p:tgtEl>
                                        <p:attrNameLst>
                                          <p:attrName>ppt_x</p:attrName>
                                        </p:attrNameLst>
                                      </p:cBhvr>
                                      <p:tavLst>
                                        <p:tav tm="0">
                                          <p:val>
                                            <p:strVal val="#ppt_x"/>
                                          </p:val>
                                        </p:tav>
                                        <p:tav tm="100000">
                                          <p:val>
                                            <p:strVal val="#ppt_x"/>
                                          </p:val>
                                        </p:tav>
                                      </p:tavLst>
                                    </p:anim>
                                    <p:anim calcmode="lin" valueType="num">
                                      <p:cBhvr additive="base">
                                        <p:cTn id="32" dur="500" fill="hold"/>
                                        <p:tgtEl>
                                          <p:spTgt spid="17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 calcmode="lin" valueType="num">
                                      <p:cBhvr additive="base">
                                        <p:cTn id="39" dur="500" fill="hold"/>
                                        <p:tgtEl>
                                          <p:spTgt spid="175"/>
                                        </p:tgtEl>
                                        <p:attrNameLst>
                                          <p:attrName>ppt_x</p:attrName>
                                        </p:attrNameLst>
                                      </p:cBhvr>
                                      <p:tavLst>
                                        <p:tav tm="0">
                                          <p:val>
                                            <p:strVal val="#ppt_x"/>
                                          </p:val>
                                        </p:tav>
                                        <p:tav tm="100000">
                                          <p:val>
                                            <p:strVal val="#ppt_x"/>
                                          </p:val>
                                        </p:tav>
                                      </p:tavLst>
                                    </p:anim>
                                    <p:anim calcmode="lin" valueType="num">
                                      <p:cBhvr additive="base">
                                        <p:cTn id="40" dur="500" fill="hold"/>
                                        <p:tgtEl>
                                          <p:spTgt spid="17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500" fill="hold"/>
                                        <p:tgtEl>
                                          <p:spTgt spid="176"/>
                                        </p:tgtEl>
                                        <p:attrNameLst>
                                          <p:attrName>ppt_x</p:attrName>
                                        </p:attrNameLst>
                                      </p:cBhvr>
                                      <p:tavLst>
                                        <p:tav tm="0">
                                          <p:val>
                                            <p:strVal val="#ppt_x"/>
                                          </p:val>
                                        </p:tav>
                                        <p:tav tm="100000">
                                          <p:val>
                                            <p:strVal val="#ppt_x"/>
                                          </p:val>
                                        </p:tav>
                                      </p:tavLst>
                                    </p:anim>
                                    <p:anim calcmode="lin" valueType="num">
                                      <p:cBhvr additive="base">
                                        <p:cTn id="44" dur="50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ppt_x"/>
                                          </p:val>
                                        </p:tav>
                                        <p:tav tm="100000">
                                          <p:val>
                                            <p:strVal val="#ppt_x"/>
                                          </p:val>
                                        </p:tav>
                                      </p:tavLst>
                                    </p:anim>
                                    <p:anim calcmode="lin" valueType="num">
                                      <p:cBhvr additive="base">
                                        <p:cTn id="48" dur="500" fill="hold"/>
                                        <p:tgtEl>
                                          <p:spTgt spid="1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8"/>
                                        </p:tgtEl>
                                        <p:attrNameLst>
                                          <p:attrName>style.visibility</p:attrName>
                                        </p:attrNameLst>
                                      </p:cBhvr>
                                      <p:to>
                                        <p:strVal val="visible"/>
                                      </p:to>
                                    </p:set>
                                    <p:anim calcmode="lin" valueType="num">
                                      <p:cBhvr additive="base">
                                        <p:cTn id="51" dur="500" fill="hold"/>
                                        <p:tgtEl>
                                          <p:spTgt spid="178"/>
                                        </p:tgtEl>
                                        <p:attrNameLst>
                                          <p:attrName>ppt_x</p:attrName>
                                        </p:attrNameLst>
                                      </p:cBhvr>
                                      <p:tavLst>
                                        <p:tav tm="0">
                                          <p:val>
                                            <p:strVal val="#ppt_x"/>
                                          </p:val>
                                        </p:tav>
                                        <p:tav tm="100000">
                                          <p:val>
                                            <p:strVal val="#ppt_x"/>
                                          </p:val>
                                        </p:tav>
                                      </p:tavLst>
                                    </p:anim>
                                    <p:anim calcmode="lin" valueType="num">
                                      <p:cBhvr additive="base">
                                        <p:cTn id="52"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2" grpId="0"/>
      <p:bldP spid="173" grpId="0"/>
      <p:bldP spid="175" grpId="0" animBg="1"/>
      <p:bldP spid="176" grpId="0"/>
      <p:bldP spid="177" grpId="0" animBg="1"/>
      <p:bldP spid="1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研究思路</a:t>
            </a: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a:spLocks/>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4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4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5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5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5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66"/>
            <p:cNvSpPr>
              <a:spLocks/>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68"/>
            <p:cNvSpPr>
              <a:spLocks/>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69"/>
            <p:cNvSpPr>
              <a:spLocks/>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71"/>
            <p:cNvSpPr>
              <a:spLocks/>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72"/>
            <p:cNvSpPr>
              <a:spLocks/>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73"/>
            <p:cNvSpPr>
              <a:spLocks/>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74"/>
            <p:cNvSpPr>
              <a:spLocks/>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75"/>
            <p:cNvSpPr>
              <a:spLocks/>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76"/>
            <p:cNvSpPr>
              <a:spLocks/>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77"/>
            <p:cNvSpPr>
              <a:spLocks/>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78"/>
            <p:cNvSpPr>
              <a:spLocks/>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79"/>
            <p:cNvSpPr>
              <a:spLocks/>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80"/>
            <p:cNvSpPr>
              <a:spLocks/>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81"/>
            <p:cNvSpPr>
              <a:spLocks/>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82"/>
            <p:cNvSpPr>
              <a:spLocks/>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83"/>
            <p:cNvSpPr>
              <a:spLocks/>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a:spLocks/>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1"/>
            <p:cNvSpPr>
              <a:spLocks/>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课题研究</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3" name="0"/>
          <p:cNvSpPr txBox="1">
            <a:spLocks noChangeArrowheads="1"/>
          </p:cNvSpPr>
          <p:nvPr/>
        </p:nvSpPr>
        <p:spPr bwMode="auto">
          <a:xfrm>
            <a:off x="3327715" y="356686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实验论证</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5" name="0"/>
          <p:cNvSpPr txBox="1">
            <a:spLocks noChangeArrowheads="1"/>
          </p:cNvSpPr>
          <p:nvPr/>
        </p:nvSpPr>
        <p:spPr bwMode="auto">
          <a:xfrm>
            <a:off x="4917675" y="323858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检查调整</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
        <p:nvSpPr>
          <p:cNvPr id="237" name="0"/>
          <p:cNvSpPr txBox="1">
            <a:spLocks noChangeArrowheads="1"/>
          </p:cNvSpPr>
          <p:nvPr/>
        </p:nvSpPr>
        <p:spPr bwMode="auto">
          <a:xfrm>
            <a:off x="6596198" y="2820734"/>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a:solidFill>
                  <a:schemeClr val="tx1">
                    <a:lumMod val="75000"/>
                    <a:lumOff val="25000"/>
                  </a:schemeClr>
                </a:solidFill>
                <a:latin typeface="微软雅黑" panose="020B0503020204020204" pitchFamily="34" charset="-122"/>
              </a:rPr>
              <a:t>撰写论文</a:t>
            </a:r>
            <a:endParaRPr lang="zh-CN" altLang="en-US" b="1" dirty="0">
              <a:solidFill>
                <a:schemeClr val="tx1">
                  <a:lumMod val="75000"/>
                  <a:lumOff val="25000"/>
                </a:schemeClr>
              </a:solidFill>
              <a:latin typeface="微软雅黑" panose="020B0503020204020204" pitchFamily="34" charset="-122"/>
            </a:endParaRPr>
          </a:p>
        </p:txBody>
      </p:sp>
      <p:sp>
        <p:nvSpPr>
          <p:cNvPr id="238" name="0"/>
          <p:cNvSpPr txBox="1">
            <a:spLocks noChangeArrowheads="1"/>
          </p:cNvSpPr>
          <p:nvPr/>
        </p:nvSpPr>
        <p:spPr bwMode="auto">
          <a:xfrm>
            <a:off x="6598889" y="3066642"/>
            <a:ext cx="2075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rPr>
              <a:t>小奕</a:t>
            </a:r>
            <a:r>
              <a:rPr lang="en-US" altLang="zh-CN" sz="1100" dirty="0">
                <a:solidFill>
                  <a:srgbClr val="595959"/>
                </a:solidFill>
                <a:latin typeface="微软雅黑" panose="020B0503020204020204" pitchFamily="34" charset="-122"/>
              </a:rPr>
              <a:t>PPT</a:t>
            </a:r>
            <a:r>
              <a:rPr lang="zh-CN" altLang="zh-CN" sz="1100" dirty="0">
                <a:solidFill>
                  <a:srgbClr val="595959"/>
                </a:solidFill>
                <a:latin typeface="微软雅黑" panose="020B0503020204020204" pitchFamily="34" charset="-122"/>
              </a:rPr>
              <a:t>工作室更专业的模板。洛可可，色彩纷呈，潮流时尚。</a:t>
            </a:r>
            <a:endParaRPr lang="en-US" altLang="zh-CN" sz="1100" dirty="0">
              <a:solidFill>
                <a:srgbClr val="595959"/>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08322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P spid="164" grpId="0" animBg="1"/>
      <p:bldP spid="206" grpId="0" animBg="1"/>
      <p:bldP spid="210" grpId="0" animBg="1"/>
      <p:bldP spid="214" grpId="0" animBg="1"/>
      <p:bldP spid="215" grpId="0" animBg="1"/>
      <p:bldP spid="216" grpId="0" animBg="1"/>
      <p:bldP spid="217" grpId="0" animBg="1"/>
      <p:bldP spid="218" grpId="0"/>
      <p:bldP spid="219" grpId="0" animBg="1"/>
      <p:bldP spid="220" grpId="0" animBg="1"/>
      <p:bldP spid="221" grpId="0" animBg="1"/>
      <p:bldP spid="222" grpId="0"/>
      <p:bldP spid="223" grpId="0" animBg="1"/>
      <p:bldP spid="224" grpId="0" animBg="1"/>
      <p:bldP spid="225" grpId="0" animBg="1"/>
      <p:bldP spid="226" grpId="0"/>
      <p:bldP spid="227" grpId="0" animBg="1"/>
      <p:bldP spid="228" grpId="0" animBg="1"/>
      <p:bldP spid="229" grpId="0" animBg="1"/>
      <p:bldP spid="230" grpId="0"/>
      <p:bldP spid="231" grpId="0"/>
      <p:bldP spid="232" grpId="0"/>
      <p:bldP spid="233" grpId="0"/>
      <p:bldP spid="234" grpId="0"/>
      <p:bldP spid="235" grpId="0"/>
      <p:bldP spid="236" grpId="0"/>
      <p:bldP spid="2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5"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86" name="Freeform 80"/>
          <p:cNvSpPr>
            <a:spLocks/>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0" name="Freeform 83"/>
          <p:cNvSpPr>
            <a:spLocks/>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4" name="Freeform 86"/>
          <p:cNvSpPr>
            <a:spLocks/>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98" name="Freeform 89"/>
          <p:cNvSpPr>
            <a:spLocks/>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2" name="Freeform 92"/>
          <p:cNvSpPr>
            <a:spLocks/>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p>
        </p:txBody>
      </p:sp>
      <p:sp>
        <p:nvSpPr>
          <p:cNvPr id="103" name="Freeform 93"/>
          <p:cNvSpPr>
            <a:spLocks/>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09" name="Freeform 66"/>
          <p:cNvSpPr>
            <a:spLocks/>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sp>
        <p:nvSpPr>
          <p:cNvPr id="112" name="1"/>
          <p:cNvSpPr txBox="1">
            <a:spLocks noChangeArrowheads="1"/>
          </p:cNvSpPr>
          <p:nvPr/>
        </p:nvSpPr>
        <p:spPr bwMode="auto">
          <a:xfrm>
            <a:off x="1853161" y="434079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3" name="1"/>
          <p:cNvSpPr txBox="1">
            <a:spLocks noChangeArrowheads="1"/>
          </p:cNvSpPr>
          <p:nvPr/>
        </p:nvSpPr>
        <p:spPr bwMode="auto">
          <a:xfrm>
            <a:off x="2063329" y="406488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4" name="2"/>
          <p:cNvSpPr txBox="1">
            <a:spLocks noChangeArrowheads="1"/>
          </p:cNvSpPr>
          <p:nvPr/>
        </p:nvSpPr>
        <p:spPr bwMode="auto">
          <a:xfrm>
            <a:off x="3371941" y="3775855"/>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5" name="12"/>
          <p:cNvSpPr txBox="1">
            <a:spLocks noChangeArrowheads="1"/>
          </p:cNvSpPr>
          <p:nvPr/>
        </p:nvSpPr>
        <p:spPr bwMode="auto">
          <a:xfrm>
            <a:off x="3582110" y="3499943"/>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6" name="2"/>
          <p:cNvSpPr txBox="1">
            <a:spLocks noChangeArrowheads="1"/>
          </p:cNvSpPr>
          <p:nvPr/>
        </p:nvSpPr>
        <p:spPr bwMode="auto">
          <a:xfrm>
            <a:off x="4908841" y="3173212"/>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7" name="2"/>
          <p:cNvSpPr txBox="1">
            <a:spLocks noChangeArrowheads="1"/>
          </p:cNvSpPr>
          <p:nvPr/>
        </p:nvSpPr>
        <p:spPr bwMode="auto">
          <a:xfrm>
            <a:off x="5119010" y="2897301"/>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18" name="2"/>
          <p:cNvSpPr txBox="1">
            <a:spLocks noChangeArrowheads="1"/>
          </p:cNvSpPr>
          <p:nvPr/>
        </p:nvSpPr>
        <p:spPr bwMode="auto">
          <a:xfrm>
            <a:off x="6375898" y="2623123"/>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19" name="2"/>
          <p:cNvSpPr txBox="1">
            <a:spLocks noChangeArrowheads="1"/>
          </p:cNvSpPr>
          <p:nvPr/>
        </p:nvSpPr>
        <p:spPr bwMode="auto">
          <a:xfrm>
            <a:off x="6586066" y="2347212"/>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0" name="2"/>
          <p:cNvSpPr txBox="1">
            <a:spLocks noChangeArrowheads="1"/>
          </p:cNvSpPr>
          <p:nvPr/>
        </p:nvSpPr>
        <p:spPr bwMode="auto">
          <a:xfrm>
            <a:off x="7879027" y="2054256"/>
            <a:ext cx="1200059"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800" dirty="0">
                <a:solidFill>
                  <a:srgbClr val="404040"/>
                </a:solidFill>
                <a:latin typeface="微软雅黑" panose="020B0503020204020204" pitchFamily="34" charset="-122"/>
              </a:rPr>
              <a:t>小奕</a:t>
            </a:r>
            <a:r>
              <a:rPr lang="en-US" altLang="zh-CN" sz="800" dirty="0">
                <a:solidFill>
                  <a:srgbClr val="404040"/>
                </a:solidFill>
                <a:latin typeface="微软雅黑" panose="020B0503020204020204" pitchFamily="34" charset="-122"/>
              </a:rPr>
              <a:t>PPT</a:t>
            </a:r>
            <a:r>
              <a:rPr lang="zh-CN" altLang="zh-CN" sz="800" dirty="0">
                <a:solidFill>
                  <a:srgbClr val="404040"/>
                </a:solidFill>
                <a:latin typeface="微软雅黑" panose="020B0503020204020204" pitchFamily="34" charset="-122"/>
              </a:rPr>
              <a:t>工作室更专业的模板。</a:t>
            </a:r>
            <a:r>
              <a:rPr lang="zh-CN" altLang="en-US" sz="8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800" dirty="0">
              <a:solidFill>
                <a:srgbClr val="404040"/>
              </a:solidFill>
              <a:latin typeface="微软雅黑" panose="020B0503020204020204" pitchFamily="34" charset="-122"/>
            </a:endParaRPr>
          </a:p>
        </p:txBody>
      </p:sp>
      <p:sp>
        <p:nvSpPr>
          <p:cNvPr id="121" name="3"/>
          <p:cNvSpPr txBox="1">
            <a:spLocks noChangeArrowheads="1"/>
          </p:cNvSpPr>
          <p:nvPr/>
        </p:nvSpPr>
        <p:spPr bwMode="auto">
          <a:xfrm>
            <a:off x="8089195" y="1778344"/>
            <a:ext cx="836043" cy="29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sym typeface="Arial" panose="020B0604020202020204" pitchFamily="34" charset="0"/>
              </a:rPr>
              <a:t>研究过程</a:t>
            </a:r>
            <a:endParaRPr lang="en-US" altLang="zh-CN" sz="1200" b="1" dirty="0">
              <a:solidFill>
                <a:schemeClr val="tx1">
                  <a:lumMod val="75000"/>
                  <a:lumOff val="25000"/>
                </a:schemeClr>
              </a:solidFill>
              <a:sym typeface="Arial" panose="020B0604020202020204" pitchFamily="34" charset="0"/>
            </a:endParaRPr>
          </a:p>
        </p:txBody>
      </p:sp>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spTree>
    <p:extLst>
      <p:ext uri="{BB962C8B-B14F-4D97-AF65-F5344CB8AC3E}">
        <p14:creationId xmlns:p14="http://schemas.microsoft.com/office/powerpoint/2010/main" val="17268094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402176" y="1888069"/>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研究成果展示及应用</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570464" y="2503133"/>
            <a:ext cx="3954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fontAlgn="base">
              <a:spcBef>
                <a:spcPct val="0"/>
              </a:spcBef>
              <a:spcAft>
                <a:spcPct val="0"/>
              </a:spcAft>
              <a:defRPr/>
            </a:pPr>
            <a:r>
              <a:rPr lang="en-US" altLang="zh-CN" sz="1200" dirty="0">
                <a:solidFill>
                  <a:schemeClr val="tx1">
                    <a:lumMod val="95000"/>
                    <a:lumOff val="5000"/>
                  </a:schemeClr>
                </a:solidFill>
                <a:ea typeface="方正兰亭黑_GBK"/>
              </a:rPr>
              <a:t>Demonstration and application of research results</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20A5712A-76A5-4748-8EF7-59AEE5CE1D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918734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00A2D62-4100-4726-9B56-5B6547C675A6}"/>
              </a:ext>
            </a:extLst>
          </p:cNvPr>
          <p:cNvSpPr>
            <a:spLocks noGrp="1"/>
          </p:cNvSpPr>
          <p:nvPr>
            <p:ph type="sldNum" sz="quarter" idx="12"/>
          </p:nvPr>
        </p:nvSpPr>
        <p:spPr/>
        <p:txBody>
          <a:bodyPr/>
          <a:lstStyle/>
          <a:p>
            <a:fld id="{ACBECEF1-1935-4692-9C86-5FD89D9EDF46}" type="slidenum">
              <a:rPr lang="zh-CN" altLang="en-US" smtClean="0"/>
              <a:pPr/>
              <a:t>13</a:t>
            </a:fld>
            <a:endParaRPr lang="zh-CN" altLang="en-US"/>
          </a:p>
        </p:txBody>
      </p:sp>
      <p:pic>
        <p:nvPicPr>
          <p:cNvPr id="12" name="图片占位符 11">
            <a:extLst>
              <a:ext uri="{FF2B5EF4-FFF2-40B4-BE49-F238E27FC236}">
                <a16:creationId xmlns:a16="http://schemas.microsoft.com/office/drawing/2014/main" id="{B9AFE17B-AF59-4092-B27C-4E7BE0F8693E}"/>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668785" y="1314725"/>
            <a:ext cx="2078405" cy="1420141"/>
          </a:xfrm>
        </p:spPr>
      </p:pic>
      <p:pic>
        <p:nvPicPr>
          <p:cNvPr id="9" name="图片占位符 8">
            <a:extLst>
              <a:ext uri="{FF2B5EF4-FFF2-40B4-BE49-F238E27FC236}">
                <a16:creationId xmlns:a16="http://schemas.microsoft.com/office/drawing/2014/main" id="{82D45B71-F05D-4525-A1CB-C4BDFA3182B2}"/>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tretch>
            <a:fillRect/>
          </a:stretch>
        </p:blipFill>
        <p:spPr>
          <a:xfrm>
            <a:off x="2423806" y="2807207"/>
            <a:ext cx="2078405" cy="1414046"/>
          </a:xfrm>
        </p:spPr>
      </p:pic>
      <p:pic>
        <p:nvPicPr>
          <p:cNvPr id="5" name="图片占位符 4">
            <a:extLst>
              <a:ext uri="{FF2B5EF4-FFF2-40B4-BE49-F238E27FC236}">
                <a16:creationId xmlns:a16="http://schemas.microsoft.com/office/drawing/2014/main" id="{73D7913A-ABCF-44CE-B589-E4D5870310EA}"/>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178827" y="1314725"/>
            <a:ext cx="2078405" cy="1420141"/>
          </a:xfrm>
        </p:spPr>
      </p:pic>
      <p:pic>
        <p:nvPicPr>
          <p:cNvPr id="14" name="图片占位符 13">
            <a:extLst>
              <a:ext uri="{FF2B5EF4-FFF2-40B4-BE49-F238E27FC236}">
                <a16:creationId xmlns:a16="http://schemas.microsoft.com/office/drawing/2014/main" id="{EF3D0FA5-8EE2-4E9F-ABE6-DB276A798CEB}"/>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6913764" y="2807207"/>
            <a:ext cx="2078405" cy="1414046"/>
          </a:xfrm>
        </p:spPr>
      </p:pic>
      <p:sp>
        <p:nvSpPr>
          <p:cNvPr id="30" name="矩形 29">
            <a:extLst>
              <a:ext uri="{FF2B5EF4-FFF2-40B4-BE49-F238E27FC236}">
                <a16:creationId xmlns:a16="http://schemas.microsoft.com/office/drawing/2014/main" id="{FDE153CD-C225-4577-95F6-BA0FD90F3E0C}"/>
              </a:ext>
            </a:extLst>
          </p:cNvPr>
          <p:cNvSpPr/>
          <p:nvPr/>
        </p:nvSpPr>
        <p:spPr>
          <a:xfrm>
            <a:off x="178826" y="2806432"/>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1015F3E-67CE-4895-9E57-BBEB40888493}"/>
              </a:ext>
            </a:extLst>
          </p:cNvPr>
          <p:cNvSpPr/>
          <p:nvPr/>
        </p:nvSpPr>
        <p:spPr>
          <a:xfrm>
            <a:off x="2423805" y="1314254"/>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2BC5D9AE-0498-4A48-9EC3-6D2D4779F18B}"/>
              </a:ext>
            </a:extLst>
          </p:cNvPr>
          <p:cNvSpPr/>
          <p:nvPr/>
        </p:nvSpPr>
        <p:spPr>
          <a:xfrm>
            <a:off x="4668784" y="2803689"/>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A922D88C-2BE2-4773-844D-9CAEC27D765D}"/>
              </a:ext>
            </a:extLst>
          </p:cNvPr>
          <p:cNvSpPr/>
          <p:nvPr/>
        </p:nvSpPr>
        <p:spPr>
          <a:xfrm>
            <a:off x="6913763" y="1314253"/>
            <a:ext cx="2078405" cy="1421081"/>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41983054-2AED-4C96-93E9-2BA1A543516A}"/>
              </a:ext>
            </a:extLst>
          </p:cNvPr>
          <p:cNvSpPr/>
          <p:nvPr/>
        </p:nvSpPr>
        <p:spPr>
          <a:xfrm>
            <a:off x="261894" y="3290219"/>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38" name="文本框 37">
            <a:extLst>
              <a:ext uri="{FF2B5EF4-FFF2-40B4-BE49-F238E27FC236}">
                <a16:creationId xmlns:a16="http://schemas.microsoft.com/office/drawing/2014/main" id="{717EA5DC-E12B-4DD1-917B-74B2450FD191}"/>
              </a:ext>
            </a:extLst>
          </p:cNvPr>
          <p:cNvSpPr txBox="1">
            <a:spLocks noChangeArrowheads="1"/>
          </p:cNvSpPr>
          <p:nvPr/>
        </p:nvSpPr>
        <p:spPr bwMode="auto">
          <a:xfrm>
            <a:off x="337443" y="2995712"/>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39" name="矩形 38">
            <a:extLst>
              <a:ext uri="{FF2B5EF4-FFF2-40B4-BE49-F238E27FC236}">
                <a16:creationId xmlns:a16="http://schemas.microsoft.com/office/drawing/2014/main" id="{26F6026F-6651-44B5-A49B-91986BFA556B}"/>
              </a:ext>
            </a:extLst>
          </p:cNvPr>
          <p:cNvSpPr/>
          <p:nvPr/>
        </p:nvSpPr>
        <p:spPr>
          <a:xfrm>
            <a:off x="2520921"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40" name="文本框 39">
            <a:extLst>
              <a:ext uri="{FF2B5EF4-FFF2-40B4-BE49-F238E27FC236}">
                <a16:creationId xmlns:a16="http://schemas.microsoft.com/office/drawing/2014/main" id="{212AF98F-0C00-4CDD-A945-ED835A460A76}"/>
              </a:ext>
            </a:extLst>
          </p:cNvPr>
          <p:cNvSpPr txBox="1">
            <a:spLocks noChangeArrowheads="1"/>
          </p:cNvSpPr>
          <p:nvPr/>
        </p:nvSpPr>
        <p:spPr bwMode="auto">
          <a:xfrm>
            <a:off x="2596470"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0" name="矩形 49">
            <a:extLst>
              <a:ext uri="{FF2B5EF4-FFF2-40B4-BE49-F238E27FC236}">
                <a16:creationId xmlns:a16="http://schemas.microsoft.com/office/drawing/2014/main" id="{74C07974-027A-481B-9F1F-08FA25185051}"/>
              </a:ext>
            </a:extLst>
          </p:cNvPr>
          <p:cNvSpPr/>
          <p:nvPr/>
        </p:nvSpPr>
        <p:spPr>
          <a:xfrm>
            <a:off x="4751851" y="3275616"/>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1" name="文本框 50">
            <a:extLst>
              <a:ext uri="{FF2B5EF4-FFF2-40B4-BE49-F238E27FC236}">
                <a16:creationId xmlns:a16="http://schemas.microsoft.com/office/drawing/2014/main" id="{F8F250BC-D6D7-4E9B-BEF1-14CFC5D6D36B}"/>
              </a:ext>
            </a:extLst>
          </p:cNvPr>
          <p:cNvSpPr txBox="1">
            <a:spLocks noChangeArrowheads="1"/>
          </p:cNvSpPr>
          <p:nvPr/>
        </p:nvSpPr>
        <p:spPr bwMode="auto">
          <a:xfrm>
            <a:off x="4827400" y="2981109"/>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
        <p:nvSpPr>
          <p:cNvPr id="52" name="矩形 51">
            <a:extLst>
              <a:ext uri="{FF2B5EF4-FFF2-40B4-BE49-F238E27FC236}">
                <a16:creationId xmlns:a16="http://schemas.microsoft.com/office/drawing/2014/main" id="{4A54EB0B-7B87-49E8-8EF4-585F9A4F5855}"/>
              </a:ext>
            </a:extLst>
          </p:cNvPr>
          <p:cNvSpPr/>
          <p:nvPr/>
        </p:nvSpPr>
        <p:spPr>
          <a:xfrm>
            <a:off x="6992659" y="1752295"/>
            <a:ext cx="1912270" cy="819455"/>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sz="1050">
              <a:solidFill>
                <a:schemeClr val="bg1"/>
              </a:solidFill>
            </a:endParaRPr>
          </a:p>
        </p:txBody>
      </p:sp>
      <p:sp>
        <p:nvSpPr>
          <p:cNvPr id="53" name="文本框 52">
            <a:extLst>
              <a:ext uri="{FF2B5EF4-FFF2-40B4-BE49-F238E27FC236}">
                <a16:creationId xmlns:a16="http://schemas.microsoft.com/office/drawing/2014/main" id="{FDB271B1-BE81-4B75-A7FB-12B398334EC7}"/>
              </a:ext>
            </a:extLst>
          </p:cNvPr>
          <p:cNvSpPr txBox="1">
            <a:spLocks noChangeArrowheads="1"/>
          </p:cNvSpPr>
          <p:nvPr/>
        </p:nvSpPr>
        <p:spPr bwMode="auto">
          <a:xfrm>
            <a:off x="7068208" y="1457788"/>
            <a:ext cx="1761172" cy="36933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b="1">
                <a:solidFill>
                  <a:schemeClr val="bg1"/>
                </a:solidFill>
                <a:latin typeface="+mj-ea"/>
                <a:ea typeface="+mj-ea"/>
              </a:rPr>
              <a:t>研究成果展示</a:t>
            </a:r>
          </a:p>
        </p:txBody>
      </p:sp>
    </p:spTree>
    <p:extLst>
      <p:ext uri="{BB962C8B-B14F-4D97-AF65-F5344CB8AC3E}">
        <p14:creationId xmlns:p14="http://schemas.microsoft.com/office/powerpoint/2010/main" val="273546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p:bldP spid="38" grpId="0"/>
      <p:bldP spid="39" grpId="0"/>
      <p:bldP spid="40"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18E5A06-8819-4805-BC9F-6521A304F46B}"/>
              </a:ext>
            </a:extLst>
          </p:cNvPr>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63841" y="8731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研究成果展示及应用</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CE904F49-9B94-42A9-B7AB-FFBB847DABAF}"/>
              </a:ext>
            </a:extLst>
          </p:cNvPr>
          <p:cNvSpPr>
            <a:spLocks noGrp="1"/>
          </p:cNvSpPr>
          <p:nvPr>
            <p:ph type="sldNum" sz="quarter" idx="12"/>
          </p:nvPr>
        </p:nvSpPr>
        <p:spPr/>
        <p:txBody>
          <a:bodyPr/>
          <a:lstStyle/>
          <a:p>
            <a:fld id="{ACBECEF1-1935-4692-9C86-5FD89D9EDF46}" type="slidenum">
              <a:rPr lang="zh-CN" altLang="en-US" smtClean="0"/>
              <a:pPr/>
              <a:t>14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C85FA89-A7AF-4D7F-9827-1C1D04B8D9E7}"/>
              </a:ext>
            </a:extLst>
          </p:cNvPr>
          <p:cNvSpPr txBox="1"/>
          <p:nvPr/>
        </p:nvSpPr>
        <p:spPr>
          <a:xfrm>
            <a:off x="6341379" y="1362556"/>
            <a:ext cx="1706014"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研究成果应用</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80D39079-A873-43D5-AA1D-200EEEE4F35B}"/>
              </a:ext>
            </a:extLst>
          </p:cNvPr>
          <p:cNvSpPr txBox="1"/>
          <p:nvPr/>
        </p:nvSpPr>
        <p:spPr>
          <a:xfrm>
            <a:off x="6373663" y="1652968"/>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4"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89D3605-2DAC-42C0-8463-C4B8228D57D5}"/>
              </a:ext>
            </a:extLst>
          </p:cNvPr>
          <p:cNvSpPr txBox="1"/>
          <p:nvPr/>
        </p:nvSpPr>
        <p:spPr>
          <a:xfrm>
            <a:off x="6315160" y="3338051"/>
            <a:ext cx="1794463" cy="369332"/>
          </a:xfrm>
          <a:prstGeom prst="rect">
            <a:avLst/>
          </a:prstGeom>
          <a:noFill/>
          <a:ln>
            <a:noFill/>
          </a:ln>
        </p:spPr>
        <p:txBody>
          <a:bodyPr wrap="square">
            <a:spAutoFit/>
          </a:bodyPr>
          <a:lstStyle>
            <a:defPPr>
              <a:defRPr lang="zh-CN"/>
            </a:defPPr>
            <a:lvl1pP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CFFB01D1-6BE1-4BBE-8535-9F19719FE5A2}"/>
              </a:ext>
            </a:extLst>
          </p:cNvPr>
          <p:cNvSpPr txBox="1"/>
          <p:nvPr/>
        </p:nvSpPr>
        <p:spPr>
          <a:xfrm>
            <a:off x="6373663" y="3610722"/>
            <a:ext cx="2715471"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F1ABBEBF-AF91-450A-A89A-F348505E6F97}"/>
              </a:ext>
            </a:extLst>
          </p:cNvPr>
          <p:cNvSpPr txBox="1"/>
          <p:nvPr/>
        </p:nvSpPr>
        <p:spPr>
          <a:xfrm>
            <a:off x="1270000" y="1389366"/>
            <a:ext cx="1613889" cy="369332"/>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研究成果应用</a:t>
            </a:r>
            <a:endParaRPr lang="en-US"/>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BDA5199-0156-4E6A-A9B5-EAE701A2AFBE}"/>
              </a:ext>
            </a:extLst>
          </p:cNvPr>
          <p:cNvSpPr txBox="1"/>
          <p:nvPr/>
        </p:nvSpPr>
        <p:spPr>
          <a:xfrm>
            <a:off x="91474" y="1652968"/>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71A1D57C-6404-4698-9223-F9346286099C}"/>
              </a:ext>
            </a:extLst>
          </p:cNvPr>
          <p:cNvSpPr txBox="1"/>
          <p:nvPr/>
        </p:nvSpPr>
        <p:spPr>
          <a:xfrm>
            <a:off x="1198880" y="3347120"/>
            <a:ext cx="1608065" cy="369332"/>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研究成果应用</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EE611D66-49AD-4D0A-A178-F447F7C3E7FB}"/>
              </a:ext>
            </a:extLst>
          </p:cNvPr>
          <p:cNvSpPr txBox="1"/>
          <p:nvPr/>
        </p:nvSpPr>
        <p:spPr>
          <a:xfrm>
            <a:off x="91474" y="3610722"/>
            <a:ext cx="2715471"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grpSp>
        <p:nvGrpSpPr>
          <p:cNvPr id="5" name="组合 4">
            <a:extLst>
              <a:ext uri="{FF2B5EF4-FFF2-40B4-BE49-F238E27FC236}">
                <a16:creationId xmlns:a16="http://schemas.microsoft.com/office/drawing/2014/main" id="{E2FA4A81-8BBD-4906-8FB2-1372AE64AFDC}"/>
              </a:ext>
            </a:extLst>
          </p:cNvPr>
          <p:cNvGrpSpPr/>
          <p:nvPr/>
        </p:nvGrpSpPr>
        <p:grpSpPr>
          <a:xfrm>
            <a:off x="5126735" y="1502753"/>
            <a:ext cx="958521" cy="958521"/>
            <a:chOff x="5126734" y="1502752"/>
            <a:chExt cx="1082919" cy="1082919"/>
          </a:xfrm>
        </p:grpSpPr>
        <p:sp>
          <p:nvSpPr>
            <p:cNvPr id="48" name="椭圆 47">
              <a:extLst>
                <a:ext uri="{FF2B5EF4-FFF2-40B4-BE49-F238E27FC236}">
                  <a16:creationId xmlns:a16="http://schemas.microsoft.com/office/drawing/2014/main" id="{D35557C4-3414-4A1A-9651-129C8C54E32B}"/>
                </a:ext>
              </a:extLst>
            </p:cNvPr>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AutoShape 112">
              <a:extLst>
                <a:ext uri="{FF2B5EF4-FFF2-40B4-BE49-F238E27FC236}">
                  <a16:creationId xmlns:a16="http://schemas.microsoft.com/office/drawing/2014/main" id="{5F7DDC2A-9541-456B-8973-0A1248C83C3D}"/>
                </a:ext>
              </a:extLst>
            </p:cNvPr>
            <p:cNvSpPr>
              <a:spLocks/>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a:extLst>
              <a:ext uri="{FF2B5EF4-FFF2-40B4-BE49-F238E27FC236}">
                <a16:creationId xmlns:a16="http://schemas.microsoft.com/office/drawing/2014/main" id="{3AE4024A-8123-447B-8D70-CE249024E319}"/>
              </a:ext>
            </a:extLst>
          </p:cNvPr>
          <p:cNvGrpSpPr/>
          <p:nvPr/>
        </p:nvGrpSpPr>
        <p:grpSpPr>
          <a:xfrm>
            <a:off x="3026950" y="1502753"/>
            <a:ext cx="958521" cy="958521"/>
            <a:chOff x="2912452" y="1488831"/>
            <a:chExt cx="1082919" cy="1082919"/>
          </a:xfrm>
        </p:grpSpPr>
        <p:sp>
          <p:nvSpPr>
            <p:cNvPr id="49" name="椭圆 48">
              <a:extLst>
                <a:ext uri="{FF2B5EF4-FFF2-40B4-BE49-F238E27FC236}">
                  <a16:creationId xmlns:a16="http://schemas.microsoft.com/office/drawing/2014/main" id="{C7527AD6-0165-4CD9-B2B4-EE046D382130}"/>
                </a:ext>
              </a:extLst>
            </p:cNvPr>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1" name="组合 60">
              <a:extLst>
                <a:ext uri="{FF2B5EF4-FFF2-40B4-BE49-F238E27FC236}">
                  <a16:creationId xmlns:a16="http://schemas.microsoft.com/office/drawing/2014/main" id="{B64649AC-9931-4039-84D2-FA30898025D4}"/>
                </a:ext>
              </a:extLst>
            </p:cNvPr>
            <p:cNvGrpSpPr/>
            <p:nvPr/>
          </p:nvGrpSpPr>
          <p:grpSpPr>
            <a:xfrm>
              <a:off x="3284153" y="1758698"/>
              <a:ext cx="355867" cy="518751"/>
              <a:chOff x="2528974" y="2863357"/>
              <a:chExt cx="246811" cy="359779"/>
            </a:xfrm>
            <a:solidFill>
              <a:schemeClr val="bg1"/>
            </a:solidFill>
          </p:grpSpPr>
          <p:sp>
            <p:nvSpPr>
              <p:cNvPr id="62" name="AutoShape 113">
                <a:extLst>
                  <a:ext uri="{FF2B5EF4-FFF2-40B4-BE49-F238E27FC236}">
                    <a16:creationId xmlns:a16="http://schemas.microsoft.com/office/drawing/2014/main" id="{99B08F5F-7413-4369-A987-ADA077907A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a:extLst>
                  <a:ext uri="{FF2B5EF4-FFF2-40B4-BE49-F238E27FC236}">
                    <a16:creationId xmlns:a16="http://schemas.microsoft.com/office/drawing/2014/main" id="{F855915F-1DCA-4707-96BD-CE5AC5EB2B88}"/>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7" name="组合 6">
            <a:extLst>
              <a:ext uri="{FF2B5EF4-FFF2-40B4-BE49-F238E27FC236}">
                <a16:creationId xmlns:a16="http://schemas.microsoft.com/office/drawing/2014/main" id="{C71B78DE-9A14-4151-A4FD-672DF5BA2175}"/>
              </a:ext>
            </a:extLst>
          </p:cNvPr>
          <p:cNvGrpSpPr/>
          <p:nvPr/>
        </p:nvGrpSpPr>
        <p:grpSpPr>
          <a:xfrm>
            <a:off x="5189200" y="3228122"/>
            <a:ext cx="958521" cy="958521"/>
            <a:chOff x="5126734" y="3173557"/>
            <a:chExt cx="1082919" cy="1082919"/>
          </a:xfrm>
        </p:grpSpPr>
        <p:sp>
          <p:nvSpPr>
            <p:cNvPr id="50" name="椭圆 49">
              <a:extLst>
                <a:ext uri="{FF2B5EF4-FFF2-40B4-BE49-F238E27FC236}">
                  <a16:creationId xmlns:a16="http://schemas.microsoft.com/office/drawing/2014/main" id="{6A76657E-C5E4-4CD4-951D-51FB01F999BD}"/>
                </a:ext>
              </a:extLst>
            </p:cNvPr>
            <p:cNvSpPr/>
            <p:nvPr/>
          </p:nvSpPr>
          <p:spPr>
            <a:xfrm>
              <a:off x="5126734" y="3173557"/>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4" name="组合 63">
              <a:extLst>
                <a:ext uri="{FF2B5EF4-FFF2-40B4-BE49-F238E27FC236}">
                  <a16:creationId xmlns:a16="http://schemas.microsoft.com/office/drawing/2014/main" id="{165B3895-1E42-4D95-BB73-CF037D9386D5}"/>
                </a:ext>
              </a:extLst>
            </p:cNvPr>
            <p:cNvGrpSpPr/>
            <p:nvPr/>
          </p:nvGrpSpPr>
          <p:grpSpPr>
            <a:xfrm>
              <a:off x="5408396" y="3456083"/>
              <a:ext cx="517866" cy="517866"/>
              <a:chOff x="3191434" y="2145028"/>
              <a:chExt cx="359165" cy="359165"/>
            </a:xfrm>
            <a:solidFill>
              <a:schemeClr val="bg1"/>
            </a:solidFill>
          </p:grpSpPr>
          <p:sp>
            <p:nvSpPr>
              <p:cNvPr id="65" name="AutoShape 123">
                <a:extLst>
                  <a:ext uri="{FF2B5EF4-FFF2-40B4-BE49-F238E27FC236}">
                    <a16:creationId xmlns:a16="http://schemas.microsoft.com/office/drawing/2014/main" id="{B191DA28-2DCD-4A17-BBE4-E28BB26D6180}"/>
                  </a:ext>
                </a:extLst>
              </p:cNvPr>
              <p:cNvSpPr>
                <a:spLocks/>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24">
                <a:extLst>
                  <a:ext uri="{FF2B5EF4-FFF2-40B4-BE49-F238E27FC236}">
                    <a16:creationId xmlns:a16="http://schemas.microsoft.com/office/drawing/2014/main" id="{8B7BC690-A9B4-4274-8976-0441B9D53AB8}"/>
                  </a:ext>
                </a:extLst>
              </p:cNvPr>
              <p:cNvSpPr>
                <a:spLocks/>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5">
                <a:extLst>
                  <a:ext uri="{FF2B5EF4-FFF2-40B4-BE49-F238E27FC236}">
                    <a16:creationId xmlns:a16="http://schemas.microsoft.com/office/drawing/2014/main" id="{38849FAA-9BEE-4D72-B98F-A5D7AABF89AE}"/>
                  </a:ext>
                </a:extLst>
              </p:cNvPr>
              <p:cNvSpPr>
                <a:spLocks/>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a:extLst>
              <a:ext uri="{FF2B5EF4-FFF2-40B4-BE49-F238E27FC236}">
                <a16:creationId xmlns:a16="http://schemas.microsoft.com/office/drawing/2014/main" id="{394FDE2A-220C-4FC9-B6F7-4B6F382A5F6F}"/>
              </a:ext>
            </a:extLst>
          </p:cNvPr>
          <p:cNvGrpSpPr/>
          <p:nvPr/>
        </p:nvGrpSpPr>
        <p:grpSpPr>
          <a:xfrm>
            <a:off x="2976599" y="3228122"/>
            <a:ext cx="958521" cy="958521"/>
            <a:chOff x="2912452" y="3159636"/>
            <a:chExt cx="1082919" cy="1082919"/>
          </a:xfrm>
        </p:grpSpPr>
        <p:sp>
          <p:nvSpPr>
            <p:cNvPr id="51" name="椭圆 50">
              <a:extLst>
                <a:ext uri="{FF2B5EF4-FFF2-40B4-BE49-F238E27FC236}">
                  <a16:creationId xmlns:a16="http://schemas.microsoft.com/office/drawing/2014/main" id="{836FFAC5-3848-45CC-9BEA-1723704966FA}"/>
                </a:ext>
              </a:extLst>
            </p:cNvPr>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8" name="组合 67">
              <a:extLst>
                <a:ext uri="{FF2B5EF4-FFF2-40B4-BE49-F238E27FC236}">
                  <a16:creationId xmlns:a16="http://schemas.microsoft.com/office/drawing/2014/main" id="{19E1264A-BA58-4E02-BC94-070CA6D42A73}"/>
                </a:ext>
              </a:extLst>
            </p:cNvPr>
            <p:cNvGrpSpPr/>
            <p:nvPr/>
          </p:nvGrpSpPr>
          <p:grpSpPr>
            <a:xfrm flipH="1">
              <a:off x="3190040" y="3442162"/>
              <a:ext cx="517866" cy="517866"/>
              <a:chOff x="2473104" y="2145028"/>
              <a:chExt cx="359165" cy="359165"/>
            </a:xfrm>
            <a:solidFill>
              <a:schemeClr val="bg1"/>
            </a:solidFill>
          </p:grpSpPr>
          <p:sp>
            <p:nvSpPr>
              <p:cNvPr id="69" name="AutoShape 126">
                <a:extLst>
                  <a:ext uri="{FF2B5EF4-FFF2-40B4-BE49-F238E27FC236}">
                    <a16:creationId xmlns:a16="http://schemas.microsoft.com/office/drawing/2014/main" id="{7D045FA5-8CEA-4CED-90BB-7FB3EC630651}"/>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a:extLst>
                  <a:ext uri="{FF2B5EF4-FFF2-40B4-BE49-F238E27FC236}">
                    <a16:creationId xmlns:a16="http://schemas.microsoft.com/office/drawing/2014/main" id="{95752EF5-D6EA-4BD9-B619-52646543BB2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Tree>
    <p:extLst>
      <p:ext uri="{BB962C8B-B14F-4D97-AF65-F5344CB8AC3E}">
        <p14:creationId xmlns:p14="http://schemas.microsoft.com/office/powerpoint/2010/main" val="16210129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up)">
                                      <p:cBhvr>
                                        <p:cTn id="16" dur="500"/>
                                        <p:tgtEl>
                                          <p:spTgt spid="5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par>
                                <p:cTn id="26" presetID="22" presetClass="entr" presetSubtype="1"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22" presetClass="entr" presetSubtype="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4" grpId="0"/>
      <p:bldP spid="55" grpId="0"/>
      <p:bldP spid="56" grpId="0"/>
      <p:bldP spid="57" grpId="0"/>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616554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6" name="Oval 9"/>
          <p:cNvSpPr>
            <a:spLocks noChangeArrowheads="1"/>
          </p:cNvSpPr>
          <p:nvPr/>
        </p:nvSpPr>
        <p:spPr bwMode="auto">
          <a:xfrm>
            <a:off x="6165544" y="412690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8" name="Oval 9"/>
          <p:cNvSpPr>
            <a:spLocks noChangeArrowheads="1"/>
          </p:cNvSpPr>
          <p:nvPr/>
        </p:nvSpPr>
        <p:spPr bwMode="auto">
          <a:xfrm>
            <a:off x="578339" y="3281406"/>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52" name="Oval 9"/>
          <p:cNvSpPr>
            <a:spLocks noChangeArrowheads="1"/>
          </p:cNvSpPr>
          <p:nvPr/>
        </p:nvSpPr>
        <p:spPr bwMode="auto">
          <a:xfrm>
            <a:off x="3313484" y="3288548"/>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99" name="Oval 9"/>
          <p:cNvSpPr>
            <a:spLocks noChangeArrowheads="1"/>
          </p:cNvSpPr>
          <p:nvPr/>
        </p:nvSpPr>
        <p:spPr bwMode="auto">
          <a:xfrm>
            <a:off x="3313484" y="405765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107" name="Oval 9"/>
          <p:cNvSpPr>
            <a:spLocks noChangeArrowheads="1"/>
          </p:cNvSpPr>
          <p:nvPr/>
        </p:nvSpPr>
        <p:spPr bwMode="auto">
          <a:xfrm>
            <a:off x="578339" y="411976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endParaRPr>
          </a:p>
        </p:txBody>
      </p:sp>
      <p:sp>
        <p:nvSpPr>
          <p:cNvPr id="4" name="矩形 3">
            <a:hlinkClick r:id="rId3"/>
          </p:cNvPr>
          <p:cNvSpPr/>
          <p:nvPr/>
        </p:nvSpPr>
        <p:spPr>
          <a:xfrm>
            <a:off x="0" y="961673"/>
            <a:ext cx="9144000" cy="19115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5" name="图片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658"/>
            <a:ext cx="9144000" cy="1749552"/>
          </a:xfrm>
          <a:prstGeom prst="rect">
            <a:avLst/>
          </a:prstGeom>
        </p:spPr>
      </p:pic>
      <p:sp>
        <p:nvSpPr>
          <p:cNvPr id="50" name="TextBox 34"/>
          <p:cNvSpPr txBox="1"/>
          <p:nvPr/>
        </p:nvSpPr>
        <p:spPr>
          <a:xfrm>
            <a:off x="974107"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1" name="矩形 50"/>
          <p:cNvSpPr/>
          <p:nvPr/>
        </p:nvSpPr>
        <p:spPr>
          <a:xfrm>
            <a:off x="974107"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371799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58" name="矩形 57"/>
          <p:cNvSpPr/>
          <p:nvPr/>
        </p:nvSpPr>
        <p:spPr>
          <a:xfrm>
            <a:off x="371799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6238176" y="3355132"/>
            <a:ext cx="183134" cy="201001"/>
            <a:chOff x="1960563" y="-1427163"/>
            <a:chExt cx="455613" cy="500063"/>
          </a:xfrm>
          <a:solidFill>
            <a:schemeClr val="bg1"/>
          </a:solidFill>
        </p:grpSpPr>
        <p:sp>
          <p:nvSpPr>
            <p:cNvPr id="41" name="Freeform 19">
              <a:hlinkClick r:id="rId3"/>
            </p:cNvPr>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2" name="Freeform 20">
              <a:hlinkClick r:id="rId3"/>
            </p:cNvPr>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3" name="Freeform 21">
              <a:hlinkClick r:id="rId3"/>
            </p:cNvPr>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45" name="Freeform 23">
              <a:hlinkClick r:id="rId3"/>
            </p:cNvPr>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64" name="TextBox 34"/>
          <p:cNvSpPr txBox="1"/>
          <p:nvPr/>
        </p:nvSpPr>
        <p:spPr>
          <a:xfrm>
            <a:off x="6570055" y="317449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65" name="矩形 64"/>
          <p:cNvSpPr/>
          <p:nvPr/>
        </p:nvSpPr>
        <p:spPr>
          <a:xfrm>
            <a:off x="6570056" y="341952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3717995" y="394360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5" name="矩形 94"/>
          <p:cNvSpPr/>
          <p:nvPr/>
        </p:nvSpPr>
        <p:spPr>
          <a:xfrm>
            <a:off x="3717996" y="4188634"/>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3388387" y="4129108"/>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1" name="TextBox 34"/>
          <p:cNvSpPr txBox="1"/>
          <p:nvPr/>
        </p:nvSpPr>
        <p:spPr>
          <a:xfrm>
            <a:off x="974107" y="4012850"/>
            <a:ext cx="1657358"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2" name="矩形 91"/>
          <p:cNvSpPr/>
          <p:nvPr/>
        </p:nvSpPr>
        <p:spPr>
          <a:xfrm>
            <a:off x="974107"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a:spLocks/>
          </p:cNvSpPr>
          <p:nvPr/>
        </p:nvSpPr>
        <p:spPr bwMode="auto">
          <a:xfrm>
            <a:off x="652923" y="4202063"/>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endParaRPr>
          </a:p>
        </p:txBody>
      </p:sp>
      <p:sp>
        <p:nvSpPr>
          <p:cNvPr id="97" name="TextBox 34"/>
          <p:cNvSpPr txBox="1"/>
          <p:nvPr/>
        </p:nvSpPr>
        <p:spPr>
          <a:xfrm>
            <a:off x="6570055" y="4012850"/>
            <a:ext cx="1339421" cy="276999"/>
          </a:xfrm>
          <a:prstGeom prst="rect">
            <a:avLst/>
          </a:prstGeom>
          <a:noFill/>
        </p:spPr>
        <p:txBody>
          <a:bodyPr wrap="square" lIns="68580" tIns="34290" rIns="68580" bIns="34290" rtlCol="0">
            <a:spAutoFit/>
          </a:bodyPr>
          <a:lstStyle/>
          <a:p>
            <a:r>
              <a:rPr lang="zh-CN" altLang="en-US" b="1">
                <a:solidFill>
                  <a:srgbClr val="2F2F2F"/>
                </a:solidFill>
                <a:latin typeface="微软雅黑" panose="020B0503020204020204" pitchFamily="34" charset="-122"/>
                <a:ea typeface="微软雅黑" panose="020B0503020204020204" pitchFamily="34" charset="-122"/>
              </a:rPr>
              <a:t>应用领域</a:t>
            </a:r>
            <a:endParaRPr lang="zh-CN" altLang="en-US" b="1" dirty="0">
              <a:solidFill>
                <a:srgbClr val="2F2F2F"/>
              </a:solidFill>
              <a:latin typeface="微软雅黑" panose="020B0503020204020204" pitchFamily="34" charset="-122"/>
              <a:ea typeface="微软雅黑" panose="020B0503020204020204" pitchFamily="34" charset="-122"/>
            </a:endParaRPr>
          </a:p>
        </p:txBody>
      </p:sp>
      <p:sp>
        <p:nvSpPr>
          <p:cNvPr id="98" name="矩形 97"/>
          <p:cNvSpPr/>
          <p:nvPr/>
        </p:nvSpPr>
        <p:spPr>
          <a:xfrm>
            <a:off x="6570056" y="4257883"/>
            <a:ext cx="2096342" cy="415498"/>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a:spLocks/>
          </p:cNvSpPr>
          <p:nvPr/>
        </p:nvSpPr>
        <p:spPr bwMode="auto">
          <a:xfrm>
            <a:off x="6250779" y="4181289"/>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grpSp>
        <p:nvGrpSpPr>
          <p:cNvPr id="17" name="组合 16"/>
          <p:cNvGrpSpPr/>
          <p:nvPr/>
        </p:nvGrpSpPr>
        <p:grpSpPr>
          <a:xfrm>
            <a:off x="660901" y="3374156"/>
            <a:ext cx="206744" cy="155447"/>
            <a:chOff x="2231238" y="1865312"/>
            <a:chExt cx="514350" cy="386732"/>
          </a:xfrm>
          <a:solidFill>
            <a:schemeClr val="bg1"/>
          </a:solidFill>
        </p:grpSpPr>
        <p:sp>
          <p:nvSpPr>
            <p:cNvPr id="19"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sp>
          <p:nvSpPr>
            <p:cNvPr id="20"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endParaRPr>
            </a:p>
          </p:txBody>
        </p:sp>
      </p:grpSp>
      <p:sp>
        <p:nvSpPr>
          <p:cNvPr id="54" name="Freeform 134"/>
          <p:cNvSpPr>
            <a:spLocks/>
          </p:cNvSpPr>
          <p:nvPr/>
        </p:nvSpPr>
        <p:spPr bwMode="auto">
          <a:xfrm>
            <a:off x="3419064" y="3330624"/>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p>
        </p:txBody>
      </p:sp>
      <p:sp>
        <p:nvSpPr>
          <p:cNvPr id="36"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应用领域</a:t>
            </a:r>
          </a:p>
        </p:txBody>
      </p:sp>
    </p:spTree>
    <p:extLst>
      <p:ext uri="{BB962C8B-B14F-4D97-AF65-F5344CB8AC3E}">
        <p14:creationId xmlns:p14="http://schemas.microsoft.com/office/powerpoint/2010/main" val="16683214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7"/>
                                        </p:tgtEl>
                                        <p:attrNameLst>
                                          <p:attrName>style.visibility</p:attrName>
                                        </p:attrNameLst>
                                      </p:cBhvr>
                                      <p:to>
                                        <p:strVal val="visible"/>
                                      </p:to>
                                    </p:set>
                                    <p:animEffect transition="in" filter="fade">
                                      <p:cBhvr>
                                        <p:cTn id="39" dur="1000"/>
                                        <p:tgtEl>
                                          <p:spTgt spid="107"/>
                                        </p:tgtEl>
                                      </p:cBhvr>
                                    </p:animEffect>
                                    <p:anim calcmode="lin" valueType="num">
                                      <p:cBhvr>
                                        <p:cTn id="40" dur="1000" fill="hold"/>
                                        <p:tgtEl>
                                          <p:spTgt spid="107"/>
                                        </p:tgtEl>
                                        <p:attrNameLst>
                                          <p:attrName>ppt_x</p:attrName>
                                        </p:attrNameLst>
                                      </p:cBhvr>
                                      <p:tavLst>
                                        <p:tav tm="0">
                                          <p:val>
                                            <p:strVal val="#ppt_x"/>
                                          </p:val>
                                        </p:tav>
                                        <p:tav tm="100000">
                                          <p:val>
                                            <p:strVal val="#ppt_x"/>
                                          </p:val>
                                        </p:tav>
                                      </p:tavLst>
                                    </p:anim>
                                    <p:anim calcmode="lin" valueType="num">
                                      <p:cBhvr>
                                        <p:cTn id="41" dur="1000" fill="hold"/>
                                        <p:tgtEl>
                                          <p:spTgt spid="10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000"/>
                                        <p:tgtEl>
                                          <p:spTgt spid="40"/>
                                        </p:tgtEl>
                                      </p:cBhvr>
                                    </p:animEffect>
                                    <p:anim calcmode="lin" valueType="num">
                                      <p:cBhvr>
                                        <p:cTn id="65" dur="1000" fill="hold"/>
                                        <p:tgtEl>
                                          <p:spTgt spid="40"/>
                                        </p:tgtEl>
                                        <p:attrNameLst>
                                          <p:attrName>ppt_x</p:attrName>
                                        </p:attrNameLst>
                                      </p:cBhvr>
                                      <p:tavLst>
                                        <p:tav tm="0">
                                          <p:val>
                                            <p:strVal val="#ppt_x"/>
                                          </p:val>
                                        </p:tav>
                                        <p:tav tm="100000">
                                          <p:val>
                                            <p:strVal val="#ppt_x"/>
                                          </p:val>
                                        </p:tav>
                                      </p:tavLst>
                                    </p:anim>
                                    <p:anim calcmode="lin" valueType="num">
                                      <p:cBhvr>
                                        <p:cTn id="66" dur="1000" fill="hold"/>
                                        <p:tgtEl>
                                          <p:spTgt spid="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1000"/>
                                        <p:tgtEl>
                                          <p:spTgt spid="64"/>
                                        </p:tgtEl>
                                      </p:cBhvr>
                                    </p:animEffect>
                                    <p:anim calcmode="lin" valueType="num">
                                      <p:cBhvr>
                                        <p:cTn id="70" dur="1000" fill="hold"/>
                                        <p:tgtEl>
                                          <p:spTgt spid="64"/>
                                        </p:tgtEl>
                                        <p:attrNameLst>
                                          <p:attrName>ppt_x</p:attrName>
                                        </p:attrNameLst>
                                      </p:cBhvr>
                                      <p:tavLst>
                                        <p:tav tm="0">
                                          <p:val>
                                            <p:strVal val="#ppt_x"/>
                                          </p:val>
                                        </p:tav>
                                        <p:tav tm="100000">
                                          <p:val>
                                            <p:strVal val="#ppt_x"/>
                                          </p:val>
                                        </p:tav>
                                      </p:tavLst>
                                    </p:anim>
                                    <p:anim calcmode="lin" valueType="num">
                                      <p:cBhvr>
                                        <p:cTn id="71" dur="10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anim calcmode="lin" valueType="num">
                                      <p:cBhvr>
                                        <p:cTn id="75" dur="1000" fill="hold"/>
                                        <p:tgtEl>
                                          <p:spTgt spid="65"/>
                                        </p:tgtEl>
                                        <p:attrNameLst>
                                          <p:attrName>ppt_x</p:attrName>
                                        </p:attrNameLst>
                                      </p:cBhvr>
                                      <p:tavLst>
                                        <p:tav tm="0">
                                          <p:val>
                                            <p:strVal val="#ppt_x"/>
                                          </p:val>
                                        </p:tav>
                                        <p:tav tm="100000">
                                          <p:val>
                                            <p:strVal val="#ppt_x"/>
                                          </p:val>
                                        </p:tav>
                                      </p:tavLst>
                                    </p:anim>
                                    <p:anim calcmode="lin" valueType="num">
                                      <p:cBhvr>
                                        <p:cTn id="76" dur="1000" fill="hold"/>
                                        <p:tgtEl>
                                          <p:spTgt spid="6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1000"/>
                                        <p:tgtEl>
                                          <p:spTgt spid="94"/>
                                        </p:tgtEl>
                                      </p:cBhvr>
                                    </p:animEffect>
                                    <p:anim calcmode="lin" valueType="num">
                                      <p:cBhvr>
                                        <p:cTn id="80" dur="1000" fill="hold"/>
                                        <p:tgtEl>
                                          <p:spTgt spid="94"/>
                                        </p:tgtEl>
                                        <p:attrNameLst>
                                          <p:attrName>ppt_x</p:attrName>
                                        </p:attrNameLst>
                                      </p:cBhvr>
                                      <p:tavLst>
                                        <p:tav tm="0">
                                          <p:val>
                                            <p:strVal val="#ppt_x"/>
                                          </p:val>
                                        </p:tav>
                                        <p:tav tm="100000">
                                          <p:val>
                                            <p:strVal val="#ppt_x"/>
                                          </p:val>
                                        </p:tav>
                                      </p:tavLst>
                                    </p:anim>
                                    <p:anim calcmode="lin" valueType="num">
                                      <p:cBhvr>
                                        <p:cTn id="81" dur="1000" fill="hold"/>
                                        <p:tgtEl>
                                          <p:spTgt spid="9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1000"/>
                                        <p:tgtEl>
                                          <p:spTgt spid="95"/>
                                        </p:tgtEl>
                                      </p:cBhvr>
                                    </p:animEffect>
                                    <p:anim calcmode="lin" valueType="num">
                                      <p:cBhvr>
                                        <p:cTn id="85" dur="1000" fill="hold"/>
                                        <p:tgtEl>
                                          <p:spTgt spid="95"/>
                                        </p:tgtEl>
                                        <p:attrNameLst>
                                          <p:attrName>ppt_x</p:attrName>
                                        </p:attrNameLst>
                                      </p:cBhvr>
                                      <p:tavLst>
                                        <p:tav tm="0">
                                          <p:val>
                                            <p:strVal val="#ppt_x"/>
                                          </p:val>
                                        </p:tav>
                                        <p:tav tm="100000">
                                          <p:val>
                                            <p:strVal val="#ppt_x"/>
                                          </p:val>
                                        </p:tav>
                                      </p:tavLst>
                                    </p:anim>
                                    <p:anim calcmode="lin" valueType="num">
                                      <p:cBhvr>
                                        <p:cTn id="86" dur="1000" fill="hold"/>
                                        <p:tgtEl>
                                          <p:spTgt spid="9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1000"/>
                                        <p:tgtEl>
                                          <p:spTgt spid="91"/>
                                        </p:tgtEl>
                                      </p:cBhvr>
                                    </p:animEffect>
                                    <p:anim calcmode="lin" valueType="num">
                                      <p:cBhvr>
                                        <p:cTn id="95" dur="1000" fill="hold"/>
                                        <p:tgtEl>
                                          <p:spTgt spid="91"/>
                                        </p:tgtEl>
                                        <p:attrNameLst>
                                          <p:attrName>ppt_x</p:attrName>
                                        </p:attrNameLst>
                                      </p:cBhvr>
                                      <p:tavLst>
                                        <p:tav tm="0">
                                          <p:val>
                                            <p:strVal val="#ppt_x"/>
                                          </p:val>
                                        </p:tav>
                                        <p:tav tm="100000">
                                          <p:val>
                                            <p:strVal val="#ppt_x"/>
                                          </p:val>
                                        </p:tav>
                                      </p:tavLst>
                                    </p:anim>
                                    <p:anim calcmode="lin" valueType="num">
                                      <p:cBhvr>
                                        <p:cTn id="96" dur="1000" fill="hold"/>
                                        <p:tgtEl>
                                          <p:spTgt spid="9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1000"/>
                                        <p:tgtEl>
                                          <p:spTgt spid="92"/>
                                        </p:tgtEl>
                                      </p:cBhvr>
                                    </p:animEffect>
                                    <p:anim calcmode="lin" valueType="num">
                                      <p:cBhvr>
                                        <p:cTn id="100" dur="1000" fill="hold"/>
                                        <p:tgtEl>
                                          <p:spTgt spid="92"/>
                                        </p:tgtEl>
                                        <p:attrNameLst>
                                          <p:attrName>ppt_x</p:attrName>
                                        </p:attrNameLst>
                                      </p:cBhvr>
                                      <p:tavLst>
                                        <p:tav tm="0">
                                          <p:val>
                                            <p:strVal val="#ppt_x"/>
                                          </p:val>
                                        </p:tav>
                                        <p:tav tm="100000">
                                          <p:val>
                                            <p:strVal val="#ppt_x"/>
                                          </p:val>
                                        </p:tav>
                                      </p:tavLst>
                                    </p:anim>
                                    <p:anim calcmode="lin" valueType="num">
                                      <p:cBhvr>
                                        <p:cTn id="101" dur="1000" fill="hold"/>
                                        <p:tgtEl>
                                          <p:spTgt spid="9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animEffect transition="in" filter="fade">
                                      <p:cBhvr>
                                        <p:cTn id="104" dur="1000"/>
                                        <p:tgtEl>
                                          <p:spTgt spid="111"/>
                                        </p:tgtEl>
                                      </p:cBhvr>
                                    </p:animEffect>
                                    <p:anim calcmode="lin" valueType="num">
                                      <p:cBhvr>
                                        <p:cTn id="105" dur="1000" fill="hold"/>
                                        <p:tgtEl>
                                          <p:spTgt spid="111"/>
                                        </p:tgtEl>
                                        <p:attrNameLst>
                                          <p:attrName>ppt_x</p:attrName>
                                        </p:attrNameLst>
                                      </p:cBhvr>
                                      <p:tavLst>
                                        <p:tav tm="0">
                                          <p:val>
                                            <p:strVal val="#ppt_x"/>
                                          </p:val>
                                        </p:tav>
                                        <p:tav tm="100000">
                                          <p:val>
                                            <p:strVal val="#ppt_x"/>
                                          </p:val>
                                        </p:tav>
                                      </p:tavLst>
                                    </p:anim>
                                    <p:anim calcmode="lin" valueType="num">
                                      <p:cBhvr>
                                        <p:cTn id="106" dur="1000" fill="hold"/>
                                        <p:tgtEl>
                                          <p:spTgt spid="11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1000"/>
                                        <p:tgtEl>
                                          <p:spTgt spid="97"/>
                                        </p:tgtEl>
                                      </p:cBhvr>
                                    </p:animEffect>
                                    <p:anim calcmode="lin" valueType="num">
                                      <p:cBhvr>
                                        <p:cTn id="110" dur="1000" fill="hold"/>
                                        <p:tgtEl>
                                          <p:spTgt spid="97"/>
                                        </p:tgtEl>
                                        <p:attrNameLst>
                                          <p:attrName>ppt_x</p:attrName>
                                        </p:attrNameLst>
                                      </p:cBhvr>
                                      <p:tavLst>
                                        <p:tav tm="0">
                                          <p:val>
                                            <p:strVal val="#ppt_x"/>
                                          </p:val>
                                        </p:tav>
                                        <p:tav tm="100000">
                                          <p:val>
                                            <p:strVal val="#ppt_x"/>
                                          </p:val>
                                        </p:tav>
                                      </p:tavLst>
                                    </p:anim>
                                    <p:anim calcmode="lin" valueType="num">
                                      <p:cBhvr>
                                        <p:cTn id="111" dur="1000" fill="hold"/>
                                        <p:tgtEl>
                                          <p:spTgt spid="9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fade">
                                      <p:cBhvr>
                                        <p:cTn id="114" dur="1000"/>
                                        <p:tgtEl>
                                          <p:spTgt spid="98"/>
                                        </p:tgtEl>
                                      </p:cBhvr>
                                    </p:animEffect>
                                    <p:anim calcmode="lin" valueType="num">
                                      <p:cBhvr>
                                        <p:cTn id="115" dur="1000" fill="hold"/>
                                        <p:tgtEl>
                                          <p:spTgt spid="98"/>
                                        </p:tgtEl>
                                        <p:attrNameLst>
                                          <p:attrName>ppt_x</p:attrName>
                                        </p:attrNameLst>
                                      </p:cBhvr>
                                      <p:tavLst>
                                        <p:tav tm="0">
                                          <p:val>
                                            <p:strVal val="#ppt_x"/>
                                          </p:val>
                                        </p:tav>
                                        <p:tav tm="100000">
                                          <p:val>
                                            <p:strVal val="#ppt_x"/>
                                          </p:val>
                                        </p:tav>
                                      </p:tavLst>
                                    </p:anim>
                                    <p:anim calcmode="lin" valueType="num">
                                      <p:cBhvr>
                                        <p:cTn id="116" dur="1000" fill="hold"/>
                                        <p:tgtEl>
                                          <p:spTgt spid="98"/>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1000"/>
                                        <p:tgtEl>
                                          <p:spTgt spid="112"/>
                                        </p:tgtEl>
                                      </p:cBhvr>
                                    </p:animEffect>
                                    <p:anim calcmode="lin" valueType="num">
                                      <p:cBhvr>
                                        <p:cTn id="120" dur="1000" fill="hold"/>
                                        <p:tgtEl>
                                          <p:spTgt spid="112"/>
                                        </p:tgtEl>
                                        <p:attrNameLst>
                                          <p:attrName>ppt_x</p:attrName>
                                        </p:attrNameLst>
                                      </p:cBhvr>
                                      <p:tavLst>
                                        <p:tav tm="0">
                                          <p:val>
                                            <p:strVal val="#ppt_x"/>
                                          </p:val>
                                        </p:tav>
                                        <p:tav tm="100000">
                                          <p:val>
                                            <p:strVal val="#ppt_x"/>
                                          </p:val>
                                        </p:tav>
                                      </p:tavLst>
                                    </p:anim>
                                    <p:anim calcmode="lin" valueType="num">
                                      <p:cBhvr>
                                        <p:cTn id="121" dur="1000" fill="hold"/>
                                        <p:tgtEl>
                                          <p:spTgt spid="112"/>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1000"/>
                                        <p:tgtEl>
                                          <p:spTgt spid="17"/>
                                        </p:tgtEl>
                                      </p:cBhvr>
                                    </p:animEffect>
                                    <p:anim calcmode="lin" valueType="num">
                                      <p:cBhvr>
                                        <p:cTn id="125" dur="1000" fill="hold"/>
                                        <p:tgtEl>
                                          <p:spTgt spid="17"/>
                                        </p:tgtEl>
                                        <p:attrNameLst>
                                          <p:attrName>ppt_x</p:attrName>
                                        </p:attrNameLst>
                                      </p:cBhvr>
                                      <p:tavLst>
                                        <p:tav tm="0">
                                          <p:val>
                                            <p:strVal val="#ppt_x"/>
                                          </p:val>
                                        </p:tav>
                                        <p:tav tm="100000">
                                          <p:val>
                                            <p:strVal val="#ppt_x"/>
                                          </p:val>
                                        </p:tav>
                                      </p:tavLst>
                                    </p:anim>
                                    <p:anim calcmode="lin" valueType="num">
                                      <p:cBhvr>
                                        <p:cTn id="126" dur="1000" fill="hold"/>
                                        <p:tgtEl>
                                          <p:spTgt spid="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1000"/>
                                        <p:tgtEl>
                                          <p:spTgt spid="54"/>
                                        </p:tgtEl>
                                      </p:cBhvr>
                                    </p:animEffect>
                                    <p:anim calcmode="lin" valueType="num">
                                      <p:cBhvr>
                                        <p:cTn id="130" dur="1000" fill="hold"/>
                                        <p:tgtEl>
                                          <p:spTgt spid="54"/>
                                        </p:tgtEl>
                                        <p:attrNameLst>
                                          <p:attrName>ppt_x</p:attrName>
                                        </p:attrNameLst>
                                      </p:cBhvr>
                                      <p:tavLst>
                                        <p:tav tm="0">
                                          <p:val>
                                            <p:strVal val="#ppt_x"/>
                                          </p:val>
                                        </p:tav>
                                        <p:tav tm="100000">
                                          <p:val>
                                            <p:strVal val="#ppt_x"/>
                                          </p:val>
                                        </p:tav>
                                      </p:tavLst>
                                    </p:anim>
                                    <p:anim calcmode="lin" valueType="num">
                                      <p:cBhvr>
                                        <p:cTn id="13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556338" y="1888069"/>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论文总结</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464966" y="2503133"/>
            <a:ext cx="22140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Paper Summary</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6E515C24-70FC-4BFF-8007-660B78B3F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1967982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4FB549-AB15-4E42-A171-C040AE42A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004" r="36731"/>
          <a:stretch/>
        </p:blipFill>
        <p:spPr>
          <a:xfrm>
            <a:off x="3744850" y="1433862"/>
            <a:ext cx="1764410" cy="3243551"/>
          </a:xfrm>
          <a:prstGeom prst="rect">
            <a:avLst/>
          </a:prstGeom>
        </p:spPr>
      </p:pic>
      <p:sp>
        <p:nvSpPr>
          <p:cNvPr id="73" name="文本框 5"/>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729368C-EC70-47E1-A73E-150E80022352}"/>
              </a:ext>
            </a:extLst>
          </p:cNvPr>
          <p:cNvSpPr>
            <a:spLocks noGrp="1"/>
          </p:cNvSpPr>
          <p:nvPr>
            <p:ph type="sldNum" sz="quarter" idx="12"/>
          </p:nvPr>
        </p:nvSpPr>
        <p:spPr/>
        <p:txBody>
          <a:bodyPr/>
          <a:lstStyle/>
          <a:p>
            <a:fld id="{ACBECEF1-1935-4692-9C86-5FD89D9EDF46}" type="slidenum">
              <a:rPr lang="zh-CN" altLang="en-US" smtClean="0"/>
              <a:pPr/>
              <a:t>17</a:t>
            </a:fld>
            <a:endParaRPr lang="zh-CN" altLang="en-US"/>
          </a:p>
        </p:txBody>
      </p:sp>
      <p:sp>
        <p:nvSpPr>
          <p:cNvPr id="7" name="矩形: 圆角 6">
            <a:extLst>
              <a:ext uri="{FF2B5EF4-FFF2-40B4-BE49-F238E27FC236}">
                <a16:creationId xmlns:a16="http://schemas.microsoft.com/office/drawing/2014/main" id="{8FBBE6BF-77BA-4689-BAC3-4DB9C4B26F9A}"/>
              </a:ext>
            </a:extLst>
          </p:cNvPr>
          <p:cNvSpPr/>
          <p:nvPr/>
        </p:nvSpPr>
        <p:spPr>
          <a:xfrm>
            <a:off x="1847654" y="1394690"/>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47306FCF-8037-48A4-9D1B-9333440D97F9}"/>
              </a:ext>
            </a:extLst>
          </p:cNvPr>
          <p:cNvSpPr txBox="1"/>
          <p:nvPr/>
        </p:nvSpPr>
        <p:spPr>
          <a:xfrm>
            <a:off x="179794" y="1899949"/>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0" name="矩形: 圆角 89">
            <a:extLst>
              <a:ext uri="{FF2B5EF4-FFF2-40B4-BE49-F238E27FC236}">
                <a16:creationId xmlns:a16="http://schemas.microsoft.com/office/drawing/2014/main" id="{DE096B7C-75D8-4A8C-B95A-AAB683C3154E}"/>
              </a:ext>
            </a:extLst>
          </p:cNvPr>
          <p:cNvSpPr/>
          <p:nvPr/>
        </p:nvSpPr>
        <p:spPr>
          <a:xfrm>
            <a:off x="1885221" y="3008859"/>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0260575-EF7C-4918-9C40-7460C14BAC39}"/>
              </a:ext>
            </a:extLst>
          </p:cNvPr>
          <p:cNvSpPr txBox="1"/>
          <p:nvPr/>
        </p:nvSpPr>
        <p:spPr>
          <a:xfrm>
            <a:off x="217361" y="3476335"/>
            <a:ext cx="2899030" cy="79438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4" name="矩形: 圆角 93">
            <a:extLst>
              <a:ext uri="{FF2B5EF4-FFF2-40B4-BE49-F238E27FC236}">
                <a16:creationId xmlns:a16="http://schemas.microsoft.com/office/drawing/2014/main" id="{93D7576A-1DB1-4DBB-9E62-B2BA76FDFE7F}"/>
              </a:ext>
            </a:extLst>
          </p:cNvPr>
          <p:cNvSpPr/>
          <p:nvPr/>
        </p:nvSpPr>
        <p:spPr>
          <a:xfrm>
            <a:off x="6245955"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680FE808-7645-4BD8-B943-DB5F7BBAD9D9}"/>
              </a:ext>
            </a:extLst>
          </p:cNvPr>
          <p:cNvSpPr txBox="1"/>
          <p:nvPr/>
        </p:nvSpPr>
        <p:spPr>
          <a:xfrm>
            <a:off x="6102095" y="1930545"/>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sp>
        <p:nvSpPr>
          <p:cNvPr id="96" name="矩形: 圆角 95">
            <a:extLst>
              <a:ext uri="{FF2B5EF4-FFF2-40B4-BE49-F238E27FC236}">
                <a16:creationId xmlns:a16="http://schemas.microsoft.com/office/drawing/2014/main" id="{4EE808FA-D956-4273-B2E6-DB4CA2AD8986}"/>
              </a:ext>
            </a:extLst>
          </p:cNvPr>
          <p:cNvSpPr/>
          <p:nvPr/>
        </p:nvSpPr>
        <p:spPr>
          <a:xfrm>
            <a:off x="6283522" y="3039455"/>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a:t>论文总结</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a:extLst>
              <a:ext uri="{FF2B5EF4-FFF2-40B4-BE49-F238E27FC236}">
                <a16:creationId xmlns:a16="http://schemas.microsoft.com/office/drawing/2014/main" id="{19B496E3-CE3E-4E43-9F77-7FBCC1EA04D2}"/>
              </a:ext>
            </a:extLst>
          </p:cNvPr>
          <p:cNvSpPr txBox="1"/>
          <p:nvPr/>
        </p:nvSpPr>
        <p:spPr>
          <a:xfrm>
            <a:off x="6139662" y="3506931"/>
            <a:ext cx="2899030" cy="79438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noProof="0">
                <a:ln>
                  <a:noFill/>
                </a:ln>
                <a:solidFill>
                  <a:schemeClr val="tx1">
                    <a:lumMod val="95000"/>
                    <a:lumOff val="5000"/>
                  </a:schemeClr>
                </a:solidFill>
                <a:effectLst/>
                <a:uLnTx/>
                <a:uFillTx/>
              </a:rPr>
              <a:t>Lorem ipsum dolor sit amet, consectetur adipiscing elit. </a:t>
            </a:r>
            <a:r>
              <a:rPr lang="en-US" altLang="zh-CN" sz="1050" kern="0">
                <a:solidFill>
                  <a:schemeClr val="tx1">
                    <a:lumMod val="95000"/>
                    <a:lumOff val="5000"/>
                  </a:schemeClr>
                </a:solidFill>
              </a:rPr>
              <a:t>Lorem ipsum dolor sit amet, consectetur adipiscing elit. </a:t>
            </a:r>
          </a:p>
        </p:txBody>
      </p:sp>
      <p:pic>
        <p:nvPicPr>
          <p:cNvPr id="3" name="图片 2">
            <a:extLst>
              <a:ext uri="{FF2B5EF4-FFF2-40B4-BE49-F238E27FC236}">
                <a16:creationId xmlns:a16="http://schemas.microsoft.com/office/drawing/2014/main" id="{487A7C96-5535-4009-8C20-D5A54B44ED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0448" y="978935"/>
            <a:ext cx="1969481" cy="4087421"/>
          </a:xfrm>
          <a:prstGeom prst="rect">
            <a:avLst/>
          </a:prstGeom>
        </p:spPr>
      </p:pic>
    </p:spTree>
    <p:extLst>
      <p:ext uri="{BB962C8B-B14F-4D97-AF65-F5344CB8AC3E}">
        <p14:creationId xmlns:p14="http://schemas.microsoft.com/office/powerpoint/2010/main" val="1636732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167430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400">
              <a:solidFill>
                <a:schemeClr val="tx1">
                  <a:lumMod val="85000"/>
                  <a:lumOff val="15000"/>
                </a:schemeClr>
              </a:solidFill>
              <a:latin typeface="+mj-ea"/>
              <a:ea typeface="+mj-ea"/>
            </a:endParaRPr>
          </a:p>
          <a:p>
            <a:pPr>
              <a:lnSpc>
                <a:spcPct val="150000"/>
              </a:lnSpc>
            </a:pPr>
            <a:r>
              <a:rPr lang="zh-CN" altLang="en-US" sz="14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400">
                <a:solidFill>
                  <a:schemeClr val="tx1">
                    <a:lumMod val="85000"/>
                    <a:lumOff val="15000"/>
                  </a:schemeClr>
                </a:solidFill>
                <a:latin typeface="+mj-ea"/>
                <a:ea typeface="+mj-ea"/>
              </a:rPr>
              <a:t>!</a:t>
            </a: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446149"/>
            <a:ext cx="7260906" cy="738664"/>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400">
                <a:solidFill>
                  <a:schemeClr val="tx1">
                    <a:lumMod val="85000"/>
                    <a:lumOff val="15000"/>
                  </a:schemeClr>
                </a:solidFill>
                <a:latin typeface="+mj-ea"/>
                <a:ea typeface="+mj-ea"/>
              </a:rPr>
              <a:t>;</a:t>
            </a:r>
            <a:r>
              <a:rPr lang="zh-CN" altLang="en-US" sz="1400">
                <a:solidFill>
                  <a:schemeClr val="tx1">
                    <a:lumMod val="85000"/>
                    <a:lumOff val="15000"/>
                  </a:schemeClr>
                </a:solidFill>
                <a:latin typeface="+mj-ea"/>
                <a:ea typeface="+mj-ea"/>
              </a:rPr>
              <a:t> 特别感谢学院四年来为我提供的良好学习环境，谢谢</a:t>
            </a:r>
            <a:r>
              <a:rPr lang="en-US" altLang="zh-CN" sz="1400">
                <a:solidFill>
                  <a:schemeClr val="tx1">
                    <a:lumMod val="85000"/>
                    <a:lumOff val="15000"/>
                  </a:schemeClr>
                </a:solidFill>
                <a:latin typeface="+mj-ea"/>
                <a:ea typeface="+mj-ea"/>
              </a:rPr>
              <a:t>!</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83703" y="1016119"/>
            <a:ext cx="1010670" cy="584775"/>
          </a:xfrm>
          <a:prstGeom prst="rect">
            <a:avLst/>
          </a:prstGeom>
          <a:noFill/>
        </p:spPr>
        <p:txBody>
          <a:bodyPr wrap="square" rtlCol="0">
            <a:spAutoFit/>
          </a:bodyPr>
          <a:lstStyle/>
          <a:p>
            <a:pPr algn="ctr"/>
            <a:r>
              <a:rPr lang="zh-CN" altLang="en-US" sz="3200" b="1">
                <a:solidFill>
                  <a:schemeClr val="bg1"/>
                </a:solidFill>
                <a:latin typeface="+mj-ea"/>
                <a:ea typeface="+mj-ea"/>
              </a:rPr>
              <a:t>致谢</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5342"/>
          <a:stretch/>
        </p:blipFill>
        <p:spPr>
          <a:xfrm flipH="1">
            <a:off x="0" y="1"/>
            <a:ext cx="9155876" cy="5147840"/>
          </a:xfrm>
          <a:prstGeom prst="rect">
            <a:avLst/>
          </a:prstGeom>
        </p:spPr>
      </p:pic>
      <p:sp>
        <p:nvSpPr>
          <p:cNvPr id="4" name="矩形 3"/>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5" name="任意多边形 4"/>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7"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矩形 13"/>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5" name="文本框 14"/>
          <p:cNvSpPr txBox="1"/>
          <p:nvPr/>
        </p:nvSpPr>
        <p:spPr>
          <a:xfrm>
            <a:off x="3507639" y="1162930"/>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16" name="文本框 15"/>
          <p:cNvSpPr txBox="1"/>
          <p:nvPr/>
        </p:nvSpPr>
        <p:spPr>
          <a:xfrm>
            <a:off x="5241049" y="1179985"/>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17" name="文本框 16"/>
          <p:cNvSpPr txBox="1"/>
          <p:nvPr/>
        </p:nvSpPr>
        <p:spPr>
          <a:xfrm>
            <a:off x="3339550" y="1545745"/>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27" name="矩形 26"/>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1" name="任意多边形 30"/>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32" name="文本框 31"/>
          <p:cNvSpPr txBox="1"/>
          <p:nvPr/>
        </p:nvSpPr>
        <p:spPr>
          <a:xfrm>
            <a:off x="2577425" y="2305903"/>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36" name="文本框 35"/>
          <p:cNvSpPr txBox="1"/>
          <p:nvPr/>
        </p:nvSpPr>
        <p:spPr>
          <a:xfrm>
            <a:off x="4310836" y="2322958"/>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37" name="文本框 36"/>
          <p:cNvSpPr txBox="1"/>
          <p:nvPr/>
        </p:nvSpPr>
        <p:spPr>
          <a:xfrm>
            <a:off x="2409336" y="2688718"/>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8" name="矩形 3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40" name="文本框 39"/>
          <p:cNvSpPr txBox="1"/>
          <p:nvPr/>
        </p:nvSpPr>
        <p:spPr>
          <a:xfrm>
            <a:off x="4058888" y="3634102"/>
            <a:ext cx="1100996"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相关问题</a:t>
            </a:r>
          </a:p>
        </p:txBody>
      </p:sp>
      <p:sp>
        <p:nvSpPr>
          <p:cNvPr id="41" name="文本框 40"/>
          <p:cNvSpPr txBox="1"/>
          <p:nvPr/>
        </p:nvSpPr>
        <p:spPr>
          <a:xfrm>
            <a:off x="5792299" y="3651157"/>
            <a:ext cx="1350251" cy="300083"/>
          </a:xfrm>
          <a:prstGeom prst="rect">
            <a:avLst/>
          </a:prstGeom>
          <a:noFill/>
        </p:spPr>
        <p:txBody>
          <a:bodyPr wrap="square" lIns="68580" tIns="34290" rIns="68580" bIns="34290" rtlCol="0">
            <a:spAutoFit/>
          </a:bodyPr>
          <a:lstStyle/>
          <a:p>
            <a:pPr>
              <a:defRPr/>
            </a:pPr>
            <a:r>
              <a:rPr lang="zh-CN" altLang="en-US" sz="1500">
                <a:solidFill>
                  <a:prstClr val="white"/>
                </a:solidFill>
                <a:latin typeface="微软雅黑" panose="020B0503020204020204" pitchFamily="34" charset="-122"/>
                <a:ea typeface="微软雅黑" panose="020B0503020204020204" pitchFamily="34" charset="-122"/>
              </a:rPr>
              <a:t>解决措施方法</a:t>
            </a:r>
          </a:p>
        </p:txBody>
      </p:sp>
      <p:sp>
        <p:nvSpPr>
          <p:cNvPr id="42" name="文本框 41"/>
          <p:cNvSpPr txBox="1"/>
          <p:nvPr/>
        </p:nvSpPr>
        <p:spPr>
          <a:xfrm>
            <a:off x="3890799" y="4016917"/>
            <a:ext cx="3803000" cy="475515"/>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在此输入您的文本内容。小奕</a:t>
            </a:r>
            <a:r>
              <a:rPr lang="en-US" altLang="zh-CN"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1100" dirty="0">
                <a:solidFill>
                  <a:prstClr val="black">
                    <a:lumMod val="85000"/>
                    <a:lumOff val="15000"/>
                  </a:prstClr>
                </a:solidFill>
                <a:latin typeface="Arial" panose="020B0604020202020204" pitchFamily="34" charset="0"/>
                <a:ea typeface="微软雅黑" panose="020B0503020204020204" pitchFamily="34" charset="-122"/>
                <a:cs typeface="+mn-ea"/>
                <a:sym typeface="Arial" panose="020B0604020202020204" pitchFamily="34" charset="0"/>
              </a:rPr>
              <a:t>工作室更专业的模板。建议您在展示时采用微软雅黑字体</a:t>
            </a:r>
          </a:p>
        </p:txBody>
      </p:sp>
      <p:sp>
        <p:nvSpPr>
          <p:cNvPr id="35"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244357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存在的问题</a:t>
            </a:r>
          </a:p>
        </p:txBody>
      </p:sp>
    </p:spTree>
    <p:extLst>
      <p:ext uri="{BB962C8B-B14F-4D97-AF65-F5344CB8AC3E}">
        <p14:creationId xmlns:p14="http://schemas.microsoft.com/office/powerpoint/2010/main" val="336709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6">
            <a:extLst>
              <a:ext uri="{FF2B5EF4-FFF2-40B4-BE49-F238E27FC236}">
                <a16:creationId xmlns:a16="http://schemas.microsoft.com/office/drawing/2014/main" id="{22D5E9FF-7FD4-417E-861F-682F4F4557A8}"/>
              </a:ext>
            </a:extLst>
          </p:cNvPr>
          <p:cNvSpPr txBox="1">
            <a:spLocks noChangeArrowheads="1"/>
          </p:cNvSpPr>
          <p:nvPr/>
        </p:nvSpPr>
        <p:spPr bwMode="auto">
          <a:xfrm>
            <a:off x="913024" y="191172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a:solidFill>
                  <a:schemeClr val="tx1">
                    <a:lumMod val="95000"/>
                    <a:lumOff val="5000"/>
                  </a:schemeClr>
                </a:solidFill>
                <a:latin typeface="+mj-ea"/>
                <a:ea typeface="+mj-ea"/>
              </a:rPr>
              <a:t>选题背景</a:t>
            </a:r>
          </a:p>
        </p:txBody>
      </p:sp>
      <p:sp>
        <p:nvSpPr>
          <p:cNvPr id="46" name="矩形 45">
            <a:extLst>
              <a:ext uri="{FF2B5EF4-FFF2-40B4-BE49-F238E27FC236}">
                <a16:creationId xmlns:a16="http://schemas.microsoft.com/office/drawing/2014/main" id="{97B8AFEA-3D8E-4960-A5A8-48A491ACA5B9}"/>
              </a:ext>
            </a:extLst>
          </p:cNvPr>
          <p:cNvSpPr/>
          <p:nvPr/>
        </p:nvSpPr>
        <p:spPr>
          <a:xfrm>
            <a:off x="913024" y="2194620"/>
            <a:ext cx="1975220"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Background of the selected topic</a:t>
            </a:r>
          </a:p>
        </p:txBody>
      </p:sp>
      <p:sp>
        <p:nvSpPr>
          <p:cNvPr id="47" name="椭圆 46">
            <a:extLst>
              <a:ext uri="{FF2B5EF4-FFF2-40B4-BE49-F238E27FC236}">
                <a16:creationId xmlns:a16="http://schemas.microsoft.com/office/drawing/2014/main" id="{690B6563-38E4-434C-B076-3EC0C8A9D15C}"/>
              </a:ext>
            </a:extLst>
          </p:cNvPr>
          <p:cNvSpPr/>
          <p:nvPr/>
        </p:nvSpPr>
        <p:spPr>
          <a:xfrm>
            <a:off x="519742" y="1974721"/>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48" name="文本框 6">
            <a:extLst>
              <a:ext uri="{FF2B5EF4-FFF2-40B4-BE49-F238E27FC236}">
                <a16:creationId xmlns:a16="http://schemas.microsoft.com/office/drawing/2014/main" id="{6DFBD969-A4EE-48EE-BF92-40E9E5D420D7}"/>
              </a:ext>
            </a:extLst>
          </p:cNvPr>
          <p:cNvSpPr txBox="1">
            <a:spLocks noChangeArrowheads="1"/>
          </p:cNvSpPr>
          <p:nvPr/>
        </p:nvSpPr>
        <p:spPr bwMode="auto">
          <a:xfrm>
            <a:off x="5348161" y="1912881"/>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研究方法及过程</a:t>
            </a:r>
          </a:p>
        </p:txBody>
      </p:sp>
      <p:sp>
        <p:nvSpPr>
          <p:cNvPr id="49" name="矩形 48">
            <a:extLst>
              <a:ext uri="{FF2B5EF4-FFF2-40B4-BE49-F238E27FC236}">
                <a16:creationId xmlns:a16="http://schemas.microsoft.com/office/drawing/2014/main" id="{A5707F80-4E06-4DBF-A3EB-6AF920655377}"/>
              </a:ext>
            </a:extLst>
          </p:cNvPr>
          <p:cNvSpPr/>
          <p:nvPr/>
        </p:nvSpPr>
        <p:spPr>
          <a:xfrm>
            <a:off x="5348161" y="2203096"/>
            <a:ext cx="1992853"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Research methods and processes</a:t>
            </a:r>
          </a:p>
        </p:txBody>
      </p:sp>
      <p:sp>
        <p:nvSpPr>
          <p:cNvPr id="50" name="椭圆 49">
            <a:extLst>
              <a:ext uri="{FF2B5EF4-FFF2-40B4-BE49-F238E27FC236}">
                <a16:creationId xmlns:a16="http://schemas.microsoft.com/office/drawing/2014/main" id="{500B33CC-B83E-4738-95A5-9D5AD0154E85}"/>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51" name="文本框 6">
            <a:extLst>
              <a:ext uri="{FF2B5EF4-FFF2-40B4-BE49-F238E27FC236}">
                <a16:creationId xmlns:a16="http://schemas.microsoft.com/office/drawing/2014/main" id="{79C73E1B-BA34-4AAE-BA94-3183DD24D9F2}"/>
              </a:ext>
            </a:extLst>
          </p:cNvPr>
          <p:cNvSpPr txBox="1">
            <a:spLocks noChangeArrowheads="1"/>
          </p:cNvSpPr>
          <p:nvPr/>
        </p:nvSpPr>
        <p:spPr bwMode="auto">
          <a:xfrm>
            <a:off x="913024" y="315976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研究成果展示及应用</a:t>
            </a:r>
          </a:p>
        </p:txBody>
      </p:sp>
      <p:sp>
        <p:nvSpPr>
          <p:cNvPr id="52" name="矩形 51">
            <a:extLst>
              <a:ext uri="{FF2B5EF4-FFF2-40B4-BE49-F238E27FC236}">
                <a16:creationId xmlns:a16="http://schemas.microsoft.com/office/drawing/2014/main" id="{893F3186-1960-48B8-B214-09E7CD23BEDF}"/>
              </a:ext>
            </a:extLst>
          </p:cNvPr>
          <p:cNvSpPr/>
          <p:nvPr/>
        </p:nvSpPr>
        <p:spPr>
          <a:xfrm>
            <a:off x="913024" y="3449977"/>
            <a:ext cx="2909771" cy="253916"/>
          </a:xfrm>
          <a:prstGeom prst="rect">
            <a:avLst/>
          </a:prstGeom>
        </p:spPr>
        <p:txBody>
          <a:bodyPr wrap="none">
            <a:spAutoFit/>
          </a:bodyPr>
          <a:lstStyle/>
          <a:p>
            <a:pPr lvl="0" fontAlgn="base">
              <a:spcBef>
                <a:spcPct val="0"/>
              </a:spcBef>
              <a:spcAft>
                <a:spcPct val="0"/>
              </a:spcAft>
              <a:defRPr/>
            </a:pPr>
            <a:r>
              <a:rPr lang="en-US" altLang="zh-CN" sz="1050" dirty="0">
                <a:solidFill>
                  <a:schemeClr val="tx1">
                    <a:lumMod val="95000"/>
                    <a:lumOff val="5000"/>
                  </a:schemeClr>
                </a:solidFill>
                <a:latin typeface="Calibri Light" panose="020F0302020204030204" pitchFamily="34" charset="0"/>
                <a:ea typeface="方正兰亭黑_GBK"/>
              </a:rPr>
              <a:t>Demonstration and application of research results</a:t>
            </a:r>
          </a:p>
        </p:txBody>
      </p:sp>
      <p:sp>
        <p:nvSpPr>
          <p:cNvPr id="53" name="椭圆 52">
            <a:extLst>
              <a:ext uri="{FF2B5EF4-FFF2-40B4-BE49-F238E27FC236}">
                <a16:creationId xmlns:a16="http://schemas.microsoft.com/office/drawing/2014/main" id="{C9D2E7F6-DE0A-40B4-ABBB-CDA839B7EF30}"/>
              </a:ext>
            </a:extLst>
          </p:cNvPr>
          <p:cNvSpPr/>
          <p:nvPr/>
        </p:nvSpPr>
        <p:spPr>
          <a:xfrm>
            <a:off x="519742"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54" name="文本框 6">
            <a:extLst>
              <a:ext uri="{FF2B5EF4-FFF2-40B4-BE49-F238E27FC236}">
                <a16:creationId xmlns:a16="http://schemas.microsoft.com/office/drawing/2014/main" id="{85AB9C1A-B91A-4742-A7E6-FF5765286540}"/>
              </a:ext>
            </a:extLst>
          </p:cNvPr>
          <p:cNvSpPr txBox="1">
            <a:spLocks noChangeArrowheads="1"/>
          </p:cNvSpPr>
          <p:nvPr/>
        </p:nvSpPr>
        <p:spPr bwMode="auto">
          <a:xfrm>
            <a:off x="5348161" y="31597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论文总结</a:t>
            </a:r>
          </a:p>
        </p:txBody>
      </p:sp>
      <p:sp>
        <p:nvSpPr>
          <p:cNvPr id="55" name="矩形 54">
            <a:extLst>
              <a:ext uri="{FF2B5EF4-FFF2-40B4-BE49-F238E27FC236}">
                <a16:creationId xmlns:a16="http://schemas.microsoft.com/office/drawing/2014/main" id="{26BBE503-5BF0-4112-B16D-C2AD28D790D6}"/>
              </a:ext>
            </a:extLst>
          </p:cNvPr>
          <p:cNvSpPr/>
          <p:nvPr/>
        </p:nvSpPr>
        <p:spPr>
          <a:xfrm>
            <a:off x="5348161" y="3449977"/>
            <a:ext cx="1045479" cy="253916"/>
          </a:xfrm>
          <a:prstGeom prst="rect">
            <a:avLst/>
          </a:prstGeom>
        </p:spPr>
        <p:txBody>
          <a:bodyPr wrap="none">
            <a:spAutoFit/>
          </a:bodyPr>
          <a:lstStyle/>
          <a:p>
            <a:pPr lvl="0" fontAlgn="base">
              <a:spcBef>
                <a:spcPct val="0"/>
              </a:spcBef>
              <a:spcAft>
                <a:spcPct val="0"/>
              </a:spcAft>
              <a:defRPr/>
            </a:pPr>
            <a:r>
              <a:rPr lang="en-US" altLang="zh-CN" sz="1050">
                <a:solidFill>
                  <a:schemeClr val="tx1">
                    <a:lumMod val="95000"/>
                    <a:lumOff val="5000"/>
                  </a:schemeClr>
                </a:solidFill>
                <a:latin typeface="Calibri Light" panose="020F0302020204030204" pitchFamily="34" charset="0"/>
                <a:ea typeface="方正兰亭黑_GBK"/>
              </a:rPr>
              <a:t>Paper Summary</a:t>
            </a:r>
          </a:p>
        </p:txBody>
      </p:sp>
      <p:sp>
        <p:nvSpPr>
          <p:cNvPr id="56" name="椭圆 55">
            <a:extLst>
              <a:ext uri="{FF2B5EF4-FFF2-40B4-BE49-F238E27FC236}">
                <a16:creationId xmlns:a16="http://schemas.microsoft.com/office/drawing/2014/main" id="{ABF8412D-2538-4EF4-877E-CE0E406FC8C2}"/>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57" name="文本框 5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D01D4C0-1E2D-4A95-A860-1E219299A8DB}"/>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58" name="文本框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7E6B70A-6E5E-4D7F-BC89-CB14BE14B457}"/>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59" name="直接连接符 58">
            <a:extLst>
              <a:ext uri="{FF2B5EF4-FFF2-40B4-BE49-F238E27FC236}">
                <a16:creationId xmlns:a16="http://schemas.microsoft.com/office/drawing/2014/main" id="{FC463CD3-2B29-404F-80BD-130D06F0B9FA}"/>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169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p:bldP spid="50" grpId="0" animBg="1"/>
      <p:bldP spid="51" grpId="0"/>
      <p:bldP spid="52" grpId="0"/>
      <p:bldP spid="53" grpId="0" animBg="1"/>
      <p:bldP spid="54" grpId="0"/>
      <p:bldP spid="55" grpId="0"/>
      <p:bldP spid="56" grpId="0" animBg="1"/>
      <p:bldP spid="57"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20</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3" name="Freeform 9"/>
          <p:cNvSpPr>
            <a:spLocks/>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4" name="Freeform 10"/>
          <p:cNvSpPr>
            <a:spLocks/>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85" name="Freeform 11"/>
          <p:cNvSpPr>
            <a:spLocks/>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89"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8"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9"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0"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3"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09"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110" name="1"/>
          <p:cNvSpPr txBox="1">
            <a:spLocks noChangeArrowheads="1"/>
          </p:cNvSpPr>
          <p:nvPr/>
        </p:nvSpPr>
        <p:spPr bwMode="auto">
          <a:xfrm>
            <a:off x="5884962" y="143613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1" name="1"/>
          <p:cNvSpPr txBox="1">
            <a:spLocks noChangeArrowheads="1"/>
          </p:cNvSpPr>
          <p:nvPr/>
        </p:nvSpPr>
        <p:spPr bwMode="auto">
          <a:xfrm>
            <a:off x="5873601" y="165944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2" name="1"/>
          <p:cNvSpPr txBox="1">
            <a:spLocks noChangeArrowheads="1"/>
          </p:cNvSpPr>
          <p:nvPr/>
        </p:nvSpPr>
        <p:spPr bwMode="auto">
          <a:xfrm>
            <a:off x="6414891" y="24698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3" name="1"/>
          <p:cNvSpPr txBox="1">
            <a:spLocks noChangeArrowheads="1"/>
          </p:cNvSpPr>
          <p:nvPr/>
        </p:nvSpPr>
        <p:spPr bwMode="auto">
          <a:xfrm>
            <a:off x="6403530" y="26931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4" name="1"/>
          <p:cNvSpPr txBox="1">
            <a:spLocks noChangeArrowheads="1"/>
          </p:cNvSpPr>
          <p:nvPr/>
        </p:nvSpPr>
        <p:spPr bwMode="auto">
          <a:xfrm>
            <a:off x="4936407" y="3841021"/>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5" name="1"/>
          <p:cNvSpPr txBox="1">
            <a:spLocks noChangeArrowheads="1"/>
          </p:cNvSpPr>
          <p:nvPr/>
        </p:nvSpPr>
        <p:spPr bwMode="auto">
          <a:xfrm>
            <a:off x="4925046" y="4064329"/>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6" name="1"/>
          <p:cNvSpPr txBox="1">
            <a:spLocks noChangeArrowheads="1"/>
          </p:cNvSpPr>
          <p:nvPr/>
        </p:nvSpPr>
        <p:spPr bwMode="auto">
          <a:xfrm>
            <a:off x="2592280" y="1875268"/>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7" name="1"/>
          <p:cNvSpPr txBox="1">
            <a:spLocks noChangeArrowheads="1"/>
          </p:cNvSpPr>
          <p:nvPr/>
        </p:nvSpPr>
        <p:spPr bwMode="auto">
          <a:xfrm>
            <a:off x="1861173" y="2098576"/>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18" name="1"/>
          <p:cNvSpPr txBox="1">
            <a:spLocks noChangeArrowheads="1"/>
          </p:cNvSpPr>
          <p:nvPr/>
        </p:nvSpPr>
        <p:spPr bwMode="auto">
          <a:xfrm>
            <a:off x="1696119" y="290247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a:solidFill>
                  <a:schemeClr val="tx1">
                    <a:lumMod val="75000"/>
                    <a:lumOff val="25000"/>
                  </a:schemeClr>
                </a:solidFill>
                <a:latin typeface="微软雅黑" panose="020B0503020204020204" pitchFamily="34" charset="-122"/>
              </a:rPr>
              <a:t>相关对策或措施</a:t>
            </a:r>
          </a:p>
        </p:txBody>
      </p:sp>
      <p:sp>
        <p:nvSpPr>
          <p:cNvPr id="119" name="1"/>
          <p:cNvSpPr txBox="1">
            <a:spLocks noChangeArrowheads="1"/>
          </p:cNvSpPr>
          <p:nvPr/>
        </p:nvSpPr>
        <p:spPr bwMode="auto">
          <a:xfrm>
            <a:off x="965012" y="3125785"/>
            <a:ext cx="189459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800" dirty="0">
                <a:solidFill>
                  <a:srgbClr val="404040"/>
                </a:solidFill>
                <a:latin typeface="微软雅黑" panose="020B0503020204020204" pitchFamily="34" charset="-122"/>
              </a:rPr>
              <a:t>单击添加项目内容</a:t>
            </a:r>
            <a:r>
              <a:rPr lang="zh-CN" altLang="zh-CN"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rPr>
              <a:t>小奕</a:t>
            </a:r>
            <a:r>
              <a:rPr lang="zh-CN" altLang="zh-CN" sz="800" dirty="0">
                <a:solidFill>
                  <a:srgbClr val="404040"/>
                </a:solidFill>
                <a:latin typeface="微软雅黑" panose="020B0503020204020204" pitchFamily="34" charset="-122"/>
              </a:rPr>
              <a:t>，色彩纷呈，潮流时尚</a:t>
            </a:r>
            <a:r>
              <a:rPr lang="zh-CN" altLang="en-US" sz="800" dirty="0">
                <a:solidFill>
                  <a:srgbClr val="404040"/>
                </a:solidFill>
                <a:latin typeface="微软雅黑" panose="020B0503020204020204" pitchFamily="34" charset="-122"/>
              </a:rPr>
              <a:t>。</a:t>
            </a:r>
            <a:r>
              <a:rPr lang="zh-CN" altLang="en-US" sz="800" dirty="0">
                <a:solidFill>
                  <a:srgbClr val="404040"/>
                </a:solidFill>
                <a:latin typeface="微软雅黑" panose="020B0503020204020204" pitchFamily="34" charset="-122"/>
                <a:sym typeface="Arial" panose="020B0604020202020204" pitchFamily="34" charset="0"/>
              </a:rPr>
              <a:t>单击此处可编辑内容，单击此处可编辑内容</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120"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应对措施</a:t>
            </a:r>
          </a:p>
        </p:txBody>
      </p:sp>
    </p:spTree>
    <p:extLst>
      <p:ext uri="{BB962C8B-B14F-4D97-AF65-F5344CB8AC3E}">
        <p14:creationId xmlns:p14="http://schemas.microsoft.com/office/powerpoint/2010/main" val="3853374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生活的理想</a:t>
            </a:r>
          </a:p>
        </p:txBody>
      </p:sp>
      <p:sp>
        <p:nvSpPr>
          <p:cNvPr id="12" name="文本框 11"/>
          <p:cNvSpPr txBox="1"/>
          <p:nvPr/>
        </p:nvSpPr>
        <p:spPr>
          <a:xfrm>
            <a:off x="1224951" y="1430835"/>
            <a:ext cx="3364634"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就是为了</a:t>
            </a:r>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理想的生活</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3003613"/>
            <a:ext cx="30799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chemeClr val="bg1"/>
                </a:solidFill>
                <a:sym typeface="Arial" panose="020B0604020202020204" pitchFamily="34" charset="0"/>
              </a:rPr>
              <a:t>单</a:t>
            </a:r>
            <a:r>
              <a:rPr lang="zh-CN" altLang="en-US" sz="1200" dirty="0">
                <a:solidFill>
                  <a:schemeClr val="bg1"/>
                </a:solidFill>
                <a:sym typeface="Arial" panose="020B0604020202020204" pitchFamily="34" charset="0"/>
              </a:rPr>
              <a:t>击此处编辑您要的内容，建议您在展示时采用微软雅黑字体，本模版所有图形线条及其相应素材均可自由编辑、改色、替换。更多使用说明和作品请详阅模版最末的使用手册。</a:t>
            </a:r>
            <a:endParaRPr lang="en-US" altLang="zh-CN" sz="1200" dirty="0">
              <a:solidFill>
                <a:schemeClr val="bg1"/>
              </a:solidFill>
              <a:sym typeface="Arial" panose="020B0604020202020204" pitchFamily="34" charset="0"/>
            </a:endParaRPr>
          </a:p>
        </p:txBody>
      </p:sp>
      <p:sp>
        <p:nvSpPr>
          <p:cNvPr id="18" name="1"/>
          <p:cNvSpPr>
            <a:spLocks noChangeArrowheads="1"/>
          </p:cNvSpPr>
          <p:nvPr/>
        </p:nvSpPr>
        <p:spPr bwMode="auto">
          <a:xfrm>
            <a:off x="528528" y="2264210"/>
            <a:ext cx="307992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lang="zh-CN" altLang="en-US" sz="1200" dirty="0">
                <a:solidFill>
                  <a:schemeClr val="bg1"/>
                </a:solidFill>
                <a:latin typeface="微软雅黑" panose="020B0503020204020204" pitchFamily="34" charset="-122"/>
              </a:rPr>
              <a:t>小奕</a:t>
            </a:r>
            <a:r>
              <a:rPr lang="en-US" altLang="zh-CN" sz="1200" dirty="0">
                <a:solidFill>
                  <a:schemeClr val="bg1"/>
                </a:solidFill>
                <a:latin typeface="微软雅黑" panose="020B0503020204020204" pitchFamily="34" charset="-122"/>
              </a:rPr>
              <a:t>PPT</a:t>
            </a:r>
            <a:r>
              <a:rPr lang="zh-CN" altLang="zh-CN" sz="1200" dirty="0">
                <a:solidFill>
                  <a:schemeClr val="bg1"/>
                </a:solidFill>
                <a:latin typeface="微软雅黑" panose="020B0503020204020204" pitchFamily="34" charset="-122"/>
              </a:rPr>
              <a:t>工作室更专业的模板。</a:t>
            </a:r>
            <a:r>
              <a:rPr lang="zh-CN" altLang="en-US" sz="1200" dirty="0">
                <a:solidFill>
                  <a:schemeClr val="bg1"/>
                </a:solidFill>
                <a:latin typeface="微软雅黑" panose="020B0503020204020204" pitchFamily="34" charset="-122"/>
              </a:rPr>
              <a:t>小奕</a:t>
            </a:r>
            <a:r>
              <a:rPr lang="zh-CN" altLang="zh-CN" sz="1200" dirty="0">
                <a:solidFill>
                  <a:schemeClr val="bg1"/>
                </a:solidFill>
                <a:latin typeface="微软雅黑" panose="020B0503020204020204" pitchFamily="34" charset="-122"/>
              </a:rPr>
              <a:t>，色彩纷呈，潮流时尚</a:t>
            </a:r>
            <a:r>
              <a:rPr lang="zh-CN" altLang="en-US" sz="1200" dirty="0">
                <a:solidFill>
                  <a:schemeClr val="bg1"/>
                </a:solidFill>
                <a:latin typeface="微软雅黑" panose="020B0503020204020204" pitchFamily="34" charset="-122"/>
              </a:rPr>
              <a:t>。</a:t>
            </a:r>
            <a:endParaRPr lang="en-US" altLang="zh-CN" sz="1200" dirty="0">
              <a:solidFill>
                <a:schemeClr val="bg1"/>
              </a:solidFill>
              <a:sym typeface="Arial" panose="020B0604020202020204" pitchFamily="34" charset="0"/>
            </a:endParaRPr>
          </a:p>
        </p:txBody>
      </p:sp>
    </p:spTree>
    <p:extLst>
      <p:ext uri="{BB962C8B-B14F-4D97-AF65-F5344CB8AC3E}">
        <p14:creationId xmlns:p14="http://schemas.microsoft.com/office/powerpoint/2010/main" val="27764366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945DECD-A03C-41F5-B843-0EC1F094ADFB}"/>
              </a:ext>
            </a:extLst>
          </p:cNvPr>
          <p:cNvSpPr/>
          <p:nvPr/>
        </p:nvSpPr>
        <p:spPr>
          <a:xfrm>
            <a:off x="5945692" y="1988982"/>
            <a:ext cx="2663834" cy="1398845"/>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D4D0AE9B-2E6D-4773-8298-9A6AB4253F06}"/>
              </a:ext>
            </a:extLst>
          </p:cNvPr>
          <p:cNvSpPr/>
          <p:nvPr/>
        </p:nvSpPr>
        <p:spPr>
          <a:xfrm>
            <a:off x="5945692" y="169194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国外相关文献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B9CED1A2-5756-48A8-994C-1EEAF1E37DC1}"/>
              </a:ext>
            </a:extLst>
          </p:cNvPr>
          <p:cNvSpPr/>
          <p:nvPr/>
        </p:nvSpPr>
        <p:spPr>
          <a:xfrm>
            <a:off x="5945693" y="1105070"/>
            <a:ext cx="2368935" cy="512448"/>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27782"/>
          </a:xfrm>
          <a:prstGeom prst="rect">
            <a:avLst/>
          </a:prstGeom>
        </p:spPr>
        <p:txBody>
          <a:bodyPr wrap="square" lIns="68580" tIns="34290" rIns="68580" bIns="34290">
            <a:spAutoFit/>
          </a:bodyPr>
          <a:lstStyle/>
          <a:p>
            <a:pPr>
              <a:lnSpc>
                <a:spcPct val="120000"/>
              </a:lnSpc>
              <a:defRPr/>
            </a:pP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国内相关文献</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34A7E633-DAED-4C67-87A2-FF76990FD6E1}"/>
              </a:ext>
            </a:extLst>
          </p:cNvPr>
          <p:cNvSpPr/>
          <p:nvPr/>
        </p:nvSpPr>
        <p:spPr>
          <a:xfrm>
            <a:off x="5968553" y="3805012"/>
            <a:ext cx="2663834" cy="734047"/>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14313" indent="-214313">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在此添加相关文献内容</a:t>
            </a:r>
            <a:endParaRPr lang="en-US" altLang="zh-CN"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75075BD6-F703-4EEC-B903-4074DF8BDEB4}"/>
              </a:ext>
            </a:extLst>
          </p:cNvPr>
          <p:cNvSpPr/>
          <p:nvPr/>
        </p:nvSpPr>
        <p:spPr>
          <a:xfrm>
            <a:off x="5945693" y="3469873"/>
            <a:ext cx="2812135" cy="318549"/>
          </a:xfrm>
          <a:prstGeom prst="rect">
            <a:avLst/>
          </a:prstGeom>
        </p:spPr>
        <p:txBody>
          <a:bodyPr wrap="square" lIns="68580" tIns="34290" rIns="68580" bIns="34290">
            <a:spAutoFit/>
          </a:bodyPr>
          <a:lstStyle/>
          <a:p>
            <a:pPr lvl="0">
              <a:lnSpc>
                <a:spcPct val="120000"/>
              </a:lnSpc>
              <a:defRPr/>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网络相关文献</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a:extLst>
              <a:ext uri="{FF2B5EF4-FFF2-40B4-BE49-F238E27FC236}">
                <a16:creationId xmlns:a16="http://schemas.microsoft.com/office/drawing/2014/main" id="{F6F2699B-AAAD-42D2-9920-DAFA5F749707}"/>
              </a:ext>
            </a:extLst>
          </p:cNvPr>
          <p:cNvPicPr>
            <a:picLocks noChangeAspect="1"/>
          </p:cNvPicPr>
          <p:nvPr/>
        </p:nvPicPr>
        <p:blipFill rotWithShape="1">
          <a:blip cstate="print">
            <a:extLst>
              <a:ext uri="{28A0092B-C50C-407E-A947-70E740481C1C}">
                <a14:useLocalDpi xmlns:a14="http://schemas.microsoft.com/office/drawing/2010/main" val="0"/>
              </a:ext>
            </a:extLst>
          </a:blip>
          <a:srcRect l="845" t="5069" r="845" b="11982"/>
          <a:stretch/>
        </p:blipFill>
        <p:spPr>
          <a:xfrm>
            <a:off x="0" y="0"/>
            <a:ext cx="9144000" cy="5143500"/>
          </a:xfrm>
          <a:prstGeom prst="rect">
            <a:avLst/>
          </a:prstGeom>
        </p:spPr>
      </p:pic>
      <p:sp>
        <p:nvSpPr>
          <p:cNvPr id="161" name="矩形 160">
            <a:extLst>
              <a:ext uri="{FF2B5EF4-FFF2-40B4-BE49-F238E27FC236}">
                <a16:creationId xmlns:a16="http://schemas.microsoft.com/office/drawing/2014/main" id="{F6865B0B-B4AE-419A-B8A6-C4C59915F7D7}"/>
              </a:ext>
            </a:extLst>
          </p:cNvPr>
          <p:cNvSpPr/>
          <p:nvPr/>
        </p:nvSpPr>
        <p:spPr>
          <a:xfrm>
            <a:off x="0" y="0"/>
            <a:ext cx="9144000" cy="5143500"/>
          </a:xfrm>
          <a:prstGeom prst="rect">
            <a:avLst/>
          </a:prstGeom>
          <a:gradFill>
            <a:gsLst>
              <a:gs pos="12000">
                <a:schemeClr val="tx1"/>
              </a:gs>
              <a:gs pos="87000">
                <a:schemeClr val="accent1">
                  <a:lumMod val="90000"/>
                  <a:lumOff val="10000"/>
                </a:schemeClr>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71" name="矩形 170">
            <a:extLst>
              <a:ext uri="{FF2B5EF4-FFF2-40B4-BE49-F238E27FC236}">
                <a16:creationId xmlns:a16="http://schemas.microsoft.com/office/drawing/2014/main" id="{9D46AFFC-1B01-40FC-9E7F-979BC705DD4B}"/>
              </a:ext>
            </a:extLst>
          </p:cNvPr>
          <p:cNvSpPr/>
          <p:nvPr/>
        </p:nvSpPr>
        <p:spPr>
          <a:xfrm>
            <a:off x="714375" y="401836"/>
            <a:ext cx="7715250" cy="4339829"/>
          </a:xfrm>
          <a:prstGeom prst="rect">
            <a:avLst/>
          </a:prstGeom>
          <a:noFill/>
          <a:ln w="2222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等线" panose="020F0502020204030204"/>
              <a:ea typeface="等线" panose="02010600030101010101" pitchFamily="2" charset="-122"/>
            </a:endParaRPr>
          </a:p>
        </p:txBody>
      </p:sp>
      <p:sp>
        <p:nvSpPr>
          <p:cNvPr id="14" name="文本框 13">
            <a:extLst>
              <a:ext uri="{FF2B5EF4-FFF2-40B4-BE49-F238E27FC236}">
                <a16:creationId xmlns:a16="http://schemas.microsoft.com/office/drawing/2014/main" id="{218EBF9C-7A57-4E2B-B091-038179765D49}"/>
              </a:ext>
            </a:extLst>
          </p:cNvPr>
          <p:cNvSpPr txBox="1"/>
          <p:nvPr/>
        </p:nvSpPr>
        <p:spPr>
          <a:xfrm>
            <a:off x="1323239" y="1248928"/>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与</a:t>
            </a:r>
          </a:p>
        </p:txBody>
      </p:sp>
      <p:sp>
        <p:nvSpPr>
          <p:cNvPr id="15" name="文本框 14">
            <a:extLst>
              <a:ext uri="{FF2B5EF4-FFF2-40B4-BE49-F238E27FC236}">
                <a16:creationId xmlns:a16="http://schemas.microsoft.com/office/drawing/2014/main" id="{91940771-07CA-456C-A1B0-E52DAA00B47A}"/>
              </a:ext>
            </a:extLst>
          </p:cNvPr>
          <p:cNvSpPr txBox="1"/>
          <p:nvPr/>
        </p:nvSpPr>
        <p:spPr>
          <a:xfrm>
            <a:off x="2119964" y="1464521"/>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有</a:t>
            </a:r>
          </a:p>
        </p:txBody>
      </p:sp>
      <p:sp>
        <p:nvSpPr>
          <p:cNvPr id="16" name="文本框 15">
            <a:extLst>
              <a:ext uri="{FF2B5EF4-FFF2-40B4-BE49-F238E27FC236}">
                <a16:creationId xmlns:a16="http://schemas.microsoft.com/office/drawing/2014/main" id="{495D209B-EEB8-4149-AB79-5A002B82F10E}"/>
              </a:ext>
            </a:extLst>
          </p:cNvPr>
          <p:cNvSpPr txBox="1"/>
          <p:nvPr/>
        </p:nvSpPr>
        <p:spPr>
          <a:xfrm>
            <a:off x="2891811" y="1184677"/>
            <a:ext cx="1390650" cy="1223412"/>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肝</a:t>
            </a:r>
          </a:p>
        </p:txBody>
      </p:sp>
      <p:sp>
        <p:nvSpPr>
          <p:cNvPr id="17" name="文本框 16">
            <a:extLst>
              <a:ext uri="{FF2B5EF4-FFF2-40B4-BE49-F238E27FC236}">
                <a16:creationId xmlns:a16="http://schemas.microsoft.com/office/drawing/2014/main" id="{B1386522-18CB-472C-A33D-628C271867C9}"/>
              </a:ext>
            </a:extLst>
          </p:cNvPr>
          <p:cNvSpPr txBox="1"/>
          <p:nvPr/>
        </p:nvSpPr>
        <p:spPr>
          <a:xfrm>
            <a:off x="3560903" y="1445131"/>
            <a:ext cx="1390650" cy="761747"/>
          </a:xfrm>
          <a:prstGeom prst="rect">
            <a:avLst/>
          </a:prstGeom>
          <a:noFill/>
          <a:effectLst/>
        </p:spPr>
        <p:txBody>
          <a:bodyPr wrap="square" lIns="68580" tIns="34290" rIns="68580" bIns="34290" rtlCol="0">
            <a:spAutoFit/>
          </a:bodyPr>
          <a:lstStyle/>
          <a:p>
            <a:pPr algn="ctr">
              <a:defRPr/>
            </a:pPr>
            <a:r>
              <a:rPr lang="zh-CN" altLang="en-US" sz="4500" dirty="0">
                <a:solidFill>
                  <a:prstClr val="white"/>
                </a:solidFill>
                <a:latin typeface="汉仪尚巍手书W" panose="00020600040101010101" pitchFamily="18" charset="-122"/>
                <a:ea typeface="汉仪尚巍手书W" panose="00020600040101010101" pitchFamily="18" charset="-122"/>
              </a:rPr>
              <a:t>胆</a:t>
            </a:r>
          </a:p>
        </p:txBody>
      </p:sp>
      <p:sp>
        <p:nvSpPr>
          <p:cNvPr id="18" name="文本框 17">
            <a:extLst>
              <a:ext uri="{FF2B5EF4-FFF2-40B4-BE49-F238E27FC236}">
                <a16:creationId xmlns:a16="http://schemas.microsoft.com/office/drawing/2014/main" id="{53BA7E92-7C92-4494-BFC3-0142DFA2F053}"/>
              </a:ext>
            </a:extLst>
          </p:cNvPr>
          <p:cNvSpPr txBox="1"/>
          <p:nvPr/>
        </p:nvSpPr>
        <p:spPr>
          <a:xfrm>
            <a:off x="4181584" y="1383730"/>
            <a:ext cx="1390650" cy="992579"/>
          </a:xfrm>
          <a:prstGeom prst="rect">
            <a:avLst/>
          </a:prstGeom>
          <a:noFill/>
          <a:effectLst/>
        </p:spPr>
        <p:txBody>
          <a:bodyPr wrap="square" lIns="68580" tIns="34290" rIns="68580" bIns="34290" rtlCol="0">
            <a:spAutoFit/>
          </a:bodyPr>
          <a:lstStyle/>
          <a:p>
            <a:pPr algn="ctr">
              <a:defRPr/>
            </a:pPr>
            <a:r>
              <a:rPr lang="zh-CN" altLang="en-US" sz="6000" dirty="0">
                <a:solidFill>
                  <a:prstClr val="white"/>
                </a:solidFill>
                <a:latin typeface="汉仪尚巍手书W" panose="00020600040101010101" pitchFamily="18" charset="-122"/>
                <a:ea typeface="汉仪尚巍手书W" panose="00020600040101010101" pitchFamily="18" charset="-122"/>
              </a:rPr>
              <a:t>人</a:t>
            </a:r>
          </a:p>
        </p:txBody>
      </p:sp>
      <p:sp>
        <p:nvSpPr>
          <p:cNvPr id="19" name="文本框 18">
            <a:extLst>
              <a:ext uri="{FF2B5EF4-FFF2-40B4-BE49-F238E27FC236}">
                <a16:creationId xmlns:a16="http://schemas.microsoft.com/office/drawing/2014/main" id="{F219ECBF-1E61-4D18-88A4-2AFC6DE78244}"/>
              </a:ext>
            </a:extLst>
          </p:cNvPr>
          <p:cNvSpPr txBox="1"/>
          <p:nvPr/>
        </p:nvSpPr>
        <p:spPr>
          <a:xfrm>
            <a:off x="4970864" y="110886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共</a:t>
            </a:r>
          </a:p>
        </p:txBody>
      </p:sp>
      <p:sp>
        <p:nvSpPr>
          <p:cNvPr id="20" name="文本框 19">
            <a:extLst>
              <a:ext uri="{FF2B5EF4-FFF2-40B4-BE49-F238E27FC236}">
                <a16:creationId xmlns:a16="http://schemas.microsoft.com/office/drawing/2014/main" id="{BDF32DAE-1E3F-4427-90EB-9EA0D7D27EE2}"/>
              </a:ext>
            </a:extLst>
          </p:cNvPr>
          <p:cNvSpPr txBox="1"/>
          <p:nvPr/>
        </p:nvSpPr>
        <p:spPr>
          <a:xfrm>
            <a:off x="5658993" y="1463318"/>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事</a:t>
            </a:r>
          </a:p>
        </p:txBody>
      </p:sp>
      <p:sp>
        <p:nvSpPr>
          <p:cNvPr id="22" name="文本框 21">
            <a:extLst>
              <a:ext uri="{FF2B5EF4-FFF2-40B4-BE49-F238E27FC236}">
                <a16:creationId xmlns:a16="http://schemas.microsoft.com/office/drawing/2014/main" id="{B01E3F36-B77A-4C6B-9203-DAD76918F688}"/>
              </a:ext>
            </a:extLst>
          </p:cNvPr>
          <p:cNvSpPr txBox="1"/>
          <p:nvPr/>
        </p:nvSpPr>
        <p:spPr>
          <a:xfrm>
            <a:off x="2059919" y="2091916"/>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从</a:t>
            </a:r>
          </a:p>
        </p:txBody>
      </p:sp>
      <p:sp>
        <p:nvSpPr>
          <p:cNvPr id="23" name="文本框 22">
            <a:extLst>
              <a:ext uri="{FF2B5EF4-FFF2-40B4-BE49-F238E27FC236}">
                <a16:creationId xmlns:a16="http://schemas.microsoft.com/office/drawing/2014/main" id="{A09CE74B-9DC5-4A57-8973-39B7786BA053}"/>
              </a:ext>
            </a:extLst>
          </p:cNvPr>
          <p:cNvSpPr txBox="1"/>
          <p:nvPr/>
        </p:nvSpPr>
        <p:spPr>
          <a:xfrm>
            <a:off x="2794941" y="2433864"/>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无</a:t>
            </a:r>
          </a:p>
        </p:txBody>
      </p:sp>
      <p:sp>
        <p:nvSpPr>
          <p:cNvPr id="24" name="文本框 23">
            <a:extLst>
              <a:ext uri="{FF2B5EF4-FFF2-40B4-BE49-F238E27FC236}">
                <a16:creationId xmlns:a16="http://schemas.microsoft.com/office/drawing/2014/main" id="{60387ECB-98B6-4013-A8D2-F7CD18183CB6}"/>
              </a:ext>
            </a:extLst>
          </p:cNvPr>
          <p:cNvSpPr txBox="1"/>
          <p:nvPr/>
        </p:nvSpPr>
        <p:spPr>
          <a:xfrm>
            <a:off x="3542433" y="2084523"/>
            <a:ext cx="1390650" cy="1396536"/>
          </a:xfrm>
          <a:prstGeom prst="rect">
            <a:avLst/>
          </a:prstGeom>
          <a:noFill/>
          <a:effectLst/>
        </p:spPr>
        <p:txBody>
          <a:bodyPr wrap="square" lIns="68580" tIns="34290" rIns="68580" bIns="34290" rtlCol="0">
            <a:spAutoFit/>
          </a:bodyPr>
          <a:lstStyle/>
          <a:p>
            <a:pPr algn="ctr">
              <a:defRPr/>
            </a:pPr>
            <a:r>
              <a:rPr lang="zh-CN" altLang="en-US" sz="8600" dirty="0">
                <a:solidFill>
                  <a:prstClr val="white"/>
                </a:solidFill>
                <a:latin typeface="汉仪尚巍手书W" panose="00020600040101010101" pitchFamily="18" charset="-122"/>
                <a:ea typeface="汉仪尚巍手书W" panose="00020600040101010101" pitchFamily="18" charset="-122"/>
              </a:rPr>
              <a:t>字</a:t>
            </a:r>
          </a:p>
        </p:txBody>
      </p:sp>
      <p:sp>
        <p:nvSpPr>
          <p:cNvPr id="25" name="文本框 24">
            <a:extLst>
              <a:ext uri="{FF2B5EF4-FFF2-40B4-BE49-F238E27FC236}">
                <a16:creationId xmlns:a16="http://schemas.microsoft.com/office/drawing/2014/main" id="{A57482BB-87A7-4BB9-8AC9-EB0806A0CFAB}"/>
              </a:ext>
            </a:extLst>
          </p:cNvPr>
          <p:cNvSpPr txBox="1"/>
          <p:nvPr/>
        </p:nvSpPr>
        <p:spPr>
          <a:xfrm>
            <a:off x="4187184" y="2424847"/>
            <a:ext cx="1390650" cy="830997"/>
          </a:xfrm>
          <a:prstGeom prst="rect">
            <a:avLst/>
          </a:prstGeom>
          <a:noFill/>
          <a:effectLst/>
        </p:spPr>
        <p:txBody>
          <a:bodyPr wrap="square" lIns="68580" tIns="34290" rIns="68580" bIns="34290" rtlCol="0">
            <a:spAutoFit/>
          </a:bodyPr>
          <a:lstStyle/>
          <a:p>
            <a:pPr algn="ctr">
              <a:defRPr/>
            </a:pPr>
            <a:r>
              <a:rPr lang="zh-CN" altLang="en-US" sz="5000" dirty="0">
                <a:solidFill>
                  <a:prstClr val="white"/>
                </a:solidFill>
                <a:latin typeface="汉仪尚巍手书W" panose="00020600040101010101" pitchFamily="18" charset="-122"/>
                <a:ea typeface="汉仪尚巍手书W" panose="00020600040101010101" pitchFamily="18" charset="-122"/>
              </a:rPr>
              <a:t>句</a:t>
            </a:r>
          </a:p>
        </p:txBody>
      </p:sp>
      <p:sp>
        <p:nvSpPr>
          <p:cNvPr id="26" name="文本框 25">
            <a:extLst>
              <a:ext uri="{FF2B5EF4-FFF2-40B4-BE49-F238E27FC236}">
                <a16:creationId xmlns:a16="http://schemas.microsoft.com/office/drawing/2014/main" id="{2AC171BA-6420-44CB-8D26-58D00C2F9BE4}"/>
              </a:ext>
            </a:extLst>
          </p:cNvPr>
          <p:cNvSpPr txBox="1"/>
          <p:nvPr/>
        </p:nvSpPr>
        <p:spPr>
          <a:xfrm>
            <a:off x="4885847" y="2207446"/>
            <a:ext cx="1390650" cy="1177245"/>
          </a:xfrm>
          <a:prstGeom prst="rect">
            <a:avLst/>
          </a:prstGeom>
          <a:noFill/>
          <a:effectLst/>
        </p:spPr>
        <p:txBody>
          <a:bodyPr wrap="square" lIns="68580" tIns="34290" rIns="68580" bIns="34290" rtlCol="0">
            <a:spAutoFit/>
          </a:bodyPr>
          <a:lstStyle/>
          <a:p>
            <a:pPr algn="ctr">
              <a:defRPr/>
            </a:pPr>
            <a:r>
              <a:rPr lang="zh-CN" altLang="en-US" sz="7200" dirty="0">
                <a:solidFill>
                  <a:prstClr val="white"/>
                </a:solidFill>
                <a:latin typeface="汉仪尚巍手书W" panose="00020600040101010101" pitchFamily="18" charset="-122"/>
                <a:ea typeface="汉仪尚巍手书W" panose="00020600040101010101" pitchFamily="18" charset="-122"/>
              </a:rPr>
              <a:t>处</a:t>
            </a:r>
          </a:p>
        </p:txBody>
      </p:sp>
      <p:sp>
        <p:nvSpPr>
          <p:cNvPr id="27" name="文本框 26">
            <a:extLst>
              <a:ext uri="{FF2B5EF4-FFF2-40B4-BE49-F238E27FC236}">
                <a16:creationId xmlns:a16="http://schemas.microsoft.com/office/drawing/2014/main" id="{7E1487E2-C370-426F-A729-32F15E9E5289}"/>
              </a:ext>
            </a:extLst>
          </p:cNvPr>
          <p:cNvSpPr txBox="1"/>
          <p:nvPr/>
        </p:nvSpPr>
        <p:spPr>
          <a:xfrm>
            <a:off x="5617804" y="2335637"/>
            <a:ext cx="1390650" cy="900247"/>
          </a:xfrm>
          <a:prstGeom prst="rect">
            <a:avLst/>
          </a:prstGeom>
          <a:noFill/>
          <a:effectLst/>
        </p:spPr>
        <p:txBody>
          <a:bodyPr wrap="square" lIns="68580" tIns="34290" rIns="68580" bIns="34290" rtlCol="0">
            <a:spAutoFit/>
          </a:bodyPr>
          <a:lstStyle/>
          <a:p>
            <a:pPr algn="ctr">
              <a:defRPr/>
            </a:pPr>
            <a:r>
              <a:rPr lang="zh-CN" altLang="en-US" sz="5400" dirty="0">
                <a:solidFill>
                  <a:prstClr val="white"/>
                </a:solidFill>
                <a:latin typeface="汉仪尚巍手书W" panose="00020600040101010101" pitchFamily="18" charset="-122"/>
                <a:ea typeface="汉仪尚巍手书W" panose="00020600040101010101" pitchFamily="18" charset="-122"/>
              </a:rPr>
              <a:t>读</a:t>
            </a:r>
          </a:p>
        </p:txBody>
      </p:sp>
      <p:sp>
        <p:nvSpPr>
          <p:cNvPr id="28" name="文本框 27">
            <a:extLst>
              <a:ext uri="{FF2B5EF4-FFF2-40B4-BE49-F238E27FC236}">
                <a16:creationId xmlns:a16="http://schemas.microsoft.com/office/drawing/2014/main" id="{EBF1B8F8-E3A8-40C8-82C2-8EF00CF81D62}"/>
              </a:ext>
            </a:extLst>
          </p:cNvPr>
          <p:cNvSpPr txBox="1"/>
          <p:nvPr/>
        </p:nvSpPr>
        <p:spPr>
          <a:xfrm>
            <a:off x="6319252" y="2179372"/>
            <a:ext cx="1390650" cy="1281120"/>
          </a:xfrm>
          <a:prstGeom prst="rect">
            <a:avLst/>
          </a:prstGeom>
          <a:noFill/>
          <a:effectLst/>
        </p:spPr>
        <p:txBody>
          <a:bodyPr wrap="square" lIns="68580" tIns="34290" rIns="68580" bIns="34290" rtlCol="0">
            <a:spAutoFit/>
          </a:bodyPr>
          <a:lstStyle/>
          <a:p>
            <a:pPr algn="ctr">
              <a:defRPr/>
            </a:pPr>
            <a:r>
              <a:rPr lang="zh-CN" altLang="en-US" sz="7900" dirty="0">
                <a:solidFill>
                  <a:prstClr val="white"/>
                </a:solidFill>
                <a:latin typeface="汉仪尚巍手书W" panose="00020600040101010101" pitchFamily="18" charset="-122"/>
                <a:ea typeface="汉仪尚巍手书W" panose="00020600040101010101" pitchFamily="18" charset="-122"/>
              </a:rPr>
              <a:t>书</a:t>
            </a:r>
          </a:p>
        </p:txBody>
      </p:sp>
      <p:sp>
        <p:nvSpPr>
          <p:cNvPr id="29" name="矩形 28">
            <a:extLst>
              <a:ext uri="{FF2B5EF4-FFF2-40B4-BE49-F238E27FC236}">
                <a16:creationId xmlns:a16="http://schemas.microsoft.com/office/drawing/2014/main" id="{62546571-CF69-4A09-B49C-F9F4183F385C}"/>
              </a:ext>
            </a:extLst>
          </p:cNvPr>
          <p:cNvSpPr/>
          <p:nvPr/>
        </p:nvSpPr>
        <p:spPr>
          <a:xfrm>
            <a:off x="1992086" y="3823712"/>
            <a:ext cx="5159829" cy="512448"/>
          </a:xfrm>
          <a:prstGeom prst="rect">
            <a:avLst/>
          </a:prstGeom>
        </p:spPr>
        <p:txBody>
          <a:bodyPr wrap="square" lIns="68580" tIns="34290" rIns="68580" bIns="34290">
            <a:spAutoFit/>
          </a:bodyPr>
          <a:lstStyle/>
          <a:p>
            <a:pPr algn="ctr">
              <a:lnSpc>
                <a:spcPct val="120000"/>
              </a:lnSpc>
              <a:defRPr/>
            </a:pPr>
            <a:r>
              <a:rPr lang="zh-CN" altLang="en-US" sz="1200">
                <a:solidFill>
                  <a:prstClr val="white"/>
                </a:solidFill>
                <a:latin typeface="思源黑体 CN ExtraLight" panose="020B0200000000000000" pitchFamily="34" charset="-122"/>
                <a:ea typeface="思源黑体 CN ExtraLight" panose="020B0200000000000000" pitchFamily="34" charset="-122"/>
              </a:rPr>
              <a:t>实现</a:t>
            </a:r>
            <a:r>
              <a:rPr lang="zh-CN" altLang="en-US" sz="1200" dirty="0">
                <a:solidFill>
                  <a:prstClr val="white"/>
                </a:solidFill>
                <a:latin typeface="思源黑体 CN ExtraLight" panose="020B0200000000000000" pitchFamily="34" charset="-122"/>
                <a:ea typeface="思源黑体 CN ExtraLight" panose="020B0200000000000000" pitchFamily="34" charset="-122"/>
              </a:rPr>
              <a:t>目标的道路也许很漫长，无论如何，我将继续努力，与大家一起共同见证我们银行更加美好的未来。</a:t>
            </a:r>
          </a:p>
        </p:txBody>
      </p:sp>
      <p:sp>
        <p:nvSpPr>
          <p:cNvPr id="21" name="等腰三角形 20"/>
          <p:cNvSpPr/>
          <p:nvPr/>
        </p:nvSpPr>
        <p:spPr>
          <a:xfrm>
            <a:off x="3757420" y="3383611"/>
            <a:ext cx="160713" cy="13854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Calibri" panose="020F0502020204030204"/>
              <a:ea typeface="宋体" panose="02010600030101010101" pitchFamily="2" charset="-122"/>
            </a:endParaRPr>
          </a:p>
        </p:txBody>
      </p:sp>
      <p:sp>
        <p:nvSpPr>
          <p:cNvPr id="30" name="1"/>
          <p:cNvSpPr txBox="1">
            <a:spLocks noChangeArrowheads="1"/>
          </p:cNvSpPr>
          <p:nvPr/>
        </p:nvSpPr>
        <p:spPr bwMode="auto">
          <a:xfrm>
            <a:off x="3853808" y="3361722"/>
            <a:ext cx="157744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defTabSz="912019">
              <a:defRPr/>
            </a:pP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汉仪尚巍手</a:t>
            </a:r>
            <a:r>
              <a:rPr lang="en-US" altLang="zh-CN" sz="1100" dirty="0">
                <a:solidFill>
                  <a:prstClr val="white"/>
                </a:solidFill>
                <a:latin typeface="微软雅黑" panose="020B0503020204020204" pitchFamily="34" charset="-122"/>
              </a:rPr>
              <a:t>】</a:t>
            </a:r>
            <a:r>
              <a:rPr lang="zh-CN" altLang="en-US" sz="1100" dirty="0">
                <a:solidFill>
                  <a:prstClr val="white"/>
                </a:solidFill>
                <a:latin typeface="微软雅黑" panose="020B0503020204020204" pitchFamily="34" charset="-122"/>
              </a:rPr>
              <a:t>书字体</a:t>
            </a:r>
            <a:endParaRPr lang="zh-CN" altLang="zh-CN" sz="1100" dirty="0">
              <a:solidFill>
                <a:prstClr val="white"/>
              </a:solidFill>
              <a:latin typeface="微软雅黑" panose="020B0503020204020204" pitchFamily="34" charset="-122"/>
            </a:endParaRPr>
          </a:p>
        </p:txBody>
      </p:sp>
    </p:spTree>
    <p:extLst>
      <p:ext uri="{BB962C8B-B14F-4D97-AF65-F5344CB8AC3E}">
        <p14:creationId xmlns:p14="http://schemas.microsoft.com/office/powerpoint/2010/main" val="17663963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042679" y="2057611"/>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深蓝质感简约答辩模板</a:t>
            </a: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740717" y="2832172"/>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BLUE TEXTURED SIMPLE REPLY TEMPLATE</a:t>
            </a:r>
            <a:endParaRPr lang="zh-CN" alt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559454" y="3179800"/>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2019.4.15</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98" name="组合 97">
            <a:extLst>
              <a:ext uri="{FF2B5EF4-FFF2-40B4-BE49-F238E27FC236}">
                <a16:creationId xmlns:a16="http://schemas.microsoft.com/office/drawing/2014/main" id="{28F7BFC6-FB54-44C3-820C-F3CB747B8A7A}"/>
              </a:ext>
            </a:extLst>
          </p:cNvPr>
          <p:cNvGrpSpPr/>
          <p:nvPr/>
        </p:nvGrpSpPr>
        <p:grpSpPr>
          <a:xfrm>
            <a:off x="121450" y="607361"/>
            <a:ext cx="8880164" cy="3954389"/>
            <a:chOff x="149235" y="443293"/>
            <a:chExt cx="8880164" cy="3954389"/>
          </a:xfrm>
          <a:effectLst>
            <a:outerShdw blurRad="520700" dist="114300" dir="8280000" algn="tr" rotWithShape="0">
              <a:prstClr val="black">
                <a:alpha val="40000"/>
              </a:prstClr>
            </a:outerShdw>
          </a:effectLst>
        </p:grpSpPr>
        <p:pic>
          <p:nvPicPr>
            <p:cNvPr id="99" name="图片 98">
              <a:extLst>
                <a:ext uri="{FF2B5EF4-FFF2-40B4-BE49-F238E27FC236}">
                  <a16:creationId xmlns:a16="http://schemas.microsoft.com/office/drawing/2014/main" id="{88F8A6EF-CA77-40E3-9C43-C309F8663B21}"/>
                </a:ext>
              </a:extLst>
            </p:cNvPr>
            <p:cNvPicPr>
              <a:picLocks noChangeAspect="1"/>
            </p:cNvPicPr>
            <p:nvPr/>
          </p:nvPicPr>
          <p:blipFill rotWithShape="1">
            <a:blip r:embed="rId3">
              <a:extLst>
                <a:ext uri="{28A0092B-C50C-407E-A947-70E740481C1C}">
                  <a14:useLocalDpi xmlns:a14="http://schemas.microsoft.com/office/drawing/2010/main" val="0"/>
                </a:ext>
              </a:extLst>
            </a:blip>
            <a:srcRect l="5039"/>
            <a:stretch/>
          </p:blipFill>
          <p:spPr>
            <a:xfrm>
              <a:off x="163373" y="443293"/>
              <a:ext cx="8851889" cy="3954389"/>
            </a:xfrm>
            <a:prstGeom prst="rect">
              <a:avLst/>
            </a:prstGeom>
          </p:spPr>
        </p:pic>
        <p:sp>
          <p:nvSpPr>
            <p:cNvPr id="100" name="矩形 99">
              <a:extLst>
                <a:ext uri="{FF2B5EF4-FFF2-40B4-BE49-F238E27FC236}">
                  <a16:creationId xmlns:a16="http://schemas.microsoft.com/office/drawing/2014/main" id="{B146D819-93DC-40EE-8638-507D8F95E8BB}"/>
                </a:ext>
              </a:extLst>
            </p:cNvPr>
            <p:cNvSpPr/>
            <p:nvPr/>
          </p:nvSpPr>
          <p:spPr>
            <a:xfrm>
              <a:off x="149235" y="443293"/>
              <a:ext cx="8880164" cy="3954389"/>
            </a:xfrm>
            <a:prstGeom prst="rect">
              <a:avLst/>
            </a:prstGeom>
            <a:solidFill>
              <a:schemeClr val="bg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AutoShape 2" descr="查看源图像">
            <a:extLst>
              <a:ext uri="{FF2B5EF4-FFF2-40B4-BE49-F238E27FC236}">
                <a16:creationId xmlns:a16="http://schemas.microsoft.com/office/drawing/2014/main" id="{841C46DA-54DA-4556-9B14-339F004F11A8}"/>
              </a:ext>
            </a:extLst>
          </p:cNvPr>
          <p:cNvSpPr>
            <a:spLocks noChangeAspect="1" noChangeArrowheads="1"/>
          </p:cNvSpPr>
          <p:nvPr/>
        </p:nvSpPr>
        <p:spPr bwMode="auto">
          <a:xfrm>
            <a:off x="4567592" y="25171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a:extLst>
              <a:ext uri="{FF2B5EF4-FFF2-40B4-BE49-F238E27FC236}">
                <a16:creationId xmlns:a16="http://schemas.microsoft.com/office/drawing/2014/main" id="{DA2CA3F4-B559-42F9-AB3B-0001651B2603}"/>
              </a:ext>
            </a:extLst>
          </p:cNvPr>
          <p:cNvGrpSpPr/>
          <p:nvPr/>
        </p:nvGrpSpPr>
        <p:grpSpPr>
          <a:xfrm>
            <a:off x="2571542" y="948600"/>
            <a:ext cx="3942979" cy="1074042"/>
            <a:chOff x="2571542" y="948600"/>
            <a:chExt cx="3942979" cy="1074042"/>
          </a:xfrm>
        </p:grpSpPr>
        <p:pic>
          <p:nvPicPr>
            <p:cNvPr id="5" name="图片 4">
              <a:extLst>
                <a:ext uri="{FF2B5EF4-FFF2-40B4-BE49-F238E27FC236}">
                  <a16:creationId xmlns:a16="http://schemas.microsoft.com/office/drawing/2014/main" id="{5CDE146C-17D2-4C12-B155-6592A8E126DC}"/>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571542" y="955573"/>
              <a:ext cx="910235" cy="811627"/>
            </a:xfrm>
            <a:prstGeom prst="rect">
              <a:avLst/>
            </a:prstGeom>
          </p:spPr>
        </p:pic>
        <p:sp>
          <p:nvSpPr>
            <p:cNvPr id="6" name="文本框 5">
              <a:extLst>
                <a:ext uri="{FF2B5EF4-FFF2-40B4-BE49-F238E27FC236}">
                  <a16:creationId xmlns:a16="http://schemas.microsoft.com/office/drawing/2014/main" id="{0A9D3772-FE97-4FF2-8125-0912086231FA}"/>
                </a:ext>
              </a:extLst>
            </p:cNvPr>
            <p:cNvSpPr txBox="1"/>
            <p:nvPr/>
          </p:nvSpPr>
          <p:spPr>
            <a:xfrm>
              <a:off x="3624584" y="948600"/>
              <a:ext cx="2796540" cy="1015663"/>
            </a:xfrm>
            <a:prstGeom prst="rect">
              <a:avLst/>
            </a:prstGeom>
            <a:noFill/>
          </p:spPr>
          <p:txBody>
            <a:bodyPr wrap="square" rtlCol="0">
              <a:spAutoFit/>
            </a:bodyPr>
            <a:lstStyle/>
            <a:p>
              <a:r>
                <a:rPr lang="zh-CN" altLang="en-US" sz="3200" b="1" dirty="0">
                  <a:latin typeface="华文行楷" panose="02010800040101010101" pitchFamily="2" charset="-122"/>
                  <a:ea typeface="华文行楷" panose="02010800040101010101" pitchFamily="2" charset="-122"/>
                </a:rPr>
                <a:t>北京化工大学</a:t>
              </a:r>
              <a:endParaRPr lang="en-US" altLang="zh-CN" sz="3200" b="1" dirty="0">
                <a:latin typeface="华文行楷" panose="02010800040101010101" pitchFamily="2" charset="-122"/>
                <a:ea typeface="华文行楷" panose="02010800040101010101" pitchFamily="2" charset="-122"/>
              </a:endParaRPr>
            </a:p>
            <a:p>
              <a:endParaRPr lang="zh-CN" altLang="en-US" sz="2800" dirty="0">
                <a:latin typeface="华文行楷" panose="02010800040101010101" pitchFamily="2" charset="-122"/>
                <a:ea typeface="华文行楷" panose="02010800040101010101" pitchFamily="2" charset="-122"/>
              </a:endParaRPr>
            </a:p>
          </p:txBody>
        </p:sp>
        <p:sp>
          <p:nvSpPr>
            <p:cNvPr id="7" name="文本框 6">
              <a:extLst>
                <a:ext uri="{FF2B5EF4-FFF2-40B4-BE49-F238E27FC236}">
                  <a16:creationId xmlns:a16="http://schemas.microsoft.com/office/drawing/2014/main" id="{C85BAC18-0235-4500-BCA3-BF4C49857341}"/>
                </a:ext>
              </a:extLst>
            </p:cNvPr>
            <p:cNvSpPr txBox="1"/>
            <p:nvPr/>
          </p:nvSpPr>
          <p:spPr>
            <a:xfrm>
              <a:off x="3431079" y="1514811"/>
              <a:ext cx="3083442" cy="507831"/>
            </a:xfrm>
            <a:prstGeom prst="rect">
              <a:avLst/>
            </a:prstGeom>
            <a:noFill/>
          </p:spPr>
          <p:txBody>
            <a:bodyPr wrap="square" rtlCol="0">
              <a:spAutoFit/>
            </a:bodyPr>
            <a:lstStyle/>
            <a:p>
              <a:r>
                <a:rPr lang="en-US" altLang="zh-CN" b="1" dirty="0"/>
                <a:t>Beijing University Of Chemical Technology</a:t>
              </a:r>
            </a:p>
            <a:p>
              <a:endParaRPr lang="zh-CN" altLang="en-US" dirty="0"/>
            </a:p>
          </p:txBody>
        </p:sp>
      </p:grpSp>
      <p:sp>
        <p:nvSpPr>
          <p:cNvPr id="175" name="椭圆 174">
            <a:extLst>
              <a:ext uri="{FF2B5EF4-FFF2-40B4-BE49-F238E27FC236}">
                <a16:creationId xmlns:a16="http://schemas.microsoft.com/office/drawing/2014/main" id="{90D2BCF1-C7E1-4EFF-8DC5-7CD80B03AFE0}"/>
              </a:ext>
            </a:extLst>
          </p:cNvPr>
          <p:cNvSpPr/>
          <p:nvPr/>
        </p:nvSpPr>
        <p:spPr>
          <a:xfrm>
            <a:off x="2847412" y="342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6" name="文本框 17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EB445C3-7B86-4012-A408-15A966B8CC0B}"/>
              </a:ext>
            </a:extLst>
          </p:cNvPr>
          <p:cNvSpPr txBox="1">
            <a:spLocks noChangeArrowheads="1"/>
          </p:cNvSpPr>
          <p:nvPr/>
        </p:nvSpPr>
        <p:spPr bwMode="auto">
          <a:xfrm>
            <a:off x="3207008" y="3433045"/>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2020.4.22</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177" name="椭圆 176">
            <a:extLst>
              <a:ext uri="{FF2B5EF4-FFF2-40B4-BE49-F238E27FC236}">
                <a16:creationId xmlns:a16="http://schemas.microsoft.com/office/drawing/2014/main" id="{CDC6D37B-316E-4416-9962-9EDA2C4712E0}"/>
              </a:ext>
            </a:extLst>
          </p:cNvPr>
          <p:cNvSpPr/>
          <p:nvPr/>
        </p:nvSpPr>
        <p:spPr>
          <a:xfrm>
            <a:off x="4906017" y="341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178" name="文本框 1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2B550B8-93FE-4497-A9B4-B6535C45C539}"/>
              </a:ext>
            </a:extLst>
          </p:cNvPr>
          <p:cNvSpPr txBox="1">
            <a:spLocks noChangeArrowheads="1"/>
          </p:cNvSpPr>
          <p:nvPr/>
        </p:nvSpPr>
        <p:spPr bwMode="auto">
          <a:xfrm>
            <a:off x="5264426" y="344007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答辩人：陈帅华</a:t>
            </a:r>
          </a:p>
        </p:txBody>
      </p:sp>
      <p:grpSp>
        <p:nvGrpSpPr>
          <p:cNvPr id="179" name="Group 59">
            <a:extLst>
              <a:ext uri="{FF2B5EF4-FFF2-40B4-BE49-F238E27FC236}">
                <a16:creationId xmlns:a16="http://schemas.microsoft.com/office/drawing/2014/main" id="{41EED87E-5B06-4976-803A-EEE411B4DB20}"/>
              </a:ext>
            </a:extLst>
          </p:cNvPr>
          <p:cNvGrpSpPr>
            <a:grpSpLocks noChangeAspect="1"/>
          </p:cNvGrpSpPr>
          <p:nvPr/>
        </p:nvGrpSpPr>
        <p:grpSpPr bwMode="auto">
          <a:xfrm>
            <a:off x="2911541" y="3475538"/>
            <a:ext cx="218168" cy="238153"/>
            <a:chOff x="1066" y="1985"/>
            <a:chExt cx="262" cy="286"/>
          </a:xfrm>
          <a:solidFill>
            <a:schemeClr val="bg1"/>
          </a:solidFill>
        </p:grpSpPr>
        <p:sp>
          <p:nvSpPr>
            <p:cNvPr id="180" name="Freeform 60">
              <a:extLst>
                <a:ext uri="{FF2B5EF4-FFF2-40B4-BE49-F238E27FC236}">
                  <a16:creationId xmlns:a16="http://schemas.microsoft.com/office/drawing/2014/main" id="{A1B5C604-19CD-4A56-9C7E-F23208C42A8C}"/>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1" name="Freeform 61">
              <a:extLst>
                <a:ext uri="{FF2B5EF4-FFF2-40B4-BE49-F238E27FC236}">
                  <a16:creationId xmlns:a16="http://schemas.microsoft.com/office/drawing/2014/main" id="{FCBF5BC8-0F33-403A-B481-01819E7E583F}"/>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2" name="Freeform 62">
              <a:extLst>
                <a:ext uri="{FF2B5EF4-FFF2-40B4-BE49-F238E27FC236}">
                  <a16:creationId xmlns:a16="http://schemas.microsoft.com/office/drawing/2014/main" id="{89FF9036-5F12-4244-ABDC-F1FFD7E4DEC9}"/>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3" name="Freeform 63">
              <a:extLst>
                <a:ext uri="{FF2B5EF4-FFF2-40B4-BE49-F238E27FC236}">
                  <a16:creationId xmlns:a16="http://schemas.microsoft.com/office/drawing/2014/main" id="{F69F7002-726E-4BCB-AD13-FDEB76398819}"/>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184" name="Group 66">
            <a:extLst>
              <a:ext uri="{FF2B5EF4-FFF2-40B4-BE49-F238E27FC236}">
                <a16:creationId xmlns:a16="http://schemas.microsoft.com/office/drawing/2014/main" id="{E18EF393-B413-4C67-9C2C-A6BA07E8E8CE}"/>
              </a:ext>
            </a:extLst>
          </p:cNvPr>
          <p:cNvGrpSpPr>
            <a:grpSpLocks noChangeAspect="1"/>
          </p:cNvGrpSpPr>
          <p:nvPr/>
        </p:nvGrpSpPr>
        <p:grpSpPr bwMode="auto">
          <a:xfrm>
            <a:off x="4985500" y="3490800"/>
            <a:ext cx="192087" cy="207963"/>
            <a:chOff x="2111" y="2322"/>
            <a:chExt cx="121" cy="131"/>
          </a:xfrm>
          <a:solidFill>
            <a:schemeClr val="bg1"/>
          </a:solidFill>
        </p:grpSpPr>
        <p:sp>
          <p:nvSpPr>
            <p:cNvPr id="185" name="Freeform 67">
              <a:extLst>
                <a:ext uri="{FF2B5EF4-FFF2-40B4-BE49-F238E27FC236}">
                  <a16:creationId xmlns:a16="http://schemas.microsoft.com/office/drawing/2014/main" id="{00B6243F-F747-4AFC-8D5B-EFBDC1D654F5}"/>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6" name="Freeform 68">
              <a:extLst>
                <a:ext uri="{FF2B5EF4-FFF2-40B4-BE49-F238E27FC236}">
                  <a16:creationId xmlns:a16="http://schemas.microsoft.com/office/drawing/2014/main" id="{CA2994BB-9F0A-4289-924F-31A4B4979FAE}"/>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87" name="Freeform 69">
              <a:extLst>
                <a:ext uri="{FF2B5EF4-FFF2-40B4-BE49-F238E27FC236}">
                  <a16:creationId xmlns:a16="http://schemas.microsoft.com/office/drawing/2014/main" id="{1E1828A0-AD13-468E-B558-8B645041493F}"/>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188" name="AutoShape 2" descr="查看源图像">
            <a:extLst>
              <a:ext uri="{FF2B5EF4-FFF2-40B4-BE49-F238E27FC236}">
                <a16:creationId xmlns:a16="http://schemas.microsoft.com/office/drawing/2014/main" id="{E4D52D47-9196-463B-BBEC-5B60E79BE9A7}"/>
              </a:ext>
            </a:extLst>
          </p:cNvPr>
          <p:cNvSpPr>
            <a:spLocks noChangeAspect="1" noChangeArrowheads="1"/>
          </p:cNvSpPr>
          <p:nvPr/>
        </p:nvSpPr>
        <p:spPr bwMode="auto">
          <a:xfrm>
            <a:off x="4719992" y="26695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F741F10-A08A-49CD-8BFD-421225AE7B99}"/>
              </a:ext>
            </a:extLst>
          </p:cNvPr>
          <p:cNvSpPr txBox="1">
            <a:spLocks noChangeArrowheads="1"/>
          </p:cNvSpPr>
          <p:nvPr/>
        </p:nvSpPr>
        <p:spPr bwMode="auto">
          <a:xfrm>
            <a:off x="2056817" y="2093447"/>
            <a:ext cx="5393600"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感谢各位老师批评指正</a:t>
            </a:r>
          </a:p>
        </p:txBody>
      </p:sp>
      <p:sp>
        <p:nvSpPr>
          <p:cNvPr id="46" name="文本框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64F565A4-6A29-49A8-BD6C-322DB5B7C7DF}"/>
              </a:ext>
            </a:extLst>
          </p:cNvPr>
          <p:cNvSpPr txBox="1">
            <a:spLocks noChangeArrowheads="1"/>
          </p:cNvSpPr>
          <p:nvPr/>
        </p:nvSpPr>
        <p:spPr bwMode="auto">
          <a:xfrm>
            <a:off x="1754855" y="2868008"/>
            <a:ext cx="5997525"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teachers</a:t>
            </a:r>
          </a:p>
        </p:txBody>
      </p:sp>
      <p:cxnSp>
        <p:nvCxnSpPr>
          <p:cNvPr id="47" name="直接连接符 46">
            <a:extLst>
              <a:ext uri="{FF2B5EF4-FFF2-40B4-BE49-F238E27FC236}">
                <a16:creationId xmlns:a16="http://schemas.microsoft.com/office/drawing/2014/main" id="{343E4EC4-AC62-4E98-9470-77831D19E36B}"/>
              </a:ext>
            </a:extLst>
          </p:cNvPr>
          <p:cNvCxnSpPr/>
          <p:nvPr/>
        </p:nvCxnSpPr>
        <p:spPr>
          <a:xfrm>
            <a:off x="4573592" y="321563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74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 calcmode="lin" valueType="num">
                                      <p:cBhvr additive="base">
                                        <p:cTn id="31" dur="500" fill="hold"/>
                                        <p:tgtEl>
                                          <p:spTgt spid="175"/>
                                        </p:tgtEl>
                                        <p:attrNameLst>
                                          <p:attrName>ppt_x</p:attrName>
                                        </p:attrNameLst>
                                      </p:cBhvr>
                                      <p:tavLst>
                                        <p:tav tm="0">
                                          <p:val>
                                            <p:strVal val="#ppt_x"/>
                                          </p:val>
                                        </p:tav>
                                        <p:tav tm="100000">
                                          <p:val>
                                            <p:strVal val="#ppt_x"/>
                                          </p:val>
                                        </p:tav>
                                      </p:tavLst>
                                    </p:anim>
                                    <p:anim calcmode="lin" valueType="num">
                                      <p:cBhvr additive="base">
                                        <p:cTn id="32" dur="500" fill="hold"/>
                                        <p:tgtEl>
                                          <p:spTgt spid="17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6"/>
                                        </p:tgtEl>
                                        <p:attrNameLst>
                                          <p:attrName>style.visibility</p:attrName>
                                        </p:attrNameLst>
                                      </p:cBhvr>
                                      <p:to>
                                        <p:strVal val="visible"/>
                                      </p:to>
                                    </p:set>
                                    <p:anim calcmode="lin" valueType="num">
                                      <p:cBhvr additive="base">
                                        <p:cTn id="35" dur="500" fill="hold"/>
                                        <p:tgtEl>
                                          <p:spTgt spid="176"/>
                                        </p:tgtEl>
                                        <p:attrNameLst>
                                          <p:attrName>ppt_x</p:attrName>
                                        </p:attrNameLst>
                                      </p:cBhvr>
                                      <p:tavLst>
                                        <p:tav tm="0">
                                          <p:val>
                                            <p:strVal val="#ppt_x"/>
                                          </p:val>
                                        </p:tav>
                                        <p:tav tm="100000">
                                          <p:val>
                                            <p:strVal val="#ppt_x"/>
                                          </p:val>
                                        </p:tav>
                                      </p:tavLst>
                                    </p:anim>
                                    <p:anim calcmode="lin" valueType="num">
                                      <p:cBhvr additive="base">
                                        <p:cTn id="36" dur="500" fill="hold"/>
                                        <p:tgtEl>
                                          <p:spTgt spid="1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7"/>
                                        </p:tgtEl>
                                        <p:attrNameLst>
                                          <p:attrName>style.visibility</p:attrName>
                                        </p:attrNameLst>
                                      </p:cBhvr>
                                      <p:to>
                                        <p:strVal val="visible"/>
                                      </p:to>
                                    </p:set>
                                    <p:anim calcmode="lin" valueType="num">
                                      <p:cBhvr additive="base">
                                        <p:cTn id="39" dur="500" fill="hold"/>
                                        <p:tgtEl>
                                          <p:spTgt spid="177"/>
                                        </p:tgtEl>
                                        <p:attrNameLst>
                                          <p:attrName>ppt_x</p:attrName>
                                        </p:attrNameLst>
                                      </p:cBhvr>
                                      <p:tavLst>
                                        <p:tav tm="0">
                                          <p:val>
                                            <p:strVal val="#ppt_x"/>
                                          </p:val>
                                        </p:tav>
                                        <p:tav tm="100000">
                                          <p:val>
                                            <p:strVal val="#ppt_x"/>
                                          </p:val>
                                        </p:tav>
                                      </p:tavLst>
                                    </p:anim>
                                    <p:anim calcmode="lin" valueType="num">
                                      <p:cBhvr additive="base">
                                        <p:cTn id="40" dur="500" fill="hold"/>
                                        <p:tgtEl>
                                          <p:spTgt spid="17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8"/>
                                        </p:tgtEl>
                                        <p:attrNameLst>
                                          <p:attrName>style.visibility</p:attrName>
                                        </p:attrNameLst>
                                      </p:cBhvr>
                                      <p:to>
                                        <p:strVal val="visible"/>
                                      </p:to>
                                    </p:set>
                                    <p:anim calcmode="lin" valueType="num">
                                      <p:cBhvr additive="base">
                                        <p:cTn id="43" dur="500" fill="hold"/>
                                        <p:tgtEl>
                                          <p:spTgt spid="178"/>
                                        </p:tgtEl>
                                        <p:attrNameLst>
                                          <p:attrName>ppt_x</p:attrName>
                                        </p:attrNameLst>
                                      </p:cBhvr>
                                      <p:tavLst>
                                        <p:tav tm="0">
                                          <p:val>
                                            <p:strVal val="#ppt_x"/>
                                          </p:val>
                                        </p:tav>
                                        <p:tav tm="100000">
                                          <p:val>
                                            <p:strVal val="#ppt_x"/>
                                          </p:val>
                                        </p:tav>
                                      </p:tavLst>
                                    </p:anim>
                                    <p:anim calcmode="lin" valueType="num">
                                      <p:cBhvr additive="base">
                                        <p:cTn id="44" dur="500" fill="hold"/>
                                        <p:tgtEl>
                                          <p:spTgt spid="178"/>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P spid="175" grpId="0" animBg="1"/>
      <p:bldP spid="176" grpId="0"/>
      <p:bldP spid="177" grpId="0" animBg="1"/>
      <p:bldP spid="178" grpId="0"/>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325504" y="1888069"/>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选题的背景</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3270938" y="2503133"/>
            <a:ext cx="26021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Background of the selected topic</a:t>
            </a: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图片 80">
            <a:extLst>
              <a:ext uri="{FF2B5EF4-FFF2-40B4-BE49-F238E27FC236}">
                <a16:creationId xmlns:a16="http://schemas.microsoft.com/office/drawing/2014/main" id="{A1EE2452-658B-400A-9316-FE3381403C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27" name="椭圆 26">
            <a:extLst>
              <a:ext uri="{FF2B5EF4-FFF2-40B4-BE49-F238E27FC236}">
                <a16:creationId xmlns:a16="http://schemas.microsoft.com/office/drawing/2014/main" id="{FBD37784-4732-4F93-91E4-F3D52957DE63}"/>
              </a:ext>
            </a:extLst>
          </p:cNvPr>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2AC3931F-42E2-4CBB-875F-CFF0CA1439C8}"/>
              </a:ext>
            </a:extLst>
          </p:cNvPr>
          <p:cNvSpPr/>
          <p:nvPr/>
        </p:nvSpPr>
        <p:spPr>
          <a:xfrm>
            <a:off x="10815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4" name="椭圆 33">
            <a:extLst>
              <a:ext uri="{FF2B5EF4-FFF2-40B4-BE49-F238E27FC236}">
                <a16:creationId xmlns:a16="http://schemas.microsoft.com/office/drawing/2014/main" id="{B5CAFA19-E66E-4724-875B-DE0BFA66A6D3}"/>
              </a:ext>
            </a:extLst>
          </p:cNvPr>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5AA8D7D0-11D1-4390-8A46-BFA5A80F95C2}"/>
              </a:ext>
            </a:extLst>
          </p:cNvPr>
          <p:cNvSpPr/>
          <p:nvPr/>
        </p:nvSpPr>
        <p:spPr>
          <a:xfrm>
            <a:off x="373679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40" name="组合 39">
            <a:extLst>
              <a:ext uri="{FF2B5EF4-FFF2-40B4-BE49-F238E27FC236}">
                <a16:creationId xmlns:a16="http://schemas.microsoft.com/office/drawing/2014/main" id="{6D186789-5882-4CF7-9B34-D7168B1BA18E}"/>
              </a:ext>
            </a:extLst>
          </p:cNvPr>
          <p:cNvGrpSpPr/>
          <p:nvPr/>
        </p:nvGrpSpPr>
        <p:grpSpPr>
          <a:xfrm>
            <a:off x="3370118" y="3626592"/>
            <a:ext cx="177953" cy="259405"/>
            <a:chOff x="2528974" y="2863357"/>
            <a:chExt cx="246811" cy="359779"/>
          </a:xfrm>
          <a:solidFill>
            <a:schemeClr val="bg1"/>
          </a:solidFill>
        </p:grpSpPr>
        <p:sp>
          <p:nvSpPr>
            <p:cNvPr id="41"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a:extLst>
              <a:ext uri="{FF2B5EF4-FFF2-40B4-BE49-F238E27FC236}">
                <a16:creationId xmlns:a16="http://schemas.microsoft.com/office/drawing/2014/main" id="{697A35A7-D651-4932-8BFD-A38F11F2ABD8}"/>
              </a:ext>
            </a:extLst>
          </p:cNvPr>
          <p:cNvGrpSpPr/>
          <p:nvPr/>
        </p:nvGrpSpPr>
        <p:grpSpPr>
          <a:xfrm flipH="1">
            <a:off x="675899" y="3626813"/>
            <a:ext cx="258963" cy="258963"/>
            <a:chOff x="2473104" y="2145028"/>
            <a:chExt cx="359165" cy="359165"/>
          </a:xfrm>
          <a:solidFill>
            <a:schemeClr val="bg1"/>
          </a:solidFill>
        </p:grpSpPr>
        <p:sp>
          <p:nvSpPr>
            <p:cNvPr id="44"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a:extLst>
              <a:ext uri="{FF2B5EF4-FFF2-40B4-BE49-F238E27FC236}">
                <a16:creationId xmlns:a16="http://schemas.microsoft.com/office/drawing/2014/main" id="{D5CCD14D-D0D7-4D55-A693-BCC465357F18}"/>
              </a:ext>
            </a:extLst>
          </p:cNvPr>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4859402" y="1762544"/>
            <a:ext cx="3992473" cy="1171731"/>
          </a:xfrm>
          <a:prstGeom prst="rect">
            <a:avLst/>
          </a:prstGeom>
        </p:spPr>
        <p:txBody>
          <a:bodyPr wrap="square">
            <a:spAutoFit/>
          </a:bodyPr>
          <a:lstStyle/>
          <a:p>
            <a:pPr>
              <a:lnSpc>
                <a:spcPct val="150000"/>
              </a:lnSpc>
              <a:spcBef>
                <a:spcPts val="600"/>
              </a:spcBef>
            </a:pPr>
            <a:r>
              <a:rPr lang="en-US" altLang="zh-CN" sz="1200">
                <a:solidFill>
                  <a:schemeClr val="bg1"/>
                </a:solidFill>
              </a:rPr>
              <a:t>Lorem ipsum dolor sit amet, consectetuer adipiscing elit. Aenean commodo ligula eget dolor. Lorem ipsum dolor sit amet, consectetuer adipiscing elit. Aenean commodo ligula eget dolor. </a:t>
            </a:r>
          </a:p>
        </p:txBody>
      </p:sp>
      <p:sp>
        <p:nvSpPr>
          <p:cNvPr id="31" name="矩形 30">
            <a:extLst>
              <a:ext uri="{FF2B5EF4-FFF2-40B4-BE49-F238E27FC236}">
                <a16:creationId xmlns:a16="http://schemas.microsoft.com/office/drawing/2014/main" id="{D8E5D4D8-B28E-453A-87CC-3DB31A51CFE4}"/>
              </a:ext>
            </a:extLst>
          </p:cNvPr>
          <p:cNvSpPr/>
          <p:nvPr/>
        </p:nvSpPr>
        <p:spPr>
          <a:xfrm>
            <a:off x="4859403" y="1364409"/>
            <a:ext cx="1723549" cy="461665"/>
          </a:xfrm>
          <a:prstGeom prst="rect">
            <a:avLst/>
          </a:prstGeom>
        </p:spPr>
        <p:txBody>
          <a:bodyPr wrap="none">
            <a:spAutoFit/>
          </a:bodyPr>
          <a:lstStyle/>
          <a:p>
            <a:r>
              <a:rPr lang="zh-CN" altLang="en-US" sz="2400" b="1">
                <a:solidFill>
                  <a:schemeClr val="bg1"/>
                </a:solidFill>
                <a:latin typeface="+mj-ea"/>
              </a:rPr>
              <a:t>选题的背景</a:t>
            </a:r>
            <a:endParaRPr lang="zh-CN" altLang="en-US" sz="2000">
              <a:solidFill>
                <a:schemeClr val="bg1"/>
              </a:solidFill>
            </a:endParaRPr>
          </a:p>
        </p:txBody>
      </p:sp>
      <p:sp>
        <p:nvSpPr>
          <p:cNvPr id="28" name="椭圆 27">
            <a:extLst>
              <a:ext uri="{FF2B5EF4-FFF2-40B4-BE49-F238E27FC236}">
                <a16:creationId xmlns:a16="http://schemas.microsoft.com/office/drawing/2014/main" id="{8276E26A-11D9-4283-822B-D5F16CF7F9E0}"/>
              </a:ext>
            </a:extLst>
          </p:cNvPr>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7AD78900-C327-47C3-ADAA-D7E6858F9C2F}"/>
              </a:ext>
            </a:extLst>
          </p:cNvPr>
          <p:cNvSpPr/>
          <p:nvPr/>
        </p:nvSpPr>
        <p:spPr>
          <a:xfrm>
            <a:off x="6495121" y="3491644"/>
            <a:ext cx="2245222" cy="79438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grpSp>
        <p:nvGrpSpPr>
          <p:cNvPr id="25" name="Group 112">
            <a:extLst>
              <a:ext uri="{FF2B5EF4-FFF2-40B4-BE49-F238E27FC236}">
                <a16:creationId xmlns:a16="http://schemas.microsoft.com/office/drawing/2014/main" id="{AE9A2E85-90AA-4327-8599-7BC3FA46B773}"/>
              </a:ext>
            </a:extLst>
          </p:cNvPr>
          <p:cNvGrpSpPr/>
          <p:nvPr/>
        </p:nvGrpSpPr>
        <p:grpSpPr>
          <a:xfrm>
            <a:off x="6105468" y="3647842"/>
            <a:ext cx="231523" cy="216905"/>
            <a:chOff x="5368132" y="3540125"/>
            <a:chExt cx="465138" cy="435769"/>
          </a:xfrm>
          <a:solidFill>
            <a:schemeClr val="bg1"/>
          </a:solidFill>
        </p:grpSpPr>
        <p:sp>
          <p:nvSpPr>
            <p:cNvPr id="26"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选题的意义</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457782" y="1973130"/>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70" name="矩形 69">
            <a:extLst>
              <a:ext uri="{FF2B5EF4-FFF2-40B4-BE49-F238E27FC236}">
                <a16:creationId xmlns:a16="http://schemas.microsoft.com/office/drawing/2014/main" id="{26D3B42F-A387-48F1-AA45-024F1FD54FAB}"/>
              </a:ext>
            </a:extLst>
          </p:cNvPr>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864605" y="4021641"/>
            <a:ext cx="14670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选题的意义</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1FC44CF-6911-4016-ABE0-DED32648D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436" y="985544"/>
            <a:ext cx="3848192" cy="2161563"/>
          </a:xfrm>
          <a:prstGeom prst="rect">
            <a:avLst/>
          </a:prstGeo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pic>
        <p:nvPicPr>
          <p:cNvPr id="6" name="图片 5">
            <a:extLst>
              <a:ext uri="{FF2B5EF4-FFF2-40B4-BE49-F238E27FC236}">
                <a16:creationId xmlns:a16="http://schemas.microsoft.com/office/drawing/2014/main" id="{6A32F764-C15C-4BD1-A7BE-E8DE9106E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8" y="982488"/>
            <a:ext cx="3847514" cy="2164608"/>
          </a:xfrm>
          <a:prstGeom prst="rect">
            <a:avLst/>
          </a:prstGeom>
        </p:spPr>
      </p:pic>
      <p:sp>
        <p:nvSpPr>
          <p:cNvPr id="20" name="矩形: 圆角 19">
            <a:extLst>
              <a:ext uri="{FF2B5EF4-FFF2-40B4-BE49-F238E27FC236}">
                <a16:creationId xmlns:a16="http://schemas.microsoft.com/office/drawing/2014/main" id="{0B3ED0CA-8060-4169-9E11-42F51506BF8A}"/>
              </a:ext>
            </a:extLst>
          </p:cNvPr>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1" name="矩形 20">
            <a:extLst>
              <a:ext uri="{FF2B5EF4-FFF2-40B4-BE49-F238E27FC236}">
                <a16:creationId xmlns:a16="http://schemas.microsoft.com/office/drawing/2014/main" id="{590A9890-BB78-4D07-8D98-9A0BECA5274E}"/>
              </a:ext>
            </a:extLst>
          </p:cNvPr>
          <p:cNvSpPr/>
          <p:nvPr/>
        </p:nvSpPr>
        <p:spPr>
          <a:xfrm>
            <a:off x="486347" y="345518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22" name="矩形 21">
            <a:extLst>
              <a:ext uri="{FF2B5EF4-FFF2-40B4-BE49-F238E27FC236}">
                <a16:creationId xmlns:a16="http://schemas.microsoft.com/office/drawing/2014/main" id="{EF5FDF37-7E8E-4F36-B77C-0A78F967BB3F}"/>
              </a:ext>
            </a:extLst>
          </p:cNvPr>
          <p:cNvSpPr/>
          <p:nvPr/>
        </p:nvSpPr>
        <p:spPr>
          <a:xfrm>
            <a:off x="486347" y="4058630"/>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dirty="0">
                <a:solidFill>
                  <a:schemeClr val="tx1">
                    <a:lumMod val="85000"/>
                    <a:lumOff val="15000"/>
                  </a:schemeClr>
                </a:solidFill>
              </a:rPr>
              <a:t>Lorem ipsum dolor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consectetur</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adipiscing</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elit</a:t>
            </a:r>
            <a:r>
              <a:rPr lang="en-US" altLang="zh-CN" sz="1050" dirty="0">
                <a:solidFill>
                  <a:schemeClr val="tx1">
                    <a:lumMod val="85000"/>
                    <a:lumOff val="15000"/>
                  </a:schemeClr>
                </a:solidFill>
              </a:rPr>
              <a:t>. Donec </a:t>
            </a:r>
            <a:r>
              <a:rPr lang="en-US" altLang="zh-CN" sz="1050" dirty="0" err="1">
                <a:solidFill>
                  <a:schemeClr val="tx1">
                    <a:lumMod val="85000"/>
                    <a:lumOff val="15000"/>
                  </a:schemeClr>
                </a:solidFill>
              </a:rPr>
              <a:t>luctus</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nibh</a:t>
            </a:r>
            <a:r>
              <a:rPr lang="en-US" altLang="zh-CN" sz="1050" dirty="0">
                <a:solidFill>
                  <a:schemeClr val="tx1">
                    <a:lumMod val="85000"/>
                    <a:lumOff val="15000"/>
                  </a:schemeClr>
                </a:solidFill>
              </a:rPr>
              <a:t> sit </a:t>
            </a:r>
            <a:r>
              <a:rPr lang="en-US" altLang="zh-CN" sz="1050" dirty="0" err="1">
                <a:solidFill>
                  <a:schemeClr val="tx1">
                    <a:lumMod val="85000"/>
                    <a:lumOff val="15000"/>
                  </a:schemeClr>
                </a:solidFill>
              </a:rPr>
              <a:t>amet</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sem</a:t>
            </a:r>
            <a:endParaRPr lang="zh-CN" altLang="en-US" dirty="0">
              <a:solidFill>
                <a:schemeClr val="tx1">
                  <a:lumMod val="85000"/>
                  <a:lumOff val="15000"/>
                </a:schemeClr>
              </a:solidFill>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a:ea typeface="微软雅黑"/>
              </a:rPr>
              <a:t>国内研究现状</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344098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矩形 29">
            <a:extLst>
              <a:ext uri="{FF2B5EF4-FFF2-40B4-BE49-F238E27FC236}">
                <a16:creationId xmlns:a16="http://schemas.microsoft.com/office/drawing/2014/main" id="{558F6C91-249C-4849-8558-C0DBEDD377F6}"/>
              </a:ext>
            </a:extLst>
          </p:cNvPr>
          <p:cNvSpPr/>
          <p:nvPr/>
        </p:nvSpPr>
        <p:spPr>
          <a:xfrm>
            <a:off x="4710810" y="4044437"/>
            <a:ext cx="3946844" cy="55201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Tree>
    <p:extLst>
      <p:ext uri="{BB962C8B-B14F-4D97-AF65-F5344CB8AC3E}">
        <p14:creationId xmlns:p14="http://schemas.microsoft.com/office/powerpoint/2010/main" val="35929865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7" grpId="0" animBg="1"/>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863840" y="1888069"/>
            <a:ext cx="3416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研究方法及过程</a:t>
            </a:r>
          </a:p>
        </p:txBody>
      </p:sp>
      <p:sp>
        <p:nvSpPr>
          <p:cNvPr id="21" name="文本框 6">
            <a:extLst>
              <a:ext uri="{FF2B5EF4-FFF2-40B4-BE49-F238E27FC236}">
                <a16:creationId xmlns:a16="http://schemas.microsoft.com/office/drawing/2014/main" id="{7A520E6A-DEB8-4B0C-9BE0-0F0B89531BA9}"/>
              </a:ext>
            </a:extLst>
          </p:cNvPr>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cxnSp>
        <p:nvCxnSpPr>
          <p:cNvPr id="23" name="直接连接符 22">
            <a:extLst>
              <a:ext uri="{FF2B5EF4-FFF2-40B4-BE49-F238E27FC236}">
                <a16:creationId xmlns:a16="http://schemas.microsoft.com/office/drawing/2014/main" id="{5A29846D-E7EE-45F3-9A33-515E367DEED5}"/>
              </a:ext>
            </a:extLst>
          </p:cNvPr>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B8577562-F0C3-4725-BDD0-9796DF536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426" y="2958642"/>
            <a:ext cx="2372884" cy="697963"/>
          </a:xfrm>
          <a:prstGeom prst="rect">
            <a:avLst/>
          </a:prstGeom>
        </p:spPr>
      </p:pic>
    </p:spTree>
    <p:extLst>
      <p:ext uri="{BB962C8B-B14F-4D97-AF65-F5344CB8AC3E}">
        <p14:creationId xmlns:p14="http://schemas.microsoft.com/office/powerpoint/2010/main" val="38510581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C580B434-CAA3-4886-80FE-2665A3856020}"/>
              </a:ext>
            </a:extLst>
          </p:cNvPr>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a:extLst>
              <a:ext uri="{FF2B5EF4-FFF2-40B4-BE49-F238E27FC236}">
                <a16:creationId xmlns:a16="http://schemas.microsoft.com/office/drawing/2014/main" id="{2261916E-5906-45CE-A0F6-88E10995A659}"/>
              </a:ext>
            </a:extLst>
          </p:cNvPr>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353560"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610011"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2594115"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2850566"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65E1DAA-1C77-4D08-97B1-EFAD3F161B02}"/>
              </a:ext>
            </a:extLst>
          </p:cNvPr>
          <p:cNvSpPr/>
          <p:nvPr/>
        </p:nvSpPr>
        <p:spPr>
          <a:xfrm>
            <a:off x="4838271"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5094722"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49" name="直接连接符 48">
            <a:extLst>
              <a:ext uri="{FF2B5EF4-FFF2-40B4-BE49-F238E27FC236}">
                <a16:creationId xmlns:a16="http://schemas.microsoft.com/office/drawing/2014/main" id="{5214749D-7441-4691-B691-A6B29E2DD38F}"/>
              </a:ext>
            </a:extLst>
          </p:cNvPr>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2B792DFF-B265-4D23-9724-D8F7F19289AD}"/>
              </a:ext>
            </a:extLst>
          </p:cNvPr>
          <p:cNvSpPr/>
          <p:nvPr/>
        </p:nvSpPr>
        <p:spPr>
          <a:xfrm>
            <a:off x="7090989" y="3245708"/>
            <a:ext cx="1723491" cy="1061829"/>
          </a:xfrm>
          <a:prstGeom prst="rect">
            <a:avLst/>
          </a:prstGeom>
        </p:spPr>
        <p:txBody>
          <a:bodyPr wrap="square">
            <a:spAutoFit/>
          </a:bodyPr>
          <a:lstStyle/>
          <a:p>
            <a:pPr algn="ctr">
              <a:lnSpc>
                <a:spcPct val="150000"/>
              </a:lnSpc>
            </a:pPr>
            <a:r>
              <a:rPr lang="en-US" altLang="zh-CN" sz="1050">
                <a:solidFill>
                  <a:schemeClr val="bg1"/>
                </a:solidFill>
              </a:rPr>
              <a:t>Lorem ipsum dolor sit amet, consectetur adipiscing elit. Donec luctus nibh sit amet sem</a:t>
            </a:r>
            <a:endParaRPr lang="zh-CN" altLang="en-US">
              <a:solidFill>
                <a:schemeClr val="bg1"/>
              </a:solidFill>
            </a:endParaRPr>
          </a:p>
        </p:txBody>
      </p:sp>
      <p:sp>
        <p:nvSpPr>
          <p:cNvPr id="51"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7347440" y="2813694"/>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研究方法</a:t>
            </a:r>
          </a:p>
        </p:txBody>
      </p:sp>
      <p:cxnSp>
        <p:nvCxnSpPr>
          <p:cNvPr id="52" name="直接连接符 51">
            <a:extLst>
              <a:ext uri="{FF2B5EF4-FFF2-40B4-BE49-F238E27FC236}">
                <a16:creationId xmlns:a16="http://schemas.microsoft.com/office/drawing/2014/main" id="{FF62BBBA-4C7D-4227-BDE7-B267B9743663}"/>
              </a:ext>
            </a:extLst>
          </p:cNvPr>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FC3B4FFF-ACA0-490A-914E-EE58498AE8D8}"/>
              </a:ext>
            </a:extLst>
          </p:cNvPr>
          <p:cNvGrpSpPr/>
          <p:nvPr/>
        </p:nvGrpSpPr>
        <p:grpSpPr>
          <a:xfrm>
            <a:off x="7715180" y="1863766"/>
            <a:ext cx="475109" cy="477211"/>
            <a:chOff x="5394325" y="2859088"/>
            <a:chExt cx="358775" cy="360362"/>
          </a:xfrm>
          <a:solidFill>
            <a:schemeClr val="bg1"/>
          </a:solidFill>
        </p:grpSpPr>
        <p:sp>
          <p:nvSpPr>
            <p:cNvPr id="68" name="AutoShape 37">
              <a:extLst>
                <a:ext uri="{FF2B5EF4-FFF2-40B4-BE49-F238E27FC236}">
                  <a16:creationId xmlns:a16="http://schemas.microsoft.com/office/drawing/2014/main"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a:extLst>
                <a:ext uri="{FF2B5EF4-FFF2-40B4-BE49-F238E27FC236}">
                  <a16:creationId xmlns:a16="http://schemas.microsoft.com/office/drawing/2014/main"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a:extLst>
                <a:ext uri="{FF2B5EF4-FFF2-40B4-BE49-F238E27FC236}">
                  <a16:creationId xmlns:a16="http://schemas.microsoft.com/office/drawing/2014/main"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a:extLst>
                <a:ext uri="{FF2B5EF4-FFF2-40B4-BE49-F238E27FC236}">
                  <a16:creationId xmlns:a16="http://schemas.microsoft.com/office/drawing/2014/main"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a:extLst>
                <a:ext uri="{FF2B5EF4-FFF2-40B4-BE49-F238E27FC236}">
                  <a16:creationId xmlns:a16="http://schemas.microsoft.com/office/drawing/2014/main"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a:extLst>
                <a:ext uri="{FF2B5EF4-FFF2-40B4-BE49-F238E27FC236}">
                  <a16:creationId xmlns:a16="http://schemas.microsoft.com/office/drawing/2014/main"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id="{AC9F3A56-A83D-4C13-8DA7-2D4A5336AFF3}"/>
              </a:ext>
            </a:extLst>
          </p:cNvPr>
          <p:cNvGrpSpPr/>
          <p:nvPr/>
        </p:nvGrpSpPr>
        <p:grpSpPr>
          <a:xfrm>
            <a:off x="3217254" y="1864816"/>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977492" y="1864558"/>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Tree>
    <p:extLst>
      <p:ext uri="{BB962C8B-B14F-4D97-AF65-F5344CB8AC3E}">
        <p14:creationId xmlns:p14="http://schemas.microsoft.com/office/powerpoint/2010/main" val="3776451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1000"/>
                                        <p:tgtEl>
                                          <p:spTgt spid="77"/>
                                        </p:tgtEl>
                                      </p:cBhvr>
                                    </p:animEffect>
                                    <p:anim calcmode="lin" valueType="num">
                                      <p:cBhvr>
                                        <p:cTn id="93" dur="1000" fill="hold"/>
                                        <p:tgtEl>
                                          <p:spTgt spid="77"/>
                                        </p:tgtEl>
                                        <p:attrNameLst>
                                          <p:attrName>ppt_x</p:attrName>
                                        </p:attrNameLst>
                                      </p:cBhvr>
                                      <p:tavLst>
                                        <p:tav tm="0">
                                          <p:val>
                                            <p:strVal val="#ppt_x"/>
                                          </p:val>
                                        </p:tav>
                                        <p:tav tm="100000">
                                          <p:val>
                                            <p:strVal val="#ppt_x"/>
                                          </p:val>
                                        </p:tav>
                                      </p:tavLst>
                                    </p:anim>
                                    <p:anim calcmode="lin" valueType="num">
                                      <p:cBhvr>
                                        <p:cTn id="94" dur="1000" fill="hold"/>
                                        <p:tgtEl>
                                          <p:spTgt spid="7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1000"/>
                                        <p:tgtEl>
                                          <p:spTgt spid="78"/>
                                        </p:tgtEl>
                                      </p:cBhvr>
                                    </p:animEffect>
                                    <p:anim calcmode="lin" valueType="num">
                                      <p:cBhvr>
                                        <p:cTn id="98" dur="1000" fill="hold"/>
                                        <p:tgtEl>
                                          <p:spTgt spid="78"/>
                                        </p:tgtEl>
                                        <p:attrNameLst>
                                          <p:attrName>ppt_x</p:attrName>
                                        </p:attrNameLst>
                                      </p:cBhvr>
                                      <p:tavLst>
                                        <p:tav tm="0">
                                          <p:val>
                                            <p:strVal val="#ppt_x"/>
                                          </p:val>
                                        </p:tav>
                                        <p:tav tm="100000">
                                          <p:val>
                                            <p:strVal val="#ppt_x"/>
                                          </p:val>
                                        </p:tav>
                                      </p:tavLst>
                                    </p:anim>
                                    <p:anim calcmode="lin" valueType="num">
                                      <p:cBhvr>
                                        <p:cTn id="99" dur="1000" fill="hold"/>
                                        <p:tgtEl>
                                          <p:spTgt spid="7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1000"/>
                                        <p:tgtEl>
                                          <p:spTgt spid="92"/>
                                        </p:tgtEl>
                                      </p:cBhvr>
                                    </p:animEffect>
                                    <p:anim calcmode="lin" valueType="num">
                                      <p:cBhvr>
                                        <p:cTn id="103" dur="1000" fill="hold"/>
                                        <p:tgtEl>
                                          <p:spTgt spid="92"/>
                                        </p:tgtEl>
                                        <p:attrNameLst>
                                          <p:attrName>ppt_x</p:attrName>
                                        </p:attrNameLst>
                                      </p:cBhvr>
                                      <p:tavLst>
                                        <p:tav tm="0">
                                          <p:val>
                                            <p:strVal val="#ppt_x"/>
                                          </p:val>
                                        </p:tav>
                                        <p:tav tm="100000">
                                          <p:val>
                                            <p:strVal val="#ppt_x"/>
                                          </p:val>
                                        </p:tav>
                                      </p:tavLst>
                                    </p:anim>
                                    <p:anim calcmode="lin" valueType="num">
                                      <p:cBhvr>
                                        <p:cTn id="10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p:bldP spid="42" grpId="0"/>
      <p:bldP spid="44" grpId="0"/>
      <p:bldP spid="45" grpId="0"/>
      <p:bldP spid="47" grpId="0"/>
      <p:bldP spid="48" grpId="0"/>
      <p:bldP spid="50" grpId="0"/>
      <p:bldP spid="51"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678922" y="1543223"/>
            <a:ext cx="173469" cy="17966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7" name="TextBox 21"/>
          <p:cNvSpPr txBox="1">
            <a:spLocks noChangeArrowheads="1"/>
          </p:cNvSpPr>
          <p:nvPr/>
        </p:nvSpPr>
        <p:spPr bwMode="auto">
          <a:xfrm>
            <a:off x="2413764" y="127833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900">
                <a:solidFill>
                  <a:schemeClr val="bg1"/>
                </a:solidFill>
                <a:latin typeface="微软雅黑" panose="020B0503020204020204" pitchFamily="34" charset="-122"/>
                <a:ea typeface="微软雅黑" panose="020B0503020204020204" pitchFamily="34" charset="-122"/>
                <a:sym typeface="+mn-lt"/>
              </a:rPr>
              <a:t>第一部分</a:t>
            </a:r>
            <a:endParaRPr lang="id-ID" sz="900" dirty="0">
              <a:solidFill>
                <a:schemeClr val="bg1"/>
              </a:solidFill>
              <a:latin typeface="微软雅黑" panose="020B0503020204020204" pitchFamily="34" charset="-122"/>
              <a:ea typeface="微软雅黑" panose="020B0503020204020204" pitchFamily="34" charset="-122"/>
              <a:sym typeface="+mn-lt"/>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95158"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论文框架</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93636" y="2725109"/>
            <a:ext cx="190289" cy="204265"/>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2" name="TextBox 21"/>
          <p:cNvSpPr txBox="1">
            <a:spLocks noChangeArrowheads="1"/>
          </p:cNvSpPr>
          <p:nvPr/>
        </p:nvSpPr>
        <p:spPr bwMode="auto">
          <a:xfrm>
            <a:off x="3021390" y="2443741"/>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第二部分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grpSp>
        <p:nvGrpSpPr>
          <p:cNvPr id="63" name="组合 62"/>
          <p:cNvGrpSpPr/>
          <p:nvPr/>
        </p:nvGrpSpPr>
        <p:grpSpPr>
          <a:xfrm>
            <a:off x="2757293" y="3992769"/>
            <a:ext cx="225169" cy="203745"/>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6" name="TextBox 21"/>
          <p:cNvSpPr txBox="1">
            <a:spLocks noChangeArrowheads="1"/>
          </p:cNvSpPr>
          <p:nvPr/>
        </p:nvSpPr>
        <p:spPr bwMode="auto">
          <a:xfrm>
            <a:off x="2527807" y="3726316"/>
            <a:ext cx="738677" cy="2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a:defRPr/>
            </a:pPr>
            <a:r>
              <a:rPr lang="zh-CN" altLang="en-US" sz="900">
                <a:solidFill>
                  <a:schemeClr val="bg1"/>
                </a:solidFill>
                <a:latin typeface="微软雅黑" panose="020B0503020204020204" pitchFamily="34" charset="-122"/>
                <a:ea typeface="微软雅黑" panose="020B0503020204020204" pitchFamily="34" charset="-122"/>
                <a:sym typeface="+mn-lt"/>
              </a:rPr>
              <a:t>第三部分</a:t>
            </a:r>
            <a:endParaRPr lang="id-ID" altLang="zh-CN" sz="9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408707" y="25822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08707" y="38759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08707" y="12896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13281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194075" y="26194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42393" y="3912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719682" y="123891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7" name="0"/>
          <p:cNvSpPr txBox="1">
            <a:spLocks noChangeArrowheads="1"/>
          </p:cNvSpPr>
          <p:nvPr/>
        </p:nvSpPr>
        <p:spPr bwMode="auto">
          <a:xfrm>
            <a:off x="5721732" y="148626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78" name="0"/>
          <p:cNvSpPr txBox="1">
            <a:spLocks noChangeArrowheads="1"/>
          </p:cNvSpPr>
          <p:nvPr/>
        </p:nvSpPr>
        <p:spPr bwMode="auto">
          <a:xfrm>
            <a:off x="5719682" y="2529304"/>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0"/>
          <p:cNvSpPr txBox="1">
            <a:spLocks noChangeArrowheads="1"/>
          </p:cNvSpPr>
          <p:nvPr/>
        </p:nvSpPr>
        <p:spPr bwMode="auto">
          <a:xfrm>
            <a:off x="5721732" y="2776648"/>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0" name="0"/>
          <p:cNvSpPr txBox="1">
            <a:spLocks noChangeArrowheads="1"/>
          </p:cNvSpPr>
          <p:nvPr/>
        </p:nvSpPr>
        <p:spPr bwMode="auto">
          <a:xfrm>
            <a:off x="5741177" y="379493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关键字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81" name="0"/>
          <p:cNvSpPr txBox="1">
            <a:spLocks noChangeArrowheads="1"/>
          </p:cNvSpPr>
          <p:nvPr/>
        </p:nvSpPr>
        <p:spPr bwMode="auto">
          <a:xfrm>
            <a:off x="5743227" y="4042282"/>
            <a:ext cx="22127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dirty="0">
                <a:solidFill>
                  <a:srgbClr val="404040"/>
                </a:solidFill>
                <a:latin typeface="微软雅黑" panose="020B0503020204020204" pitchFamily="34" charset="-122"/>
              </a:rPr>
              <a:t>小奕</a:t>
            </a:r>
            <a:r>
              <a:rPr lang="en-US" altLang="zh-CN" sz="1100" dirty="0">
                <a:solidFill>
                  <a:srgbClr val="404040"/>
                </a:solidFill>
                <a:latin typeface="微软雅黑" panose="020B0503020204020204" pitchFamily="34" charset="-122"/>
              </a:rPr>
              <a:t>PPT</a:t>
            </a:r>
            <a:r>
              <a:rPr lang="zh-CN" altLang="zh-CN" sz="1100" dirty="0">
                <a:solidFill>
                  <a:srgbClr val="404040"/>
                </a:solidFill>
                <a:latin typeface="微软雅黑" panose="020B0503020204020204" pitchFamily="34" charset="-122"/>
              </a:rPr>
              <a:t>工作室更专业的模板。</a:t>
            </a:r>
            <a:r>
              <a:rPr lang="zh-CN" altLang="en-US" sz="1100" dirty="0">
                <a:solidFill>
                  <a:srgbClr val="404040"/>
                </a:solidFill>
                <a:latin typeface="微软雅黑" panose="020B0503020204020204" pitchFamily="34" charset="-122"/>
              </a:rPr>
              <a:t>小奕</a:t>
            </a:r>
            <a:r>
              <a:rPr lang="zh-CN" altLang="zh-CN" sz="1100" dirty="0">
                <a:solidFill>
                  <a:srgbClr val="404040"/>
                </a:solidFill>
                <a:latin typeface="微软雅黑" panose="020B0503020204020204" pitchFamily="34" charset="-122"/>
              </a:rPr>
              <a:t>，色彩纷呈，潮流时尚。</a:t>
            </a:r>
            <a:r>
              <a:rPr lang="zh-CN" altLang="en-US" sz="1100" dirty="0">
                <a:solidFill>
                  <a:srgbClr val="404040"/>
                </a:solidFill>
                <a:latin typeface="微软雅黑" panose="020B0503020204020204" pitchFamily="34" charset="-122"/>
                <a:sym typeface="Arial" panose="020B0604020202020204" pitchFamily="34" charset="0"/>
              </a:rPr>
              <a:t>建议您在展示时采用微软雅黑字体</a:t>
            </a:r>
            <a:endParaRPr lang="zh-CN" altLang="zh-CN"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2415"/>
          </a:xfrm>
          <a:prstGeom prst="rect">
            <a:avLst/>
          </a:prstGeom>
          <a:noFill/>
        </p:spPr>
        <p:txBody>
          <a:bodyPr wrap="square" lIns="68580" tIns="34290" rIns="68580" bIns="34290" rtlCol="0">
            <a:spAutoFit/>
          </a:bodyPr>
          <a:lstStyle/>
          <a:p>
            <a:r>
              <a:rPr lang="zh-CN" altLang="en-US" sz="2100" b="1">
                <a:solidFill>
                  <a:srgbClr val="404040"/>
                </a:solidFill>
                <a:latin typeface="微软雅黑" panose="020B0503020204020204" pitchFamily="34" charset="-122"/>
                <a:ea typeface="微软雅黑" panose="020B0503020204020204" pitchFamily="34" charset="-122"/>
              </a:rPr>
              <a:t>论文框架</a:t>
            </a:r>
          </a:p>
        </p:txBody>
      </p:sp>
    </p:spTree>
    <p:extLst>
      <p:ext uri="{BB962C8B-B14F-4D97-AF65-F5344CB8AC3E}">
        <p14:creationId xmlns:p14="http://schemas.microsoft.com/office/powerpoint/2010/main" val="226200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1000" fill="hold"/>
                                        <p:tgtEl>
                                          <p:spTgt spid="5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1000"/>
                                        <p:tgtEl>
                                          <p:spTgt spid="58"/>
                                        </p:tgtEl>
                                      </p:cBhvr>
                                    </p:animEffect>
                                    <p:anim calcmode="lin" valueType="num">
                                      <p:cBhvr>
                                        <p:cTn id="63" dur="1000" fill="hold"/>
                                        <p:tgtEl>
                                          <p:spTgt spid="58"/>
                                        </p:tgtEl>
                                        <p:attrNameLst>
                                          <p:attrName>ppt_x</p:attrName>
                                        </p:attrNameLst>
                                      </p:cBhvr>
                                      <p:tavLst>
                                        <p:tav tm="0">
                                          <p:val>
                                            <p:strVal val="#ppt_x"/>
                                          </p:val>
                                        </p:tav>
                                        <p:tav tm="100000">
                                          <p:val>
                                            <p:strVal val="#ppt_x"/>
                                          </p:val>
                                        </p:tav>
                                      </p:tavLst>
                                    </p:anim>
                                    <p:anim calcmode="lin" valueType="num">
                                      <p:cBhvr>
                                        <p:cTn id="64" dur="1000" fill="hold"/>
                                        <p:tgtEl>
                                          <p:spTgt spid="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1000"/>
                                        <p:tgtEl>
                                          <p:spTgt spid="62"/>
                                        </p:tgtEl>
                                      </p:cBhvr>
                                    </p:animEffect>
                                    <p:anim calcmode="lin" valueType="num">
                                      <p:cBhvr>
                                        <p:cTn id="73" dur="1000" fill="hold"/>
                                        <p:tgtEl>
                                          <p:spTgt spid="62"/>
                                        </p:tgtEl>
                                        <p:attrNameLst>
                                          <p:attrName>ppt_x</p:attrName>
                                        </p:attrNameLst>
                                      </p:cBhvr>
                                      <p:tavLst>
                                        <p:tav tm="0">
                                          <p:val>
                                            <p:strVal val="#ppt_x"/>
                                          </p:val>
                                        </p:tav>
                                        <p:tav tm="100000">
                                          <p:val>
                                            <p:strVal val="#ppt_x"/>
                                          </p:val>
                                        </p:tav>
                                      </p:tavLst>
                                    </p:anim>
                                    <p:anim calcmode="lin" valueType="num">
                                      <p:cBhvr>
                                        <p:cTn id="74" dur="1000" fill="hold"/>
                                        <p:tgtEl>
                                          <p:spTgt spid="6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fade">
                                      <p:cBhvr>
                                        <p:cTn id="122" dur="1000"/>
                                        <p:tgtEl>
                                          <p:spTgt spid="77"/>
                                        </p:tgtEl>
                                      </p:cBhvr>
                                    </p:animEffect>
                                    <p:anim calcmode="lin" valueType="num">
                                      <p:cBhvr>
                                        <p:cTn id="123" dur="1000" fill="hold"/>
                                        <p:tgtEl>
                                          <p:spTgt spid="77"/>
                                        </p:tgtEl>
                                        <p:attrNameLst>
                                          <p:attrName>ppt_x</p:attrName>
                                        </p:attrNameLst>
                                      </p:cBhvr>
                                      <p:tavLst>
                                        <p:tav tm="0">
                                          <p:val>
                                            <p:strVal val="#ppt_x"/>
                                          </p:val>
                                        </p:tav>
                                        <p:tav tm="100000">
                                          <p:val>
                                            <p:strVal val="#ppt_x"/>
                                          </p:val>
                                        </p:tav>
                                      </p:tavLst>
                                    </p:anim>
                                    <p:anim calcmode="lin" valueType="num">
                                      <p:cBhvr>
                                        <p:cTn id="124" dur="1000" fill="hold"/>
                                        <p:tgtEl>
                                          <p:spTgt spid="7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fade">
                                      <p:cBhvr>
                                        <p:cTn id="127" dur="1000"/>
                                        <p:tgtEl>
                                          <p:spTgt spid="78"/>
                                        </p:tgtEl>
                                      </p:cBhvr>
                                    </p:animEffect>
                                    <p:anim calcmode="lin" valueType="num">
                                      <p:cBhvr>
                                        <p:cTn id="128" dur="1000" fill="hold"/>
                                        <p:tgtEl>
                                          <p:spTgt spid="78"/>
                                        </p:tgtEl>
                                        <p:attrNameLst>
                                          <p:attrName>ppt_x</p:attrName>
                                        </p:attrNameLst>
                                      </p:cBhvr>
                                      <p:tavLst>
                                        <p:tav tm="0">
                                          <p:val>
                                            <p:strVal val="#ppt_x"/>
                                          </p:val>
                                        </p:tav>
                                        <p:tav tm="100000">
                                          <p:val>
                                            <p:strVal val="#ppt_x"/>
                                          </p:val>
                                        </p:tav>
                                      </p:tavLst>
                                    </p:anim>
                                    <p:anim calcmode="lin" valueType="num">
                                      <p:cBhvr>
                                        <p:cTn id="129" dur="1000" fill="hold"/>
                                        <p:tgtEl>
                                          <p:spTgt spid="7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1000"/>
                                        <p:tgtEl>
                                          <p:spTgt spid="79"/>
                                        </p:tgtEl>
                                      </p:cBhvr>
                                    </p:animEffect>
                                    <p:anim calcmode="lin" valueType="num">
                                      <p:cBhvr>
                                        <p:cTn id="133" dur="1000" fill="hold"/>
                                        <p:tgtEl>
                                          <p:spTgt spid="79"/>
                                        </p:tgtEl>
                                        <p:attrNameLst>
                                          <p:attrName>ppt_x</p:attrName>
                                        </p:attrNameLst>
                                      </p:cBhvr>
                                      <p:tavLst>
                                        <p:tav tm="0">
                                          <p:val>
                                            <p:strVal val="#ppt_x"/>
                                          </p:val>
                                        </p:tav>
                                        <p:tav tm="100000">
                                          <p:val>
                                            <p:strVal val="#ppt_x"/>
                                          </p:val>
                                        </p:tav>
                                      </p:tavLst>
                                    </p:anim>
                                    <p:anim calcmode="lin" valueType="num">
                                      <p:cBhvr>
                                        <p:cTn id="134" dur="1000" fill="hold"/>
                                        <p:tgtEl>
                                          <p:spTgt spid="7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1000"/>
                                        <p:tgtEl>
                                          <p:spTgt spid="80"/>
                                        </p:tgtEl>
                                      </p:cBhvr>
                                    </p:animEffect>
                                    <p:anim calcmode="lin" valueType="num">
                                      <p:cBhvr>
                                        <p:cTn id="138" dur="1000" fill="hold"/>
                                        <p:tgtEl>
                                          <p:spTgt spid="80"/>
                                        </p:tgtEl>
                                        <p:attrNameLst>
                                          <p:attrName>ppt_x</p:attrName>
                                        </p:attrNameLst>
                                      </p:cBhvr>
                                      <p:tavLst>
                                        <p:tav tm="0">
                                          <p:val>
                                            <p:strVal val="#ppt_x"/>
                                          </p:val>
                                        </p:tav>
                                        <p:tav tm="100000">
                                          <p:val>
                                            <p:strVal val="#ppt_x"/>
                                          </p:val>
                                        </p:tav>
                                      </p:tavLst>
                                    </p:anim>
                                    <p:anim calcmode="lin" valueType="num">
                                      <p:cBhvr>
                                        <p:cTn id="139" dur="1000" fill="hold"/>
                                        <p:tgtEl>
                                          <p:spTgt spid="8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anim calcmode="lin" valueType="num">
                                      <p:cBhvr>
                                        <p:cTn id="143" dur="1000" fill="hold"/>
                                        <p:tgtEl>
                                          <p:spTgt spid="81"/>
                                        </p:tgtEl>
                                        <p:attrNameLst>
                                          <p:attrName>ppt_x</p:attrName>
                                        </p:attrNameLst>
                                      </p:cBhvr>
                                      <p:tavLst>
                                        <p:tav tm="0">
                                          <p:val>
                                            <p:strVal val="#ppt_x"/>
                                          </p:val>
                                        </p:tav>
                                        <p:tav tm="100000">
                                          <p:val>
                                            <p:strVal val="#ppt_x"/>
                                          </p:val>
                                        </p:tav>
                                      </p:tavLst>
                                    </p:anim>
                                    <p:anim calcmode="lin" valueType="num">
                                      <p:cBhvr>
                                        <p:cTn id="14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7" grpId="0"/>
      <p:bldP spid="28" grpId="0" animBg="1"/>
      <p:bldP spid="29" grpId="0" animBg="1"/>
      <p:bldP spid="30" grpId="0" animBg="1"/>
      <p:bldP spid="31" grpId="0" animBg="1"/>
      <p:bldP spid="56" grpId="0" animBg="1"/>
      <p:bldP spid="57" grpId="0" animBg="1"/>
      <p:bldP spid="58" grpId="0"/>
      <p:bldP spid="62" grpId="0"/>
      <p:bldP spid="66" grpId="0"/>
      <p:bldP spid="67" grpId="0" animBg="1"/>
      <p:bldP spid="68" grpId="0" animBg="1"/>
      <p:bldP spid="69" grpId="0" animBg="1"/>
      <p:bldP spid="76" grpId="0"/>
      <p:bldP spid="77"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TotalTime>
  <Words>1785</Words>
  <Application>Microsoft Office PowerPoint</Application>
  <PresentationFormat>全屏显示(16:9)</PresentationFormat>
  <Paragraphs>250</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Gill Sans</vt:lpstr>
      <vt:lpstr>等线</vt:lpstr>
      <vt:lpstr>方正准圆简体</vt:lpstr>
      <vt:lpstr>汉仪尚巍手书W</vt:lpstr>
      <vt:lpstr>华文行楷</vt:lpstr>
      <vt:lpstr>思源黑体 CN ExtraLight</vt:lpstr>
      <vt:lpstr>微软雅黑</vt:lpstr>
      <vt:lpstr>Arial</vt:lpstr>
      <vt:lpstr>Calibri</vt:lpstr>
      <vt:lpstr>Calibri Light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陈 帅华</cp:lastModifiedBy>
  <cp:revision>409</cp:revision>
  <dcterms:created xsi:type="dcterms:W3CDTF">2017-06-30T01:20:51Z</dcterms:created>
  <dcterms:modified xsi:type="dcterms:W3CDTF">2020-04-15T14:26:25Z</dcterms:modified>
</cp:coreProperties>
</file>