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4241D-116E-4489-9C34-C9E9455D6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A2ADA0-6EE9-40C7-8BE2-ADB17406E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AD912-3B9C-4265-BC3B-F7296FC9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C0D94-B87A-493E-93D4-D3501097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8DBF8-3FD8-4B0F-B78E-78AD5AF3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25E39-64E1-460D-B062-0863034E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618A07-3471-4B27-A420-38E537C35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C6B63-B39A-4621-96CF-D74CDDC2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820A9-71C8-43FC-B5FE-94E9E110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8DD7D-3D5D-4916-9A7D-A65338ABA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1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4CA074-EFA1-4458-801E-82A9051C3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D1AAD-051B-46F2-856A-1A011B030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A3267-8DAE-4C6C-B3FA-18AA5DAD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0B9AF-EAFE-4534-A864-F9EE69F8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FA0C96-07CA-4A77-8C8F-67A4CFA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14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992C-D5A1-42F9-95B7-46891A3F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3C9540-A5DA-40AF-9AAD-C9BBDABC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D54EB-6261-463D-9648-888D507C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FBA64-B756-4CA8-AB7F-FB902B76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DDB68-DC0B-48AF-B028-55649B93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0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35F78-0868-404E-9B3E-C3AF0ACE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46C3F-633D-4E32-9B09-8E0598AA2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3AAEB-9343-4365-94AE-8F83138D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283B8-C168-44DC-90DE-653C605B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124BC-CECC-4D6C-93A7-0929241A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7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9B315-6CCD-49CF-862E-80EAE62F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49FE3-D1EC-4273-BA60-C7C5C59B8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0DA2DC-A581-49F2-9F81-3104AB2A3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5686B-6EFB-412B-8B13-BFFEF452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3650FB-6678-418B-9682-FD28C660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6BDF3-6F1F-49D5-BFDC-43CDB154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3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3519D-E138-4390-8D00-E9EDC6B6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2D3F7-BA0C-4A3F-882A-323339D8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D51BC9-2E75-4A5E-AF36-5F10A851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E9A48A-463A-4196-8271-B32846C91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EF26C0-11CC-4BFC-AE17-99307A813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8E7C1-2157-4F1D-903C-35CF48D3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D2890F-3E97-445C-B97C-2B9765A2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0EAEEE-B3B3-4FCA-A3FC-8DE3DF5F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7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2B2AB-5A1B-4641-9B53-C4DB2074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024047-E7F6-4373-BAD1-08DBF184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D107D-9D5E-4B72-AA05-414A175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0E9B1-7BB6-4640-8C2F-4542B8DA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210A1-6B4C-4B99-8D38-C134DE1E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BD709-C400-4891-8853-61BA8F6C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613C65-A497-4480-B0E2-3CF82FEF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1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0AF5E-35D5-4549-AA2C-1C6C3AD7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83EFB-6566-47CA-870E-817C72FB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5B9A5-BD5E-4EE5-8114-D548E1F3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9A07F-125E-4F18-A348-C5CC8942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D4B62-F92A-477A-B342-7D81F356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876C81-FAF4-4B58-B357-D8B8A1C2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1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FBF16-5DA1-4EFA-9F78-A3BB4648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A7F98A-A6A0-4446-A587-27B3F8AF9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2EA24-A4A3-4949-90F8-AACCFAFC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8EAF01-3A41-4EB7-9FCD-2B957BD7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084D-FC6B-48D9-820E-DC48609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52015-4AF1-4C06-9D3F-5BEFBBCF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5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4B2ED2-3FC4-4DE4-AE36-BCB8E7D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276AA-9C0F-465C-99D1-E4471354A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0B4D5-489D-43E3-AFCF-23C21438C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53A5B-A29E-4790-A260-99FCC2ADA32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E548D-66C1-4B93-AA03-F75B462C2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167E9-E3E3-47E5-B665-96433B00E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E5A8-457B-4AE7-A1D4-C5DC1CED5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5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7DCEF20-07A2-4337-82FA-2390052BF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4" b="26479"/>
          <a:stretch/>
        </p:blipFill>
        <p:spPr>
          <a:xfrm>
            <a:off x="3764132" y="430799"/>
            <a:ext cx="5698724" cy="44607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674F4D-9145-42A2-A9F7-F2957E99E2D1}"/>
              </a:ext>
            </a:extLst>
          </p:cNvPr>
          <p:cNvSpPr txBox="1"/>
          <p:nvPr/>
        </p:nvSpPr>
        <p:spPr>
          <a:xfrm>
            <a:off x="2476869" y="699339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0.5~4Hz)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704A8D-C6F3-4206-8D48-E6EFE1204764}"/>
              </a:ext>
            </a:extLst>
          </p:cNvPr>
          <p:cNvSpPr txBox="1"/>
          <p:nvPr/>
        </p:nvSpPr>
        <p:spPr>
          <a:xfrm>
            <a:off x="2476869" y="1693638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~8Hz)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46953F-5D28-4D2F-BBA8-C719F3BEED02}"/>
              </a:ext>
            </a:extLst>
          </p:cNvPr>
          <p:cNvSpPr txBox="1"/>
          <p:nvPr/>
        </p:nvSpPr>
        <p:spPr>
          <a:xfrm>
            <a:off x="2476869" y="285683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~13Hz)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C838FA-FB88-409A-BAB5-BAC89F6549DB}"/>
              </a:ext>
            </a:extLst>
          </p:cNvPr>
          <p:cNvSpPr txBox="1"/>
          <p:nvPr/>
        </p:nvSpPr>
        <p:spPr>
          <a:xfrm>
            <a:off x="2476869" y="4114569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~30Hz)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帅华</dc:creator>
  <cp:lastModifiedBy>陈 帅华</cp:lastModifiedBy>
  <cp:revision>12</cp:revision>
  <dcterms:created xsi:type="dcterms:W3CDTF">2020-05-15T08:34:48Z</dcterms:created>
  <dcterms:modified xsi:type="dcterms:W3CDTF">2020-05-15T08:40:02Z</dcterms:modified>
</cp:coreProperties>
</file>