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6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31F93-B323-423E-A4CF-35BE40681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0114F-7669-4D4C-9C96-F9ADCDC8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115BA-35C9-4BBB-BD1D-E8F32D9B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DBCE4-1B14-4FEF-B902-59BAB390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B8B49-67B9-4BD2-9A3A-FFB872A8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1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519CC-069B-4745-8B62-5B54A9EC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65818-8840-498D-A1D1-538E87DB3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B3DF4-7427-40F3-9A04-301AE9A8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BEE42-4C71-49EF-9C2A-7B293144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DE1CA-F9EC-46FD-AC4C-2204CCB3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F12DF9-693B-41DB-A758-40F052DE9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11FE90-AF15-4069-88BF-162285747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130E6-E630-46D2-93BD-51B1F925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48EF0-35A4-459E-8034-B2D9EE3C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374AC-F6B3-492A-8974-C94D57E4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70441-0778-4405-B708-F6C85574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B3E91-A5FB-4026-BFA6-1F001634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505AF-807D-4590-87B0-8B4969D8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8C142-CBB7-4FF0-8D9D-4675D4C2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9C17A-2CCF-4874-9337-AB3FF3C9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1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3F959-34C2-47B6-BA2D-099FE565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16752-42C3-43E2-AFD3-628CFF26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6C380-C36E-433A-83FC-A1291295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2BCEC-5FD1-4AAD-84C7-27431D2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D55B2-FB54-45F1-94A7-09FC979A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8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937EF-2534-4410-AD4B-0D05C760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E6C53-E9AB-4A59-A708-9ABF2038A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42EAD3-AB97-41A6-A5CD-B19030BBA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8E1FB-B14B-4B04-8DB8-171AA018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CD024-C0E5-415D-BEC8-CCFB6E9F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96BC4-2284-4DCB-96F9-648B31C9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9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2C9EC-4A05-4AD1-9DB0-E5012F14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7793D-00FE-4AA8-A65E-E0F3C988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A7A2D-86F3-42A8-9827-C730EB7CF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DC5B71-BDC8-44EA-9A77-9463AF6E6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19762-B7E1-460C-92FB-80D184E71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1259A-DE01-4A65-9409-1C908FD9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82653F-B59E-4A39-B7A2-F54D98CB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E2039-081D-4E40-9527-74B6D639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0AFD-7851-4B29-A790-CBF28F23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1B0D2D-AB16-4F1F-BA35-EDA34045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C5F71A-4D18-4B13-89D1-774E6BB7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5DE88B-BED0-4A51-8C15-6955770C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530BB9-CA1F-49DA-85FA-DBB358E8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BE3778-06A0-4DFE-80BF-5843502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ACE0E-C798-47D7-BD3E-6698E6F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068D-8319-47EE-A673-5D2B82E9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D262A-DCA2-453F-BC71-F38387C0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06F29A-987E-4B4B-8B75-6CB2064BB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40010-9A0D-4EC5-A2F3-D45DE311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55B4-2A17-4E58-A2BF-8A9A1239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E6475-E85F-468C-A076-C6B4692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2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897F0-0DAB-4B39-ACD6-07A9A2FE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2CFB-F43E-4C66-BE6D-2876EE0E8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3D113-4FB0-448D-AEB9-15F570F4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2C09E-0099-466A-8864-B67FE1F5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7975A-5433-483F-8DE2-B56B6E6D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C5625-F449-4191-B70B-1E5F88E7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0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3D7422-70A4-405A-8327-874D7794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A8E5F-614D-42E7-8447-A014E017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01622-8435-49C4-B852-B47515F9B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9FDC-E256-463E-B917-B47C11CA596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5113B-1C79-406C-93F3-9581D8AE1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DD1A1-B289-4F6F-B369-9F69FF77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DB94-774D-41C9-B73C-1B8F23F9D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D3F118-127F-49A8-86CE-303AEE4CA454}"/>
              </a:ext>
            </a:extLst>
          </p:cNvPr>
          <p:cNvCxnSpPr>
            <a:cxnSpLocks/>
          </p:cNvCxnSpPr>
          <p:nvPr/>
        </p:nvCxnSpPr>
        <p:spPr>
          <a:xfrm flipV="1">
            <a:off x="4746595" y="1455938"/>
            <a:ext cx="0" cy="3240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23EC273-90B1-4A97-B54E-129C3FBDD62E}"/>
              </a:ext>
            </a:extLst>
          </p:cNvPr>
          <p:cNvCxnSpPr>
            <a:cxnSpLocks/>
          </p:cNvCxnSpPr>
          <p:nvPr/>
        </p:nvCxnSpPr>
        <p:spPr>
          <a:xfrm>
            <a:off x="4746595" y="4696288"/>
            <a:ext cx="4166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ECF13454-9D8C-4555-9BE8-09AA75499AD0}"/>
              </a:ext>
            </a:extLst>
          </p:cNvPr>
          <p:cNvSpPr/>
          <p:nvPr/>
        </p:nvSpPr>
        <p:spPr>
          <a:xfrm flipH="1">
            <a:off x="5789723" y="2956261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9E37331-54F5-4EDA-9F12-07EA8B45ADA8}"/>
              </a:ext>
            </a:extLst>
          </p:cNvPr>
          <p:cNvSpPr/>
          <p:nvPr/>
        </p:nvSpPr>
        <p:spPr>
          <a:xfrm flipH="1">
            <a:off x="5342882" y="3161009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752F710-3340-4EAA-841E-8F158ECA6F0D}"/>
              </a:ext>
            </a:extLst>
          </p:cNvPr>
          <p:cNvSpPr/>
          <p:nvPr/>
        </p:nvSpPr>
        <p:spPr>
          <a:xfrm flipH="1">
            <a:off x="5860746" y="3397925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F21ACD2-8A07-48F1-8684-7BC9EE03C252}"/>
              </a:ext>
            </a:extLst>
          </p:cNvPr>
          <p:cNvSpPr/>
          <p:nvPr/>
        </p:nvSpPr>
        <p:spPr>
          <a:xfrm flipH="1">
            <a:off x="5502681" y="3648707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F5A956A-BCBD-4FE1-A525-57061639E584}"/>
              </a:ext>
            </a:extLst>
          </p:cNvPr>
          <p:cNvSpPr/>
          <p:nvPr/>
        </p:nvSpPr>
        <p:spPr>
          <a:xfrm flipH="1">
            <a:off x="6388227" y="3918661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D2ECC5C-8CD0-4D04-87A9-E7B3068CBC82}"/>
              </a:ext>
            </a:extLst>
          </p:cNvPr>
          <p:cNvSpPr/>
          <p:nvPr/>
        </p:nvSpPr>
        <p:spPr>
          <a:xfrm flipH="1">
            <a:off x="6388226" y="3141035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45787B8-886D-4C93-9F92-E5EFE0D5088A}"/>
              </a:ext>
            </a:extLst>
          </p:cNvPr>
          <p:cNvSpPr/>
          <p:nvPr/>
        </p:nvSpPr>
        <p:spPr>
          <a:xfrm flipH="1">
            <a:off x="5967274" y="3741111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928C4BE-6D6F-4FA2-922A-128F14E01E91}"/>
              </a:ext>
            </a:extLst>
          </p:cNvPr>
          <p:cNvSpPr/>
          <p:nvPr/>
        </p:nvSpPr>
        <p:spPr>
          <a:xfrm flipH="1">
            <a:off x="7069585" y="1687314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078EAB4-0F22-4386-95CE-C39C2F74434C}"/>
              </a:ext>
            </a:extLst>
          </p:cNvPr>
          <p:cNvSpPr/>
          <p:nvPr/>
        </p:nvSpPr>
        <p:spPr>
          <a:xfrm flipH="1">
            <a:off x="6968972" y="2324289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B82926-D3C8-4C13-9306-A7DAF17AB689}"/>
              </a:ext>
            </a:extLst>
          </p:cNvPr>
          <p:cNvSpPr/>
          <p:nvPr/>
        </p:nvSpPr>
        <p:spPr>
          <a:xfrm flipH="1">
            <a:off x="7445406" y="1984161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B6076AA-32F3-4B39-A0B3-0708B71C4015}"/>
              </a:ext>
            </a:extLst>
          </p:cNvPr>
          <p:cNvSpPr/>
          <p:nvPr/>
        </p:nvSpPr>
        <p:spPr>
          <a:xfrm flipH="1">
            <a:off x="7983982" y="1864865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CC1786-5403-4566-834D-4D18F62283CE}"/>
              </a:ext>
            </a:extLst>
          </p:cNvPr>
          <p:cNvSpPr/>
          <p:nvPr/>
        </p:nvSpPr>
        <p:spPr>
          <a:xfrm flipH="1">
            <a:off x="7806431" y="2406416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15062A-D47C-4819-934F-0BB660992105}"/>
              </a:ext>
            </a:extLst>
          </p:cNvPr>
          <p:cNvSpPr/>
          <p:nvPr/>
        </p:nvSpPr>
        <p:spPr>
          <a:xfrm flipH="1">
            <a:off x="8395311" y="2244388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5E24D01-CDE2-4F46-8F43-24C65F80E413}"/>
              </a:ext>
            </a:extLst>
          </p:cNvPr>
          <p:cNvSpPr/>
          <p:nvPr/>
        </p:nvSpPr>
        <p:spPr>
          <a:xfrm flipH="1">
            <a:off x="7460193" y="2583967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B6C70D4-BF50-4A73-B4FB-59D36464CEFC}"/>
              </a:ext>
            </a:extLst>
          </p:cNvPr>
          <p:cNvSpPr/>
          <p:nvPr/>
        </p:nvSpPr>
        <p:spPr>
          <a:xfrm flipH="1">
            <a:off x="5537448" y="4055988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6589C1F-EF5C-460F-9BDA-41B7F913C6F8}"/>
              </a:ext>
            </a:extLst>
          </p:cNvPr>
          <p:cNvSpPr/>
          <p:nvPr/>
        </p:nvSpPr>
        <p:spPr>
          <a:xfrm flipH="1">
            <a:off x="8217760" y="2707137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3629D67-2DC6-44AB-BDA9-C5338373AD20}"/>
              </a:ext>
            </a:extLst>
          </p:cNvPr>
          <p:cNvCxnSpPr>
            <a:cxnSpLocks/>
          </p:cNvCxnSpPr>
          <p:nvPr/>
        </p:nvCxnSpPr>
        <p:spPr>
          <a:xfrm>
            <a:off x="6243952" y="1455938"/>
            <a:ext cx="1452988" cy="3090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BB22BAE-610C-4DF3-B437-7820ECB6595C}"/>
              </a:ext>
            </a:extLst>
          </p:cNvPr>
          <p:cNvCxnSpPr>
            <a:cxnSpLocks/>
          </p:cNvCxnSpPr>
          <p:nvPr/>
        </p:nvCxnSpPr>
        <p:spPr>
          <a:xfrm>
            <a:off x="5845950" y="1961408"/>
            <a:ext cx="2272678" cy="2499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44D208D-07B1-45CD-B610-9BE438A1C269}"/>
              </a:ext>
            </a:extLst>
          </p:cNvPr>
          <p:cNvSpPr txBox="1"/>
          <p:nvPr/>
        </p:nvSpPr>
        <p:spPr>
          <a:xfrm>
            <a:off x="4324907" y="1317982"/>
            <a:ext cx="6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476D0AA-5AD5-42BC-8BAF-4C9AB315C43B}"/>
              </a:ext>
            </a:extLst>
          </p:cNvPr>
          <p:cNvSpPr txBox="1"/>
          <p:nvPr/>
        </p:nvSpPr>
        <p:spPr>
          <a:xfrm>
            <a:off x="8592844" y="4696288"/>
            <a:ext cx="6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7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0168DF6-4AE5-4A83-9C9D-06FA7AEAD30D}"/>
              </a:ext>
            </a:extLst>
          </p:cNvPr>
          <p:cNvCxnSpPr>
            <a:cxnSpLocks/>
          </p:cNvCxnSpPr>
          <p:nvPr/>
        </p:nvCxnSpPr>
        <p:spPr>
          <a:xfrm flipV="1">
            <a:off x="4746595" y="1455938"/>
            <a:ext cx="0" cy="3240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998A21B-505A-4802-901B-D8DCB57DB724}"/>
              </a:ext>
            </a:extLst>
          </p:cNvPr>
          <p:cNvCxnSpPr>
            <a:cxnSpLocks/>
          </p:cNvCxnSpPr>
          <p:nvPr/>
        </p:nvCxnSpPr>
        <p:spPr>
          <a:xfrm>
            <a:off x="4746595" y="4696288"/>
            <a:ext cx="4166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19B3B831-9477-40D2-9D51-20AB5CB2EA77}"/>
              </a:ext>
            </a:extLst>
          </p:cNvPr>
          <p:cNvSpPr/>
          <p:nvPr/>
        </p:nvSpPr>
        <p:spPr>
          <a:xfrm flipH="1">
            <a:off x="5789723" y="2956261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B51BDFF-463D-43DD-87C9-4BDC5515D79B}"/>
              </a:ext>
            </a:extLst>
          </p:cNvPr>
          <p:cNvSpPr/>
          <p:nvPr/>
        </p:nvSpPr>
        <p:spPr>
          <a:xfrm flipH="1">
            <a:off x="5342882" y="3161009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17534-6876-465D-8461-6B11FBC79277}"/>
              </a:ext>
            </a:extLst>
          </p:cNvPr>
          <p:cNvSpPr/>
          <p:nvPr/>
        </p:nvSpPr>
        <p:spPr>
          <a:xfrm flipH="1">
            <a:off x="5860746" y="3397925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47699B-3D93-47F0-BAAC-FDBC7CD13329}"/>
              </a:ext>
            </a:extLst>
          </p:cNvPr>
          <p:cNvSpPr/>
          <p:nvPr/>
        </p:nvSpPr>
        <p:spPr>
          <a:xfrm flipH="1">
            <a:off x="5502681" y="3648707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731454-93C0-40D7-90C9-CC710867A9EA}"/>
              </a:ext>
            </a:extLst>
          </p:cNvPr>
          <p:cNvSpPr/>
          <p:nvPr/>
        </p:nvSpPr>
        <p:spPr>
          <a:xfrm flipH="1">
            <a:off x="6388227" y="3918661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BE21BD7-214E-4FD7-B69F-99E7236B302E}"/>
              </a:ext>
            </a:extLst>
          </p:cNvPr>
          <p:cNvSpPr/>
          <p:nvPr/>
        </p:nvSpPr>
        <p:spPr>
          <a:xfrm flipH="1">
            <a:off x="6388226" y="3141035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7398056-5555-4B36-BA3D-B28A3EDAEDA8}"/>
              </a:ext>
            </a:extLst>
          </p:cNvPr>
          <p:cNvSpPr/>
          <p:nvPr/>
        </p:nvSpPr>
        <p:spPr>
          <a:xfrm flipH="1">
            <a:off x="5967274" y="3741111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5299926-B524-4315-A344-84893B7FFBC7}"/>
              </a:ext>
            </a:extLst>
          </p:cNvPr>
          <p:cNvSpPr/>
          <p:nvPr/>
        </p:nvSpPr>
        <p:spPr>
          <a:xfrm flipH="1">
            <a:off x="7069585" y="1687314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AFAE9AF-6163-4B98-B9E4-2A4A28A60426}"/>
              </a:ext>
            </a:extLst>
          </p:cNvPr>
          <p:cNvSpPr/>
          <p:nvPr/>
        </p:nvSpPr>
        <p:spPr>
          <a:xfrm flipH="1">
            <a:off x="6968972" y="2324289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099CE85-F5F2-4D56-836D-7B1AB8F28062}"/>
              </a:ext>
            </a:extLst>
          </p:cNvPr>
          <p:cNvSpPr/>
          <p:nvPr/>
        </p:nvSpPr>
        <p:spPr>
          <a:xfrm flipH="1">
            <a:off x="7445406" y="1984161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EB09EB7-CEC9-439A-A7D5-69AC0389E900}"/>
              </a:ext>
            </a:extLst>
          </p:cNvPr>
          <p:cNvSpPr/>
          <p:nvPr/>
        </p:nvSpPr>
        <p:spPr>
          <a:xfrm flipH="1">
            <a:off x="7983982" y="1864865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7F349A1-4636-4770-981C-F3F824844199}"/>
              </a:ext>
            </a:extLst>
          </p:cNvPr>
          <p:cNvSpPr/>
          <p:nvPr/>
        </p:nvSpPr>
        <p:spPr>
          <a:xfrm flipH="1">
            <a:off x="7806431" y="2406416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B1BB170-71C8-405D-ABF4-86447A5D5E32}"/>
              </a:ext>
            </a:extLst>
          </p:cNvPr>
          <p:cNvSpPr/>
          <p:nvPr/>
        </p:nvSpPr>
        <p:spPr>
          <a:xfrm flipH="1">
            <a:off x="8395311" y="2244388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B8AFA7-70F4-4B1E-BF90-F31590F24FFC}"/>
              </a:ext>
            </a:extLst>
          </p:cNvPr>
          <p:cNvSpPr/>
          <p:nvPr/>
        </p:nvSpPr>
        <p:spPr>
          <a:xfrm flipH="1">
            <a:off x="7460193" y="2583967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99DDC08-B3E4-4A26-9664-C6DC37B4BDE7}"/>
              </a:ext>
            </a:extLst>
          </p:cNvPr>
          <p:cNvSpPr/>
          <p:nvPr/>
        </p:nvSpPr>
        <p:spPr>
          <a:xfrm flipH="1">
            <a:off x="5537448" y="4055988"/>
            <a:ext cx="177551" cy="177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5A17E6-F128-4BD8-80CF-C6915A0FF2EB}"/>
              </a:ext>
            </a:extLst>
          </p:cNvPr>
          <p:cNvSpPr/>
          <p:nvPr/>
        </p:nvSpPr>
        <p:spPr>
          <a:xfrm flipH="1">
            <a:off x="8217760" y="2707137"/>
            <a:ext cx="177551" cy="1775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C05BD68-8841-4124-9B8F-0B28119FDBB1}"/>
              </a:ext>
            </a:extLst>
          </p:cNvPr>
          <p:cNvCxnSpPr>
            <a:cxnSpLocks/>
          </p:cNvCxnSpPr>
          <p:nvPr/>
        </p:nvCxnSpPr>
        <p:spPr>
          <a:xfrm>
            <a:off x="5379871" y="1793151"/>
            <a:ext cx="2194259" cy="285888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441B113-A041-49BA-9BFE-A17D2DE7ECBA}"/>
              </a:ext>
            </a:extLst>
          </p:cNvPr>
          <p:cNvSpPr txBox="1"/>
          <p:nvPr/>
        </p:nvSpPr>
        <p:spPr>
          <a:xfrm>
            <a:off x="4324907" y="1317982"/>
            <a:ext cx="6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0F79AD-09CC-4969-99F7-84C05802B92C}"/>
              </a:ext>
            </a:extLst>
          </p:cNvPr>
          <p:cNvSpPr txBox="1"/>
          <p:nvPr/>
        </p:nvSpPr>
        <p:spPr>
          <a:xfrm>
            <a:off x="8592844" y="4696288"/>
            <a:ext cx="6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9C299A5-065C-4B23-8EAD-136D03A353DB}"/>
              </a:ext>
            </a:extLst>
          </p:cNvPr>
          <p:cNvCxnSpPr>
            <a:cxnSpLocks/>
          </p:cNvCxnSpPr>
          <p:nvPr/>
        </p:nvCxnSpPr>
        <p:spPr>
          <a:xfrm>
            <a:off x="6201052" y="1285880"/>
            <a:ext cx="2194259" cy="285888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8134C00-CDBB-4197-A286-FBD6FDC07EEC}"/>
              </a:ext>
            </a:extLst>
          </p:cNvPr>
          <p:cNvCxnSpPr>
            <a:cxnSpLocks/>
          </p:cNvCxnSpPr>
          <p:nvPr/>
        </p:nvCxnSpPr>
        <p:spPr>
          <a:xfrm>
            <a:off x="5789723" y="1561642"/>
            <a:ext cx="2194259" cy="28588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D7FED54-3F62-471A-9496-BC0ACBBC6747}"/>
              </a:ext>
            </a:extLst>
          </p:cNvPr>
          <p:cNvCxnSpPr>
            <a:cxnSpLocks/>
          </p:cNvCxnSpPr>
          <p:nvPr/>
        </p:nvCxnSpPr>
        <p:spPr>
          <a:xfrm flipV="1">
            <a:off x="7298181" y="4007436"/>
            <a:ext cx="385440" cy="324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111F2AF-C790-4822-A14D-A59FB2AE91B5}"/>
              </a:ext>
            </a:extLst>
          </p:cNvPr>
          <p:cNvCxnSpPr>
            <a:cxnSpLocks/>
          </p:cNvCxnSpPr>
          <p:nvPr/>
        </p:nvCxnSpPr>
        <p:spPr>
          <a:xfrm flipV="1">
            <a:off x="7673266" y="3696164"/>
            <a:ext cx="385440" cy="324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57974E5-4C7D-4F08-A9AB-B9BABE02869E}"/>
              </a:ext>
            </a:extLst>
          </p:cNvPr>
          <p:cNvSpPr txBox="1"/>
          <p:nvPr/>
        </p:nvSpPr>
        <p:spPr>
          <a:xfrm>
            <a:off x="7486094" y="4126869"/>
            <a:ext cx="6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66209FF-4191-4CD1-9F14-BA9C2559F464}"/>
              </a:ext>
            </a:extLst>
          </p:cNvPr>
          <p:cNvSpPr txBox="1"/>
          <p:nvPr/>
        </p:nvSpPr>
        <p:spPr>
          <a:xfrm>
            <a:off x="7856727" y="3842435"/>
            <a:ext cx="6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5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帅华</dc:creator>
  <cp:lastModifiedBy>陈 帅华</cp:lastModifiedBy>
  <cp:revision>8</cp:revision>
  <dcterms:created xsi:type="dcterms:W3CDTF">2020-05-13T08:12:05Z</dcterms:created>
  <dcterms:modified xsi:type="dcterms:W3CDTF">2020-05-13T08:43:46Z</dcterms:modified>
</cp:coreProperties>
</file>