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1E6"/>
    <a:srgbClr val="A4A3A4"/>
    <a:srgbClr val="15B15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86" y="5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8EBC9-5FDA-4A42-B4A9-A7CFAC147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A6ABAE-6A65-423C-B7D4-310EB39A6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A1B6B-B2F9-499C-9E39-9926B8B4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D053-33B7-4D2E-BC5E-86A42E7C4DD9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14E77D-2A8C-4151-8271-CCBB09A7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F35911-33A1-4A1D-8866-CCE56A9B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FECE-58E9-4ED5-99CF-6F4E30C8D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63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EF92F-6643-435F-848E-7EFAB0B9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F735D7-25C5-4C5A-A67F-AC2C004D6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76B775-53A2-4AC2-A830-26F36A83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D053-33B7-4D2E-BC5E-86A42E7C4DD9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DB82F-3DF0-4630-87FC-3525117B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24F7F-50B8-424A-9A0B-C13C0AB2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FECE-58E9-4ED5-99CF-6F4E30C8D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17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0D4824-04F4-4F1A-857E-2B199F599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E2961D-827C-4E74-AB8B-DAA79D1F1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BC46DC-4123-474F-9971-C64CE576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D053-33B7-4D2E-BC5E-86A42E7C4DD9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44452-8C6A-46DC-A3CE-E6806B55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D42D0-578D-4F96-A257-118C2B6A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FECE-58E9-4ED5-99CF-6F4E30C8D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01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BF8B6-DF1E-4C32-BB41-9EAFB93C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8078B-20FC-46A2-B229-E1EFD65D6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355C69-12D7-477A-924E-205E3750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D053-33B7-4D2E-BC5E-86A42E7C4DD9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D4076-151D-4099-B650-9FE14914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CD3A58-DE11-4550-A31B-FB47CAFA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FECE-58E9-4ED5-99CF-6F4E30C8D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8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03FEB-EA79-40E8-B739-322D128C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0A42B2-1272-4AD8-8C00-B9BF1F700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3D119-0FF8-4991-A687-185C84F0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D053-33B7-4D2E-BC5E-86A42E7C4DD9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75B11-A7F7-48F3-9071-B19BB956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9A9E5C-F176-497F-AF11-D2C7CE3C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FECE-58E9-4ED5-99CF-6F4E30C8D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34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F4570-9C81-4DC6-BD89-331A91DB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92BCB-1F49-4FFD-A2FB-12C23363C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9C8629-C75B-401C-B741-7B833075D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0BF948-C742-4F89-9E88-00F396AB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D053-33B7-4D2E-BC5E-86A42E7C4DD9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02C4E2-60B5-4448-8251-4F4E3819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6C6A6A-D573-49E2-9E1C-7853F270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FECE-58E9-4ED5-99CF-6F4E30C8D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89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87BEC-1CCA-475C-BCEB-BCEC35B9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21654-42B5-4367-9331-0DDC3DDA6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BBFB93-949A-4191-A377-D820A21CB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66A2DF-0781-4F21-94B9-76CCAF8BB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52CEA3-0062-486F-80BD-96291F3F2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D5AD62-82C4-437C-A5D6-83D97B79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D053-33B7-4D2E-BC5E-86A42E7C4DD9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944C10-2A5E-491D-B375-B1494ED3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CC9D03-1309-44FB-885A-D42C4592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FECE-58E9-4ED5-99CF-6F4E30C8D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38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3EAB4-9678-4F0A-B23A-BF69D97F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07EE5C-C637-4972-BB50-8E27648E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D053-33B7-4D2E-BC5E-86A42E7C4DD9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267AE6-FF78-4ED1-A0DC-13B0235B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79CBF9-E7DA-4DF4-82F7-14E2B0A4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FECE-58E9-4ED5-99CF-6F4E30C8D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92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79BA65-8438-4C90-A863-27C37F6B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D053-33B7-4D2E-BC5E-86A42E7C4DD9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8BDFE0-F10A-41FF-9766-C42D329E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1FCF2F-1282-43B4-8055-6AB3176D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FECE-58E9-4ED5-99CF-6F4E30C8D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59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42E42-499A-49DD-AB01-28DB8A1A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E6724-09B2-46D4-B8EB-89B7BD6A1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8F2510-ECF8-4E57-B2E1-82AB77D82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ED89F9-3E62-4AEF-B23A-FFC75558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D053-33B7-4D2E-BC5E-86A42E7C4DD9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616730-257B-4252-8566-48241C0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9B5BE2-A1D1-4A39-AEDE-3AB85E7D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FECE-58E9-4ED5-99CF-6F4E30C8D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74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54A09-2090-4265-8A59-FC97BAB9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E67A2B-8A19-4DD7-9D70-EA44DBB26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045284-FA4E-43E5-9627-FD75B8709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F67008-35DF-4A7B-B7BE-94139F74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D053-33B7-4D2E-BC5E-86A42E7C4DD9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3A4206-1081-4FA9-BC18-0A390C91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1B563A-2794-4517-AF01-043E35D7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FECE-58E9-4ED5-99CF-6F4E30C8D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41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09B9FB-7BF1-4B50-B3A4-9F9EE82D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3ED818-117F-4E7E-A6C1-1A9F519E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92A2A-9DCB-4A36-B284-AEB087CD9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4D053-33B7-4D2E-BC5E-86A42E7C4DD9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A8E40-4553-44C4-B038-267A5D30D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99525-FD05-456D-8776-0F33C436B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CFECE-58E9-4ED5-99CF-6F4E30C8D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78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3ADA11F-3957-42D4-B6F9-D0CEFE0339A9}"/>
              </a:ext>
            </a:extLst>
          </p:cNvPr>
          <p:cNvSpPr/>
          <p:nvPr/>
        </p:nvSpPr>
        <p:spPr>
          <a:xfrm>
            <a:off x="1495631" y="1694852"/>
            <a:ext cx="678729" cy="11192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E81153-B004-46DB-82EF-BEC7289BDAB4}"/>
              </a:ext>
            </a:extLst>
          </p:cNvPr>
          <p:cNvSpPr/>
          <p:nvPr/>
        </p:nvSpPr>
        <p:spPr>
          <a:xfrm>
            <a:off x="1495631" y="3121852"/>
            <a:ext cx="678729" cy="8322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42E0AE-2B82-4BBD-9D29-DFAE72EF4547}"/>
              </a:ext>
            </a:extLst>
          </p:cNvPr>
          <p:cNvSpPr txBox="1"/>
          <p:nvPr/>
        </p:nvSpPr>
        <p:spPr>
          <a:xfrm>
            <a:off x="1497269" y="1968871"/>
            <a:ext cx="678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训练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0D87A2-DC0D-40AB-BB93-27ACF3E56542}"/>
              </a:ext>
            </a:extLst>
          </p:cNvPr>
          <p:cNvSpPr txBox="1"/>
          <p:nvPr/>
        </p:nvSpPr>
        <p:spPr>
          <a:xfrm>
            <a:off x="1495630" y="3245583"/>
            <a:ext cx="678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C35CD76-A33E-4A70-AC9C-19B9E55377B8}"/>
              </a:ext>
            </a:extLst>
          </p:cNvPr>
          <p:cNvSpPr/>
          <p:nvPr/>
        </p:nvSpPr>
        <p:spPr>
          <a:xfrm>
            <a:off x="2445381" y="3121852"/>
            <a:ext cx="678729" cy="832240"/>
          </a:xfrm>
          <a:prstGeom prst="rect">
            <a:avLst/>
          </a:prstGeom>
          <a:solidFill>
            <a:srgbClr val="15B1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9BFE580-AACD-40C2-935C-21C3BC215B9E}"/>
              </a:ext>
            </a:extLst>
          </p:cNvPr>
          <p:cNvSpPr/>
          <p:nvPr/>
        </p:nvSpPr>
        <p:spPr>
          <a:xfrm>
            <a:off x="3453003" y="3121851"/>
            <a:ext cx="678729" cy="832240"/>
          </a:xfrm>
          <a:prstGeom prst="rect">
            <a:avLst/>
          </a:prstGeom>
          <a:solidFill>
            <a:srgbClr val="15B1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28C958-C938-4D41-9D15-E650F41A3765}"/>
              </a:ext>
            </a:extLst>
          </p:cNvPr>
          <p:cNvSpPr/>
          <p:nvPr/>
        </p:nvSpPr>
        <p:spPr>
          <a:xfrm>
            <a:off x="4460625" y="3121851"/>
            <a:ext cx="678729" cy="832240"/>
          </a:xfrm>
          <a:prstGeom prst="rect">
            <a:avLst/>
          </a:prstGeom>
          <a:solidFill>
            <a:srgbClr val="15B1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E7AE27-99DA-40F8-B0B2-2A3D813D48A2}"/>
              </a:ext>
            </a:extLst>
          </p:cNvPr>
          <p:cNvSpPr/>
          <p:nvPr/>
        </p:nvSpPr>
        <p:spPr>
          <a:xfrm>
            <a:off x="5468247" y="3121851"/>
            <a:ext cx="678729" cy="832240"/>
          </a:xfrm>
          <a:prstGeom prst="rect">
            <a:avLst/>
          </a:prstGeom>
          <a:solidFill>
            <a:srgbClr val="15B1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B5D64B-FCDC-44D0-92A3-0E8A0BADCEAB}"/>
              </a:ext>
            </a:extLst>
          </p:cNvPr>
          <p:cNvSpPr/>
          <p:nvPr/>
        </p:nvSpPr>
        <p:spPr>
          <a:xfrm>
            <a:off x="6475869" y="3121851"/>
            <a:ext cx="678729" cy="832240"/>
          </a:xfrm>
          <a:prstGeom prst="rect">
            <a:avLst/>
          </a:prstGeom>
          <a:solidFill>
            <a:srgbClr val="15B1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D256887-D1C9-4AFD-9472-25F8E3F6B1EC}"/>
              </a:ext>
            </a:extLst>
          </p:cNvPr>
          <p:cNvSpPr txBox="1"/>
          <p:nvPr/>
        </p:nvSpPr>
        <p:spPr>
          <a:xfrm>
            <a:off x="2487624" y="3384081"/>
            <a:ext cx="594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9D3EE1-18FE-4FB5-83C6-4D725A8AFF81}"/>
              </a:ext>
            </a:extLst>
          </p:cNvPr>
          <p:cNvSpPr txBox="1"/>
          <p:nvPr/>
        </p:nvSpPr>
        <p:spPr>
          <a:xfrm>
            <a:off x="3495247" y="3384080"/>
            <a:ext cx="594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D21DDDD-194A-4230-B7EC-5E0A34366E48}"/>
              </a:ext>
            </a:extLst>
          </p:cNvPr>
          <p:cNvSpPr txBox="1"/>
          <p:nvPr/>
        </p:nvSpPr>
        <p:spPr>
          <a:xfrm>
            <a:off x="4507931" y="3384080"/>
            <a:ext cx="594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F42F08-F405-47F1-B0A8-2B9C177573B7}"/>
              </a:ext>
            </a:extLst>
          </p:cNvPr>
          <p:cNvSpPr txBox="1"/>
          <p:nvPr/>
        </p:nvSpPr>
        <p:spPr>
          <a:xfrm>
            <a:off x="5510490" y="3359816"/>
            <a:ext cx="594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CB875E1-4B4D-4CA9-9C1D-DE7D0617A549}"/>
              </a:ext>
            </a:extLst>
          </p:cNvPr>
          <p:cNvSpPr txBox="1"/>
          <p:nvPr/>
        </p:nvSpPr>
        <p:spPr>
          <a:xfrm>
            <a:off x="6518112" y="3378669"/>
            <a:ext cx="594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F736538-3D28-4CA5-B5AE-750AABA4F47E}"/>
              </a:ext>
            </a:extLst>
          </p:cNvPr>
          <p:cNvSpPr/>
          <p:nvPr/>
        </p:nvSpPr>
        <p:spPr>
          <a:xfrm>
            <a:off x="2451299" y="1694853"/>
            <a:ext cx="678729" cy="225617"/>
          </a:xfrm>
          <a:prstGeom prst="rect">
            <a:avLst/>
          </a:prstGeom>
          <a:solidFill>
            <a:srgbClr val="9B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3A83150-3303-4033-B91E-CF5ABC335993}"/>
              </a:ext>
            </a:extLst>
          </p:cNvPr>
          <p:cNvSpPr/>
          <p:nvPr/>
        </p:nvSpPr>
        <p:spPr>
          <a:xfrm>
            <a:off x="2451300" y="1920470"/>
            <a:ext cx="678729" cy="225617"/>
          </a:xfrm>
          <a:prstGeom prst="rect">
            <a:avLst/>
          </a:prstGeom>
          <a:solidFill>
            <a:srgbClr val="9B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3B185CC-6D9F-4A5C-B986-6FCF423B4C44}"/>
              </a:ext>
            </a:extLst>
          </p:cNvPr>
          <p:cNvSpPr/>
          <p:nvPr/>
        </p:nvSpPr>
        <p:spPr>
          <a:xfrm>
            <a:off x="2451300" y="2141686"/>
            <a:ext cx="678729" cy="225617"/>
          </a:xfrm>
          <a:prstGeom prst="rect">
            <a:avLst/>
          </a:prstGeom>
          <a:solidFill>
            <a:srgbClr val="9B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407FB37-ACD3-474A-B483-260614765BEF}"/>
              </a:ext>
            </a:extLst>
          </p:cNvPr>
          <p:cNvSpPr/>
          <p:nvPr/>
        </p:nvSpPr>
        <p:spPr>
          <a:xfrm>
            <a:off x="2451300" y="2368165"/>
            <a:ext cx="678729" cy="225617"/>
          </a:xfrm>
          <a:prstGeom prst="rect">
            <a:avLst/>
          </a:prstGeom>
          <a:solidFill>
            <a:srgbClr val="9B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66C19A5-1680-47B8-B59A-B426B3069B55}"/>
              </a:ext>
            </a:extLst>
          </p:cNvPr>
          <p:cNvSpPr/>
          <p:nvPr/>
        </p:nvSpPr>
        <p:spPr>
          <a:xfrm>
            <a:off x="2451300" y="2588519"/>
            <a:ext cx="678729" cy="225617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EDDAE25-E48D-43BD-BCC0-42CB20524457}"/>
              </a:ext>
            </a:extLst>
          </p:cNvPr>
          <p:cNvSpPr txBox="1"/>
          <p:nvPr/>
        </p:nvSpPr>
        <p:spPr>
          <a:xfrm>
            <a:off x="2540852" y="1673984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8BE287C-A870-4F88-982B-F7B4D2D61553}"/>
              </a:ext>
            </a:extLst>
          </p:cNvPr>
          <p:cNvSpPr txBox="1"/>
          <p:nvPr/>
        </p:nvSpPr>
        <p:spPr>
          <a:xfrm>
            <a:off x="2540851" y="1901344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2E13B6B-E6F6-44FD-989C-A81E18C94F1C}"/>
              </a:ext>
            </a:extLst>
          </p:cNvPr>
          <p:cNvSpPr txBox="1"/>
          <p:nvPr/>
        </p:nvSpPr>
        <p:spPr>
          <a:xfrm>
            <a:off x="2540849" y="2110889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BE8FD3B-49B3-429B-A831-3B04B371746E}"/>
              </a:ext>
            </a:extLst>
          </p:cNvPr>
          <p:cNvSpPr txBox="1"/>
          <p:nvPr/>
        </p:nvSpPr>
        <p:spPr>
          <a:xfrm>
            <a:off x="2540849" y="2335301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9CD521A-F892-44A8-BE2B-DC903C9CB710}"/>
              </a:ext>
            </a:extLst>
          </p:cNvPr>
          <p:cNvSpPr txBox="1"/>
          <p:nvPr/>
        </p:nvSpPr>
        <p:spPr>
          <a:xfrm>
            <a:off x="2540848" y="2553646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439FE30-F150-4588-B60D-19A1B90DB318}"/>
              </a:ext>
            </a:extLst>
          </p:cNvPr>
          <p:cNvSpPr/>
          <p:nvPr/>
        </p:nvSpPr>
        <p:spPr>
          <a:xfrm>
            <a:off x="3456682" y="1702831"/>
            <a:ext cx="678729" cy="225617"/>
          </a:xfrm>
          <a:prstGeom prst="rect">
            <a:avLst/>
          </a:prstGeom>
          <a:solidFill>
            <a:srgbClr val="9B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FA9BE3C-D211-4702-AA23-D3BAD81B5580}"/>
              </a:ext>
            </a:extLst>
          </p:cNvPr>
          <p:cNvSpPr/>
          <p:nvPr/>
        </p:nvSpPr>
        <p:spPr>
          <a:xfrm>
            <a:off x="3456683" y="1928448"/>
            <a:ext cx="678729" cy="225617"/>
          </a:xfrm>
          <a:prstGeom prst="rect">
            <a:avLst/>
          </a:prstGeom>
          <a:solidFill>
            <a:srgbClr val="9B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319DCE3-78C8-4381-8336-64C43167B699}"/>
              </a:ext>
            </a:extLst>
          </p:cNvPr>
          <p:cNvSpPr/>
          <p:nvPr/>
        </p:nvSpPr>
        <p:spPr>
          <a:xfrm>
            <a:off x="3456683" y="2149664"/>
            <a:ext cx="678729" cy="225617"/>
          </a:xfrm>
          <a:prstGeom prst="rect">
            <a:avLst/>
          </a:prstGeom>
          <a:solidFill>
            <a:srgbClr val="9B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2B782E3-D6D3-48CF-AF32-DAF2330984F1}"/>
              </a:ext>
            </a:extLst>
          </p:cNvPr>
          <p:cNvSpPr/>
          <p:nvPr/>
        </p:nvSpPr>
        <p:spPr>
          <a:xfrm>
            <a:off x="3456682" y="2593744"/>
            <a:ext cx="678729" cy="225617"/>
          </a:xfrm>
          <a:prstGeom prst="rect">
            <a:avLst/>
          </a:prstGeom>
          <a:solidFill>
            <a:srgbClr val="9B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ED72671-E299-45FA-96E5-59363BDD8F3D}"/>
              </a:ext>
            </a:extLst>
          </p:cNvPr>
          <p:cNvSpPr/>
          <p:nvPr/>
        </p:nvSpPr>
        <p:spPr>
          <a:xfrm>
            <a:off x="3459001" y="2370880"/>
            <a:ext cx="678729" cy="225617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9340C6C-53A1-4269-8C0B-74EA2B003BCA}"/>
              </a:ext>
            </a:extLst>
          </p:cNvPr>
          <p:cNvSpPr txBox="1"/>
          <p:nvPr/>
        </p:nvSpPr>
        <p:spPr>
          <a:xfrm>
            <a:off x="3546235" y="1681962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34774C-50FC-414C-AC72-9A6F138C36E9}"/>
              </a:ext>
            </a:extLst>
          </p:cNvPr>
          <p:cNvSpPr txBox="1"/>
          <p:nvPr/>
        </p:nvSpPr>
        <p:spPr>
          <a:xfrm>
            <a:off x="3546234" y="1909322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F303756-E4B1-4F09-B538-2044B74E6131}"/>
              </a:ext>
            </a:extLst>
          </p:cNvPr>
          <p:cNvSpPr txBox="1"/>
          <p:nvPr/>
        </p:nvSpPr>
        <p:spPr>
          <a:xfrm>
            <a:off x="3546232" y="2118867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9C05D20-5400-4866-B42E-445C8B6DAF2F}"/>
              </a:ext>
            </a:extLst>
          </p:cNvPr>
          <p:cNvSpPr txBox="1"/>
          <p:nvPr/>
        </p:nvSpPr>
        <p:spPr>
          <a:xfrm>
            <a:off x="3543913" y="2577102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6819865-9711-4C6A-93FD-A0D0E0D38C9A}"/>
              </a:ext>
            </a:extLst>
          </p:cNvPr>
          <p:cNvSpPr txBox="1"/>
          <p:nvPr/>
        </p:nvSpPr>
        <p:spPr>
          <a:xfrm>
            <a:off x="3546232" y="2335301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CB9202A-A6E4-42D0-8D0E-C8A95956212E}"/>
              </a:ext>
            </a:extLst>
          </p:cNvPr>
          <p:cNvSpPr/>
          <p:nvPr/>
        </p:nvSpPr>
        <p:spPr>
          <a:xfrm>
            <a:off x="4452770" y="1708538"/>
            <a:ext cx="678729" cy="225617"/>
          </a:xfrm>
          <a:prstGeom prst="rect">
            <a:avLst/>
          </a:prstGeom>
          <a:solidFill>
            <a:srgbClr val="9B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07420CC-C75E-4E90-A5D2-AB96DB8F50E8}"/>
              </a:ext>
            </a:extLst>
          </p:cNvPr>
          <p:cNvSpPr/>
          <p:nvPr/>
        </p:nvSpPr>
        <p:spPr>
          <a:xfrm>
            <a:off x="4452770" y="1929754"/>
            <a:ext cx="678729" cy="225617"/>
          </a:xfrm>
          <a:prstGeom prst="rect">
            <a:avLst/>
          </a:prstGeom>
          <a:solidFill>
            <a:srgbClr val="9B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06CF2CB-2EF8-42FF-BCA6-C14B2C764BB3}"/>
              </a:ext>
            </a:extLst>
          </p:cNvPr>
          <p:cNvSpPr/>
          <p:nvPr/>
        </p:nvSpPr>
        <p:spPr>
          <a:xfrm>
            <a:off x="4452769" y="2373834"/>
            <a:ext cx="678729" cy="225617"/>
          </a:xfrm>
          <a:prstGeom prst="rect">
            <a:avLst/>
          </a:prstGeom>
          <a:solidFill>
            <a:srgbClr val="9B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3520C58-A246-40B7-8601-0F01E62F9609}"/>
              </a:ext>
            </a:extLst>
          </p:cNvPr>
          <p:cNvSpPr/>
          <p:nvPr/>
        </p:nvSpPr>
        <p:spPr>
          <a:xfrm>
            <a:off x="4445661" y="2150970"/>
            <a:ext cx="678729" cy="225617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98C4152-9E48-4240-8345-AAF3A98B0961}"/>
              </a:ext>
            </a:extLst>
          </p:cNvPr>
          <p:cNvSpPr txBox="1"/>
          <p:nvPr/>
        </p:nvSpPr>
        <p:spPr>
          <a:xfrm>
            <a:off x="4542321" y="1689412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C584083-4853-41B2-8B93-0B7C4D679123}"/>
              </a:ext>
            </a:extLst>
          </p:cNvPr>
          <p:cNvSpPr txBox="1"/>
          <p:nvPr/>
        </p:nvSpPr>
        <p:spPr>
          <a:xfrm>
            <a:off x="4542319" y="1898957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1FF7925-4CA3-4F07-92C0-6E1822037621}"/>
              </a:ext>
            </a:extLst>
          </p:cNvPr>
          <p:cNvSpPr txBox="1"/>
          <p:nvPr/>
        </p:nvSpPr>
        <p:spPr>
          <a:xfrm>
            <a:off x="4540000" y="2357192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39B6819-F8CD-4FF9-B5AE-8F9F6DB342F5}"/>
              </a:ext>
            </a:extLst>
          </p:cNvPr>
          <p:cNvSpPr txBox="1"/>
          <p:nvPr/>
        </p:nvSpPr>
        <p:spPr>
          <a:xfrm>
            <a:off x="4542319" y="2115391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0447683-BB0C-4417-A29D-19BAF74E4EE0}"/>
              </a:ext>
            </a:extLst>
          </p:cNvPr>
          <p:cNvSpPr/>
          <p:nvPr/>
        </p:nvSpPr>
        <p:spPr>
          <a:xfrm>
            <a:off x="4452769" y="2598523"/>
            <a:ext cx="678729" cy="225617"/>
          </a:xfrm>
          <a:prstGeom prst="rect">
            <a:avLst/>
          </a:prstGeom>
          <a:solidFill>
            <a:srgbClr val="9B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436CB52-8349-4841-8F19-855A76116C06}"/>
              </a:ext>
            </a:extLst>
          </p:cNvPr>
          <p:cNvSpPr txBox="1"/>
          <p:nvPr/>
        </p:nvSpPr>
        <p:spPr>
          <a:xfrm>
            <a:off x="4540000" y="2575655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4C05EBD-2791-4D1E-A1DC-5468E203FE08}"/>
              </a:ext>
            </a:extLst>
          </p:cNvPr>
          <p:cNvSpPr/>
          <p:nvPr/>
        </p:nvSpPr>
        <p:spPr>
          <a:xfrm>
            <a:off x="5453074" y="1718023"/>
            <a:ext cx="678729" cy="225617"/>
          </a:xfrm>
          <a:prstGeom prst="rect">
            <a:avLst/>
          </a:prstGeom>
          <a:solidFill>
            <a:srgbClr val="9B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7A390D5-A5EF-43F7-BFDE-62CDA2556572}"/>
              </a:ext>
            </a:extLst>
          </p:cNvPr>
          <p:cNvSpPr/>
          <p:nvPr/>
        </p:nvSpPr>
        <p:spPr>
          <a:xfrm>
            <a:off x="5453073" y="2162103"/>
            <a:ext cx="678729" cy="225617"/>
          </a:xfrm>
          <a:prstGeom prst="rect">
            <a:avLst/>
          </a:prstGeom>
          <a:solidFill>
            <a:srgbClr val="9B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A1A6C1C-4896-45BB-9098-B69662327294}"/>
              </a:ext>
            </a:extLst>
          </p:cNvPr>
          <p:cNvSpPr/>
          <p:nvPr/>
        </p:nvSpPr>
        <p:spPr>
          <a:xfrm>
            <a:off x="5445965" y="1939239"/>
            <a:ext cx="678729" cy="225617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140B1E7-FBC4-4195-8C2C-5951E676B03F}"/>
              </a:ext>
            </a:extLst>
          </p:cNvPr>
          <p:cNvSpPr txBox="1"/>
          <p:nvPr/>
        </p:nvSpPr>
        <p:spPr>
          <a:xfrm>
            <a:off x="5542623" y="1687226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EF20511-4BEE-46DC-A387-3547128B3DA6}"/>
              </a:ext>
            </a:extLst>
          </p:cNvPr>
          <p:cNvSpPr txBox="1"/>
          <p:nvPr/>
        </p:nvSpPr>
        <p:spPr>
          <a:xfrm>
            <a:off x="5540304" y="2145461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53B880E-A6BA-4D9F-BC2F-EEBC4E060604}"/>
              </a:ext>
            </a:extLst>
          </p:cNvPr>
          <p:cNvSpPr txBox="1"/>
          <p:nvPr/>
        </p:nvSpPr>
        <p:spPr>
          <a:xfrm>
            <a:off x="5542623" y="1903660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B10761A-18EE-4F58-893C-2203BA3CFE78}"/>
              </a:ext>
            </a:extLst>
          </p:cNvPr>
          <p:cNvSpPr/>
          <p:nvPr/>
        </p:nvSpPr>
        <p:spPr>
          <a:xfrm>
            <a:off x="5453073" y="2386792"/>
            <a:ext cx="678729" cy="225617"/>
          </a:xfrm>
          <a:prstGeom prst="rect">
            <a:avLst/>
          </a:prstGeom>
          <a:solidFill>
            <a:srgbClr val="9B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D9B78E0-09FF-4493-8ADD-2C403F20F902}"/>
              </a:ext>
            </a:extLst>
          </p:cNvPr>
          <p:cNvSpPr txBox="1"/>
          <p:nvPr/>
        </p:nvSpPr>
        <p:spPr>
          <a:xfrm>
            <a:off x="5540304" y="2363924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CD8E63C-6D9F-4095-8241-52B4C2F734D2}"/>
              </a:ext>
            </a:extLst>
          </p:cNvPr>
          <p:cNvSpPr/>
          <p:nvPr/>
        </p:nvSpPr>
        <p:spPr>
          <a:xfrm>
            <a:off x="5453073" y="2613129"/>
            <a:ext cx="678729" cy="225617"/>
          </a:xfrm>
          <a:prstGeom prst="rect">
            <a:avLst/>
          </a:prstGeom>
          <a:solidFill>
            <a:srgbClr val="9B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A7A775A-F8F5-4783-9ACA-DD26714C36B7}"/>
              </a:ext>
            </a:extLst>
          </p:cNvPr>
          <p:cNvSpPr txBox="1"/>
          <p:nvPr/>
        </p:nvSpPr>
        <p:spPr>
          <a:xfrm>
            <a:off x="5540304" y="2589400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F1128EF-1267-445F-8216-9901856D1C4E}"/>
              </a:ext>
            </a:extLst>
          </p:cNvPr>
          <p:cNvSpPr/>
          <p:nvPr/>
        </p:nvSpPr>
        <p:spPr>
          <a:xfrm>
            <a:off x="6479348" y="2613757"/>
            <a:ext cx="678729" cy="225617"/>
          </a:xfrm>
          <a:prstGeom prst="rect">
            <a:avLst/>
          </a:prstGeom>
          <a:solidFill>
            <a:srgbClr val="9B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C41AA9E-D05A-4C09-923B-F6039FC891E9}"/>
              </a:ext>
            </a:extLst>
          </p:cNvPr>
          <p:cNvSpPr/>
          <p:nvPr/>
        </p:nvSpPr>
        <p:spPr>
          <a:xfrm>
            <a:off x="6479348" y="1943640"/>
            <a:ext cx="678729" cy="225617"/>
          </a:xfrm>
          <a:prstGeom prst="rect">
            <a:avLst/>
          </a:prstGeom>
          <a:solidFill>
            <a:srgbClr val="9B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A316602-8948-4FCA-A4D9-5BE82B4CFBE4}"/>
              </a:ext>
            </a:extLst>
          </p:cNvPr>
          <p:cNvSpPr/>
          <p:nvPr/>
        </p:nvSpPr>
        <p:spPr>
          <a:xfrm>
            <a:off x="6479860" y="1720776"/>
            <a:ext cx="678729" cy="225617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A80F1094-96C4-498D-A513-543832D770DB}"/>
              </a:ext>
            </a:extLst>
          </p:cNvPr>
          <p:cNvSpPr txBox="1"/>
          <p:nvPr/>
        </p:nvSpPr>
        <p:spPr>
          <a:xfrm>
            <a:off x="6566578" y="2598043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06163D73-B881-48B7-9B78-CA422591031D}"/>
              </a:ext>
            </a:extLst>
          </p:cNvPr>
          <p:cNvSpPr txBox="1"/>
          <p:nvPr/>
        </p:nvSpPr>
        <p:spPr>
          <a:xfrm>
            <a:off x="6566579" y="1926998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4379B8BE-29C5-4CBE-A5B4-AFB63BD32DC1}"/>
              </a:ext>
            </a:extLst>
          </p:cNvPr>
          <p:cNvSpPr txBox="1"/>
          <p:nvPr/>
        </p:nvSpPr>
        <p:spPr>
          <a:xfrm>
            <a:off x="6568898" y="1685197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EFB1A15C-A30D-4851-9F46-24F5F16A1874}"/>
              </a:ext>
            </a:extLst>
          </p:cNvPr>
          <p:cNvSpPr/>
          <p:nvPr/>
        </p:nvSpPr>
        <p:spPr>
          <a:xfrm>
            <a:off x="6479348" y="2168329"/>
            <a:ext cx="678729" cy="225617"/>
          </a:xfrm>
          <a:prstGeom prst="rect">
            <a:avLst/>
          </a:prstGeom>
          <a:solidFill>
            <a:srgbClr val="9B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7E14A4C2-A673-43C1-9410-0ECE6B4A0389}"/>
              </a:ext>
            </a:extLst>
          </p:cNvPr>
          <p:cNvSpPr txBox="1"/>
          <p:nvPr/>
        </p:nvSpPr>
        <p:spPr>
          <a:xfrm>
            <a:off x="6566579" y="2145461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0E73AC85-A2C3-4C52-9A47-ECC2153CD8C5}"/>
              </a:ext>
            </a:extLst>
          </p:cNvPr>
          <p:cNvSpPr/>
          <p:nvPr/>
        </p:nvSpPr>
        <p:spPr>
          <a:xfrm>
            <a:off x="6479348" y="2394666"/>
            <a:ext cx="678729" cy="225617"/>
          </a:xfrm>
          <a:prstGeom prst="rect">
            <a:avLst/>
          </a:prstGeom>
          <a:solidFill>
            <a:srgbClr val="9B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CC75AE7-B9DD-49CF-8F21-0D3E0EFA0FFE}"/>
              </a:ext>
            </a:extLst>
          </p:cNvPr>
          <p:cNvSpPr txBox="1"/>
          <p:nvPr/>
        </p:nvSpPr>
        <p:spPr>
          <a:xfrm>
            <a:off x="6566579" y="2370937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99234D0B-AE32-4620-BFAD-997648302AF8}"/>
              </a:ext>
            </a:extLst>
          </p:cNvPr>
          <p:cNvSpPr/>
          <p:nvPr/>
        </p:nvSpPr>
        <p:spPr>
          <a:xfrm>
            <a:off x="7966688" y="2610182"/>
            <a:ext cx="678729" cy="225617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45D39481-5602-441D-B1F3-E9C9D12ED423}"/>
              </a:ext>
            </a:extLst>
          </p:cNvPr>
          <p:cNvSpPr/>
          <p:nvPr/>
        </p:nvSpPr>
        <p:spPr>
          <a:xfrm>
            <a:off x="7966688" y="1940065"/>
            <a:ext cx="678729" cy="225617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BA1869C5-A58E-4377-A777-49882C5D2E4E}"/>
              </a:ext>
            </a:extLst>
          </p:cNvPr>
          <p:cNvSpPr/>
          <p:nvPr/>
        </p:nvSpPr>
        <p:spPr>
          <a:xfrm>
            <a:off x="7961387" y="1717201"/>
            <a:ext cx="678729" cy="225617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7ADD7D4-3DB5-42F4-92A2-A0FAF45A950D}"/>
              </a:ext>
            </a:extLst>
          </p:cNvPr>
          <p:cNvSpPr txBox="1"/>
          <p:nvPr/>
        </p:nvSpPr>
        <p:spPr>
          <a:xfrm>
            <a:off x="8053918" y="2594468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2C96D98-C87A-4626-94BF-CD14B85EEFDF}"/>
              </a:ext>
            </a:extLst>
          </p:cNvPr>
          <p:cNvSpPr txBox="1"/>
          <p:nvPr/>
        </p:nvSpPr>
        <p:spPr>
          <a:xfrm>
            <a:off x="8053919" y="1923423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77943B4-3B03-44DA-AD6C-E452CF140FB9}"/>
              </a:ext>
            </a:extLst>
          </p:cNvPr>
          <p:cNvSpPr txBox="1"/>
          <p:nvPr/>
        </p:nvSpPr>
        <p:spPr>
          <a:xfrm>
            <a:off x="8056238" y="1681622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7DD7643-DDA9-45F5-A59C-C7194522E4B4}"/>
              </a:ext>
            </a:extLst>
          </p:cNvPr>
          <p:cNvSpPr/>
          <p:nvPr/>
        </p:nvSpPr>
        <p:spPr>
          <a:xfrm>
            <a:off x="7966688" y="2164754"/>
            <a:ext cx="678729" cy="225617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C67D5E3-A276-417C-B134-C4AE484A7D7D}"/>
              </a:ext>
            </a:extLst>
          </p:cNvPr>
          <p:cNvSpPr txBox="1"/>
          <p:nvPr/>
        </p:nvSpPr>
        <p:spPr>
          <a:xfrm>
            <a:off x="8053919" y="2141886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876F281-76AA-4AFB-8E62-24A9BD390334}"/>
              </a:ext>
            </a:extLst>
          </p:cNvPr>
          <p:cNvSpPr/>
          <p:nvPr/>
        </p:nvSpPr>
        <p:spPr>
          <a:xfrm>
            <a:off x="7966688" y="2391091"/>
            <a:ext cx="678729" cy="225617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0ADCADC-FBD5-42E3-9623-C0F629BA33A9}"/>
              </a:ext>
            </a:extLst>
          </p:cNvPr>
          <p:cNvSpPr txBox="1"/>
          <p:nvPr/>
        </p:nvSpPr>
        <p:spPr>
          <a:xfrm>
            <a:off x="8053919" y="2367362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96E22C9E-6505-42CC-AAD8-6A008A07741A}"/>
              </a:ext>
            </a:extLst>
          </p:cNvPr>
          <p:cNvCxnSpPr/>
          <p:nvPr/>
        </p:nvCxnSpPr>
        <p:spPr>
          <a:xfrm>
            <a:off x="6994689" y="1896070"/>
            <a:ext cx="971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D0396753-27FB-4EE7-954C-28B39CB656B0}"/>
              </a:ext>
            </a:extLst>
          </p:cNvPr>
          <p:cNvCxnSpPr>
            <a:cxnSpLocks/>
          </p:cNvCxnSpPr>
          <p:nvPr/>
        </p:nvCxnSpPr>
        <p:spPr>
          <a:xfrm>
            <a:off x="5948313" y="2118867"/>
            <a:ext cx="20183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4D1BBACA-3262-4DFD-BC53-CF4E3AFD4450}"/>
              </a:ext>
            </a:extLst>
          </p:cNvPr>
          <p:cNvCxnSpPr>
            <a:cxnSpLocks/>
          </p:cNvCxnSpPr>
          <p:nvPr/>
        </p:nvCxnSpPr>
        <p:spPr>
          <a:xfrm>
            <a:off x="4901938" y="2335301"/>
            <a:ext cx="3064750" cy="3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13C5495-1EFA-4C94-A1B9-7AF1549B2DA8}"/>
              </a:ext>
            </a:extLst>
          </p:cNvPr>
          <p:cNvCxnSpPr>
            <a:cxnSpLocks/>
          </p:cNvCxnSpPr>
          <p:nvPr/>
        </p:nvCxnSpPr>
        <p:spPr>
          <a:xfrm>
            <a:off x="3936310" y="2555088"/>
            <a:ext cx="4032697" cy="11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75A572A-21D6-4EDE-A0A2-10AE3B1C503F}"/>
              </a:ext>
            </a:extLst>
          </p:cNvPr>
          <p:cNvCxnSpPr>
            <a:cxnSpLocks/>
          </p:cNvCxnSpPr>
          <p:nvPr/>
        </p:nvCxnSpPr>
        <p:spPr>
          <a:xfrm>
            <a:off x="2867448" y="2777952"/>
            <a:ext cx="5101559" cy="7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45735937-0CCA-49B8-9AC2-1D4BF7F7820B}"/>
              </a:ext>
            </a:extLst>
          </p:cNvPr>
          <p:cNvSpPr/>
          <p:nvPr/>
        </p:nvSpPr>
        <p:spPr>
          <a:xfrm>
            <a:off x="8654844" y="1713047"/>
            <a:ext cx="678730" cy="11278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F80322CD-9D96-44A0-8038-D17316FDCF12}"/>
              </a:ext>
            </a:extLst>
          </p:cNvPr>
          <p:cNvSpPr txBox="1"/>
          <p:nvPr/>
        </p:nvSpPr>
        <p:spPr>
          <a:xfrm>
            <a:off x="8645417" y="1989816"/>
            <a:ext cx="678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训练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EACBF604-5260-404C-A6EF-2B0BFF3CED7D}"/>
              </a:ext>
            </a:extLst>
          </p:cNvPr>
          <p:cNvSpPr/>
          <p:nvPr/>
        </p:nvSpPr>
        <p:spPr>
          <a:xfrm>
            <a:off x="7966688" y="3120556"/>
            <a:ext cx="678730" cy="839129"/>
          </a:xfrm>
          <a:prstGeom prst="rect">
            <a:avLst/>
          </a:prstGeom>
          <a:solidFill>
            <a:srgbClr val="15B1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CE6666E4-F777-4B90-9531-6D6F4F0050BB}"/>
              </a:ext>
            </a:extLst>
          </p:cNvPr>
          <p:cNvCxnSpPr>
            <a:cxnSpLocks/>
          </p:cNvCxnSpPr>
          <p:nvPr/>
        </p:nvCxnSpPr>
        <p:spPr>
          <a:xfrm>
            <a:off x="7286401" y="3532557"/>
            <a:ext cx="6802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55ABA996-D7ED-42B1-8611-A4E7BB8AEF66}"/>
              </a:ext>
            </a:extLst>
          </p:cNvPr>
          <p:cNvSpPr/>
          <p:nvPr/>
        </p:nvSpPr>
        <p:spPr>
          <a:xfrm>
            <a:off x="8634944" y="3122994"/>
            <a:ext cx="698629" cy="8391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4AD5ED83-7EF1-4BAB-9937-D151357B5358}"/>
              </a:ext>
            </a:extLst>
          </p:cNvPr>
          <p:cNvSpPr txBox="1"/>
          <p:nvPr/>
        </p:nvSpPr>
        <p:spPr>
          <a:xfrm>
            <a:off x="8654844" y="3247732"/>
            <a:ext cx="678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D52737EE-4401-460D-A256-D3F1E9680F30}"/>
              </a:ext>
            </a:extLst>
          </p:cNvPr>
          <p:cNvSpPr txBox="1"/>
          <p:nvPr/>
        </p:nvSpPr>
        <p:spPr>
          <a:xfrm>
            <a:off x="8031277" y="3386230"/>
            <a:ext cx="594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02543168-EDBF-4CEA-B6B7-0DDCE71BC356}"/>
              </a:ext>
            </a:extLst>
          </p:cNvPr>
          <p:cNvSpPr txBox="1"/>
          <p:nvPr/>
        </p:nvSpPr>
        <p:spPr>
          <a:xfrm>
            <a:off x="7350731" y="3254998"/>
            <a:ext cx="539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平均</a:t>
            </a: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18AEB07A-A260-4089-A6DF-D348AAEC38AB}"/>
              </a:ext>
            </a:extLst>
          </p:cNvPr>
          <p:cNvSpPr txBox="1"/>
          <p:nvPr/>
        </p:nvSpPr>
        <p:spPr>
          <a:xfrm>
            <a:off x="7202959" y="3557577"/>
            <a:ext cx="72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变形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A)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9CD71113-C601-496D-B215-FD484DAA5FA5}"/>
              </a:ext>
            </a:extLst>
          </p:cNvPr>
          <p:cNvCxnSpPr>
            <a:cxnSpLocks/>
          </p:cNvCxnSpPr>
          <p:nvPr/>
        </p:nvCxnSpPr>
        <p:spPr>
          <a:xfrm flipH="1">
            <a:off x="9333573" y="3557577"/>
            <a:ext cx="6802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CEB9B9A6-653C-450A-98E8-960965CB4DA6}"/>
              </a:ext>
            </a:extLst>
          </p:cNvPr>
          <p:cNvSpPr txBox="1"/>
          <p:nvPr/>
        </p:nvSpPr>
        <p:spPr>
          <a:xfrm>
            <a:off x="9293774" y="3573114"/>
            <a:ext cx="72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变形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B)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81CF8B84-D91F-4AEE-9453-FEE1E00FDDD0}"/>
              </a:ext>
            </a:extLst>
          </p:cNvPr>
          <p:cNvSpPr/>
          <p:nvPr/>
        </p:nvSpPr>
        <p:spPr>
          <a:xfrm>
            <a:off x="10093921" y="3114962"/>
            <a:ext cx="698629" cy="8391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EEA31C72-D2EF-46FA-8CA3-F31C5DFDA637}"/>
              </a:ext>
            </a:extLst>
          </p:cNvPr>
          <p:cNvSpPr txBox="1"/>
          <p:nvPr/>
        </p:nvSpPr>
        <p:spPr>
          <a:xfrm>
            <a:off x="10168009" y="3373999"/>
            <a:ext cx="594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EF8E3976-720C-406D-B1D0-65C6525CEC5E}"/>
              </a:ext>
            </a:extLst>
          </p:cNvPr>
          <p:cNvSpPr/>
          <p:nvPr/>
        </p:nvSpPr>
        <p:spPr>
          <a:xfrm>
            <a:off x="10082823" y="2618029"/>
            <a:ext cx="678729" cy="225617"/>
          </a:xfrm>
          <a:prstGeom prst="rect">
            <a:avLst/>
          </a:prstGeom>
          <a:solidFill>
            <a:srgbClr val="9B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8FD4014-5333-4C32-B42F-21B6A52DA595}"/>
              </a:ext>
            </a:extLst>
          </p:cNvPr>
          <p:cNvSpPr/>
          <p:nvPr/>
        </p:nvSpPr>
        <p:spPr>
          <a:xfrm>
            <a:off x="10082823" y="1947912"/>
            <a:ext cx="678729" cy="225617"/>
          </a:xfrm>
          <a:prstGeom prst="rect">
            <a:avLst/>
          </a:prstGeom>
          <a:solidFill>
            <a:srgbClr val="9B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E9F6B80-0548-41B1-8EE2-39D7A54E426E}"/>
              </a:ext>
            </a:extLst>
          </p:cNvPr>
          <p:cNvSpPr/>
          <p:nvPr/>
        </p:nvSpPr>
        <p:spPr>
          <a:xfrm>
            <a:off x="10077522" y="1725048"/>
            <a:ext cx="678729" cy="225617"/>
          </a:xfrm>
          <a:prstGeom prst="rect">
            <a:avLst/>
          </a:prstGeom>
          <a:solidFill>
            <a:srgbClr val="9B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224C7C31-079B-4D03-9C61-522653694DE2}"/>
              </a:ext>
            </a:extLst>
          </p:cNvPr>
          <p:cNvSpPr txBox="1"/>
          <p:nvPr/>
        </p:nvSpPr>
        <p:spPr>
          <a:xfrm>
            <a:off x="10170053" y="2602315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89E1159D-0179-45EE-89C8-35BDF7CF8A6D}"/>
              </a:ext>
            </a:extLst>
          </p:cNvPr>
          <p:cNvSpPr txBox="1"/>
          <p:nvPr/>
        </p:nvSpPr>
        <p:spPr>
          <a:xfrm>
            <a:off x="10170054" y="1931270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E8828F21-9057-410A-8D8E-6868759980D9}"/>
              </a:ext>
            </a:extLst>
          </p:cNvPr>
          <p:cNvSpPr txBox="1"/>
          <p:nvPr/>
        </p:nvSpPr>
        <p:spPr>
          <a:xfrm>
            <a:off x="10172373" y="1689469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E805B5E6-6504-4ED7-9256-C9D0279FA1F6}"/>
              </a:ext>
            </a:extLst>
          </p:cNvPr>
          <p:cNvSpPr/>
          <p:nvPr/>
        </p:nvSpPr>
        <p:spPr>
          <a:xfrm>
            <a:off x="10082823" y="2172601"/>
            <a:ext cx="678729" cy="225617"/>
          </a:xfrm>
          <a:prstGeom prst="rect">
            <a:avLst/>
          </a:prstGeom>
          <a:solidFill>
            <a:srgbClr val="9B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32CBC8CD-7D0C-4811-BF0B-AA6819E6B520}"/>
              </a:ext>
            </a:extLst>
          </p:cNvPr>
          <p:cNvSpPr txBox="1"/>
          <p:nvPr/>
        </p:nvSpPr>
        <p:spPr>
          <a:xfrm>
            <a:off x="10170054" y="2149733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A5B43AB9-A8DB-4171-928F-1A691D3EF448}"/>
              </a:ext>
            </a:extLst>
          </p:cNvPr>
          <p:cNvSpPr/>
          <p:nvPr/>
        </p:nvSpPr>
        <p:spPr>
          <a:xfrm>
            <a:off x="10082823" y="2398938"/>
            <a:ext cx="678729" cy="225617"/>
          </a:xfrm>
          <a:prstGeom prst="rect">
            <a:avLst/>
          </a:prstGeom>
          <a:solidFill>
            <a:srgbClr val="9BC1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F7ADCA08-A3E9-4305-AF33-036211A7C1B0}"/>
              </a:ext>
            </a:extLst>
          </p:cNvPr>
          <p:cNvSpPr txBox="1"/>
          <p:nvPr/>
        </p:nvSpPr>
        <p:spPr>
          <a:xfrm>
            <a:off x="10170054" y="2375209"/>
            <a:ext cx="499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2BC28C09-38C9-48BF-A3C8-FF4053C7B72B}"/>
              </a:ext>
            </a:extLst>
          </p:cNvPr>
          <p:cNvSpPr txBox="1"/>
          <p:nvPr/>
        </p:nvSpPr>
        <p:spPr>
          <a:xfrm>
            <a:off x="5407809" y="1401808"/>
            <a:ext cx="96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第一层</a:t>
            </a: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6102EBC1-3284-413A-B5A1-5E9D83D6FF98}"/>
              </a:ext>
            </a:extLst>
          </p:cNvPr>
          <p:cNvSpPr txBox="1"/>
          <p:nvPr/>
        </p:nvSpPr>
        <p:spPr>
          <a:xfrm>
            <a:off x="3435821" y="1401808"/>
            <a:ext cx="96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第一层</a:t>
            </a: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AC78A16A-EA4C-4F39-A91C-55598AAF5781}"/>
              </a:ext>
            </a:extLst>
          </p:cNvPr>
          <p:cNvSpPr txBox="1"/>
          <p:nvPr/>
        </p:nvSpPr>
        <p:spPr>
          <a:xfrm>
            <a:off x="4444471" y="1401808"/>
            <a:ext cx="96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第一层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13BE17FD-2B8B-4052-9077-E5C5D0842162}"/>
              </a:ext>
            </a:extLst>
          </p:cNvPr>
          <p:cNvSpPr txBox="1"/>
          <p:nvPr/>
        </p:nvSpPr>
        <p:spPr>
          <a:xfrm>
            <a:off x="2443134" y="1401808"/>
            <a:ext cx="96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第一层</a:t>
            </a: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452D84D1-309E-46FB-BD35-7D4C0B455CA4}"/>
              </a:ext>
            </a:extLst>
          </p:cNvPr>
          <p:cNvSpPr txBox="1"/>
          <p:nvPr/>
        </p:nvSpPr>
        <p:spPr>
          <a:xfrm>
            <a:off x="6445337" y="1401808"/>
            <a:ext cx="96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第一层</a:t>
            </a: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93F4CDB-07CC-412B-A6BF-D7BD66D3FCD0}"/>
              </a:ext>
            </a:extLst>
          </p:cNvPr>
          <p:cNvSpPr txBox="1"/>
          <p:nvPr/>
        </p:nvSpPr>
        <p:spPr>
          <a:xfrm>
            <a:off x="7935983" y="1402832"/>
            <a:ext cx="96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新特征</a:t>
            </a: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D35237D-2FCE-4C5C-96EB-681AF524D9C4}"/>
              </a:ext>
            </a:extLst>
          </p:cNvPr>
          <p:cNvSpPr txBox="1"/>
          <p:nvPr/>
        </p:nvSpPr>
        <p:spPr>
          <a:xfrm>
            <a:off x="10053486" y="1401807"/>
            <a:ext cx="96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第二层</a:t>
            </a:r>
          </a:p>
        </p:txBody>
      </p:sp>
    </p:spTree>
    <p:extLst>
      <p:ext uri="{BB962C8B-B14F-4D97-AF65-F5344CB8AC3E}">
        <p14:creationId xmlns:p14="http://schemas.microsoft.com/office/powerpoint/2010/main" val="2950840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73</Words>
  <Application>Microsoft Office PowerPoint</Application>
  <PresentationFormat>宽屏</PresentationFormat>
  <Paragraphs>60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帅华</dc:creator>
  <cp:lastModifiedBy>陈 帅华</cp:lastModifiedBy>
  <cp:revision>44</cp:revision>
  <dcterms:created xsi:type="dcterms:W3CDTF">2020-06-03T06:19:15Z</dcterms:created>
  <dcterms:modified xsi:type="dcterms:W3CDTF">2020-06-07T14:38:09Z</dcterms:modified>
</cp:coreProperties>
</file>