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0" r:id="rId2"/>
    <p:sldId id="338" r:id="rId3"/>
    <p:sldId id="339" r:id="rId4"/>
    <p:sldId id="342" r:id="rId5"/>
    <p:sldId id="340" r:id="rId6"/>
    <p:sldId id="341" r:id="rId7"/>
    <p:sldId id="343" r:id="rId8"/>
    <p:sldId id="345" r:id="rId9"/>
    <p:sldId id="346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73631"/>
  </p:normalViewPr>
  <p:slideViewPr>
    <p:cSldViewPr>
      <p:cViewPr varScale="1">
        <p:scale>
          <a:sx n="89" d="100"/>
          <a:sy n="89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pPr>
                <a:defRPr/>
              </a:pPr>
              <a:t>2018/3/10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anose="020B0604020202020204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anose="020B0604020202020204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anose="020B0604020202020204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anose="020B0604020202020204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708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大家好，欢迎观看本次分享课程：微服务框架之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入门 教程。 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本教程适合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初学者，预计将耗时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分钟左右时间。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--》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123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本次课程内容有：。。。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557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6081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8378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527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• Provider 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暴露服务方称之为“服务提供者”。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• Consumer 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调用远程服务方称之为“服务消费者”。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• Registry 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服务注册与发现的中心目录服务称之为“服务注册中心”。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• Monitor 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统计服务的调用次调和调用时间的日志服务称之为“服务监控中心”。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220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看过前面枯燥的概念之后，想比你现在还是比较晕乎。接着我们将几乎从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开始，一起来揭开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的神秘面纱！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9833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接着，我们简单总结下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点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5995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好的，以上是本课程全部内容，感谢大家的观看！我们下次再见！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2018/3/11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809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28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52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将图片拖动到占位符，或单击添加图标</a:t>
            </a:r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zhouzhipe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ubbo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zhouzhipeng/dubbo-beginner-dem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微服务框架之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入门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62264" y="32198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y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3"/>
              </a:rPr>
              <a:t>周志鹏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57200" y="22844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2.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实例演示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dubbo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基本用法</a:t>
            </a:r>
          </a:p>
          <a:p>
            <a:pPr lvl="1">
              <a:defRPr/>
            </a:pPr>
            <a:endParaRPr lang="en-US" altLang="zh-CN" sz="2000" b="1" dirty="0">
              <a:solidFill>
                <a:srgbClr val="C9394A"/>
              </a:solidFill>
              <a:latin typeface="+mn-lt"/>
              <a:ea typeface="+mn-ea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178117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1.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Dubbo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介绍</a:t>
            </a:r>
            <a:endParaRPr lang="zh-CN" altLang="en-US" sz="2000" b="1" dirty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defRPr/>
            </a:pP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78765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3.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anose="020F0502020204030204" pitchFamily="34" charset="0"/>
              </a:rPr>
              <a:t>简单分析调用过程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 介绍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78117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Dubbo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i="1" dirty="0" smtClean="0">
                <a:solidFill>
                  <a:srgbClr val="C00000"/>
                </a:solidFill>
                <a:latin typeface="+mn-lt"/>
                <a:ea typeface="+mn-ea"/>
              </a:rPr>
              <a:t>(|</a:t>
            </a:r>
            <a:r>
              <a:rPr lang="en-US" altLang="zh-CN" sz="2000" i="1" dirty="0">
                <a:solidFill>
                  <a:srgbClr val="C00000"/>
                </a:solidFill>
                <a:latin typeface="+mn-lt"/>
                <a:ea typeface="+mn-ea"/>
              </a:rPr>
              <a:t>ˈ</a:t>
            </a:r>
            <a:r>
              <a:rPr lang="en-US" altLang="zh-CN" sz="2000" i="1" dirty="0" err="1">
                <a:solidFill>
                  <a:srgbClr val="C00000"/>
                </a:solidFill>
                <a:latin typeface="+mn-lt"/>
                <a:ea typeface="+mn-ea"/>
              </a:rPr>
              <a:t>DʌBəʊ</a:t>
            </a:r>
            <a:r>
              <a:rPr lang="en-US" altLang="zh-CN" sz="2000" i="1" dirty="0" smtClean="0">
                <a:solidFill>
                  <a:srgbClr val="C00000"/>
                </a:solidFill>
                <a:latin typeface="+mn-lt"/>
                <a:ea typeface="+mn-ea"/>
              </a:rPr>
              <a:t>|</a:t>
            </a:r>
            <a:r>
              <a:rPr lang="zh-CN" altLang="en-US" sz="2000" i="1" dirty="0" smtClean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2000" i="1" dirty="0" smtClean="0">
                <a:solidFill>
                  <a:srgbClr val="C00000"/>
                </a:solidFill>
                <a:latin typeface="+mn-lt"/>
                <a:ea typeface="+mn-ea"/>
              </a:rPr>
              <a:t>) 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是阿里巴巴公司开源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的一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个高性能的基于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RPC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的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java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开源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框架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dubbo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271576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官方文档：</a:t>
            </a:r>
            <a:r>
              <a:rPr lang="en-US" altLang="zh-CN" sz="2000" b="1" dirty="0">
                <a:latin typeface="+mn-lt"/>
                <a:ea typeface="+mn-ea"/>
              </a:rPr>
              <a:t> </a:t>
            </a:r>
            <a:r>
              <a:rPr lang="en-US" altLang="zh-CN" sz="2000" b="1" dirty="0">
                <a:latin typeface="+mn-lt"/>
                <a:ea typeface="+mn-ea"/>
                <a:hlinkClick r:id="rId3"/>
              </a:rPr>
              <a:t>http://</a:t>
            </a:r>
            <a:r>
              <a:rPr lang="en-US" altLang="zh-CN" sz="2000" b="1" dirty="0" err="1">
                <a:latin typeface="+mn-lt"/>
                <a:ea typeface="+mn-ea"/>
                <a:hlinkClick r:id="rId3"/>
              </a:rPr>
              <a:t>dubbo.io</a:t>
            </a:r>
            <a:r>
              <a:rPr lang="en-US" altLang="zh-CN" sz="2000" b="1" dirty="0">
                <a:latin typeface="+mn-lt"/>
                <a:ea typeface="+mn-ea"/>
                <a:hlinkClick r:id="rId3"/>
              </a:rPr>
              <a:t>/</a:t>
            </a:r>
            <a:endParaRPr lang="en-US" altLang="zh-CN" sz="20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37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 介绍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78117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1.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透明化的远程方法调用，就像调用本地方法一样调用远程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方法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/>
            </a:r>
            <a:b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</a:b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能做什么？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47970" y="2680519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2.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软负载均衡及容错机制，可在内网替代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F5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等硬件负载均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衡器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/>
            </a:r>
            <a:b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</a:b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357986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3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服务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自动注册与发现，不再需要写死服务提供方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地址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8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 介绍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78117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先通过一张阿里官方给出的架构图对其有个大体的认识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9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 介绍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12" y="858760"/>
            <a:ext cx="6868372" cy="42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 实战</a:t>
            </a:r>
            <a:endParaRPr lang="zh-CN" altLang="en-US" dirty="0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动手时间</a:t>
            </a:r>
            <a:r>
              <a:rPr lang="en-US" altLang="zh-CN" dirty="0" smtClean="0"/>
              <a:t>!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57200" y="178117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演示项目将以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Springboot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为基础项目框架集成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dubbo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,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并实现消费端远程调用服务端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27877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组件：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springboot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dubbo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, zookeeper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200" y="348944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项目地址：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https://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github.com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/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zhouzhipeng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/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dubbo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  <a:hlinkClick r:id="rId3"/>
              </a:rPr>
              <a:t>-beginner-demo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0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398" y="239713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78117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1.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dubbo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主要解决的是远程服务调用以及服务治理问题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380" y="246538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2.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深入学习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dubbo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将更有助于我们构建复杂的分布式应用</a:t>
            </a:r>
            <a:endParaRPr lang="en-US" altLang="zh-CN" sz="20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0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67544" y="2211710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2" id="{6C78DBC3-BDE7-45CE-9B21-C40EE0D3FC5E}" vid="{C1C22890-ACD7-49C3-854D-C88540939C9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微服务框架之dubbo入门</Template>
  <TotalTime>1140</TotalTime>
  <Pages>0</Pages>
  <Words>389</Words>
  <Characters>0</Characters>
  <Application>Microsoft Macintosh PowerPoint</Application>
  <DocSecurity>0</DocSecurity>
  <PresentationFormat>全屏显示(16:9)</PresentationFormat>
  <Lines>0</Lines>
  <Paragraphs>58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Mangal</vt:lpstr>
      <vt:lpstr>Microsoft YaHei</vt:lpstr>
      <vt:lpstr>宋体</vt:lpstr>
      <vt:lpstr>微软雅黑</vt:lpstr>
      <vt:lpstr>Arial</vt:lpstr>
      <vt:lpstr>Office 主题​​</vt:lpstr>
      <vt:lpstr>微服务框架之dubbo入门</vt:lpstr>
      <vt:lpstr>课程内容</vt:lpstr>
      <vt:lpstr>Dubbo 介绍</vt:lpstr>
      <vt:lpstr>Dubbo 介绍</vt:lpstr>
      <vt:lpstr>Dubbo 介绍</vt:lpstr>
      <vt:lpstr>Dubbo 介绍</vt:lpstr>
      <vt:lpstr>Dubbo 实战</vt:lpstr>
      <vt:lpstr>总结</vt:lpstr>
      <vt:lpstr>谢谢</vt:lpstr>
    </vt:vector>
  </TitlesOfParts>
  <Manager/>
  <Company/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subject/>
  <dc:creator>Microsoft Office 用户</dc:creator>
  <cp:keywords/>
  <dc:description/>
  <cp:lastModifiedBy>Microsoft Office 用户</cp:lastModifiedBy>
  <cp:revision>103</cp:revision>
  <dcterms:created xsi:type="dcterms:W3CDTF">2018-03-10T13:25:16Z</dcterms:created>
  <dcterms:modified xsi:type="dcterms:W3CDTF">2018-03-11T08:25:30Z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