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EC9"/>
    <a:srgbClr val="4DBDEE"/>
    <a:srgbClr val="7CB6FE"/>
    <a:srgbClr val="70A4E9"/>
    <a:srgbClr val="BC2D46"/>
    <a:srgbClr val="E6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05"/>
    <p:restoredTop sz="72953"/>
  </p:normalViewPr>
  <p:slideViewPr>
    <p:cSldViewPr snapToGrid="0" snapToObjects="1">
      <p:cViewPr>
        <p:scale>
          <a:sx n="74" d="100"/>
          <a:sy n="74" d="100"/>
        </p:scale>
        <p:origin x="1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C4CC8-C3DB-FB4E-A355-50021AF47643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E6894-D703-064F-B19D-D53EC8C03A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75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本期分享将主要以</a:t>
            </a:r>
            <a:r>
              <a:rPr kumimoji="1" lang="en-US" altLang="zh-CN" dirty="0" smtClean="0"/>
              <a:t>【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镜像构建</a:t>
            </a:r>
            <a:r>
              <a:rPr kumimoji="1" lang="en-US" altLang="zh-CN" dirty="0" smtClean="0"/>
              <a:t>】</a:t>
            </a:r>
            <a:r>
              <a:rPr kumimoji="1" lang="zh-CN" altLang="en-US" dirty="0" smtClean="0"/>
              <a:t>实战为主，附带讲解相关理论知识。本分享预计将耗时</a:t>
            </a:r>
            <a:r>
              <a:rPr kumimoji="1" lang="en-US" altLang="zh-CN" dirty="0" smtClean="0"/>
              <a:t>30-40</a:t>
            </a:r>
            <a:r>
              <a:rPr kumimoji="1" lang="zh-CN" altLang="en-US" dirty="0" smtClean="0"/>
              <a:t>分钟，适合有对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有一定了解的小伙伴们。下面先看下本期内容。。。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E6894-D703-064F-B19D-D53EC8C03A2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132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E6894-D703-064F-B19D-D53EC8C03A2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4053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E6894-D703-064F-B19D-D53EC8C03A2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779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前两次分享有介绍到</a:t>
            </a:r>
            <a:r>
              <a:rPr kumimoji="1" lang="en-US" altLang="zh-CN" dirty="0" err="1" smtClean="0"/>
              <a:t>dockerfile</a:t>
            </a:r>
            <a:r>
              <a:rPr kumimoji="1" lang="zh-CN" altLang="en-US" dirty="0" smtClean="0"/>
              <a:t>是构建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镜像的图纸，它可以看做是一个脚本，其中包含一行一行的命令，只不过这个脚本有它独特的语法。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先通过一张图粗略的体会每个指令的大概作用</a:t>
            </a: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E6894-D703-064F-B19D-D53EC8C03A2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4284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具体</a:t>
            </a:r>
            <a:r>
              <a:rPr kumimoji="1" lang="en-US" altLang="zh-CN" dirty="0" err="1" smtClean="0"/>
              <a:t>dockefile</a:t>
            </a:r>
            <a:r>
              <a:rPr kumimoji="1" lang="zh-CN" altLang="en-US" dirty="0" smtClean="0"/>
              <a:t>指令细节可以参考官方文档，这里也有官方给出的</a:t>
            </a:r>
            <a:r>
              <a:rPr kumimoji="1" lang="en-US" altLang="zh-CN" dirty="0" err="1" smtClean="0"/>
              <a:t>dockerfile</a:t>
            </a:r>
            <a:r>
              <a:rPr kumimoji="1" lang="zh-CN" altLang="en-US" dirty="0" smtClean="0"/>
              <a:t> 最佳实践，大家也可以看一看</a:t>
            </a: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E6894-D703-064F-B19D-D53EC8C03A2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26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命令非常有趣，它会反复的执行多个命令。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我们从上图可以看到，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命令根据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指令获取到镜像，然后重复地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）修改、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。在循环中的每一步都会生成一个新的层，因此许多新的层会被创建。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E6894-D703-064F-B19D-D53EC8C03A2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384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关于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更为详细的命令，可以参考官方文档。。。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E6894-D703-064F-B19D-D53EC8C03A2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52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一张图体会下什么是</a:t>
            </a:r>
            <a:r>
              <a:rPr kumimoji="1" lang="en-US" altLang="zh-CN" dirty="0" smtClean="0"/>
              <a:t>multi-stage</a:t>
            </a:r>
            <a:r>
              <a:rPr kumimoji="1" lang="en-US" altLang="zh-CN" baseline="0" dirty="0" smtClean="0"/>
              <a:t> build</a:t>
            </a:r>
            <a:br>
              <a:rPr kumimoji="1" lang="en-US" altLang="zh-CN" baseline="0" dirty="0" smtClean="0"/>
            </a:br>
            <a:r>
              <a:rPr kumimoji="1" lang="zh-CN" altLang="en-US" baseline="0" dirty="0" smtClean="0"/>
              <a:t>将复杂的流程拆解，将繁重的编译构建等放在第一阶段，将一个最小运行时放在第二阶段。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最终理念是： 一个</a:t>
            </a:r>
            <a:r>
              <a:rPr kumimoji="1" lang="en-US" altLang="zh-CN" baseline="0" dirty="0" err="1" smtClean="0"/>
              <a:t>dockerfile</a:t>
            </a:r>
            <a:r>
              <a:rPr kumimoji="1" lang="zh-CN" altLang="en-US" baseline="0" dirty="0" smtClean="0"/>
              <a:t>，一次</a:t>
            </a:r>
            <a:r>
              <a:rPr kumimoji="1" lang="en-US" altLang="zh-CN" baseline="0" dirty="0" smtClean="0"/>
              <a:t>build</a:t>
            </a:r>
            <a:r>
              <a:rPr kumimoji="1" lang="zh-CN" altLang="en-US" baseline="0" dirty="0" smtClean="0"/>
              <a:t>操作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E6894-D703-064F-B19D-D53EC8C03A2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709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多阶段构建同样可以很方便地将多个彼此依赖的项目通过一个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就可轻松构建出期望的容器镜像，而不用担心镜像太大、源码泄露等风险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E6894-D703-064F-B19D-D53EC8C03A2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954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E6894-D703-064F-B19D-D53EC8C03A2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302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6E26-8A54-9D4B-8D13-04E00C15E24B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859E-F404-E24F-ADF9-19245043C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86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6E26-8A54-9D4B-8D13-04E00C15E24B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859E-F404-E24F-ADF9-19245043C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15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6E26-8A54-9D4B-8D13-04E00C15E24B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859E-F404-E24F-ADF9-19245043C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947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6E26-8A54-9D4B-8D13-04E00C15E24B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859E-F404-E24F-ADF9-19245043C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20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6E26-8A54-9D4B-8D13-04E00C15E24B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859E-F404-E24F-ADF9-19245043C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611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6E26-8A54-9D4B-8D13-04E00C15E24B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859E-F404-E24F-ADF9-19245043C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3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6E26-8A54-9D4B-8D13-04E00C15E24B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859E-F404-E24F-ADF9-19245043C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83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6E26-8A54-9D4B-8D13-04E00C15E24B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859E-F404-E24F-ADF9-19245043C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713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6E26-8A54-9D4B-8D13-04E00C15E24B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859E-F404-E24F-ADF9-19245043C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57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6E26-8A54-9D4B-8D13-04E00C15E24B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859E-F404-E24F-ADF9-19245043C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815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6E26-8A54-9D4B-8D13-04E00C15E24B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859E-F404-E24F-ADF9-19245043C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95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86E26-8A54-9D4B-8D13-04E00C15E24B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D859E-F404-E24F-ADF9-19245043C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09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v17.09/engine/reference/builder/#usage" TargetMode="External"/><Relationship Id="rId4" Type="http://schemas.openxmlformats.org/officeDocument/2006/relationships/hyperlink" Target="https://docs.docker.com/v17.09/engine/userguide/eng-image/dockerfile_best-practices/#use-a-dockerignore-fil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docker.com/engine/reference/commandline/build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v17.09/engine/userguide/eng-image/multistage-build/" TargetMode="External"/><Relationship Id="rId4" Type="http://schemas.openxmlformats.org/officeDocument/2006/relationships/hyperlink" Target="https://github.com/zhouzhipeng/docker-multi-stage-demo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玩转</a:t>
            </a:r>
            <a:r>
              <a:rPr kumimoji="1" lang="en-US" altLang="zh-CN" b="1" dirty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kumimoji="1" lang="en-US" altLang="zh-CN" b="1" dirty="0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ocker</a:t>
            </a:r>
            <a:r>
              <a:rPr kumimoji="1" lang="zh-CN" altLang="en-US" b="1" dirty="0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之</a:t>
            </a:r>
            <a:r>
              <a:rPr kumimoji="1" lang="en-US" altLang="zh-CN" b="1" dirty="0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b="1" dirty="0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b="1" dirty="0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multi-stage </a:t>
            </a:r>
            <a:r>
              <a:rPr kumimoji="1" lang="en-US" altLang="zh-CN" b="1" dirty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build</a:t>
            </a:r>
            <a:endParaRPr kumimoji="1" lang="zh-CN" altLang="en-US" b="1" dirty="0">
              <a:solidFill>
                <a:srgbClr val="3F9EC9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272" y="4447715"/>
            <a:ext cx="2909455" cy="241028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68000" y="621453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周志鹏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65057" y="371722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实战</a:t>
            </a:r>
            <a:endParaRPr kumimoji="1" lang="zh-CN" altLang="en-US" sz="2800" dirty="0">
              <a:solidFill>
                <a:srgbClr val="4DBDE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9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418" y="3056566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b="1" dirty="0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Q&amp;A</a:t>
            </a:r>
            <a:endParaRPr kumimoji="1" lang="zh-CN" altLang="en-US" b="1" dirty="0">
              <a:solidFill>
                <a:srgbClr val="BC2D4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03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本期内容</a:t>
            </a:r>
            <a:endParaRPr kumimoji="1" lang="zh-CN" altLang="en-US" b="1" dirty="0">
              <a:solidFill>
                <a:srgbClr val="BC2D4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7417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dockerfile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重要指令介绍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514350" indent="-514350">
              <a:buFont typeface="Arial"/>
              <a:buAutoNum type="arabicPeriod"/>
            </a:pPr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docker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build 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命令介绍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514350" indent="-514350">
              <a:buFont typeface="Arial"/>
              <a:buAutoNum type="arabicPeriod"/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实战学习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multi-stage build 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80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 err="1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Dockerfile</a:t>
            </a:r>
            <a:r>
              <a:rPr kumimoji="1" lang="zh-CN" altLang="en-US" b="1" dirty="0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指令</a:t>
            </a:r>
            <a:endParaRPr kumimoji="1" lang="zh-CN" altLang="en-US" b="1" dirty="0">
              <a:solidFill>
                <a:srgbClr val="BC2D4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981" y="1588340"/>
            <a:ext cx="9374038" cy="5269660"/>
          </a:xfrm>
        </p:spPr>
      </p:pic>
    </p:spTree>
    <p:extLst>
      <p:ext uri="{BB962C8B-B14F-4D97-AF65-F5344CB8AC3E}">
        <p14:creationId xmlns:p14="http://schemas.microsoft.com/office/powerpoint/2010/main" val="34669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 err="1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Dockerfile</a:t>
            </a:r>
            <a:r>
              <a:rPr kumimoji="1" lang="zh-CN" altLang="en-US" b="1" dirty="0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指令</a:t>
            </a:r>
            <a:endParaRPr kumimoji="1" lang="zh-CN" altLang="en-US" b="1" dirty="0">
              <a:solidFill>
                <a:srgbClr val="BC2D4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详细指令语法参考：</a:t>
            </a:r>
            <a:r>
              <a:rPr kumimoji="1" lang="en-US" altLang="zh-CN" dirty="0">
                <a:hlinkClick r:id="rId3"/>
              </a:rPr>
              <a:t>https://docs.docker.com/v17.09/engine/reference/builder/#</a:t>
            </a:r>
            <a:r>
              <a:rPr kumimoji="1" lang="en-US" altLang="zh-CN" dirty="0" smtClean="0">
                <a:hlinkClick r:id="rId3"/>
              </a:rPr>
              <a:t>usage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en-US" altLang="zh-CN" dirty="0" smtClean="0"/>
          </a:p>
          <a:p>
            <a:r>
              <a:rPr kumimoji="1"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dockerfile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官方建议最佳实践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  <a:hlinkClick r:id="rId4"/>
              </a:rPr>
              <a:t>https://docs.docker.com/v17.09/engine/userguide/eng-image/dockerfile_best-practices/#use-a-dockerignore-file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Docker build</a:t>
            </a:r>
            <a:endParaRPr kumimoji="1" lang="zh-CN" altLang="en-US" b="1" dirty="0">
              <a:solidFill>
                <a:srgbClr val="BC2D4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3" y="2412671"/>
            <a:ext cx="11417034" cy="3177246"/>
          </a:xfrm>
        </p:spPr>
      </p:pic>
    </p:spTree>
    <p:extLst>
      <p:ext uri="{BB962C8B-B14F-4D97-AF65-F5344CB8AC3E}">
        <p14:creationId xmlns:p14="http://schemas.microsoft.com/office/powerpoint/2010/main" val="34343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Docker build</a:t>
            </a:r>
            <a:endParaRPr kumimoji="1" lang="zh-CN" altLang="en-US" b="1" dirty="0">
              <a:solidFill>
                <a:srgbClr val="BC2D4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基本用法： </a:t>
            </a:r>
            <a:r>
              <a:rPr lang="en-US" altLang="zh-CN" b="1" dirty="0" err="1" smtClean="0">
                <a:latin typeface="Microsoft YaHei" charset="-122"/>
                <a:ea typeface="Microsoft YaHei" charset="-122"/>
                <a:cs typeface="Microsoft YaHei" charset="-122"/>
              </a:rPr>
              <a:t>docker</a:t>
            </a:r>
            <a:r>
              <a:rPr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</a:rPr>
              <a:t>build [OPTIONS] PATH | URL | -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</a:b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/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详细语法参考：</a:t>
            </a:r>
            <a:r>
              <a:rPr kumimoji="1" lang="en-US" altLang="zh-CN" dirty="0">
                <a:hlinkClick r:id="rId3"/>
              </a:rPr>
              <a:t>https://</a:t>
            </a:r>
            <a:r>
              <a:rPr kumimoji="1" lang="en-US" altLang="zh-CN" dirty="0" err="1">
                <a:hlinkClick r:id="rId3"/>
              </a:rPr>
              <a:t>docs.docker.com</a:t>
            </a:r>
            <a:r>
              <a:rPr kumimoji="1" lang="en-US" altLang="zh-CN" dirty="0">
                <a:hlinkClick r:id="rId3"/>
              </a:rPr>
              <a:t>/engine/reference/</a:t>
            </a:r>
            <a:r>
              <a:rPr kumimoji="1" lang="en-US" altLang="zh-CN" dirty="0" err="1">
                <a:hlinkClick r:id="rId3"/>
              </a:rPr>
              <a:t>commandline</a:t>
            </a:r>
            <a:r>
              <a:rPr kumimoji="1" lang="en-US" altLang="zh-CN" dirty="0">
                <a:hlinkClick r:id="rId3"/>
              </a:rPr>
              <a:t>/build/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4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Multi-Stage Build</a:t>
            </a:r>
            <a:endParaRPr kumimoji="1" lang="zh-CN" altLang="en-US" b="1" dirty="0">
              <a:solidFill>
                <a:srgbClr val="BC2D4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774" y="1662577"/>
            <a:ext cx="8856452" cy="4677434"/>
          </a:xfrm>
        </p:spPr>
      </p:pic>
    </p:spTree>
    <p:extLst>
      <p:ext uri="{BB962C8B-B14F-4D97-AF65-F5344CB8AC3E}">
        <p14:creationId xmlns:p14="http://schemas.microsoft.com/office/powerpoint/2010/main" val="16579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Multi-Stage Build</a:t>
            </a:r>
            <a:endParaRPr kumimoji="1" lang="zh-CN" altLang="en-US" b="1" dirty="0">
              <a:solidFill>
                <a:srgbClr val="BC2D4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基本概念： </a:t>
            </a:r>
            <a:r>
              <a:rPr lang="en-US" altLang="zh-CN" dirty="0">
                <a:hlinkClick r:id="rId3"/>
              </a:rPr>
              <a:t>https://docs.docker.com/v17.09/engine/userguide/eng-image/multistage-build/</a:t>
            </a:r>
            <a:r>
              <a:rPr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</a:b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演示代码：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github.com/zhouzhipeng/docker-multi-stage-demo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动手时间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6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 smtClean="0">
                <a:solidFill>
                  <a:srgbClr val="3F9EC9"/>
                </a:solidFill>
                <a:latin typeface="Microsoft YaHei" charset="-122"/>
                <a:ea typeface="Microsoft YaHei" charset="-122"/>
                <a:cs typeface="Microsoft YaHei" charset="-122"/>
              </a:rPr>
              <a:t>总结</a:t>
            </a:r>
            <a:endParaRPr kumimoji="1" lang="zh-CN" altLang="en-US" b="1" dirty="0">
              <a:solidFill>
                <a:srgbClr val="BC2D4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1. 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熟练掌握</a:t>
            </a:r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dockerfile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常用指令可以提高效率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镜像构建有技巧：尽量使用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multi-stage build ,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简洁与高效的玩美平衡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3. 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光练不说傻把式，光说不练假把式！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02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289</Words>
  <Application>Microsoft Macintosh PowerPoint</Application>
  <PresentationFormat>宽屏</PresentationFormat>
  <Paragraphs>45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DengXian</vt:lpstr>
      <vt:lpstr>DengXian Light</vt:lpstr>
      <vt:lpstr>Mangal</vt:lpstr>
      <vt:lpstr>Microsoft YaHei</vt:lpstr>
      <vt:lpstr>Arial</vt:lpstr>
      <vt:lpstr>Office 主题</vt:lpstr>
      <vt:lpstr>玩转Docker之 multi-stage build</vt:lpstr>
      <vt:lpstr>本期内容</vt:lpstr>
      <vt:lpstr>Dockerfile指令</vt:lpstr>
      <vt:lpstr>Dockerfile指令</vt:lpstr>
      <vt:lpstr>Docker build</vt:lpstr>
      <vt:lpstr>Docker build</vt:lpstr>
      <vt:lpstr>Multi-Stage Build</vt:lpstr>
      <vt:lpstr>Multi-Stage Build</vt:lpstr>
      <vt:lpstr>总结</vt:lpstr>
      <vt:lpstr>Q&amp;A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622</cp:revision>
  <dcterms:created xsi:type="dcterms:W3CDTF">2017-09-03T07:11:42Z</dcterms:created>
  <dcterms:modified xsi:type="dcterms:W3CDTF">2018-03-07T06:47:31Z</dcterms:modified>
</cp:coreProperties>
</file>