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8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EC9"/>
    <a:srgbClr val="4DBDEE"/>
    <a:srgbClr val="7CB6FE"/>
    <a:srgbClr val="70A4E9"/>
    <a:srgbClr val="BC2D46"/>
    <a:srgbClr val="E6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64416"/>
  </p:normalViewPr>
  <p:slideViewPr>
    <p:cSldViewPr snapToGrid="0" snapToObjects="1">
      <p:cViewPr>
        <p:scale>
          <a:sx n="74" d="100"/>
          <a:sy n="74" d="100"/>
        </p:scale>
        <p:origin x="144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C4CC8-C3DB-FB4E-A355-50021AF47643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E6894-D703-064F-B19D-D53EC8C03A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7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上次的入门篇和大家一起简单了解了下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的基本概念和使用场景。俗话说得好，光说不练假把式，那么这一期让我们一起来动手实践吧！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1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本期，各位将了解到。。。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Springboot</a:t>
            </a:r>
            <a:r>
              <a:rPr kumimoji="1" lang="zh-CN" altLang="en-US" dirty="0" smtClean="0"/>
              <a:t> 应用开发完之后：开始之前，提一个问题，有谁记得上次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入门篇中说的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镜像构建需要什么文件来着？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打包前先用传统方式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在操作系统中手动敲命令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介绍</a:t>
            </a:r>
            <a:r>
              <a:rPr kumimoji="1" lang="en-US" altLang="zh-CN" dirty="0" err="1" smtClean="0"/>
              <a:t>springboot</a:t>
            </a:r>
            <a:r>
              <a:rPr kumimoji="1" lang="zh-CN" altLang="en-US" dirty="0" smtClean="0"/>
              <a:t>打包成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镜像进行发布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主要介绍</a:t>
            </a:r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编写以及</a:t>
            </a:r>
            <a:r>
              <a:rPr kumimoji="1" lang="en-US" altLang="zh-CN" dirty="0" smtClean="0"/>
              <a:t>-p</a:t>
            </a:r>
            <a:r>
              <a:rPr kumimoji="1" lang="zh-CN" altLang="en-US" dirty="0" smtClean="0"/>
              <a:t>端口映射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外部访问网络，远程调试等）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2.Mysql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docker</a:t>
            </a:r>
            <a:r>
              <a:rPr kumimoji="1" lang="zh-CN" altLang="en-US" baseline="0" dirty="0" smtClean="0"/>
              <a:t>版安装及</a:t>
            </a:r>
            <a:r>
              <a:rPr kumimoji="1" lang="en-US" altLang="zh-CN" baseline="0" dirty="0" smtClean="0"/>
              <a:t>volume</a:t>
            </a:r>
            <a:r>
              <a:rPr kumimoji="1" lang="zh-CN" altLang="en-US" baseline="0" dirty="0" smtClean="0"/>
              <a:t>配置</a:t>
            </a:r>
            <a:r>
              <a:rPr kumimoji="1" lang="en-US" altLang="zh-CN" baseline="0" dirty="0" smtClean="0"/>
              <a:t>(</a:t>
            </a:r>
            <a:r>
              <a:rPr kumimoji="1" lang="zh-CN" altLang="en-US" baseline="0" dirty="0" smtClean="0"/>
              <a:t>容器间通信</a:t>
            </a:r>
            <a:r>
              <a:rPr kumimoji="1" lang="en-US" altLang="zh-CN" baseline="0" dirty="0" smtClean="0"/>
              <a:t>)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扩展说下其他小工具打包进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，以用在跨平台上，比如 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上的好用命令。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(https://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/rg3/</a:t>
            </a:r>
            <a:r>
              <a:rPr kumimoji="1" lang="en-US" altLang="zh-CN" dirty="0" err="1" smtClean="0"/>
              <a:t>youtube</a:t>
            </a:r>
            <a:r>
              <a:rPr kumimoji="1" lang="en-US" altLang="zh-CN" dirty="0" smtClean="0"/>
              <a:t>-dl)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跑图形应用）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walle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（介绍下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cp</a:t>
            </a:r>
            <a:r>
              <a:rPr kumimoji="1" lang="zh-CN" altLang="en-US" dirty="0" smtClean="0"/>
              <a:t>命令）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77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Que: </a:t>
            </a:r>
            <a:r>
              <a:rPr kumimoji="1" lang="zh-CN" altLang="en-US" dirty="0" smtClean="0"/>
              <a:t>那么开发小弟和测试大哥之间是有什么矛盾呢？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05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我先简单解释下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Que: </a:t>
            </a:r>
            <a:r>
              <a:rPr kumimoji="1" lang="zh-CN" altLang="en-US" dirty="0" smtClean="0"/>
              <a:t>那么这几者之间的关系是怎么样的呢？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6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镜像可以看做是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中的类，而容器可以看做是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中类的某个实例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Que</a:t>
            </a:r>
            <a:r>
              <a:rPr kumimoji="1" lang="zh-CN" altLang="en-US" dirty="0" smtClean="0"/>
              <a:t>：大家可以看到，这里其实缘起</a:t>
            </a:r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，既然如此，我们主要从</a:t>
            </a:r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0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86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15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47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2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1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3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3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13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57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15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9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6E26-8A54-9D4B-8D13-04E00C15E24B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09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走进</a:t>
            </a:r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的世界</a:t>
            </a:r>
            <a:endParaRPr kumimoji="1" lang="zh-CN" altLang="en-US" b="1" dirty="0">
              <a:solidFill>
                <a:srgbClr val="3F9EC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2" y="4447715"/>
            <a:ext cx="2909455" cy="24102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0" y="62145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篷之舟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5057" y="37172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实战篇</a:t>
            </a:r>
            <a:endParaRPr kumimoji="1" lang="zh-CN" altLang="en-US" sz="2800" dirty="0">
              <a:solidFill>
                <a:srgbClr val="4DBDE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9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本期内容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417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应用打包为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镜像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AutoNum type="arabicPeriod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容器互联之访问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数据库容器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AutoNum type="arabicPeriod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容器集群之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Docker Swarm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初窥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8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418" y="3056566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Q&amp;A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3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kumimoji="1" lang="zh-CN" altLang="en-US" b="1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主要成员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41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先认识一下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家族主要成员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889504"/>
            <a:ext cx="4214615" cy="369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Dockerfile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Image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 （镜像）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Container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 （容器）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Registry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 （仓库）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0" y="2889504"/>
            <a:ext cx="2540000" cy="254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2815" y="310550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一种构建脚本</a:t>
            </a:r>
            <a:endParaRPr kumimoji="1" lang="zh-CN" altLang="en-US" sz="2400" dirty="0">
              <a:solidFill>
                <a:srgbClr val="3F9EC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2815" y="3914615"/>
            <a:ext cx="317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dockerfile</a:t>
            </a:r>
            <a:r>
              <a:rPr kumimoji="1" lang="zh-CN" altLang="en-US" sz="2400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构建的产物</a:t>
            </a:r>
            <a:endParaRPr kumimoji="1" lang="zh-CN" altLang="en-US" sz="2400" dirty="0">
              <a:solidFill>
                <a:srgbClr val="3F9EC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80337" y="463893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镜像运行时的临时状态</a:t>
            </a:r>
            <a:endParaRPr kumimoji="1" lang="zh-CN" altLang="en-US" sz="2400" dirty="0">
              <a:solidFill>
                <a:srgbClr val="3F9EC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814" y="53632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托管镜像的地方</a:t>
            </a:r>
            <a:endParaRPr kumimoji="1" lang="zh-CN" altLang="en-US" sz="2400" dirty="0">
              <a:solidFill>
                <a:srgbClr val="3F9EC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4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6"/>
          <a:stretch/>
        </p:blipFill>
        <p:spPr>
          <a:xfrm>
            <a:off x="1629654" y="1360113"/>
            <a:ext cx="8893095" cy="5486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关系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733" y="1690688"/>
            <a:ext cx="3752534" cy="45485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1551782"/>
            <a:ext cx="1270000" cy="1854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150099"/>
            <a:ext cx="190500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02" y="4146210"/>
            <a:ext cx="1905000" cy="148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75" y="3393451"/>
            <a:ext cx="1397000" cy="1143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75" y="2140518"/>
            <a:ext cx="1549400" cy="1917700"/>
          </a:xfrm>
          <a:prstGeom prst="rect">
            <a:avLst/>
          </a:prstGeom>
        </p:spPr>
      </p:pic>
      <p:grpSp>
        <p:nvGrpSpPr>
          <p:cNvPr id="18" name="组 17"/>
          <p:cNvGrpSpPr/>
          <p:nvPr/>
        </p:nvGrpSpPr>
        <p:grpSpPr>
          <a:xfrm>
            <a:off x="3600475" y="2640581"/>
            <a:ext cx="1543025" cy="459457"/>
            <a:chOff x="3600475" y="2640581"/>
            <a:chExt cx="1543025" cy="459457"/>
          </a:xfrm>
        </p:grpSpPr>
        <p:cxnSp>
          <p:nvCxnSpPr>
            <p:cNvPr id="15" name="曲线连接符 14" descr="build" title="build"/>
            <p:cNvCxnSpPr>
              <a:stCxn id="11" idx="3"/>
              <a:endCxn id="4" idx="1"/>
            </p:cNvCxnSpPr>
            <p:nvPr/>
          </p:nvCxnSpPr>
          <p:spPr>
            <a:xfrm flipV="1">
              <a:off x="3600475" y="2918448"/>
              <a:ext cx="1543025" cy="181590"/>
            </a:xfrm>
            <a:prstGeom prst="curvedConnector3">
              <a:avLst/>
            </a:prstGeom>
            <a:ln w="3492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900935" y="2640581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build</a:t>
              </a:r>
              <a:endPara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7019766" y="2140518"/>
            <a:ext cx="3600000" cy="554363"/>
            <a:chOff x="3873536" y="3069887"/>
            <a:chExt cx="3600000" cy="554363"/>
          </a:xfrm>
        </p:grpSpPr>
        <p:cxnSp>
          <p:nvCxnSpPr>
            <p:cNvPr id="20" name="曲线连接符 19" descr="build" title="build"/>
            <p:cNvCxnSpPr>
              <a:endCxn id="3" idx="1"/>
            </p:cNvCxnSpPr>
            <p:nvPr/>
          </p:nvCxnSpPr>
          <p:spPr>
            <a:xfrm flipV="1">
              <a:off x="3873536" y="3408250"/>
              <a:ext cx="3600000" cy="216000"/>
            </a:xfrm>
            <a:prstGeom prst="curvedConnector3">
              <a:avLst>
                <a:gd name="adj1" fmla="val 32243"/>
              </a:avLst>
            </a:prstGeom>
            <a:ln w="34925">
              <a:round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925481" y="3069887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push</a:t>
              </a:r>
              <a:endPara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7028702" y="2918449"/>
            <a:ext cx="805970" cy="1908000"/>
            <a:chOff x="4163689" y="2126512"/>
            <a:chExt cx="805970" cy="1908000"/>
          </a:xfrm>
        </p:grpSpPr>
        <p:cxnSp>
          <p:nvCxnSpPr>
            <p:cNvPr id="42" name="曲线连接符 41" descr="build" title="build"/>
            <p:cNvCxnSpPr>
              <a:stCxn id="4" idx="3"/>
              <a:endCxn id="5" idx="3"/>
            </p:cNvCxnSpPr>
            <p:nvPr/>
          </p:nvCxnSpPr>
          <p:spPr>
            <a:xfrm flipH="1">
              <a:off x="4163689" y="2126512"/>
              <a:ext cx="19798" cy="1908000"/>
            </a:xfrm>
            <a:prstGeom prst="curvedConnector3">
              <a:avLst>
                <a:gd name="adj1" fmla="val -1154662"/>
              </a:avLst>
            </a:prstGeom>
            <a:ln w="34925">
              <a:round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4411493" y="2803682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run</a:t>
              </a:r>
              <a:endPara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6076202" y="4889160"/>
            <a:ext cx="2176482" cy="992955"/>
            <a:chOff x="2845588" y="3235387"/>
            <a:chExt cx="2176482" cy="992955"/>
          </a:xfrm>
        </p:grpSpPr>
        <p:cxnSp>
          <p:nvCxnSpPr>
            <p:cNvPr id="50" name="曲线连接符 49" descr="build" title="build"/>
            <p:cNvCxnSpPr>
              <a:stCxn id="5" idx="3"/>
              <a:endCxn id="5" idx="2"/>
            </p:cNvCxnSpPr>
            <p:nvPr/>
          </p:nvCxnSpPr>
          <p:spPr>
            <a:xfrm flipH="1">
              <a:off x="2845588" y="3235387"/>
              <a:ext cx="952500" cy="742950"/>
            </a:xfrm>
            <a:prstGeom prst="curvedConnector4">
              <a:avLst>
                <a:gd name="adj1" fmla="val -24000"/>
                <a:gd name="adj2" fmla="val 130769"/>
              </a:avLst>
            </a:prstGeom>
            <a:ln w="34925">
              <a:round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4116886" y="3305012"/>
              <a:ext cx="905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Stop</a:t>
              </a:r>
            </a:p>
            <a:p>
              <a:r>
                <a:rPr kumimoji="1" lang="en-US" altLang="zh-CN" dirty="0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Start</a:t>
              </a:r>
            </a:p>
            <a:p>
              <a:r>
                <a:rPr kumimoji="1" lang="en-US" altLang="zh-CN" dirty="0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restart</a:t>
              </a:r>
              <a:endPara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678071" y="3009914"/>
            <a:ext cx="1027845" cy="1879247"/>
            <a:chOff x="5007498" y="1632543"/>
            <a:chExt cx="1027845" cy="1879247"/>
          </a:xfrm>
        </p:grpSpPr>
        <p:cxnSp>
          <p:nvCxnSpPr>
            <p:cNvPr id="55" name="曲线连接符 54" descr="build" title="build"/>
            <p:cNvCxnSpPr>
              <a:stCxn id="5" idx="1"/>
            </p:cNvCxnSpPr>
            <p:nvPr/>
          </p:nvCxnSpPr>
          <p:spPr>
            <a:xfrm rot="10800000" flipH="1">
              <a:off x="5453129" y="1632543"/>
              <a:ext cx="68292" cy="1879247"/>
            </a:xfrm>
            <a:prstGeom prst="curvedConnector4">
              <a:avLst>
                <a:gd name="adj1" fmla="val -617617"/>
                <a:gd name="adj2" fmla="val 74564"/>
              </a:avLst>
            </a:prstGeom>
            <a:ln w="3492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5007498" y="2457008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commit</a:t>
              </a:r>
              <a:endPara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4797449" y="1863401"/>
            <a:ext cx="1450951" cy="1045246"/>
            <a:chOff x="3873537" y="2709035"/>
            <a:chExt cx="1450951" cy="1045246"/>
          </a:xfrm>
        </p:grpSpPr>
        <p:cxnSp>
          <p:nvCxnSpPr>
            <p:cNvPr id="62" name="曲线连接符 61" descr="build" title="build"/>
            <p:cNvCxnSpPr>
              <a:endCxn id="63" idx="0"/>
            </p:cNvCxnSpPr>
            <p:nvPr/>
          </p:nvCxnSpPr>
          <p:spPr>
            <a:xfrm flipV="1">
              <a:off x="4352190" y="3148133"/>
              <a:ext cx="972298" cy="606148"/>
            </a:xfrm>
            <a:prstGeom prst="curvedConnector4">
              <a:avLst>
                <a:gd name="adj1" fmla="val -14877"/>
                <a:gd name="adj2" fmla="val 137714"/>
              </a:avLst>
            </a:prstGeom>
            <a:ln w="34925">
              <a:round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3873537" y="2709035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tag</a:t>
              </a:r>
              <a:endPara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7181102" y="2739323"/>
            <a:ext cx="3566716" cy="429163"/>
            <a:chOff x="3882472" y="3516292"/>
            <a:chExt cx="3566716" cy="429163"/>
          </a:xfrm>
        </p:grpSpPr>
        <p:cxnSp>
          <p:nvCxnSpPr>
            <p:cNvPr id="71" name="曲线连接符 70" descr="build" title="build"/>
            <p:cNvCxnSpPr/>
            <p:nvPr/>
          </p:nvCxnSpPr>
          <p:spPr>
            <a:xfrm rot="10800000" flipV="1">
              <a:off x="3882472" y="3516292"/>
              <a:ext cx="3566716" cy="169323"/>
            </a:xfrm>
            <a:prstGeom prst="curvedConnector3">
              <a:avLst>
                <a:gd name="adj1" fmla="val 50000"/>
              </a:avLst>
            </a:prstGeom>
            <a:ln w="34925">
              <a:round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5454310" y="357612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pull</a:t>
              </a:r>
              <a:endPara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6" name="组 75"/>
          <p:cNvGrpSpPr/>
          <p:nvPr/>
        </p:nvGrpSpPr>
        <p:grpSpPr>
          <a:xfrm>
            <a:off x="7181105" y="3023666"/>
            <a:ext cx="2054385" cy="717161"/>
            <a:chOff x="4255410" y="2681142"/>
            <a:chExt cx="2054385" cy="717161"/>
          </a:xfrm>
        </p:grpSpPr>
        <p:cxnSp>
          <p:nvCxnSpPr>
            <p:cNvPr id="77" name="曲线连接符 76" descr="build" title="build"/>
            <p:cNvCxnSpPr/>
            <p:nvPr/>
          </p:nvCxnSpPr>
          <p:spPr>
            <a:xfrm rot="10800000">
              <a:off x="4255410" y="2681142"/>
              <a:ext cx="2054385" cy="717161"/>
            </a:xfrm>
            <a:prstGeom prst="curvedConnector3">
              <a:avLst>
                <a:gd name="adj1" fmla="val 50000"/>
              </a:avLst>
            </a:prstGeom>
            <a:ln w="34925">
              <a:round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5380242" y="294412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load</a:t>
              </a:r>
              <a:endPara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7232855" y="3175678"/>
            <a:ext cx="1934700" cy="982162"/>
            <a:chOff x="4215442" y="2231341"/>
            <a:chExt cx="1934700" cy="982162"/>
          </a:xfrm>
        </p:grpSpPr>
        <p:cxnSp>
          <p:nvCxnSpPr>
            <p:cNvPr id="82" name="曲线连接符 81" descr="build" title="build"/>
            <p:cNvCxnSpPr/>
            <p:nvPr/>
          </p:nvCxnSpPr>
          <p:spPr>
            <a:xfrm>
              <a:off x="4215442" y="2231341"/>
              <a:ext cx="1934700" cy="716547"/>
            </a:xfrm>
            <a:prstGeom prst="curvedConnector3">
              <a:avLst>
                <a:gd name="adj1" fmla="val 38684"/>
              </a:avLst>
            </a:prstGeom>
            <a:ln w="34925">
              <a:round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4953265" y="2844171"/>
              <a:ext cx="672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save</a:t>
              </a:r>
              <a:endPara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8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350</Words>
  <Application>Microsoft Macintosh PowerPoint</Application>
  <PresentationFormat>宽屏</PresentationFormat>
  <Paragraphs>58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DengXian</vt:lpstr>
      <vt:lpstr>DengXian Light</vt:lpstr>
      <vt:lpstr>Microsoft YaHei</vt:lpstr>
      <vt:lpstr>Arial</vt:lpstr>
      <vt:lpstr>Office 主题</vt:lpstr>
      <vt:lpstr>走进Docker的世界</vt:lpstr>
      <vt:lpstr>本期内容</vt:lpstr>
      <vt:lpstr>Q&amp;A</vt:lpstr>
      <vt:lpstr>Docker主要成员</vt:lpstr>
      <vt:lpstr>关系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535</cp:revision>
  <dcterms:created xsi:type="dcterms:W3CDTF">2017-09-03T07:11:42Z</dcterms:created>
  <dcterms:modified xsi:type="dcterms:W3CDTF">2017-11-15T11:49:06Z</dcterms:modified>
</cp:coreProperties>
</file>