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6"/>
  </p:handoutMasterIdLst>
  <p:sldIdLst>
    <p:sldId id="256" r:id="rId3"/>
    <p:sldId id="259" r:id="rId4"/>
    <p:sldId id="260" r:id="rId5"/>
    <p:sldId id="293" r:id="rId6"/>
    <p:sldId id="262" r:id="rId7"/>
    <p:sldId id="292" r:id="rId8"/>
    <p:sldId id="269" r:id="rId9"/>
    <p:sldId id="289" r:id="rId10"/>
    <p:sldId id="291" r:id="rId11"/>
    <p:sldId id="290" r:id="rId12"/>
    <p:sldId id="263" r:id="rId13"/>
    <p:sldId id="271" r:id="rId15"/>
  </p:sldIdLst>
  <p:sldSz cx="9144000" cy="5143500" type="screen16x9"/>
  <p:notesSz cx="10234295" cy="710374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04" y="1060"/>
      </p:cViewPr>
      <p:guideLst/>
    </p:cSldViewPr>
  </p:slideViewPr>
  <p:notesTextViewPr>
    <p:cViewPr>
      <p:scale>
        <a:sx n="1" d="1"/>
        <a:sy n="1" d="1"/>
      </p:scale>
      <p:origin x="0" y="0"/>
    </p:cViewPr>
  </p:notesTextViewPr>
  <p:notesViewPr>
    <p:cSldViewPr snapToGrid="0">
      <p:cViewPr varScale="1">
        <p:scale>
          <a:sx n="97" d="100"/>
          <a:sy n="97" d="100"/>
        </p:scale>
        <p:origin x="1156" y="5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5797550" y="0"/>
            <a:ext cx="4435475" cy="355600"/>
          </a:xfrm>
          <a:prstGeom prst="rect">
            <a:avLst/>
          </a:prstGeom>
        </p:spPr>
        <p:txBody>
          <a:bodyPr vert="horz" lIns="91440" tIns="45720" rIns="91440" bIns="45720" rtlCol="0"/>
          <a:lstStyle>
            <a:lvl1pPr algn="r">
              <a:defRPr sz="1200"/>
            </a:lvl1pPr>
          </a:lstStyle>
          <a:p>
            <a:fld id="{8BE3D8C9-4154-4CF8-BEB4-3FAA964261DE}" type="datetimeFigureOut">
              <a:rPr lang="zh-CN" altLang="en-US"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6748463"/>
            <a:ext cx="4435475" cy="355600"/>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5797550" y="6748463"/>
            <a:ext cx="4435475" cy="355600"/>
          </a:xfrm>
          <a:prstGeom prst="rect">
            <a:avLst/>
          </a:prstGeom>
        </p:spPr>
        <p:txBody>
          <a:bodyPr vert="horz" lIns="91440" tIns="45720" rIns="91440" bIns="45720" rtlCol="0" anchor="b"/>
          <a:lstStyle>
            <a:lvl1pPr algn="r">
              <a:defRPr sz="1200"/>
            </a:lvl1pPr>
          </a:lstStyle>
          <a:p>
            <a:fld id="{CA474448-5108-42F3-A9C1-B3B997EB2944}" type="slidenum">
              <a:rPr lang="zh-CN" altLang="en-US"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01" cy="3564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6987" y="0"/>
            <a:ext cx="4434801" cy="356426"/>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84500" y="887413"/>
            <a:ext cx="4264025" cy="23987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3416" y="3418724"/>
            <a:ext cx="8187324" cy="27971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747418"/>
            <a:ext cx="4434801" cy="3564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6987" y="6747418"/>
            <a:ext cx="4434801" cy="356425"/>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984500" y="887413"/>
            <a:ext cx="4264025" cy="239871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984500" y="887413"/>
            <a:ext cx="4264025" cy="239871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625" y="299720"/>
            <a:ext cx="8592749" cy="45440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32426"/>
            <a:ext cx="8139178" cy="331473"/>
          </a:xfrm>
        </p:spPr>
        <p:txBody>
          <a:bodyPr vert="horz" lIns="90000" tIns="46800" rIns="90000" bIns="46800" rtlCol="0" anchor="t" anchorCtr="0">
            <a:normAutofit/>
          </a:bodyPr>
          <a:lstStyle>
            <a:lvl1pPr marL="0" marR="0" lvl="0" algn="l" defTabSz="514350" rtl="0" eaLnBrk="1" fontAlgn="auto" latinLnBrk="0" hangingPunct="1">
              <a:lnSpc>
                <a:spcPct val="100000"/>
              </a:lnSpc>
              <a:buNone/>
              <a:defRPr kumimoji="0" lang="zh-CN" altLang="en-US" sz="1350" b="1" i="0" u="none" strike="noStrike" kern="1200" cap="none" spc="113" normalizeH="0" baseline="0" noProof="1" dirty="0">
                <a:solidFill>
                  <a:schemeClr val="tx1">
                    <a:lumMod val="85000"/>
                    <a:lumOff val="15000"/>
                  </a:schemeClr>
                </a:solidFill>
                <a:uFillTx/>
                <a:latin typeface="宋体" panose="02010600030101010101" pitchFamily="2" charset="-122"/>
                <a:ea typeface="宋体" panose="02010600030101010101" pitchFamily="2"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714382"/>
            <a:ext cx="3962432" cy="4041680"/>
          </a:xfrm>
        </p:spPr>
        <p:txBody>
          <a:bodyPr vert="horz" lIns="90000" tIns="46800" rIns="90000" bIns="46800" rtlCol="0">
            <a:normAutofit/>
          </a:bodyPr>
          <a:lstStyle>
            <a:lvl1pPr marL="0" marR="0" lvl="0" indent="0" algn="l" defTabSz="514350" rtl="0" eaLnBrk="1" fontAlgn="auto" latinLnBrk="0" hangingPunct="1">
              <a:lnSpc>
                <a:spcPct val="130000"/>
              </a:lnSpc>
              <a:spcBef>
                <a:spcPts val="0"/>
              </a:spcBef>
              <a:spcAft>
                <a:spcPts val="565"/>
              </a:spcAft>
              <a:buFont typeface="Arial" panose="020B0604020202090204" pitchFamily="34" charset="0"/>
              <a:buNone/>
              <a:defRPr kumimoji="0" lang="zh-CN" altLang="en-US" sz="900" b="0" i="0" u="none" strike="noStrike" kern="1200" cap="none" spc="85" normalizeH="0" baseline="0" noProof="1" dirty="0">
                <a:solidFill>
                  <a:schemeClr val="tx1">
                    <a:lumMod val="85000"/>
                    <a:lumOff val="15000"/>
                  </a:schemeClr>
                </a:solidFill>
                <a:uFillTx/>
                <a:latin typeface="宋体" panose="02010600030101010101" pitchFamily="2" charset="-122"/>
                <a:ea typeface="宋体" panose="02010600030101010101" pitchFamily="2" charset="-122"/>
                <a:cs typeface="+mn-cs"/>
                <a:sym typeface="+mn-ea"/>
              </a:defRPr>
            </a:lvl1pPr>
            <a:lvl2pPr marL="386080" marR="0" lvl="1" indent="-128905" algn="l" defTabSz="514350" rtl="0" eaLnBrk="1" fontAlgn="auto" latinLnBrk="0" hangingPunct="1">
              <a:lnSpc>
                <a:spcPct val="130000"/>
              </a:lnSpc>
              <a:spcBef>
                <a:spcPts val="0"/>
              </a:spcBef>
              <a:spcAft>
                <a:spcPts val="565"/>
              </a:spcAft>
              <a:buFont typeface="Arial" panose="020B0604020202090204" pitchFamily="34" charset="0"/>
              <a:buChar char="•"/>
              <a:tabLst>
                <a:tab pos="904875" algn="l"/>
              </a:tabLst>
              <a:defRPr kumimoji="0" lang="zh-CN" altLang="en-US" sz="900" b="0" i="0" u="none" strike="noStrike" kern="1200" cap="none" spc="85" normalizeH="0" baseline="0" noProof="1" dirty="0">
                <a:solidFill>
                  <a:schemeClr val="tx1"/>
                </a:solidFill>
                <a:uFillTx/>
                <a:latin typeface="+mn-lt"/>
                <a:ea typeface="+mn-ea"/>
                <a:cs typeface="+mn-cs"/>
                <a:sym typeface="+mn-ea"/>
              </a:defRPr>
            </a:lvl2pPr>
            <a:lvl3pPr marL="643255" marR="0" lvl="2" indent="-128905" algn="l" defTabSz="514350" rtl="0" eaLnBrk="1" fontAlgn="auto" latinLnBrk="0" hangingPunct="1">
              <a:lnSpc>
                <a:spcPct val="130000"/>
              </a:lnSpc>
              <a:spcBef>
                <a:spcPts val="0"/>
              </a:spcBef>
              <a:spcAft>
                <a:spcPts val="565"/>
              </a:spcAft>
              <a:buFont typeface="Arial" panose="020B0604020202090204" pitchFamily="34" charset="0"/>
              <a:buChar char="•"/>
              <a:defRPr kumimoji="0" lang="zh-CN" altLang="en-US" sz="900" b="0" i="0" u="none" strike="noStrike" kern="1200" cap="none" spc="85" normalizeH="0" baseline="0" noProof="1" dirty="0">
                <a:solidFill>
                  <a:schemeClr val="tx1"/>
                </a:solidFill>
                <a:uFillTx/>
                <a:latin typeface="+mn-lt"/>
                <a:ea typeface="+mn-ea"/>
                <a:cs typeface="+mn-cs"/>
                <a:sym typeface="+mn-ea"/>
              </a:defRPr>
            </a:lvl3pPr>
            <a:lvl4pPr marL="900430" marR="0" lvl="3" indent="-128905" algn="l" defTabSz="514350" rtl="0" eaLnBrk="1" fontAlgn="auto" latinLnBrk="0" hangingPunct="1">
              <a:lnSpc>
                <a:spcPct val="130000"/>
              </a:lnSpc>
              <a:spcBef>
                <a:spcPts val="0"/>
              </a:spcBef>
              <a:spcAft>
                <a:spcPts val="565"/>
              </a:spcAft>
              <a:buFont typeface="Arial" panose="020B0604020202090204" pitchFamily="34" charset="0"/>
              <a:buChar char="•"/>
              <a:defRPr kumimoji="0" lang="zh-CN" altLang="en-US" sz="900" b="0" i="0" u="none" strike="noStrike" kern="1200" cap="none" spc="85" normalizeH="0" baseline="0" noProof="1" dirty="0">
                <a:solidFill>
                  <a:schemeClr val="tx1"/>
                </a:solidFill>
                <a:uFillTx/>
                <a:latin typeface="+mn-lt"/>
                <a:ea typeface="+mn-ea"/>
                <a:cs typeface="+mn-cs"/>
                <a:sym typeface="+mn-ea"/>
              </a:defRPr>
            </a:lvl4pPr>
            <a:lvl5pPr marL="1157605" marR="0" lvl="4" indent="-128905" algn="l" defTabSz="514350" rtl="0" eaLnBrk="1" fontAlgn="auto" latinLnBrk="0" hangingPunct="1">
              <a:lnSpc>
                <a:spcPct val="130000"/>
              </a:lnSpc>
              <a:spcBef>
                <a:spcPts val="0"/>
              </a:spcBef>
              <a:spcAft>
                <a:spcPts val="565"/>
              </a:spcAft>
              <a:buFont typeface="Arial" panose="020B0604020202090204" pitchFamily="34" charset="0"/>
              <a:buChar char="•"/>
              <a:defRPr kumimoji="0" lang="zh-CN" altLang="en-US" sz="900" b="0" i="0" u="none" strike="noStrike" kern="1200" cap="none" spc="85"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714382"/>
            <a:ext cx="3962432" cy="4041680"/>
          </a:xfrm>
        </p:spPr>
        <p:txBody>
          <a:bodyPr vert="horz" lIns="90000" tIns="46800" rIns="90000" bIns="46800" rtlCol="0">
            <a:normAutofit/>
          </a:bodyPr>
          <a:lstStyle>
            <a:lvl1pPr marL="128905" marR="0" lvl="0" indent="-128905" algn="l" defTabSz="514350" rtl="0" eaLnBrk="1" fontAlgn="auto" latinLnBrk="0" hangingPunct="1">
              <a:lnSpc>
                <a:spcPct val="130000"/>
              </a:lnSpc>
              <a:spcBef>
                <a:spcPts val="0"/>
              </a:spcBef>
              <a:spcAft>
                <a:spcPts val="565"/>
              </a:spcAft>
              <a:buFont typeface="Arial" panose="020B0604020202090204" pitchFamily="34" charset="0"/>
              <a:buChar char="•"/>
              <a:defRPr kumimoji="0" lang="zh-CN" altLang="en-US" sz="900" b="0" i="0" u="none" strike="noStrike" kern="1200" cap="none" spc="85" normalizeH="0" baseline="0" noProof="1" dirty="0">
                <a:solidFill>
                  <a:schemeClr val="tx1">
                    <a:lumMod val="85000"/>
                    <a:lumOff val="15000"/>
                  </a:schemeClr>
                </a:solidFill>
                <a:uFillTx/>
                <a:latin typeface="宋体" panose="02010600030101010101" pitchFamily="2" charset="-122"/>
                <a:ea typeface="宋体" panose="02010600030101010101" pitchFamily="2"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5"/>
            </p:custDataLst>
          </p:nvPr>
        </p:nvSpPr>
        <p:spPr/>
        <p:txBody>
          <a:bodyPr lIns="90000" tIns="46800" rIns="90000" bIns="46800">
            <a:normAutofit/>
          </a:bodyPr>
          <a:lstStyle>
            <a:lvl1pPr>
              <a:defRPr baseline="0">
                <a:solidFill>
                  <a:schemeClr val="tx1">
                    <a:lumMod val="85000"/>
                    <a:lumOff val="15000"/>
                  </a:schemeClr>
                </a:solidFill>
                <a:latin typeface="宋体" panose="02010600030101010101" pitchFamily="2"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lIns="90000" tIns="46800" rIns="90000" bIns="46800">
            <a:normAutofit/>
          </a:bodyPr>
          <a:lstStyle>
            <a:lvl1pPr>
              <a:defRPr baseline="0">
                <a:solidFill>
                  <a:schemeClr val="tx1">
                    <a:lumMod val="85000"/>
                    <a:lumOff val="15000"/>
                  </a:schemeClr>
                </a:solidFill>
                <a:latin typeface="宋体" panose="02010600030101010101" pitchFamily="2"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lIns="90000" tIns="46800" rIns="90000" bIns="46800">
            <a:normAutofit/>
          </a:bodyPr>
          <a:lstStyle>
            <a:lvl1pPr>
              <a:defRPr baseline="0">
                <a:solidFill>
                  <a:schemeClr val="tx1">
                    <a:lumMod val="85000"/>
                    <a:lumOff val="15000"/>
                  </a:schemeClr>
                </a:solidFill>
                <a:latin typeface="宋体" panose="02010600030101010101" pitchFamily="2" charset="-122"/>
              </a:defRPr>
            </a:lvl1pPr>
          </a:lstStyle>
          <a:p>
            <a:fld id="{FABC47A4-756D-490B-A52F-7D9E2C9FC05F}"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baseline="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714382"/>
            <a:ext cx="8139178" cy="4041680"/>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8351135" y="4510009"/>
            <a:ext cx="545945" cy="541619"/>
            <a:chOff x="9315334" y="5852256"/>
            <a:chExt cx="996431" cy="988534"/>
          </a:xfrm>
        </p:grpSpPr>
        <p:grpSp>
          <p:nvGrpSpPr>
            <p:cNvPr id="7" name="组合 6"/>
            <p:cNvGrpSpPr/>
            <p:nvPr/>
          </p:nvGrpSpPr>
          <p:grpSpPr>
            <a:xfrm>
              <a:off x="9315334" y="5852256"/>
              <a:ext cx="722111" cy="852040"/>
              <a:chOff x="9315334" y="5852256"/>
              <a:chExt cx="722111" cy="852040"/>
            </a:xfrm>
          </p:grpSpPr>
          <p:sp>
            <p:nvSpPr>
              <p:cNvPr id="12" name="任意多边形: 形状 11"/>
              <p:cNvSpPr/>
              <p:nvPr>
                <p:custDataLst>
                  <p:tags r:id="rId3"/>
                </p:custDataLst>
              </p:nvPr>
            </p:nvSpPr>
            <p:spPr>
              <a:xfrm>
                <a:off x="9315334" y="5929115"/>
                <a:ext cx="722111" cy="79136"/>
              </a:xfrm>
              <a:custGeom>
                <a:avLst/>
                <a:gdLst>
                  <a:gd name="connsiteX0" fmla="*/ 0 w 722111"/>
                  <a:gd name="connsiteY0" fmla="*/ 0 h 79136"/>
                  <a:gd name="connsiteX1" fmla="*/ 722111 w 722111"/>
                  <a:gd name="connsiteY1" fmla="*/ 0 h 79136"/>
                  <a:gd name="connsiteX2" fmla="*/ 722111 w 722111"/>
                  <a:gd name="connsiteY2" fmla="*/ 2 h 79136"/>
                  <a:gd name="connsiteX3" fmla="*/ 679457 w 722111"/>
                  <a:gd name="connsiteY3" fmla="*/ 2 h 79136"/>
                  <a:gd name="connsiteX4" fmla="*/ 633769 w 722111"/>
                  <a:gd name="connsiteY4" fmla="*/ 79136 h 79136"/>
                  <a:gd name="connsiteX5" fmla="*/ 0 w 722111"/>
                  <a:gd name="connsiteY5" fmla="*/ 79136 h 79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2111" h="79136">
                    <a:moveTo>
                      <a:pt x="0" y="0"/>
                    </a:moveTo>
                    <a:lnTo>
                      <a:pt x="722111" y="0"/>
                    </a:lnTo>
                    <a:lnTo>
                      <a:pt x="722111" y="2"/>
                    </a:lnTo>
                    <a:lnTo>
                      <a:pt x="679457" y="2"/>
                    </a:lnTo>
                    <a:lnTo>
                      <a:pt x="633769" y="79136"/>
                    </a:lnTo>
                    <a:lnTo>
                      <a:pt x="0" y="791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任意多边形: 形状 12"/>
              <p:cNvSpPr/>
              <p:nvPr>
                <p:custDataLst>
                  <p:tags r:id="rId4"/>
                </p:custDataLst>
              </p:nvPr>
            </p:nvSpPr>
            <p:spPr>
              <a:xfrm rot="3600000">
                <a:off x="9053529" y="6238708"/>
                <a:ext cx="852040" cy="79136"/>
              </a:xfrm>
              <a:custGeom>
                <a:avLst/>
                <a:gdLst>
                  <a:gd name="connsiteX0" fmla="*/ 45689 w 852040"/>
                  <a:gd name="connsiteY0" fmla="*/ 0 h 79136"/>
                  <a:gd name="connsiteX1" fmla="*/ 807898 w 852040"/>
                  <a:gd name="connsiteY1" fmla="*/ 0 h 79136"/>
                  <a:gd name="connsiteX2" fmla="*/ 852039 w 852040"/>
                  <a:gd name="connsiteY2" fmla="*/ 76455 h 79136"/>
                  <a:gd name="connsiteX3" fmla="*/ 852040 w 852040"/>
                  <a:gd name="connsiteY3" fmla="*/ 79136 h 79136"/>
                  <a:gd name="connsiteX4" fmla="*/ 0 w 852040"/>
                  <a:gd name="connsiteY4" fmla="*/ 79136 h 7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040" h="79136">
                    <a:moveTo>
                      <a:pt x="45689" y="0"/>
                    </a:moveTo>
                    <a:lnTo>
                      <a:pt x="807898" y="0"/>
                    </a:lnTo>
                    <a:lnTo>
                      <a:pt x="852039" y="76455"/>
                    </a:lnTo>
                    <a:lnTo>
                      <a:pt x="852040" y="79136"/>
                    </a:lnTo>
                    <a:lnTo>
                      <a:pt x="0" y="791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任意多边形: 形状 13"/>
              <p:cNvSpPr/>
              <p:nvPr>
                <p:custDataLst>
                  <p:tags r:id="rId5"/>
                </p:custDataLst>
              </p:nvPr>
            </p:nvSpPr>
            <p:spPr>
              <a:xfrm rot="18000000" flipH="1">
                <a:off x="9412873" y="6238708"/>
                <a:ext cx="852040" cy="79136"/>
              </a:xfrm>
              <a:custGeom>
                <a:avLst/>
                <a:gdLst>
                  <a:gd name="connsiteX0" fmla="*/ 45689 w 852040"/>
                  <a:gd name="connsiteY0" fmla="*/ 0 h 79136"/>
                  <a:gd name="connsiteX1" fmla="*/ 0 w 852040"/>
                  <a:gd name="connsiteY1" fmla="*/ 79136 h 79136"/>
                  <a:gd name="connsiteX2" fmla="*/ 852040 w 852040"/>
                  <a:gd name="connsiteY2" fmla="*/ 79136 h 79136"/>
                  <a:gd name="connsiteX3" fmla="*/ 852040 w 852040"/>
                  <a:gd name="connsiteY3" fmla="*/ 75741 h 79136"/>
                  <a:gd name="connsiteX4" fmla="*/ 808311 w 852040"/>
                  <a:gd name="connsiteY4" fmla="*/ 0 h 7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040" h="79136">
                    <a:moveTo>
                      <a:pt x="45689" y="0"/>
                    </a:moveTo>
                    <a:lnTo>
                      <a:pt x="0" y="79136"/>
                    </a:lnTo>
                    <a:lnTo>
                      <a:pt x="852040" y="79136"/>
                    </a:lnTo>
                    <a:lnTo>
                      <a:pt x="852040" y="75741"/>
                    </a:lnTo>
                    <a:lnTo>
                      <a:pt x="808311" y="0"/>
                    </a:lnTo>
                    <a:close/>
                  </a:path>
                </a:pathLst>
              </a:custGeom>
              <a:solidFill>
                <a:schemeClr val="accent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8" name="组合 7"/>
            <p:cNvGrpSpPr/>
            <p:nvPr/>
          </p:nvGrpSpPr>
          <p:grpSpPr>
            <a:xfrm>
              <a:off x="9589654" y="5988750"/>
              <a:ext cx="722111" cy="852040"/>
              <a:chOff x="9315334" y="5852256"/>
              <a:chExt cx="722111" cy="852040"/>
            </a:xfrm>
          </p:grpSpPr>
          <p:sp>
            <p:nvSpPr>
              <p:cNvPr id="9" name="任意多边形: 形状 8"/>
              <p:cNvSpPr/>
              <p:nvPr>
                <p:custDataLst>
                  <p:tags r:id="rId6"/>
                </p:custDataLst>
              </p:nvPr>
            </p:nvSpPr>
            <p:spPr>
              <a:xfrm>
                <a:off x="9315334" y="5929115"/>
                <a:ext cx="722111" cy="79136"/>
              </a:xfrm>
              <a:custGeom>
                <a:avLst/>
                <a:gdLst>
                  <a:gd name="connsiteX0" fmla="*/ 0 w 722111"/>
                  <a:gd name="connsiteY0" fmla="*/ 0 h 79136"/>
                  <a:gd name="connsiteX1" fmla="*/ 722111 w 722111"/>
                  <a:gd name="connsiteY1" fmla="*/ 0 h 79136"/>
                  <a:gd name="connsiteX2" fmla="*/ 722111 w 722111"/>
                  <a:gd name="connsiteY2" fmla="*/ 2 h 79136"/>
                  <a:gd name="connsiteX3" fmla="*/ 679457 w 722111"/>
                  <a:gd name="connsiteY3" fmla="*/ 2 h 79136"/>
                  <a:gd name="connsiteX4" fmla="*/ 633769 w 722111"/>
                  <a:gd name="connsiteY4" fmla="*/ 79136 h 79136"/>
                  <a:gd name="connsiteX5" fmla="*/ 0 w 722111"/>
                  <a:gd name="connsiteY5" fmla="*/ 79136 h 79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2111" h="79136">
                    <a:moveTo>
                      <a:pt x="0" y="0"/>
                    </a:moveTo>
                    <a:lnTo>
                      <a:pt x="722111" y="0"/>
                    </a:lnTo>
                    <a:lnTo>
                      <a:pt x="722111" y="2"/>
                    </a:lnTo>
                    <a:lnTo>
                      <a:pt x="679457" y="2"/>
                    </a:lnTo>
                    <a:lnTo>
                      <a:pt x="633769" y="79136"/>
                    </a:lnTo>
                    <a:lnTo>
                      <a:pt x="0" y="791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0" name="任意多边形: 形状 9"/>
              <p:cNvSpPr/>
              <p:nvPr>
                <p:custDataLst>
                  <p:tags r:id="rId7"/>
                </p:custDataLst>
              </p:nvPr>
            </p:nvSpPr>
            <p:spPr>
              <a:xfrm rot="3600000">
                <a:off x="9053529" y="6238708"/>
                <a:ext cx="852040" cy="79136"/>
              </a:xfrm>
              <a:custGeom>
                <a:avLst/>
                <a:gdLst>
                  <a:gd name="connsiteX0" fmla="*/ 45689 w 852040"/>
                  <a:gd name="connsiteY0" fmla="*/ 0 h 79136"/>
                  <a:gd name="connsiteX1" fmla="*/ 807898 w 852040"/>
                  <a:gd name="connsiteY1" fmla="*/ 0 h 79136"/>
                  <a:gd name="connsiteX2" fmla="*/ 852039 w 852040"/>
                  <a:gd name="connsiteY2" fmla="*/ 76455 h 79136"/>
                  <a:gd name="connsiteX3" fmla="*/ 852040 w 852040"/>
                  <a:gd name="connsiteY3" fmla="*/ 79136 h 79136"/>
                  <a:gd name="connsiteX4" fmla="*/ 0 w 852040"/>
                  <a:gd name="connsiteY4" fmla="*/ 79136 h 7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040" h="79136">
                    <a:moveTo>
                      <a:pt x="45689" y="0"/>
                    </a:moveTo>
                    <a:lnTo>
                      <a:pt x="807898" y="0"/>
                    </a:lnTo>
                    <a:lnTo>
                      <a:pt x="852039" y="76455"/>
                    </a:lnTo>
                    <a:lnTo>
                      <a:pt x="852040" y="79136"/>
                    </a:lnTo>
                    <a:lnTo>
                      <a:pt x="0" y="791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1" name="任意多边形: 形状 10"/>
              <p:cNvSpPr/>
              <p:nvPr>
                <p:custDataLst>
                  <p:tags r:id="rId8"/>
                </p:custDataLst>
              </p:nvPr>
            </p:nvSpPr>
            <p:spPr>
              <a:xfrm rot="18000000" flipH="1">
                <a:off x="9412873" y="6238708"/>
                <a:ext cx="852040" cy="79136"/>
              </a:xfrm>
              <a:custGeom>
                <a:avLst/>
                <a:gdLst>
                  <a:gd name="connsiteX0" fmla="*/ 45689 w 852040"/>
                  <a:gd name="connsiteY0" fmla="*/ 0 h 79136"/>
                  <a:gd name="connsiteX1" fmla="*/ 0 w 852040"/>
                  <a:gd name="connsiteY1" fmla="*/ 79136 h 79136"/>
                  <a:gd name="connsiteX2" fmla="*/ 852040 w 852040"/>
                  <a:gd name="connsiteY2" fmla="*/ 79136 h 79136"/>
                  <a:gd name="connsiteX3" fmla="*/ 852040 w 852040"/>
                  <a:gd name="connsiteY3" fmla="*/ 75741 h 79136"/>
                  <a:gd name="connsiteX4" fmla="*/ 808311 w 852040"/>
                  <a:gd name="connsiteY4" fmla="*/ 0 h 79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2040" h="79136">
                    <a:moveTo>
                      <a:pt x="45689" y="0"/>
                    </a:moveTo>
                    <a:lnTo>
                      <a:pt x="0" y="79136"/>
                    </a:lnTo>
                    <a:lnTo>
                      <a:pt x="852040" y="79136"/>
                    </a:lnTo>
                    <a:lnTo>
                      <a:pt x="852040" y="75741"/>
                    </a:lnTo>
                    <a:lnTo>
                      <a:pt x="808311" y="0"/>
                    </a:lnTo>
                    <a:close/>
                  </a:path>
                </a:pathLst>
              </a:custGeom>
              <a:solidFill>
                <a:schemeClr val="accent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sp>
        <p:nvSpPr>
          <p:cNvPr id="2" name="标题 1"/>
          <p:cNvSpPr>
            <a:spLocks noGrp="1"/>
          </p:cNvSpPr>
          <p:nvPr>
            <p:ph type="title"/>
            <p:custDataLst>
              <p:tags r:id="rId9"/>
            </p:custDataLst>
          </p:nvPr>
        </p:nvSpPr>
        <p:spPr/>
        <p:txBody>
          <a:bodyPr/>
          <a:lstStyle>
            <a:lvl1pPr>
              <a:defRPr baseline="0">
                <a:latin typeface="宋体" panose="02010600030101010101" pitchFamily="2" charset="-122"/>
                <a:ea typeface="宋体" panose="02010600030101010101" pitchFamily="2"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lvl1p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image" Target="../media/image1.png"/><Relationship Id="rId23" Type="http://schemas.openxmlformats.org/officeDocument/2006/relationships/tags" Target="../tags/tag2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8" name="图片 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75625" y="299720"/>
            <a:ext cx="8592749" cy="45440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4.xml"/><Relationship Id="rId2" Type="http://schemas.openxmlformats.org/officeDocument/2006/relationships/image" Target="../media/image3.png"/><Relationship Id="rId1" Type="http://schemas.openxmlformats.org/officeDocument/2006/relationships/tags" Target="../tags/tag4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6.xml"/><Relationship Id="rId2" Type="http://schemas.openxmlformats.org/officeDocument/2006/relationships/hyperlink" Target="https://developer.mozilla.org/zh-CN/docs/conflicting/Web/API/Beacon_API#navigator.sendbeacon" TargetMode="Externa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idx="4294967295"/>
            <p:custDataLst>
              <p:tags r:id="rId1"/>
            </p:custDataLst>
          </p:nvPr>
        </p:nvSpPr>
        <p:spPr>
          <a:xfrm>
            <a:off x="1202267" y="1782439"/>
            <a:ext cx="6739466" cy="850490"/>
          </a:xfrm>
        </p:spPr>
        <p:txBody>
          <a:bodyPr>
            <a:noAutofit/>
          </a:bodyPr>
          <a:lstStyle/>
          <a:p>
            <a:pPr algn="ctr"/>
            <a:r>
              <a:rPr lang="zh-CN" altLang="en-US" sz="4800" b="1" dirty="0">
                <a:latin typeface="黑体" panose="02010609060101010101" pitchFamily="49" charset="-122"/>
                <a:ea typeface="黑体" panose="02010609060101010101" pitchFamily="49" charset="-122"/>
              </a:rPr>
              <a:t>大厂常见问题</a:t>
            </a:r>
            <a:br>
              <a:rPr lang="zh-CN" altLang="en-US" sz="4800" b="1" dirty="0">
                <a:latin typeface="黑体" panose="02010609060101010101" pitchFamily="49" charset="-122"/>
                <a:ea typeface="黑体" panose="02010609060101010101" pitchFamily="49" charset="-122"/>
              </a:rPr>
            </a:br>
            <a:r>
              <a:rPr lang="zh-CN" altLang="en-US" sz="4800" b="1" dirty="0">
                <a:latin typeface="黑体" panose="02010609060101010101" pitchFamily="49" charset="-122"/>
                <a:ea typeface="黑体" panose="02010609060101010101" pitchFamily="49" charset="-122"/>
              </a:rPr>
              <a:t>与解决方案</a:t>
            </a:r>
            <a:endParaRPr lang="zh-CN" altLang="en-US" sz="4800" b="1" dirty="0">
              <a:latin typeface="黑体" panose="02010609060101010101" pitchFamily="49" charset="-122"/>
              <a:ea typeface="黑体" panose="02010609060101010101" pitchFamily="49" charset="-122"/>
            </a:endParaRPr>
          </a:p>
        </p:txBody>
      </p:sp>
      <p:sp>
        <p:nvSpPr>
          <p:cNvPr id="7" name="文本框 6"/>
          <p:cNvSpPr txBox="1"/>
          <p:nvPr/>
        </p:nvSpPr>
        <p:spPr>
          <a:xfrm>
            <a:off x="3581400" y="2935816"/>
            <a:ext cx="3118485" cy="368300"/>
          </a:xfrm>
          <a:prstGeom prst="rect">
            <a:avLst/>
          </a:prstGeom>
          <a:noFill/>
        </p:spPr>
        <p:txBody>
          <a:bodyPr wrap="square" rtlCol="0">
            <a:spAutoFit/>
          </a:bodyPr>
          <a:lstStyle/>
          <a:p>
            <a:r>
              <a:rPr lang="en-US" altLang="zh-CN" dirty="0"/>
              <a:t>Marson</a:t>
            </a:r>
            <a:r>
              <a:rPr lang="zh-CN" altLang="en-US" sz="1200" dirty="0"/>
              <a:t>（</a:t>
            </a:r>
            <a:r>
              <a:rPr lang="en-US" altLang="zh-CN" sz="1200" dirty="0"/>
              <a:t>5.05</a:t>
            </a:r>
            <a:r>
              <a:rPr lang="zh-CN" altLang="en-US" sz="1200" dirty="0"/>
              <a:t>号）</a:t>
            </a:r>
            <a:endParaRPr lang="zh-CN" altLang="en-US" sz="1200"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369296" y="614531"/>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1-8.</a:t>
            </a:r>
            <a:r>
              <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错误数据采集</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
        <p:nvSpPr>
          <p:cNvPr id="2" name="文本框 1"/>
          <p:cNvSpPr txBox="1"/>
          <p:nvPr/>
        </p:nvSpPr>
        <p:spPr>
          <a:xfrm>
            <a:off x="485775" y="2299335"/>
            <a:ext cx="8007350" cy="2030095"/>
          </a:xfrm>
          <a:prstGeom prst="rect">
            <a:avLst/>
          </a:prstGeom>
          <a:noFill/>
        </p:spPr>
        <p:txBody>
          <a:bodyPr wrap="square" rtlCol="0">
            <a:spAutoFit/>
          </a:bodyPr>
          <a:p>
            <a:r>
              <a:rPr lang="zh-CN" altLang="en-US"/>
              <a:t>window.onerror对比addEventListener('error', callback)</a:t>
            </a:r>
            <a:endParaRPr lang="zh-CN" altLang="en-US"/>
          </a:p>
          <a:p>
            <a:r>
              <a:rPr lang="zh-CN" altLang="en-US">
                <a:sym typeface="+mn-ea"/>
              </a:rPr>
              <a:t>window.onerror：监听不到资源报错 而且只能声明一个回调函数</a:t>
            </a:r>
            <a:endParaRPr lang="zh-CN" altLang="en-US">
              <a:sym typeface="+mn-ea"/>
            </a:endParaRPr>
          </a:p>
          <a:p>
            <a:r>
              <a:rPr lang="zh-CN" altLang="en-US">
                <a:sym typeface="+mn-ea"/>
              </a:rPr>
              <a:t>addEventListener 相比更好一点</a:t>
            </a:r>
            <a:endParaRPr lang="zh-CN" altLang="en-US">
              <a:sym typeface="+mn-ea"/>
            </a:endParaRPr>
          </a:p>
          <a:p>
            <a:r>
              <a:rPr lang="zh-CN" altLang="en-US"/>
              <a:t>但是对于</a:t>
            </a:r>
            <a:r>
              <a:rPr lang="en-US" altLang="zh-CN"/>
              <a:t>spa</a:t>
            </a:r>
            <a:r>
              <a:rPr lang="zh-CN" altLang="en-US"/>
              <a:t>框架都提供了对应的错误捕获回调例如： </a:t>
            </a:r>
            <a:r>
              <a:rPr lang="en-US" altLang="zh-CN"/>
              <a:t>vue=&gt;Vue.config.errorHandler   react=&gt;ErrorBoundary componentDidCatch</a:t>
            </a:r>
            <a:endParaRPr lang="en-US" altLang="zh-CN"/>
          </a:p>
          <a:p>
            <a:endParaRPr lang="en-US" altLang="zh-CN"/>
          </a:p>
          <a:p>
            <a:r>
              <a:rPr lang="zh-CN" altLang="en-US"/>
              <a:t>promise报错：window.addEventListener('unhandledrejection'，</a:t>
            </a:r>
            <a:r>
              <a:rPr lang="en-US" altLang="zh-CN"/>
              <a:t>callback</a:t>
            </a:r>
            <a:r>
              <a:rPr lang="zh-CN" altLang="en-US"/>
              <a:t>)</a:t>
            </a:r>
            <a:endParaRPr lang="zh-CN" altLang="en-US"/>
          </a:p>
        </p:txBody>
      </p:sp>
      <p:sp>
        <p:nvSpPr>
          <p:cNvPr id="6" name="文本框 5"/>
          <p:cNvSpPr txBox="1"/>
          <p:nvPr/>
        </p:nvSpPr>
        <p:spPr>
          <a:xfrm>
            <a:off x="485775" y="1315085"/>
            <a:ext cx="5940425" cy="922020"/>
          </a:xfrm>
          <a:prstGeom prst="rect">
            <a:avLst/>
          </a:prstGeom>
          <a:noFill/>
        </p:spPr>
        <p:txBody>
          <a:bodyPr wrap="square" rtlCol="0">
            <a:spAutoFit/>
          </a:bodyPr>
          <a:p>
            <a:r>
              <a:rPr lang="en-US" altLang="zh-CN"/>
              <a:t>try catch</a:t>
            </a:r>
            <a:endParaRPr lang="en-US" altLang="zh-CN"/>
          </a:p>
          <a:p>
            <a:r>
              <a:rPr lang="zh-CN" altLang="en-US"/>
              <a:t>缺点：影响可读性，</a:t>
            </a:r>
            <a:r>
              <a:rPr lang="en-US" altLang="zh-CN"/>
              <a:t>无法处理语法错误</a:t>
            </a:r>
            <a:r>
              <a:rPr lang="zh-CN" altLang="en-US"/>
              <a:t>，无法处理异步中的错误</a:t>
            </a:r>
            <a:endParaRPr lang="zh-CN" altLang="en-US"/>
          </a:p>
        </p:txBody>
      </p:sp>
    </p:spTree>
    <p:custDataLst>
      <p:tags r:id="rId2"/>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390009" y="603169"/>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1-9.</a:t>
            </a:r>
            <a:r>
              <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大厂方案</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
        <p:nvSpPr>
          <p:cNvPr id="6" name="文本框 5"/>
          <p:cNvSpPr txBox="1"/>
          <p:nvPr/>
        </p:nvSpPr>
        <p:spPr>
          <a:xfrm>
            <a:off x="389890" y="2890520"/>
            <a:ext cx="5215255" cy="368300"/>
          </a:xfrm>
          <a:prstGeom prst="rect">
            <a:avLst/>
          </a:prstGeom>
          <a:noFill/>
        </p:spPr>
        <p:txBody>
          <a:bodyPr wrap="square" rtlCol="0">
            <a:spAutoFit/>
          </a:bodyPr>
          <a:p>
            <a:r>
              <a:rPr lang="zh-CN" altLang="en-US"/>
              <a:t>数据上报</a:t>
            </a:r>
            <a:endParaRPr lang="zh-CN" altLang="en-US"/>
          </a:p>
        </p:txBody>
      </p:sp>
      <p:sp>
        <p:nvSpPr>
          <p:cNvPr id="9" name="文本框 8"/>
          <p:cNvSpPr txBox="1"/>
          <p:nvPr/>
        </p:nvSpPr>
        <p:spPr>
          <a:xfrm>
            <a:off x="389890" y="1529080"/>
            <a:ext cx="4022090" cy="368300"/>
          </a:xfrm>
          <a:prstGeom prst="rect">
            <a:avLst/>
          </a:prstGeom>
          <a:noFill/>
        </p:spPr>
        <p:txBody>
          <a:bodyPr wrap="square" rtlCol="0">
            <a:spAutoFit/>
          </a:bodyPr>
          <a:p>
            <a:r>
              <a:rPr lang="zh-CN" altLang="en-US"/>
              <a:t>上报方式</a:t>
            </a:r>
            <a:endParaRPr lang="zh-CN" altLang="en-US"/>
          </a:p>
        </p:txBody>
      </p:sp>
    </p:spTree>
    <p:custDataLst>
      <p:tags r:id="rId2"/>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308068" y="1517422"/>
            <a:ext cx="6173550" cy="2509611"/>
          </a:xfrm>
          <a:prstGeom prst="rect">
            <a:avLst/>
          </a:prstGeom>
          <a:noFill/>
          <a:ln w="3175">
            <a:noFill/>
            <a:prstDash val="sysDash"/>
          </a:ln>
        </p:spPr>
        <p:txBody>
          <a:bodyPr wrap="square" lIns="40500" tIns="20250" rIns="40500" bIns="202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具体实践</a:t>
            </a:r>
            <a:endPar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p:txBody>
      </p:sp>
      <p:sp>
        <p:nvSpPr>
          <p:cNvPr id="4" name="Title 6"/>
          <p:cNvSpPr txBox="1"/>
          <p:nvPr>
            <p:custDataLst>
              <p:tags r:id="rId2"/>
            </p:custDataLst>
          </p:nvPr>
        </p:nvSpPr>
        <p:spPr>
          <a:xfrm>
            <a:off x="307975" y="808355"/>
            <a:ext cx="5869305" cy="544830"/>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2.1</a:t>
            </a:r>
            <a:r>
              <a:rPr lang="zh-CN" altLang="en-US" sz="1600" b="1">
                <a:latin typeface="宋体" panose="02010600030101010101" pitchFamily="2" charset="-122"/>
                <a:ea typeface="宋体" panose="02010600030101010101" pitchFamily="2" charset="-122"/>
                <a:sym typeface="+mn-ea"/>
              </a:rPr>
              <a:t>无限滚动</a:t>
            </a:r>
            <a:endPar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Tree>
    <p:custDataLst>
      <p:tags r:id="rId3"/>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37443" y="872402"/>
            <a:ext cx="6217383" cy="394183"/>
          </a:xfrm>
          <a:prstGeom prst="rect">
            <a:avLst/>
          </a:prstGeom>
          <a:noFill/>
        </p:spPr>
        <p:txBody>
          <a:bodyPr wrap="square" rtlCol="0" anchor="ctr">
            <a:noAutofit/>
          </a:bodyPr>
          <a:lstStyle/>
          <a:p>
            <a:pPr>
              <a:lnSpc>
                <a:spcPct val="120000"/>
              </a:lnSpc>
            </a:pPr>
            <a:r>
              <a:rPr lang="zh-CN" altLang="en-US" sz="2000" b="1" spc="85" dirty="0">
                <a:latin typeface="宋体" panose="02010600030101010101" pitchFamily="2" charset="-122"/>
                <a:ea typeface="宋体" panose="02010600030101010101" pitchFamily="2" charset="-122"/>
                <a:sym typeface="+mn-ea"/>
              </a:rPr>
              <a:t>目录</a:t>
            </a:r>
            <a:endParaRPr lang="zh-CN" altLang="en-US" sz="2000" b="1" spc="85" dirty="0">
              <a:latin typeface="宋体" panose="02010600030101010101" pitchFamily="2" charset="-122"/>
              <a:ea typeface="宋体" panose="02010600030101010101" pitchFamily="2" charset="-122"/>
              <a:sym typeface="+mn-ea"/>
            </a:endParaRPr>
          </a:p>
        </p:txBody>
      </p:sp>
      <p:cxnSp>
        <p:nvCxnSpPr>
          <p:cNvPr id="21" name="直接连接符 20"/>
          <p:cNvCxnSpPr/>
          <p:nvPr>
            <p:custDataLst>
              <p:tags r:id="rId2"/>
            </p:custDataLst>
          </p:nvPr>
        </p:nvCxnSpPr>
        <p:spPr>
          <a:xfrm>
            <a:off x="1865948" y="3876914"/>
            <a:ext cx="253365" cy="0"/>
          </a:xfrm>
          <a:prstGeom prst="line">
            <a:avLst/>
          </a:prstGeom>
          <a:ln w="50800">
            <a:solidFill>
              <a:schemeClr val="accent1">
                <a:lumMod val="75000"/>
              </a:schemeClr>
            </a:solidFill>
          </a:ln>
        </p:spPr>
        <p:style>
          <a:lnRef idx="1">
            <a:srgbClr val="00A6CC"/>
          </a:lnRef>
          <a:fillRef idx="0">
            <a:srgbClr val="00A6CC"/>
          </a:fillRef>
          <a:effectRef idx="0">
            <a:srgbClr val="00A6CC"/>
          </a:effectRef>
          <a:fontRef idx="minor">
            <a:sysClr val="windowText" lastClr="000000"/>
          </a:fontRef>
        </p:style>
      </p:cxnSp>
      <p:cxnSp>
        <p:nvCxnSpPr>
          <p:cNvPr id="26" name="直接连接符 25"/>
          <p:cNvCxnSpPr/>
          <p:nvPr>
            <p:custDataLst>
              <p:tags r:id="rId3"/>
            </p:custDataLst>
          </p:nvPr>
        </p:nvCxnSpPr>
        <p:spPr>
          <a:xfrm>
            <a:off x="2251711" y="3876914"/>
            <a:ext cx="5027771" cy="0"/>
          </a:xfrm>
          <a:prstGeom prst="line">
            <a:avLst/>
          </a:prstGeom>
          <a:ln w="12700">
            <a:solidFill>
              <a:schemeClr val="bg1">
                <a:lumMod val="85000"/>
              </a:schemeClr>
            </a:solidFill>
            <a:prstDash val="dash"/>
          </a:ln>
        </p:spPr>
        <p:style>
          <a:lnRef idx="1">
            <a:srgbClr val="00A6CC"/>
          </a:lnRef>
          <a:fillRef idx="0">
            <a:srgbClr val="00A6CC"/>
          </a:fillRef>
          <a:effectRef idx="0">
            <a:srgbClr val="00A6CC"/>
          </a:effectRef>
          <a:fontRef idx="minor">
            <a:sysClr val="windowText" lastClr="000000"/>
          </a:fontRef>
        </p:style>
      </p:cxnSp>
      <p:sp>
        <p:nvSpPr>
          <p:cNvPr id="9" name="矩形 8"/>
          <p:cNvSpPr/>
          <p:nvPr>
            <p:custDataLst>
              <p:tags r:id="rId4"/>
            </p:custDataLst>
          </p:nvPr>
        </p:nvSpPr>
        <p:spPr>
          <a:xfrm>
            <a:off x="772223" y="1479194"/>
            <a:ext cx="7197495" cy="2798348"/>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en-US" altLang="zh-CN" sz="1600" b="1" dirty="0">
                <a:latin typeface="宋体" panose="02010600030101010101" pitchFamily="2" charset="-122"/>
                <a:ea typeface="宋体" panose="02010600030101010101" pitchFamily="2" charset="-122"/>
              </a:rPr>
              <a:t>1.</a:t>
            </a:r>
            <a:r>
              <a:rPr lang="zh-CN" altLang="en-US" sz="1600" b="1" dirty="0">
                <a:latin typeface="宋体" panose="02010600030101010101" pitchFamily="2" charset="-122"/>
                <a:ea typeface="宋体" panose="02010600030101010101" pitchFamily="2" charset="-122"/>
              </a:rPr>
              <a:t>数据埋点方案，监控方案</a:t>
            </a:r>
            <a:endParaRPr lang="zh-CN" altLang="en-US" sz="1600" b="1" dirty="0">
              <a:latin typeface="宋体" panose="02010600030101010101" pitchFamily="2" charset="-122"/>
              <a:ea typeface="宋体" panose="02010600030101010101" pitchFamily="2" charset="-122"/>
            </a:endParaRPr>
          </a:p>
          <a:p>
            <a:pPr>
              <a:lnSpc>
                <a:spcPct val="120000"/>
              </a:lnSpc>
            </a:pPr>
            <a:endParaRPr lang="zh-CN" altLang="en-US" sz="1600" b="1" dirty="0">
              <a:latin typeface="宋体" panose="02010600030101010101" pitchFamily="2" charset="-122"/>
              <a:ea typeface="宋体" panose="02010600030101010101" pitchFamily="2" charset="-122"/>
            </a:endParaRPr>
          </a:p>
          <a:p>
            <a:pPr>
              <a:lnSpc>
                <a:spcPct val="120000"/>
              </a:lnSpc>
            </a:pPr>
            <a:endParaRPr lang="zh-CN" altLang="en-US" sz="1600" b="1" dirty="0">
              <a:latin typeface="宋体" panose="02010600030101010101" pitchFamily="2" charset="-122"/>
              <a:ea typeface="宋体" panose="02010600030101010101" pitchFamily="2" charset="-122"/>
            </a:endParaRPr>
          </a:p>
          <a:p>
            <a:pPr>
              <a:lnSpc>
                <a:spcPct val="120000"/>
              </a:lnSpc>
            </a:pPr>
            <a:r>
              <a:rPr lang="en-US" altLang="zh-CN" sz="1600" b="1" dirty="0">
                <a:latin typeface="宋体" panose="02010600030101010101" pitchFamily="2" charset="-122"/>
                <a:ea typeface="宋体" panose="02010600030101010101" pitchFamily="2" charset="-122"/>
              </a:rPr>
              <a:t>2.</a:t>
            </a:r>
            <a:r>
              <a:rPr lang="zh-CN" altLang="en-US" sz="1600" b="1" dirty="0">
                <a:latin typeface="宋体" panose="02010600030101010101" pitchFamily="2" charset="-122"/>
                <a:ea typeface="宋体" panose="02010600030101010101" pitchFamily="2" charset="-122"/>
              </a:rPr>
              <a:t>上列表无限滚动方案</a:t>
            </a:r>
            <a:endParaRPr lang="zh-CN" altLang="en-US" sz="1600" b="1" dirty="0">
              <a:latin typeface="宋体" panose="02010600030101010101" pitchFamily="2" charset="-122"/>
              <a:ea typeface="宋体" panose="02010600030101010101" pitchFamily="2" charset="-122"/>
            </a:endParaRPr>
          </a:p>
        </p:txBody>
      </p:sp>
    </p:spTree>
    <p:custDataLst>
      <p:tags r:id="rId5"/>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27315" y="1631572"/>
            <a:ext cx="6173550" cy="2509611"/>
          </a:xfrm>
          <a:prstGeom prst="rect">
            <a:avLst/>
          </a:prstGeom>
          <a:noFill/>
          <a:ln w="3175">
            <a:noFill/>
            <a:prstDash val="sysDash"/>
          </a:ln>
        </p:spPr>
        <p:txBody>
          <a:bodyPr wrap="square" lIns="40500" tIns="20250" rIns="40500" bIns="202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所谓的数据埋点是在应用程序的特定过程中收集一些信息，跟踪应用程序的状态，然后进一步优化产品或提供运营数据支持，包括访问次数，访问者，站点停留时间，页面浏览量以及跳出率，通过对这些信息的整理来判断用户习惯从而去做一些更贴近用户的需求。</a:t>
            </a:r>
            <a:endPar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p:txBody>
      </p:sp>
      <p:sp>
        <p:nvSpPr>
          <p:cNvPr id="4" name="Title 6"/>
          <p:cNvSpPr txBox="1"/>
          <p:nvPr>
            <p:custDataLst>
              <p:tags r:id="rId2"/>
            </p:custDataLst>
          </p:nvPr>
        </p:nvSpPr>
        <p:spPr>
          <a:xfrm>
            <a:off x="427315" y="790474"/>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a:latin typeface="宋体" panose="02010600030101010101" pitchFamily="2" charset="-122"/>
                <a:ea typeface="宋体" panose="02010600030101010101" pitchFamily="2" charset="-122"/>
                <a:sym typeface="+mn-ea"/>
              </a:rPr>
              <a:t>1-1. </a:t>
            </a:r>
            <a:r>
              <a:rPr lang="zh-CN" altLang="en-US" sz="1600" b="1">
                <a:latin typeface="宋体" panose="02010600030101010101" pitchFamily="2" charset="-122"/>
                <a:ea typeface="宋体" panose="02010600030101010101" pitchFamily="2" charset="-122"/>
                <a:sym typeface="+mn-ea"/>
              </a:rPr>
              <a:t>是么是数据埋点？</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Tree>
    <p:custDataLst>
      <p:tags r:id="rId3"/>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427315" y="1631572"/>
            <a:ext cx="6173550" cy="2509611"/>
          </a:xfrm>
          <a:prstGeom prst="rect">
            <a:avLst/>
          </a:prstGeom>
          <a:noFill/>
          <a:ln w="3175">
            <a:noFill/>
            <a:prstDash val="sysDash"/>
          </a:ln>
        </p:spPr>
        <p:txBody>
          <a:bodyPr wrap="square" lIns="40500" tIns="20250" rIns="40500" bIns="202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数据监控</a:t>
            </a:r>
            <a:r>
              <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（监听用户的行为）</a:t>
            </a:r>
            <a:endPar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a:p>
            <a:pPr defTabSz="513715">
              <a:spcAft>
                <a:spcPts val="450"/>
              </a:spcAft>
            </a:pPr>
            <a:endPar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a:p>
            <a:pPr defTabSz="513715">
              <a:spcAft>
                <a:spcPts val="450"/>
              </a:spcAft>
            </a:pPr>
            <a:r>
              <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性能监控</a:t>
            </a:r>
            <a:r>
              <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（监听页面的性能）</a:t>
            </a:r>
            <a:endPar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a:p>
            <a:pPr defTabSz="513715">
              <a:spcAft>
                <a:spcPts val="450"/>
              </a:spcAft>
            </a:pPr>
            <a:endPar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a:p>
            <a:pPr defTabSz="513715">
              <a:spcAft>
                <a:spcPts val="450"/>
              </a:spcAft>
            </a:pPr>
            <a:r>
              <a:rPr altLang="zh-CN"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异常监控</a:t>
            </a:r>
            <a:r>
              <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rPr>
              <a:t>（上报错误信息）</a:t>
            </a:r>
            <a:endParaRPr lang="zh-CN" altLang="en-US" sz="1600"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endParaRPr>
          </a:p>
        </p:txBody>
      </p:sp>
      <p:sp>
        <p:nvSpPr>
          <p:cNvPr id="4" name="Title 6"/>
          <p:cNvSpPr txBox="1"/>
          <p:nvPr>
            <p:custDataLst>
              <p:tags r:id="rId2"/>
            </p:custDataLst>
          </p:nvPr>
        </p:nvSpPr>
        <p:spPr>
          <a:xfrm>
            <a:off x="427315" y="790474"/>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a:latin typeface="宋体" panose="02010600030101010101" pitchFamily="2" charset="-122"/>
                <a:ea typeface="宋体" panose="02010600030101010101" pitchFamily="2" charset="-122"/>
                <a:sym typeface="+mn-ea"/>
              </a:rPr>
              <a:t>1-2. </a:t>
            </a:r>
            <a:r>
              <a:rPr lang="zh-CN" altLang="en-US" sz="1600" b="1">
                <a:latin typeface="宋体" panose="02010600030101010101" pitchFamily="2" charset="-122"/>
                <a:ea typeface="宋体" panose="02010600030101010101" pitchFamily="2" charset="-122"/>
                <a:sym typeface="+mn-ea"/>
              </a:rPr>
              <a:t>监控方案</a:t>
            </a:r>
            <a:endParaRPr lang="zh-CN" altLang="en-US" sz="1600" b="1">
              <a:latin typeface="宋体" panose="02010600030101010101" pitchFamily="2" charset="-122"/>
              <a:ea typeface="宋体" panose="02010600030101010101" pitchFamily="2" charset="-122"/>
              <a:sym typeface="+mn-ea"/>
            </a:endParaRPr>
          </a:p>
        </p:txBody>
      </p:sp>
    </p:spTree>
    <p:custDataLst>
      <p:tags r:id="rId3"/>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txBox="1"/>
          <p:nvPr>
            <p:custDataLst>
              <p:tags r:id="rId1"/>
            </p:custDataLst>
          </p:nvPr>
        </p:nvSpPr>
        <p:spPr>
          <a:xfrm>
            <a:off x="306070" y="1231265"/>
            <a:ext cx="7525385" cy="2519680"/>
          </a:xfrm>
          <a:prstGeom prst="rect">
            <a:avLst/>
          </a:prstGeom>
          <a:noFill/>
          <a:ln w="3175">
            <a:noFill/>
            <a:prstDash val="sysDash"/>
          </a:ln>
        </p:spPr>
        <p:txBody>
          <a:bodyPr wrap="square" lIns="40500" tIns="20250" rIns="40500" bIns="202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160655" indent="-160655" algn="just" defTabSz="514350">
              <a:lnSpc>
                <a:spcPct val="130000"/>
              </a:lnSpc>
              <a:spcBef>
                <a:spcPts val="0"/>
              </a:spcBef>
              <a:spcAft>
                <a:spcPts val="450"/>
              </a:spcAft>
              <a:buFont typeface="Arial" panose="020B0604020202090204" pitchFamily="34" charset="0"/>
              <a:buChar char="•"/>
            </a:pPr>
            <a:r>
              <a:rPr altLang="zh-CN" sz="1600" spc="28" dirty="0">
                <a:ln w="3175">
                  <a:noFill/>
                  <a:prstDash val="dash"/>
                </a:ln>
                <a:solidFill>
                  <a:sysClr val="windowText" lastClr="000000">
                    <a:lumMod val="65000"/>
                    <a:lumOff val="35000"/>
                  </a:sysClr>
                </a:solidFill>
                <a:latin typeface="+mn-ea"/>
                <a:cs typeface="微软雅黑" charset="-122"/>
              </a:rPr>
              <a:t>1.</a:t>
            </a:r>
            <a:r>
              <a:rPr lang="zh-CN" altLang="en-US" sz="1600" spc="28" dirty="0">
                <a:ln w="3175">
                  <a:noFill/>
                  <a:prstDash val="dash"/>
                </a:ln>
                <a:solidFill>
                  <a:sysClr val="windowText" lastClr="000000">
                    <a:lumMod val="65000"/>
                    <a:lumOff val="35000"/>
                  </a:sysClr>
                </a:solidFill>
                <a:latin typeface="+mn-ea"/>
                <a:cs typeface="微软雅黑" charset="-122"/>
              </a:rPr>
              <a:t>前端埋点包括</a:t>
            </a:r>
            <a:endParaRPr lang="zh-CN" altLang="en-US" sz="1600" spc="28" dirty="0">
              <a:ln w="3175">
                <a:noFill/>
                <a:prstDash val="dash"/>
              </a:ln>
              <a:solidFill>
                <a:sysClr val="windowText" lastClr="000000">
                  <a:lumMod val="65000"/>
                  <a:lumOff val="35000"/>
                </a:sysClr>
              </a:solidFill>
              <a:latin typeface="+mn-ea"/>
              <a:cs typeface="微软雅黑" charset="-122"/>
            </a:endParaRPr>
          </a:p>
          <a:p>
            <a:pPr marL="160655" indent="-160655" algn="just" defTabSz="514350">
              <a:lnSpc>
                <a:spcPct val="130000"/>
              </a:lnSpc>
              <a:spcBef>
                <a:spcPts val="0"/>
              </a:spcBef>
              <a:spcAft>
                <a:spcPts val="450"/>
              </a:spcAft>
              <a:buFont typeface="Arial" panose="020B0604020202090204" pitchFamily="34" charset="0"/>
              <a:buChar char="•"/>
            </a:pPr>
            <a:r>
              <a:rPr lang="zh-CN" altLang="en-US" sz="1600" spc="28" dirty="0">
                <a:ln w="3175">
                  <a:noFill/>
                  <a:prstDash val="dash"/>
                </a:ln>
                <a:solidFill>
                  <a:sysClr val="windowText" lastClr="000000">
                    <a:lumMod val="65000"/>
                    <a:lumOff val="35000"/>
                  </a:sysClr>
                </a:solidFill>
                <a:latin typeface="+mn-ea"/>
                <a:cs typeface="微软雅黑" charset="-122"/>
              </a:rPr>
              <a:t> </a:t>
            </a:r>
            <a:r>
              <a:rPr altLang="zh-CN" sz="1600" spc="28" dirty="0">
                <a:ln w="3175">
                  <a:noFill/>
                  <a:prstDash val="dash"/>
                </a:ln>
                <a:solidFill>
                  <a:sysClr val="windowText" lastClr="000000">
                    <a:lumMod val="65000"/>
                    <a:lumOff val="35000"/>
                  </a:sysClr>
                </a:solidFill>
                <a:latin typeface="+mn-ea"/>
                <a:cs typeface="微软雅黑" charset="-122"/>
              </a:rPr>
              <a:t>	</a:t>
            </a:r>
            <a:r>
              <a:rPr lang="zh-CN" altLang="en-US" sz="1600" spc="28" dirty="0">
                <a:ln w="3175">
                  <a:noFill/>
                  <a:prstDash val="dash"/>
                </a:ln>
                <a:solidFill>
                  <a:sysClr val="windowText" lastClr="000000">
                    <a:lumMod val="65000"/>
                    <a:lumOff val="35000"/>
                  </a:sysClr>
                </a:solidFill>
                <a:latin typeface="+mn-ea"/>
                <a:cs typeface="微软雅黑" charset="-122"/>
              </a:rPr>
              <a:t>代码埋点（优点：自定义话程度高 缺点：开发成本比较大）</a:t>
            </a:r>
            <a:endParaRPr lang="zh-CN" altLang="en-US" sz="1600" spc="28" dirty="0">
              <a:ln w="3175">
                <a:noFill/>
                <a:prstDash val="dash"/>
              </a:ln>
              <a:solidFill>
                <a:sysClr val="windowText" lastClr="000000">
                  <a:lumMod val="65000"/>
                  <a:lumOff val="35000"/>
                </a:sysClr>
              </a:solidFill>
              <a:latin typeface="+mn-ea"/>
              <a:cs typeface="微软雅黑" charset="-122"/>
            </a:endParaRPr>
          </a:p>
          <a:p>
            <a:pPr marL="160655" indent="-160655" algn="just" defTabSz="514350">
              <a:lnSpc>
                <a:spcPct val="130000"/>
              </a:lnSpc>
              <a:spcBef>
                <a:spcPts val="0"/>
              </a:spcBef>
              <a:spcAft>
                <a:spcPts val="450"/>
              </a:spcAft>
              <a:buFont typeface="Arial" panose="020B0604020202090204" pitchFamily="34" charset="0"/>
              <a:buChar char="•"/>
            </a:pPr>
            <a:r>
              <a:rPr lang="zh-CN" altLang="en-US" sz="1600" spc="28">
                <a:ln w="3175">
                  <a:noFill/>
                  <a:prstDash val="dash"/>
                </a:ln>
                <a:solidFill>
                  <a:sysClr val="windowText" lastClr="000000">
                    <a:lumMod val="65000"/>
                    <a:lumOff val="35000"/>
                  </a:sysClr>
                </a:solidFill>
                <a:latin typeface="+mn-ea"/>
                <a:cs typeface="微软雅黑" charset="-122"/>
                <a:sym typeface="+mn-ea"/>
              </a:rPr>
              <a:t>       可视化埋点（无痕埋点针对客户端用的比较多，启动app的时候通过网</a:t>
            </a:r>
            <a:r>
              <a:rPr altLang="zh-CN" sz="1600" spc="28">
                <a:ln w="3175">
                  <a:noFill/>
                  <a:prstDash val="dash"/>
                </a:ln>
                <a:solidFill>
                  <a:sysClr val="windowText" lastClr="000000">
                    <a:lumMod val="65000"/>
                    <a:lumOff val="35000"/>
                  </a:sysClr>
                </a:solidFill>
                <a:latin typeface="+mn-ea"/>
                <a:cs typeface="微软雅黑" charset="-122"/>
                <a:sym typeface="+mn-ea"/>
              </a:rPr>
              <a:t>	</a:t>
            </a:r>
            <a:r>
              <a:rPr lang="zh-CN" altLang="en-US" sz="1600" spc="28">
                <a:ln w="3175">
                  <a:noFill/>
                  <a:prstDash val="dash"/>
                </a:ln>
                <a:solidFill>
                  <a:sysClr val="windowText" lastClr="000000">
                    <a:lumMod val="65000"/>
                    <a:lumOff val="35000"/>
                  </a:sysClr>
                </a:solidFill>
                <a:latin typeface="+mn-ea"/>
                <a:cs typeface="微软雅黑" charset="-122"/>
                <a:sym typeface="+mn-ea"/>
              </a:rPr>
              <a:t>络</a:t>
            </a:r>
            <a:r>
              <a:rPr altLang="zh-CN" sz="1600" spc="28">
                <a:ln w="3175">
                  <a:noFill/>
                  <a:prstDash val="dash"/>
                </a:ln>
                <a:solidFill>
                  <a:sysClr val="windowText" lastClr="000000">
                    <a:lumMod val="65000"/>
                    <a:lumOff val="35000"/>
                  </a:sysClr>
                </a:solidFill>
                <a:latin typeface="+mn-ea"/>
                <a:cs typeface="微软雅黑" charset="-122"/>
                <a:sym typeface="+mn-ea"/>
              </a:rPr>
              <a:t>	</a:t>
            </a:r>
            <a:r>
              <a:rPr lang="zh-CN" altLang="en-US" sz="1600" spc="28">
                <a:ln w="3175">
                  <a:noFill/>
                  <a:prstDash val="dash"/>
                </a:ln>
                <a:solidFill>
                  <a:sysClr val="windowText" lastClr="000000">
                    <a:lumMod val="65000"/>
                    <a:lumOff val="35000"/>
                  </a:sysClr>
                </a:solidFill>
                <a:latin typeface="+mn-ea"/>
                <a:cs typeface="微软雅黑" charset="-122"/>
                <a:sym typeface="+mn-ea"/>
              </a:rPr>
              <a:t>更新配置和资源）</a:t>
            </a:r>
            <a:endParaRPr lang="zh-CN" altLang="en-US" sz="1600" spc="28">
              <a:ln w="3175">
                <a:noFill/>
                <a:prstDash val="dash"/>
              </a:ln>
              <a:solidFill>
                <a:sysClr val="windowText" lastClr="000000">
                  <a:lumMod val="65000"/>
                  <a:lumOff val="35000"/>
                </a:sysClr>
              </a:solidFill>
              <a:latin typeface="+mn-ea"/>
              <a:cs typeface="微软雅黑" charset="-122"/>
              <a:sym typeface="+mn-ea"/>
            </a:endParaRPr>
          </a:p>
          <a:p>
            <a:pPr marL="160655" indent="-160655" algn="just" defTabSz="514350">
              <a:lnSpc>
                <a:spcPct val="130000"/>
              </a:lnSpc>
              <a:spcBef>
                <a:spcPts val="0"/>
              </a:spcBef>
              <a:spcAft>
                <a:spcPts val="450"/>
              </a:spcAft>
              <a:buFont typeface="Arial" panose="020B0604020202090204" pitchFamily="34" charset="0"/>
              <a:buChar char="•"/>
            </a:pPr>
            <a:r>
              <a:rPr lang="zh-CN" altLang="en-US" sz="1600" spc="28">
                <a:ln w="3175">
                  <a:noFill/>
                  <a:prstDash val="dash"/>
                </a:ln>
                <a:solidFill>
                  <a:sysClr val="windowText" lastClr="000000">
                    <a:lumMod val="65000"/>
                    <a:lumOff val="35000"/>
                  </a:sysClr>
                </a:solidFill>
                <a:latin typeface="+mn-ea"/>
                <a:cs typeface="微软雅黑" charset="-122"/>
                <a:sym typeface="+mn-ea"/>
              </a:rPr>
              <a:t>    </a:t>
            </a:r>
            <a:r>
              <a:rPr altLang="zh-CN" sz="1600" spc="28">
                <a:ln w="3175">
                  <a:noFill/>
                  <a:prstDash val="dash"/>
                </a:ln>
                <a:solidFill>
                  <a:sysClr val="windowText" lastClr="000000">
                    <a:lumMod val="65000"/>
                    <a:lumOff val="35000"/>
                  </a:sysClr>
                </a:solidFill>
                <a:latin typeface="+mn-ea"/>
                <a:cs typeface="微软雅黑" charset="-122"/>
                <a:sym typeface="+mn-ea"/>
              </a:rPr>
              <a:t>	</a:t>
            </a:r>
            <a:r>
              <a:rPr lang="zh-CN" altLang="en-US" sz="1600" spc="28">
                <a:ln w="3175">
                  <a:noFill/>
                  <a:prstDash val="dash"/>
                </a:ln>
                <a:solidFill>
                  <a:sysClr val="windowText" lastClr="000000">
                    <a:lumMod val="65000"/>
                    <a:lumOff val="35000"/>
                  </a:sysClr>
                </a:solidFill>
                <a:latin typeface="+mn-ea"/>
                <a:cs typeface="微软雅黑" charset="-122"/>
                <a:sym typeface="+mn-ea"/>
              </a:rPr>
              <a:t>无埋点（就是全埋点利用浏览器或APP自带的监听方式，对用</a:t>
            </a:r>
            <a:r>
              <a:rPr altLang="zh-CN" sz="1600" spc="28">
                <a:ln w="3175">
                  <a:noFill/>
                  <a:prstDash val="dash"/>
                </a:ln>
                <a:solidFill>
                  <a:sysClr val="windowText" lastClr="000000">
                    <a:lumMod val="65000"/>
                    <a:lumOff val="35000"/>
                  </a:sysClr>
                </a:solidFill>
                <a:latin typeface="+mn-ea"/>
                <a:cs typeface="微软雅黑" charset="-122"/>
                <a:sym typeface="+mn-ea"/>
              </a:rPr>
              <a:t>	</a:t>
            </a:r>
            <a:r>
              <a:rPr lang="zh-CN" altLang="en-US" sz="1600" spc="28">
                <a:ln w="3175">
                  <a:noFill/>
                  <a:prstDash val="dash"/>
                </a:ln>
                <a:solidFill>
                  <a:sysClr val="windowText" lastClr="000000">
                    <a:lumMod val="65000"/>
                    <a:lumOff val="35000"/>
                  </a:sysClr>
                </a:solidFill>
                <a:latin typeface="+mn-ea"/>
                <a:cs typeface="微软雅黑" charset="-122"/>
                <a:sym typeface="+mn-ea"/>
              </a:rPr>
              <a:t>户的浏览页面、</a:t>
            </a:r>
            <a:r>
              <a:rPr altLang="zh-CN" sz="1600" spc="28">
                <a:ln w="3175">
                  <a:noFill/>
                  <a:prstDash val="dash"/>
                </a:ln>
                <a:solidFill>
                  <a:sysClr val="windowText" lastClr="000000">
                    <a:lumMod val="65000"/>
                    <a:lumOff val="35000"/>
                  </a:sysClr>
                </a:solidFill>
                <a:latin typeface="+mn-ea"/>
                <a:cs typeface="微软雅黑" charset="-122"/>
                <a:sym typeface="+mn-ea"/>
              </a:rPr>
              <a:t>	</a:t>
            </a:r>
            <a:r>
              <a:rPr lang="zh-CN" altLang="en-US" sz="1600" spc="28">
                <a:ln w="3175">
                  <a:noFill/>
                  <a:prstDash val="dash"/>
                </a:ln>
                <a:solidFill>
                  <a:sysClr val="windowText" lastClr="000000">
                    <a:lumMod val="65000"/>
                    <a:lumOff val="35000"/>
                  </a:sysClr>
                </a:solidFill>
                <a:latin typeface="+mn-ea"/>
                <a:cs typeface="微软雅黑" charset="-122"/>
                <a:sym typeface="+mn-ea"/>
              </a:rPr>
              <a:t>点击等行为进行收集，一般用于粗颗粒度的数据分析）</a:t>
            </a:r>
            <a:endParaRPr lang="zh-CN" altLang="en-US" sz="1600" spc="28" dirty="0">
              <a:ln w="3175">
                <a:noFill/>
                <a:prstDash val="dash"/>
              </a:ln>
              <a:solidFill>
                <a:sysClr val="windowText" lastClr="000000">
                  <a:lumMod val="65000"/>
                  <a:lumOff val="35000"/>
                </a:sysClr>
              </a:solidFill>
              <a:latin typeface="+mn-ea"/>
              <a:cs typeface="微软雅黑" charset="-122"/>
            </a:endParaRPr>
          </a:p>
          <a:p>
            <a:pPr marL="160655" indent="-160655" algn="just" defTabSz="514350">
              <a:lnSpc>
                <a:spcPct val="130000"/>
              </a:lnSpc>
              <a:spcBef>
                <a:spcPts val="0"/>
              </a:spcBef>
              <a:spcAft>
                <a:spcPts val="450"/>
              </a:spcAft>
              <a:buFont typeface="Arial" panose="020B0604020202090204" pitchFamily="34" charset="0"/>
              <a:buChar char="•"/>
            </a:pPr>
            <a:r>
              <a:rPr altLang="zh-CN" sz="1600" spc="28" dirty="0">
                <a:ln w="3175">
                  <a:noFill/>
                  <a:prstDash val="dash"/>
                </a:ln>
                <a:solidFill>
                  <a:sysClr val="windowText" lastClr="000000">
                    <a:lumMod val="65000"/>
                    <a:lumOff val="35000"/>
                  </a:sysClr>
                </a:solidFill>
                <a:latin typeface="+mn-ea"/>
                <a:cs typeface="微软雅黑" charset="-122"/>
              </a:rPr>
              <a:t>2.</a:t>
            </a:r>
            <a:r>
              <a:rPr lang="zh-CN" altLang="en-US" sz="1600" spc="28" dirty="0">
                <a:ln w="3175">
                  <a:noFill/>
                  <a:prstDash val="dash"/>
                </a:ln>
                <a:solidFill>
                  <a:sysClr val="windowText" lastClr="000000">
                    <a:lumMod val="65000"/>
                    <a:lumOff val="35000"/>
                  </a:sysClr>
                </a:solidFill>
                <a:latin typeface="+mn-ea"/>
                <a:cs typeface="微软雅黑" charset="-122"/>
              </a:rPr>
              <a:t>通过后端埋点（对网络依赖性更强但是准确性高，如对安装数据，下载后安装</a:t>
            </a:r>
            <a:r>
              <a:rPr altLang="zh-CN" sz="1600" spc="28" dirty="0">
                <a:ln w="3175">
                  <a:noFill/>
                  <a:prstDash val="dash"/>
                </a:ln>
                <a:solidFill>
                  <a:sysClr val="windowText" lastClr="000000">
                    <a:lumMod val="65000"/>
                    <a:lumOff val="35000"/>
                  </a:sysClr>
                </a:solidFill>
                <a:latin typeface="+mn-ea"/>
                <a:cs typeface="微软雅黑" charset="-122"/>
              </a:rPr>
              <a:t>	</a:t>
            </a:r>
            <a:r>
              <a:rPr lang="zh-CN" altLang="en-US" sz="1600" spc="28" dirty="0">
                <a:ln w="3175">
                  <a:noFill/>
                  <a:prstDash val="dash"/>
                </a:ln>
                <a:solidFill>
                  <a:sysClr val="windowText" lastClr="000000">
                    <a:lumMod val="65000"/>
                    <a:lumOff val="35000"/>
                  </a:sysClr>
                </a:solidFill>
                <a:latin typeface="+mn-ea"/>
                <a:cs typeface="微软雅黑" charset="-122"/>
              </a:rPr>
              <a:t>情况，媒体的曝光/展示/播放；搜索内容）</a:t>
            </a:r>
            <a:endParaRPr lang="zh-CN" altLang="en-US" sz="1600" spc="28" dirty="0">
              <a:ln w="3175">
                <a:noFill/>
                <a:prstDash val="dash"/>
              </a:ln>
              <a:solidFill>
                <a:sysClr val="windowText" lastClr="000000">
                  <a:lumMod val="65000"/>
                  <a:lumOff val="35000"/>
                </a:sysClr>
              </a:solidFill>
              <a:latin typeface="+mn-ea"/>
              <a:cs typeface="微软雅黑" charset="-122"/>
            </a:endParaRPr>
          </a:p>
          <a:p>
            <a:pPr marL="160655" indent="-160655" algn="just" defTabSz="514350">
              <a:lnSpc>
                <a:spcPct val="130000"/>
              </a:lnSpc>
              <a:spcBef>
                <a:spcPts val="0"/>
              </a:spcBef>
              <a:spcAft>
                <a:spcPts val="450"/>
              </a:spcAft>
              <a:buFont typeface="Arial" panose="020B0604020202090204" pitchFamily="34" charset="0"/>
              <a:buChar char="•"/>
            </a:pPr>
            <a:r>
              <a:rPr altLang="zh-CN" sz="1600" spc="28" dirty="0">
                <a:ln w="3175">
                  <a:noFill/>
                  <a:prstDash val="dash"/>
                </a:ln>
                <a:solidFill>
                  <a:sysClr val="windowText" lastClr="000000">
                    <a:lumMod val="65000"/>
                    <a:lumOff val="35000"/>
                  </a:sysClr>
                </a:solidFill>
                <a:latin typeface="+mn-ea"/>
                <a:cs typeface="微软雅黑" charset="-122"/>
              </a:rPr>
              <a:t>3.</a:t>
            </a:r>
            <a:r>
              <a:rPr lang="zh-CN" altLang="en-US" sz="1600" spc="28">
                <a:ln w="3175">
                  <a:noFill/>
                  <a:prstDash val="dash"/>
                </a:ln>
                <a:solidFill>
                  <a:sysClr val="windowText" lastClr="000000">
                    <a:lumMod val="65000"/>
                    <a:lumOff val="35000"/>
                  </a:sysClr>
                </a:solidFill>
                <a:latin typeface="+mn-ea"/>
                <a:cs typeface="微软雅黑" charset="-122"/>
                <a:sym typeface="+mn-ea"/>
              </a:rPr>
              <a:t>前端埋点</a:t>
            </a:r>
            <a:r>
              <a:rPr altLang="zh-CN" sz="1600" spc="28">
                <a:ln w="3175">
                  <a:noFill/>
                  <a:prstDash val="dash"/>
                </a:ln>
                <a:solidFill>
                  <a:sysClr val="windowText" lastClr="000000">
                    <a:lumMod val="65000"/>
                    <a:lumOff val="35000"/>
                  </a:sysClr>
                </a:solidFill>
                <a:latin typeface="+mn-ea"/>
                <a:cs typeface="微软雅黑" charset="-122"/>
                <a:sym typeface="+mn-ea"/>
              </a:rPr>
              <a:t>+</a:t>
            </a:r>
            <a:r>
              <a:rPr lang="zh-CN" altLang="en-US" sz="1600" spc="28">
                <a:ln w="3175">
                  <a:noFill/>
                  <a:prstDash val="dash"/>
                </a:ln>
                <a:solidFill>
                  <a:sysClr val="windowText" lastClr="000000">
                    <a:lumMod val="65000"/>
                    <a:lumOff val="35000"/>
                  </a:sysClr>
                </a:solidFill>
                <a:latin typeface="+mn-ea"/>
                <a:cs typeface="微软雅黑" charset="-122"/>
                <a:sym typeface="+mn-ea"/>
              </a:rPr>
              <a:t>后端埋点 混合模式</a:t>
            </a:r>
            <a:endParaRPr lang="zh-CN" altLang="en-US" sz="1600" spc="28">
              <a:ln w="3175">
                <a:noFill/>
                <a:prstDash val="dash"/>
              </a:ln>
              <a:solidFill>
                <a:sysClr val="windowText" lastClr="000000">
                  <a:lumMod val="65000"/>
                  <a:lumOff val="35000"/>
                </a:sysClr>
              </a:solidFill>
              <a:latin typeface="+mn-ea"/>
              <a:cs typeface="微软雅黑" charset="-122"/>
              <a:sym typeface="+mn-ea"/>
            </a:endParaRPr>
          </a:p>
        </p:txBody>
      </p:sp>
      <p:sp>
        <p:nvSpPr>
          <p:cNvPr id="4" name="Title 6"/>
          <p:cNvSpPr txBox="1"/>
          <p:nvPr>
            <p:custDataLst>
              <p:tags r:id="rId2"/>
            </p:custDataLst>
          </p:nvPr>
        </p:nvSpPr>
        <p:spPr>
          <a:xfrm>
            <a:off x="424775" y="616805"/>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1-3.</a:t>
            </a:r>
            <a:r>
              <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埋点方式</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Tree>
    <p:custDataLst>
      <p:tags r:id="rId3"/>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369296" y="614531"/>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1-4.</a:t>
            </a:r>
            <a:r>
              <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如下几个维度收集数据</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
        <p:nvSpPr>
          <p:cNvPr id="5" name="文本框 4"/>
          <p:cNvSpPr txBox="1"/>
          <p:nvPr/>
        </p:nvSpPr>
        <p:spPr>
          <a:xfrm>
            <a:off x="369570" y="1315085"/>
            <a:ext cx="7694295" cy="2584450"/>
          </a:xfrm>
          <a:prstGeom prst="rect">
            <a:avLst/>
          </a:prstGeom>
          <a:noFill/>
        </p:spPr>
        <p:txBody>
          <a:bodyPr wrap="square" rtlCol="0">
            <a:spAutoFit/>
          </a:bodyPr>
          <a:p>
            <a:r>
              <a:t>人物（Who）</a:t>
            </a:r>
          </a:p>
          <a:p/>
          <a:p>
            <a:r>
              <a:t>时间（When）</a:t>
            </a:r>
          </a:p>
          <a:p/>
          <a:p>
            <a:r>
              <a:t>地点（Where）</a:t>
            </a:r>
          </a:p>
          <a:p/>
          <a:p>
            <a:r>
              <a:t>行为（What）</a:t>
            </a:r>
          </a:p>
          <a:p/>
          <a:p>
            <a:r>
              <a:t>方式（How）</a:t>
            </a:r>
          </a:p>
        </p:txBody>
      </p:sp>
    </p:spTree>
    <p:custDataLst>
      <p:tags r:id="rId2"/>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369296" y="614531"/>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1-5.</a:t>
            </a:r>
            <a:r>
              <a:rPr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常见埋点属性</a:t>
            </a:r>
            <a:endParaRPr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pic>
        <p:nvPicPr>
          <p:cNvPr id="2" name="图片 1"/>
          <p:cNvPicPr>
            <a:picLocks noChangeAspect="1"/>
          </p:cNvPicPr>
          <p:nvPr/>
        </p:nvPicPr>
        <p:blipFill>
          <a:blip r:embed="rId2"/>
          <a:stretch>
            <a:fillRect/>
          </a:stretch>
        </p:blipFill>
        <p:spPr>
          <a:xfrm>
            <a:off x="2223770" y="718185"/>
            <a:ext cx="6424295" cy="3893820"/>
          </a:xfrm>
          <a:prstGeom prst="rect">
            <a:avLst/>
          </a:prstGeom>
        </p:spPr>
      </p:pic>
    </p:spTree>
    <p:custDataLst>
      <p:tags r:id="rId3"/>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369296" y="614531"/>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1-6.</a:t>
            </a:r>
            <a:r>
              <a:rPr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常见埋点</a:t>
            </a:r>
            <a:r>
              <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事件</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pic>
        <p:nvPicPr>
          <p:cNvPr id="3" name="图片 2"/>
          <p:cNvPicPr>
            <a:picLocks noChangeAspect="1"/>
          </p:cNvPicPr>
          <p:nvPr/>
        </p:nvPicPr>
        <p:blipFill>
          <a:blip r:embed="rId2"/>
          <a:stretch>
            <a:fillRect/>
          </a:stretch>
        </p:blipFill>
        <p:spPr>
          <a:xfrm>
            <a:off x="153035" y="1315085"/>
            <a:ext cx="8253095" cy="2098040"/>
          </a:xfrm>
          <a:prstGeom prst="rect">
            <a:avLst/>
          </a:prstGeom>
        </p:spPr>
      </p:pic>
      <p:sp>
        <p:nvSpPr>
          <p:cNvPr id="5" name="文本框 4"/>
          <p:cNvSpPr txBox="1"/>
          <p:nvPr/>
        </p:nvSpPr>
        <p:spPr>
          <a:xfrm>
            <a:off x="260350" y="3639820"/>
            <a:ext cx="7694295" cy="645160"/>
          </a:xfrm>
          <a:prstGeom prst="rect">
            <a:avLst/>
          </a:prstGeom>
          <a:noFill/>
        </p:spPr>
        <p:txBody>
          <a:bodyPr wrap="square" rtlCol="0">
            <a:spAutoFit/>
          </a:bodyPr>
          <a:p>
            <a:r>
              <a:rPr lang="zh-CN" altLang="en-US"/>
              <a:t>页面停留可以用</a:t>
            </a:r>
            <a:r>
              <a:rPr lang="en-US" altLang="zh-CN"/>
              <a:t>pd</a:t>
            </a:r>
            <a:r>
              <a:rPr lang="zh-CN" altLang="en-US"/>
              <a:t>（页面销毁时间）</a:t>
            </a:r>
            <a:r>
              <a:rPr lang="en-US" altLang="zh-CN"/>
              <a:t>-pv</a:t>
            </a:r>
            <a:r>
              <a:rPr lang="zh-CN" altLang="en-US"/>
              <a:t>，可以监听beforeunload事件 </a:t>
            </a:r>
            <a:endParaRPr lang="zh-CN" altLang="en-US"/>
          </a:p>
          <a:p>
            <a:r>
              <a:rPr lang="en-US" altLang="zh-CN"/>
              <a:t>spa</a:t>
            </a:r>
            <a:r>
              <a:rPr lang="zh-CN" altLang="en-US"/>
              <a:t>页面监听路由钩子离开的事件</a:t>
            </a:r>
            <a:endParaRPr lang="zh-CN" altLang="en-US"/>
          </a:p>
        </p:txBody>
      </p:sp>
    </p:spTree>
    <p:custDataLst>
      <p:tags r:id="rId3"/>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p:nvPr>
            <p:custDataLst>
              <p:tags r:id="rId1"/>
            </p:custDataLst>
          </p:nvPr>
        </p:nvSpPr>
        <p:spPr>
          <a:xfrm>
            <a:off x="369296" y="614531"/>
            <a:ext cx="6173550" cy="700422"/>
          </a:xfrm>
          <a:prstGeom prst="rect">
            <a:avLst/>
          </a:prstGeom>
          <a:noFill/>
          <a:ln w="3175">
            <a:noFill/>
            <a:prstDash val="sysDash"/>
          </a:ln>
        </p:spPr>
        <p:txBody>
          <a:bodyPr wrap="square" lIns="40500" tIns="20250" rIns="40500" bIns="607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defTabSz="513715">
              <a:spcAft>
                <a:spcPts val="450"/>
              </a:spcAft>
            </a:pPr>
            <a:r>
              <a:rPr altLang="zh-CN"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1-7.</a:t>
            </a:r>
            <a:r>
              <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rPr>
              <a:t>数据上报方式</a:t>
            </a:r>
            <a:endParaRPr lang="zh-CN" altLang="en-US" sz="1600" b="1" spc="169" dirty="0">
              <a:ln w="3175">
                <a:noFill/>
                <a:prstDash val="dash"/>
              </a:ln>
              <a:solidFill>
                <a:sysClr val="windowText" lastClr="000000">
                  <a:lumMod val="75000"/>
                  <a:lumOff val="25000"/>
                </a:sysClr>
              </a:solidFill>
              <a:latin typeface="宋体" panose="02010600030101010101" pitchFamily="2" charset="-122"/>
              <a:ea typeface="宋体" panose="02010600030101010101" pitchFamily="2" charset="-122"/>
              <a:cs typeface="微软雅黑" charset="-122"/>
            </a:endParaRPr>
          </a:p>
        </p:txBody>
      </p:sp>
      <p:sp>
        <p:nvSpPr>
          <p:cNvPr id="5" name="文本框 4"/>
          <p:cNvSpPr txBox="1"/>
          <p:nvPr/>
        </p:nvSpPr>
        <p:spPr>
          <a:xfrm>
            <a:off x="369570" y="3112135"/>
            <a:ext cx="7694295" cy="368300"/>
          </a:xfrm>
          <a:prstGeom prst="rect">
            <a:avLst/>
          </a:prstGeom>
          <a:noFill/>
        </p:spPr>
        <p:txBody>
          <a:bodyPr wrap="square" rtlCol="0">
            <a:spAutoFit/>
          </a:bodyPr>
          <a:p>
            <a:r>
              <a:rPr lang="en-US" altLang="zh-CN"/>
              <a:t>img load</a:t>
            </a:r>
            <a:r>
              <a:rPr lang="zh-CN" altLang="en-US"/>
              <a:t>的方式</a:t>
            </a:r>
            <a:endParaRPr lang="zh-CN" altLang="en-US"/>
          </a:p>
        </p:txBody>
      </p:sp>
      <p:sp>
        <p:nvSpPr>
          <p:cNvPr id="2" name="文本框 1"/>
          <p:cNvSpPr txBox="1"/>
          <p:nvPr/>
        </p:nvSpPr>
        <p:spPr>
          <a:xfrm>
            <a:off x="369570" y="1315085"/>
            <a:ext cx="6319520" cy="368300"/>
          </a:xfrm>
          <a:prstGeom prst="rect">
            <a:avLst/>
          </a:prstGeom>
          <a:noFill/>
        </p:spPr>
        <p:txBody>
          <a:bodyPr wrap="square" rtlCol="0">
            <a:spAutoFit/>
          </a:bodyPr>
          <a:p>
            <a:r>
              <a:rPr lang="zh-CN" altLang="en-US">
                <a:hlinkClick r:id="rId2" tooltip="" action="ppaction://hlinkfile"/>
              </a:rPr>
              <a:t>navigator.sendBeacon(url, data)</a:t>
            </a:r>
            <a:endParaRPr lang="zh-CN" altLang="en-US"/>
          </a:p>
        </p:txBody>
      </p:sp>
    </p:spTree>
    <p:custDataLst>
      <p:tags r:id="rId3"/>
    </p:custDataLst>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2.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5243"/>
  <p:tag name="KSO_WM_TEMPLATE_MASTER_THUMB_INDEX" val="12"/>
  <p:tag name="KSO_WM_SPECIAL_SOURCE" val="bdnull"/>
  <p:tag name="KSO_WM_TEMPLATE_THUMBS_INDEX" val="1、4、7、13、17、19、20、21、22、23、24、25、26"/>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243_1*a*1"/>
  <p:tag name="KSO_WM_TEMPLATE_CATEGORY" val="custom"/>
  <p:tag name="KSO_WM_TEMPLATE_INDEX" val="20205243"/>
  <p:tag name="KSO_WM_UNIT_LAYERLEVEL" val="1"/>
  <p:tag name="KSO_WM_TAG_VERSION" val="1.0"/>
  <p:tag name="KSO_WM_BEAUTIFY_FLAG" val="#wm#"/>
  <p:tag name="KSO_WM_UNIT_ISCONTENTSTITLE" val="0"/>
  <p:tag name="KSO_WM_UNIT_ISNUMDGMTITLE" val="0"/>
  <p:tag name="KSO_WM_UNIT_PRESET_TEXT" val="蓝色_x000B_小清新毕业答辩"/>
  <p:tag name="KSO_WM_UNIT_NOCLEAR" val="0"/>
  <p:tag name="KSO_WM_UNIT_VALUE" val="16"/>
  <p:tag name="KSO_WM_UNIT_TYPE" val="a"/>
  <p:tag name="KSO_WM_UNIT_INDEX" val="1"/>
</p:tagLst>
</file>

<file path=ppt/tags/tag24.xml><?xml version="1.0" encoding="utf-8"?>
<p:tagLst xmlns:p="http://schemas.openxmlformats.org/presentationml/2006/main">
  <p:tag name="KSO_WM_SLIDE_ID" val="custom20205243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5243"/>
  <p:tag name="KSO_WM_SLIDE_TYPE" val="title"/>
  <p:tag name="KSO_WM_SLIDE_SUBTYPE" val="pureTxt"/>
  <p:tag name="KSO_WM_TEMPLATE_MASTER_THUMB_INDEX" val="12"/>
  <p:tag name="KSO_WM_SLIDE_LAYOUT" val="a_b"/>
  <p:tag name="KSO_WM_SLIDE_LAYOUT_CNT" val="1_1"/>
  <p:tag name="KSO_WM_SPECIAL_SOURCE" val="bdnull"/>
  <p:tag name="KSO_WM_TEMPLATE_THUMBS_INDEX" val="1、4、7、13、17、19、20、21、22、23、24、25、26"/>
  <p:tag name="KSO_WM_SLIDE_MODEL_TYPE" val="cover"/>
</p:tagLst>
</file>

<file path=ppt/tags/tag25.xml><?xml version="1.0" encoding="utf-8"?>
<p:tagLst xmlns:p="http://schemas.openxmlformats.org/presentationml/2006/main">
  <p:tag name="KSO_WM_UNIT_ISCONTENTSTITLE" val="0"/>
  <p:tag name="KSO_WM_UNIT_PRESET_TEXT" val="点击添加标题内容"/>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243_8*a*1"/>
  <p:tag name="KSO_WM_TEMPLATE_CATEGORY" val="custom"/>
  <p:tag name="KSO_WM_TEMPLATE_INDEX" val="20205243"/>
  <p:tag name="KSO_WM_UNIT_LAYERLEVEL" val="1"/>
  <p:tag name="KSO_WM_TAG_VERSION" val="1.0"/>
  <p:tag name="KSO_WM_BEAUTIFY_FLAG" val="#wm#"/>
  <p:tag name="KSO_WM_UNIT_ISNUMDGMTITLE"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5243_8*i*3"/>
  <p:tag name="KSO_WM_TEMPLATE_CATEGORY" val="custom"/>
  <p:tag name="KSO_WM_TEMPLATE_INDEX" val="2020524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5243_8*i*4"/>
  <p:tag name="KSO_WM_TEMPLATE_CATEGORY" val="custom"/>
  <p:tag name="KSO_WM_TEMPLATE_INDEX" val="2020524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5243_8*i*2"/>
  <p:tag name="KSO_WM_TEMPLATE_CATEGORY" val="custom"/>
  <p:tag name="KSO_WM_TEMPLATE_INDEX" val="20205243"/>
  <p:tag name="KSO_WM_UNIT_LAYERLEVEL" val="1"/>
  <p:tag name="KSO_WM_TAG_VERSION" val="1.0"/>
  <p:tag name="KSO_WM_BEAUTIFY_FLAG" val="#wm#"/>
</p:tagLst>
</file>

<file path=ppt/tags/tag29.xml><?xml version="1.0" encoding="utf-8"?>
<p:tagLst xmlns:p="http://schemas.openxmlformats.org/presentationml/2006/main">
  <p:tag name="KSO_WM_BEAUTIFY_FLAG" val="#wm#"/>
  <p:tag name="KSO_WM_TEMPLATE_CATEGORY" val="custom"/>
  <p:tag name="KSO_WM_TEMPLATE_INDEX" val="20205243"/>
  <p:tag name="KSO_WM_SLIDE_ID" val="custom20205243_8"/>
  <p:tag name="KSO_WM_TEMPLATE_SUBCATEGORY" val="15"/>
  <p:tag name="KSO_WM_SLIDE_ITEM_CNT" val="0"/>
  <p:tag name="KSO_WM_SLIDE_INDEX" val="8"/>
  <p:tag name="KSO_WM_TAG_VERSION" val="1.0"/>
  <p:tag name="KSO_WM_SLIDE_LAYOUT" val="a_f"/>
  <p:tag name="KSO_WM_SLIDE_LAYOUT_CNT" val="1_1"/>
  <p:tag name="KSO_WM_SLIDE_TYPE" val="text"/>
  <p:tag name="KSO_WM_SLIDE_SUBTYPE" val="pureTxt"/>
  <p:tag name="KSO_WM_SLIDE_SIZE" val="886*449"/>
  <p:tag name="KSO_WM_SLIDE_POSITION" val="37*40"/>
  <p:tag name="KSO_WM_TEMPLATE_MASTER_TYPE" val="1"/>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3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2.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33.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34.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5.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36.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3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3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4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42.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4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44.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4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46.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4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4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49.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51.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5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53.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Calibri"/>
        <a:ea typeface="宋体"/>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985</Words>
  <Application>WPS 演示</Application>
  <PresentationFormat>全屏显示(16:9)</PresentationFormat>
  <Paragraphs>79</Paragraphs>
  <Slides>12</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方正书宋_GBK</vt:lpstr>
      <vt:lpstr>Wingdings</vt:lpstr>
      <vt:lpstr>宋体</vt:lpstr>
      <vt:lpstr>汉仪书宋二KW</vt:lpstr>
      <vt:lpstr>黑体</vt:lpstr>
      <vt:lpstr>汉仪中黑KW</vt:lpstr>
      <vt:lpstr>Segoe UI</vt:lpstr>
      <vt:lpstr>苹方-简</vt:lpstr>
      <vt:lpstr>微软雅黑</vt:lpstr>
      <vt:lpstr>汉仪旗黑</vt:lpstr>
      <vt:lpstr>微软雅黑 Light</vt:lpstr>
      <vt:lpstr>Calibri</vt:lpstr>
      <vt:lpstr>Helvetica Neue</vt:lpstr>
      <vt:lpstr>宋体</vt:lpstr>
      <vt:lpstr>Arial Unicode MS</vt:lpstr>
      <vt:lpstr>1_Office 主题​​</vt:lpstr>
      <vt:lpstr>前端性能优化 及js开发常见优化总结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ayuan</dc:creator>
  <cp:lastModifiedBy>ayuan</cp:lastModifiedBy>
  <cp:revision>110</cp:revision>
  <dcterms:created xsi:type="dcterms:W3CDTF">2021-05-05T01:48:47Z</dcterms:created>
  <dcterms:modified xsi:type="dcterms:W3CDTF">2021-05-05T01:48:47Z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