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74" r:id="rId3"/>
    <p:sldId id="598" r:id="rId4"/>
    <p:sldId id="744" r:id="rId5"/>
    <p:sldId id="743" r:id="rId6"/>
    <p:sldId id="746" r:id="rId7"/>
    <p:sldId id="747" r:id="rId8"/>
    <p:sldId id="745" r:id="rId9"/>
    <p:sldId id="748" r:id="rId10"/>
    <p:sldId id="750" r:id="rId11"/>
    <p:sldId id="749" r:id="rId12"/>
    <p:sldId id="752" r:id="rId13"/>
    <p:sldId id="741" r:id="rId14"/>
    <p:sldId id="751" r:id="rId15"/>
    <p:sldId id="740" r:id="rId16"/>
    <p:sldId id="742" r:id="rId17"/>
    <p:sldId id="756" r:id="rId18"/>
    <p:sldId id="755" r:id="rId19"/>
    <p:sldId id="754" r:id="rId20"/>
    <p:sldId id="753" r:id="rId21"/>
    <p:sldId id="739" r:id="rId22"/>
    <p:sldId id="757" r:id="rId23"/>
    <p:sldId id="759" r:id="rId24"/>
    <p:sldId id="760" r:id="rId25"/>
    <p:sldId id="761" r:id="rId26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FF99"/>
    <a:srgbClr val="00FF00"/>
    <a:srgbClr val="FFFF00"/>
    <a:srgbClr val="FF9933"/>
    <a:srgbClr val="FF66FF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5455" autoAdjust="0"/>
  </p:normalViewPr>
  <p:slideViewPr>
    <p:cSldViewPr>
      <p:cViewPr>
        <p:scale>
          <a:sx n="72" d="100"/>
          <a:sy n="72" d="100"/>
        </p:scale>
        <p:origin x="-123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15.3  64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位机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883400" y="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微型机系统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15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6000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微型计算机系统结构</a:t>
            </a:r>
            <a:endParaRPr lang="zh-CN" altLang="en-US" sz="6000" kern="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P4 6xx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384300"/>
            <a:ext cx="8229600" cy="51562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支持超线程（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HyperThreading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）技术。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个逻辑处理器，操作系统当成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个实体处理器，给它们分派不同的工作线程，能同时执行多个线程，性能提高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％。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首次将它用到桌面系统，并在型号中加入“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”，例如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 4 HT 650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支持智能降频技术，也称为增强的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Intel SpeedStep Technology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）技术。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它能根据系统工作量，自动调节电压和频率，并与温度检测技术结合，以减少处理器的平均耗电量和发热量。这是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经历了处理器过热危机后提出的新技术，首次用到桌面系统。要让系统发挥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EIST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的功效，至少要运行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 XP Service Pack 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操作系统，用户还应在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EIST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选项设成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Enable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P4 6xx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7561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XD-bit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硬件防病毒功能，即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XDB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Exe-cute Disable Bit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）技术。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处理器将内存分区，有的区域可执行程序代码，另一些则不允许。当蠕虫病毒要向缓冲区插入代码时，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会禁止代码执行。开启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XDB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功能后，可防止病毒、蠕虫、木马等程序利用溢出、无限扩大等手法，破坏系统内存并取得系统控制权。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这几款芯片与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915/925X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芯片组配合使用，形成了当时主流的台式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机，显著提升了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机在高清晰视频、游戏、音频和编辑数字视频和图像等方面应用的性能。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842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64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位微型机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8300" y="2628900"/>
            <a:ext cx="6089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位处理器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位操作系统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15.3.3  915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系列芯片组与主板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070850" cy="493395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要充分发挥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位处理器的优势，实现真正意义上的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位运算，必须有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位应用软件。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IA-64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XP 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位版本，首先出现在基于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Itanium 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的服务器平台上。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接着，微软提供了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XP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，能同时运行在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EM64T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平台上，全称</a:t>
            </a:r>
            <a:r>
              <a:rPr 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XP Profes-sional X64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32位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位是一个根本的改变，</a:t>
            </a:r>
            <a:r>
              <a:rPr lang="zh-CN" alt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操作系统必须全面修改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，才能体现新架构的优越性。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位架构的操作系统，应同时支持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32/64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位应用程序。因此需要</a:t>
            </a:r>
            <a:r>
              <a:rPr lang="zh-CN" alt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对各类软件进行移植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，以发挥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的新特性。</a:t>
            </a:r>
            <a:endParaRPr lang="zh-CN" altLang="en-US" sz="2600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5156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位操作系统保留了一部分进程地址空间，使用户程序可用于映射内存的地址空间小了。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没有此问题，不需采用内存映射方法来存取大文件。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位机比较，由于地址指针变长等原因，在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位机内存中存放相同数据，要占用更多内存，增加了进程对内存的需求，也会影响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的效率。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大部分商业软件是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位代码，不能发挥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位的优点，驱动程序还可能不兼容。因此，在更新换代阶段，不宜全部更换成新机型。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位架构可运行处理大量数据的应用程序，如数码视频、辅助设计、科学运算和大型数据库管理等。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842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64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位微型机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8300" y="2628900"/>
            <a:ext cx="64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位处理器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位操作系统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15.3.3  915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系列芯片组与主板</a:t>
            </a:r>
            <a:r>
              <a:rPr lang="en-US" altLang="zh-CN" sz="3600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3600" b="1" dirty="0" smtClean="0">
              <a:solidFill>
                <a:srgbClr val="FF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15.3.3  915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系列芯片组与主板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156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915/925X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系列芯片组的发布，是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年来计算机平台的最大转换工程，包括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LGA775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插座、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内存技术、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接口显卡等新技术被引入台式机，计算机技术进入了一个新纪元。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系列芯片组：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适用于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LGA775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引脚的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6xx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和赛扬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处理器；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915X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系列的北桥芯片还集成了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图形媒体加速器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GMA 900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，不需外接图形卡就能驱动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LCD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显示屏，很适合于手提电脑。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925X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系列芯片组：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915X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功能外，还支持更高保真度的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HD Audio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音频功能，支持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个磁盘阵列串行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ATA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IEEE 802.11b/g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无线局域网功能等，更适合与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EE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处理器配合，设计高端桌面系统和服务器。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1550" y="361950"/>
            <a:ext cx="5975736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94550" y="1739900"/>
            <a:ext cx="115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图</a:t>
            </a:r>
            <a:r>
              <a:rPr lang="en-US" b="1" dirty="0" smtClean="0">
                <a:solidFill>
                  <a:srgbClr val="FFFF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15.6</a:t>
            </a:r>
            <a:br>
              <a:rPr lang="en-US" b="1" dirty="0" smtClean="0">
                <a:solidFill>
                  <a:srgbClr val="FFFF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</a:br>
            <a:endParaRPr lang="en-US" b="1" dirty="0" smtClean="0">
              <a:solidFill>
                <a:srgbClr val="FFFF00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effectLst/>
                <a:ea typeface="黑体" panose="02010609060101010101" pitchFamily="2" charset="-122"/>
                <a:cs typeface="Times New Roman" panose="02020603050405020304" pitchFamily="18" charset="0"/>
              </a:rPr>
              <a:t>915G</a:t>
            </a:r>
            <a:r>
              <a:rPr lang="zh-CN" altLang="en-US" b="1" dirty="0" smtClean="0">
                <a:solidFill>
                  <a:srgbClr val="FFFF00"/>
                </a:solidFill>
                <a:effectLst/>
                <a:ea typeface="黑体" panose="02010609060101010101" pitchFamily="2" charset="-122"/>
                <a:cs typeface="Times New Roman" panose="02020603050405020304" pitchFamily="18" charset="0"/>
              </a:rPr>
              <a:t>芯片组的结构框图</a:t>
            </a:r>
            <a:endParaRPr lang="zh-CN" altLang="en-US" b="1" dirty="0">
              <a:effectLst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北桥芯片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82915G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8450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GMCH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533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800MT/s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前端总线、具有超线程技术以及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LGA775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处理器，如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6xx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LGA775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插槽采用顶盖固定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方式，原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底部的针脚，全转移到了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插槽上，并在插槽上端安装了盖子，防止针脚损坏。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）内存支持。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支持双通道的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333/400MHz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DDR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2.6V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400/533MHz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DDR2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1.8V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），最大带宽可达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8.5GB/s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显卡。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提供一个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PCI-E1.0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插槽，用来插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总线显卡，单向传输速度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，双向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，比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 8X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2.1GB/s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速率提高了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倍。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北桥芯片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82915G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0673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）集成图形器件。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845G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那样，也集成了一个图形器件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IGD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，提供一套能对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图形进行加速的指令集，并管理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图形和视频信号。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）提供一个常规的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模拟显示器接口。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SDVO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若不设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图形卡插槽，可采用多路复用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总线信号技术，经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总线驱动两个分辨率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的串行数字视频输出（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SDVO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）端口。用来接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个具有数字视频接口（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）的显示器，如平板显示屏、数字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等。也可在其中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个通道上插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块第二代先进图形显示卡（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卡），显示数字电视信号，更适合连接膝上型电脑和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LCD-PC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显示所需的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LDVS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发射器。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842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64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位微型机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8300" y="2628900"/>
            <a:ext cx="6089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位处理器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位操作系统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15.3.3  915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系列芯片组与主板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南桥芯片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82801FB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56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系列是当时性能最优的南桥芯片，共有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ICH6R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ICH6W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ICH6RW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四种，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无线局域网，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ICH6R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应用最广。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使用数字媒体接口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Digital Media Interfac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）技术实现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与北桥的连接，取代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Hub-link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总线，在南、北桥间提供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2GB/s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带宽。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插槽，带宽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500MB/s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，需要时可合起来形成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作为过渡，仍支持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）硬盘支持。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Ultra ATA100/66/33(IDE)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个并行硬盘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PATA)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SATA-150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硬盘接口。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南桥芯片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82801FB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229600" cy="50673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接口。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480Mb/s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即警报标准格式控制器，是远程控制和警报接口，能在操作系统无法启动或出现其它缺失时，通过网络与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、芯片组、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以及主板上的传感器交换信息，接受远程管理控制台的控制。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相似的其它功能模块。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845G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ICH4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中几乎一样的接口功能模块，包括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LPC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LAN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控制器，高清音频控制器，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AC’ 97 2.3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SMBus 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系统管理总线，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ACPI2.0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高级配置和电源管理接口，增强的电源管理功能，实时时钟，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FWH BIOS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，串行中断，先进中断控制器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APIC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，兼容性模块等。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3. 915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主板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6550"/>
            <a:ext cx="7404100" cy="1739900"/>
          </a:xfrm>
        </p:spPr>
        <p:txBody>
          <a:bodyPr/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D915GAV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主板为例，简单看一下主板上元件的布局。这是最早的基于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芯片组的主板，实际上属于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的示范型主板。不少目前还在使用的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主板，结构与它雷同。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1200" y="806450"/>
            <a:ext cx="1778000" cy="55562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15.7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D915GAV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主板布局图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主板为长方形架构，尺寸符合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ATX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标准：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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9.6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</a:t>
            </a:r>
            <a:endParaRPr lang="en-US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304.80mm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243.84mm)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图中只标明了主要元器件和接口部件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7216" y="406400"/>
            <a:ext cx="6691734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5334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15.8  Intel D915GAV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主板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D915GAV主板-压缩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82600" y="939800"/>
            <a:ext cx="8267700" cy="5400444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位处理器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450" y="1562100"/>
            <a:ext cx="7181850" cy="445135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位处理器的通用寄存器、指令集和内存数据线都是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位，能支持更大内存，进行更大范围的整数运算。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世纪末，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公司都开始关注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位微处理器的发展。但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认为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位机的到来尚有时日，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则抓紧研发。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</a:t>
            </a:r>
            <a:r>
              <a:rPr 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X86-64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后称为</a:t>
            </a:r>
            <a:r>
              <a:rPr 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AMD64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处理器，它兼容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X86-32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用户能平滑过渡到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17500"/>
            <a:ext cx="8229600" cy="9652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850"/>
            <a:ext cx="7581900" cy="404495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IA-32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基础上，急促推出一款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IA-64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位处理器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Itanium(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安腾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，效果不理想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后将改进的安滕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用到了服务器。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IA-32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X86-64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结合，形成了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EM64T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技术。从此，个人机跨入了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位时代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微软希望两家的技术兼容，不愿为各自开发操作系统。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这两种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位技术区别不大，统称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X86-64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AMD64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指令集中，加入了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X86-64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指令集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（扩展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），与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软件兼容，并支持扩展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位计算。</a:t>
            </a:r>
            <a:endParaRPr lang="en-US" altLang="zh-CN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除了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位通用寄存器</a:t>
            </a:r>
            <a:r>
              <a:rPr lang="en-US" altLang="zh-CN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(GPR)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，增加了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位寄存器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400" baseline="-250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400" baseline="-250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还增加了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r>
              <a:rPr lang="en-US" sz="3400" baseline="-250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r>
              <a:rPr lang="en-US" sz="3400" baseline="-250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，也叫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</a:t>
            </a:r>
            <a:r>
              <a:rPr lang="en-US" sz="3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运算。能在矢量和标量模式下进行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位双精度计算，是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建模、矢量分析和虚拟现实的良好硬件基础。</a:t>
            </a:r>
            <a:endParaRPr lang="zh-CN" alt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AMD64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技术用到了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Athlon(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速龙</a:t>
            </a: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Athlon FX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系列和服务器用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Opteron(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皓龙</a:t>
            </a: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系列等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位处理器中。</a:t>
            </a:r>
            <a:endParaRPr lang="zh-CN" alt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EM64T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84300"/>
            <a:ext cx="8229600" cy="484505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EM64T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Memory 64 Technology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位内存技术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IA-32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架构的扩展，即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IA-32e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(Intel Architectur-32 extension)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。通过在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IA-32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处理器上附加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EM64T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技术，便可在兼容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IA-32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软件的情况下，允许软件利用更多的内存空间，并允许软件进行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位线性地址写入。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EM64T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也增加了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GPR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，并把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原有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GPR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全扩展为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，以提高整数运算能力。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也增加了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en-US" altLang="zh-CN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r>
              <a:rPr lang="en-US" baseline="-250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r>
              <a:rPr lang="en-US" baseline="-250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，以增强多媒体功能，包括对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的支持。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EM64T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473200"/>
            <a:ext cx="8115300" cy="471805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EM64T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技术的处理器可工作在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传统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IA-32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IA-32e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扩展模式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。方法是设置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扩展功能激活寄存器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Feature Enable Register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IA32_EFER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为长模式有效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Mode Active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LMA=0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LMA=1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EM64T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被激活，处理器运行在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IA-32e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扩展模式。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EM64T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技术成功用到了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6xx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EE (Extreme Edition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，极致版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以及适用于服务器的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Xeon(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系列和适用于上网本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Netbook)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等极低功耗的凌动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位处理器中。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P4 6xx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系列处理器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473200"/>
            <a:ext cx="8229600" cy="5384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年初，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位台式机处理器，即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HT 630/640/650/660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，它们是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位单核处理器中的佼佼者。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90nm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制造工艺，核心面积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135mm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亿个晶体管。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LGA775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接口标准，共有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个引脚。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与所有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一样，都采用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级超长流水线的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NetBurst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核心架构，核心代号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Prescott-2M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核心电压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1.4V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Design Power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，散热设计功耗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EM64T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技术，指令集支持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技术，支持超线程技术。都能运行在很高的速率，例如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P4 650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外频为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200MHz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倍频技术，使主频达到了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93345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P4 6xx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156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它们还有以下主要技术特点：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前端总线速度高达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800MT/s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前端总线（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Front Side Bus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与北桥间的数据通道，速度直接影响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访问内存的速度。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处理器的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总线，能在系统控制时钟方波的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四个状态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（上升、峰值、下降和谷值）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都传送数据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的控制时钟频率称为“外频”，于是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总线频率就是外频的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倍。例如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266MHz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外频的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，其配套芯片组前端总线的传输速率为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533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1066 MT/s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二级缓存和三级缓存合并，设置了一级缓存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16KB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，二级缓存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2MB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此前的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 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都只有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512KB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。大容量的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提高了运算速度。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5024</Words>
  <Application>WPS 演示</Application>
  <PresentationFormat>On-screen Show (4:3)</PresentationFormat>
  <Paragraphs>159</Paragraphs>
  <Slides>24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华文隶书</vt:lpstr>
      <vt:lpstr>楷体_GB2312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微软雅黑</vt:lpstr>
      <vt:lpstr>Arial Unicode MS</vt:lpstr>
      <vt:lpstr>新宋体</vt:lpstr>
      <vt:lpstr>Symbol</vt:lpstr>
      <vt:lpstr>Lucida Sans</vt:lpstr>
      <vt:lpstr>Book Antiqua</vt:lpstr>
      <vt:lpstr>顶峰</vt:lpstr>
      <vt:lpstr>第15章 微型计算机系统结构</vt:lpstr>
      <vt:lpstr>§15.3  64位微型机</vt:lpstr>
      <vt:lpstr>15.3.1  64位处理器</vt:lpstr>
      <vt:lpstr>15.3.1  64位处理器</vt:lpstr>
      <vt:lpstr>1. AMD64技术</vt:lpstr>
      <vt:lpstr>2. EM64T技术</vt:lpstr>
      <vt:lpstr>2. EM64T技术</vt:lpstr>
      <vt:lpstr>3.  P4 6xx系列处理器*</vt:lpstr>
      <vt:lpstr>3.  P4 6xx系列处理器</vt:lpstr>
      <vt:lpstr>3.  P4 6xx系列处理器</vt:lpstr>
      <vt:lpstr>3.  P4 6xx系列处理器</vt:lpstr>
      <vt:lpstr>§15.3  64位微型机</vt:lpstr>
      <vt:lpstr>15.3.2  64位操作系统</vt:lpstr>
      <vt:lpstr>15.3.2  64位操作系统</vt:lpstr>
      <vt:lpstr>§15.3  64位微型机</vt:lpstr>
      <vt:lpstr>15.3.3  915系列芯片组与主板*</vt:lpstr>
      <vt:lpstr>PowerPoint 演示文稿</vt:lpstr>
      <vt:lpstr>1.北桥芯片82915G</vt:lpstr>
      <vt:lpstr>1.北桥芯片82915G</vt:lpstr>
      <vt:lpstr>2.南桥芯片82801FB</vt:lpstr>
      <vt:lpstr>2.南桥芯片82801FB</vt:lpstr>
      <vt:lpstr>3. 915主板</vt:lpstr>
      <vt:lpstr>PowerPoint 演示文稿</vt:lpstr>
      <vt:lpstr>图15.8  Intel D915GAV主板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410</cp:revision>
  <dcterms:created xsi:type="dcterms:W3CDTF">2003-06-02T09:23:00Z</dcterms:created>
  <dcterms:modified xsi:type="dcterms:W3CDTF">2018-11-05T09:08:23Z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