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4"/>
  </p:handoutMasterIdLst>
  <p:sldIdLst>
    <p:sldId id="259" r:id="rId4"/>
    <p:sldId id="274" r:id="rId6"/>
    <p:sldId id="275" r:id="rId7"/>
    <p:sldId id="276" r:id="rId8"/>
    <p:sldId id="277" r:id="rId9"/>
    <p:sldId id="278" r:id="rId10"/>
    <p:sldId id="279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9" r:id="rId19"/>
    <p:sldId id="290" r:id="rId20"/>
    <p:sldId id="291" r:id="rId21"/>
    <p:sldId id="288" r:id="rId22"/>
    <p:sldId id="280" r:id="rId2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F0000"/>
    <a:srgbClr val="3333FF"/>
    <a:srgbClr val="CC0000"/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e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5" Type="http://schemas.openxmlformats.org/officeDocument/2006/relationships/image" Target="../media/image16.wmf"/><Relationship Id="rId14" Type="http://schemas.openxmlformats.org/officeDocument/2006/relationships/image" Target="../media/image15.emf"/><Relationship Id="rId13" Type="http://schemas.openxmlformats.org/officeDocument/2006/relationships/image" Target="../media/image14.wmf"/><Relationship Id="rId12" Type="http://schemas.openxmlformats.org/officeDocument/2006/relationships/image" Target="../media/image13.wmf"/><Relationship Id="rId11" Type="http://schemas.openxmlformats.org/officeDocument/2006/relationships/image" Target="../media/image12.wmf"/><Relationship Id="rId10" Type="http://schemas.openxmlformats.org/officeDocument/2006/relationships/image" Target="../media/image11.e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76.wmf"/><Relationship Id="rId8" Type="http://schemas.openxmlformats.org/officeDocument/2006/relationships/image" Target="../media/image75.wmf"/><Relationship Id="rId7" Type="http://schemas.openxmlformats.org/officeDocument/2006/relationships/image" Target="../media/image28.wmf"/><Relationship Id="rId6" Type="http://schemas.openxmlformats.org/officeDocument/2006/relationships/image" Target="../media/image74.wmf"/><Relationship Id="rId5" Type="http://schemas.openxmlformats.org/officeDocument/2006/relationships/image" Target="../media/image59.wmf"/><Relationship Id="rId4" Type="http://schemas.openxmlformats.org/officeDocument/2006/relationships/image" Target="../media/image68.wmf"/><Relationship Id="rId3" Type="http://schemas.openxmlformats.org/officeDocument/2006/relationships/image" Target="../media/image69.wmf"/><Relationship Id="rId2" Type="http://schemas.openxmlformats.org/officeDocument/2006/relationships/image" Target="../media/image31.wmf"/><Relationship Id="rId14" Type="http://schemas.openxmlformats.org/officeDocument/2006/relationships/image" Target="../media/image81.wmf"/><Relationship Id="rId13" Type="http://schemas.openxmlformats.org/officeDocument/2006/relationships/image" Target="../media/image80.wmf"/><Relationship Id="rId12" Type="http://schemas.openxmlformats.org/officeDocument/2006/relationships/image" Target="../media/image79.wmf"/><Relationship Id="rId11" Type="http://schemas.openxmlformats.org/officeDocument/2006/relationships/image" Target="../media/image78.wmf"/><Relationship Id="rId10" Type="http://schemas.openxmlformats.org/officeDocument/2006/relationships/image" Target="../media/image77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74.wmf"/><Relationship Id="rId8" Type="http://schemas.openxmlformats.org/officeDocument/2006/relationships/image" Target="../media/image81.wmf"/><Relationship Id="rId7" Type="http://schemas.openxmlformats.org/officeDocument/2006/relationships/image" Target="../media/image80.wmf"/><Relationship Id="rId6" Type="http://schemas.openxmlformats.org/officeDocument/2006/relationships/image" Target="../media/image59.wmf"/><Relationship Id="rId5" Type="http://schemas.openxmlformats.org/officeDocument/2006/relationships/image" Target="../media/image68.wmf"/><Relationship Id="rId4" Type="http://schemas.openxmlformats.org/officeDocument/2006/relationships/image" Target="../media/image69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4" Type="http://schemas.openxmlformats.org/officeDocument/2006/relationships/image" Target="../media/image84.wmf"/><Relationship Id="rId13" Type="http://schemas.openxmlformats.org/officeDocument/2006/relationships/image" Target="../media/image83.wmf"/><Relationship Id="rId12" Type="http://schemas.openxmlformats.org/officeDocument/2006/relationships/image" Target="../media/image76.wmf"/><Relationship Id="rId11" Type="http://schemas.openxmlformats.org/officeDocument/2006/relationships/image" Target="../media/image75.wmf"/><Relationship Id="rId10" Type="http://schemas.openxmlformats.org/officeDocument/2006/relationships/image" Target="../media/image28.wmf"/><Relationship Id="rId1" Type="http://schemas.openxmlformats.org/officeDocument/2006/relationships/image" Target="../media/image82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92.emf"/><Relationship Id="rId8" Type="http://schemas.openxmlformats.org/officeDocument/2006/relationships/image" Target="../media/image91.wmf"/><Relationship Id="rId7" Type="http://schemas.openxmlformats.org/officeDocument/2006/relationships/image" Target="../media/image19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3" Type="http://schemas.openxmlformats.org/officeDocument/2006/relationships/image" Target="../media/image96.wmf"/><Relationship Id="rId12" Type="http://schemas.openxmlformats.org/officeDocument/2006/relationships/image" Target="../media/image95.wmf"/><Relationship Id="rId11" Type="http://schemas.openxmlformats.org/officeDocument/2006/relationships/image" Target="../media/image94.wmf"/><Relationship Id="rId10" Type="http://schemas.openxmlformats.org/officeDocument/2006/relationships/image" Target="../media/image93.wmf"/><Relationship Id="rId1" Type="http://schemas.openxmlformats.org/officeDocument/2006/relationships/image" Target="../media/image85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21.wmf"/><Relationship Id="rId7" Type="http://schemas.openxmlformats.org/officeDocument/2006/relationships/image" Target="../media/image91.wmf"/><Relationship Id="rId6" Type="http://schemas.openxmlformats.org/officeDocument/2006/relationships/image" Target="../media/image76.wmf"/><Relationship Id="rId5" Type="http://schemas.openxmlformats.org/officeDocument/2006/relationships/image" Target="../media/image100.wmf"/><Relationship Id="rId4" Type="http://schemas.openxmlformats.org/officeDocument/2006/relationships/image" Target="../media/image85.wmf"/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5" Type="http://schemas.openxmlformats.org/officeDocument/2006/relationships/image" Target="../media/image95.wmf"/><Relationship Id="rId14" Type="http://schemas.openxmlformats.org/officeDocument/2006/relationships/image" Target="../media/image94.wmf"/><Relationship Id="rId13" Type="http://schemas.openxmlformats.org/officeDocument/2006/relationships/image" Target="../media/image93.wmf"/><Relationship Id="rId12" Type="http://schemas.openxmlformats.org/officeDocument/2006/relationships/image" Target="../media/image102.emf"/><Relationship Id="rId11" Type="http://schemas.openxmlformats.org/officeDocument/2006/relationships/image" Target="../media/image96.wmf"/><Relationship Id="rId10" Type="http://schemas.openxmlformats.org/officeDocument/2006/relationships/image" Target="../media/image101.wmf"/><Relationship Id="rId1" Type="http://schemas.openxmlformats.org/officeDocument/2006/relationships/image" Target="../media/image97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wmf"/><Relationship Id="rId8" Type="http://schemas.openxmlformats.org/officeDocument/2006/relationships/image" Target="../media/image110.wmf"/><Relationship Id="rId7" Type="http://schemas.openxmlformats.org/officeDocument/2006/relationships/image" Target="../media/image109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6.wmf"/><Relationship Id="rId5" Type="http://schemas.openxmlformats.org/officeDocument/2006/relationships/image" Target="../media/image7.wmf"/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09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2.wmf"/><Relationship Id="rId8" Type="http://schemas.openxmlformats.org/officeDocument/2006/relationships/image" Target="../media/image121.wmf"/><Relationship Id="rId7" Type="http://schemas.openxmlformats.org/officeDocument/2006/relationships/image" Target="../media/image75.wmf"/><Relationship Id="rId6" Type="http://schemas.openxmlformats.org/officeDocument/2006/relationships/image" Target="../media/image76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Relationship Id="rId3" Type="http://schemas.openxmlformats.org/officeDocument/2006/relationships/image" Target="../media/image117.wmf"/><Relationship Id="rId2" Type="http://schemas.openxmlformats.org/officeDocument/2006/relationships/image" Target="../media/image109.wmf"/><Relationship Id="rId10" Type="http://schemas.openxmlformats.org/officeDocument/2006/relationships/image" Target="../media/image123.wmf"/><Relationship Id="rId1" Type="http://schemas.openxmlformats.org/officeDocument/2006/relationships/image" Target="../media/image120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75.wmf"/><Relationship Id="rId8" Type="http://schemas.openxmlformats.org/officeDocument/2006/relationships/image" Target="../media/image76.wmf"/><Relationship Id="rId7" Type="http://schemas.openxmlformats.org/officeDocument/2006/relationships/image" Target="../media/image119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09.wmf"/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0" Type="http://schemas.openxmlformats.org/officeDocument/2006/relationships/image" Target="../media/image127.wmf"/><Relationship Id="rId1" Type="http://schemas.openxmlformats.org/officeDocument/2006/relationships/image" Target="../media/image124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0.wmf"/><Relationship Id="rId8" Type="http://schemas.openxmlformats.org/officeDocument/2006/relationships/image" Target="../media/image129.wmf"/><Relationship Id="rId7" Type="http://schemas.openxmlformats.org/officeDocument/2006/relationships/image" Target="../media/image128.wmf"/><Relationship Id="rId6" Type="http://schemas.openxmlformats.org/officeDocument/2006/relationships/image" Target="../media/image75.wmf"/><Relationship Id="rId5" Type="http://schemas.openxmlformats.org/officeDocument/2006/relationships/image" Target="../media/image76.wmf"/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09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26.wmf"/><Relationship Id="rId7" Type="http://schemas.openxmlformats.org/officeDocument/2006/relationships/image" Target="../media/image25.wmf"/><Relationship Id="rId6" Type="http://schemas.openxmlformats.org/officeDocument/2006/relationships/image" Target="../media/image24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33.emf"/><Relationship Id="rId6" Type="http://schemas.openxmlformats.org/officeDocument/2006/relationships/image" Target="../media/image32.e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.emf"/><Relationship Id="rId8" Type="http://schemas.openxmlformats.org/officeDocument/2006/relationships/image" Target="../media/image39.emf"/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3" Type="http://schemas.openxmlformats.org/officeDocument/2006/relationships/image" Target="../media/image44.wmf"/><Relationship Id="rId12" Type="http://schemas.openxmlformats.org/officeDocument/2006/relationships/image" Target="../media/image43.wmf"/><Relationship Id="rId11" Type="http://schemas.openxmlformats.org/officeDocument/2006/relationships/image" Target="../media/image42.wmf"/><Relationship Id="rId10" Type="http://schemas.openxmlformats.org/officeDocument/2006/relationships/image" Target="../media/image41.wmf"/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emf"/><Relationship Id="rId8" Type="http://schemas.openxmlformats.org/officeDocument/2006/relationships/image" Target="../media/image50.emf"/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4" Type="http://schemas.openxmlformats.org/officeDocument/2006/relationships/image" Target="../media/image52.wmf"/><Relationship Id="rId13" Type="http://schemas.openxmlformats.org/officeDocument/2006/relationships/image" Target="../media/image44.wmf"/><Relationship Id="rId12" Type="http://schemas.openxmlformats.org/officeDocument/2006/relationships/image" Target="../media/image43.wmf"/><Relationship Id="rId11" Type="http://schemas.openxmlformats.org/officeDocument/2006/relationships/image" Target="../media/image42.wmf"/><Relationship Id="rId10" Type="http://schemas.openxmlformats.org/officeDocument/2006/relationships/image" Target="../media/image41.wmf"/><Relationship Id="rId1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57.wmf"/><Relationship Id="rId8" Type="http://schemas.openxmlformats.org/officeDocument/2006/relationships/image" Target="../media/image56.wmf"/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55.wmf"/><Relationship Id="rId4" Type="http://schemas.openxmlformats.org/officeDocument/2006/relationships/image" Target="../media/image28.wmf"/><Relationship Id="rId3" Type="http://schemas.openxmlformats.org/officeDocument/2006/relationships/image" Target="../media/image44.wmf"/><Relationship Id="rId2" Type="http://schemas.openxmlformats.org/officeDocument/2006/relationships/image" Target="../media/image54.wmf"/><Relationship Id="rId12" Type="http://schemas.openxmlformats.org/officeDocument/2006/relationships/image" Target="../media/image60.emf"/><Relationship Id="rId11" Type="http://schemas.openxmlformats.org/officeDocument/2006/relationships/image" Target="../media/image59.wmf"/><Relationship Id="rId10" Type="http://schemas.openxmlformats.org/officeDocument/2006/relationships/image" Target="../media/image58.wmf"/><Relationship Id="rId1" Type="http://schemas.openxmlformats.org/officeDocument/2006/relationships/image" Target="../media/image53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9.wmf"/><Relationship Id="rId8" Type="http://schemas.openxmlformats.org/officeDocument/2006/relationships/image" Target="../media/image28.wmf"/><Relationship Id="rId7" Type="http://schemas.openxmlformats.org/officeDocument/2006/relationships/image" Target="../media/image57.wmf"/><Relationship Id="rId6" Type="http://schemas.openxmlformats.org/officeDocument/2006/relationships/image" Target="../media/image56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1" Type="http://schemas.openxmlformats.org/officeDocument/2006/relationships/image" Target="../media/image44.wmf"/><Relationship Id="rId10" Type="http://schemas.openxmlformats.org/officeDocument/2006/relationships/image" Target="../media/image64.emf"/><Relationship Id="rId1" Type="http://schemas.openxmlformats.org/officeDocument/2006/relationships/image" Target="../media/image61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69.wmf"/><Relationship Id="rId6" Type="http://schemas.openxmlformats.org/officeDocument/2006/relationships/image" Target="../media/image68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59.wmf"/><Relationship Id="rId8" Type="http://schemas.openxmlformats.org/officeDocument/2006/relationships/image" Target="../media/image68.wmf"/><Relationship Id="rId7" Type="http://schemas.openxmlformats.org/officeDocument/2006/relationships/image" Target="../media/image69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3" Type="http://schemas.openxmlformats.org/officeDocument/2006/relationships/image" Target="../media/image76.wmf"/><Relationship Id="rId12" Type="http://schemas.openxmlformats.org/officeDocument/2006/relationships/image" Target="../media/image75.wmf"/><Relationship Id="rId11" Type="http://schemas.openxmlformats.org/officeDocument/2006/relationships/image" Target="../media/image28.wmf"/><Relationship Id="rId10" Type="http://schemas.openxmlformats.org/officeDocument/2006/relationships/image" Target="../media/image74.wmf"/><Relationship Id="rId1" Type="http://schemas.openxmlformats.org/officeDocument/2006/relationships/image" Target="../media/image7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8-3 安培环路定理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第八章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6858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0287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3716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93100" y="4615200"/>
            <a:ext cx="58266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35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6300" y="1501200"/>
            <a:ext cx="3882600" cy="4748400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808700" y="1501200"/>
            <a:ext cx="3882600" cy="4748400"/>
          </a:xfrm>
        </p:spPr>
        <p:txBody>
          <a:bodyPr lIns="90000" tIns="46800" rIns="90000" bIns="46800">
            <a:normAutofit/>
          </a:bodyPr>
          <a:lstStyle>
            <a:lvl1pPr marL="1714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5143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8572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2001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6300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421729"/>
            <a:ext cx="40068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5" name="圆角矩形 4"/>
          <p:cNvSpPr/>
          <p:nvPr userDrawn="1"/>
        </p:nvSpPr>
        <p:spPr>
          <a:xfrm>
            <a:off x="7237095" y="525145"/>
            <a:ext cx="1906905" cy="850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7237730" y="64770"/>
            <a:ext cx="1906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9-1 </a:t>
            </a:r>
            <a:r>
              <a:rPr lang="zh-CN" altLang="en-US" sz="220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安培定律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24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3093720" y="6381750"/>
            <a:ext cx="2887980" cy="774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2973070" y="6459220"/>
            <a:ext cx="3198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第九章</a:t>
            </a: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磁场对电流的作用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2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6300" y="1555200"/>
            <a:ext cx="38448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4762800" y="1555200"/>
            <a:ext cx="3920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1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685800" y="914400"/>
            <a:ext cx="68769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56300" y="774000"/>
            <a:ext cx="8229600" cy="5482800"/>
          </a:xfrm>
        </p:spPr>
        <p:txBody>
          <a:bodyPr/>
          <a:lstStyle>
            <a:lvl1pPr marL="1714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143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72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1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5430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5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20" Type="http://schemas.openxmlformats.org/officeDocument/2006/relationships/tags" Target="../tags/tag61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60.xml"/><Relationship Id="rId18" Type="http://schemas.openxmlformats.org/officeDocument/2006/relationships/tags" Target="../tags/tag59.xml"/><Relationship Id="rId17" Type="http://schemas.openxmlformats.org/officeDocument/2006/relationships/tags" Target="../tags/tag58.xml"/><Relationship Id="rId16" Type="http://schemas.openxmlformats.org/officeDocument/2006/relationships/tags" Target="../tags/tag57.xml"/><Relationship Id="rId15" Type="http://schemas.openxmlformats.org/officeDocument/2006/relationships/tags" Target="../tags/tag56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4963" y="6440488"/>
            <a:ext cx="21336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456300" y="608400"/>
            <a:ext cx="82269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56300" y="1515600"/>
            <a:ext cx="82269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3" Type="http://schemas.openxmlformats.org/officeDocument/2006/relationships/notesSlide" Target="../notesSlides/notesSlide1.xml"/><Relationship Id="rId32" Type="http://schemas.openxmlformats.org/officeDocument/2006/relationships/vmlDrawing" Target="../drawings/vmlDrawing1.vml"/><Relationship Id="rId31" Type="http://schemas.openxmlformats.org/officeDocument/2006/relationships/slideLayout" Target="../slideLayouts/slideLayout18.xml"/><Relationship Id="rId30" Type="http://schemas.openxmlformats.org/officeDocument/2006/relationships/image" Target="../media/image16.w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5.e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4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3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2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1.emf"/><Relationship Id="rId2" Type="http://schemas.openxmlformats.org/officeDocument/2006/relationships/image" Target="../media/image2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9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e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5.bin"/><Relationship Id="rId8" Type="http://schemas.openxmlformats.org/officeDocument/2006/relationships/image" Target="../media/image68.wmf"/><Relationship Id="rId7" Type="http://schemas.openxmlformats.org/officeDocument/2006/relationships/oleObject" Target="../embeddings/oleObject114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31.wmf"/><Relationship Id="rId31" Type="http://schemas.openxmlformats.org/officeDocument/2006/relationships/notesSlide" Target="../notesSlides/notesSlide10.xml"/><Relationship Id="rId30" Type="http://schemas.openxmlformats.org/officeDocument/2006/relationships/vmlDrawing" Target="../drawings/vmlDrawing10.vml"/><Relationship Id="rId3" Type="http://schemas.openxmlformats.org/officeDocument/2006/relationships/oleObject" Target="../embeddings/oleObject112.bin"/><Relationship Id="rId29" Type="http://schemas.openxmlformats.org/officeDocument/2006/relationships/slideLayout" Target="../slideLayouts/slideLayout18.xml"/><Relationship Id="rId28" Type="http://schemas.openxmlformats.org/officeDocument/2006/relationships/image" Target="../media/image81.wmf"/><Relationship Id="rId27" Type="http://schemas.openxmlformats.org/officeDocument/2006/relationships/oleObject" Target="../embeddings/oleObject124.bin"/><Relationship Id="rId26" Type="http://schemas.openxmlformats.org/officeDocument/2006/relationships/image" Target="../media/image80.wmf"/><Relationship Id="rId25" Type="http://schemas.openxmlformats.org/officeDocument/2006/relationships/oleObject" Target="../embeddings/oleObject123.bin"/><Relationship Id="rId24" Type="http://schemas.openxmlformats.org/officeDocument/2006/relationships/image" Target="../media/image79.wmf"/><Relationship Id="rId23" Type="http://schemas.openxmlformats.org/officeDocument/2006/relationships/oleObject" Target="../embeddings/oleObject122.bin"/><Relationship Id="rId22" Type="http://schemas.openxmlformats.org/officeDocument/2006/relationships/image" Target="../media/image78.wmf"/><Relationship Id="rId21" Type="http://schemas.openxmlformats.org/officeDocument/2006/relationships/oleObject" Target="../embeddings/oleObject121.bin"/><Relationship Id="rId20" Type="http://schemas.openxmlformats.org/officeDocument/2006/relationships/image" Target="../media/image77.wmf"/><Relationship Id="rId2" Type="http://schemas.openxmlformats.org/officeDocument/2006/relationships/image" Target="../media/image30.wmf"/><Relationship Id="rId19" Type="http://schemas.openxmlformats.org/officeDocument/2006/relationships/oleObject" Target="../embeddings/oleObject120.bin"/><Relationship Id="rId18" Type="http://schemas.openxmlformats.org/officeDocument/2006/relationships/image" Target="../media/image76.wmf"/><Relationship Id="rId17" Type="http://schemas.openxmlformats.org/officeDocument/2006/relationships/oleObject" Target="../embeddings/oleObject119.bin"/><Relationship Id="rId16" Type="http://schemas.openxmlformats.org/officeDocument/2006/relationships/image" Target="../media/image75.wmf"/><Relationship Id="rId15" Type="http://schemas.openxmlformats.org/officeDocument/2006/relationships/oleObject" Target="../embeddings/oleObject118.bin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117.bin"/><Relationship Id="rId12" Type="http://schemas.openxmlformats.org/officeDocument/2006/relationships/image" Target="../media/image74.wmf"/><Relationship Id="rId11" Type="http://schemas.openxmlformats.org/officeDocument/2006/relationships/oleObject" Target="../embeddings/oleObject116.bin"/><Relationship Id="rId10" Type="http://schemas.openxmlformats.org/officeDocument/2006/relationships/image" Target="../media/image59.wmf"/><Relationship Id="rId1" Type="http://schemas.openxmlformats.org/officeDocument/2006/relationships/oleObject" Target="../embeddings/oleObject11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9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128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30.wmf"/><Relationship Id="rId31" Type="http://schemas.openxmlformats.org/officeDocument/2006/relationships/notesSlide" Target="../notesSlides/notesSlide11.xml"/><Relationship Id="rId30" Type="http://schemas.openxmlformats.org/officeDocument/2006/relationships/vmlDrawing" Target="../drawings/vmlDrawing11.vml"/><Relationship Id="rId3" Type="http://schemas.openxmlformats.org/officeDocument/2006/relationships/oleObject" Target="../embeddings/oleObject126.bin"/><Relationship Id="rId29" Type="http://schemas.openxmlformats.org/officeDocument/2006/relationships/slideLayout" Target="../slideLayouts/slideLayout18.xml"/><Relationship Id="rId28" Type="http://schemas.openxmlformats.org/officeDocument/2006/relationships/image" Target="../media/image84.wmf"/><Relationship Id="rId27" Type="http://schemas.openxmlformats.org/officeDocument/2006/relationships/oleObject" Target="../embeddings/oleObject138.bin"/><Relationship Id="rId26" Type="http://schemas.openxmlformats.org/officeDocument/2006/relationships/image" Target="../media/image83.wmf"/><Relationship Id="rId25" Type="http://schemas.openxmlformats.org/officeDocument/2006/relationships/oleObject" Target="../embeddings/oleObject137.bin"/><Relationship Id="rId24" Type="http://schemas.openxmlformats.org/officeDocument/2006/relationships/image" Target="../media/image76.wmf"/><Relationship Id="rId23" Type="http://schemas.openxmlformats.org/officeDocument/2006/relationships/oleObject" Target="../embeddings/oleObject136.bin"/><Relationship Id="rId22" Type="http://schemas.openxmlformats.org/officeDocument/2006/relationships/image" Target="../media/image75.wmf"/><Relationship Id="rId21" Type="http://schemas.openxmlformats.org/officeDocument/2006/relationships/oleObject" Target="../embeddings/oleObject135.bin"/><Relationship Id="rId20" Type="http://schemas.openxmlformats.org/officeDocument/2006/relationships/image" Target="../media/image28.wmf"/><Relationship Id="rId2" Type="http://schemas.openxmlformats.org/officeDocument/2006/relationships/image" Target="../media/image82.wmf"/><Relationship Id="rId19" Type="http://schemas.openxmlformats.org/officeDocument/2006/relationships/oleObject" Target="../embeddings/oleObject134.bin"/><Relationship Id="rId18" Type="http://schemas.openxmlformats.org/officeDocument/2006/relationships/image" Target="../media/image74.wmf"/><Relationship Id="rId17" Type="http://schemas.openxmlformats.org/officeDocument/2006/relationships/oleObject" Target="../embeddings/oleObject133.bin"/><Relationship Id="rId16" Type="http://schemas.openxmlformats.org/officeDocument/2006/relationships/image" Target="../media/image81.wmf"/><Relationship Id="rId15" Type="http://schemas.openxmlformats.org/officeDocument/2006/relationships/oleObject" Target="../embeddings/oleObject132.bin"/><Relationship Id="rId14" Type="http://schemas.openxmlformats.org/officeDocument/2006/relationships/image" Target="../media/image80.wmf"/><Relationship Id="rId13" Type="http://schemas.openxmlformats.org/officeDocument/2006/relationships/oleObject" Target="../embeddings/oleObject131.bin"/><Relationship Id="rId12" Type="http://schemas.openxmlformats.org/officeDocument/2006/relationships/image" Target="../media/image59.wmf"/><Relationship Id="rId11" Type="http://schemas.openxmlformats.org/officeDocument/2006/relationships/oleObject" Target="../embeddings/oleObject130.bin"/><Relationship Id="rId10" Type="http://schemas.openxmlformats.org/officeDocument/2006/relationships/image" Target="../media/image68.wmf"/><Relationship Id="rId1" Type="http://schemas.openxmlformats.org/officeDocument/2006/relationships/oleObject" Target="../embeddings/oleObject12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3.bin"/><Relationship Id="rId8" Type="http://schemas.openxmlformats.org/officeDocument/2006/relationships/image" Target="../media/image88.wmf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87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86.wmf"/><Relationship Id="rId3" Type="http://schemas.openxmlformats.org/officeDocument/2006/relationships/oleObject" Target="../embeddings/oleObject140.bin"/><Relationship Id="rId29" Type="http://schemas.openxmlformats.org/officeDocument/2006/relationships/notesSlide" Target="../notesSlides/notesSlide12.xml"/><Relationship Id="rId28" Type="http://schemas.openxmlformats.org/officeDocument/2006/relationships/vmlDrawing" Target="../drawings/vmlDrawing12.vml"/><Relationship Id="rId27" Type="http://schemas.openxmlformats.org/officeDocument/2006/relationships/slideLayout" Target="../slideLayouts/slideLayout18.xml"/><Relationship Id="rId26" Type="http://schemas.openxmlformats.org/officeDocument/2006/relationships/image" Target="../media/image96.wmf"/><Relationship Id="rId25" Type="http://schemas.openxmlformats.org/officeDocument/2006/relationships/oleObject" Target="../embeddings/oleObject151.bin"/><Relationship Id="rId24" Type="http://schemas.openxmlformats.org/officeDocument/2006/relationships/image" Target="../media/image95.wmf"/><Relationship Id="rId23" Type="http://schemas.openxmlformats.org/officeDocument/2006/relationships/oleObject" Target="../embeddings/oleObject150.bin"/><Relationship Id="rId22" Type="http://schemas.openxmlformats.org/officeDocument/2006/relationships/image" Target="../media/image94.wmf"/><Relationship Id="rId21" Type="http://schemas.openxmlformats.org/officeDocument/2006/relationships/oleObject" Target="../embeddings/oleObject149.bin"/><Relationship Id="rId20" Type="http://schemas.openxmlformats.org/officeDocument/2006/relationships/image" Target="../media/image93.wmf"/><Relationship Id="rId2" Type="http://schemas.openxmlformats.org/officeDocument/2006/relationships/image" Target="../media/image85.wmf"/><Relationship Id="rId19" Type="http://schemas.openxmlformats.org/officeDocument/2006/relationships/oleObject" Target="../embeddings/oleObject148.bin"/><Relationship Id="rId18" Type="http://schemas.openxmlformats.org/officeDocument/2006/relationships/image" Target="../media/image92.emf"/><Relationship Id="rId17" Type="http://schemas.openxmlformats.org/officeDocument/2006/relationships/oleObject" Target="../embeddings/oleObject147.bin"/><Relationship Id="rId16" Type="http://schemas.openxmlformats.org/officeDocument/2006/relationships/image" Target="../media/image91.wmf"/><Relationship Id="rId15" Type="http://schemas.openxmlformats.org/officeDocument/2006/relationships/oleObject" Target="../embeddings/oleObject146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45.bin"/><Relationship Id="rId12" Type="http://schemas.openxmlformats.org/officeDocument/2006/relationships/image" Target="../media/image90.wmf"/><Relationship Id="rId11" Type="http://schemas.openxmlformats.org/officeDocument/2006/relationships/oleObject" Target="../embeddings/oleObject144.bin"/><Relationship Id="rId10" Type="http://schemas.openxmlformats.org/officeDocument/2006/relationships/image" Target="../media/image89.wmf"/><Relationship Id="rId1" Type="http://schemas.openxmlformats.org/officeDocument/2006/relationships/oleObject" Target="../embeddings/oleObject139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6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155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98.wmf"/><Relationship Id="rId36" Type="http://schemas.openxmlformats.org/officeDocument/2006/relationships/notesSlide" Target="../notesSlides/notesSlide13.xml"/><Relationship Id="rId35" Type="http://schemas.openxmlformats.org/officeDocument/2006/relationships/vmlDrawing" Target="../drawings/vmlDrawing13.vml"/><Relationship Id="rId34" Type="http://schemas.openxmlformats.org/officeDocument/2006/relationships/slideLayout" Target="../slideLayouts/slideLayout18.xml"/><Relationship Id="rId33" Type="http://schemas.openxmlformats.org/officeDocument/2006/relationships/oleObject" Target="../embeddings/oleObject169.bin"/><Relationship Id="rId32" Type="http://schemas.openxmlformats.org/officeDocument/2006/relationships/image" Target="../media/image95.wmf"/><Relationship Id="rId31" Type="http://schemas.openxmlformats.org/officeDocument/2006/relationships/oleObject" Target="../embeddings/oleObject168.bin"/><Relationship Id="rId30" Type="http://schemas.openxmlformats.org/officeDocument/2006/relationships/image" Target="../media/image94.wmf"/><Relationship Id="rId3" Type="http://schemas.openxmlformats.org/officeDocument/2006/relationships/oleObject" Target="../embeddings/oleObject153.bin"/><Relationship Id="rId29" Type="http://schemas.openxmlformats.org/officeDocument/2006/relationships/oleObject" Target="../embeddings/oleObject167.bin"/><Relationship Id="rId28" Type="http://schemas.openxmlformats.org/officeDocument/2006/relationships/image" Target="../media/image93.wmf"/><Relationship Id="rId27" Type="http://schemas.openxmlformats.org/officeDocument/2006/relationships/oleObject" Target="../embeddings/oleObject166.bin"/><Relationship Id="rId26" Type="http://schemas.openxmlformats.org/officeDocument/2006/relationships/image" Target="../media/image102.emf"/><Relationship Id="rId25" Type="http://schemas.openxmlformats.org/officeDocument/2006/relationships/oleObject" Target="../embeddings/oleObject165.bin"/><Relationship Id="rId24" Type="http://schemas.openxmlformats.org/officeDocument/2006/relationships/oleObject" Target="../embeddings/oleObject164.bin"/><Relationship Id="rId23" Type="http://schemas.openxmlformats.org/officeDocument/2006/relationships/oleObject" Target="../embeddings/oleObject163.bin"/><Relationship Id="rId22" Type="http://schemas.openxmlformats.org/officeDocument/2006/relationships/image" Target="../media/image96.wmf"/><Relationship Id="rId21" Type="http://schemas.openxmlformats.org/officeDocument/2006/relationships/oleObject" Target="../embeddings/oleObject162.bin"/><Relationship Id="rId20" Type="http://schemas.openxmlformats.org/officeDocument/2006/relationships/image" Target="../media/image101.wmf"/><Relationship Id="rId2" Type="http://schemas.openxmlformats.org/officeDocument/2006/relationships/image" Target="../media/image97.wmf"/><Relationship Id="rId19" Type="http://schemas.openxmlformats.org/officeDocument/2006/relationships/oleObject" Target="../embeddings/oleObject161.bin"/><Relationship Id="rId18" Type="http://schemas.openxmlformats.org/officeDocument/2006/relationships/image" Target="../media/image19.wmf"/><Relationship Id="rId17" Type="http://schemas.openxmlformats.org/officeDocument/2006/relationships/oleObject" Target="../embeddings/oleObject160.bin"/><Relationship Id="rId16" Type="http://schemas.openxmlformats.org/officeDocument/2006/relationships/image" Target="../media/image21.wmf"/><Relationship Id="rId15" Type="http://schemas.openxmlformats.org/officeDocument/2006/relationships/oleObject" Target="../embeddings/oleObject159.bin"/><Relationship Id="rId14" Type="http://schemas.openxmlformats.org/officeDocument/2006/relationships/image" Target="../media/image91.wmf"/><Relationship Id="rId13" Type="http://schemas.openxmlformats.org/officeDocument/2006/relationships/oleObject" Target="../embeddings/oleObject158.bin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157.bin"/><Relationship Id="rId10" Type="http://schemas.openxmlformats.org/officeDocument/2006/relationships/image" Target="../media/image100.wmf"/><Relationship Id="rId1" Type="http://schemas.openxmlformats.org/officeDocument/2006/relationships/oleObject" Target="../embeddings/oleObject152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4.bin"/><Relationship Id="rId8" Type="http://schemas.openxmlformats.org/officeDocument/2006/relationships/image" Target="../media/image106.wmf"/><Relationship Id="rId7" Type="http://schemas.openxmlformats.org/officeDocument/2006/relationships/oleObject" Target="../embeddings/oleObject173.bin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171.bin"/><Relationship Id="rId21" Type="http://schemas.openxmlformats.org/officeDocument/2006/relationships/notesSlide" Target="../notesSlides/notesSlide14.xml"/><Relationship Id="rId20" Type="http://schemas.openxmlformats.org/officeDocument/2006/relationships/vmlDrawing" Target="../drawings/vmlDrawing14.vml"/><Relationship Id="rId2" Type="http://schemas.openxmlformats.org/officeDocument/2006/relationships/image" Target="../media/image103.wmf"/><Relationship Id="rId19" Type="http://schemas.openxmlformats.org/officeDocument/2006/relationships/slideLayout" Target="../slideLayouts/slideLayout18.xml"/><Relationship Id="rId18" Type="http://schemas.openxmlformats.org/officeDocument/2006/relationships/image" Target="../media/image111.wmf"/><Relationship Id="rId17" Type="http://schemas.openxmlformats.org/officeDocument/2006/relationships/oleObject" Target="../embeddings/oleObject178.bin"/><Relationship Id="rId16" Type="http://schemas.openxmlformats.org/officeDocument/2006/relationships/image" Target="../media/image110.wmf"/><Relationship Id="rId15" Type="http://schemas.openxmlformats.org/officeDocument/2006/relationships/oleObject" Target="../embeddings/oleObject177.bin"/><Relationship Id="rId14" Type="http://schemas.openxmlformats.org/officeDocument/2006/relationships/image" Target="../media/image109.wmf"/><Relationship Id="rId13" Type="http://schemas.openxmlformats.org/officeDocument/2006/relationships/oleObject" Target="../embeddings/oleObject176.bin"/><Relationship Id="rId12" Type="http://schemas.openxmlformats.org/officeDocument/2006/relationships/image" Target="../media/image108.wmf"/><Relationship Id="rId11" Type="http://schemas.openxmlformats.org/officeDocument/2006/relationships/oleObject" Target="../embeddings/oleObject175.bin"/><Relationship Id="rId10" Type="http://schemas.openxmlformats.org/officeDocument/2006/relationships/image" Target="../media/image107.wmf"/><Relationship Id="rId1" Type="http://schemas.openxmlformats.org/officeDocument/2006/relationships/oleObject" Target="../embeddings/oleObject170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3.bin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182.bin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80.bin"/><Relationship Id="rId2" Type="http://schemas.openxmlformats.org/officeDocument/2006/relationships/image" Target="../media/image112.wmf"/><Relationship Id="rId15" Type="http://schemas.openxmlformats.org/officeDocument/2006/relationships/notesSlide" Target="../notesSlides/notesSlide15.xml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116.wmf"/><Relationship Id="rId11" Type="http://schemas.openxmlformats.org/officeDocument/2006/relationships/oleObject" Target="../embeddings/oleObject184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179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88.bin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87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86.bin"/><Relationship Id="rId2" Type="http://schemas.openxmlformats.org/officeDocument/2006/relationships/image" Target="../media/image109.wmf"/><Relationship Id="rId11" Type="http://schemas.openxmlformats.org/officeDocument/2006/relationships/notesSlide" Target="../notesSlides/notesSlide16.xml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185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3.bin"/><Relationship Id="rId8" Type="http://schemas.openxmlformats.org/officeDocument/2006/relationships/image" Target="../media/image118.wmf"/><Relationship Id="rId7" Type="http://schemas.openxmlformats.org/officeDocument/2006/relationships/oleObject" Target="../embeddings/oleObject192.bin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190.bin"/><Relationship Id="rId24" Type="http://schemas.openxmlformats.org/officeDocument/2006/relationships/notesSlide" Target="../notesSlides/notesSlide17.xml"/><Relationship Id="rId23" Type="http://schemas.openxmlformats.org/officeDocument/2006/relationships/vmlDrawing" Target="../drawings/vmlDrawing17.vml"/><Relationship Id="rId22" Type="http://schemas.openxmlformats.org/officeDocument/2006/relationships/slideLayout" Target="../slideLayouts/slideLayout18.xml"/><Relationship Id="rId21" Type="http://schemas.openxmlformats.org/officeDocument/2006/relationships/image" Target="../media/image123.wmf"/><Relationship Id="rId20" Type="http://schemas.openxmlformats.org/officeDocument/2006/relationships/oleObject" Target="../embeddings/oleObject199.bin"/><Relationship Id="rId2" Type="http://schemas.openxmlformats.org/officeDocument/2006/relationships/image" Target="../media/image120.wmf"/><Relationship Id="rId19" Type="http://schemas.openxmlformats.org/officeDocument/2006/relationships/image" Target="../media/image122.wmf"/><Relationship Id="rId18" Type="http://schemas.openxmlformats.org/officeDocument/2006/relationships/oleObject" Target="../embeddings/oleObject198.bin"/><Relationship Id="rId17" Type="http://schemas.openxmlformats.org/officeDocument/2006/relationships/image" Target="../media/image121.wmf"/><Relationship Id="rId16" Type="http://schemas.openxmlformats.org/officeDocument/2006/relationships/oleObject" Target="../embeddings/oleObject197.bin"/><Relationship Id="rId15" Type="http://schemas.openxmlformats.org/officeDocument/2006/relationships/image" Target="../media/image75.wmf"/><Relationship Id="rId14" Type="http://schemas.openxmlformats.org/officeDocument/2006/relationships/oleObject" Target="../embeddings/oleObject196.bin"/><Relationship Id="rId13" Type="http://schemas.openxmlformats.org/officeDocument/2006/relationships/oleObject" Target="../embeddings/oleObject195.bin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194.bin"/><Relationship Id="rId10" Type="http://schemas.openxmlformats.org/officeDocument/2006/relationships/image" Target="../media/image119.wmf"/><Relationship Id="rId1" Type="http://schemas.openxmlformats.org/officeDocument/2006/relationships/oleObject" Target="../embeddings/oleObject18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4.bin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203.bin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202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201.bin"/><Relationship Id="rId24" Type="http://schemas.openxmlformats.org/officeDocument/2006/relationships/notesSlide" Target="../notesSlides/notesSlide18.xml"/><Relationship Id="rId23" Type="http://schemas.openxmlformats.org/officeDocument/2006/relationships/vmlDrawing" Target="../drawings/vmlDrawing18.vml"/><Relationship Id="rId22" Type="http://schemas.openxmlformats.org/officeDocument/2006/relationships/slideLayout" Target="../slideLayouts/slideLayout18.xml"/><Relationship Id="rId21" Type="http://schemas.openxmlformats.org/officeDocument/2006/relationships/image" Target="../media/image127.wmf"/><Relationship Id="rId20" Type="http://schemas.openxmlformats.org/officeDocument/2006/relationships/oleObject" Target="../embeddings/oleObject210.bin"/><Relationship Id="rId2" Type="http://schemas.openxmlformats.org/officeDocument/2006/relationships/image" Target="../media/image124.wmf"/><Relationship Id="rId19" Type="http://schemas.openxmlformats.org/officeDocument/2006/relationships/image" Target="../media/image75.wmf"/><Relationship Id="rId18" Type="http://schemas.openxmlformats.org/officeDocument/2006/relationships/oleObject" Target="../embeddings/oleObject209.bin"/><Relationship Id="rId17" Type="http://schemas.openxmlformats.org/officeDocument/2006/relationships/oleObject" Target="../embeddings/oleObject208.bin"/><Relationship Id="rId16" Type="http://schemas.openxmlformats.org/officeDocument/2006/relationships/image" Target="../media/image76.wmf"/><Relationship Id="rId15" Type="http://schemas.openxmlformats.org/officeDocument/2006/relationships/oleObject" Target="../embeddings/oleObject207.bin"/><Relationship Id="rId14" Type="http://schemas.openxmlformats.org/officeDocument/2006/relationships/image" Target="../media/image119.wmf"/><Relationship Id="rId13" Type="http://schemas.openxmlformats.org/officeDocument/2006/relationships/oleObject" Target="../embeddings/oleObject206.bin"/><Relationship Id="rId12" Type="http://schemas.openxmlformats.org/officeDocument/2006/relationships/image" Target="../media/image118.wmf"/><Relationship Id="rId11" Type="http://schemas.openxmlformats.org/officeDocument/2006/relationships/oleObject" Target="../embeddings/oleObject205.bin"/><Relationship Id="rId10" Type="http://schemas.openxmlformats.org/officeDocument/2006/relationships/image" Target="../media/image117.wmf"/><Relationship Id="rId1" Type="http://schemas.openxmlformats.org/officeDocument/2006/relationships/oleObject" Target="../embeddings/oleObject200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5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214.bin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213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212.bin"/><Relationship Id="rId22" Type="http://schemas.openxmlformats.org/officeDocument/2006/relationships/notesSlide" Target="../notesSlides/notesSlide19.xml"/><Relationship Id="rId21" Type="http://schemas.openxmlformats.org/officeDocument/2006/relationships/vmlDrawing" Target="../drawings/vmlDrawing19.vml"/><Relationship Id="rId20" Type="http://schemas.openxmlformats.org/officeDocument/2006/relationships/slideLayout" Target="../slideLayouts/slideLayout18.xml"/><Relationship Id="rId2" Type="http://schemas.openxmlformats.org/officeDocument/2006/relationships/image" Target="../media/image109.wmf"/><Relationship Id="rId19" Type="http://schemas.openxmlformats.org/officeDocument/2006/relationships/image" Target="../media/image130.wmf"/><Relationship Id="rId18" Type="http://schemas.openxmlformats.org/officeDocument/2006/relationships/oleObject" Target="../embeddings/oleObject220.bin"/><Relationship Id="rId17" Type="http://schemas.openxmlformats.org/officeDocument/2006/relationships/image" Target="../media/image129.wmf"/><Relationship Id="rId16" Type="http://schemas.openxmlformats.org/officeDocument/2006/relationships/oleObject" Target="../embeddings/oleObject219.bin"/><Relationship Id="rId15" Type="http://schemas.openxmlformats.org/officeDocument/2006/relationships/image" Target="../media/image128.wmf"/><Relationship Id="rId14" Type="http://schemas.openxmlformats.org/officeDocument/2006/relationships/oleObject" Target="../embeddings/oleObject218.bin"/><Relationship Id="rId13" Type="http://schemas.openxmlformats.org/officeDocument/2006/relationships/image" Target="../media/image75.wmf"/><Relationship Id="rId12" Type="http://schemas.openxmlformats.org/officeDocument/2006/relationships/oleObject" Target="../embeddings/oleObject217.bin"/><Relationship Id="rId11" Type="http://schemas.openxmlformats.org/officeDocument/2006/relationships/oleObject" Target="../embeddings/oleObject216.bin"/><Relationship Id="rId10" Type="http://schemas.openxmlformats.org/officeDocument/2006/relationships/image" Target="../media/image76.wmf"/><Relationship Id="rId1" Type="http://schemas.openxmlformats.org/officeDocument/2006/relationships/oleObject" Target="../embeddings/oleObject21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oleObject" Target="../embeddings/oleObject19.bin"/><Relationship Id="rId7" Type="http://schemas.openxmlformats.org/officeDocument/2006/relationships/image" Target="../media/image20.wmf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7.bin"/><Relationship Id="rId3" Type="http://schemas.openxmlformats.org/officeDocument/2006/relationships/image" Target="../media/image18.wmf"/><Relationship Id="rId23" Type="http://schemas.openxmlformats.org/officeDocument/2006/relationships/notesSlide" Target="../notesSlides/notesSlide2.xml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18.xml"/><Relationship Id="rId20" Type="http://schemas.openxmlformats.org/officeDocument/2006/relationships/image" Target="../media/image16.wmf"/><Relationship Id="rId2" Type="http://schemas.openxmlformats.org/officeDocument/2006/relationships/oleObject" Target="../embeddings/oleObject16.bin"/><Relationship Id="rId19" Type="http://schemas.openxmlformats.org/officeDocument/2006/relationships/oleObject" Target="../embeddings/oleObject24.bin"/><Relationship Id="rId18" Type="http://schemas.openxmlformats.org/officeDocument/2006/relationships/image" Target="../media/image26.wmf"/><Relationship Id="rId17" Type="http://schemas.openxmlformats.org/officeDocument/2006/relationships/oleObject" Target="../embeddings/oleObject23.bin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22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23.png"/><Relationship Id="rId11" Type="http://schemas.openxmlformats.org/officeDocument/2006/relationships/image" Target="../media/image22.wmf"/><Relationship Id="rId10" Type="http://schemas.openxmlformats.org/officeDocument/2006/relationships/oleObject" Target="../embeddings/oleObject20.bin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wmf"/><Relationship Id="rId8" Type="http://schemas.openxmlformats.org/officeDocument/2006/relationships/oleObject" Target="../embeddings/oleObject29.bin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7.wmf"/><Relationship Id="rId18" Type="http://schemas.openxmlformats.org/officeDocument/2006/relationships/notesSlide" Target="../notesSlides/notesSlide3.xml"/><Relationship Id="rId17" Type="http://schemas.openxmlformats.org/officeDocument/2006/relationships/vmlDrawing" Target="../drawings/vmlDrawing3.vml"/><Relationship Id="rId16" Type="http://schemas.openxmlformats.org/officeDocument/2006/relationships/slideLayout" Target="../slideLayouts/slideLayout18.xml"/><Relationship Id="rId15" Type="http://schemas.openxmlformats.org/officeDocument/2006/relationships/image" Target="../media/image33.emf"/><Relationship Id="rId14" Type="http://schemas.openxmlformats.org/officeDocument/2006/relationships/oleObject" Target="../embeddings/oleObject32.bin"/><Relationship Id="rId13" Type="http://schemas.openxmlformats.org/officeDocument/2006/relationships/image" Target="../media/image32.emf"/><Relationship Id="rId12" Type="http://schemas.openxmlformats.org/officeDocument/2006/relationships/oleObject" Target="../embeddings/oleObject31.bin"/><Relationship Id="rId11" Type="http://schemas.openxmlformats.org/officeDocument/2006/relationships/image" Target="../media/image31.wmf"/><Relationship Id="rId10" Type="http://schemas.openxmlformats.org/officeDocument/2006/relationships/oleObject" Target="../embeddings/oleObject30.bin"/><Relationship Id="rId1" Type="http://schemas.openxmlformats.org/officeDocument/2006/relationships/oleObject" Target="../embeddings/oleObject2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5.wmf"/><Relationship Id="rId32" Type="http://schemas.openxmlformats.org/officeDocument/2006/relationships/notesSlide" Target="../notesSlides/notesSlide4.xml"/><Relationship Id="rId31" Type="http://schemas.openxmlformats.org/officeDocument/2006/relationships/vmlDrawing" Target="../drawings/vmlDrawing4.vml"/><Relationship Id="rId30" Type="http://schemas.openxmlformats.org/officeDocument/2006/relationships/slideLayout" Target="../slideLayouts/slideLayout18.xml"/><Relationship Id="rId3" Type="http://schemas.openxmlformats.org/officeDocument/2006/relationships/oleObject" Target="../embeddings/oleObject34.bin"/><Relationship Id="rId29" Type="http://schemas.openxmlformats.org/officeDocument/2006/relationships/oleObject" Target="../embeddings/oleObject48.bin"/><Relationship Id="rId28" Type="http://schemas.openxmlformats.org/officeDocument/2006/relationships/image" Target="../media/image44.wmf"/><Relationship Id="rId27" Type="http://schemas.openxmlformats.org/officeDocument/2006/relationships/oleObject" Target="../embeddings/oleObject47.bin"/><Relationship Id="rId26" Type="http://schemas.openxmlformats.org/officeDocument/2006/relationships/oleObject" Target="../embeddings/oleObject46.bin"/><Relationship Id="rId25" Type="http://schemas.openxmlformats.org/officeDocument/2006/relationships/image" Target="../media/image43.wmf"/><Relationship Id="rId24" Type="http://schemas.openxmlformats.org/officeDocument/2006/relationships/oleObject" Target="../embeddings/oleObject45.bin"/><Relationship Id="rId23" Type="http://schemas.openxmlformats.org/officeDocument/2006/relationships/oleObject" Target="../embeddings/oleObject44.bin"/><Relationship Id="rId22" Type="http://schemas.openxmlformats.org/officeDocument/2006/relationships/image" Target="../media/image42.wmf"/><Relationship Id="rId21" Type="http://schemas.openxmlformats.org/officeDocument/2006/relationships/oleObject" Target="../embeddings/oleObject43.bin"/><Relationship Id="rId20" Type="http://schemas.openxmlformats.org/officeDocument/2006/relationships/image" Target="../media/image41.wmf"/><Relationship Id="rId2" Type="http://schemas.openxmlformats.org/officeDocument/2006/relationships/image" Target="../media/image34.wmf"/><Relationship Id="rId19" Type="http://schemas.openxmlformats.org/officeDocument/2006/relationships/oleObject" Target="../embeddings/oleObject42.bin"/><Relationship Id="rId18" Type="http://schemas.openxmlformats.org/officeDocument/2006/relationships/image" Target="../media/image40.emf"/><Relationship Id="rId17" Type="http://schemas.openxmlformats.org/officeDocument/2006/relationships/oleObject" Target="../embeddings/oleObject41.bin"/><Relationship Id="rId16" Type="http://schemas.openxmlformats.org/officeDocument/2006/relationships/image" Target="../media/image39.emf"/><Relationship Id="rId15" Type="http://schemas.openxmlformats.org/officeDocument/2006/relationships/oleObject" Target="../embeddings/oleObject40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39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3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6.wmf"/><Relationship Id="rId34" Type="http://schemas.openxmlformats.org/officeDocument/2006/relationships/notesSlide" Target="../notesSlides/notesSlide5.xml"/><Relationship Id="rId33" Type="http://schemas.openxmlformats.org/officeDocument/2006/relationships/vmlDrawing" Target="../drawings/vmlDrawing5.vml"/><Relationship Id="rId32" Type="http://schemas.openxmlformats.org/officeDocument/2006/relationships/slideLayout" Target="../slideLayouts/slideLayout18.xml"/><Relationship Id="rId31" Type="http://schemas.openxmlformats.org/officeDocument/2006/relationships/image" Target="../media/image52.wmf"/><Relationship Id="rId30" Type="http://schemas.openxmlformats.org/officeDocument/2006/relationships/oleObject" Target="../embeddings/oleObject65.bin"/><Relationship Id="rId3" Type="http://schemas.openxmlformats.org/officeDocument/2006/relationships/oleObject" Target="../embeddings/oleObject50.bin"/><Relationship Id="rId29" Type="http://schemas.openxmlformats.org/officeDocument/2006/relationships/oleObject" Target="../embeddings/oleObject64.bin"/><Relationship Id="rId28" Type="http://schemas.openxmlformats.org/officeDocument/2006/relationships/image" Target="../media/image44.wmf"/><Relationship Id="rId27" Type="http://schemas.openxmlformats.org/officeDocument/2006/relationships/oleObject" Target="../embeddings/oleObject63.bin"/><Relationship Id="rId26" Type="http://schemas.openxmlformats.org/officeDocument/2006/relationships/oleObject" Target="../embeddings/oleObject62.bin"/><Relationship Id="rId25" Type="http://schemas.openxmlformats.org/officeDocument/2006/relationships/image" Target="../media/image43.wmf"/><Relationship Id="rId24" Type="http://schemas.openxmlformats.org/officeDocument/2006/relationships/oleObject" Target="../embeddings/oleObject61.bin"/><Relationship Id="rId23" Type="http://schemas.openxmlformats.org/officeDocument/2006/relationships/oleObject" Target="../embeddings/oleObject60.bin"/><Relationship Id="rId22" Type="http://schemas.openxmlformats.org/officeDocument/2006/relationships/image" Target="../media/image42.wmf"/><Relationship Id="rId21" Type="http://schemas.openxmlformats.org/officeDocument/2006/relationships/oleObject" Target="../embeddings/oleObject59.bin"/><Relationship Id="rId20" Type="http://schemas.openxmlformats.org/officeDocument/2006/relationships/image" Target="../media/image41.wmf"/><Relationship Id="rId2" Type="http://schemas.openxmlformats.org/officeDocument/2006/relationships/image" Target="../media/image45.wmf"/><Relationship Id="rId19" Type="http://schemas.openxmlformats.org/officeDocument/2006/relationships/oleObject" Target="../embeddings/oleObject58.bin"/><Relationship Id="rId18" Type="http://schemas.openxmlformats.org/officeDocument/2006/relationships/image" Target="../media/image51.emf"/><Relationship Id="rId17" Type="http://schemas.openxmlformats.org/officeDocument/2006/relationships/oleObject" Target="../embeddings/oleObject57.bin"/><Relationship Id="rId16" Type="http://schemas.openxmlformats.org/officeDocument/2006/relationships/image" Target="../media/image50.emf"/><Relationship Id="rId15" Type="http://schemas.openxmlformats.org/officeDocument/2006/relationships/oleObject" Target="../embeddings/oleObject56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55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54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4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67.bin"/><Relationship Id="rId29" Type="http://schemas.openxmlformats.org/officeDocument/2006/relationships/notesSlide" Target="../notesSlides/notesSlide6.xml"/><Relationship Id="rId28" Type="http://schemas.openxmlformats.org/officeDocument/2006/relationships/vmlDrawing" Target="../drawings/vmlDrawing6.vml"/><Relationship Id="rId27" Type="http://schemas.openxmlformats.org/officeDocument/2006/relationships/slideLayout" Target="../slideLayouts/slideLayout18.xml"/><Relationship Id="rId26" Type="http://schemas.openxmlformats.org/officeDocument/2006/relationships/oleObject" Target="../embeddings/oleObject79.bin"/><Relationship Id="rId25" Type="http://schemas.openxmlformats.org/officeDocument/2006/relationships/image" Target="../media/image60.emf"/><Relationship Id="rId24" Type="http://schemas.openxmlformats.org/officeDocument/2006/relationships/oleObject" Target="../embeddings/oleObject78.bin"/><Relationship Id="rId23" Type="http://schemas.openxmlformats.org/officeDocument/2006/relationships/image" Target="../media/image59.wmf"/><Relationship Id="rId22" Type="http://schemas.openxmlformats.org/officeDocument/2006/relationships/oleObject" Target="../embeddings/oleObject77.bin"/><Relationship Id="rId21" Type="http://schemas.openxmlformats.org/officeDocument/2006/relationships/image" Target="../media/image58.wmf"/><Relationship Id="rId20" Type="http://schemas.openxmlformats.org/officeDocument/2006/relationships/oleObject" Target="../embeddings/oleObject76.bin"/><Relationship Id="rId2" Type="http://schemas.openxmlformats.org/officeDocument/2006/relationships/image" Target="../media/image53.wmf"/><Relationship Id="rId19" Type="http://schemas.openxmlformats.org/officeDocument/2006/relationships/oleObject" Target="../embeddings/oleObject75.bin"/><Relationship Id="rId18" Type="http://schemas.openxmlformats.org/officeDocument/2006/relationships/image" Target="../media/image57.wmf"/><Relationship Id="rId17" Type="http://schemas.openxmlformats.org/officeDocument/2006/relationships/oleObject" Target="../embeddings/oleObject74.bin"/><Relationship Id="rId16" Type="http://schemas.openxmlformats.org/officeDocument/2006/relationships/image" Target="../media/image56.wmf"/><Relationship Id="rId15" Type="http://schemas.openxmlformats.org/officeDocument/2006/relationships/oleObject" Target="../embeddings/oleObject73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72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71.bin"/><Relationship Id="rId10" Type="http://schemas.openxmlformats.org/officeDocument/2006/relationships/image" Target="../media/image55.wmf"/><Relationship Id="rId1" Type="http://schemas.openxmlformats.org/officeDocument/2006/relationships/oleObject" Target="../embeddings/oleObject6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81.bin"/><Relationship Id="rId25" Type="http://schemas.openxmlformats.org/officeDocument/2006/relationships/notesSlide" Target="../notesSlides/notesSlide7.xml"/><Relationship Id="rId24" Type="http://schemas.openxmlformats.org/officeDocument/2006/relationships/vmlDrawing" Target="../drawings/vmlDrawing7.vml"/><Relationship Id="rId23" Type="http://schemas.openxmlformats.org/officeDocument/2006/relationships/slideLayout" Target="../slideLayouts/slideLayout18.xml"/><Relationship Id="rId22" Type="http://schemas.openxmlformats.org/officeDocument/2006/relationships/image" Target="../media/image44.wmf"/><Relationship Id="rId21" Type="http://schemas.openxmlformats.org/officeDocument/2006/relationships/oleObject" Target="../embeddings/oleObject90.bin"/><Relationship Id="rId20" Type="http://schemas.openxmlformats.org/officeDocument/2006/relationships/image" Target="../media/image64.emf"/><Relationship Id="rId2" Type="http://schemas.openxmlformats.org/officeDocument/2006/relationships/image" Target="../media/image61.wmf"/><Relationship Id="rId19" Type="http://schemas.openxmlformats.org/officeDocument/2006/relationships/oleObject" Target="../embeddings/oleObject89.bin"/><Relationship Id="rId18" Type="http://schemas.openxmlformats.org/officeDocument/2006/relationships/image" Target="../media/image59.wmf"/><Relationship Id="rId17" Type="http://schemas.openxmlformats.org/officeDocument/2006/relationships/oleObject" Target="../embeddings/oleObject88.bin"/><Relationship Id="rId16" Type="http://schemas.openxmlformats.org/officeDocument/2006/relationships/image" Target="../media/image28.wmf"/><Relationship Id="rId15" Type="http://schemas.openxmlformats.org/officeDocument/2006/relationships/oleObject" Target="../embeddings/oleObject87.bin"/><Relationship Id="rId14" Type="http://schemas.openxmlformats.org/officeDocument/2006/relationships/image" Target="../media/image57.wmf"/><Relationship Id="rId13" Type="http://schemas.openxmlformats.org/officeDocument/2006/relationships/oleObject" Target="../embeddings/oleObject86.bin"/><Relationship Id="rId12" Type="http://schemas.openxmlformats.org/officeDocument/2006/relationships/image" Target="../media/image56.wmf"/><Relationship Id="rId11" Type="http://schemas.openxmlformats.org/officeDocument/2006/relationships/oleObject" Target="../embeddings/oleObject85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8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65.wmf"/><Relationship Id="rId17" Type="http://schemas.openxmlformats.org/officeDocument/2006/relationships/notesSlide" Target="../notesSlides/notesSlide8.xml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18.xml"/><Relationship Id="rId14" Type="http://schemas.openxmlformats.org/officeDocument/2006/relationships/image" Target="../media/image69.wmf"/><Relationship Id="rId13" Type="http://schemas.openxmlformats.org/officeDocument/2006/relationships/oleObject" Target="../embeddings/oleObject97.bin"/><Relationship Id="rId12" Type="http://schemas.openxmlformats.org/officeDocument/2006/relationships/image" Target="../media/image68.wmf"/><Relationship Id="rId11" Type="http://schemas.openxmlformats.org/officeDocument/2006/relationships/oleObject" Target="../embeddings/oleObject96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9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99.bin"/><Relationship Id="rId29" Type="http://schemas.openxmlformats.org/officeDocument/2006/relationships/notesSlide" Target="../notesSlides/notesSlide9.xml"/><Relationship Id="rId28" Type="http://schemas.openxmlformats.org/officeDocument/2006/relationships/vmlDrawing" Target="../drawings/vmlDrawing9.vml"/><Relationship Id="rId27" Type="http://schemas.openxmlformats.org/officeDocument/2006/relationships/slideLayout" Target="../slideLayouts/slideLayout18.xml"/><Relationship Id="rId26" Type="http://schemas.openxmlformats.org/officeDocument/2006/relationships/image" Target="../media/image76.wmf"/><Relationship Id="rId25" Type="http://schemas.openxmlformats.org/officeDocument/2006/relationships/oleObject" Target="../embeddings/oleObject110.bin"/><Relationship Id="rId24" Type="http://schemas.openxmlformats.org/officeDocument/2006/relationships/image" Target="../media/image75.wmf"/><Relationship Id="rId23" Type="http://schemas.openxmlformats.org/officeDocument/2006/relationships/oleObject" Target="../embeddings/oleObject109.bin"/><Relationship Id="rId22" Type="http://schemas.openxmlformats.org/officeDocument/2006/relationships/image" Target="../media/image28.wmf"/><Relationship Id="rId21" Type="http://schemas.openxmlformats.org/officeDocument/2006/relationships/oleObject" Target="../embeddings/oleObject108.bin"/><Relationship Id="rId20" Type="http://schemas.openxmlformats.org/officeDocument/2006/relationships/image" Target="../media/image74.wmf"/><Relationship Id="rId2" Type="http://schemas.openxmlformats.org/officeDocument/2006/relationships/image" Target="../media/image70.wmf"/><Relationship Id="rId19" Type="http://schemas.openxmlformats.org/officeDocument/2006/relationships/oleObject" Target="../embeddings/oleObject107.bin"/><Relationship Id="rId18" Type="http://schemas.openxmlformats.org/officeDocument/2006/relationships/image" Target="../media/image59.wmf"/><Relationship Id="rId17" Type="http://schemas.openxmlformats.org/officeDocument/2006/relationships/oleObject" Target="../embeddings/oleObject106.bin"/><Relationship Id="rId16" Type="http://schemas.openxmlformats.org/officeDocument/2006/relationships/image" Target="../media/image68.wmf"/><Relationship Id="rId15" Type="http://schemas.openxmlformats.org/officeDocument/2006/relationships/oleObject" Target="../embeddings/oleObject105.bin"/><Relationship Id="rId14" Type="http://schemas.openxmlformats.org/officeDocument/2006/relationships/image" Target="../media/image69.wmf"/><Relationship Id="rId13" Type="http://schemas.openxmlformats.org/officeDocument/2006/relationships/oleObject" Target="../embeddings/oleObject104.bin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103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9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6588125" y="6381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CC"/>
                </a:solidFill>
                <a:latin typeface="Calibri" panose="020F0502020204030204" pitchFamily="34" charset="0"/>
              </a:rPr>
            </a:fld>
            <a:endParaRPr lang="en-US" altLang="zh-CN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35000" y="987425"/>
            <a:ext cx="3505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一    安培力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990600" y="3886200"/>
          <a:ext cx="33766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1257300" imgH="228600" progId="Equation.3">
                  <p:embed/>
                </p:oleObj>
              </mc:Choice>
              <mc:Fallback>
                <p:oleObj name="" r:id="rId1" imgW="1257300" imgH="2286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3886200"/>
                        <a:ext cx="3376613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1066800" y="4724400"/>
          <a:ext cx="17367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" imgW="647700" imgH="228600" progId="Equation.3">
                  <p:embed/>
                </p:oleObj>
              </mc:Choice>
              <mc:Fallback>
                <p:oleObj name="" r:id="rId3" imgW="647700" imgH="2286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4724400"/>
                        <a:ext cx="1736725" cy="614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6516688" y="4797425"/>
          <a:ext cx="20161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5" imgW="786765" imgH="215900" progId="Equation.3">
                  <p:embed/>
                </p:oleObj>
              </mc:Choice>
              <mc:Fallback>
                <p:oleObj name="" r:id="rId5" imgW="786765" imgH="2159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16688" y="4797425"/>
                        <a:ext cx="2016125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3924300" y="4797425"/>
          <a:ext cx="25923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7" imgW="1028700" imgH="190500" progId="Equation.3">
                  <p:embed/>
                </p:oleObj>
              </mc:Choice>
              <mc:Fallback>
                <p:oleObj name="" r:id="rId7" imgW="1028700" imgH="1905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24300" y="4797425"/>
                        <a:ext cx="2592388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88"/>
          <p:cNvGrpSpPr/>
          <p:nvPr/>
        </p:nvGrpSpPr>
        <p:grpSpPr>
          <a:xfrm>
            <a:off x="4500563" y="1600200"/>
            <a:ext cx="4127500" cy="2908300"/>
            <a:chOff x="2835" y="1008"/>
            <a:chExt cx="2600" cy="1832"/>
          </a:xfrm>
        </p:grpSpPr>
        <p:sp>
          <p:nvSpPr>
            <p:cNvPr id="5169" name="Rectangle 89"/>
            <p:cNvSpPr/>
            <p:nvPr/>
          </p:nvSpPr>
          <p:spPr>
            <a:xfrm>
              <a:off x="2835" y="1008"/>
              <a:ext cx="2600" cy="183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306" name="AutoShape 90"/>
            <p:cNvSpPr>
              <a:spLocks noChangeArrowheads="1"/>
            </p:cNvSpPr>
            <p:nvPr/>
          </p:nvSpPr>
          <p:spPr bwMode="auto">
            <a:xfrm rot="4698127">
              <a:off x="3731" y="785"/>
              <a:ext cx="581" cy="2190"/>
            </a:xfrm>
            <a:prstGeom prst="can">
              <a:avLst>
                <a:gd name="adj" fmla="val 40643"/>
              </a:avLst>
            </a:prstGeom>
            <a:gradFill rotWithShape="0">
              <a:gsLst>
                <a:gs pos="0">
                  <a:srgbClr val="336699"/>
                </a:gs>
                <a:gs pos="50000">
                  <a:schemeClr val="bg1"/>
                </a:gs>
                <a:gs pos="100000">
                  <a:srgbClr val="336699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71" name="Rectangle 91"/>
            <p:cNvSpPr/>
            <p:nvPr/>
          </p:nvSpPr>
          <p:spPr>
            <a:xfrm rot="-716591">
              <a:off x="3292" y="1590"/>
              <a:ext cx="1458" cy="581"/>
            </a:xfrm>
            <a:prstGeom prst="rect">
              <a:avLst/>
            </a:prstGeom>
            <a:solidFill>
              <a:srgbClr val="F7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5172" name="Object 92"/>
            <p:cNvGraphicFramePr>
              <a:graphicFrameLocks noChangeAspect="1"/>
            </p:cNvGraphicFramePr>
            <p:nvPr/>
          </p:nvGraphicFramePr>
          <p:xfrm>
            <a:off x="3975" y="2304"/>
            <a:ext cx="227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9" imgW="254000" imgH="254000" progId="Equation.3">
                    <p:embed/>
                  </p:oleObj>
                </mc:Choice>
                <mc:Fallback>
                  <p:oleObj name="" r:id="rId9" imgW="254000" imgH="2540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975" y="2304"/>
                          <a:ext cx="227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3" name="Freeform 93"/>
            <p:cNvSpPr/>
            <p:nvPr/>
          </p:nvSpPr>
          <p:spPr>
            <a:xfrm>
              <a:off x="4973" y="1586"/>
              <a:ext cx="364" cy="75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313" y="0"/>
                </a:cxn>
              </a:cxnLst>
              <a:pathLst>
                <a:path w="383" h="81">
                  <a:moveTo>
                    <a:pt x="0" y="81"/>
                  </a:moveTo>
                  <a:lnTo>
                    <a:pt x="383" y="0"/>
                  </a:lnTo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sm" len="lg"/>
              <a:tailEnd type="triangle" w="sm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5174" name="Group 94"/>
            <p:cNvGrpSpPr/>
            <p:nvPr/>
          </p:nvGrpSpPr>
          <p:grpSpPr>
            <a:xfrm>
              <a:off x="3428" y="2115"/>
              <a:ext cx="137" cy="134"/>
              <a:chOff x="3382" y="1776"/>
              <a:chExt cx="144" cy="144"/>
            </a:xfrm>
          </p:grpSpPr>
          <p:sp>
            <p:nvSpPr>
              <p:cNvPr id="5189" name="Oval 95"/>
              <p:cNvSpPr/>
              <p:nvPr/>
            </p:nvSpPr>
            <p:spPr>
              <a:xfrm>
                <a:off x="3382" y="1776"/>
                <a:ext cx="144" cy="14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  <a:tileRect/>
              </a:gradFill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190" name="Line 96"/>
              <p:cNvSpPr/>
              <p:nvPr/>
            </p:nvSpPr>
            <p:spPr>
              <a:xfrm>
                <a:off x="3404" y="1854"/>
                <a:ext cx="89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sm" len="lg"/>
                <a:tailEnd type="none" w="sm" len="med"/>
              </a:ln>
            </p:spPr>
          </p:sp>
        </p:grpSp>
        <p:grpSp>
          <p:nvGrpSpPr>
            <p:cNvPr id="5175" name="Group 97"/>
            <p:cNvGrpSpPr/>
            <p:nvPr/>
          </p:nvGrpSpPr>
          <p:grpSpPr>
            <a:xfrm>
              <a:off x="3428" y="1754"/>
              <a:ext cx="137" cy="134"/>
              <a:chOff x="3382" y="1392"/>
              <a:chExt cx="144" cy="144"/>
            </a:xfrm>
          </p:grpSpPr>
          <p:sp>
            <p:nvSpPr>
              <p:cNvPr id="5187" name="Oval 98"/>
              <p:cNvSpPr/>
              <p:nvPr/>
            </p:nvSpPr>
            <p:spPr>
              <a:xfrm>
                <a:off x="3382" y="1392"/>
                <a:ext cx="144" cy="14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  <a:tileRect/>
              </a:gradFill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188" name="Line 99"/>
              <p:cNvSpPr/>
              <p:nvPr/>
            </p:nvSpPr>
            <p:spPr>
              <a:xfrm>
                <a:off x="3404" y="1470"/>
                <a:ext cx="89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sm" len="lg"/>
                <a:tailEnd type="none" w="sm" len="med"/>
              </a:ln>
            </p:spPr>
          </p:sp>
        </p:grpSp>
        <p:graphicFrame>
          <p:nvGraphicFramePr>
            <p:cNvPr id="5176" name="Object 100"/>
            <p:cNvGraphicFramePr>
              <a:graphicFrameLocks noChangeAspect="1"/>
            </p:cNvGraphicFramePr>
            <p:nvPr/>
          </p:nvGraphicFramePr>
          <p:xfrm>
            <a:off x="5070" y="1410"/>
            <a:ext cx="13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11" imgW="165100" imgH="228600" progId="Equation.3">
                    <p:embed/>
                  </p:oleObj>
                </mc:Choice>
                <mc:Fallback>
                  <p:oleObj name="" r:id="rId11" imgW="165100" imgH="2286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070" y="1410"/>
                          <a:ext cx="132" cy="1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7" name="Text Box 101"/>
            <p:cNvSpPr txBox="1"/>
            <p:nvPr/>
          </p:nvSpPr>
          <p:spPr>
            <a:xfrm>
              <a:off x="4887" y="1634"/>
              <a:ext cx="3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78" name="Object 102"/>
            <p:cNvGraphicFramePr>
              <a:graphicFrameLocks noChangeAspect="1"/>
            </p:cNvGraphicFramePr>
            <p:nvPr/>
          </p:nvGraphicFramePr>
          <p:xfrm>
            <a:off x="3035" y="2438"/>
            <a:ext cx="259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13" imgW="254000" imgH="317500" progId="Equation.3">
                    <p:embed/>
                  </p:oleObj>
                </mc:Choice>
                <mc:Fallback>
                  <p:oleObj name="" r:id="rId13" imgW="254000" imgH="3175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CC00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35" y="2438"/>
                          <a:ext cx="259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9" name="Line 103"/>
            <p:cNvSpPr/>
            <p:nvPr/>
          </p:nvSpPr>
          <p:spPr>
            <a:xfrm>
              <a:off x="4785" y="1231"/>
              <a:ext cx="0" cy="1520"/>
            </a:xfrm>
            <a:prstGeom prst="line">
              <a:avLst/>
            </a:prstGeom>
            <a:ln w="19050" cap="flat" cmpd="sng">
              <a:solidFill>
                <a:srgbClr val="CC00CC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180" name="Line 104"/>
            <p:cNvSpPr/>
            <p:nvPr/>
          </p:nvSpPr>
          <p:spPr>
            <a:xfrm>
              <a:off x="4332" y="1231"/>
              <a:ext cx="0" cy="1520"/>
            </a:xfrm>
            <a:prstGeom prst="line">
              <a:avLst/>
            </a:prstGeom>
            <a:ln w="19050" cap="flat" cmpd="sng">
              <a:solidFill>
                <a:srgbClr val="CC00CC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181" name="Line 105"/>
            <p:cNvSpPr/>
            <p:nvPr/>
          </p:nvSpPr>
          <p:spPr>
            <a:xfrm>
              <a:off x="3337" y="1231"/>
              <a:ext cx="0" cy="1520"/>
            </a:xfrm>
            <a:prstGeom prst="line">
              <a:avLst/>
            </a:prstGeom>
            <a:ln w="19050" cap="flat" cmpd="sng">
              <a:solidFill>
                <a:srgbClr val="CC00CC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182" name="Line 106"/>
            <p:cNvSpPr/>
            <p:nvPr/>
          </p:nvSpPr>
          <p:spPr>
            <a:xfrm rot="19994">
              <a:off x="3373" y="2304"/>
              <a:ext cx="65" cy="32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83" name="Line 107"/>
            <p:cNvSpPr/>
            <p:nvPr/>
          </p:nvSpPr>
          <p:spPr>
            <a:xfrm rot="194302">
              <a:off x="4795" y="2020"/>
              <a:ext cx="91" cy="35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84" name="Line 108"/>
            <p:cNvSpPr/>
            <p:nvPr/>
          </p:nvSpPr>
          <p:spPr>
            <a:xfrm flipV="1">
              <a:off x="4203" y="2259"/>
              <a:ext cx="639" cy="13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triangle" w="sm" len="lg"/>
            </a:ln>
          </p:spPr>
        </p:sp>
        <p:sp>
          <p:nvSpPr>
            <p:cNvPr id="5185" name="Line 109"/>
            <p:cNvSpPr/>
            <p:nvPr/>
          </p:nvSpPr>
          <p:spPr>
            <a:xfrm rot="-164888" flipH="1">
              <a:off x="3428" y="2438"/>
              <a:ext cx="547" cy="8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triangle" w="sm" len="lg"/>
            </a:ln>
          </p:spPr>
        </p:sp>
        <p:sp>
          <p:nvSpPr>
            <p:cNvPr id="5186" name="Line 110"/>
            <p:cNvSpPr/>
            <p:nvPr/>
          </p:nvSpPr>
          <p:spPr>
            <a:xfrm>
              <a:off x="3833" y="1231"/>
              <a:ext cx="0" cy="1520"/>
            </a:xfrm>
            <a:prstGeom prst="line">
              <a:avLst/>
            </a:prstGeom>
            <a:ln w="19050" cap="flat" cmpd="sng">
              <a:solidFill>
                <a:srgbClr val="CC00CC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9366" name="Group 150"/>
          <p:cNvGrpSpPr/>
          <p:nvPr/>
        </p:nvGrpSpPr>
        <p:grpSpPr>
          <a:xfrm>
            <a:off x="1023938" y="1676400"/>
            <a:ext cx="5826125" cy="1254125"/>
            <a:chOff x="645" y="1056"/>
            <a:chExt cx="3670" cy="790"/>
          </a:xfrm>
        </p:grpSpPr>
        <p:grpSp>
          <p:nvGrpSpPr>
            <p:cNvPr id="5160" name="Group 148"/>
            <p:cNvGrpSpPr/>
            <p:nvPr/>
          </p:nvGrpSpPr>
          <p:grpSpPr>
            <a:xfrm>
              <a:off x="645" y="1056"/>
              <a:ext cx="1507" cy="790"/>
              <a:chOff x="645" y="1056"/>
              <a:chExt cx="1507" cy="790"/>
            </a:xfrm>
          </p:grpSpPr>
          <p:sp>
            <p:nvSpPr>
              <p:cNvPr id="5167" name="Text Box 4"/>
              <p:cNvSpPr txBox="1"/>
              <p:nvPr/>
            </p:nvSpPr>
            <p:spPr>
              <a:xfrm>
                <a:off x="672" y="1056"/>
                <a:ext cx="1480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 b="1" dirty="0">
                    <a:latin typeface="Times New Roman" panose="02020603050405020304" pitchFamily="18" charset="0"/>
                  </a:rPr>
                  <a:t>洛伦兹力</a:t>
                </a:r>
                <a:endParaRPr lang="zh-CN" altLang="en-US" sz="32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5168" name="Object 5"/>
              <p:cNvGraphicFramePr>
                <a:graphicFrameLocks noChangeAspect="1"/>
              </p:cNvGraphicFramePr>
              <p:nvPr/>
            </p:nvGraphicFramePr>
            <p:xfrm>
              <a:off x="645" y="1440"/>
              <a:ext cx="1323" cy="4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7" name="" r:id="rId15" imgW="927100" imgH="241300" progId="Equation.3">
                      <p:embed/>
                    </p:oleObj>
                  </mc:Choice>
                  <mc:Fallback>
                    <p:oleObj name="" r:id="rId15" imgW="927100" imgH="241300" progId="Equation.3">
                      <p:embed/>
                      <p:pic>
                        <p:nvPicPr>
                          <p:cNvPr id="0" name="图片 3136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645" y="1440"/>
                            <a:ext cx="1323" cy="40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61" name="Group 111"/>
            <p:cNvGrpSpPr/>
            <p:nvPr/>
          </p:nvGrpSpPr>
          <p:grpSpPr>
            <a:xfrm>
              <a:off x="3851" y="1107"/>
              <a:ext cx="464" cy="382"/>
              <a:chOff x="4272" y="827"/>
              <a:chExt cx="488" cy="409"/>
            </a:xfrm>
          </p:grpSpPr>
          <p:graphicFrame>
            <p:nvGraphicFramePr>
              <p:cNvPr id="5162" name="Object 112"/>
              <p:cNvGraphicFramePr>
                <a:graphicFrameLocks noChangeAspect="1"/>
              </p:cNvGraphicFramePr>
              <p:nvPr/>
            </p:nvGraphicFramePr>
            <p:xfrm>
              <a:off x="4505" y="827"/>
              <a:ext cx="255" cy="4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2" name="" r:id="rId17" imgW="203200" imgH="228600" progId="Equation.3">
                      <p:embed/>
                    </p:oleObj>
                  </mc:Choice>
                  <mc:Fallback>
                    <p:oleObj name="" r:id="rId17" imgW="203200" imgH="228600" progId="Equation.3">
                      <p:embed/>
                      <p:pic>
                        <p:nvPicPr>
                          <p:cNvPr id="0" name="图片 3131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4505" y="827"/>
                            <a:ext cx="255" cy="4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163" name="Group 113"/>
              <p:cNvGrpSpPr/>
              <p:nvPr/>
            </p:nvGrpSpPr>
            <p:grpSpPr>
              <a:xfrm>
                <a:off x="4272" y="960"/>
                <a:ext cx="192" cy="192"/>
                <a:chOff x="3792" y="576"/>
                <a:chExt cx="192" cy="192"/>
              </a:xfrm>
            </p:grpSpPr>
            <p:sp>
              <p:nvSpPr>
                <p:cNvPr id="5164" name="Oval 114"/>
                <p:cNvSpPr/>
                <p:nvPr/>
              </p:nvSpPr>
              <p:spPr>
                <a:xfrm>
                  <a:off x="3792" y="576"/>
                  <a:ext cx="192" cy="192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65" name="Line 115"/>
                <p:cNvSpPr/>
                <p:nvPr/>
              </p:nvSpPr>
              <p:spPr>
                <a:xfrm flipH="1">
                  <a:off x="3840" y="624"/>
                  <a:ext cx="96" cy="96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166" name="Line 116"/>
                <p:cNvSpPr/>
                <p:nvPr/>
              </p:nvSpPr>
              <p:spPr>
                <a:xfrm>
                  <a:off x="3840" y="624"/>
                  <a:ext cx="96" cy="96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</p:grpSp>
      <p:grpSp>
        <p:nvGrpSpPr>
          <p:cNvPr id="5" name="Group 117"/>
          <p:cNvGrpSpPr/>
          <p:nvPr/>
        </p:nvGrpSpPr>
        <p:grpSpPr>
          <a:xfrm>
            <a:off x="5624513" y="2725738"/>
            <a:ext cx="695325" cy="631825"/>
            <a:chOff x="3543" y="1717"/>
            <a:chExt cx="438" cy="398"/>
          </a:xfrm>
        </p:grpSpPr>
        <p:sp>
          <p:nvSpPr>
            <p:cNvPr id="5158" name="Freeform 118"/>
            <p:cNvSpPr/>
            <p:nvPr/>
          </p:nvSpPr>
          <p:spPr>
            <a:xfrm>
              <a:off x="3616" y="1717"/>
              <a:ext cx="365" cy="78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0" y="62"/>
                </a:cxn>
              </a:cxnLst>
              <a:pathLst>
                <a:path w="384" h="84">
                  <a:moveTo>
                    <a:pt x="384" y="0"/>
                  </a:moveTo>
                  <a:lnTo>
                    <a:pt x="0" y="84"/>
                  </a:lnTo>
                </a:path>
              </a:pathLst>
            </a:custGeom>
            <a:noFill/>
            <a:ln w="38100" cap="flat" cmpd="sng">
              <a:solidFill>
                <a:srgbClr val="3333FF">
                  <a:alpha val="100000"/>
                </a:srgbClr>
              </a:solidFill>
              <a:prstDash val="solid"/>
              <a:round/>
              <a:headEnd type="none" w="sm" len="lg"/>
              <a:tailEnd type="triangle" w="sm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5159" name="Object 119"/>
            <p:cNvGraphicFramePr>
              <a:graphicFrameLocks noChangeAspect="1"/>
            </p:cNvGraphicFramePr>
            <p:nvPr/>
          </p:nvGraphicFramePr>
          <p:xfrm>
            <a:off x="3543" y="1730"/>
            <a:ext cx="335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19" imgW="203200" imgH="266700" progId="Equation.3">
                    <p:embed/>
                  </p:oleObj>
                </mc:Choice>
                <mc:Fallback>
                  <p:oleObj name="" r:id="rId19" imgW="203200" imgH="2667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43" y="1730"/>
                          <a:ext cx="335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365" name="Group 149"/>
          <p:cNvGrpSpPr/>
          <p:nvPr/>
        </p:nvGrpSpPr>
        <p:grpSpPr>
          <a:xfrm>
            <a:off x="990600" y="2735263"/>
            <a:ext cx="5424488" cy="993775"/>
            <a:chOff x="624" y="1723"/>
            <a:chExt cx="3417" cy="626"/>
          </a:xfrm>
        </p:grpSpPr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624" y="1968"/>
            <a:ext cx="162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21" imgW="977900" imgH="228600" progId="Equation.3">
                    <p:embed/>
                  </p:oleObj>
                </mc:Choice>
                <mc:Fallback>
                  <p:oleObj name="" r:id="rId21" imgW="977900" imgH="2286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624" y="1968"/>
                          <a:ext cx="162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53" name="Group 120"/>
            <p:cNvGrpSpPr/>
            <p:nvPr/>
          </p:nvGrpSpPr>
          <p:grpSpPr>
            <a:xfrm>
              <a:off x="3778" y="1723"/>
              <a:ext cx="263" cy="437"/>
              <a:chOff x="3766" y="1392"/>
              <a:chExt cx="277" cy="470"/>
            </a:xfrm>
          </p:grpSpPr>
          <p:sp>
            <p:nvSpPr>
              <p:cNvPr id="5154" name="Freeform 121"/>
              <p:cNvSpPr/>
              <p:nvPr/>
            </p:nvSpPr>
            <p:spPr>
              <a:xfrm>
                <a:off x="4042" y="1448"/>
                <a:ext cx="1" cy="4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14"/>
                  </a:cxn>
                </a:cxnLst>
                <a:pathLst>
                  <a:path w="1" h="414">
                    <a:moveTo>
                      <a:pt x="0" y="0"/>
                    </a:moveTo>
                    <a:lnTo>
                      <a:pt x="0" y="41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5155" name="Group 122"/>
              <p:cNvGrpSpPr/>
              <p:nvPr/>
            </p:nvGrpSpPr>
            <p:grpSpPr>
              <a:xfrm>
                <a:off x="3766" y="1392"/>
                <a:ext cx="276" cy="380"/>
                <a:chOff x="3766" y="1392"/>
                <a:chExt cx="276" cy="380"/>
              </a:xfrm>
            </p:grpSpPr>
            <p:sp>
              <p:nvSpPr>
                <p:cNvPr id="5156" name="Freeform 123"/>
                <p:cNvSpPr/>
                <p:nvPr/>
              </p:nvSpPr>
              <p:spPr>
                <a:xfrm>
                  <a:off x="3897" y="1392"/>
                  <a:ext cx="145" cy="188"/>
                </a:xfrm>
                <a:custGeom>
                  <a:avLst/>
                  <a:gdLst/>
                  <a:ahLst/>
                  <a:cxnLst>
                    <a:cxn ang="0">
                      <a:pos x="7" y="20"/>
                    </a:cxn>
                    <a:cxn ang="0">
                      <a:pos x="7" y="20"/>
                    </a:cxn>
                    <a:cxn ang="0">
                      <a:pos x="49" y="140"/>
                    </a:cxn>
                    <a:cxn ang="0">
                      <a:pos x="145" y="188"/>
                    </a:cxn>
                  </a:cxnLst>
                  <a:pathLst>
                    <a:path w="145" h="188">
                      <a:moveTo>
                        <a:pt x="7" y="20"/>
                      </a:moveTo>
                      <a:cubicBezTo>
                        <a:pt x="7" y="20"/>
                        <a:pt x="0" y="0"/>
                        <a:pt x="7" y="20"/>
                      </a:cubicBezTo>
                      <a:cubicBezTo>
                        <a:pt x="14" y="40"/>
                        <a:pt x="26" y="112"/>
                        <a:pt x="49" y="140"/>
                      </a:cubicBezTo>
                      <a:cubicBezTo>
                        <a:pt x="72" y="168"/>
                        <a:pt x="125" y="178"/>
                        <a:pt x="145" y="188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CC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aphicFrame>
              <p:nvGraphicFramePr>
                <p:cNvPr id="5157" name="Object 124"/>
                <p:cNvGraphicFramePr>
                  <a:graphicFrameLocks noChangeAspect="1"/>
                </p:cNvGraphicFramePr>
                <p:nvPr/>
              </p:nvGraphicFramePr>
              <p:xfrm>
                <a:off x="3766" y="1482"/>
                <a:ext cx="205" cy="2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5" name="" r:id="rId23" imgW="127000" imgH="177165" progId="Equation.3">
                        <p:embed/>
                      </p:oleObj>
                    </mc:Choice>
                    <mc:Fallback>
                      <p:oleObj name="" r:id="rId23" imgW="127000" imgH="177165" progId="Equation.3">
                        <p:embed/>
                        <p:pic>
                          <p:nvPicPr>
                            <p:cNvPr id="0" name="图片 3134"/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66" y="1482"/>
                              <a:ext cx="205" cy="29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9341" name="Group 125"/>
          <p:cNvGrpSpPr/>
          <p:nvPr/>
        </p:nvGrpSpPr>
        <p:grpSpPr>
          <a:xfrm>
            <a:off x="6405563" y="2636838"/>
            <a:ext cx="327025" cy="665162"/>
            <a:chOff x="4105" y="1661"/>
            <a:chExt cx="206" cy="419"/>
          </a:xfrm>
        </p:grpSpPr>
        <p:graphicFrame>
          <p:nvGraphicFramePr>
            <p:cNvPr id="7" name="Object 126"/>
            <p:cNvGraphicFramePr>
              <a:graphicFrameLocks noChangeAspect="1"/>
            </p:cNvGraphicFramePr>
            <p:nvPr/>
          </p:nvGraphicFramePr>
          <p:xfrm>
            <a:off x="4112" y="1767"/>
            <a:ext cx="199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25" imgW="127000" imgH="203200" progId="Equation.3">
                    <p:embed/>
                  </p:oleObj>
                </mc:Choice>
                <mc:Fallback>
                  <p:oleObj name="" r:id="rId25" imgW="127000" imgH="2032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112" y="1767"/>
                          <a:ext cx="199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Arc 127"/>
            <p:cNvSpPr/>
            <p:nvPr/>
          </p:nvSpPr>
          <p:spPr>
            <a:xfrm flipV="1">
              <a:off x="4105" y="1661"/>
              <a:ext cx="136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2684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61"/>
                    <a:pt x="21590" y="22322"/>
                    <a:pt x="21572" y="22683"/>
                  </a:cubicBezTo>
                </a:path>
                <a:path w="21600" h="22684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61"/>
                    <a:pt x="21590" y="22322"/>
                    <a:pt x="21572" y="2268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9" name="Group 128"/>
          <p:cNvGrpSpPr/>
          <p:nvPr/>
        </p:nvGrpSpPr>
        <p:grpSpPr>
          <a:xfrm>
            <a:off x="6156325" y="3216275"/>
            <a:ext cx="217488" cy="212725"/>
            <a:chOff x="3382" y="1776"/>
            <a:chExt cx="144" cy="144"/>
          </a:xfrm>
        </p:grpSpPr>
        <p:sp>
          <p:nvSpPr>
            <p:cNvPr id="10" name="Oval 129"/>
            <p:cNvSpPr/>
            <p:nvPr/>
          </p:nvSpPr>
          <p:spPr>
            <a:xfrm>
              <a:off x="3382" y="1776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" name="Line 130"/>
            <p:cNvSpPr/>
            <p:nvPr/>
          </p:nvSpPr>
          <p:spPr>
            <a:xfrm>
              <a:off x="3404" y="1854"/>
              <a:ext cx="89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sm" len="lg"/>
              <a:tailEnd type="none" w="sm" len="med"/>
            </a:ln>
          </p:spPr>
        </p:sp>
      </p:grpSp>
      <p:grpSp>
        <p:nvGrpSpPr>
          <p:cNvPr id="12" name="Group 131"/>
          <p:cNvGrpSpPr/>
          <p:nvPr/>
        </p:nvGrpSpPr>
        <p:grpSpPr>
          <a:xfrm>
            <a:off x="6946900" y="2997200"/>
            <a:ext cx="217488" cy="212725"/>
            <a:chOff x="3382" y="1776"/>
            <a:chExt cx="144" cy="144"/>
          </a:xfrm>
        </p:grpSpPr>
        <p:sp>
          <p:nvSpPr>
            <p:cNvPr id="13" name="Oval 132"/>
            <p:cNvSpPr/>
            <p:nvPr/>
          </p:nvSpPr>
          <p:spPr>
            <a:xfrm>
              <a:off x="3382" y="1776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" name="Line 133"/>
            <p:cNvSpPr/>
            <p:nvPr/>
          </p:nvSpPr>
          <p:spPr>
            <a:xfrm>
              <a:off x="3404" y="1854"/>
              <a:ext cx="89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sm" len="lg"/>
              <a:tailEnd type="none" w="sm" len="med"/>
            </a:ln>
          </p:spPr>
        </p:sp>
      </p:grpSp>
      <p:grpSp>
        <p:nvGrpSpPr>
          <p:cNvPr id="15" name="Group 134"/>
          <p:cNvGrpSpPr/>
          <p:nvPr/>
        </p:nvGrpSpPr>
        <p:grpSpPr>
          <a:xfrm>
            <a:off x="6300788" y="2565400"/>
            <a:ext cx="217487" cy="212725"/>
            <a:chOff x="3382" y="1776"/>
            <a:chExt cx="144" cy="144"/>
          </a:xfrm>
        </p:grpSpPr>
        <p:sp>
          <p:nvSpPr>
            <p:cNvPr id="5144" name="Oval 135"/>
            <p:cNvSpPr/>
            <p:nvPr/>
          </p:nvSpPr>
          <p:spPr>
            <a:xfrm>
              <a:off x="3382" y="1776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" name="Line 136"/>
            <p:cNvSpPr/>
            <p:nvPr/>
          </p:nvSpPr>
          <p:spPr>
            <a:xfrm>
              <a:off x="3404" y="1854"/>
              <a:ext cx="89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sm" len="lg"/>
              <a:tailEnd type="none" w="sm" len="med"/>
            </a:ln>
          </p:spPr>
        </p:sp>
      </p:grpSp>
      <p:grpSp>
        <p:nvGrpSpPr>
          <p:cNvPr id="17" name="Group 137"/>
          <p:cNvGrpSpPr/>
          <p:nvPr/>
        </p:nvGrpSpPr>
        <p:grpSpPr>
          <a:xfrm>
            <a:off x="7162800" y="2424113"/>
            <a:ext cx="217488" cy="212725"/>
            <a:chOff x="3382" y="1776"/>
            <a:chExt cx="144" cy="144"/>
          </a:xfrm>
        </p:grpSpPr>
        <p:sp>
          <p:nvSpPr>
            <p:cNvPr id="18" name="Oval 138"/>
            <p:cNvSpPr/>
            <p:nvPr/>
          </p:nvSpPr>
          <p:spPr>
            <a:xfrm>
              <a:off x="3382" y="1776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9" name="Line 139"/>
            <p:cNvSpPr/>
            <p:nvPr/>
          </p:nvSpPr>
          <p:spPr>
            <a:xfrm>
              <a:off x="3404" y="1854"/>
              <a:ext cx="89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sm" len="lg"/>
              <a:tailEnd type="none" w="sm" len="med"/>
            </a:ln>
          </p:spPr>
        </p:sp>
      </p:grpSp>
      <p:grpSp>
        <p:nvGrpSpPr>
          <p:cNvPr id="9356" name="Group 140"/>
          <p:cNvGrpSpPr/>
          <p:nvPr/>
        </p:nvGrpSpPr>
        <p:grpSpPr>
          <a:xfrm>
            <a:off x="6516688" y="2565400"/>
            <a:ext cx="704850" cy="358775"/>
            <a:chOff x="4105" y="1616"/>
            <a:chExt cx="444" cy="226"/>
          </a:xfrm>
        </p:grpSpPr>
        <p:graphicFrame>
          <p:nvGraphicFramePr>
            <p:cNvPr id="20" name="Object 141"/>
            <p:cNvGraphicFramePr>
              <a:graphicFrameLocks noChangeAspect="1"/>
            </p:cNvGraphicFramePr>
            <p:nvPr/>
          </p:nvGraphicFramePr>
          <p:xfrm>
            <a:off x="4332" y="1624"/>
            <a:ext cx="21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27" imgW="317500" imgH="254000" progId="Equation.3">
                    <p:embed/>
                  </p:oleObj>
                </mc:Choice>
                <mc:Fallback>
                  <p:oleObj name="" r:id="rId27" imgW="317500" imgH="2540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CC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32" y="1624"/>
                          <a:ext cx="217" cy="2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Freeform 142"/>
            <p:cNvSpPr/>
            <p:nvPr/>
          </p:nvSpPr>
          <p:spPr>
            <a:xfrm>
              <a:off x="4105" y="1616"/>
              <a:ext cx="364" cy="75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313" y="0"/>
                </a:cxn>
              </a:cxnLst>
              <a:pathLst>
                <a:path w="383" h="81">
                  <a:moveTo>
                    <a:pt x="0" y="81"/>
                  </a:moveTo>
                  <a:lnTo>
                    <a:pt x="383" y="0"/>
                  </a:lnTo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sm" len="lg"/>
              <a:tailEnd type="triangle" w="sm" len="med"/>
            </a:ln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9359" name="Object 143"/>
          <p:cNvGraphicFramePr>
            <a:graphicFrameLocks noChangeAspect="1"/>
          </p:cNvGraphicFramePr>
          <p:nvPr/>
        </p:nvGraphicFramePr>
        <p:xfrm>
          <a:off x="2895600" y="5516563"/>
          <a:ext cx="20018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29" imgW="812165" imgH="203200" progId="Equation.3">
                  <p:embed/>
                </p:oleObj>
              </mc:Choice>
              <mc:Fallback>
                <p:oleObj name="" r:id="rId29" imgW="812165" imgH="2032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895600" y="5516563"/>
                        <a:ext cx="2001838" cy="5397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61" name="Rectangle 145"/>
          <p:cNvSpPr/>
          <p:nvPr/>
        </p:nvSpPr>
        <p:spPr>
          <a:xfrm>
            <a:off x="1143000" y="5516563"/>
            <a:ext cx="1752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安培力</a:t>
            </a:r>
            <a:endParaRPr lang="zh-CN" altLang="en-US" sz="32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1"/>
          <p:cNvSpPr txBox="1">
            <a:spLocks noGrp="1"/>
          </p:cNvSpPr>
          <p:nvPr/>
        </p:nvSpPr>
        <p:spPr>
          <a:xfrm>
            <a:off x="6588125" y="6381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CC"/>
                </a:solidFill>
                <a:latin typeface="Calibri" panose="020F0502020204030204" pitchFamily="34" charset="0"/>
              </a:rPr>
            </a:fld>
            <a:endParaRPr lang="en-US" altLang="zh-CN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grpSp>
        <p:nvGrpSpPr>
          <p:cNvPr id="14339" name="Group 292"/>
          <p:cNvGrpSpPr/>
          <p:nvPr/>
        </p:nvGrpSpPr>
        <p:grpSpPr>
          <a:xfrm>
            <a:off x="4787900" y="2043113"/>
            <a:ext cx="3733800" cy="3833812"/>
            <a:chOff x="3016" y="1287"/>
            <a:chExt cx="2352" cy="2415"/>
          </a:xfrm>
        </p:grpSpPr>
        <p:sp>
          <p:nvSpPr>
            <p:cNvPr id="14350" name="Rectangle 242"/>
            <p:cNvSpPr/>
            <p:nvPr/>
          </p:nvSpPr>
          <p:spPr>
            <a:xfrm>
              <a:off x="3016" y="1350"/>
              <a:ext cx="2352" cy="235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4351" name="Object 243"/>
            <p:cNvGraphicFramePr>
              <a:graphicFrameLocks noChangeAspect="1"/>
            </p:cNvGraphicFramePr>
            <p:nvPr/>
          </p:nvGraphicFramePr>
          <p:xfrm>
            <a:off x="5096" y="2780"/>
            <a:ext cx="181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" imgW="177800" imgH="190500" progId="Equation.3">
                    <p:embed/>
                  </p:oleObj>
                </mc:Choice>
                <mc:Fallback>
                  <p:oleObj name="" r:id="rId1" imgW="177800" imgH="1905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096" y="2780"/>
                          <a:ext cx="181" cy="1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2" name="Object 244"/>
            <p:cNvGraphicFramePr>
              <a:graphicFrameLocks noChangeAspect="1"/>
            </p:cNvGraphicFramePr>
            <p:nvPr/>
          </p:nvGraphicFramePr>
          <p:xfrm>
            <a:off x="3849" y="1430"/>
            <a:ext cx="199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3" imgW="190500" imgH="241300" progId="Equation.3">
                    <p:embed/>
                  </p:oleObj>
                </mc:Choice>
                <mc:Fallback>
                  <p:oleObj name="" r:id="rId3" imgW="190500" imgH="2413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49" y="1430"/>
                          <a:ext cx="199" cy="2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3" name="Freeform 245"/>
            <p:cNvSpPr/>
            <p:nvPr/>
          </p:nvSpPr>
          <p:spPr>
            <a:xfrm>
              <a:off x="4056" y="2423"/>
              <a:ext cx="241" cy="11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48" y="16"/>
                </a:cxn>
                <a:cxn ang="0">
                  <a:pos x="244" y="116"/>
                </a:cxn>
              </a:cxnLst>
              <a:pathLst>
                <a:path w="240" h="112">
                  <a:moveTo>
                    <a:pt x="0" y="16"/>
                  </a:moveTo>
                  <a:cubicBezTo>
                    <a:pt x="52" y="8"/>
                    <a:pt x="104" y="0"/>
                    <a:pt x="144" y="16"/>
                  </a:cubicBezTo>
                  <a:cubicBezTo>
                    <a:pt x="184" y="32"/>
                    <a:pt x="224" y="96"/>
                    <a:pt x="240" y="112"/>
                  </a:cubicBezTo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4354" name="Group 246"/>
            <p:cNvGrpSpPr/>
            <p:nvPr/>
          </p:nvGrpSpPr>
          <p:grpSpPr>
            <a:xfrm>
              <a:off x="3468" y="2134"/>
              <a:ext cx="1176" cy="1199"/>
              <a:chOff x="3456" y="2208"/>
              <a:chExt cx="1248" cy="1248"/>
            </a:xfrm>
          </p:grpSpPr>
          <p:sp>
            <p:nvSpPr>
              <p:cNvPr id="14398" name="Oval 247"/>
              <p:cNvSpPr/>
              <p:nvPr/>
            </p:nvSpPr>
            <p:spPr>
              <a:xfrm>
                <a:off x="3456" y="2208"/>
                <a:ext cx="1248" cy="1248"/>
              </a:xfrm>
              <a:prstGeom prst="ellipse">
                <a:avLst/>
              </a:prstGeom>
              <a:solidFill>
                <a:srgbClr val="E1FFFF"/>
              </a:solidFill>
              <a:ln w="1905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399" name="Oval 248"/>
              <p:cNvSpPr/>
              <p:nvPr/>
            </p:nvSpPr>
            <p:spPr>
              <a:xfrm>
                <a:off x="3504" y="2256"/>
                <a:ext cx="1152" cy="1152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355" name="Line 249"/>
            <p:cNvSpPr/>
            <p:nvPr/>
          </p:nvSpPr>
          <p:spPr>
            <a:xfrm>
              <a:off x="4056" y="2734"/>
              <a:ext cx="122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4356" name="Text Box 250"/>
            <p:cNvSpPr txBox="1"/>
            <p:nvPr/>
          </p:nvSpPr>
          <p:spPr>
            <a:xfrm>
              <a:off x="3785" y="2687"/>
              <a:ext cx="27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57" name="Object 251"/>
            <p:cNvGraphicFramePr>
              <a:graphicFrameLocks noChangeAspect="1"/>
            </p:cNvGraphicFramePr>
            <p:nvPr/>
          </p:nvGraphicFramePr>
          <p:xfrm>
            <a:off x="4202" y="3241"/>
            <a:ext cx="260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5" imgW="165100" imgH="215900" progId="Equation.3">
                    <p:embed/>
                  </p:oleObj>
                </mc:Choice>
                <mc:Fallback>
                  <p:oleObj name="" r:id="rId5" imgW="165100" imgH="2159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02" y="3241"/>
                          <a:ext cx="260" cy="3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58" name="Group 252"/>
            <p:cNvGrpSpPr/>
            <p:nvPr/>
          </p:nvGrpSpPr>
          <p:grpSpPr>
            <a:xfrm>
              <a:off x="3158" y="1474"/>
              <a:ext cx="252" cy="2090"/>
              <a:chOff x="3454" y="1708"/>
              <a:chExt cx="252" cy="2090"/>
            </a:xfrm>
          </p:grpSpPr>
          <p:grpSp>
            <p:nvGrpSpPr>
              <p:cNvPr id="14392" name="Group 253"/>
              <p:cNvGrpSpPr/>
              <p:nvPr/>
            </p:nvGrpSpPr>
            <p:grpSpPr>
              <a:xfrm>
                <a:off x="3459" y="1920"/>
                <a:ext cx="247" cy="1680"/>
                <a:chOff x="3408" y="1872"/>
                <a:chExt cx="242" cy="1680"/>
              </a:xfrm>
            </p:grpSpPr>
            <p:graphicFrame>
              <p:nvGraphicFramePr>
                <p:cNvPr id="14396" name="Object 254"/>
                <p:cNvGraphicFramePr>
                  <a:graphicFrameLocks noChangeAspect="1"/>
                </p:cNvGraphicFramePr>
                <p:nvPr/>
              </p:nvGraphicFramePr>
              <p:xfrm>
                <a:off x="3408" y="2304"/>
                <a:ext cx="242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6" name="" r:id="rId7" imgW="139700" imgH="215900" progId="Equation.3">
                        <p:embed/>
                      </p:oleObj>
                    </mc:Choice>
                    <mc:Fallback>
                      <p:oleObj name="" r:id="rId7" imgW="139700" imgH="215900" progId="Equation.3">
                        <p:embed/>
                        <p:pic>
                          <p:nvPicPr>
                            <p:cNvPr id="0" name="图片 3115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08" y="2304"/>
                              <a:ext cx="242" cy="33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397" name="Line 255"/>
                <p:cNvSpPr/>
                <p:nvPr/>
              </p:nvSpPr>
              <p:spPr>
                <a:xfrm>
                  <a:off x="3408" y="1872"/>
                  <a:ext cx="0" cy="168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sm" len="lg"/>
                </a:ln>
              </p:spPr>
            </p:sp>
          </p:grpSp>
          <p:sp>
            <p:nvSpPr>
              <p:cNvPr id="14393" name="Line 256"/>
              <p:cNvSpPr/>
              <p:nvPr/>
            </p:nvSpPr>
            <p:spPr>
              <a:xfrm>
                <a:off x="3459" y="2368"/>
                <a:ext cx="0" cy="231"/>
              </a:xfrm>
              <a:prstGeom prst="line">
                <a:avLst/>
              </a:prstGeom>
              <a:ln w="5715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4394" name="Line 257"/>
              <p:cNvSpPr/>
              <p:nvPr/>
            </p:nvSpPr>
            <p:spPr>
              <a:xfrm>
                <a:off x="3454" y="3521"/>
                <a:ext cx="1" cy="27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4395" name="Line 258"/>
              <p:cNvSpPr/>
              <p:nvPr/>
            </p:nvSpPr>
            <p:spPr>
              <a:xfrm>
                <a:off x="3454" y="1708"/>
                <a:ext cx="1" cy="27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grpSp>
          <p:nvGrpSpPr>
            <p:cNvPr id="14359" name="Group 259"/>
            <p:cNvGrpSpPr/>
            <p:nvPr/>
          </p:nvGrpSpPr>
          <p:grpSpPr>
            <a:xfrm>
              <a:off x="3160" y="1691"/>
              <a:ext cx="872" cy="365"/>
              <a:chOff x="3120" y="1776"/>
              <a:chExt cx="960" cy="380"/>
            </a:xfrm>
          </p:grpSpPr>
          <p:sp>
            <p:nvSpPr>
              <p:cNvPr id="14389" name="Text Box 260"/>
              <p:cNvSpPr txBox="1"/>
              <p:nvPr/>
            </p:nvSpPr>
            <p:spPr>
              <a:xfrm>
                <a:off x="3455" y="1776"/>
                <a:ext cx="268" cy="3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32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32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90" name="Line 261"/>
              <p:cNvSpPr/>
              <p:nvPr/>
            </p:nvSpPr>
            <p:spPr>
              <a:xfrm>
                <a:off x="3696" y="2016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4391" name="Line 262"/>
              <p:cNvSpPr/>
              <p:nvPr/>
            </p:nvSpPr>
            <p:spPr>
              <a:xfrm flipH="1">
                <a:off x="3120" y="2016"/>
                <a:ext cx="33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grpSp>
          <p:nvGrpSpPr>
            <p:cNvPr id="14360" name="Group 263"/>
            <p:cNvGrpSpPr/>
            <p:nvPr/>
          </p:nvGrpSpPr>
          <p:grpSpPr>
            <a:xfrm>
              <a:off x="4056" y="2734"/>
              <a:ext cx="344" cy="507"/>
              <a:chOff x="4080" y="2832"/>
              <a:chExt cx="365" cy="528"/>
            </a:xfrm>
          </p:grpSpPr>
          <p:sp>
            <p:nvSpPr>
              <p:cNvPr id="14387" name="Line 264"/>
              <p:cNvSpPr/>
              <p:nvPr/>
            </p:nvSpPr>
            <p:spPr>
              <a:xfrm>
                <a:off x="4080" y="2832"/>
                <a:ext cx="192" cy="528"/>
              </a:xfrm>
              <a:prstGeom prst="line">
                <a:avLst/>
              </a:prstGeom>
              <a:ln w="19050" cap="flat" cmpd="sng">
                <a:solidFill>
                  <a:srgbClr val="33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88" name="Text Box 265"/>
              <p:cNvSpPr txBox="1"/>
              <p:nvPr/>
            </p:nvSpPr>
            <p:spPr>
              <a:xfrm>
                <a:off x="4176" y="2880"/>
                <a:ext cx="269" cy="3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4361" name="Group 266"/>
            <p:cNvGrpSpPr/>
            <p:nvPr/>
          </p:nvGrpSpPr>
          <p:grpSpPr>
            <a:xfrm>
              <a:off x="4479" y="1605"/>
              <a:ext cx="620" cy="698"/>
              <a:chOff x="4682" y="1824"/>
              <a:chExt cx="620" cy="698"/>
            </a:xfrm>
          </p:grpSpPr>
          <p:sp>
            <p:nvSpPr>
              <p:cNvPr id="14385" name="Line 267"/>
              <p:cNvSpPr/>
              <p:nvPr/>
            </p:nvSpPr>
            <p:spPr>
              <a:xfrm flipV="1">
                <a:off x="4682" y="2064"/>
                <a:ext cx="454" cy="458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4386" name="Object 268"/>
              <p:cNvGraphicFramePr>
                <a:graphicFrameLocks noChangeAspect="1"/>
              </p:cNvGraphicFramePr>
              <p:nvPr/>
            </p:nvGraphicFramePr>
            <p:xfrm>
              <a:off x="5040" y="1824"/>
              <a:ext cx="26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" name="" r:id="rId9" imgW="342900" imgH="279400" progId="Equation.3">
                      <p:embed/>
                    </p:oleObj>
                  </mc:Choice>
                  <mc:Fallback>
                    <p:oleObj name="" r:id="rId9" imgW="342900" imgH="279400" progId="Equation.3">
                      <p:embed/>
                      <p:pic>
                        <p:nvPicPr>
                          <p:cNvPr id="0" name="图片 3111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5040" y="1824"/>
                            <a:ext cx="262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362" name="Group 269"/>
            <p:cNvGrpSpPr/>
            <p:nvPr/>
          </p:nvGrpSpPr>
          <p:grpSpPr>
            <a:xfrm>
              <a:off x="4426" y="2251"/>
              <a:ext cx="661" cy="437"/>
              <a:chOff x="4638" y="2443"/>
              <a:chExt cx="661" cy="437"/>
            </a:xfrm>
          </p:grpSpPr>
          <p:grpSp>
            <p:nvGrpSpPr>
              <p:cNvPr id="14381" name="Group 270"/>
              <p:cNvGrpSpPr/>
              <p:nvPr/>
            </p:nvGrpSpPr>
            <p:grpSpPr>
              <a:xfrm>
                <a:off x="4944" y="2592"/>
                <a:ext cx="355" cy="288"/>
                <a:chOff x="4944" y="2640"/>
                <a:chExt cx="355" cy="288"/>
              </a:xfrm>
            </p:grpSpPr>
            <p:graphicFrame>
              <p:nvGraphicFramePr>
                <p:cNvPr id="14383" name="Object 271"/>
                <p:cNvGraphicFramePr>
                  <a:graphicFrameLocks noChangeAspect="1"/>
                </p:cNvGraphicFramePr>
                <p:nvPr/>
              </p:nvGraphicFramePr>
              <p:xfrm>
                <a:off x="4944" y="2646"/>
                <a:ext cx="355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5" name="" r:id="rId11" imgW="495300" imgH="342900" progId="Equation.3">
                        <p:embed/>
                      </p:oleObj>
                    </mc:Choice>
                    <mc:Fallback>
                      <p:oleObj name="" r:id="rId11" imgW="495300" imgH="342900" progId="Equation.3">
                        <p:embed/>
                        <p:pic>
                          <p:nvPicPr>
                            <p:cNvPr id="0" name="图片 3114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44" y="2646"/>
                              <a:ext cx="355" cy="28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384" name="AutoShape 272"/>
                <p:cNvSpPr/>
                <p:nvPr/>
              </p:nvSpPr>
              <p:spPr>
                <a:xfrm>
                  <a:off x="4944" y="2640"/>
                  <a:ext cx="355" cy="276"/>
                </a:xfrm>
                <a:prstGeom prst="wedgeRectCallout">
                  <a:avLst>
                    <a:gd name="adj1" fmla="val -130282"/>
                    <a:gd name="adj2" fmla="val -78986"/>
                  </a:avLst>
                </a:prstGeom>
                <a:noFill/>
                <a:ln w="12700" cap="flat" cmpd="sng">
                  <a:solidFill>
                    <a:srgbClr val="0000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algn="ctr" eaLnBrk="1" hangingPunct="1"/>
                  <a:endParaRPr lang="zh-CN" altLang="zh-CN" sz="2800" b="1" dirty="0">
                    <a:solidFill>
                      <a:srgbClr val="1C1C1C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382" name="AutoShape 273"/>
              <p:cNvSpPr/>
              <p:nvPr/>
            </p:nvSpPr>
            <p:spPr>
              <a:xfrm rot="2957211">
                <a:off x="4605" y="2476"/>
                <a:ext cx="154" cy="88"/>
              </a:xfrm>
              <a:prstGeom prst="leftArrow">
                <a:avLst>
                  <a:gd name="adj1" fmla="val 50000"/>
                  <a:gd name="adj2" fmla="val 43750"/>
                </a:avLst>
              </a:prstGeom>
              <a:solidFill>
                <a:schemeClr val="accent1"/>
              </a:solidFill>
              <a:ln w="28575" cap="flat" cmpd="sng">
                <a:solidFill>
                  <a:srgbClr val="EC00E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ot="10800000" vert="eaVert" wrap="none" anchor="ctr"/>
              <a:p>
                <a:pPr algn="ctr" eaLnBrk="1" hangingPunct="1"/>
                <a:endParaRPr lang="zh-CN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4363" name="Group 274"/>
            <p:cNvGrpSpPr/>
            <p:nvPr/>
          </p:nvGrpSpPr>
          <p:grpSpPr>
            <a:xfrm>
              <a:off x="3303" y="1287"/>
              <a:ext cx="430" cy="519"/>
              <a:chOff x="3303" y="1287"/>
              <a:chExt cx="430" cy="519"/>
            </a:xfrm>
          </p:grpSpPr>
          <p:grpSp>
            <p:nvGrpSpPr>
              <p:cNvPr id="14377" name="Group 275"/>
              <p:cNvGrpSpPr/>
              <p:nvPr/>
            </p:nvGrpSpPr>
            <p:grpSpPr>
              <a:xfrm>
                <a:off x="3303" y="1287"/>
                <a:ext cx="212" cy="519"/>
                <a:chOff x="3303" y="1287"/>
                <a:chExt cx="212" cy="519"/>
              </a:xfrm>
            </p:grpSpPr>
            <p:sp>
              <p:nvSpPr>
                <p:cNvPr id="14379" name="Text Box 276"/>
                <p:cNvSpPr txBox="1"/>
                <p:nvPr/>
              </p:nvSpPr>
              <p:spPr>
                <a:xfrm>
                  <a:off x="3303" y="1287"/>
                  <a:ext cx="212" cy="51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48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4800" b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80" name="Oval 277"/>
                <p:cNvSpPr/>
                <p:nvPr/>
              </p:nvSpPr>
              <p:spPr>
                <a:xfrm>
                  <a:off x="3327" y="1570"/>
                  <a:ext cx="159" cy="166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006666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aphicFrame>
            <p:nvGraphicFramePr>
              <p:cNvPr id="14378" name="Object 278"/>
              <p:cNvGraphicFramePr>
                <a:graphicFrameLocks noChangeAspect="1"/>
              </p:cNvGraphicFramePr>
              <p:nvPr/>
            </p:nvGraphicFramePr>
            <p:xfrm>
              <a:off x="3545" y="1462"/>
              <a:ext cx="1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9" name="" r:id="rId13" imgW="215900" imgH="266065" progId="Equation.3">
                      <p:embed/>
                    </p:oleObj>
                  </mc:Choice>
                  <mc:Fallback>
                    <p:oleObj name="" r:id="rId13" imgW="215900" imgH="266065" progId="Equation.3">
                      <p:embed/>
                      <p:pic>
                        <p:nvPicPr>
                          <p:cNvPr id="0" name="图片 3118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3545" y="1462"/>
                            <a:ext cx="188" cy="240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364" name="Group 279"/>
            <p:cNvGrpSpPr/>
            <p:nvPr/>
          </p:nvGrpSpPr>
          <p:grpSpPr>
            <a:xfrm>
              <a:off x="3659" y="2318"/>
              <a:ext cx="731" cy="416"/>
              <a:chOff x="3862" y="2519"/>
              <a:chExt cx="731" cy="416"/>
            </a:xfrm>
          </p:grpSpPr>
          <p:sp>
            <p:nvSpPr>
              <p:cNvPr id="14372" name="Line 280"/>
              <p:cNvSpPr/>
              <p:nvPr/>
            </p:nvSpPr>
            <p:spPr>
              <a:xfrm flipV="1">
                <a:off x="4283" y="2519"/>
                <a:ext cx="310" cy="416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dash"/>
                <a:headEnd type="none" w="med" len="med"/>
                <a:tailEnd type="none" w="med" len="med"/>
              </a:ln>
            </p:spPr>
          </p:sp>
          <p:grpSp>
            <p:nvGrpSpPr>
              <p:cNvPr id="14373" name="Group 281"/>
              <p:cNvGrpSpPr/>
              <p:nvPr/>
            </p:nvGrpSpPr>
            <p:grpSpPr>
              <a:xfrm>
                <a:off x="3862" y="2655"/>
                <a:ext cx="650" cy="250"/>
                <a:chOff x="3862" y="2640"/>
                <a:chExt cx="650" cy="250"/>
              </a:xfrm>
            </p:grpSpPr>
            <p:sp>
              <p:nvSpPr>
                <p:cNvPr id="14374" name="Freeform 282"/>
                <p:cNvSpPr/>
                <p:nvPr/>
              </p:nvSpPr>
              <p:spPr>
                <a:xfrm>
                  <a:off x="4457" y="2688"/>
                  <a:ext cx="55" cy="6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4" y="20"/>
                    </a:cxn>
                    <a:cxn ang="0">
                      <a:pos x="42" y="51"/>
                    </a:cxn>
                  </a:cxnLst>
                  <a:pathLst>
                    <a:path w="60" h="66">
                      <a:moveTo>
                        <a:pt x="0" y="0"/>
                      </a:moveTo>
                      <a:cubicBezTo>
                        <a:pt x="8" y="4"/>
                        <a:pt x="38" y="13"/>
                        <a:pt x="48" y="24"/>
                      </a:cubicBezTo>
                      <a:cubicBezTo>
                        <a:pt x="58" y="35"/>
                        <a:pt x="58" y="57"/>
                        <a:pt x="60" y="66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33CC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63" name="AutoShape 283"/>
                <p:cNvSpPr>
                  <a:spLocks noChangeArrowheads="1"/>
                </p:cNvSpPr>
                <p:nvPr/>
              </p:nvSpPr>
              <p:spPr bwMode="auto">
                <a:xfrm>
                  <a:off x="3862" y="2640"/>
                  <a:ext cx="314" cy="240"/>
                </a:xfrm>
                <a:prstGeom prst="wedgeRectCallout">
                  <a:avLst>
                    <a:gd name="adj1" fmla="val 135352"/>
                    <a:gd name="adj2" fmla="val -12500"/>
                  </a:avLst>
                </a:prstGeom>
                <a:gradFill rotWithShape="0">
                  <a:gsLst>
                    <a:gs pos="0">
                      <a:schemeClr val="folHlink"/>
                    </a:gs>
                    <a:gs pos="50000">
                      <a:schemeClr val="bg1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12700">
                  <a:solidFill>
                    <a:srgbClr val="FF33CC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aphicFrame>
              <p:nvGraphicFramePr>
                <p:cNvPr id="14376" name="Object 284"/>
                <p:cNvGraphicFramePr>
                  <a:graphicFrameLocks noChangeAspect="1"/>
                </p:cNvGraphicFramePr>
                <p:nvPr/>
              </p:nvGraphicFramePr>
              <p:xfrm>
                <a:off x="3888" y="2640"/>
                <a:ext cx="247" cy="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0" name="" r:id="rId15" imgW="228600" imgH="177800" progId="Equation.3">
                        <p:embed/>
                      </p:oleObj>
                    </mc:Choice>
                    <mc:Fallback>
                      <p:oleObj name="" r:id="rId15" imgW="228600" imgH="177800" progId="Equation.3">
                        <p:embed/>
                        <p:pic>
                          <p:nvPicPr>
                            <p:cNvPr id="0" name="图片 3119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88" y="2640"/>
                              <a:ext cx="247" cy="25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4365" name="Group 285"/>
            <p:cNvGrpSpPr/>
            <p:nvPr/>
          </p:nvGrpSpPr>
          <p:grpSpPr>
            <a:xfrm>
              <a:off x="4080" y="2392"/>
              <a:ext cx="469" cy="361"/>
              <a:chOff x="4331" y="2626"/>
              <a:chExt cx="469" cy="361"/>
            </a:xfrm>
          </p:grpSpPr>
          <p:grpSp>
            <p:nvGrpSpPr>
              <p:cNvPr id="14368" name="Group 286"/>
              <p:cNvGrpSpPr/>
              <p:nvPr/>
            </p:nvGrpSpPr>
            <p:grpSpPr>
              <a:xfrm>
                <a:off x="4548" y="2737"/>
                <a:ext cx="223" cy="250"/>
                <a:chOff x="4548" y="2737"/>
                <a:chExt cx="223" cy="250"/>
              </a:xfrm>
            </p:grpSpPr>
            <p:sp>
              <p:nvSpPr>
                <p:cNvPr id="14370" name="Freeform 287"/>
                <p:cNvSpPr/>
                <p:nvPr/>
              </p:nvSpPr>
              <p:spPr>
                <a:xfrm>
                  <a:off x="4548" y="2814"/>
                  <a:ext cx="46" cy="15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" y="12"/>
                    </a:cxn>
                    <a:cxn ang="0">
                      <a:pos x="42" y="60"/>
                    </a:cxn>
                    <a:cxn ang="0">
                      <a:pos x="42" y="108"/>
                    </a:cxn>
                    <a:cxn ang="0">
                      <a:pos x="24" y="156"/>
                    </a:cxn>
                  </a:cxnLst>
                  <a:pathLst>
                    <a:path w="46" h="156">
                      <a:moveTo>
                        <a:pt x="0" y="0"/>
                      </a:moveTo>
                      <a:cubicBezTo>
                        <a:pt x="4" y="1"/>
                        <a:pt x="11" y="2"/>
                        <a:pt x="18" y="12"/>
                      </a:cubicBezTo>
                      <a:cubicBezTo>
                        <a:pt x="25" y="22"/>
                        <a:pt x="38" y="44"/>
                        <a:pt x="42" y="60"/>
                      </a:cubicBezTo>
                      <a:cubicBezTo>
                        <a:pt x="46" y="76"/>
                        <a:pt x="45" y="92"/>
                        <a:pt x="42" y="108"/>
                      </a:cubicBezTo>
                      <a:cubicBezTo>
                        <a:pt x="39" y="124"/>
                        <a:pt x="28" y="146"/>
                        <a:pt x="24" y="156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aphicFrame>
              <p:nvGraphicFramePr>
                <p:cNvPr id="14371" name="Object 288"/>
                <p:cNvGraphicFramePr>
                  <a:graphicFrameLocks noChangeAspect="1"/>
                </p:cNvGraphicFramePr>
                <p:nvPr/>
              </p:nvGraphicFramePr>
              <p:xfrm>
                <a:off x="4597" y="2737"/>
                <a:ext cx="174" cy="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1" name="" r:id="rId17" imgW="127000" imgH="177165" progId="Equation.3">
                        <p:embed/>
                      </p:oleObj>
                    </mc:Choice>
                    <mc:Fallback>
                      <p:oleObj name="" r:id="rId17" imgW="127000" imgH="177165" progId="Equation.3">
                        <p:embed/>
                        <p:pic>
                          <p:nvPicPr>
                            <p:cNvPr id="0" name="图片 3120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97" y="2737"/>
                              <a:ext cx="174" cy="25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4369" name="Line 289"/>
              <p:cNvSpPr/>
              <p:nvPr/>
            </p:nvSpPr>
            <p:spPr>
              <a:xfrm flipV="1">
                <a:off x="4331" y="2626"/>
                <a:ext cx="469" cy="342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sp>
          <p:nvSpPr>
            <p:cNvPr id="14366" name="Line 290"/>
            <p:cNvSpPr/>
            <p:nvPr/>
          </p:nvSpPr>
          <p:spPr>
            <a:xfrm flipV="1">
              <a:off x="4059" y="1443"/>
              <a:ext cx="0" cy="129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4367" name="Line 291"/>
            <p:cNvSpPr/>
            <p:nvPr/>
          </p:nvSpPr>
          <p:spPr>
            <a:xfrm>
              <a:off x="3987" y="3303"/>
              <a:ext cx="226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</p:grp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914400" y="914400"/>
          <a:ext cx="64484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9" imgW="2184400" imgH="393700" progId="Equation.3">
                  <p:embed/>
                </p:oleObj>
              </mc:Choice>
              <mc:Fallback>
                <p:oleObj name="" r:id="rId19" imgW="2184400" imgH="3937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14400" y="914400"/>
                        <a:ext cx="6448425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7" name="Object 117"/>
          <p:cNvGraphicFramePr>
            <a:graphicFrameLocks noChangeAspect="1"/>
          </p:cNvGraphicFramePr>
          <p:nvPr/>
        </p:nvGraphicFramePr>
        <p:xfrm>
          <a:off x="914400" y="2133600"/>
          <a:ext cx="2071688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21" imgW="774065" imgH="330200" progId="Equation.3">
                  <p:embed/>
                </p:oleObj>
              </mc:Choice>
              <mc:Fallback>
                <p:oleObj name="" r:id="rId21" imgW="774065" imgH="3302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14400" y="2133600"/>
                        <a:ext cx="2071688" cy="893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8" name="Object 118"/>
          <p:cNvGraphicFramePr>
            <a:graphicFrameLocks noChangeAspect="1"/>
          </p:cNvGraphicFramePr>
          <p:nvPr/>
        </p:nvGraphicFramePr>
        <p:xfrm>
          <a:off x="990600" y="3200400"/>
          <a:ext cx="36607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23" imgW="1435100" imgH="431800" progId="Equation.3">
                  <p:embed/>
                </p:oleObj>
              </mc:Choice>
              <mc:Fallback>
                <p:oleObj name="" r:id="rId23" imgW="1435100" imgH="4318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90600" y="3200400"/>
                        <a:ext cx="3660775" cy="1146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715" name="Group 235"/>
          <p:cNvGrpSpPr/>
          <p:nvPr/>
        </p:nvGrpSpPr>
        <p:grpSpPr>
          <a:xfrm>
            <a:off x="6788150" y="2420938"/>
            <a:ext cx="1600200" cy="1404937"/>
            <a:chOff x="4464" y="1761"/>
            <a:chExt cx="1008" cy="885"/>
          </a:xfrm>
        </p:grpSpPr>
        <p:graphicFrame>
          <p:nvGraphicFramePr>
            <p:cNvPr id="14344" name="Object 236"/>
            <p:cNvGraphicFramePr>
              <a:graphicFrameLocks noChangeAspect="1"/>
            </p:cNvGraphicFramePr>
            <p:nvPr/>
          </p:nvGraphicFramePr>
          <p:xfrm>
            <a:off x="4464" y="1761"/>
            <a:ext cx="336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25" imgW="393700" imgH="368300" progId="Equation.3">
                    <p:embed/>
                  </p:oleObj>
                </mc:Choice>
                <mc:Fallback>
                  <p:oleObj name="" r:id="rId25" imgW="393700" imgH="3683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464" y="1761"/>
                          <a:ext cx="336" cy="3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5" name="Line 237"/>
            <p:cNvSpPr/>
            <p:nvPr/>
          </p:nvSpPr>
          <p:spPr>
            <a:xfrm flipV="1">
              <a:off x="4682" y="2504"/>
              <a:ext cx="443" cy="21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headEnd type="none" w="med" len="med"/>
              <a:tailEnd type="triangle" w="sm" len="lg"/>
            </a:ln>
          </p:spPr>
        </p:sp>
        <p:sp>
          <p:nvSpPr>
            <p:cNvPr id="14346" name="Line 238"/>
            <p:cNvSpPr/>
            <p:nvPr/>
          </p:nvSpPr>
          <p:spPr>
            <a:xfrm flipV="1">
              <a:off x="4682" y="2043"/>
              <a:ext cx="1" cy="508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headEnd type="none" w="med" len="med"/>
              <a:tailEnd type="triangle" w="sm" len="lg"/>
            </a:ln>
          </p:spPr>
        </p:sp>
        <p:graphicFrame>
          <p:nvGraphicFramePr>
            <p:cNvPr id="14347" name="Object 239"/>
            <p:cNvGraphicFramePr>
              <a:graphicFrameLocks noChangeAspect="1"/>
            </p:cNvGraphicFramePr>
            <p:nvPr/>
          </p:nvGraphicFramePr>
          <p:xfrm>
            <a:off x="5125" y="2320"/>
            <a:ext cx="347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27" imgW="381000" imgH="342900" progId="Equation.3">
                    <p:embed/>
                  </p:oleObj>
                </mc:Choice>
                <mc:Fallback>
                  <p:oleObj name="" r:id="rId27" imgW="381000" imgH="3429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125" y="2320"/>
                          <a:ext cx="347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8" name="Line 240"/>
            <p:cNvSpPr/>
            <p:nvPr/>
          </p:nvSpPr>
          <p:spPr>
            <a:xfrm flipH="1">
              <a:off x="5130" y="2064"/>
              <a:ext cx="6" cy="4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sm" len="lg"/>
            </a:ln>
          </p:spPr>
        </p:sp>
        <p:sp>
          <p:nvSpPr>
            <p:cNvPr id="14349" name="Line 241"/>
            <p:cNvSpPr/>
            <p:nvPr/>
          </p:nvSpPr>
          <p:spPr>
            <a:xfrm flipH="1">
              <a:off x="4704" y="2064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sm" len="lg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1"/>
          <p:cNvSpPr txBox="1">
            <a:spLocks noGrp="1"/>
          </p:cNvSpPr>
          <p:nvPr/>
        </p:nvSpPr>
        <p:spPr>
          <a:xfrm>
            <a:off x="6588125" y="6381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CC"/>
                </a:solidFill>
                <a:latin typeface="Calibri" panose="020F0502020204030204" pitchFamily="34" charset="0"/>
              </a:rPr>
            </a:fld>
            <a:endParaRPr lang="en-US" altLang="zh-CN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762000" y="2057400"/>
          <a:ext cx="25257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1002665" imgH="330200" progId="Equation.3">
                  <p:embed/>
                </p:oleObj>
              </mc:Choice>
              <mc:Fallback>
                <p:oleObj name="" r:id="rId1" imgW="1002665" imgH="330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2057400"/>
                        <a:ext cx="2525713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4" name="Group 67"/>
          <p:cNvGrpSpPr/>
          <p:nvPr/>
        </p:nvGrpSpPr>
        <p:grpSpPr>
          <a:xfrm>
            <a:off x="4787900" y="2043113"/>
            <a:ext cx="3733800" cy="3833812"/>
            <a:chOff x="3016" y="1287"/>
            <a:chExt cx="2352" cy="2415"/>
          </a:xfrm>
        </p:grpSpPr>
        <p:sp>
          <p:nvSpPr>
            <p:cNvPr id="15367" name="Rectangle 7"/>
            <p:cNvSpPr/>
            <p:nvPr/>
          </p:nvSpPr>
          <p:spPr>
            <a:xfrm>
              <a:off x="3016" y="1350"/>
              <a:ext cx="2352" cy="235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5368" name="Object 8"/>
            <p:cNvGraphicFramePr>
              <a:graphicFrameLocks noChangeAspect="1"/>
            </p:cNvGraphicFramePr>
            <p:nvPr/>
          </p:nvGraphicFramePr>
          <p:xfrm>
            <a:off x="5096" y="2780"/>
            <a:ext cx="181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3" imgW="177800" imgH="190500" progId="Equation.3">
                    <p:embed/>
                  </p:oleObj>
                </mc:Choice>
                <mc:Fallback>
                  <p:oleObj name="" r:id="rId3" imgW="177800" imgH="1905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096" y="2780"/>
                          <a:ext cx="181" cy="1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9"/>
            <p:cNvGraphicFramePr>
              <a:graphicFrameLocks noChangeAspect="1"/>
            </p:cNvGraphicFramePr>
            <p:nvPr/>
          </p:nvGraphicFramePr>
          <p:xfrm>
            <a:off x="3849" y="1430"/>
            <a:ext cx="199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5" imgW="190500" imgH="241300" progId="Equation.3">
                    <p:embed/>
                  </p:oleObj>
                </mc:Choice>
                <mc:Fallback>
                  <p:oleObj name="" r:id="rId5" imgW="190500" imgH="2413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49" y="1430"/>
                          <a:ext cx="199" cy="2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0" name="Freeform 10"/>
            <p:cNvSpPr/>
            <p:nvPr/>
          </p:nvSpPr>
          <p:spPr>
            <a:xfrm>
              <a:off x="4056" y="2423"/>
              <a:ext cx="241" cy="11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48" y="16"/>
                </a:cxn>
                <a:cxn ang="0">
                  <a:pos x="244" y="116"/>
                </a:cxn>
              </a:cxnLst>
              <a:pathLst>
                <a:path w="240" h="112">
                  <a:moveTo>
                    <a:pt x="0" y="16"/>
                  </a:moveTo>
                  <a:cubicBezTo>
                    <a:pt x="52" y="8"/>
                    <a:pt x="104" y="0"/>
                    <a:pt x="144" y="16"/>
                  </a:cubicBezTo>
                  <a:cubicBezTo>
                    <a:pt x="184" y="32"/>
                    <a:pt x="224" y="96"/>
                    <a:pt x="240" y="112"/>
                  </a:cubicBezTo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5371" name="Group 11"/>
            <p:cNvGrpSpPr/>
            <p:nvPr/>
          </p:nvGrpSpPr>
          <p:grpSpPr>
            <a:xfrm>
              <a:off x="3468" y="2134"/>
              <a:ext cx="1176" cy="1199"/>
              <a:chOff x="3456" y="2208"/>
              <a:chExt cx="1248" cy="1248"/>
            </a:xfrm>
          </p:grpSpPr>
          <p:sp>
            <p:nvSpPr>
              <p:cNvPr id="15422" name="Oval 12"/>
              <p:cNvSpPr/>
              <p:nvPr/>
            </p:nvSpPr>
            <p:spPr>
              <a:xfrm>
                <a:off x="3456" y="2208"/>
                <a:ext cx="1248" cy="1248"/>
              </a:xfrm>
              <a:prstGeom prst="ellipse">
                <a:avLst/>
              </a:prstGeom>
              <a:solidFill>
                <a:srgbClr val="E1FFFF"/>
              </a:solidFill>
              <a:ln w="1905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423" name="Oval 13"/>
              <p:cNvSpPr/>
              <p:nvPr/>
            </p:nvSpPr>
            <p:spPr>
              <a:xfrm>
                <a:off x="3504" y="2256"/>
                <a:ext cx="1152" cy="1152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372" name="Line 14"/>
            <p:cNvSpPr/>
            <p:nvPr/>
          </p:nvSpPr>
          <p:spPr>
            <a:xfrm>
              <a:off x="4056" y="2734"/>
              <a:ext cx="122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5373" name="Text Box 15"/>
            <p:cNvSpPr txBox="1"/>
            <p:nvPr/>
          </p:nvSpPr>
          <p:spPr>
            <a:xfrm>
              <a:off x="3785" y="2687"/>
              <a:ext cx="27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74" name="Object 16"/>
            <p:cNvGraphicFramePr>
              <a:graphicFrameLocks noChangeAspect="1"/>
            </p:cNvGraphicFramePr>
            <p:nvPr/>
          </p:nvGraphicFramePr>
          <p:xfrm>
            <a:off x="4202" y="3241"/>
            <a:ext cx="260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7" imgW="165100" imgH="215900" progId="Equation.3">
                    <p:embed/>
                  </p:oleObj>
                </mc:Choice>
                <mc:Fallback>
                  <p:oleObj name="" r:id="rId7" imgW="165100" imgH="2159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202" y="3241"/>
                          <a:ext cx="260" cy="3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75" name="Group 17"/>
            <p:cNvGrpSpPr/>
            <p:nvPr/>
          </p:nvGrpSpPr>
          <p:grpSpPr>
            <a:xfrm>
              <a:off x="3158" y="1474"/>
              <a:ext cx="252" cy="2090"/>
              <a:chOff x="3454" y="1708"/>
              <a:chExt cx="252" cy="2090"/>
            </a:xfrm>
          </p:grpSpPr>
          <p:grpSp>
            <p:nvGrpSpPr>
              <p:cNvPr id="15416" name="Group 18"/>
              <p:cNvGrpSpPr/>
              <p:nvPr/>
            </p:nvGrpSpPr>
            <p:grpSpPr>
              <a:xfrm>
                <a:off x="3459" y="1920"/>
                <a:ext cx="247" cy="1680"/>
                <a:chOff x="3408" y="1872"/>
                <a:chExt cx="242" cy="1680"/>
              </a:xfrm>
            </p:grpSpPr>
            <p:graphicFrame>
              <p:nvGraphicFramePr>
                <p:cNvPr id="15420" name="Object 19"/>
                <p:cNvGraphicFramePr>
                  <a:graphicFrameLocks noChangeAspect="1"/>
                </p:cNvGraphicFramePr>
                <p:nvPr/>
              </p:nvGraphicFramePr>
              <p:xfrm>
                <a:off x="3408" y="2304"/>
                <a:ext cx="242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4" name="" r:id="rId9" imgW="139700" imgH="215900" progId="Equation.3">
                        <p:embed/>
                      </p:oleObj>
                    </mc:Choice>
                    <mc:Fallback>
                      <p:oleObj name="" r:id="rId9" imgW="139700" imgH="215900" progId="Equation.3">
                        <p:embed/>
                        <p:pic>
                          <p:nvPicPr>
                            <p:cNvPr id="0" name="图片 3093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08" y="2304"/>
                              <a:ext cx="242" cy="33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421" name="Line 20"/>
                <p:cNvSpPr/>
                <p:nvPr/>
              </p:nvSpPr>
              <p:spPr>
                <a:xfrm>
                  <a:off x="3408" y="1872"/>
                  <a:ext cx="0" cy="168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sm" len="lg"/>
                </a:ln>
              </p:spPr>
            </p:sp>
          </p:grpSp>
          <p:sp>
            <p:nvSpPr>
              <p:cNvPr id="15417" name="Line 21"/>
              <p:cNvSpPr/>
              <p:nvPr/>
            </p:nvSpPr>
            <p:spPr>
              <a:xfrm>
                <a:off x="3459" y="2368"/>
                <a:ext cx="0" cy="231"/>
              </a:xfrm>
              <a:prstGeom prst="line">
                <a:avLst/>
              </a:prstGeom>
              <a:ln w="5715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5418" name="Line 22"/>
              <p:cNvSpPr/>
              <p:nvPr/>
            </p:nvSpPr>
            <p:spPr>
              <a:xfrm>
                <a:off x="3454" y="3521"/>
                <a:ext cx="1" cy="27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5419" name="Line 23"/>
              <p:cNvSpPr/>
              <p:nvPr/>
            </p:nvSpPr>
            <p:spPr>
              <a:xfrm>
                <a:off x="3454" y="1708"/>
                <a:ext cx="1" cy="27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grpSp>
          <p:nvGrpSpPr>
            <p:cNvPr id="15376" name="Group 24"/>
            <p:cNvGrpSpPr/>
            <p:nvPr/>
          </p:nvGrpSpPr>
          <p:grpSpPr>
            <a:xfrm>
              <a:off x="3160" y="1691"/>
              <a:ext cx="872" cy="365"/>
              <a:chOff x="3120" y="1776"/>
              <a:chExt cx="960" cy="380"/>
            </a:xfrm>
          </p:grpSpPr>
          <p:sp>
            <p:nvSpPr>
              <p:cNvPr id="15413" name="Text Box 25"/>
              <p:cNvSpPr txBox="1"/>
              <p:nvPr/>
            </p:nvSpPr>
            <p:spPr>
              <a:xfrm>
                <a:off x="3455" y="1776"/>
                <a:ext cx="268" cy="3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32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32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14" name="Line 26"/>
              <p:cNvSpPr/>
              <p:nvPr/>
            </p:nvSpPr>
            <p:spPr>
              <a:xfrm>
                <a:off x="3696" y="2016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5415" name="Line 27"/>
              <p:cNvSpPr/>
              <p:nvPr/>
            </p:nvSpPr>
            <p:spPr>
              <a:xfrm flipH="1">
                <a:off x="3120" y="2016"/>
                <a:ext cx="33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grpSp>
          <p:nvGrpSpPr>
            <p:cNvPr id="15377" name="Group 28"/>
            <p:cNvGrpSpPr/>
            <p:nvPr/>
          </p:nvGrpSpPr>
          <p:grpSpPr>
            <a:xfrm>
              <a:off x="4056" y="2734"/>
              <a:ext cx="344" cy="507"/>
              <a:chOff x="4080" y="2832"/>
              <a:chExt cx="365" cy="528"/>
            </a:xfrm>
          </p:grpSpPr>
          <p:sp>
            <p:nvSpPr>
              <p:cNvPr id="15411" name="Line 29"/>
              <p:cNvSpPr/>
              <p:nvPr/>
            </p:nvSpPr>
            <p:spPr>
              <a:xfrm>
                <a:off x="4080" y="2832"/>
                <a:ext cx="192" cy="528"/>
              </a:xfrm>
              <a:prstGeom prst="line">
                <a:avLst/>
              </a:prstGeom>
              <a:ln w="19050" cap="flat" cmpd="sng">
                <a:solidFill>
                  <a:srgbClr val="33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12" name="Text Box 30"/>
              <p:cNvSpPr txBox="1"/>
              <p:nvPr/>
            </p:nvSpPr>
            <p:spPr>
              <a:xfrm>
                <a:off x="4176" y="2880"/>
                <a:ext cx="269" cy="3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378" name="Group 31"/>
            <p:cNvGrpSpPr/>
            <p:nvPr/>
          </p:nvGrpSpPr>
          <p:grpSpPr>
            <a:xfrm>
              <a:off x="4479" y="1605"/>
              <a:ext cx="620" cy="698"/>
              <a:chOff x="4682" y="1824"/>
              <a:chExt cx="620" cy="698"/>
            </a:xfrm>
          </p:grpSpPr>
          <p:sp>
            <p:nvSpPr>
              <p:cNvPr id="15409" name="Line 32"/>
              <p:cNvSpPr/>
              <p:nvPr/>
            </p:nvSpPr>
            <p:spPr>
              <a:xfrm flipV="1">
                <a:off x="4682" y="2064"/>
                <a:ext cx="454" cy="458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5410" name="Object 33"/>
              <p:cNvGraphicFramePr>
                <a:graphicFrameLocks noChangeAspect="1"/>
              </p:cNvGraphicFramePr>
              <p:nvPr/>
            </p:nvGraphicFramePr>
            <p:xfrm>
              <a:off x="5040" y="1824"/>
              <a:ext cx="26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7" name="" r:id="rId11" imgW="342900" imgH="279400" progId="Equation.3">
                      <p:embed/>
                    </p:oleObj>
                  </mc:Choice>
                  <mc:Fallback>
                    <p:oleObj name="" r:id="rId11" imgW="342900" imgH="279400" progId="Equation.3">
                      <p:embed/>
                      <p:pic>
                        <p:nvPicPr>
                          <p:cNvPr id="0" name="图片 3096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040" y="1824"/>
                            <a:ext cx="262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379" name="Group 34"/>
            <p:cNvGrpSpPr/>
            <p:nvPr/>
          </p:nvGrpSpPr>
          <p:grpSpPr>
            <a:xfrm>
              <a:off x="4276" y="1525"/>
              <a:ext cx="1008" cy="885"/>
              <a:chOff x="4464" y="1761"/>
              <a:chExt cx="1008" cy="885"/>
            </a:xfrm>
          </p:grpSpPr>
          <p:graphicFrame>
            <p:nvGraphicFramePr>
              <p:cNvPr id="15403" name="Object 35"/>
              <p:cNvGraphicFramePr>
                <a:graphicFrameLocks noChangeAspect="1"/>
              </p:cNvGraphicFramePr>
              <p:nvPr/>
            </p:nvGraphicFramePr>
            <p:xfrm>
              <a:off x="4464" y="1761"/>
              <a:ext cx="336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3" name="" r:id="rId13" imgW="393700" imgH="368300" progId="Equation.3">
                      <p:embed/>
                    </p:oleObj>
                  </mc:Choice>
                  <mc:Fallback>
                    <p:oleObj name="" r:id="rId13" imgW="393700" imgH="368300" progId="Equation.3">
                      <p:embed/>
                      <p:pic>
                        <p:nvPicPr>
                          <p:cNvPr id="0" name="图片 3092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464" y="1761"/>
                            <a:ext cx="336" cy="32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04" name="Line 36"/>
              <p:cNvSpPr/>
              <p:nvPr/>
            </p:nvSpPr>
            <p:spPr>
              <a:xfrm flipV="1">
                <a:off x="4682" y="2504"/>
                <a:ext cx="443" cy="21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15405" name="Line 37"/>
              <p:cNvSpPr/>
              <p:nvPr/>
            </p:nvSpPr>
            <p:spPr>
              <a:xfrm flipV="1">
                <a:off x="4682" y="2043"/>
                <a:ext cx="1" cy="508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dash"/>
                <a:headEnd type="none" w="med" len="med"/>
                <a:tailEnd type="triangle" w="sm" len="lg"/>
              </a:ln>
            </p:spPr>
          </p:sp>
          <p:graphicFrame>
            <p:nvGraphicFramePr>
              <p:cNvPr id="15406" name="Object 38"/>
              <p:cNvGraphicFramePr>
                <a:graphicFrameLocks noChangeAspect="1"/>
              </p:cNvGraphicFramePr>
              <p:nvPr/>
            </p:nvGraphicFramePr>
            <p:xfrm>
              <a:off x="5125" y="2320"/>
              <a:ext cx="347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1" name="" r:id="rId15" imgW="381000" imgH="342900" progId="Equation.3">
                      <p:embed/>
                    </p:oleObj>
                  </mc:Choice>
                  <mc:Fallback>
                    <p:oleObj name="" r:id="rId15" imgW="381000" imgH="342900" progId="Equation.3">
                      <p:embed/>
                      <p:pic>
                        <p:nvPicPr>
                          <p:cNvPr id="0" name="图片 3090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5125" y="2320"/>
                            <a:ext cx="347" cy="3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07" name="Line 39"/>
              <p:cNvSpPr/>
              <p:nvPr/>
            </p:nvSpPr>
            <p:spPr>
              <a:xfrm flipH="1">
                <a:off x="5130" y="2064"/>
                <a:ext cx="6" cy="4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lg"/>
              </a:ln>
            </p:spPr>
          </p:sp>
          <p:sp>
            <p:nvSpPr>
              <p:cNvPr id="15408" name="Line 40"/>
              <p:cNvSpPr/>
              <p:nvPr/>
            </p:nvSpPr>
            <p:spPr>
              <a:xfrm flipH="1">
                <a:off x="4704" y="2064"/>
                <a:ext cx="43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lg"/>
              </a:ln>
            </p:spPr>
          </p:sp>
        </p:grpSp>
        <p:grpSp>
          <p:nvGrpSpPr>
            <p:cNvPr id="15380" name="Group 41"/>
            <p:cNvGrpSpPr/>
            <p:nvPr/>
          </p:nvGrpSpPr>
          <p:grpSpPr>
            <a:xfrm>
              <a:off x="4426" y="2251"/>
              <a:ext cx="661" cy="437"/>
              <a:chOff x="4638" y="2443"/>
              <a:chExt cx="661" cy="437"/>
            </a:xfrm>
          </p:grpSpPr>
          <p:grpSp>
            <p:nvGrpSpPr>
              <p:cNvPr id="15399" name="Group 42"/>
              <p:cNvGrpSpPr/>
              <p:nvPr/>
            </p:nvGrpSpPr>
            <p:grpSpPr>
              <a:xfrm>
                <a:off x="4944" y="2592"/>
                <a:ext cx="355" cy="288"/>
                <a:chOff x="4944" y="2640"/>
                <a:chExt cx="355" cy="288"/>
              </a:xfrm>
            </p:grpSpPr>
            <p:graphicFrame>
              <p:nvGraphicFramePr>
                <p:cNvPr id="15401" name="Object 43"/>
                <p:cNvGraphicFramePr>
                  <a:graphicFrameLocks noChangeAspect="1"/>
                </p:cNvGraphicFramePr>
                <p:nvPr/>
              </p:nvGraphicFramePr>
              <p:xfrm>
                <a:off x="4944" y="2646"/>
                <a:ext cx="355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4" name="" r:id="rId17" imgW="495300" imgH="342900" progId="Equation.3">
                        <p:embed/>
                      </p:oleObj>
                    </mc:Choice>
                    <mc:Fallback>
                      <p:oleObj name="" r:id="rId17" imgW="495300" imgH="342900" progId="Equation.3">
                        <p:embed/>
                        <p:pic>
                          <p:nvPicPr>
                            <p:cNvPr id="0" name="图片 3103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44" y="2646"/>
                              <a:ext cx="355" cy="28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402" name="AutoShape 44"/>
                <p:cNvSpPr/>
                <p:nvPr/>
              </p:nvSpPr>
              <p:spPr>
                <a:xfrm>
                  <a:off x="4944" y="2640"/>
                  <a:ext cx="355" cy="276"/>
                </a:xfrm>
                <a:prstGeom prst="wedgeRectCallout">
                  <a:avLst>
                    <a:gd name="adj1" fmla="val -130282"/>
                    <a:gd name="adj2" fmla="val -78986"/>
                  </a:avLst>
                </a:prstGeom>
                <a:noFill/>
                <a:ln w="12700" cap="flat" cmpd="sng">
                  <a:solidFill>
                    <a:srgbClr val="0000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algn="ctr" eaLnBrk="1" hangingPunct="1"/>
                  <a:endParaRPr lang="zh-CN" altLang="zh-CN" sz="2800" b="1" dirty="0">
                    <a:solidFill>
                      <a:srgbClr val="1C1C1C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400" name="AutoShape 45"/>
              <p:cNvSpPr/>
              <p:nvPr/>
            </p:nvSpPr>
            <p:spPr>
              <a:xfrm rot="2957211">
                <a:off x="4605" y="2476"/>
                <a:ext cx="154" cy="88"/>
              </a:xfrm>
              <a:prstGeom prst="leftArrow">
                <a:avLst>
                  <a:gd name="adj1" fmla="val 50000"/>
                  <a:gd name="adj2" fmla="val 43750"/>
                </a:avLst>
              </a:prstGeom>
              <a:solidFill>
                <a:schemeClr val="accent1"/>
              </a:solidFill>
              <a:ln w="28575" cap="flat" cmpd="sng">
                <a:solidFill>
                  <a:srgbClr val="EC00E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ot="10800000" vert="eaVert" wrap="none" anchor="ctr"/>
              <a:p>
                <a:pPr algn="ctr" eaLnBrk="1" hangingPunct="1"/>
                <a:endParaRPr lang="zh-CN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381" name="Group 46"/>
            <p:cNvGrpSpPr/>
            <p:nvPr/>
          </p:nvGrpSpPr>
          <p:grpSpPr>
            <a:xfrm>
              <a:off x="3303" y="1287"/>
              <a:ext cx="430" cy="519"/>
              <a:chOff x="3303" y="1287"/>
              <a:chExt cx="430" cy="519"/>
            </a:xfrm>
          </p:grpSpPr>
          <p:grpSp>
            <p:nvGrpSpPr>
              <p:cNvPr id="15395" name="Group 47"/>
              <p:cNvGrpSpPr/>
              <p:nvPr/>
            </p:nvGrpSpPr>
            <p:grpSpPr>
              <a:xfrm>
                <a:off x="3303" y="1287"/>
                <a:ext cx="212" cy="519"/>
                <a:chOff x="3303" y="1287"/>
                <a:chExt cx="212" cy="519"/>
              </a:xfrm>
            </p:grpSpPr>
            <p:sp>
              <p:nvSpPr>
                <p:cNvPr id="15397" name="Text Box 48"/>
                <p:cNvSpPr txBox="1"/>
                <p:nvPr/>
              </p:nvSpPr>
              <p:spPr>
                <a:xfrm>
                  <a:off x="3303" y="1287"/>
                  <a:ext cx="212" cy="51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48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4800" b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398" name="Oval 49"/>
                <p:cNvSpPr/>
                <p:nvPr/>
              </p:nvSpPr>
              <p:spPr>
                <a:xfrm>
                  <a:off x="3327" y="1570"/>
                  <a:ext cx="159" cy="166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006666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aphicFrame>
            <p:nvGraphicFramePr>
              <p:cNvPr id="15396" name="Object 50"/>
              <p:cNvGraphicFramePr>
                <a:graphicFrameLocks noChangeAspect="1"/>
              </p:cNvGraphicFramePr>
              <p:nvPr/>
            </p:nvGraphicFramePr>
            <p:xfrm>
              <a:off x="3545" y="1462"/>
              <a:ext cx="1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8" name="" r:id="rId19" imgW="215900" imgH="266065" progId="Equation.3">
                      <p:embed/>
                    </p:oleObj>
                  </mc:Choice>
                  <mc:Fallback>
                    <p:oleObj name="" r:id="rId19" imgW="215900" imgH="266065" progId="Equation.3">
                      <p:embed/>
                      <p:pic>
                        <p:nvPicPr>
                          <p:cNvPr id="0" name="图片 3107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545" y="1462"/>
                            <a:ext cx="188" cy="240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382" name="Group 51"/>
            <p:cNvGrpSpPr/>
            <p:nvPr/>
          </p:nvGrpSpPr>
          <p:grpSpPr>
            <a:xfrm>
              <a:off x="3659" y="2318"/>
              <a:ext cx="731" cy="416"/>
              <a:chOff x="3862" y="2519"/>
              <a:chExt cx="731" cy="416"/>
            </a:xfrm>
          </p:grpSpPr>
          <p:sp>
            <p:nvSpPr>
              <p:cNvPr id="15390" name="Line 52"/>
              <p:cNvSpPr/>
              <p:nvPr/>
            </p:nvSpPr>
            <p:spPr>
              <a:xfrm flipV="1">
                <a:off x="4283" y="2519"/>
                <a:ext cx="310" cy="416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dash"/>
                <a:headEnd type="none" w="med" len="med"/>
                <a:tailEnd type="none" w="med" len="med"/>
              </a:ln>
            </p:spPr>
          </p:sp>
          <p:grpSp>
            <p:nvGrpSpPr>
              <p:cNvPr id="15391" name="Group 53"/>
              <p:cNvGrpSpPr/>
              <p:nvPr/>
            </p:nvGrpSpPr>
            <p:grpSpPr>
              <a:xfrm>
                <a:off x="3862" y="2655"/>
                <a:ext cx="650" cy="250"/>
                <a:chOff x="3862" y="2640"/>
                <a:chExt cx="650" cy="250"/>
              </a:xfrm>
            </p:grpSpPr>
            <p:sp>
              <p:nvSpPr>
                <p:cNvPr id="15392" name="Freeform 54"/>
                <p:cNvSpPr/>
                <p:nvPr/>
              </p:nvSpPr>
              <p:spPr>
                <a:xfrm>
                  <a:off x="4457" y="2688"/>
                  <a:ext cx="55" cy="6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4" y="20"/>
                    </a:cxn>
                    <a:cxn ang="0">
                      <a:pos x="42" y="51"/>
                    </a:cxn>
                  </a:cxnLst>
                  <a:pathLst>
                    <a:path w="60" h="66">
                      <a:moveTo>
                        <a:pt x="0" y="0"/>
                      </a:moveTo>
                      <a:cubicBezTo>
                        <a:pt x="8" y="4"/>
                        <a:pt x="38" y="13"/>
                        <a:pt x="48" y="24"/>
                      </a:cubicBezTo>
                      <a:cubicBezTo>
                        <a:pt x="58" y="35"/>
                        <a:pt x="58" y="57"/>
                        <a:pt x="60" y="66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33CC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847" name="AutoShape 55"/>
                <p:cNvSpPr>
                  <a:spLocks noChangeArrowheads="1"/>
                </p:cNvSpPr>
                <p:nvPr/>
              </p:nvSpPr>
              <p:spPr bwMode="auto">
                <a:xfrm>
                  <a:off x="3862" y="2640"/>
                  <a:ext cx="314" cy="240"/>
                </a:xfrm>
                <a:prstGeom prst="wedgeRectCallout">
                  <a:avLst>
                    <a:gd name="adj1" fmla="val 135352"/>
                    <a:gd name="adj2" fmla="val -12500"/>
                  </a:avLst>
                </a:prstGeom>
                <a:gradFill rotWithShape="0">
                  <a:gsLst>
                    <a:gs pos="0">
                      <a:schemeClr val="folHlink"/>
                    </a:gs>
                    <a:gs pos="50000">
                      <a:schemeClr val="bg1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12700">
                  <a:solidFill>
                    <a:srgbClr val="FF33CC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aphicFrame>
              <p:nvGraphicFramePr>
                <p:cNvPr id="15394" name="Object 56"/>
                <p:cNvGraphicFramePr>
                  <a:graphicFrameLocks noChangeAspect="1"/>
                </p:cNvGraphicFramePr>
                <p:nvPr/>
              </p:nvGraphicFramePr>
              <p:xfrm>
                <a:off x="3888" y="2640"/>
                <a:ext cx="247" cy="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0" name="" r:id="rId21" imgW="228600" imgH="177800" progId="Equation.3">
                        <p:embed/>
                      </p:oleObj>
                    </mc:Choice>
                    <mc:Fallback>
                      <p:oleObj name="" r:id="rId21" imgW="228600" imgH="177800" progId="Equation.3">
                        <p:embed/>
                        <p:pic>
                          <p:nvPicPr>
                            <p:cNvPr id="0" name="图片 3109"/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88" y="2640"/>
                              <a:ext cx="247" cy="25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5383" name="Group 57"/>
            <p:cNvGrpSpPr/>
            <p:nvPr/>
          </p:nvGrpSpPr>
          <p:grpSpPr>
            <a:xfrm>
              <a:off x="4080" y="2392"/>
              <a:ext cx="469" cy="361"/>
              <a:chOff x="4331" y="2626"/>
              <a:chExt cx="469" cy="361"/>
            </a:xfrm>
          </p:grpSpPr>
          <p:grpSp>
            <p:nvGrpSpPr>
              <p:cNvPr id="15386" name="Group 58"/>
              <p:cNvGrpSpPr/>
              <p:nvPr/>
            </p:nvGrpSpPr>
            <p:grpSpPr>
              <a:xfrm>
                <a:off x="4548" y="2737"/>
                <a:ext cx="223" cy="250"/>
                <a:chOff x="4548" y="2737"/>
                <a:chExt cx="223" cy="250"/>
              </a:xfrm>
            </p:grpSpPr>
            <p:sp>
              <p:nvSpPr>
                <p:cNvPr id="15388" name="Freeform 59"/>
                <p:cNvSpPr/>
                <p:nvPr/>
              </p:nvSpPr>
              <p:spPr>
                <a:xfrm>
                  <a:off x="4548" y="2814"/>
                  <a:ext cx="46" cy="15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" y="12"/>
                    </a:cxn>
                    <a:cxn ang="0">
                      <a:pos x="42" y="60"/>
                    </a:cxn>
                    <a:cxn ang="0">
                      <a:pos x="42" y="108"/>
                    </a:cxn>
                    <a:cxn ang="0">
                      <a:pos x="24" y="156"/>
                    </a:cxn>
                  </a:cxnLst>
                  <a:pathLst>
                    <a:path w="46" h="156">
                      <a:moveTo>
                        <a:pt x="0" y="0"/>
                      </a:moveTo>
                      <a:cubicBezTo>
                        <a:pt x="4" y="1"/>
                        <a:pt x="11" y="2"/>
                        <a:pt x="18" y="12"/>
                      </a:cubicBezTo>
                      <a:cubicBezTo>
                        <a:pt x="25" y="22"/>
                        <a:pt x="38" y="44"/>
                        <a:pt x="42" y="60"/>
                      </a:cubicBezTo>
                      <a:cubicBezTo>
                        <a:pt x="46" y="76"/>
                        <a:pt x="45" y="92"/>
                        <a:pt x="42" y="108"/>
                      </a:cubicBezTo>
                      <a:cubicBezTo>
                        <a:pt x="39" y="124"/>
                        <a:pt x="28" y="146"/>
                        <a:pt x="24" y="156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aphicFrame>
              <p:nvGraphicFramePr>
                <p:cNvPr id="15389" name="Object 60"/>
                <p:cNvGraphicFramePr>
                  <a:graphicFrameLocks noChangeAspect="1"/>
                </p:cNvGraphicFramePr>
                <p:nvPr/>
              </p:nvGraphicFramePr>
              <p:xfrm>
                <a:off x="4597" y="2737"/>
                <a:ext cx="174" cy="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1" name="" r:id="rId23" imgW="127000" imgH="177165" progId="Equation.3">
                        <p:embed/>
                      </p:oleObj>
                    </mc:Choice>
                    <mc:Fallback>
                      <p:oleObj name="" r:id="rId23" imgW="127000" imgH="177165" progId="Equation.3">
                        <p:embed/>
                        <p:pic>
                          <p:nvPicPr>
                            <p:cNvPr id="0" name="图片 3110"/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97" y="2737"/>
                              <a:ext cx="174" cy="25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5387" name="Line 61"/>
              <p:cNvSpPr/>
              <p:nvPr/>
            </p:nvSpPr>
            <p:spPr>
              <a:xfrm flipV="1">
                <a:off x="4331" y="2626"/>
                <a:ext cx="469" cy="342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sp>
          <p:nvSpPr>
            <p:cNvPr id="15384" name="Line 62"/>
            <p:cNvSpPr/>
            <p:nvPr/>
          </p:nvSpPr>
          <p:spPr>
            <a:xfrm flipV="1">
              <a:off x="4059" y="1443"/>
              <a:ext cx="0" cy="129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5385" name="Line 63"/>
            <p:cNvSpPr/>
            <p:nvPr/>
          </p:nvSpPr>
          <p:spPr>
            <a:xfrm>
              <a:off x="3987" y="3303"/>
              <a:ext cx="226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</p:grpSp>
      <p:graphicFrame>
        <p:nvGraphicFramePr>
          <p:cNvPr id="15365" name="Object 64"/>
          <p:cNvGraphicFramePr>
            <a:graphicFrameLocks noChangeAspect="1"/>
          </p:cNvGraphicFramePr>
          <p:nvPr/>
        </p:nvGraphicFramePr>
        <p:xfrm>
          <a:off x="914400" y="914400"/>
          <a:ext cx="63373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5" imgW="2171700" imgH="393700" progId="Equation.3">
                  <p:embed/>
                </p:oleObj>
              </mc:Choice>
              <mc:Fallback>
                <p:oleObj name="" r:id="rId25" imgW="2171700" imgH="3937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14400" y="914400"/>
                        <a:ext cx="6337300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57" name="Object 65"/>
          <p:cNvGraphicFramePr>
            <a:graphicFrameLocks noChangeAspect="1"/>
          </p:cNvGraphicFramePr>
          <p:nvPr/>
        </p:nvGraphicFramePr>
        <p:xfrm>
          <a:off x="762000" y="3352800"/>
          <a:ext cx="3757613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27" imgW="1511300" imgH="685800" progId="Equation.3">
                  <p:embed/>
                </p:oleObj>
              </mc:Choice>
              <mc:Fallback>
                <p:oleObj name="" r:id="rId27" imgW="1511300" imgH="6858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62000" y="3352800"/>
                        <a:ext cx="3757613" cy="181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1"/>
          <p:cNvSpPr txBox="1">
            <a:spLocks noGrp="1"/>
          </p:cNvSpPr>
          <p:nvPr/>
        </p:nvSpPr>
        <p:spPr>
          <a:xfrm>
            <a:off x="6588125" y="6381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CC"/>
                </a:solidFill>
                <a:latin typeface="Calibri" panose="020F0502020204030204" pitchFamily="34" charset="0"/>
              </a:rPr>
            </a:fld>
            <a:endParaRPr lang="en-US" altLang="zh-CN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sp>
        <p:nvSpPr>
          <p:cNvPr id="16387" name="Text Box 44"/>
          <p:cNvSpPr txBox="1"/>
          <p:nvPr/>
        </p:nvSpPr>
        <p:spPr>
          <a:xfrm>
            <a:off x="685800" y="914400"/>
            <a:ext cx="72326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二   磁场作用于载流线圈的磁力矩</a:t>
            </a:r>
            <a:endParaRPr lang="zh-CN" altLang="en-US" sz="36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73" name="Text Box 45"/>
          <p:cNvSpPr txBox="1"/>
          <p:nvPr/>
        </p:nvSpPr>
        <p:spPr>
          <a:xfrm>
            <a:off x="830263" y="1773238"/>
            <a:ext cx="3670300" cy="1844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如图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均匀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磁场中有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一矩形载流线圈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MNOP</a:t>
            </a:r>
            <a:endParaRPr lang="en-US" altLang="zh-CN" sz="32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574" name="Object 46"/>
          <p:cNvGraphicFramePr>
            <a:graphicFrameLocks noChangeAspect="1"/>
          </p:cNvGraphicFramePr>
          <p:nvPr/>
        </p:nvGraphicFramePr>
        <p:xfrm>
          <a:off x="755650" y="3860800"/>
          <a:ext cx="28797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1104265" imgH="215900" progId="Equation.3">
                  <p:embed/>
                </p:oleObj>
              </mc:Choice>
              <mc:Fallback>
                <p:oleObj name="" r:id="rId1" imgW="1104265" imgH="2159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3860800"/>
                        <a:ext cx="287972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03" name="Object 75"/>
          <p:cNvGraphicFramePr>
            <a:graphicFrameLocks noChangeAspect="1"/>
          </p:cNvGraphicFramePr>
          <p:nvPr/>
        </p:nvGraphicFramePr>
        <p:xfrm>
          <a:off x="838200" y="4757738"/>
          <a:ext cx="15335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571500" imgH="215900" progId="Equation.3">
                  <p:embed/>
                </p:oleObj>
              </mc:Choice>
              <mc:Fallback>
                <p:oleObj name="" r:id="rId3" imgW="571500" imgH="2159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4757738"/>
                        <a:ext cx="1533525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04" name="Object 76"/>
          <p:cNvGraphicFramePr>
            <a:graphicFrameLocks noChangeAspect="1"/>
          </p:cNvGraphicFramePr>
          <p:nvPr/>
        </p:nvGraphicFramePr>
        <p:xfrm>
          <a:off x="2827338" y="4718050"/>
          <a:ext cx="14398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558800" imgH="228600" progId="Equation.3">
                  <p:embed/>
                </p:oleObj>
              </mc:Choice>
              <mc:Fallback>
                <p:oleObj name="" r:id="rId5" imgW="558800" imgH="2286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7338" y="4718050"/>
                        <a:ext cx="1439862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05" name="Object 77"/>
          <p:cNvGraphicFramePr>
            <a:graphicFrameLocks noChangeAspect="1"/>
          </p:cNvGraphicFramePr>
          <p:nvPr/>
        </p:nvGraphicFramePr>
        <p:xfrm>
          <a:off x="822325" y="5562600"/>
          <a:ext cx="305593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1193800" imgH="228600" progId="Equation.3">
                  <p:embed/>
                </p:oleObj>
              </mc:Choice>
              <mc:Fallback>
                <p:oleObj name="" r:id="rId7" imgW="1193800" imgH="228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2325" y="5562600"/>
                        <a:ext cx="3055938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06" name="Object 78"/>
          <p:cNvGraphicFramePr>
            <a:graphicFrameLocks noChangeAspect="1"/>
          </p:cNvGraphicFramePr>
          <p:nvPr/>
        </p:nvGraphicFramePr>
        <p:xfrm>
          <a:off x="4359275" y="5562600"/>
          <a:ext cx="15843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9" imgW="571500" imgH="241300" progId="Equation.3">
                  <p:embed/>
                </p:oleObj>
              </mc:Choice>
              <mc:Fallback>
                <p:oleObj name="" r:id="rId9" imgW="571500" imgH="2413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59275" y="5562600"/>
                        <a:ext cx="1584325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07" name="Object 79"/>
          <p:cNvGraphicFramePr>
            <a:graphicFrameLocks noChangeAspect="1"/>
          </p:cNvGraphicFramePr>
          <p:nvPr/>
        </p:nvGraphicFramePr>
        <p:xfrm>
          <a:off x="6172200" y="4476750"/>
          <a:ext cx="2303463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1" imgW="850265" imgH="431800" progId="Equation.3">
                  <p:embed/>
                </p:oleObj>
              </mc:Choice>
              <mc:Fallback>
                <p:oleObj name="" r:id="rId11" imgW="850265" imgH="4318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72200" y="4476750"/>
                        <a:ext cx="2303463" cy="1162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5" name="Group 124"/>
          <p:cNvGrpSpPr/>
          <p:nvPr/>
        </p:nvGrpSpPr>
        <p:grpSpPr>
          <a:xfrm>
            <a:off x="4648200" y="1700213"/>
            <a:ext cx="3810000" cy="2449512"/>
            <a:chOff x="2928" y="1071"/>
            <a:chExt cx="2400" cy="1543"/>
          </a:xfrm>
        </p:grpSpPr>
        <p:sp>
          <p:nvSpPr>
            <p:cNvPr id="16408" name="Rectangle 82"/>
            <p:cNvSpPr/>
            <p:nvPr/>
          </p:nvSpPr>
          <p:spPr>
            <a:xfrm>
              <a:off x="2928" y="1071"/>
              <a:ext cx="2400" cy="154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09" name="Line 83"/>
            <p:cNvSpPr/>
            <p:nvPr/>
          </p:nvSpPr>
          <p:spPr>
            <a:xfrm>
              <a:off x="3362" y="1344"/>
              <a:ext cx="1728" cy="0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6410" name="Line 84"/>
            <p:cNvSpPr/>
            <p:nvPr/>
          </p:nvSpPr>
          <p:spPr>
            <a:xfrm>
              <a:off x="3061" y="1639"/>
              <a:ext cx="1728" cy="0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6411" name="Line 85"/>
            <p:cNvSpPr/>
            <p:nvPr/>
          </p:nvSpPr>
          <p:spPr>
            <a:xfrm>
              <a:off x="3266" y="1933"/>
              <a:ext cx="1728" cy="0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6412" name="Line 86"/>
            <p:cNvSpPr/>
            <p:nvPr/>
          </p:nvSpPr>
          <p:spPr>
            <a:xfrm>
              <a:off x="3061" y="2251"/>
              <a:ext cx="1728" cy="0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6413" name="Object 87"/>
            <p:cNvGraphicFramePr>
              <a:graphicFrameLocks noChangeAspect="1"/>
            </p:cNvGraphicFramePr>
            <p:nvPr/>
          </p:nvGraphicFramePr>
          <p:xfrm>
            <a:off x="5088" y="1702"/>
            <a:ext cx="238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3" imgW="152400" imgH="190500" progId="Equation.3">
                    <p:embed/>
                  </p:oleObj>
                </mc:Choice>
                <mc:Fallback>
                  <p:oleObj name="" r:id="rId13" imgW="152400" imgH="1905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088" y="1702"/>
                          <a:ext cx="238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14" name="Group 88"/>
            <p:cNvGrpSpPr/>
            <p:nvPr/>
          </p:nvGrpSpPr>
          <p:grpSpPr>
            <a:xfrm>
              <a:off x="3842" y="1429"/>
              <a:ext cx="576" cy="799"/>
              <a:chOff x="1920" y="1824"/>
              <a:chExt cx="576" cy="912"/>
            </a:xfrm>
          </p:grpSpPr>
          <p:sp>
            <p:nvSpPr>
              <p:cNvPr id="16427" name="Line 89"/>
              <p:cNvSpPr/>
              <p:nvPr/>
            </p:nvSpPr>
            <p:spPr>
              <a:xfrm>
                <a:off x="1920" y="2016"/>
                <a:ext cx="0" cy="72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16428" name="Line 90"/>
              <p:cNvSpPr/>
              <p:nvPr/>
            </p:nvSpPr>
            <p:spPr>
              <a:xfrm>
                <a:off x="2496" y="1824"/>
                <a:ext cx="0" cy="72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16429" name="Line 91"/>
              <p:cNvSpPr/>
              <p:nvPr/>
            </p:nvSpPr>
            <p:spPr>
              <a:xfrm flipV="1">
                <a:off x="1920" y="1824"/>
                <a:ext cx="576" cy="19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16430" name="Line 92"/>
              <p:cNvSpPr/>
              <p:nvPr/>
            </p:nvSpPr>
            <p:spPr>
              <a:xfrm flipV="1">
                <a:off x="1920" y="2544"/>
                <a:ext cx="576" cy="19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sm" len="lg"/>
              </a:ln>
            </p:spPr>
          </p:sp>
        </p:grpSp>
        <p:sp>
          <p:nvSpPr>
            <p:cNvPr id="16415" name="Text Box 93"/>
            <p:cNvSpPr txBox="1"/>
            <p:nvPr/>
          </p:nvSpPr>
          <p:spPr>
            <a:xfrm>
              <a:off x="3560" y="1344"/>
              <a:ext cx="2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6" name="Text Box 94"/>
            <p:cNvSpPr txBox="1"/>
            <p:nvPr/>
          </p:nvSpPr>
          <p:spPr>
            <a:xfrm>
              <a:off x="3560" y="2060"/>
              <a:ext cx="2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7" name="Text Box 95"/>
            <p:cNvSpPr txBox="1"/>
            <p:nvPr/>
          </p:nvSpPr>
          <p:spPr>
            <a:xfrm>
              <a:off x="4368" y="1913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8" name="Text Box 96"/>
            <p:cNvSpPr txBox="1"/>
            <p:nvPr/>
          </p:nvSpPr>
          <p:spPr>
            <a:xfrm>
              <a:off x="4403" y="1247"/>
              <a:ext cx="2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9" name="Line 97"/>
            <p:cNvSpPr/>
            <p:nvPr/>
          </p:nvSpPr>
          <p:spPr>
            <a:xfrm>
              <a:off x="3842" y="1787"/>
              <a:ext cx="1" cy="84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6420" name="Text Box 98"/>
            <p:cNvSpPr txBox="1"/>
            <p:nvPr/>
          </p:nvSpPr>
          <p:spPr>
            <a:xfrm>
              <a:off x="3842" y="1744"/>
              <a:ext cx="1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21" name="Line 99"/>
            <p:cNvSpPr/>
            <p:nvPr/>
          </p:nvSpPr>
          <p:spPr>
            <a:xfrm>
              <a:off x="4128" y="1808"/>
              <a:ext cx="912" cy="0"/>
            </a:xfrm>
            <a:prstGeom prst="line">
              <a:avLst/>
            </a:prstGeom>
            <a:ln w="28575" cap="flat" cmpd="sng">
              <a:solidFill>
                <a:srgbClr val="CC00CC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6422" name="Line 100"/>
            <p:cNvSpPr/>
            <p:nvPr/>
          </p:nvSpPr>
          <p:spPr>
            <a:xfrm flipV="1">
              <a:off x="4418" y="1744"/>
              <a:ext cx="1" cy="85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grpSp>
          <p:nvGrpSpPr>
            <p:cNvPr id="16423" name="Group 101"/>
            <p:cNvGrpSpPr/>
            <p:nvPr/>
          </p:nvGrpSpPr>
          <p:grpSpPr>
            <a:xfrm>
              <a:off x="4130" y="1780"/>
              <a:ext cx="594" cy="711"/>
              <a:chOff x="4130" y="1913"/>
              <a:chExt cx="594" cy="811"/>
            </a:xfrm>
          </p:grpSpPr>
          <p:sp>
            <p:nvSpPr>
              <p:cNvPr id="16424" name="Line 102"/>
              <p:cNvSpPr/>
              <p:nvPr/>
            </p:nvSpPr>
            <p:spPr>
              <a:xfrm>
                <a:off x="4130" y="1944"/>
                <a:ext cx="334" cy="504"/>
              </a:xfrm>
              <a:prstGeom prst="line">
                <a:avLst/>
              </a:prstGeom>
              <a:ln w="38100" cap="flat" cmpd="sng">
                <a:solidFill>
                  <a:srgbClr val="FF9933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6425" name="Object 103"/>
              <p:cNvGraphicFramePr>
                <a:graphicFrameLocks noChangeAspect="1"/>
              </p:cNvGraphicFramePr>
              <p:nvPr/>
            </p:nvGraphicFramePr>
            <p:xfrm>
              <a:off x="4416" y="2316"/>
              <a:ext cx="308" cy="4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8" name="" r:id="rId15" imgW="165100" imgH="215900" progId="Equation.3">
                      <p:embed/>
                    </p:oleObj>
                  </mc:Choice>
                  <mc:Fallback>
                    <p:oleObj name="" r:id="rId15" imgW="165100" imgH="215900" progId="Equation.3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416" y="2316"/>
                            <a:ext cx="308" cy="4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26" name="Object 104"/>
              <p:cNvGraphicFramePr>
                <a:graphicFrameLocks noChangeAspect="1"/>
              </p:cNvGraphicFramePr>
              <p:nvPr/>
            </p:nvGraphicFramePr>
            <p:xfrm>
              <a:off x="4206" y="1913"/>
              <a:ext cx="210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0" name="" r:id="rId17" imgW="127000" imgH="203200" progId="Equation.3">
                      <p:embed/>
                    </p:oleObj>
                  </mc:Choice>
                  <mc:Fallback>
                    <p:oleObj name="" r:id="rId17" imgW="127000" imgH="203200" progId="Equation.3">
                      <p:embed/>
                      <p:pic>
                        <p:nvPicPr>
                          <p:cNvPr id="0" name="图片 3089"/>
                          <p:cNvPicPr/>
                          <p:nvPr/>
                        </p:nvPicPr>
                        <p:blipFill>
                          <a:blip r:embed="rId18">
                            <a:clrChange>
                              <a:clrFrom>
                                <a:srgbClr val="000000"/>
                              </a:clrFrom>
                              <a:clrTo>
                                <a:srgbClr val="CC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06" y="1913"/>
                            <a:ext cx="210" cy="29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2633" name="Group 105"/>
          <p:cNvGrpSpPr/>
          <p:nvPr/>
        </p:nvGrpSpPr>
        <p:grpSpPr>
          <a:xfrm>
            <a:off x="6507163" y="1679575"/>
            <a:ext cx="441325" cy="723900"/>
            <a:chOff x="4099" y="1058"/>
            <a:chExt cx="278" cy="456"/>
          </a:xfrm>
        </p:grpSpPr>
        <p:sp>
          <p:nvSpPr>
            <p:cNvPr id="16406" name="Line 106"/>
            <p:cNvSpPr/>
            <p:nvPr/>
          </p:nvSpPr>
          <p:spPr>
            <a:xfrm flipH="1" flipV="1">
              <a:off x="4128" y="1198"/>
              <a:ext cx="2" cy="316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6407" name="Object 107"/>
            <p:cNvGraphicFramePr>
              <a:graphicFrameLocks noChangeAspect="1"/>
            </p:cNvGraphicFramePr>
            <p:nvPr/>
          </p:nvGraphicFramePr>
          <p:xfrm>
            <a:off x="4099" y="1058"/>
            <a:ext cx="278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9" imgW="177800" imgH="241300" progId="Equation.3">
                    <p:embed/>
                  </p:oleObj>
                </mc:Choice>
                <mc:Fallback>
                  <p:oleObj name="" r:id="rId19" imgW="177800" imgH="2413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099" y="1058"/>
                          <a:ext cx="278" cy="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636" name="Group 108"/>
          <p:cNvGrpSpPr/>
          <p:nvPr/>
        </p:nvGrpSpPr>
        <p:grpSpPr>
          <a:xfrm>
            <a:off x="6151563" y="3408363"/>
            <a:ext cx="441325" cy="687387"/>
            <a:chOff x="3923" y="2115"/>
            <a:chExt cx="278" cy="433"/>
          </a:xfrm>
        </p:grpSpPr>
        <p:sp>
          <p:nvSpPr>
            <p:cNvPr id="16404" name="Line 109"/>
            <p:cNvSpPr/>
            <p:nvPr/>
          </p:nvSpPr>
          <p:spPr>
            <a:xfrm flipH="1">
              <a:off x="4176" y="2115"/>
              <a:ext cx="0" cy="317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6405" name="Object 110"/>
            <p:cNvGraphicFramePr>
              <a:graphicFrameLocks noChangeAspect="1"/>
            </p:cNvGraphicFramePr>
            <p:nvPr/>
          </p:nvGraphicFramePr>
          <p:xfrm>
            <a:off x="3923" y="2251"/>
            <a:ext cx="27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21" imgW="177800" imgH="228600" progId="Equation.3">
                    <p:embed/>
                  </p:oleObj>
                </mc:Choice>
                <mc:Fallback>
                  <p:oleObj name="" r:id="rId21" imgW="177800" imgH="2286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923" y="2251"/>
                          <a:ext cx="278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639" name="Group 111"/>
          <p:cNvGrpSpPr/>
          <p:nvPr/>
        </p:nvGrpSpPr>
        <p:grpSpPr>
          <a:xfrm>
            <a:off x="5257800" y="3068638"/>
            <a:ext cx="841375" cy="534987"/>
            <a:chOff x="3312" y="2088"/>
            <a:chExt cx="530" cy="384"/>
          </a:xfrm>
        </p:grpSpPr>
        <p:sp>
          <p:nvSpPr>
            <p:cNvPr id="16402" name="Line 112"/>
            <p:cNvSpPr/>
            <p:nvPr/>
          </p:nvSpPr>
          <p:spPr>
            <a:xfrm flipH="1">
              <a:off x="3506" y="2088"/>
              <a:ext cx="336" cy="192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6403" name="Object 113"/>
            <p:cNvGraphicFramePr>
              <a:graphicFrameLocks noChangeAspect="1"/>
            </p:cNvGraphicFramePr>
            <p:nvPr/>
          </p:nvGraphicFramePr>
          <p:xfrm>
            <a:off x="3312" y="2112"/>
            <a:ext cx="25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23" imgW="165100" imgH="228600" progId="Equation.3">
                    <p:embed/>
                  </p:oleObj>
                </mc:Choice>
                <mc:Fallback>
                  <p:oleObj name="" r:id="rId23" imgW="165100" imgH="2286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312" y="2112"/>
                          <a:ext cx="258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642" name="Group 114"/>
          <p:cNvGrpSpPr/>
          <p:nvPr/>
        </p:nvGrpSpPr>
        <p:grpSpPr>
          <a:xfrm>
            <a:off x="7019925" y="2325688"/>
            <a:ext cx="911225" cy="500062"/>
            <a:chOff x="4418" y="1512"/>
            <a:chExt cx="574" cy="360"/>
          </a:xfrm>
        </p:grpSpPr>
        <p:sp>
          <p:nvSpPr>
            <p:cNvPr id="16400" name="Line 115"/>
            <p:cNvSpPr/>
            <p:nvPr/>
          </p:nvSpPr>
          <p:spPr>
            <a:xfrm flipV="1">
              <a:off x="4418" y="1632"/>
              <a:ext cx="336" cy="192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6401" name="Object 116"/>
            <p:cNvGraphicFramePr>
              <a:graphicFrameLocks noChangeAspect="1"/>
            </p:cNvGraphicFramePr>
            <p:nvPr/>
          </p:nvGraphicFramePr>
          <p:xfrm>
            <a:off x="4714" y="1512"/>
            <a:ext cx="27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25" imgW="177800" imgH="228600" progId="Equation.3">
                    <p:embed/>
                  </p:oleObj>
                </mc:Choice>
                <mc:Fallback>
                  <p:oleObj name="" r:id="rId25" imgW="177800" imgH="22860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714" y="1512"/>
                          <a:ext cx="278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2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2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2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2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1"/>
          <p:cNvSpPr txBox="1">
            <a:spLocks noGrp="1"/>
          </p:cNvSpPr>
          <p:nvPr/>
        </p:nvSpPr>
        <p:spPr>
          <a:xfrm>
            <a:off x="6588125" y="6381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CC"/>
                </a:solidFill>
                <a:latin typeface="Calibri" panose="020F0502020204030204" pitchFamily="34" charset="0"/>
              </a:rPr>
            </a:fld>
            <a:endParaRPr lang="en-US" altLang="zh-CN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grpSp>
        <p:nvGrpSpPr>
          <p:cNvPr id="23554" name="Group 2"/>
          <p:cNvGrpSpPr/>
          <p:nvPr/>
        </p:nvGrpSpPr>
        <p:grpSpPr>
          <a:xfrm>
            <a:off x="1763713" y="3106738"/>
            <a:ext cx="2160587" cy="466725"/>
            <a:chOff x="3360" y="2976"/>
            <a:chExt cx="1536" cy="336"/>
          </a:xfrm>
        </p:grpSpPr>
        <p:sp>
          <p:nvSpPr>
            <p:cNvPr id="17477" name="Rectangle 3"/>
            <p:cNvSpPr/>
            <p:nvPr/>
          </p:nvSpPr>
          <p:spPr>
            <a:xfrm>
              <a:off x="3360" y="2976"/>
              <a:ext cx="576" cy="336"/>
            </a:xfrm>
            <a:prstGeom prst="rect">
              <a:avLst/>
            </a:prstGeom>
            <a:solidFill>
              <a:srgbClr val="FFEBFF"/>
            </a:solidFill>
            <a:ln w="12700" cap="flat" cmpd="sng">
              <a:solidFill>
                <a:srgbClr val="CC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478" name="Rectangle 4"/>
            <p:cNvSpPr/>
            <p:nvPr/>
          </p:nvSpPr>
          <p:spPr>
            <a:xfrm>
              <a:off x="4608" y="2976"/>
              <a:ext cx="288" cy="288"/>
            </a:xfrm>
            <a:prstGeom prst="rect">
              <a:avLst/>
            </a:prstGeom>
            <a:solidFill>
              <a:srgbClr val="FFEBFF"/>
            </a:solidFill>
            <a:ln w="12700" cap="flat" cmpd="sng">
              <a:solidFill>
                <a:srgbClr val="CC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196975" y="2016125"/>
          <a:ext cx="2438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901065" imgH="177800" progId="Equation.3">
                  <p:embed/>
                </p:oleObj>
              </mc:Choice>
              <mc:Fallback>
                <p:oleObj name="" r:id="rId1" imgW="901065" imgH="1778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6975" y="2016125"/>
                        <a:ext cx="243840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019175" y="3070225"/>
          <a:ext cx="34766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2590800" imgH="381000" progId="Equation.3">
                  <p:embed/>
                </p:oleObj>
              </mc:Choice>
              <mc:Fallback>
                <p:oleObj name="" r:id="rId3" imgW="2590800" imgH="3810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9175" y="3070225"/>
                        <a:ext cx="34766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683" name="Group 131"/>
          <p:cNvGrpSpPr/>
          <p:nvPr/>
        </p:nvGrpSpPr>
        <p:grpSpPr>
          <a:xfrm>
            <a:off x="906463" y="4144963"/>
            <a:ext cx="3810000" cy="1301750"/>
            <a:chOff x="571" y="2611"/>
            <a:chExt cx="2400" cy="820"/>
          </a:xfrm>
        </p:grpSpPr>
        <p:graphicFrame>
          <p:nvGraphicFramePr>
            <p:cNvPr id="17475" name="Object 8"/>
            <p:cNvGraphicFramePr>
              <a:graphicFrameLocks noChangeAspect="1"/>
            </p:cNvGraphicFramePr>
            <p:nvPr/>
          </p:nvGraphicFramePr>
          <p:xfrm>
            <a:off x="914" y="3113"/>
            <a:ext cx="164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5" imgW="1828800" imgH="381000" progId="Equation.3">
                    <p:embed/>
                  </p:oleObj>
                </mc:Choice>
                <mc:Fallback>
                  <p:oleObj name="" r:id="rId5" imgW="1828800" imgH="3810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14" y="3113"/>
                          <a:ext cx="1648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76" name="Text Box 9"/>
            <p:cNvSpPr txBox="1"/>
            <p:nvPr/>
          </p:nvSpPr>
          <p:spPr>
            <a:xfrm>
              <a:off x="571" y="2611"/>
              <a:ext cx="240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线圈有</a:t>
              </a:r>
              <a:r>
                <a:rPr lang="en-US" altLang="zh-CN" sz="3200" i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匝时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44575" y="981075"/>
          <a:ext cx="25908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7" imgW="1104265" imgH="215900" progId="Equation.3">
                  <p:embed/>
                </p:oleObj>
              </mc:Choice>
              <mc:Fallback>
                <p:oleObj name="" r:id="rId7" imgW="1104265" imgH="2159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4575" y="981075"/>
                        <a:ext cx="2590800" cy="56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4418013" y="981075"/>
          <a:ext cx="42338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9" imgW="1688465" imgH="215900" progId="Equation.3">
                  <p:embed/>
                </p:oleObj>
              </mc:Choice>
              <mc:Fallback>
                <p:oleObj name="" r:id="rId9" imgW="1688465" imgH="2159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18013" y="981075"/>
                        <a:ext cx="4233862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624" name="Group 72"/>
          <p:cNvGrpSpPr/>
          <p:nvPr/>
        </p:nvGrpSpPr>
        <p:grpSpPr>
          <a:xfrm>
            <a:off x="4648200" y="4076700"/>
            <a:ext cx="3810000" cy="2019300"/>
            <a:chOff x="2928" y="2832"/>
            <a:chExt cx="2400" cy="1272"/>
          </a:xfrm>
        </p:grpSpPr>
        <p:sp>
          <p:nvSpPr>
            <p:cNvPr id="17461" name="Rectangle 73"/>
            <p:cNvSpPr/>
            <p:nvPr/>
          </p:nvSpPr>
          <p:spPr>
            <a:xfrm>
              <a:off x="2928" y="2832"/>
              <a:ext cx="2400" cy="124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7462" name="Object 74"/>
            <p:cNvGraphicFramePr>
              <a:graphicFrameLocks noChangeAspect="1"/>
            </p:cNvGraphicFramePr>
            <p:nvPr/>
          </p:nvGraphicFramePr>
          <p:xfrm>
            <a:off x="4211" y="3504"/>
            <a:ext cx="20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11" imgW="127000" imgH="177165" progId="Equation.3">
                    <p:embed/>
                  </p:oleObj>
                </mc:Choice>
                <mc:Fallback>
                  <p:oleObj name="" r:id="rId11" imgW="127000" imgH="177165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11" y="3504"/>
                          <a:ext cx="205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63" name="Object 75"/>
            <p:cNvGraphicFramePr>
              <a:graphicFrameLocks noChangeAspect="1"/>
            </p:cNvGraphicFramePr>
            <p:nvPr/>
          </p:nvGraphicFramePr>
          <p:xfrm>
            <a:off x="4396" y="3696"/>
            <a:ext cx="30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13" imgW="165100" imgH="215900" progId="Equation.3">
                    <p:embed/>
                  </p:oleObj>
                </mc:Choice>
                <mc:Fallback>
                  <p:oleObj name="" r:id="rId13" imgW="165100" imgH="2159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396" y="3696"/>
                          <a:ext cx="308" cy="4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64" name="Group 76"/>
            <p:cNvGrpSpPr/>
            <p:nvPr/>
          </p:nvGrpSpPr>
          <p:grpSpPr>
            <a:xfrm>
              <a:off x="3504" y="3168"/>
              <a:ext cx="1035" cy="634"/>
              <a:chOff x="3504" y="3168"/>
              <a:chExt cx="1035" cy="634"/>
            </a:xfrm>
          </p:grpSpPr>
          <p:sp>
            <p:nvSpPr>
              <p:cNvPr id="17472" name="Oval 77"/>
              <p:cNvSpPr/>
              <p:nvPr/>
            </p:nvSpPr>
            <p:spPr>
              <a:xfrm>
                <a:off x="3504" y="3696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473" name="Line 78"/>
              <p:cNvSpPr/>
              <p:nvPr/>
            </p:nvSpPr>
            <p:spPr>
              <a:xfrm flipV="1">
                <a:off x="3531" y="3168"/>
                <a:ext cx="1008" cy="538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17474" name="Line 79"/>
              <p:cNvSpPr/>
              <p:nvPr/>
            </p:nvSpPr>
            <p:spPr>
              <a:xfrm flipV="1">
                <a:off x="3531" y="3264"/>
                <a:ext cx="1008" cy="538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sm" len="lg"/>
              </a:ln>
            </p:spPr>
          </p:sp>
        </p:grpSp>
        <p:sp>
          <p:nvSpPr>
            <p:cNvPr id="17465" name="Line 80"/>
            <p:cNvSpPr/>
            <p:nvPr/>
          </p:nvSpPr>
          <p:spPr>
            <a:xfrm>
              <a:off x="3170" y="3504"/>
              <a:ext cx="1632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7466" name="Line 81"/>
            <p:cNvSpPr/>
            <p:nvPr/>
          </p:nvSpPr>
          <p:spPr>
            <a:xfrm>
              <a:off x="4082" y="3504"/>
              <a:ext cx="334" cy="48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7467" name="Object 82"/>
            <p:cNvGraphicFramePr>
              <a:graphicFrameLocks noChangeAspect="1"/>
            </p:cNvGraphicFramePr>
            <p:nvPr/>
          </p:nvGraphicFramePr>
          <p:xfrm>
            <a:off x="4370" y="3264"/>
            <a:ext cx="1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5" imgW="127000" imgH="203200" progId="Equation.3">
                    <p:embed/>
                  </p:oleObj>
                </mc:Choice>
                <mc:Fallback>
                  <p:oleObj name="" r:id="rId15" imgW="127000" imgH="2032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370" y="3264"/>
                          <a:ext cx="18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68" name="Text Box 83"/>
            <p:cNvSpPr txBox="1"/>
            <p:nvPr/>
          </p:nvSpPr>
          <p:spPr>
            <a:xfrm>
              <a:off x="2976" y="3609"/>
              <a:ext cx="7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zh-CN" sz="2800" i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M,N</a:t>
              </a:r>
              <a:endPara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69" name="Text Box 84"/>
            <p:cNvSpPr txBox="1"/>
            <p:nvPr/>
          </p:nvSpPr>
          <p:spPr>
            <a:xfrm>
              <a:off x="4512" y="2976"/>
              <a:ext cx="6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O,P</a:t>
              </a:r>
              <a:endPara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70" name="Object 85"/>
            <p:cNvGraphicFramePr>
              <a:graphicFrameLocks noChangeAspect="1"/>
            </p:cNvGraphicFramePr>
            <p:nvPr/>
          </p:nvGraphicFramePr>
          <p:xfrm>
            <a:off x="4802" y="3408"/>
            <a:ext cx="23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17" imgW="152400" imgH="190500" progId="Equation.3">
                    <p:embed/>
                  </p:oleObj>
                </mc:Choice>
                <mc:Fallback>
                  <p:oleObj name="" r:id="rId17" imgW="152400" imgH="1905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802" y="3408"/>
                          <a:ext cx="238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71" name="Oval 86"/>
            <p:cNvSpPr/>
            <p:nvPr/>
          </p:nvSpPr>
          <p:spPr>
            <a:xfrm>
              <a:off x="4488" y="3168"/>
              <a:ext cx="96" cy="96"/>
            </a:xfrm>
            <a:prstGeom prst="ellipse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3639" name="Group 87"/>
          <p:cNvGrpSpPr/>
          <p:nvPr/>
        </p:nvGrpSpPr>
        <p:grpSpPr>
          <a:xfrm>
            <a:off x="5638800" y="5516563"/>
            <a:ext cx="457200" cy="533400"/>
            <a:chOff x="3504" y="3744"/>
            <a:chExt cx="288" cy="336"/>
          </a:xfrm>
        </p:grpSpPr>
        <p:sp>
          <p:nvSpPr>
            <p:cNvPr id="17459" name="Line 88"/>
            <p:cNvSpPr/>
            <p:nvPr/>
          </p:nvSpPr>
          <p:spPr>
            <a:xfrm>
              <a:off x="3504" y="3744"/>
              <a:ext cx="0" cy="288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7460" name="Object 89"/>
            <p:cNvGraphicFramePr>
              <a:graphicFrameLocks noChangeAspect="1"/>
            </p:cNvGraphicFramePr>
            <p:nvPr/>
          </p:nvGraphicFramePr>
          <p:xfrm>
            <a:off x="3552" y="3744"/>
            <a:ext cx="24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9" imgW="165100" imgH="228600" progId="Equation.3">
                    <p:embed/>
                  </p:oleObj>
                </mc:Choice>
                <mc:Fallback>
                  <p:oleObj name="" r:id="rId19" imgW="165100" imgH="2286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552" y="3744"/>
                          <a:ext cx="240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642" name="Group 90"/>
          <p:cNvGrpSpPr/>
          <p:nvPr/>
        </p:nvGrpSpPr>
        <p:grpSpPr>
          <a:xfrm>
            <a:off x="6681788" y="4124325"/>
            <a:ext cx="533400" cy="600075"/>
            <a:chOff x="4272" y="2790"/>
            <a:chExt cx="336" cy="378"/>
          </a:xfrm>
        </p:grpSpPr>
        <p:sp>
          <p:nvSpPr>
            <p:cNvPr id="17457" name="Line 91"/>
            <p:cNvSpPr/>
            <p:nvPr/>
          </p:nvSpPr>
          <p:spPr>
            <a:xfrm flipV="1">
              <a:off x="4608" y="2844"/>
              <a:ext cx="0" cy="324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7458" name="Object 92"/>
            <p:cNvGraphicFramePr>
              <a:graphicFrameLocks noChangeAspect="1"/>
            </p:cNvGraphicFramePr>
            <p:nvPr/>
          </p:nvGraphicFramePr>
          <p:xfrm>
            <a:off x="4272" y="2790"/>
            <a:ext cx="258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21" imgW="177800" imgH="228600" progId="Equation.3">
                    <p:embed/>
                  </p:oleObj>
                </mc:Choice>
                <mc:Fallback>
                  <p:oleObj name="" r:id="rId21" imgW="177800" imgH="2286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272" y="2790"/>
                          <a:ext cx="258" cy="3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20" name="Group 170"/>
          <p:cNvGrpSpPr/>
          <p:nvPr/>
        </p:nvGrpSpPr>
        <p:grpSpPr>
          <a:xfrm>
            <a:off x="4648200" y="1535113"/>
            <a:ext cx="3810000" cy="2470150"/>
            <a:chOff x="2928" y="1058"/>
            <a:chExt cx="2400" cy="1556"/>
          </a:xfrm>
        </p:grpSpPr>
        <p:grpSp>
          <p:nvGrpSpPr>
            <p:cNvPr id="17421" name="Group 134"/>
            <p:cNvGrpSpPr/>
            <p:nvPr/>
          </p:nvGrpSpPr>
          <p:grpSpPr>
            <a:xfrm>
              <a:off x="2928" y="1071"/>
              <a:ext cx="2400" cy="1543"/>
              <a:chOff x="2928" y="1071"/>
              <a:chExt cx="2400" cy="1543"/>
            </a:xfrm>
          </p:grpSpPr>
          <p:sp>
            <p:nvSpPr>
              <p:cNvPr id="17434" name="Rectangle 135"/>
              <p:cNvSpPr/>
              <p:nvPr/>
            </p:nvSpPr>
            <p:spPr>
              <a:xfrm>
                <a:off x="2928" y="1071"/>
                <a:ext cx="2400" cy="154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435" name="Line 136"/>
              <p:cNvSpPr/>
              <p:nvPr/>
            </p:nvSpPr>
            <p:spPr>
              <a:xfrm>
                <a:off x="3362" y="1344"/>
                <a:ext cx="1728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7436" name="Line 137"/>
              <p:cNvSpPr/>
              <p:nvPr/>
            </p:nvSpPr>
            <p:spPr>
              <a:xfrm>
                <a:off x="3061" y="1639"/>
                <a:ext cx="1728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7437" name="Line 138"/>
              <p:cNvSpPr/>
              <p:nvPr/>
            </p:nvSpPr>
            <p:spPr>
              <a:xfrm>
                <a:off x="3266" y="1933"/>
                <a:ext cx="1728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7438" name="Line 139"/>
              <p:cNvSpPr/>
              <p:nvPr/>
            </p:nvSpPr>
            <p:spPr>
              <a:xfrm>
                <a:off x="3061" y="2251"/>
                <a:ext cx="1728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7439" name="Object 140"/>
              <p:cNvGraphicFramePr>
                <a:graphicFrameLocks noChangeAspect="1"/>
              </p:cNvGraphicFramePr>
              <p:nvPr/>
            </p:nvGraphicFramePr>
            <p:xfrm>
              <a:off x="5088" y="1702"/>
              <a:ext cx="238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" name="" r:id="rId23" imgW="152400" imgH="190500" progId="Equation.3">
                      <p:embed/>
                    </p:oleObj>
                  </mc:Choice>
                  <mc:Fallback>
                    <p:oleObj name="" r:id="rId23" imgW="152400" imgH="190500" progId="Equation.3">
                      <p:embed/>
                      <p:pic>
                        <p:nvPicPr>
                          <p:cNvPr id="0" name="图片 3078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5088" y="1702"/>
                            <a:ext cx="238" cy="2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7440" name="Group 141"/>
              <p:cNvGrpSpPr/>
              <p:nvPr/>
            </p:nvGrpSpPr>
            <p:grpSpPr>
              <a:xfrm>
                <a:off x="3842" y="1429"/>
                <a:ext cx="576" cy="799"/>
                <a:chOff x="1920" y="1824"/>
                <a:chExt cx="576" cy="912"/>
              </a:xfrm>
            </p:grpSpPr>
            <p:sp>
              <p:nvSpPr>
                <p:cNvPr id="17453" name="Line 142"/>
                <p:cNvSpPr/>
                <p:nvPr/>
              </p:nvSpPr>
              <p:spPr>
                <a:xfrm>
                  <a:off x="1920" y="2016"/>
                  <a:ext cx="0" cy="720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sp>
              <p:nvSpPr>
                <p:cNvPr id="17454" name="Line 143"/>
                <p:cNvSpPr/>
                <p:nvPr/>
              </p:nvSpPr>
              <p:spPr>
                <a:xfrm>
                  <a:off x="2496" y="1824"/>
                  <a:ext cx="0" cy="720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sp>
              <p:nvSpPr>
                <p:cNvPr id="17455" name="Line 144"/>
                <p:cNvSpPr/>
                <p:nvPr/>
              </p:nvSpPr>
              <p:spPr>
                <a:xfrm flipV="1">
                  <a:off x="1920" y="1824"/>
                  <a:ext cx="576" cy="19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sp>
              <p:nvSpPr>
                <p:cNvPr id="17456" name="Line 145"/>
                <p:cNvSpPr/>
                <p:nvPr/>
              </p:nvSpPr>
              <p:spPr>
                <a:xfrm flipV="1">
                  <a:off x="1920" y="2544"/>
                  <a:ext cx="576" cy="19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sm" len="lg"/>
                </a:ln>
              </p:spPr>
            </p:sp>
          </p:grpSp>
          <p:sp>
            <p:nvSpPr>
              <p:cNvPr id="17441" name="Text Box 146"/>
              <p:cNvSpPr txBox="1"/>
              <p:nvPr/>
            </p:nvSpPr>
            <p:spPr>
              <a:xfrm>
                <a:off x="3560" y="1344"/>
                <a:ext cx="21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42" name="Text Box 147"/>
              <p:cNvSpPr txBox="1"/>
              <p:nvPr/>
            </p:nvSpPr>
            <p:spPr>
              <a:xfrm>
                <a:off x="3560" y="2060"/>
                <a:ext cx="265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43" name="Text Box 148"/>
              <p:cNvSpPr txBox="1"/>
              <p:nvPr/>
            </p:nvSpPr>
            <p:spPr>
              <a:xfrm>
                <a:off x="4368" y="1913"/>
                <a:ext cx="27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</a:t>
                </a:r>
                <a:endPara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44" name="Text Box 149"/>
              <p:cNvSpPr txBox="1"/>
              <p:nvPr/>
            </p:nvSpPr>
            <p:spPr>
              <a:xfrm>
                <a:off x="4403" y="1247"/>
                <a:ext cx="25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P</a:t>
                </a:r>
                <a:endPara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45" name="Line 150"/>
              <p:cNvSpPr/>
              <p:nvPr/>
            </p:nvSpPr>
            <p:spPr>
              <a:xfrm>
                <a:off x="3842" y="1787"/>
                <a:ext cx="1" cy="84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7446" name="Text Box 151"/>
              <p:cNvSpPr txBox="1"/>
              <p:nvPr/>
            </p:nvSpPr>
            <p:spPr>
              <a:xfrm>
                <a:off x="3842" y="1744"/>
                <a:ext cx="19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47" name="Line 152"/>
              <p:cNvSpPr/>
              <p:nvPr/>
            </p:nvSpPr>
            <p:spPr>
              <a:xfrm>
                <a:off x="4128" y="1808"/>
                <a:ext cx="912" cy="0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7448" name="Line 153"/>
              <p:cNvSpPr/>
              <p:nvPr/>
            </p:nvSpPr>
            <p:spPr>
              <a:xfrm flipV="1">
                <a:off x="4418" y="1744"/>
                <a:ext cx="1" cy="85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grpSp>
            <p:nvGrpSpPr>
              <p:cNvPr id="17449" name="Group 154"/>
              <p:cNvGrpSpPr/>
              <p:nvPr/>
            </p:nvGrpSpPr>
            <p:grpSpPr>
              <a:xfrm>
                <a:off x="4130" y="1780"/>
                <a:ext cx="594" cy="711"/>
                <a:chOff x="4130" y="1913"/>
                <a:chExt cx="594" cy="811"/>
              </a:xfrm>
            </p:grpSpPr>
            <p:sp>
              <p:nvSpPr>
                <p:cNvPr id="17450" name="Line 155"/>
                <p:cNvSpPr/>
                <p:nvPr/>
              </p:nvSpPr>
              <p:spPr>
                <a:xfrm>
                  <a:off x="4130" y="1944"/>
                  <a:ext cx="334" cy="504"/>
                </a:xfrm>
                <a:prstGeom prst="line">
                  <a:avLst/>
                </a:prstGeom>
                <a:ln w="38100" cap="flat" cmpd="sng">
                  <a:solidFill>
                    <a:srgbClr val="FF9933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17451" name="Object 156"/>
                <p:cNvGraphicFramePr>
                  <a:graphicFrameLocks noChangeAspect="1"/>
                </p:cNvGraphicFramePr>
                <p:nvPr/>
              </p:nvGraphicFramePr>
              <p:xfrm>
                <a:off x="4416" y="2316"/>
                <a:ext cx="308" cy="4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6" name="" r:id="rId24" imgW="165100" imgH="215900" progId="Equation.3">
                        <p:embed/>
                      </p:oleObj>
                    </mc:Choice>
                    <mc:Fallback>
                      <p:oleObj name="" r:id="rId24" imgW="165100" imgH="215900" progId="Equation.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16" y="2316"/>
                              <a:ext cx="308" cy="40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452" name="Object 157"/>
                <p:cNvGraphicFramePr>
                  <a:graphicFrameLocks noChangeAspect="1"/>
                </p:cNvGraphicFramePr>
                <p:nvPr/>
              </p:nvGraphicFramePr>
              <p:xfrm>
                <a:off x="4206" y="1913"/>
                <a:ext cx="210" cy="29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7" name="" r:id="rId25" imgW="127000" imgH="203200" progId="Equation.3">
                        <p:embed/>
                      </p:oleObj>
                    </mc:Choice>
                    <mc:Fallback>
                      <p:oleObj name="" r:id="rId25" imgW="127000" imgH="203200" progId="Equation.3">
                        <p:embed/>
                        <p:pic>
                          <p:nvPicPr>
                            <p:cNvPr id="0" name="图片 3076"/>
                            <p:cNvPicPr/>
                            <p:nvPr/>
                          </p:nvPicPr>
                          <p:blipFill>
                            <a:blip r:embed="rId2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CC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06" y="1913"/>
                              <a:ext cx="210" cy="29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7422" name="Group 158"/>
            <p:cNvGrpSpPr/>
            <p:nvPr/>
          </p:nvGrpSpPr>
          <p:grpSpPr>
            <a:xfrm>
              <a:off x="4099" y="1058"/>
              <a:ext cx="278" cy="456"/>
              <a:chOff x="4099" y="1058"/>
              <a:chExt cx="278" cy="456"/>
            </a:xfrm>
          </p:grpSpPr>
          <p:sp>
            <p:nvSpPr>
              <p:cNvPr id="17432" name="Line 159"/>
              <p:cNvSpPr/>
              <p:nvPr/>
            </p:nvSpPr>
            <p:spPr>
              <a:xfrm flipH="1" flipV="1">
                <a:off x="4128" y="1198"/>
                <a:ext cx="2" cy="316"/>
              </a:xfrm>
              <a:prstGeom prst="line">
                <a:avLst/>
              </a:prstGeom>
              <a:ln w="28575" cap="flat" cmpd="sng">
                <a:solidFill>
                  <a:srgbClr val="FF0066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7433" name="Object 160"/>
              <p:cNvGraphicFramePr>
                <a:graphicFrameLocks noChangeAspect="1"/>
              </p:cNvGraphicFramePr>
              <p:nvPr/>
            </p:nvGraphicFramePr>
            <p:xfrm>
              <a:off x="4099" y="1058"/>
              <a:ext cx="278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" name="" r:id="rId27" imgW="177800" imgH="241300" progId="Equation.3">
                      <p:embed/>
                    </p:oleObj>
                  </mc:Choice>
                  <mc:Fallback>
                    <p:oleObj name="" r:id="rId27" imgW="177800" imgH="241300" progId="Equation.3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4099" y="1058"/>
                            <a:ext cx="278" cy="33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23" name="Group 161"/>
            <p:cNvGrpSpPr/>
            <p:nvPr/>
          </p:nvGrpSpPr>
          <p:grpSpPr>
            <a:xfrm>
              <a:off x="3875" y="2147"/>
              <a:ext cx="278" cy="433"/>
              <a:chOff x="3923" y="2115"/>
              <a:chExt cx="278" cy="433"/>
            </a:xfrm>
          </p:grpSpPr>
          <p:sp>
            <p:nvSpPr>
              <p:cNvPr id="17430" name="Line 162"/>
              <p:cNvSpPr/>
              <p:nvPr/>
            </p:nvSpPr>
            <p:spPr>
              <a:xfrm flipH="1">
                <a:off x="4176" y="2115"/>
                <a:ext cx="0" cy="317"/>
              </a:xfrm>
              <a:prstGeom prst="line">
                <a:avLst/>
              </a:prstGeom>
              <a:ln w="28575" cap="flat" cmpd="sng">
                <a:solidFill>
                  <a:srgbClr val="FF0066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7431" name="Object 163"/>
              <p:cNvGraphicFramePr>
                <a:graphicFrameLocks noChangeAspect="1"/>
              </p:cNvGraphicFramePr>
              <p:nvPr/>
            </p:nvGraphicFramePr>
            <p:xfrm>
              <a:off x="3923" y="2251"/>
              <a:ext cx="278" cy="2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" name="" r:id="rId29" imgW="177800" imgH="228600" progId="Equation.3">
                      <p:embed/>
                    </p:oleObj>
                  </mc:Choice>
                  <mc:Fallback>
                    <p:oleObj name="" r:id="rId29" imgW="177800" imgH="228600" progId="Equation.3">
                      <p:embed/>
                      <p:pic>
                        <p:nvPicPr>
                          <p:cNvPr id="0" name="图片 3100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3923" y="2251"/>
                            <a:ext cx="278" cy="29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24" name="Group 164"/>
            <p:cNvGrpSpPr/>
            <p:nvPr/>
          </p:nvGrpSpPr>
          <p:grpSpPr>
            <a:xfrm>
              <a:off x="3312" y="1933"/>
              <a:ext cx="530" cy="337"/>
              <a:chOff x="3312" y="2088"/>
              <a:chExt cx="530" cy="384"/>
            </a:xfrm>
          </p:grpSpPr>
          <p:sp>
            <p:nvSpPr>
              <p:cNvPr id="17428" name="Line 165"/>
              <p:cNvSpPr/>
              <p:nvPr/>
            </p:nvSpPr>
            <p:spPr>
              <a:xfrm flipH="1">
                <a:off x="3506" y="2088"/>
                <a:ext cx="336" cy="192"/>
              </a:xfrm>
              <a:prstGeom prst="line">
                <a:avLst/>
              </a:prstGeom>
              <a:ln w="28575" cap="flat" cmpd="sng">
                <a:solidFill>
                  <a:srgbClr val="FF0066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7429" name="Object 166"/>
              <p:cNvGraphicFramePr>
                <a:graphicFrameLocks noChangeAspect="1"/>
              </p:cNvGraphicFramePr>
              <p:nvPr/>
            </p:nvGraphicFramePr>
            <p:xfrm>
              <a:off x="3312" y="2112"/>
              <a:ext cx="258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2" name="" r:id="rId31" imgW="165100" imgH="228600" progId="Equation.3">
                      <p:embed/>
                    </p:oleObj>
                  </mc:Choice>
                  <mc:Fallback>
                    <p:oleObj name="" r:id="rId31" imgW="165100" imgH="228600" progId="Equation.3">
                      <p:embed/>
                      <p:pic>
                        <p:nvPicPr>
                          <p:cNvPr id="0" name="图片 3101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3312" y="2112"/>
                            <a:ext cx="258" cy="36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25" name="Group 167"/>
            <p:cNvGrpSpPr/>
            <p:nvPr/>
          </p:nvGrpSpPr>
          <p:grpSpPr>
            <a:xfrm>
              <a:off x="4422" y="1465"/>
              <a:ext cx="574" cy="315"/>
              <a:chOff x="4418" y="1512"/>
              <a:chExt cx="574" cy="360"/>
            </a:xfrm>
          </p:grpSpPr>
          <p:sp>
            <p:nvSpPr>
              <p:cNvPr id="17426" name="Line 168"/>
              <p:cNvSpPr/>
              <p:nvPr/>
            </p:nvSpPr>
            <p:spPr>
              <a:xfrm flipV="1">
                <a:off x="4418" y="1632"/>
                <a:ext cx="336" cy="192"/>
              </a:xfrm>
              <a:prstGeom prst="line">
                <a:avLst/>
              </a:prstGeom>
              <a:ln w="28575" cap="flat" cmpd="sng">
                <a:solidFill>
                  <a:srgbClr val="FF0066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7427" name="Object 169"/>
              <p:cNvGraphicFramePr>
                <a:graphicFrameLocks noChangeAspect="1"/>
              </p:cNvGraphicFramePr>
              <p:nvPr/>
            </p:nvGraphicFramePr>
            <p:xfrm>
              <a:off x="4714" y="1512"/>
              <a:ext cx="278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" name="" r:id="rId33" imgW="177800" imgH="228600" progId="Equation.3">
                      <p:embed/>
                    </p:oleObj>
                  </mc:Choice>
                  <mc:Fallback>
                    <p:oleObj name="" r:id="rId33" imgW="177800" imgH="228600" progId="Equation.3">
                      <p:embed/>
                      <p:pic>
                        <p:nvPicPr>
                          <p:cNvPr id="0" name="图片 3098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4714" y="1512"/>
                            <a:ext cx="278" cy="36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2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1"/>
          <p:cNvSpPr txBox="1">
            <a:spLocks noGrp="1"/>
          </p:cNvSpPr>
          <p:nvPr/>
        </p:nvSpPr>
        <p:spPr>
          <a:xfrm>
            <a:off x="6588125" y="6381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CC"/>
                </a:solidFill>
                <a:latin typeface="Calibri" panose="020F0502020204030204" pitchFamily="34" charset="0"/>
              </a:rPr>
            </a:fld>
            <a:endParaRPr lang="en-US" altLang="zh-CN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grpSp>
        <p:nvGrpSpPr>
          <p:cNvPr id="24578" name="Group 2"/>
          <p:cNvGrpSpPr/>
          <p:nvPr/>
        </p:nvGrpSpPr>
        <p:grpSpPr>
          <a:xfrm>
            <a:off x="5980113" y="3213100"/>
            <a:ext cx="2447925" cy="2952750"/>
            <a:chOff x="3744" y="2112"/>
            <a:chExt cx="1728" cy="1824"/>
          </a:xfrm>
        </p:grpSpPr>
        <p:grpSp>
          <p:nvGrpSpPr>
            <p:cNvPr id="18479" name="Group 3"/>
            <p:cNvGrpSpPr/>
            <p:nvPr/>
          </p:nvGrpSpPr>
          <p:grpSpPr>
            <a:xfrm>
              <a:off x="3744" y="2112"/>
              <a:ext cx="1728" cy="1824"/>
              <a:chOff x="3744" y="2112"/>
              <a:chExt cx="1728" cy="1824"/>
            </a:xfrm>
          </p:grpSpPr>
          <p:sp>
            <p:nvSpPr>
              <p:cNvPr id="18481" name="Rectangle 4"/>
              <p:cNvSpPr/>
              <p:nvPr/>
            </p:nvSpPr>
            <p:spPr>
              <a:xfrm>
                <a:off x="3744" y="2112"/>
                <a:ext cx="1728" cy="182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482" name="Line 5"/>
              <p:cNvSpPr/>
              <p:nvPr/>
            </p:nvSpPr>
            <p:spPr>
              <a:xfrm>
                <a:off x="3840" y="2256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8483" name="Line 6"/>
              <p:cNvSpPr/>
              <p:nvPr/>
            </p:nvSpPr>
            <p:spPr>
              <a:xfrm>
                <a:off x="3840" y="2496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8484" name="Line 7"/>
              <p:cNvSpPr/>
              <p:nvPr/>
            </p:nvSpPr>
            <p:spPr>
              <a:xfrm>
                <a:off x="3840" y="2736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8485" name="Line 8"/>
              <p:cNvSpPr/>
              <p:nvPr/>
            </p:nvSpPr>
            <p:spPr>
              <a:xfrm>
                <a:off x="3840" y="2976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8486" name="Line 9"/>
              <p:cNvSpPr/>
              <p:nvPr/>
            </p:nvSpPr>
            <p:spPr>
              <a:xfrm>
                <a:off x="3840" y="3168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8487" name="Line 10"/>
              <p:cNvSpPr/>
              <p:nvPr/>
            </p:nvSpPr>
            <p:spPr>
              <a:xfrm>
                <a:off x="3840" y="3360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8488" name="AutoShape 11"/>
              <p:cNvSpPr/>
              <p:nvPr/>
            </p:nvSpPr>
            <p:spPr>
              <a:xfrm>
                <a:off x="4224" y="2400"/>
                <a:ext cx="672" cy="864"/>
              </a:xfrm>
              <a:prstGeom prst="bevel">
                <a:avLst>
                  <a:gd name="adj" fmla="val 4463"/>
                </a:avLst>
              </a:prstGeom>
              <a:noFill/>
              <a:ln w="19050" cap="flat" cmpd="sng">
                <a:solidFill>
                  <a:srgbClr val="9933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489" name="Text Box 12"/>
              <p:cNvSpPr txBox="1"/>
              <p:nvPr/>
            </p:nvSpPr>
            <p:spPr>
              <a:xfrm>
                <a:off x="3984" y="2352"/>
                <a:ext cx="227" cy="3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90" name="Text Box 13"/>
              <p:cNvSpPr txBox="1"/>
              <p:nvPr/>
            </p:nvSpPr>
            <p:spPr>
              <a:xfrm>
                <a:off x="5088" y="3120"/>
                <a:ext cx="273" cy="2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91" name="Oval 14"/>
              <p:cNvSpPr/>
              <p:nvPr/>
            </p:nvSpPr>
            <p:spPr>
              <a:xfrm>
                <a:off x="4656" y="2736"/>
                <a:ext cx="192" cy="192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492" name="Text Box 15"/>
              <p:cNvSpPr txBox="1"/>
              <p:nvPr/>
            </p:nvSpPr>
            <p:spPr>
              <a:xfrm>
                <a:off x="4656" y="2592"/>
                <a:ext cx="202" cy="3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.</a:t>
                </a:r>
                <a:endPara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8493" name="Object 16"/>
              <p:cNvGraphicFramePr>
                <a:graphicFrameLocks noChangeAspect="1"/>
              </p:cNvGraphicFramePr>
              <p:nvPr/>
            </p:nvGraphicFramePr>
            <p:xfrm>
              <a:off x="4272" y="2928"/>
              <a:ext cx="24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3" name="" r:id="rId1" imgW="165100" imgH="190500" progId="Equation.3">
                      <p:embed/>
                    </p:oleObj>
                  </mc:Choice>
                  <mc:Fallback>
                    <p:oleObj name="" r:id="rId1" imgW="165100" imgH="190500" progId="Equation.3">
                      <p:embed/>
                      <p:pic>
                        <p:nvPicPr>
                          <p:cNvPr id="0" name="图片 3102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4272" y="2928"/>
                            <a:ext cx="247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94" name="Object 17"/>
              <p:cNvGraphicFramePr>
                <a:graphicFrameLocks noChangeAspect="1"/>
              </p:cNvGraphicFramePr>
              <p:nvPr/>
            </p:nvGraphicFramePr>
            <p:xfrm>
              <a:off x="4464" y="2461"/>
              <a:ext cx="384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0" name="" r:id="rId3" imgW="266700" imgH="190500" progId="Equation.3">
                      <p:embed/>
                    </p:oleObj>
                  </mc:Choice>
                  <mc:Fallback>
                    <p:oleObj name="" r:id="rId3" imgW="266700" imgH="190500" progId="Equation.3">
                      <p:embed/>
                      <p:pic>
                        <p:nvPicPr>
                          <p:cNvPr id="0" name="图片 3099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464" y="2461"/>
                            <a:ext cx="384" cy="27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95" name="Oval 18"/>
              <p:cNvSpPr/>
              <p:nvPr/>
            </p:nvSpPr>
            <p:spPr>
              <a:xfrm>
                <a:off x="4272" y="2736"/>
                <a:ext cx="192" cy="192"/>
              </a:xfrm>
              <a:prstGeom prst="ellipse">
                <a:avLst/>
              </a:prstGeom>
              <a:noFill/>
              <a:ln w="28575" cap="flat" cmpd="sng">
                <a:solidFill>
                  <a:srgbClr val="FF006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8496" name="Group 19"/>
              <p:cNvGrpSpPr/>
              <p:nvPr/>
            </p:nvGrpSpPr>
            <p:grpSpPr>
              <a:xfrm>
                <a:off x="4320" y="2784"/>
                <a:ext cx="96" cy="96"/>
                <a:chOff x="3120" y="576"/>
                <a:chExt cx="96" cy="48"/>
              </a:xfrm>
            </p:grpSpPr>
            <p:sp>
              <p:nvSpPr>
                <p:cNvPr id="18497" name="Line 20"/>
                <p:cNvSpPr/>
                <p:nvPr/>
              </p:nvSpPr>
              <p:spPr>
                <a:xfrm>
                  <a:off x="3120" y="576"/>
                  <a:ext cx="96" cy="48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8498" name="Line 21"/>
                <p:cNvSpPr/>
                <p:nvPr/>
              </p:nvSpPr>
              <p:spPr>
                <a:xfrm flipH="1">
                  <a:off x="3120" y="576"/>
                  <a:ext cx="96" cy="48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18480" name="AutoShape 22"/>
            <p:cNvSpPr/>
            <p:nvPr/>
          </p:nvSpPr>
          <p:spPr>
            <a:xfrm>
              <a:off x="4176" y="2448"/>
              <a:ext cx="96" cy="192"/>
            </a:xfrm>
            <a:prstGeom prst="upArrow">
              <a:avLst>
                <a:gd name="adj1" fmla="val 50000"/>
                <a:gd name="adj2" fmla="val 13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4658" name="Group 82"/>
          <p:cNvGrpSpPr/>
          <p:nvPr/>
        </p:nvGrpSpPr>
        <p:grpSpPr>
          <a:xfrm>
            <a:off x="3243263" y="2789238"/>
            <a:ext cx="2663825" cy="3381375"/>
            <a:chOff x="2109" y="1757"/>
            <a:chExt cx="1678" cy="2130"/>
          </a:xfrm>
        </p:grpSpPr>
        <p:grpSp>
          <p:nvGrpSpPr>
            <p:cNvPr id="18465" name="Group 81"/>
            <p:cNvGrpSpPr/>
            <p:nvPr/>
          </p:nvGrpSpPr>
          <p:grpSpPr>
            <a:xfrm>
              <a:off x="2109" y="1757"/>
              <a:ext cx="1678" cy="2130"/>
              <a:chOff x="2109" y="1757"/>
              <a:chExt cx="1678" cy="2130"/>
            </a:xfrm>
          </p:grpSpPr>
          <p:grpSp>
            <p:nvGrpSpPr>
              <p:cNvPr id="18467" name="Group 80"/>
              <p:cNvGrpSpPr/>
              <p:nvPr/>
            </p:nvGrpSpPr>
            <p:grpSpPr>
              <a:xfrm>
                <a:off x="2109" y="1757"/>
                <a:ext cx="1678" cy="2130"/>
                <a:chOff x="2109" y="1757"/>
                <a:chExt cx="1678" cy="2130"/>
              </a:xfrm>
            </p:grpSpPr>
            <p:sp>
              <p:nvSpPr>
                <p:cNvPr id="18477" name="Rectangle 26"/>
                <p:cNvSpPr/>
                <p:nvPr/>
              </p:nvSpPr>
              <p:spPr>
                <a:xfrm>
                  <a:off x="2109" y="2026"/>
                  <a:ext cx="1678" cy="1861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478" name="Text Box 27"/>
                <p:cNvSpPr txBox="1"/>
                <p:nvPr/>
              </p:nvSpPr>
              <p:spPr>
                <a:xfrm>
                  <a:off x="2180" y="1757"/>
                  <a:ext cx="1516" cy="167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lnSpc>
                      <a:spcPct val="80000"/>
                    </a:lnSpc>
                    <a:spcBef>
                      <a:spcPct val="50000"/>
                    </a:spcBef>
                  </a:pPr>
                  <a:endParaRPr lang="en-US" altLang="zh-CN" sz="2800" b="1" dirty="0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eaLnBrk="1" hangingPunct="1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.     .     .     .     .</a:t>
                  </a:r>
                  <a:endParaRPr lang="en-US" altLang="zh-CN" sz="2800" b="1" dirty="0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eaLnBrk="1" hangingPunct="1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.     .     .     .     .</a:t>
                  </a:r>
                  <a:endParaRPr lang="en-US" altLang="zh-CN" sz="2800" b="1" dirty="0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eaLnBrk="1" hangingPunct="1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.     .     .     .     .</a:t>
                  </a:r>
                  <a:endParaRPr lang="en-US" altLang="zh-CN" sz="2800" b="1" dirty="0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eaLnBrk="1" hangingPunct="1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.     .     .     .     .</a:t>
                  </a:r>
                  <a:endParaRPr lang="en-US" altLang="zh-CN" sz="2800" b="1" dirty="0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468" name="Group 28"/>
              <p:cNvGrpSpPr/>
              <p:nvPr/>
            </p:nvGrpSpPr>
            <p:grpSpPr>
              <a:xfrm>
                <a:off x="2542" y="2332"/>
                <a:ext cx="610" cy="877"/>
                <a:chOff x="2592" y="2448"/>
                <a:chExt cx="576" cy="768"/>
              </a:xfrm>
            </p:grpSpPr>
            <p:sp>
              <p:nvSpPr>
                <p:cNvPr id="18472" name="Line 29"/>
                <p:cNvSpPr/>
                <p:nvPr/>
              </p:nvSpPr>
              <p:spPr>
                <a:xfrm>
                  <a:off x="2592" y="2844"/>
                  <a:ext cx="240" cy="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18473" name="Line 30"/>
                <p:cNvSpPr/>
                <p:nvPr/>
              </p:nvSpPr>
              <p:spPr>
                <a:xfrm flipH="1">
                  <a:off x="2928" y="2844"/>
                  <a:ext cx="240" cy="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18474" name="Line 31"/>
                <p:cNvSpPr/>
                <p:nvPr/>
              </p:nvSpPr>
              <p:spPr>
                <a:xfrm>
                  <a:off x="2880" y="2448"/>
                  <a:ext cx="0" cy="288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18475" name="Line 32"/>
                <p:cNvSpPr/>
                <p:nvPr/>
              </p:nvSpPr>
              <p:spPr>
                <a:xfrm flipV="1">
                  <a:off x="2880" y="2928"/>
                  <a:ext cx="0" cy="288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18476" name="Object 33"/>
                <p:cNvGraphicFramePr>
                  <a:graphicFrameLocks noChangeAspect="1"/>
                </p:cNvGraphicFramePr>
                <p:nvPr/>
              </p:nvGraphicFramePr>
              <p:xfrm>
                <a:off x="2592" y="2496"/>
                <a:ext cx="185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6" name="" r:id="rId5" imgW="165100" imgH="190500" progId="Equation.3">
                        <p:embed/>
                      </p:oleObj>
                    </mc:Choice>
                    <mc:Fallback>
                      <p:oleObj name="" r:id="rId5" imgW="165100" imgH="190500" progId="Equation.3">
                        <p:embed/>
                        <p:pic>
                          <p:nvPicPr>
                            <p:cNvPr id="0" name="图片 3125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92" y="2496"/>
                              <a:ext cx="185" cy="28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8469" name="AutoShape 34"/>
              <p:cNvSpPr/>
              <p:nvPr/>
            </p:nvSpPr>
            <p:spPr>
              <a:xfrm>
                <a:off x="2533" y="2296"/>
                <a:ext cx="619" cy="954"/>
              </a:xfrm>
              <a:prstGeom prst="bevel">
                <a:avLst>
                  <a:gd name="adj" fmla="val 4463"/>
                </a:avLst>
              </a:prstGeom>
              <a:noFill/>
              <a:ln w="19050" cap="flat" cmpd="sng">
                <a:solidFill>
                  <a:srgbClr val="9966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470" name="Text Box 35"/>
              <p:cNvSpPr txBox="1"/>
              <p:nvPr/>
            </p:nvSpPr>
            <p:spPr>
              <a:xfrm>
                <a:off x="2359" y="2205"/>
                <a:ext cx="20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71" name="Text Box 36"/>
              <p:cNvSpPr txBox="1"/>
              <p:nvPr/>
            </p:nvSpPr>
            <p:spPr>
              <a:xfrm>
                <a:off x="3300" y="3103"/>
                <a:ext cx="24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466" name="AutoShape 37"/>
            <p:cNvSpPr/>
            <p:nvPr/>
          </p:nvSpPr>
          <p:spPr>
            <a:xfrm>
              <a:off x="2488" y="2387"/>
              <a:ext cx="102" cy="192"/>
            </a:xfrm>
            <a:prstGeom prst="upArrow">
              <a:avLst>
                <a:gd name="adj1" fmla="val 50000"/>
                <a:gd name="adj2" fmla="val 122352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4629" name="Object 53"/>
          <p:cNvGraphicFramePr>
            <a:graphicFrameLocks noChangeAspect="1"/>
          </p:cNvGraphicFramePr>
          <p:nvPr/>
        </p:nvGraphicFramePr>
        <p:xfrm>
          <a:off x="5915025" y="5108575"/>
          <a:ext cx="2513013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7" imgW="1078865" imgH="393700" progId="Equation.3">
                  <p:embed/>
                </p:oleObj>
              </mc:Choice>
              <mc:Fallback>
                <p:oleObj name="" r:id="rId7" imgW="1078865" imgH="3937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15025" y="5108575"/>
                        <a:ext cx="2513013" cy="1055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8" name="Group 83"/>
          <p:cNvGrpSpPr/>
          <p:nvPr/>
        </p:nvGrpSpPr>
        <p:grpSpPr>
          <a:xfrm>
            <a:off x="650875" y="3213100"/>
            <a:ext cx="2520950" cy="2952750"/>
            <a:chOff x="476" y="2024"/>
            <a:chExt cx="1588" cy="1860"/>
          </a:xfrm>
        </p:grpSpPr>
        <p:grpSp>
          <p:nvGrpSpPr>
            <p:cNvPr id="18451" name="Group 79"/>
            <p:cNvGrpSpPr/>
            <p:nvPr/>
          </p:nvGrpSpPr>
          <p:grpSpPr>
            <a:xfrm>
              <a:off x="476" y="2024"/>
              <a:ext cx="1588" cy="1860"/>
              <a:chOff x="476" y="2024"/>
              <a:chExt cx="1588" cy="1860"/>
            </a:xfrm>
          </p:grpSpPr>
          <p:sp>
            <p:nvSpPr>
              <p:cNvPr id="24616" name="Rectangle 40"/>
              <p:cNvSpPr>
                <a:spLocks noChangeArrowheads="1"/>
              </p:cNvSpPr>
              <p:nvPr/>
            </p:nvSpPr>
            <p:spPr bwMode="auto">
              <a:xfrm>
                <a:off x="516" y="3542"/>
                <a:ext cx="1548" cy="29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454" name="Rectangle 41"/>
              <p:cNvSpPr/>
              <p:nvPr/>
            </p:nvSpPr>
            <p:spPr>
              <a:xfrm>
                <a:off x="476" y="2024"/>
                <a:ext cx="1588" cy="186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455" name="Text Box 43"/>
              <p:cNvSpPr txBox="1"/>
              <p:nvPr/>
            </p:nvSpPr>
            <p:spPr>
              <a:xfrm>
                <a:off x="521" y="2177"/>
                <a:ext cx="1514" cy="16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×    ×    ×    ×    ×</a:t>
                </a:r>
                <a:endPara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×    ×    ×    ×    ×</a:t>
                </a:r>
                <a:endPara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×    ×    ×    ×    ×</a:t>
                </a:r>
                <a:endPara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×    ×    ×    ×    ×</a:t>
                </a:r>
                <a:endPara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×    ×    ×    ×</a:t>
                </a:r>
                <a:endPara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:endPara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6" name="Text Box 42"/>
              <p:cNvSpPr txBox="1"/>
              <p:nvPr/>
            </p:nvSpPr>
            <p:spPr>
              <a:xfrm>
                <a:off x="1707" y="3101"/>
                <a:ext cx="2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7" name="AutoShape 44"/>
              <p:cNvSpPr/>
              <p:nvPr/>
            </p:nvSpPr>
            <p:spPr>
              <a:xfrm>
                <a:off x="1117" y="2317"/>
                <a:ext cx="557" cy="881"/>
              </a:xfrm>
              <a:prstGeom prst="bevel">
                <a:avLst>
                  <a:gd name="adj" fmla="val 4463"/>
                </a:avLst>
              </a:prstGeom>
              <a:noFill/>
              <a:ln w="19050" cap="flat" cmpd="sng">
                <a:solidFill>
                  <a:srgbClr val="9966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458" name="Text Box 45"/>
              <p:cNvSpPr txBox="1"/>
              <p:nvPr/>
            </p:nvSpPr>
            <p:spPr>
              <a:xfrm>
                <a:off x="953" y="2205"/>
                <a:ext cx="20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8459" name="Group 71"/>
              <p:cNvGrpSpPr/>
              <p:nvPr/>
            </p:nvGrpSpPr>
            <p:grpSpPr>
              <a:xfrm>
                <a:off x="732" y="2024"/>
                <a:ext cx="1175" cy="1468"/>
                <a:chOff x="748" y="2064"/>
                <a:chExt cx="1245" cy="1437"/>
              </a:xfrm>
            </p:grpSpPr>
            <p:sp>
              <p:nvSpPr>
                <p:cNvPr id="18460" name="Line 47"/>
                <p:cNvSpPr/>
                <p:nvPr/>
              </p:nvSpPr>
              <p:spPr>
                <a:xfrm flipV="1">
                  <a:off x="1446" y="2064"/>
                  <a:ext cx="0" cy="287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18461" name="Line 48"/>
                <p:cNvSpPr/>
                <p:nvPr/>
              </p:nvSpPr>
              <p:spPr>
                <a:xfrm>
                  <a:off x="1446" y="3214"/>
                  <a:ext cx="0" cy="287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18462" name="Line 49"/>
                <p:cNvSpPr/>
                <p:nvPr/>
              </p:nvSpPr>
              <p:spPr>
                <a:xfrm flipH="1">
                  <a:off x="899" y="2830"/>
                  <a:ext cx="252" cy="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18463" name="Line 50"/>
                <p:cNvSpPr/>
                <p:nvPr/>
              </p:nvSpPr>
              <p:spPr>
                <a:xfrm>
                  <a:off x="1741" y="2830"/>
                  <a:ext cx="252" cy="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18464" name="Object 51"/>
                <p:cNvGraphicFramePr>
                  <a:graphicFrameLocks noChangeAspect="1"/>
                </p:cNvGraphicFramePr>
                <p:nvPr/>
              </p:nvGraphicFramePr>
              <p:xfrm>
                <a:off x="748" y="2795"/>
                <a:ext cx="225" cy="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3" name="" r:id="rId9" imgW="165100" imgH="190500" progId="Equation.3">
                        <p:embed/>
                      </p:oleObj>
                    </mc:Choice>
                    <mc:Fallback>
                      <p:oleObj name="" r:id="rId9" imgW="165100" imgH="190500" progId="Equation.3">
                        <p:embed/>
                        <p:pic>
                          <p:nvPicPr>
                            <p:cNvPr id="0" name="图片 3122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8" y="2795"/>
                              <a:ext cx="225" cy="30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8452" name="AutoShape 52"/>
            <p:cNvSpPr/>
            <p:nvPr/>
          </p:nvSpPr>
          <p:spPr>
            <a:xfrm>
              <a:off x="1084" y="2396"/>
              <a:ext cx="85" cy="192"/>
            </a:xfrm>
            <a:prstGeom prst="upArrow">
              <a:avLst>
                <a:gd name="adj1" fmla="val 50000"/>
                <a:gd name="adj2" fmla="val 146823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4630" name="Object 54"/>
          <p:cNvGraphicFramePr>
            <a:graphicFrameLocks noChangeAspect="1"/>
          </p:cNvGraphicFramePr>
          <p:nvPr/>
        </p:nvGraphicFramePr>
        <p:xfrm>
          <a:off x="993775" y="5503863"/>
          <a:ext cx="188912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1" imgW="1383665" imgH="355600" progId="Equation.3">
                  <p:embed/>
                </p:oleObj>
              </mc:Choice>
              <mc:Fallback>
                <p:oleObj name="" r:id="rId11" imgW="1383665" imgH="3556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3775" y="5503863"/>
                        <a:ext cx="1889125" cy="56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31" name="Text Box 55"/>
          <p:cNvSpPr txBox="1">
            <a:spLocks noChangeArrowheads="1"/>
          </p:cNvSpPr>
          <p:nvPr/>
        </p:nvSpPr>
        <p:spPr bwMode="auto">
          <a:xfrm>
            <a:off x="657225" y="2514600"/>
            <a:ext cx="2286000" cy="5286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稳定平衡</a:t>
            </a:r>
            <a:endParaRPr kumimoji="0" lang="zh-CN" altLang="en-US" sz="2800" b="1" kern="1200" cap="none" spc="0" normalizeH="0" baseline="0" noProof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3400425" y="2514600"/>
            <a:ext cx="2438400" cy="5286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稳定平衡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634" name="AutoShape 58"/>
          <p:cNvSpPr>
            <a:spLocks noChangeArrowheads="1"/>
          </p:cNvSpPr>
          <p:nvPr/>
        </p:nvSpPr>
        <p:spPr bwMode="auto">
          <a:xfrm>
            <a:off x="1038225" y="790575"/>
            <a:ext cx="1752600" cy="838200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00CCFF"/>
              </a:gs>
              <a:gs pos="50000">
                <a:srgbClr val="FFFFFF"/>
              </a:gs>
              <a:gs pos="100000">
                <a:srgbClr val="00CCFF"/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讨  论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443" name="Group 78"/>
          <p:cNvGrpSpPr/>
          <p:nvPr/>
        </p:nvGrpSpPr>
        <p:grpSpPr>
          <a:xfrm>
            <a:off x="381000" y="1600200"/>
            <a:ext cx="3581400" cy="685800"/>
            <a:chOff x="144" y="1008"/>
            <a:chExt cx="2256" cy="432"/>
          </a:xfrm>
        </p:grpSpPr>
        <p:sp>
          <p:nvSpPr>
            <p:cNvPr id="18448" name="Text Box 61"/>
            <p:cNvSpPr txBox="1"/>
            <p:nvPr/>
          </p:nvSpPr>
          <p:spPr>
            <a:xfrm>
              <a:off x="144" y="1097"/>
              <a:ext cx="225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8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）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与      同向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449" name="Object 62"/>
            <p:cNvGraphicFramePr>
              <a:graphicFrameLocks noChangeAspect="1"/>
            </p:cNvGraphicFramePr>
            <p:nvPr/>
          </p:nvGraphicFramePr>
          <p:xfrm>
            <a:off x="1247" y="1056"/>
            <a:ext cx="2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13" imgW="152400" imgH="190500" progId="Equation.3">
                    <p:embed/>
                  </p:oleObj>
                </mc:Choice>
                <mc:Fallback>
                  <p:oleObj name="" r:id="rId13" imgW="152400" imgH="19050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47" y="1056"/>
                          <a:ext cx="249" cy="3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0" name="Object 63"/>
            <p:cNvGraphicFramePr>
              <a:graphicFrameLocks noChangeAspect="1"/>
            </p:cNvGraphicFramePr>
            <p:nvPr/>
          </p:nvGraphicFramePr>
          <p:xfrm>
            <a:off x="676" y="1008"/>
            <a:ext cx="30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15" imgW="165100" imgH="215900" progId="Equation.3">
                    <p:embed/>
                  </p:oleObj>
                </mc:Choice>
                <mc:Fallback>
                  <p:oleObj name="" r:id="rId15" imgW="165100" imgH="2159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76" y="1008"/>
                          <a:ext cx="300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640" name="Text Box 64"/>
          <p:cNvSpPr txBox="1"/>
          <p:nvPr/>
        </p:nvSpPr>
        <p:spPr>
          <a:xfrm>
            <a:off x="3333750" y="1757363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方向相反</a:t>
            </a:r>
            <a:endParaRPr lang="zh-CN" altLang="en-US" sz="28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41" name="Text Box 65"/>
          <p:cNvSpPr txBox="1"/>
          <p:nvPr/>
        </p:nvSpPr>
        <p:spPr>
          <a:xfrm>
            <a:off x="5762625" y="1757363"/>
            <a:ext cx="2819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方向垂直</a:t>
            </a:r>
            <a:endParaRPr lang="zh-CN" altLang="en-US" sz="28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642" name="Object 66"/>
          <p:cNvGraphicFramePr>
            <a:graphicFrameLocks noChangeAspect="1"/>
          </p:cNvGraphicFramePr>
          <p:nvPr/>
        </p:nvGraphicFramePr>
        <p:xfrm>
          <a:off x="3476625" y="5589588"/>
          <a:ext cx="2070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7" imgW="812165" imgH="203200" progId="Equation.3">
                  <p:embed/>
                </p:oleObj>
              </mc:Choice>
              <mc:Fallback>
                <p:oleObj name="" r:id="rId17" imgW="812165" imgH="2032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76625" y="5589588"/>
                        <a:ext cx="20701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43" name="Text Box 67"/>
          <p:cNvSpPr txBox="1">
            <a:spLocks noChangeArrowheads="1"/>
          </p:cNvSpPr>
          <p:nvPr/>
        </p:nvSpPr>
        <p:spPr bwMode="auto">
          <a:xfrm>
            <a:off x="6143625" y="2514600"/>
            <a:ext cx="2209800" cy="5286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力矩最大</a:t>
            </a:r>
            <a:endParaRPr kumimoji="0" lang="zh-CN" altLang="en-US" sz="2800" b="1" kern="1200" cap="none" spc="0" normalizeH="0" baseline="0" noProof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2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1" grpId="0" bldLvl="0" animBg="1"/>
      <p:bldP spid="24632" grpId="0" bldLvl="0" animBg="1"/>
      <p:bldP spid="24640" grpId="0"/>
      <p:bldP spid="24641" grpId="0"/>
      <p:bldP spid="2464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1"/>
          <p:cNvSpPr txBox="1">
            <a:spLocks noGrp="1"/>
          </p:cNvSpPr>
          <p:nvPr/>
        </p:nvSpPr>
        <p:spPr>
          <a:xfrm>
            <a:off x="6588125" y="6381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CC"/>
                </a:solidFill>
                <a:latin typeface="Calibri" panose="020F0502020204030204" pitchFamily="34" charset="0"/>
              </a:rPr>
            </a:fld>
            <a:endParaRPr lang="en-US" altLang="zh-CN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84213" y="922338"/>
            <a:ext cx="79248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5000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0000"/>
              </a:lnSpc>
              <a:buClr>
                <a:srgbClr val="0000FF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en-US" sz="3200" b="1" kern="1200" cap="none" spc="0" normalizeH="0" baseline="0" noProof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结论</a:t>
            </a:r>
            <a:r>
              <a:rPr kumimoji="0" lang="en-US" altLang="zh-CN" sz="3200" b="1" kern="1200" cap="none" spc="0" normalizeH="0" baseline="0" noProof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  </a:t>
            </a:r>
            <a:r>
              <a:rPr kumimoji="0" lang="zh-CN" altLang="en-US" sz="3200" b="1" kern="1200" cap="none" spc="0" normalizeH="0" baseline="0" noProof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均匀</a:t>
            </a:r>
            <a:r>
              <a:rPr kumimoji="0" lang="zh-CN" altLang="en-US" sz="32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磁场中，任意形状</a:t>
            </a:r>
            <a:r>
              <a:rPr kumimoji="0" lang="zh-CN" altLang="en-US" sz="3200" b="1" kern="1200" cap="none" spc="0" normalizeH="0" baseline="0" noProof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刚</a:t>
            </a:r>
            <a:r>
              <a:rPr kumimoji="0" lang="zh-CN" altLang="en-US" sz="32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性闭合</a:t>
            </a:r>
            <a:r>
              <a:rPr kumimoji="0" lang="zh-CN" altLang="en-US" sz="3200" b="1" kern="1200" cap="none" spc="0" normalizeH="0" baseline="0" noProof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平面</a:t>
            </a:r>
            <a:r>
              <a:rPr kumimoji="0" lang="zh-CN" altLang="en-US" sz="32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通电线圈所受的力和力矩为</a:t>
            </a:r>
            <a:endParaRPr kumimoji="0" lang="zh-CN" altLang="en-US" sz="3200" b="1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438400" y="2362200"/>
          <a:ext cx="35147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1307465" imgH="254000" progId="Equation.3">
                  <p:embed/>
                </p:oleObj>
              </mc:Choice>
              <mc:Fallback>
                <p:oleObj name="" r:id="rId1" imgW="1307465" imgH="2540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2362200"/>
                        <a:ext cx="3514725" cy="6762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990600" y="4648200"/>
          <a:ext cx="55975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3" imgW="4483100" imgH="393700" progId="Equation.3">
                  <p:embed/>
                </p:oleObj>
              </mc:Choice>
              <mc:Fallback>
                <p:oleObj name="" r:id="rId3" imgW="4483100" imgH="3937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4648200"/>
                        <a:ext cx="5597525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27" name="Group 27"/>
          <p:cNvGrpSpPr/>
          <p:nvPr/>
        </p:nvGrpSpPr>
        <p:grpSpPr>
          <a:xfrm>
            <a:off x="990600" y="3200400"/>
            <a:ext cx="7010400" cy="1198563"/>
            <a:chOff x="624" y="2016"/>
            <a:chExt cx="4416" cy="755"/>
          </a:xfrm>
        </p:grpSpPr>
        <p:sp>
          <p:nvSpPr>
            <p:cNvPr id="19472" name="Rectangle 12"/>
            <p:cNvSpPr/>
            <p:nvPr/>
          </p:nvSpPr>
          <p:spPr>
            <a:xfrm>
              <a:off x="3186" y="2047"/>
              <a:ext cx="136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3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73" name="Rectangle 13"/>
            <p:cNvSpPr/>
            <p:nvPr/>
          </p:nvSpPr>
          <p:spPr>
            <a:xfrm>
              <a:off x="3169" y="2429"/>
              <a:ext cx="149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3400" dirty="0">
                  <a:solidFill>
                    <a:srgbClr val="000000"/>
                  </a:solidFill>
                  <a:latin typeface="Symbol" panose="05050102010706020507" pitchFamily="18" charset="2"/>
                </a:rPr>
                <a:t>p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74" name="Rectangle 14"/>
            <p:cNvSpPr/>
            <p:nvPr/>
          </p:nvSpPr>
          <p:spPr>
            <a:xfrm>
              <a:off x="2730" y="2429"/>
              <a:ext cx="142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3400" i="1" dirty="0">
                  <a:solidFill>
                    <a:srgbClr val="000000"/>
                  </a:solidFill>
                  <a:latin typeface="Symbol" panose="05050102010706020507" pitchFamily="18" charset="2"/>
                </a:rPr>
                <a:t>q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75" name="Rectangle 15"/>
            <p:cNvSpPr/>
            <p:nvPr/>
          </p:nvSpPr>
          <p:spPr>
            <a:xfrm>
              <a:off x="2730" y="2016"/>
              <a:ext cx="142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3400" i="1" dirty="0">
                  <a:solidFill>
                    <a:srgbClr val="000000"/>
                  </a:solidFill>
                  <a:latin typeface="Symbol" panose="05050102010706020507" pitchFamily="18" charset="2"/>
                </a:rPr>
                <a:t>q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76" name="Rectangle 16"/>
            <p:cNvSpPr/>
            <p:nvPr/>
          </p:nvSpPr>
          <p:spPr>
            <a:xfrm>
              <a:off x="2975" y="2429"/>
              <a:ext cx="149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34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77" name="Rectangle 17"/>
            <p:cNvSpPr/>
            <p:nvPr/>
          </p:nvSpPr>
          <p:spPr>
            <a:xfrm>
              <a:off x="2975" y="2016"/>
              <a:ext cx="149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34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78" name="Text Box 18"/>
            <p:cNvSpPr txBox="1"/>
            <p:nvPr/>
          </p:nvSpPr>
          <p:spPr>
            <a:xfrm>
              <a:off x="3654" y="2032"/>
              <a:ext cx="124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稳定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平衡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79" name="Text Box 19"/>
            <p:cNvSpPr txBox="1"/>
            <p:nvPr/>
          </p:nvSpPr>
          <p:spPr>
            <a:xfrm>
              <a:off x="3600" y="2444"/>
              <a:ext cx="14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非稳定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平衡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80" name="AutoShape 20"/>
            <p:cNvSpPr/>
            <p:nvPr/>
          </p:nvSpPr>
          <p:spPr>
            <a:xfrm>
              <a:off x="2598" y="2180"/>
              <a:ext cx="96" cy="432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9481" name="Object 21"/>
            <p:cNvGraphicFramePr>
              <a:graphicFrameLocks noChangeAspect="1"/>
            </p:cNvGraphicFramePr>
            <p:nvPr/>
          </p:nvGraphicFramePr>
          <p:xfrm>
            <a:off x="624" y="2208"/>
            <a:ext cx="1485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5" imgW="1765300" imgH="381000" progId="Equation.3">
                    <p:embed/>
                  </p:oleObj>
                </mc:Choice>
                <mc:Fallback>
                  <p:oleObj name="" r:id="rId5" imgW="1765300" imgH="3810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24" y="2208"/>
                          <a:ext cx="1485" cy="3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28" name="Group 28"/>
          <p:cNvGrpSpPr/>
          <p:nvPr/>
        </p:nvGrpSpPr>
        <p:grpSpPr>
          <a:xfrm>
            <a:off x="609600" y="5334000"/>
            <a:ext cx="8153400" cy="655638"/>
            <a:chOff x="384" y="3360"/>
            <a:chExt cx="5136" cy="413"/>
          </a:xfrm>
        </p:grpSpPr>
        <p:grpSp>
          <p:nvGrpSpPr>
            <p:cNvPr id="19464" name="Group 5"/>
            <p:cNvGrpSpPr/>
            <p:nvPr/>
          </p:nvGrpSpPr>
          <p:grpSpPr>
            <a:xfrm>
              <a:off x="3312" y="3360"/>
              <a:ext cx="2208" cy="413"/>
              <a:chOff x="3456" y="3456"/>
              <a:chExt cx="2208" cy="413"/>
            </a:xfrm>
          </p:grpSpPr>
          <p:grpSp>
            <p:nvGrpSpPr>
              <p:cNvPr id="19467" name="Group 6"/>
              <p:cNvGrpSpPr/>
              <p:nvPr/>
            </p:nvGrpSpPr>
            <p:grpSpPr>
              <a:xfrm>
                <a:off x="3456" y="3456"/>
                <a:ext cx="2208" cy="413"/>
                <a:chOff x="3456" y="3456"/>
                <a:chExt cx="2208" cy="413"/>
              </a:xfrm>
            </p:grpSpPr>
            <p:sp>
              <p:nvSpPr>
                <p:cNvPr id="19469" name="Rectangle 7"/>
                <p:cNvSpPr/>
                <p:nvPr/>
              </p:nvSpPr>
              <p:spPr>
                <a:xfrm>
                  <a:off x="3480" y="3504"/>
                  <a:ext cx="1920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CE3FD"/>
                    </a:gs>
                    <a:gs pos="50000">
                      <a:srgbClr val="FFFFFF"/>
                    </a:gs>
                    <a:gs pos="100000">
                      <a:srgbClr val="FCE3FD"/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rgbClr val="CC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graphicFrame>
              <p:nvGraphicFramePr>
                <p:cNvPr id="19470" name="Object 8"/>
                <p:cNvGraphicFramePr>
                  <a:graphicFrameLocks noChangeAspect="1"/>
                </p:cNvGraphicFramePr>
                <p:nvPr/>
              </p:nvGraphicFramePr>
              <p:xfrm>
                <a:off x="3456" y="3456"/>
                <a:ext cx="353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1" name="" r:id="rId7" imgW="266700" imgH="368300" progId="Equation.3">
                        <p:embed/>
                      </p:oleObj>
                    </mc:Choice>
                    <mc:Fallback>
                      <p:oleObj name="" r:id="rId7" imgW="266700" imgH="368300" progId="Equation.3">
                        <p:embed/>
                        <p:pic>
                          <p:nvPicPr>
                            <p:cNvPr id="0" name="图片 3150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56" y="3456"/>
                              <a:ext cx="353" cy="38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9471" name="Text Box 9"/>
                <p:cNvSpPr txBox="1"/>
                <p:nvPr/>
              </p:nvSpPr>
              <p:spPr>
                <a:xfrm>
                  <a:off x="3696" y="3504"/>
                  <a:ext cx="1968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3200" b="1" dirty="0">
                      <a:latin typeface="Times New Roman" panose="02020603050405020304" pitchFamily="18" charset="0"/>
                    </a:rPr>
                    <a:t>与</a:t>
                  </a:r>
                  <a:r>
                    <a:rPr lang="zh-CN" altLang="en-US" sz="3200" b="1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     </a:t>
                  </a:r>
                  <a:r>
                    <a:rPr lang="zh-CN" altLang="en-US" sz="3200" b="1" dirty="0">
                      <a:latin typeface="Times New Roman" panose="02020603050405020304" pitchFamily="18" charset="0"/>
                    </a:rPr>
                    <a:t>成</a:t>
                  </a:r>
                  <a:r>
                    <a:rPr lang="zh-CN" altLang="en-US" sz="3200" b="1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右</a:t>
                  </a:r>
                  <a:r>
                    <a:rPr lang="zh-CN" altLang="en-US" sz="3200" b="1" dirty="0">
                      <a:latin typeface="Times New Roman" panose="02020603050405020304" pitchFamily="18" charset="0"/>
                    </a:rPr>
                    <a:t>螺旋</a:t>
                  </a:r>
                  <a:endParaRPr lang="zh-CN" altLang="en-US" sz="3200" b="1" dirty="0">
                    <a:latin typeface="Times New Roman" panose="02020603050405020304" pitchFamily="18" charset="0"/>
                  </a:endParaRPr>
                </a:p>
              </p:txBody>
            </p:sp>
          </p:grpSp>
          <p:graphicFrame>
            <p:nvGraphicFramePr>
              <p:cNvPr id="19468" name="Object 10"/>
              <p:cNvGraphicFramePr>
                <a:graphicFrameLocks noChangeAspect="1"/>
              </p:cNvGraphicFramePr>
              <p:nvPr/>
            </p:nvGraphicFramePr>
            <p:xfrm>
              <a:off x="4051" y="3552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9" name="" r:id="rId9" imgW="165100" imgH="228600" progId="Equation.3">
                      <p:embed/>
                    </p:oleObj>
                  </mc:Choice>
                  <mc:Fallback>
                    <p:oleObj name="" r:id="rId9" imgW="165100" imgH="228600" progId="Equation.3">
                      <p:embed/>
                      <p:pic>
                        <p:nvPicPr>
                          <p:cNvPr id="0" name="图片 3148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051" y="3552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9465" name="Object 23"/>
            <p:cNvGraphicFramePr>
              <a:graphicFrameLocks noChangeAspect="1"/>
            </p:cNvGraphicFramePr>
            <p:nvPr/>
          </p:nvGraphicFramePr>
          <p:xfrm>
            <a:off x="1488" y="3408"/>
            <a:ext cx="125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1" imgW="1270000" imgH="368300" progId="Equation.3">
                    <p:embed/>
                  </p:oleObj>
                </mc:Choice>
                <mc:Fallback>
                  <p:oleObj name="" r:id="rId11" imgW="1270000" imgH="3683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88" y="3408"/>
                          <a:ext cx="1256" cy="316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CE3FD"/>
                            </a:gs>
                            <a:gs pos="50000">
                              <a:srgbClr val="FFFFFF"/>
                            </a:gs>
                            <a:gs pos="100000">
                              <a:srgbClr val="FCE3FD"/>
                            </a:gs>
                          </a:gsLst>
                          <a:lin ang="5400000" scaled="1"/>
                          <a:tileRect/>
                        </a:gradFill>
                        <a:ln w="9525" cap="flat" cmpd="sng">
                          <a:solidFill>
                            <a:srgbClr val="CC00CC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6" name="Text Box 24"/>
            <p:cNvSpPr txBox="1"/>
            <p:nvPr/>
          </p:nvSpPr>
          <p:spPr>
            <a:xfrm>
              <a:off x="384" y="3360"/>
              <a:ext cx="120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0000FF"/>
                </a:buClr>
                <a:buFont typeface="Wingdings" panose="05000000000000000000" pitchFamily="2" charset="2"/>
                <a:buChar char="Ø"/>
              </a:pPr>
              <a:r>
                <a:rPr lang="en-US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磁矩</a:t>
              </a:r>
              <a:endPara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1"/>
          <p:cNvSpPr txBox="1">
            <a:spLocks noGrp="1"/>
          </p:cNvSpPr>
          <p:nvPr/>
        </p:nvSpPr>
        <p:spPr>
          <a:xfrm>
            <a:off x="6588125" y="6381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CC"/>
                </a:solidFill>
                <a:latin typeface="Calibri" panose="020F0502020204030204" pitchFamily="34" charset="0"/>
              </a:rPr>
            </a:fld>
            <a:endParaRPr lang="en-US" altLang="zh-CN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sp>
        <p:nvSpPr>
          <p:cNvPr id="20483" name="Text Box 2"/>
          <p:cNvSpPr txBox="1"/>
          <p:nvPr/>
        </p:nvSpPr>
        <p:spPr>
          <a:xfrm>
            <a:off x="720725" y="1008063"/>
            <a:ext cx="7812088" cy="4765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如图半径为</a:t>
            </a:r>
            <a:r>
              <a:rPr lang="en-US" altLang="zh-CN" sz="3200" dirty="0">
                <a:solidFill>
                  <a:srgbClr val="1C1C1C"/>
                </a:solidFill>
                <a:latin typeface="Times New Roman" panose="02020603050405020304" pitchFamily="18" charset="0"/>
              </a:rPr>
              <a:t>0.20 m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，电流为</a:t>
            </a:r>
            <a:r>
              <a:rPr lang="en-US" altLang="zh-CN" sz="3200" dirty="0">
                <a:solidFill>
                  <a:srgbClr val="1C1C1C"/>
                </a:solidFill>
                <a:latin typeface="Times New Roman" panose="02020603050405020304" pitchFamily="18" charset="0"/>
              </a:rPr>
              <a:t>20 A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，可绕轴旋转的圆形载流线圈放在均匀磁场中 ，磁感应强度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的大小为</a:t>
            </a:r>
            <a:r>
              <a:rPr lang="en-US" altLang="zh-CN" sz="3200" dirty="0">
                <a:solidFill>
                  <a:srgbClr val="1C1C1C"/>
                </a:solidFill>
                <a:latin typeface="Times New Roman" panose="02020603050405020304" pitchFamily="18" charset="0"/>
              </a:rPr>
              <a:t>0.08 T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，方向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沿 </a:t>
            </a:r>
            <a:r>
              <a:rPr lang="en-US" altLang="zh-CN" sz="32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轴正向</a:t>
            </a: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  <a:endParaRPr lang="en-US" altLang="zh-CN" sz="32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问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线圈受力情况怎样？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线圈所受的磁力矩又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为多少？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484" name="Group 46"/>
          <p:cNvGrpSpPr/>
          <p:nvPr/>
        </p:nvGrpSpPr>
        <p:grpSpPr>
          <a:xfrm>
            <a:off x="4859338" y="2438400"/>
            <a:ext cx="3352800" cy="3429000"/>
            <a:chOff x="3061" y="1633"/>
            <a:chExt cx="2112" cy="2160"/>
          </a:xfrm>
        </p:grpSpPr>
        <p:sp>
          <p:nvSpPr>
            <p:cNvPr id="20485" name="Rectangle 8"/>
            <p:cNvSpPr/>
            <p:nvPr/>
          </p:nvSpPr>
          <p:spPr>
            <a:xfrm>
              <a:off x="3061" y="1633"/>
              <a:ext cx="2112" cy="216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486" name="Freeform 9"/>
            <p:cNvSpPr/>
            <p:nvPr/>
          </p:nvSpPr>
          <p:spPr>
            <a:xfrm>
              <a:off x="4009" y="1791"/>
              <a:ext cx="3" cy="1099"/>
            </a:xfrm>
            <a:custGeom>
              <a:avLst/>
              <a:gdLst/>
              <a:ahLst/>
              <a:cxnLst>
                <a:cxn ang="0">
                  <a:pos x="3" y="1099"/>
                </a:cxn>
                <a:cxn ang="0">
                  <a:pos x="0" y="0"/>
                </a:cxn>
              </a:cxnLst>
              <a:pathLst>
                <a:path w="3" h="1099">
                  <a:moveTo>
                    <a:pt x="3" y="1099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87" name="AutoShape 10"/>
            <p:cNvSpPr/>
            <p:nvPr/>
          </p:nvSpPr>
          <p:spPr>
            <a:xfrm>
              <a:off x="3405" y="2275"/>
              <a:ext cx="1214" cy="1241"/>
            </a:xfrm>
            <a:custGeom>
              <a:avLst/>
              <a:gdLst>
                <a:gd name="txL" fmla="*/ 3167 w 21600"/>
                <a:gd name="txT" fmla="*/ 3168 h 21600"/>
                <a:gd name="txR" fmla="*/ 18433 w 21600"/>
                <a:gd name="txB" fmla="*/ 18432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035" y="10800"/>
                  </a:moveTo>
                  <a:cubicBezTo>
                    <a:pt x="1035" y="16193"/>
                    <a:pt x="5407" y="20565"/>
                    <a:pt x="10800" y="20565"/>
                  </a:cubicBezTo>
                  <a:cubicBezTo>
                    <a:pt x="16193" y="20565"/>
                    <a:pt x="20565" y="16193"/>
                    <a:pt x="20565" y="10800"/>
                  </a:cubicBezTo>
                  <a:cubicBezTo>
                    <a:pt x="20565" y="5407"/>
                    <a:pt x="16193" y="1035"/>
                    <a:pt x="10800" y="1035"/>
                  </a:cubicBezTo>
                  <a:cubicBezTo>
                    <a:pt x="5407" y="1035"/>
                    <a:pt x="1035" y="5407"/>
                    <a:pt x="1035" y="10800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88" name="Line 11"/>
            <p:cNvSpPr/>
            <p:nvPr/>
          </p:nvSpPr>
          <p:spPr>
            <a:xfrm>
              <a:off x="4012" y="2889"/>
              <a:ext cx="1153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0489" name="Line 12"/>
            <p:cNvSpPr/>
            <p:nvPr/>
          </p:nvSpPr>
          <p:spPr>
            <a:xfrm>
              <a:off x="3197" y="2024"/>
              <a:ext cx="1821" cy="0"/>
            </a:xfrm>
            <a:prstGeom prst="line">
              <a:avLst/>
            </a:prstGeom>
            <a:ln w="19050" cap="flat" cmpd="sng">
              <a:solidFill>
                <a:srgbClr val="DC00DC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0490" name="Text Box 13"/>
            <p:cNvSpPr txBox="1"/>
            <p:nvPr/>
          </p:nvSpPr>
          <p:spPr>
            <a:xfrm>
              <a:off x="3269" y="2408"/>
              <a:ext cx="20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i="1" dirty="0">
                  <a:solidFill>
                    <a:srgbClr val="A50021"/>
                  </a:solidFill>
                  <a:latin typeface="Times New Roman" panose="02020603050405020304" pitchFamily="18" charset="0"/>
                  <a:ea typeface="PMingLiU" pitchFamily="18" charset="-120"/>
                </a:rPr>
                <a:t>I</a:t>
              </a:r>
              <a:endParaRPr lang="en-US" altLang="zh-CN" sz="3200" i="1" dirty="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20491" name="Text Box 14"/>
            <p:cNvSpPr txBox="1"/>
            <p:nvPr/>
          </p:nvSpPr>
          <p:spPr>
            <a:xfrm>
              <a:off x="3647" y="1845"/>
              <a:ext cx="11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endParaRPr lang="zh-CN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492" name="Object 15"/>
            <p:cNvGraphicFramePr>
              <a:graphicFrameLocks noChangeAspect="1"/>
            </p:cNvGraphicFramePr>
            <p:nvPr/>
          </p:nvGraphicFramePr>
          <p:xfrm>
            <a:off x="4789" y="1688"/>
            <a:ext cx="24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1" imgW="152400" imgH="190500" progId="Equation.3">
                    <p:embed/>
                  </p:oleObj>
                </mc:Choice>
                <mc:Fallback>
                  <p:oleObj name="" r:id="rId1" imgW="152400" imgH="1905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789" y="1688"/>
                          <a:ext cx="248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3" name="Line 16"/>
            <p:cNvSpPr/>
            <p:nvPr/>
          </p:nvSpPr>
          <p:spPr>
            <a:xfrm flipV="1">
              <a:off x="4012" y="2600"/>
              <a:ext cx="481" cy="28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0494" name="Line 17"/>
            <p:cNvSpPr/>
            <p:nvPr/>
          </p:nvSpPr>
          <p:spPr>
            <a:xfrm flipH="1" flipV="1">
              <a:off x="3109" y="2888"/>
              <a:ext cx="903" cy="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0495" name="Text Box 18"/>
            <p:cNvSpPr txBox="1"/>
            <p:nvPr/>
          </p:nvSpPr>
          <p:spPr>
            <a:xfrm>
              <a:off x="4301" y="2600"/>
              <a:ext cx="4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496" name="Object 19"/>
            <p:cNvGraphicFramePr>
              <a:graphicFrameLocks noChangeAspect="1"/>
            </p:cNvGraphicFramePr>
            <p:nvPr/>
          </p:nvGraphicFramePr>
          <p:xfrm>
            <a:off x="3738" y="1736"/>
            <a:ext cx="227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3" imgW="139700" imgH="165100" progId="Equation.3">
                    <p:embed/>
                  </p:oleObj>
                </mc:Choice>
                <mc:Fallback>
                  <p:oleObj name="" r:id="rId3" imgW="139700" imgH="1651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38" y="1736"/>
                          <a:ext cx="227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7" name="Object 20"/>
            <p:cNvGraphicFramePr>
              <a:graphicFrameLocks noChangeAspect="1"/>
            </p:cNvGraphicFramePr>
            <p:nvPr/>
          </p:nvGraphicFramePr>
          <p:xfrm>
            <a:off x="3301" y="3464"/>
            <a:ext cx="207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5" imgW="127000" imgH="127000" progId="Equation.3">
                    <p:embed/>
                  </p:oleObj>
                </mc:Choice>
                <mc:Fallback>
                  <p:oleObj name="" r:id="rId5" imgW="127000" imgH="1270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301" y="3464"/>
                          <a:ext cx="207" cy="2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8" name="Text Box 21"/>
            <p:cNvSpPr txBox="1"/>
            <p:nvPr/>
          </p:nvSpPr>
          <p:spPr>
            <a:xfrm>
              <a:off x="3157" y="2801"/>
              <a:ext cx="34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99" name="Text Box 22"/>
            <p:cNvSpPr txBox="1"/>
            <p:nvPr/>
          </p:nvSpPr>
          <p:spPr>
            <a:xfrm>
              <a:off x="3798" y="2033"/>
              <a:ext cx="31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00" name="Text Box 23"/>
            <p:cNvSpPr txBox="1"/>
            <p:nvPr/>
          </p:nvSpPr>
          <p:spPr>
            <a:xfrm>
              <a:off x="4549" y="2840"/>
              <a:ext cx="34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01" name="Text Box 24"/>
            <p:cNvSpPr txBox="1"/>
            <p:nvPr/>
          </p:nvSpPr>
          <p:spPr>
            <a:xfrm>
              <a:off x="3907" y="3464"/>
              <a:ext cx="34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02" name="Line 25"/>
            <p:cNvSpPr/>
            <p:nvPr/>
          </p:nvSpPr>
          <p:spPr>
            <a:xfrm flipH="1">
              <a:off x="3301" y="2888"/>
              <a:ext cx="720" cy="62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0503" name="Text Box 26"/>
            <p:cNvSpPr txBox="1"/>
            <p:nvPr/>
          </p:nvSpPr>
          <p:spPr>
            <a:xfrm>
              <a:off x="3685" y="2792"/>
              <a:ext cx="2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504" name="Object 27"/>
            <p:cNvGraphicFramePr>
              <a:graphicFrameLocks noChangeAspect="1"/>
            </p:cNvGraphicFramePr>
            <p:nvPr/>
          </p:nvGraphicFramePr>
          <p:xfrm>
            <a:off x="4925" y="2888"/>
            <a:ext cx="2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7" imgW="127000" imgH="139700" progId="Equation.3">
                    <p:embed/>
                  </p:oleObj>
                </mc:Choice>
                <mc:Fallback>
                  <p:oleObj name="" r:id="rId7" imgW="127000" imgH="1397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25" y="2888"/>
                          <a:ext cx="22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5" name="Line 45"/>
            <p:cNvSpPr/>
            <p:nvPr/>
          </p:nvSpPr>
          <p:spPr>
            <a:xfrm>
              <a:off x="3442" y="2704"/>
              <a:ext cx="0" cy="317"/>
            </a:xfrm>
            <a:prstGeom prst="line">
              <a:avLst/>
            </a:prstGeom>
            <a:ln w="38100" cap="flat" cmpd="sng">
              <a:solidFill>
                <a:srgbClr val="993366"/>
              </a:solidFill>
              <a:prstDash val="solid"/>
              <a:headEnd type="none" w="med" len="med"/>
              <a:tailEnd type="triangle" w="sm" len="lg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1"/>
          <p:cNvSpPr txBox="1">
            <a:spLocks noGrp="1"/>
          </p:cNvSpPr>
          <p:nvPr/>
        </p:nvSpPr>
        <p:spPr>
          <a:xfrm>
            <a:off x="6588125" y="6381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CC"/>
                </a:solidFill>
                <a:latin typeface="Calibri" panose="020F0502020204030204" pitchFamily="34" charset="0"/>
              </a:rPr>
            </a:fld>
            <a:endParaRPr lang="en-US" altLang="zh-CN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0761" name="Object 41"/>
          <p:cNvGraphicFramePr>
            <a:graphicFrameLocks noChangeAspect="1"/>
          </p:cNvGraphicFramePr>
          <p:nvPr/>
        </p:nvGraphicFramePr>
        <p:xfrm>
          <a:off x="914400" y="2057400"/>
          <a:ext cx="3724275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" imgW="1384300" imgH="508000" progId="Equation.3">
                  <p:embed/>
                </p:oleObj>
              </mc:Choice>
              <mc:Fallback>
                <p:oleObj name="" r:id="rId1" imgW="1384300" imgH="5080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2057400"/>
                        <a:ext cx="3724275" cy="134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3" name="Text Box 43"/>
          <p:cNvSpPr txBox="1"/>
          <p:nvPr/>
        </p:nvSpPr>
        <p:spPr>
          <a:xfrm>
            <a:off x="838200" y="1066800"/>
            <a:ext cx="80645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（方法一）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把线圈分为</a:t>
            </a:r>
            <a:r>
              <a:rPr lang="en-US" altLang="zh-CN" sz="32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JQP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32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PKJ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两部分</a:t>
            </a:r>
            <a:endParaRPr lang="zh-CN" altLang="en-US" sz="3200" i="1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32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                          </a:t>
            </a:r>
            <a:endParaRPr lang="zh-CN" altLang="en-US" sz="3200" i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1509" name="Group 125"/>
          <p:cNvGrpSpPr/>
          <p:nvPr/>
        </p:nvGrpSpPr>
        <p:grpSpPr>
          <a:xfrm>
            <a:off x="4859338" y="2438400"/>
            <a:ext cx="3352800" cy="3429000"/>
            <a:chOff x="3061" y="1633"/>
            <a:chExt cx="2112" cy="2160"/>
          </a:xfrm>
        </p:grpSpPr>
        <p:sp>
          <p:nvSpPr>
            <p:cNvPr id="21529" name="Rectangle 126"/>
            <p:cNvSpPr/>
            <p:nvPr/>
          </p:nvSpPr>
          <p:spPr>
            <a:xfrm>
              <a:off x="3061" y="1633"/>
              <a:ext cx="2112" cy="216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30" name="Freeform 127"/>
            <p:cNvSpPr/>
            <p:nvPr/>
          </p:nvSpPr>
          <p:spPr>
            <a:xfrm>
              <a:off x="4009" y="1791"/>
              <a:ext cx="3" cy="1099"/>
            </a:xfrm>
            <a:custGeom>
              <a:avLst/>
              <a:gdLst/>
              <a:ahLst/>
              <a:cxnLst>
                <a:cxn ang="0">
                  <a:pos x="3" y="1099"/>
                </a:cxn>
                <a:cxn ang="0">
                  <a:pos x="0" y="0"/>
                </a:cxn>
              </a:cxnLst>
              <a:pathLst>
                <a:path w="3" h="1099">
                  <a:moveTo>
                    <a:pt x="3" y="1099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31" name="AutoShape 128"/>
            <p:cNvSpPr/>
            <p:nvPr/>
          </p:nvSpPr>
          <p:spPr>
            <a:xfrm>
              <a:off x="3405" y="2275"/>
              <a:ext cx="1214" cy="1241"/>
            </a:xfrm>
            <a:custGeom>
              <a:avLst/>
              <a:gdLst>
                <a:gd name="txL" fmla="*/ 3167 w 21600"/>
                <a:gd name="txT" fmla="*/ 3168 h 21600"/>
                <a:gd name="txR" fmla="*/ 18433 w 21600"/>
                <a:gd name="txB" fmla="*/ 18432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035" y="10800"/>
                  </a:moveTo>
                  <a:cubicBezTo>
                    <a:pt x="1035" y="16193"/>
                    <a:pt x="5407" y="20565"/>
                    <a:pt x="10800" y="20565"/>
                  </a:cubicBezTo>
                  <a:cubicBezTo>
                    <a:pt x="16193" y="20565"/>
                    <a:pt x="20565" y="16193"/>
                    <a:pt x="20565" y="10800"/>
                  </a:cubicBezTo>
                  <a:cubicBezTo>
                    <a:pt x="20565" y="5407"/>
                    <a:pt x="16193" y="1035"/>
                    <a:pt x="10800" y="1035"/>
                  </a:cubicBezTo>
                  <a:cubicBezTo>
                    <a:pt x="5407" y="1035"/>
                    <a:pt x="1035" y="5407"/>
                    <a:pt x="1035" y="10800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32" name="Line 129"/>
            <p:cNvSpPr/>
            <p:nvPr/>
          </p:nvSpPr>
          <p:spPr>
            <a:xfrm>
              <a:off x="4012" y="2889"/>
              <a:ext cx="1153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1533" name="Line 130"/>
            <p:cNvSpPr/>
            <p:nvPr/>
          </p:nvSpPr>
          <p:spPr>
            <a:xfrm>
              <a:off x="3197" y="2024"/>
              <a:ext cx="1821" cy="0"/>
            </a:xfrm>
            <a:prstGeom prst="line">
              <a:avLst/>
            </a:prstGeom>
            <a:ln w="19050" cap="flat" cmpd="sng">
              <a:solidFill>
                <a:srgbClr val="DC00DC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1534" name="Text Box 131"/>
            <p:cNvSpPr txBox="1"/>
            <p:nvPr/>
          </p:nvSpPr>
          <p:spPr>
            <a:xfrm>
              <a:off x="3269" y="2408"/>
              <a:ext cx="20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i="1" dirty="0">
                  <a:solidFill>
                    <a:srgbClr val="A50021"/>
                  </a:solidFill>
                  <a:latin typeface="Times New Roman" panose="02020603050405020304" pitchFamily="18" charset="0"/>
                  <a:ea typeface="PMingLiU" pitchFamily="18" charset="-120"/>
                </a:rPr>
                <a:t>I</a:t>
              </a:r>
              <a:endParaRPr lang="en-US" altLang="zh-CN" sz="3200" i="1" dirty="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21535" name="Text Box 132"/>
            <p:cNvSpPr txBox="1"/>
            <p:nvPr/>
          </p:nvSpPr>
          <p:spPr>
            <a:xfrm>
              <a:off x="3647" y="1845"/>
              <a:ext cx="11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endParaRPr lang="zh-CN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36" name="Object 133"/>
            <p:cNvGraphicFramePr>
              <a:graphicFrameLocks noChangeAspect="1"/>
            </p:cNvGraphicFramePr>
            <p:nvPr/>
          </p:nvGraphicFramePr>
          <p:xfrm>
            <a:off x="4789" y="1688"/>
            <a:ext cx="24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3" imgW="152400" imgH="190500" progId="Equation.3">
                    <p:embed/>
                  </p:oleObj>
                </mc:Choice>
                <mc:Fallback>
                  <p:oleObj name="" r:id="rId3" imgW="152400" imgH="1905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789" y="1688"/>
                          <a:ext cx="248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7" name="Line 134"/>
            <p:cNvSpPr/>
            <p:nvPr/>
          </p:nvSpPr>
          <p:spPr>
            <a:xfrm flipV="1">
              <a:off x="4012" y="2600"/>
              <a:ext cx="481" cy="28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1538" name="Line 135"/>
            <p:cNvSpPr/>
            <p:nvPr/>
          </p:nvSpPr>
          <p:spPr>
            <a:xfrm flipH="1" flipV="1">
              <a:off x="3109" y="2888"/>
              <a:ext cx="903" cy="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1539" name="Text Box 136"/>
            <p:cNvSpPr txBox="1"/>
            <p:nvPr/>
          </p:nvSpPr>
          <p:spPr>
            <a:xfrm>
              <a:off x="4301" y="2600"/>
              <a:ext cx="4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40" name="Object 137"/>
            <p:cNvGraphicFramePr>
              <a:graphicFrameLocks noChangeAspect="1"/>
            </p:cNvGraphicFramePr>
            <p:nvPr/>
          </p:nvGraphicFramePr>
          <p:xfrm>
            <a:off x="3738" y="1736"/>
            <a:ext cx="227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5" imgW="139700" imgH="165100" progId="Equation.3">
                    <p:embed/>
                  </p:oleObj>
                </mc:Choice>
                <mc:Fallback>
                  <p:oleObj name="" r:id="rId5" imgW="139700" imgH="1651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738" y="1736"/>
                          <a:ext cx="227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1" name="Object 138"/>
            <p:cNvGraphicFramePr>
              <a:graphicFrameLocks noChangeAspect="1"/>
            </p:cNvGraphicFramePr>
            <p:nvPr/>
          </p:nvGraphicFramePr>
          <p:xfrm>
            <a:off x="3301" y="3464"/>
            <a:ext cx="207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7" imgW="127000" imgH="127000" progId="Equation.3">
                    <p:embed/>
                  </p:oleObj>
                </mc:Choice>
                <mc:Fallback>
                  <p:oleObj name="" r:id="rId7" imgW="127000" imgH="1270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301" y="3464"/>
                          <a:ext cx="207" cy="2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2" name="Text Box 139"/>
            <p:cNvSpPr txBox="1"/>
            <p:nvPr/>
          </p:nvSpPr>
          <p:spPr>
            <a:xfrm>
              <a:off x="3157" y="2801"/>
              <a:ext cx="34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43" name="Text Box 140"/>
            <p:cNvSpPr txBox="1"/>
            <p:nvPr/>
          </p:nvSpPr>
          <p:spPr>
            <a:xfrm>
              <a:off x="3798" y="2033"/>
              <a:ext cx="31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44" name="Text Box 141"/>
            <p:cNvSpPr txBox="1"/>
            <p:nvPr/>
          </p:nvSpPr>
          <p:spPr>
            <a:xfrm>
              <a:off x="4549" y="2840"/>
              <a:ext cx="34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45" name="Text Box 142"/>
            <p:cNvSpPr txBox="1"/>
            <p:nvPr/>
          </p:nvSpPr>
          <p:spPr>
            <a:xfrm>
              <a:off x="3907" y="3464"/>
              <a:ext cx="34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46" name="Line 143"/>
            <p:cNvSpPr/>
            <p:nvPr/>
          </p:nvSpPr>
          <p:spPr>
            <a:xfrm flipH="1">
              <a:off x="3301" y="2888"/>
              <a:ext cx="720" cy="62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1547" name="Text Box 144"/>
            <p:cNvSpPr txBox="1"/>
            <p:nvPr/>
          </p:nvSpPr>
          <p:spPr>
            <a:xfrm>
              <a:off x="3685" y="2792"/>
              <a:ext cx="2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48" name="Object 145"/>
            <p:cNvGraphicFramePr>
              <a:graphicFrameLocks noChangeAspect="1"/>
            </p:cNvGraphicFramePr>
            <p:nvPr/>
          </p:nvGraphicFramePr>
          <p:xfrm>
            <a:off x="4925" y="2888"/>
            <a:ext cx="2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9" imgW="127000" imgH="139700" progId="Equation.3">
                    <p:embed/>
                  </p:oleObj>
                </mc:Choice>
                <mc:Fallback>
                  <p:oleObj name="" r:id="rId9" imgW="127000" imgH="1397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925" y="2888"/>
                          <a:ext cx="22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9" name="Line 146"/>
            <p:cNvSpPr/>
            <p:nvPr/>
          </p:nvSpPr>
          <p:spPr>
            <a:xfrm>
              <a:off x="3442" y="2704"/>
              <a:ext cx="0" cy="317"/>
            </a:xfrm>
            <a:prstGeom prst="line">
              <a:avLst/>
            </a:prstGeom>
            <a:ln w="38100" cap="flat" cmpd="sng">
              <a:solidFill>
                <a:srgbClr val="993366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30867" name="Group 147"/>
          <p:cNvGrpSpPr/>
          <p:nvPr/>
        </p:nvGrpSpPr>
        <p:grpSpPr>
          <a:xfrm>
            <a:off x="6307138" y="3927475"/>
            <a:ext cx="374650" cy="427038"/>
            <a:chOff x="4320" y="2275"/>
            <a:chExt cx="236" cy="269"/>
          </a:xfrm>
        </p:grpSpPr>
        <p:sp>
          <p:nvSpPr>
            <p:cNvPr id="21527" name="Freeform 148"/>
            <p:cNvSpPr/>
            <p:nvPr/>
          </p:nvSpPr>
          <p:spPr>
            <a:xfrm>
              <a:off x="4359" y="2275"/>
              <a:ext cx="197" cy="80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13" y="23"/>
                </a:cxn>
                <a:cxn ang="0">
                  <a:pos x="397" y="165"/>
                </a:cxn>
              </a:cxnLst>
              <a:pathLst>
                <a:path w="156" h="63">
                  <a:moveTo>
                    <a:pt x="0" y="9"/>
                  </a:moveTo>
                  <a:cubicBezTo>
                    <a:pt x="14" y="9"/>
                    <a:pt x="58" y="0"/>
                    <a:pt x="84" y="9"/>
                  </a:cubicBezTo>
                  <a:cubicBezTo>
                    <a:pt x="110" y="18"/>
                    <a:pt x="141" y="52"/>
                    <a:pt x="156" y="63"/>
                  </a:cubicBezTo>
                </a:path>
              </a:pathLst>
            </a:custGeom>
            <a:noFill/>
            <a:ln w="28575" cap="flat" cmpd="sng">
              <a:solidFill>
                <a:srgbClr val="FF0066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1528" name="Object 149"/>
            <p:cNvGraphicFramePr>
              <a:graphicFrameLocks noChangeAspect="1"/>
            </p:cNvGraphicFramePr>
            <p:nvPr/>
          </p:nvGraphicFramePr>
          <p:xfrm>
            <a:off x="4320" y="2283"/>
            <a:ext cx="188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11" imgW="127000" imgH="177165" progId="Equation.3">
                    <p:embed/>
                  </p:oleObj>
                </mc:Choice>
                <mc:Fallback>
                  <p:oleObj name="" r:id="rId11" imgW="127000" imgH="177165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320" y="2283"/>
                          <a:ext cx="188" cy="2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870" name="Group 150"/>
          <p:cNvGrpSpPr/>
          <p:nvPr/>
        </p:nvGrpSpPr>
        <p:grpSpPr>
          <a:xfrm>
            <a:off x="6369050" y="3627438"/>
            <a:ext cx="763588" cy="804862"/>
            <a:chOff x="4359" y="2163"/>
            <a:chExt cx="481" cy="507"/>
          </a:xfrm>
        </p:grpSpPr>
        <p:sp>
          <p:nvSpPr>
            <p:cNvPr id="21525" name="Line 151"/>
            <p:cNvSpPr/>
            <p:nvPr/>
          </p:nvSpPr>
          <p:spPr>
            <a:xfrm flipV="1">
              <a:off x="4359" y="2241"/>
              <a:ext cx="364" cy="42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1526" name="AutoShape 152"/>
            <p:cNvSpPr/>
            <p:nvPr/>
          </p:nvSpPr>
          <p:spPr>
            <a:xfrm rot="3030715" flipH="1">
              <a:off x="4668" y="2229"/>
              <a:ext cx="238" cy="106"/>
            </a:xfrm>
            <a:prstGeom prst="rightArrow">
              <a:avLst>
                <a:gd name="adj1" fmla="val 50000"/>
                <a:gd name="adj2" fmla="val 56132"/>
              </a:avLst>
            </a:prstGeom>
            <a:solidFill>
              <a:schemeClr val="folHlink"/>
            </a:solidFill>
            <a:ln w="28575" cap="flat" cmpd="sng">
              <a:solidFill>
                <a:srgbClr val="FF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p>
              <a:pPr algn="ctr" eaLnBrk="1" hangingPunct="1"/>
              <a:endParaRPr lang="zh-CN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0873" name="Group 153"/>
          <p:cNvGrpSpPr/>
          <p:nvPr/>
        </p:nvGrpSpPr>
        <p:grpSpPr>
          <a:xfrm>
            <a:off x="6370638" y="3592513"/>
            <a:ext cx="533400" cy="381000"/>
            <a:chOff x="4360" y="2141"/>
            <a:chExt cx="336" cy="240"/>
          </a:xfrm>
        </p:grpSpPr>
        <p:sp>
          <p:nvSpPr>
            <p:cNvPr id="21523" name="Line 154"/>
            <p:cNvSpPr/>
            <p:nvPr/>
          </p:nvSpPr>
          <p:spPr>
            <a:xfrm>
              <a:off x="4360" y="2237"/>
              <a:ext cx="336" cy="0"/>
            </a:xfrm>
            <a:prstGeom prst="line">
              <a:avLst/>
            </a:prstGeom>
            <a:ln w="12700" cap="flat" cmpd="sng">
              <a:solidFill>
                <a:srgbClr val="CC00CC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21524" name="Object 155"/>
            <p:cNvGraphicFramePr>
              <a:graphicFrameLocks noChangeAspect="1"/>
            </p:cNvGraphicFramePr>
            <p:nvPr/>
          </p:nvGraphicFramePr>
          <p:xfrm>
            <a:off x="4416" y="2141"/>
            <a:ext cx="2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13" imgW="127000" imgH="139700" progId="Equation.3">
                    <p:embed/>
                  </p:oleObj>
                </mc:Choice>
                <mc:Fallback>
                  <p:oleObj name="" r:id="rId13" imgW="127000" imgH="1397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16" y="2141"/>
                          <a:ext cx="22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876" name="Group 156"/>
          <p:cNvGrpSpPr/>
          <p:nvPr/>
        </p:nvGrpSpPr>
        <p:grpSpPr>
          <a:xfrm>
            <a:off x="6383338" y="4087813"/>
            <a:ext cx="533400" cy="909637"/>
            <a:chOff x="4368" y="2376"/>
            <a:chExt cx="336" cy="573"/>
          </a:xfrm>
        </p:grpSpPr>
        <p:sp>
          <p:nvSpPr>
            <p:cNvPr id="21519" name="Freeform 157"/>
            <p:cNvSpPr/>
            <p:nvPr/>
          </p:nvSpPr>
          <p:spPr>
            <a:xfrm>
              <a:off x="4548" y="2376"/>
              <a:ext cx="66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12"/>
                </a:cxn>
                <a:cxn ang="0">
                  <a:pos x="66" y="60"/>
                </a:cxn>
              </a:cxnLst>
              <a:pathLst>
                <a:path w="66" h="60">
                  <a:moveTo>
                    <a:pt x="0" y="0"/>
                  </a:moveTo>
                  <a:cubicBezTo>
                    <a:pt x="8" y="2"/>
                    <a:pt x="37" y="2"/>
                    <a:pt x="48" y="12"/>
                  </a:cubicBezTo>
                  <a:cubicBezTo>
                    <a:pt x="59" y="22"/>
                    <a:pt x="62" y="50"/>
                    <a:pt x="66" y="60"/>
                  </a:cubicBezTo>
                </a:path>
              </a:pathLst>
            </a:custGeom>
            <a:noFill/>
            <a:ln w="28575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1520" name="Group 158"/>
            <p:cNvGrpSpPr/>
            <p:nvPr/>
          </p:nvGrpSpPr>
          <p:grpSpPr>
            <a:xfrm>
              <a:off x="4368" y="2688"/>
              <a:ext cx="336" cy="261"/>
              <a:chOff x="4368" y="2688"/>
              <a:chExt cx="336" cy="261"/>
            </a:xfrm>
          </p:grpSpPr>
          <p:sp>
            <p:nvSpPr>
              <p:cNvPr id="30879" name="AutoShape 159"/>
              <p:cNvSpPr>
                <a:spLocks noChangeArrowheads="1"/>
              </p:cNvSpPr>
              <p:nvPr/>
            </p:nvSpPr>
            <p:spPr bwMode="auto">
              <a:xfrm>
                <a:off x="4368" y="2688"/>
                <a:ext cx="336" cy="240"/>
              </a:xfrm>
              <a:prstGeom prst="wedgeRectCallout">
                <a:avLst>
                  <a:gd name="adj1" fmla="val 2083"/>
                  <a:gd name="adj2" fmla="val -167500"/>
                </a:avLst>
              </a:prstGeom>
              <a:gradFill rotWithShape="0">
                <a:gsLst>
                  <a:gs pos="0">
                    <a:schemeClr val="folHlink"/>
                  </a:gs>
                  <a:gs pos="50000">
                    <a:schemeClr val="bg1"/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21522" name="Object 160"/>
              <p:cNvGraphicFramePr>
                <a:graphicFrameLocks noChangeAspect="1"/>
              </p:cNvGraphicFramePr>
              <p:nvPr/>
            </p:nvGraphicFramePr>
            <p:xfrm>
              <a:off x="4368" y="2688"/>
              <a:ext cx="288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2" name="" r:id="rId14" imgW="228600" imgH="177800" progId="Equation.3">
                      <p:embed/>
                    </p:oleObj>
                  </mc:Choice>
                  <mc:Fallback>
                    <p:oleObj name="" r:id="rId14" imgW="228600" imgH="177800" progId="Equation.3">
                      <p:embed/>
                      <p:pic>
                        <p:nvPicPr>
                          <p:cNvPr id="0" name="图片 3141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4368" y="2688"/>
                            <a:ext cx="288" cy="26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0885" name="Group 165"/>
          <p:cNvGrpSpPr/>
          <p:nvPr/>
        </p:nvGrpSpPr>
        <p:grpSpPr>
          <a:xfrm>
            <a:off x="762000" y="3810000"/>
            <a:ext cx="5903913" cy="1066800"/>
            <a:chOff x="975" y="1525"/>
            <a:chExt cx="3719" cy="672"/>
          </a:xfrm>
        </p:grpSpPr>
        <p:sp>
          <p:nvSpPr>
            <p:cNvPr id="21516" name="Text Box 162"/>
            <p:cNvSpPr txBox="1"/>
            <p:nvPr/>
          </p:nvSpPr>
          <p:spPr>
            <a:xfrm>
              <a:off x="975" y="1525"/>
              <a:ext cx="3719" cy="6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以     为轴，   </a:t>
              </a:r>
              <a:endPara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所受磁力矩大小</a:t>
              </a:r>
              <a:endPara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17" name="Object 163"/>
            <p:cNvGraphicFramePr>
              <a:graphicFrameLocks noChangeAspect="1"/>
            </p:cNvGraphicFramePr>
            <p:nvPr/>
          </p:nvGraphicFramePr>
          <p:xfrm>
            <a:off x="1247" y="1570"/>
            <a:ext cx="42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16" imgW="228600" imgH="203200" progId="Equation.3">
                    <p:embed/>
                  </p:oleObj>
                </mc:Choice>
                <mc:Fallback>
                  <p:oleObj name="" r:id="rId16" imgW="228600" imgH="203200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247" y="1570"/>
                          <a:ext cx="424" cy="3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8" name="Object 164"/>
            <p:cNvGraphicFramePr>
              <a:graphicFrameLocks noChangeAspect="1"/>
            </p:cNvGraphicFramePr>
            <p:nvPr/>
          </p:nvGraphicFramePr>
          <p:xfrm>
            <a:off x="2245" y="1525"/>
            <a:ext cx="47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18" imgW="254000" imgH="203200" progId="Equation.3">
                    <p:embed/>
                  </p:oleObj>
                </mc:Choice>
                <mc:Fallback>
                  <p:oleObj name="" r:id="rId18" imgW="254000" imgH="2032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245" y="1525"/>
                          <a:ext cx="472" cy="3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886" name="Object 166"/>
          <p:cNvGraphicFramePr>
            <a:graphicFrameLocks noChangeAspect="1"/>
          </p:cNvGraphicFramePr>
          <p:nvPr/>
        </p:nvGraphicFramePr>
        <p:xfrm>
          <a:off x="838200" y="5410200"/>
          <a:ext cx="38163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20" imgW="2895600" imgH="279400" progId="Equation.3">
                  <p:embed/>
                </p:oleObj>
              </mc:Choice>
              <mc:Fallback>
                <p:oleObj name="" r:id="rId20" imgW="2895600" imgH="2794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38200" y="5410200"/>
                        <a:ext cx="3816350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3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1"/>
          <p:cNvSpPr txBox="1">
            <a:spLocks noGrp="1"/>
          </p:cNvSpPr>
          <p:nvPr/>
        </p:nvSpPr>
        <p:spPr>
          <a:xfrm>
            <a:off x="6588125" y="6381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CC"/>
                </a:solidFill>
                <a:latin typeface="Calibri" panose="020F0502020204030204" pitchFamily="34" charset="0"/>
              </a:rPr>
            </a:fld>
            <a:endParaRPr lang="en-US" altLang="zh-CN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755650" y="2319338"/>
          <a:ext cx="3543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" imgW="1269365" imgH="203200" progId="Equation.3">
                  <p:embed/>
                </p:oleObj>
              </mc:Choice>
              <mc:Fallback>
                <p:oleObj name="" r:id="rId1" imgW="1269365" imgH="2032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2319338"/>
                        <a:ext cx="35433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971550" y="3352800"/>
          <a:ext cx="36988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3" imgW="2298700" imgH="508000" progId="Equation.3">
                  <p:embed/>
                </p:oleObj>
              </mc:Choice>
              <mc:Fallback>
                <p:oleObj name="" r:id="rId3" imgW="2298700" imgH="5080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3352800"/>
                        <a:ext cx="3698875" cy="79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971550" y="4535488"/>
          <a:ext cx="193516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5" imgW="1269365" imgH="304800" progId="Equation.3">
                  <p:embed/>
                </p:oleObj>
              </mc:Choice>
              <mc:Fallback>
                <p:oleObj name="" r:id="rId5" imgW="1269365" imgH="3048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50" y="4535488"/>
                        <a:ext cx="1935163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4" name="Group 120"/>
          <p:cNvGrpSpPr/>
          <p:nvPr/>
        </p:nvGrpSpPr>
        <p:grpSpPr>
          <a:xfrm>
            <a:off x="4859338" y="2438400"/>
            <a:ext cx="3352800" cy="3429000"/>
            <a:chOff x="3061" y="1633"/>
            <a:chExt cx="2112" cy="2160"/>
          </a:xfrm>
        </p:grpSpPr>
        <p:grpSp>
          <p:nvGrpSpPr>
            <p:cNvPr id="22536" name="Group 84"/>
            <p:cNvGrpSpPr/>
            <p:nvPr/>
          </p:nvGrpSpPr>
          <p:grpSpPr>
            <a:xfrm>
              <a:off x="3061" y="1633"/>
              <a:ext cx="2112" cy="2160"/>
              <a:chOff x="3061" y="1633"/>
              <a:chExt cx="2112" cy="2160"/>
            </a:xfrm>
          </p:grpSpPr>
          <p:sp>
            <p:nvSpPr>
              <p:cNvPr id="22551" name="Rectangle 85"/>
              <p:cNvSpPr/>
              <p:nvPr/>
            </p:nvSpPr>
            <p:spPr>
              <a:xfrm>
                <a:off x="3061" y="1633"/>
                <a:ext cx="2112" cy="216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552" name="Freeform 86"/>
              <p:cNvSpPr/>
              <p:nvPr/>
            </p:nvSpPr>
            <p:spPr>
              <a:xfrm>
                <a:off x="4009" y="1791"/>
                <a:ext cx="3" cy="1099"/>
              </a:xfrm>
              <a:custGeom>
                <a:avLst/>
                <a:gdLst/>
                <a:ahLst/>
                <a:cxnLst>
                  <a:cxn ang="0">
                    <a:pos x="3" y="1099"/>
                  </a:cxn>
                  <a:cxn ang="0">
                    <a:pos x="0" y="0"/>
                  </a:cxn>
                </a:cxnLst>
                <a:pathLst>
                  <a:path w="3" h="1099">
                    <a:moveTo>
                      <a:pt x="3" y="1099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553" name="AutoShape 87"/>
              <p:cNvSpPr/>
              <p:nvPr/>
            </p:nvSpPr>
            <p:spPr>
              <a:xfrm>
                <a:off x="3405" y="2275"/>
                <a:ext cx="1214" cy="1241"/>
              </a:xfrm>
              <a:custGeom>
                <a:avLst/>
                <a:gdLst>
                  <a:gd name="txL" fmla="*/ 3167 w 21600"/>
                  <a:gd name="txT" fmla="*/ 3168 h 21600"/>
                  <a:gd name="txR" fmla="*/ 18433 w 21600"/>
                  <a:gd name="txB" fmla="*/ 18432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035" y="10800"/>
                    </a:moveTo>
                    <a:cubicBezTo>
                      <a:pt x="1035" y="16193"/>
                      <a:pt x="5407" y="20565"/>
                      <a:pt x="10800" y="20565"/>
                    </a:cubicBezTo>
                    <a:cubicBezTo>
                      <a:pt x="16193" y="20565"/>
                      <a:pt x="20565" y="16193"/>
                      <a:pt x="20565" y="10800"/>
                    </a:cubicBezTo>
                    <a:cubicBezTo>
                      <a:pt x="20565" y="5407"/>
                      <a:pt x="16193" y="1035"/>
                      <a:pt x="10800" y="1035"/>
                    </a:cubicBezTo>
                    <a:cubicBezTo>
                      <a:pt x="5407" y="1035"/>
                      <a:pt x="1035" y="5407"/>
                      <a:pt x="1035" y="10800"/>
                    </a:cubicBezTo>
                    <a:close/>
                  </a:path>
                </a:pathLst>
              </a:custGeom>
              <a:solidFill>
                <a:schemeClr val="accent1">
                  <a:alpha val="100000"/>
                </a:schemeClr>
              </a:solidFill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554" name="Line 88"/>
              <p:cNvSpPr/>
              <p:nvPr/>
            </p:nvSpPr>
            <p:spPr>
              <a:xfrm>
                <a:off x="4012" y="2889"/>
                <a:ext cx="1153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2555" name="Line 89"/>
              <p:cNvSpPr/>
              <p:nvPr/>
            </p:nvSpPr>
            <p:spPr>
              <a:xfrm>
                <a:off x="3197" y="2024"/>
                <a:ext cx="1821" cy="0"/>
              </a:xfrm>
              <a:prstGeom prst="line">
                <a:avLst/>
              </a:prstGeom>
              <a:ln w="19050" cap="flat" cmpd="sng">
                <a:solidFill>
                  <a:srgbClr val="DC00DC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2556" name="Text Box 90"/>
              <p:cNvSpPr txBox="1"/>
              <p:nvPr/>
            </p:nvSpPr>
            <p:spPr>
              <a:xfrm>
                <a:off x="3269" y="2408"/>
                <a:ext cx="201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i="1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PMingLiU" pitchFamily="18" charset="-120"/>
                  </a:rPr>
                  <a:t>I</a:t>
                </a:r>
                <a:endParaRPr lang="en-US" altLang="zh-CN" sz="3200" i="1" dirty="0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  <p:sp>
            <p:nvSpPr>
              <p:cNvPr id="22557" name="Text Box 91"/>
              <p:cNvSpPr txBox="1"/>
              <p:nvPr/>
            </p:nvSpPr>
            <p:spPr>
              <a:xfrm>
                <a:off x="3647" y="1845"/>
                <a:ext cx="11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endParaRPr lang="zh-CN" altLang="zh-CN" sz="24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2558" name="Object 92"/>
              <p:cNvGraphicFramePr>
                <a:graphicFrameLocks noChangeAspect="1"/>
              </p:cNvGraphicFramePr>
              <p:nvPr/>
            </p:nvGraphicFramePr>
            <p:xfrm>
              <a:off x="4789" y="1688"/>
              <a:ext cx="248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9" name="" r:id="rId7" imgW="152400" imgH="190500" progId="Equation.3">
                      <p:embed/>
                    </p:oleObj>
                  </mc:Choice>
                  <mc:Fallback>
                    <p:oleObj name="" r:id="rId7" imgW="152400" imgH="190500" progId="Equation.3">
                      <p:embed/>
                      <p:pic>
                        <p:nvPicPr>
                          <p:cNvPr id="0" name="图片 3138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789" y="1688"/>
                            <a:ext cx="248" cy="3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59" name="Line 93"/>
              <p:cNvSpPr/>
              <p:nvPr/>
            </p:nvSpPr>
            <p:spPr>
              <a:xfrm flipV="1">
                <a:off x="4012" y="2600"/>
                <a:ext cx="481" cy="28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2560" name="Line 94"/>
              <p:cNvSpPr/>
              <p:nvPr/>
            </p:nvSpPr>
            <p:spPr>
              <a:xfrm flipH="1" flipV="1">
                <a:off x="3109" y="2888"/>
                <a:ext cx="903" cy="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2561" name="Text Box 95"/>
              <p:cNvSpPr txBox="1"/>
              <p:nvPr/>
            </p:nvSpPr>
            <p:spPr>
              <a:xfrm>
                <a:off x="4301" y="2600"/>
                <a:ext cx="48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sz="28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2562" name="Object 96"/>
              <p:cNvGraphicFramePr>
                <a:graphicFrameLocks noChangeAspect="1"/>
              </p:cNvGraphicFramePr>
              <p:nvPr/>
            </p:nvGraphicFramePr>
            <p:xfrm>
              <a:off x="3738" y="1736"/>
              <a:ext cx="227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5" name="" r:id="rId9" imgW="139700" imgH="165100" progId="Equation.3">
                      <p:embed/>
                    </p:oleObj>
                  </mc:Choice>
                  <mc:Fallback>
                    <p:oleObj name="" r:id="rId9" imgW="139700" imgH="165100" progId="Equation.3">
                      <p:embed/>
                      <p:pic>
                        <p:nvPicPr>
                          <p:cNvPr id="0" name="图片 3154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738" y="1736"/>
                            <a:ext cx="227" cy="2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63" name="Object 97"/>
              <p:cNvGraphicFramePr>
                <a:graphicFrameLocks noChangeAspect="1"/>
              </p:cNvGraphicFramePr>
              <p:nvPr/>
            </p:nvGraphicFramePr>
            <p:xfrm>
              <a:off x="3301" y="3464"/>
              <a:ext cx="207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0" name="" r:id="rId11" imgW="127000" imgH="127000" progId="Equation.3">
                      <p:embed/>
                    </p:oleObj>
                  </mc:Choice>
                  <mc:Fallback>
                    <p:oleObj name="" r:id="rId11" imgW="127000" imgH="127000" progId="Equation.3">
                      <p:embed/>
                      <p:pic>
                        <p:nvPicPr>
                          <p:cNvPr id="0" name="图片 3159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301" y="3464"/>
                            <a:ext cx="207" cy="20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64" name="Text Box 98"/>
              <p:cNvSpPr txBox="1"/>
              <p:nvPr/>
            </p:nvSpPr>
            <p:spPr>
              <a:xfrm>
                <a:off x="3157" y="2801"/>
                <a:ext cx="34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sz="28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65" name="Text Box 99"/>
              <p:cNvSpPr txBox="1"/>
              <p:nvPr/>
            </p:nvSpPr>
            <p:spPr>
              <a:xfrm>
                <a:off x="3798" y="2033"/>
                <a:ext cx="31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sz="28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66" name="Text Box 100"/>
              <p:cNvSpPr txBox="1"/>
              <p:nvPr/>
            </p:nvSpPr>
            <p:spPr>
              <a:xfrm>
                <a:off x="4549" y="2840"/>
                <a:ext cx="34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sz="28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67" name="Text Box 101"/>
              <p:cNvSpPr txBox="1"/>
              <p:nvPr/>
            </p:nvSpPr>
            <p:spPr>
              <a:xfrm>
                <a:off x="3907" y="3464"/>
                <a:ext cx="34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sz="28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P</a:t>
                </a:r>
                <a:endPara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68" name="Line 102"/>
              <p:cNvSpPr/>
              <p:nvPr/>
            </p:nvSpPr>
            <p:spPr>
              <a:xfrm flipH="1">
                <a:off x="3301" y="2888"/>
                <a:ext cx="720" cy="62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2569" name="Text Box 103"/>
              <p:cNvSpPr txBox="1"/>
              <p:nvPr/>
            </p:nvSpPr>
            <p:spPr>
              <a:xfrm>
                <a:off x="3685" y="2792"/>
                <a:ext cx="29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sz="28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O</a:t>
                </a:r>
                <a:endPara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2570" name="Object 104"/>
              <p:cNvGraphicFramePr>
                <a:graphicFrameLocks noChangeAspect="1"/>
              </p:cNvGraphicFramePr>
              <p:nvPr/>
            </p:nvGraphicFramePr>
            <p:xfrm>
              <a:off x="4925" y="2888"/>
              <a:ext cx="22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7" name="" r:id="rId13" imgW="127000" imgH="139700" progId="Equation.3">
                      <p:embed/>
                    </p:oleObj>
                  </mc:Choice>
                  <mc:Fallback>
                    <p:oleObj name="" r:id="rId13" imgW="127000" imgH="139700" progId="Equation.3">
                      <p:embed/>
                      <p:pic>
                        <p:nvPicPr>
                          <p:cNvPr id="0" name="图片 3156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925" y="2888"/>
                            <a:ext cx="220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71" name="Line 105"/>
              <p:cNvSpPr/>
              <p:nvPr/>
            </p:nvSpPr>
            <p:spPr>
              <a:xfrm>
                <a:off x="3442" y="2704"/>
                <a:ext cx="0" cy="317"/>
              </a:xfrm>
              <a:prstGeom prst="line">
                <a:avLst/>
              </a:prstGeom>
              <a:ln w="38100" cap="flat" cmpd="sng">
                <a:solidFill>
                  <a:srgbClr val="993366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grpSp>
          <p:nvGrpSpPr>
            <p:cNvPr id="22537" name="Group 106"/>
            <p:cNvGrpSpPr/>
            <p:nvPr/>
          </p:nvGrpSpPr>
          <p:grpSpPr>
            <a:xfrm>
              <a:off x="3973" y="2571"/>
              <a:ext cx="236" cy="269"/>
              <a:chOff x="4320" y="2275"/>
              <a:chExt cx="236" cy="269"/>
            </a:xfrm>
          </p:grpSpPr>
          <p:sp>
            <p:nvSpPr>
              <p:cNvPr id="22549" name="Freeform 107"/>
              <p:cNvSpPr/>
              <p:nvPr/>
            </p:nvSpPr>
            <p:spPr>
              <a:xfrm>
                <a:off x="4359" y="2275"/>
                <a:ext cx="197" cy="80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13" y="23"/>
                  </a:cxn>
                  <a:cxn ang="0">
                    <a:pos x="397" y="165"/>
                  </a:cxn>
                </a:cxnLst>
                <a:pathLst>
                  <a:path w="156" h="63">
                    <a:moveTo>
                      <a:pt x="0" y="9"/>
                    </a:moveTo>
                    <a:cubicBezTo>
                      <a:pt x="14" y="9"/>
                      <a:pt x="58" y="0"/>
                      <a:pt x="84" y="9"/>
                    </a:cubicBezTo>
                    <a:cubicBezTo>
                      <a:pt x="110" y="18"/>
                      <a:pt x="141" y="52"/>
                      <a:pt x="156" y="63"/>
                    </a:cubicBezTo>
                  </a:path>
                </a:pathLst>
              </a:custGeom>
              <a:noFill/>
              <a:ln w="28575" cap="flat" cmpd="sng">
                <a:solidFill>
                  <a:srgbClr val="FF0066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22550" name="Object 108"/>
              <p:cNvGraphicFramePr>
                <a:graphicFrameLocks noChangeAspect="1"/>
              </p:cNvGraphicFramePr>
              <p:nvPr/>
            </p:nvGraphicFramePr>
            <p:xfrm>
              <a:off x="4320" y="2283"/>
              <a:ext cx="188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6" name="" r:id="rId15" imgW="127000" imgH="177165" progId="Equation.3">
                      <p:embed/>
                    </p:oleObj>
                  </mc:Choice>
                  <mc:Fallback>
                    <p:oleObj name="" r:id="rId15" imgW="127000" imgH="177165" progId="Equation.3">
                      <p:embed/>
                      <p:pic>
                        <p:nvPicPr>
                          <p:cNvPr id="0" name="图片 3155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320" y="2283"/>
                            <a:ext cx="188" cy="26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538" name="Group 109"/>
            <p:cNvGrpSpPr/>
            <p:nvPr/>
          </p:nvGrpSpPr>
          <p:grpSpPr>
            <a:xfrm>
              <a:off x="4012" y="2382"/>
              <a:ext cx="481" cy="507"/>
              <a:chOff x="4359" y="2163"/>
              <a:chExt cx="481" cy="507"/>
            </a:xfrm>
          </p:grpSpPr>
          <p:sp>
            <p:nvSpPr>
              <p:cNvPr id="22547" name="Line 110"/>
              <p:cNvSpPr/>
              <p:nvPr/>
            </p:nvSpPr>
            <p:spPr>
              <a:xfrm flipV="1">
                <a:off x="4359" y="2241"/>
                <a:ext cx="364" cy="42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2548" name="AutoShape 111"/>
              <p:cNvSpPr/>
              <p:nvPr/>
            </p:nvSpPr>
            <p:spPr>
              <a:xfrm rot="3030715" flipH="1">
                <a:off x="4668" y="2229"/>
                <a:ext cx="238" cy="106"/>
              </a:xfrm>
              <a:prstGeom prst="rightArrow">
                <a:avLst>
                  <a:gd name="adj1" fmla="val 50000"/>
                  <a:gd name="adj2" fmla="val 56132"/>
                </a:avLst>
              </a:prstGeom>
              <a:solidFill>
                <a:schemeClr val="folHlink"/>
              </a:solidFill>
              <a:ln w="28575" cap="flat" cmpd="sng">
                <a:solidFill>
                  <a:srgbClr val="FF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ot="10800000" vert="eaVert" wrap="none" anchor="ctr"/>
              <a:p>
                <a:pPr algn="ctr" eaLnBrk="1" hangingPunct="1"/>
                <a:endParaRPr lang="zh-CN" altLang="zh-CN" sz="2800" b="1" dirty="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539" name="Group 112"/>
            <p:cNvGrpSpPr/>
            <p:nvPr/>
          </p:nvGrpSpPr>
          <p:grpSpPr>
            <a:xfrm>
              <a:off x="4013" y="2360"/>
              <a:ext cx="336" cy="240"/>
              <a:chOff x="4360" y="2141"/>
              <a:chExt cx="336" cy="240"/>
            </a:xfrm>
          </p:grpSpPr>
          <p:sp>
            <p:nvSpPr>
              <p:cNvPr id="22545" name="Line 113"/>
              <p:cNvSpPr/>
              <p:nvPr/>
            </p:nvSpPr>
            <p:spPr>
              <a:xfrm>
                <a:off x="4360" y="2237"/>
                <a:ext cx="336" cy="0"/>
              </a:xfrm>
              <a:prstGeom prst="line">
                <a:avLst/>
              </a:prstGeom>
              <a:ln w="12700" cap="flat" cmpd="sng">
                <a:solidFill>
                  <a:srgbClr val="CC00CC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22546" name="Object 114"/>
              <p:cNvGraphicFramePr>
                <a:graphicFrameLocks noChangeAspect="1"/>
              </p:cNvGraphicFramePr>
              <p:nvPr/>
            </p:nvGraphicFramePr>
            <p:xfrm>
              <a:off x="4416" y="2141"/>
              <a:ext cx="22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1" name="" r:id="rId17" imgW="127000" imgH="139700" progId="Equation.3">
                      <p:embed/>
                    </p:oleObj>
                  </mc:Choice>
                  <mc:Fallback>
                    <p:oleObj name="" r:id="rId17" imgW="127000" imgH="139700" progId="Equation.3">
                      <p:embed/>
                      <p:pic>
                        <p:nvPicPr>
                          <p:cNvPr id="0" name="图片 3160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416" y="2141"/>
                            <a:ext cx="220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540" name="Group 115"/>
            <p:cNvGrpSpPr/>
            <p:nvPr/>
          </p:nvGrpSpPr>
          <p:grpSpPr>
            <a:xfrm>
              <a:off x="4021" y="2672"/>
              <a:ext cx="336" cy="573"/>
              <a:chOff x="4368" y="2376"/>
              <a:chExt cx="336" cy="573"/>
            </a:xfrm>
          </p:grpSpPr>
          <p:sp>
            <p:nvSpPr>
              <p:cNvPr id="22541" name="Freeform 116"/>
              <p:cNvSpPr/>
              <p:nvPr/>
            </p:nvSpPr>
            <p:spPr>
              <a:xfrm>
                <a:off x="4548" y="2376"/>
                <a:ext cx="66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12"/>
                  </a:cxn>
                  <a:cxn ang="0">
                    <a:pos x="66" y="60"/>
                  </a:cxn>
                </a:cxnLst>
                <a:pathLst>
                  <a:path w="66" h="60">
                    <a:moveTo>
                      <a:pt x="0" y="0"/>
                    </a:moveTo>
                    <a:cubicBezTo>
                      <a:pt x="8" y="2"/>
                      <a:pt x="37" y="2"/>
                      <a:pt x="48" y="12"/>
                    </a:cubicBezTo>
                    <a:cubicBezTo>
                      <a:pt x="59" y="22"/>
                      <a:pt x="62" y="50"/>
                      <a:pt x="66" y="60"/>
                    </a:cubicBezTo>
                  </a:path>
                </a:pathLst>
              </a:custGeom>
              <a:noFill/>
              <a:ln w="28575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2542" name="Group 117"/>
              <p:cNvGrpSpPr/>
              <p:nvPr/>
            </p:nvGrpSpPr>
            <p:grpSpPr>
              <a:xfrm>
                <a:off x="4368" y="2688"/>
                <a:ext cx="336" cy="261"/>
                <a:chOff x="4368" y="2688"/>
                <a:chExt cx="336" cy="261"/>
              </a:xfrm>
            </p:grpSpPr>
            <p:sp>
              <p:nvSpPr>
                <p:cNvPr id="28790" name="AutoShape 118"/>
                <p:cNvSpPr>
                  <a:spLocks noChangeArrowheads="1"/>
                </p:cNvSpPr>
                <p:nvPr/>
              </p:nvSpPr>
              <p:spPr bwMode="auto">
                <a:xfrm>
                  <a:off x="4368" y="2688"/>
                  <a:ext cx="336" cy="240"/>
                </a:xfrm>
                <a:prstGeom prst="wedgeRectCallout">
                  <a:avLst>
                    <a:gd name="adj1" fmla="val 2083"/>
                    <a:gd name="adj2" fmla="val -167500"/>
                  </a:avLst>
                </a:prstGeom>
                <a:gradFill rotWithShape="0">
                  <a:gsLst>
                    <a:gs pos="0">
                      <a:schemeClr val="folHlink"/>
                    </a:gs>
                    <a:gs pos="50000">
                      <a:schemeClr val="bg1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aphicFrame>
              <p:nvGraphicFramePr>
                <p:cNvPr id="22544" name="Object 119"/>
                <p:cNvGraphicFramePr>
                  <a:graphicFrameLocks noChangeAspect="1"/>
                </p:cNvGraphicFramePr>
                <p:nvPr/>
              </p:nvGraphicFramePr>
              <p:xfrm>
                <a:off x="4368" y="2688"/>
                <a:ext cx="288" cy="2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9" name="" r:id="rId18" imgW="228600" imgH="177800" progId="Equation.3">
                        <p:embed/>
                      </p:oleObj>
                    </mc:Choice>
                    <mc:Fallback>
                      <p:oleObj name="" r:id="rId18" imgW="228600" imgH="177800" progId="Equation.3">
                        <p:embed/>
                        <p:pic>
                          <p:nvPicPr>
                            <p:cNvPr id="0" name="图片 3158"/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68" y="2688"/>
                              <a:ext cx="288" cy="26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aphicFrame>
        <p:nvGraphicFramePr>
          <p:cNvPr id="28795" name="Object 123"/>
          <p:cNvGraphicFramePr>
            <a:graphicFrameLocks noChangeAspect="1"/>
          </p:cNvGraphicFramePr>
          <p:nvPr/>
        </p:nvGraphicFramePr>
        <p:xfrm>
          <a:off x="1219200" y="1295400"/>
          <a:ext cx="36433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20" imgW="1371600" imgH="190500" progId="Equation.3">
                  <p:embed/>
                </p:oleObj>
              </mc:Choice>
              <mc:Fallback>
                <p:oleObj name="" r:id="rId20" imgW="1371600" imgH="1905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219200" y="1295400"/>
                        <a:ext cx="3643313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1"/>
          <p:cNvSpPr txBox="1">
            <a:spLocks noGrp="1"/>
          </p:cNvSpPr>
          <p:nvPr/>
        </p:nvSpPr>
        <p:spPr>
          <a:xfrm>
            <a:off x="6588125" y="6381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CC"/>
                </a:solidFill>
                <a:latin typeface="Calibri" panose="020F0502020204030204" pitchFamily="34" charset="0"/>
              </a:rPr>
            </a:fld>
            <a:endParaRPr lang="en-US" altLang="zh-CN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grpSp>
        <p:nvGrpSpPr>
          <p:cNvPr id="23555" name="Group 4"/>
          <p:cNvGrpSpPr/>
          <p:nvPr/>
        </p:nvGrpSpPr>
        <p:grpSpPr>
          <a:xfrm>
            <a:off x="4859338" y="2438400"/>
            <a:ext cx="3352800" cy="3429000"/>
            <a:chOff x="3061" y="1633"/>
            <a:chExt cx="2112" cy="2160"/>
          </a:xfrm>
        </p:grpSpPr>
        <p:grpSp>
          <p:nvGrpSpPr>
            <p:cNvPr id="23560" name="Group 5"/>
            <p:cNvGrpSpPr/>
            <p:nvPr/>
          </p:nvGrpSpPr>
          <p:grpSpPr>
            <a:xfrm>
              <a:off x="3061" y="1633"/>
              <a:ext cx="2112" cy="2160"/>
              <a:chOff x="3061" y="1633"/>
              <a:chExt cx="2112" cy="2160"/>
            </a:xfrm>
          </p:grpSpPr>
          <p:sp>
            <p:nvSpPr>
              <p:cNvPr id="23575" name="Rectangle 6"/>
              <p:cNvSpPr/>
              <p:nvPr/>
            </p:nvSpPr>
            <p:spPr>
              <a:xfrm>
                <a:off x="3061" y="1633"/>
                <a:ext cx="2112" cy="216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76" name="Freeform 7"/>
              <p:cNvSpPr/>
              <p:nvPr/>
            </p:nvSpPr>
            <p:spPr>
              <a:xfrm>
                <a:off x="4009" y="1791"/>
                <a:ext cx="3" cy="1099"/>
              </a:xfrm>
              <a:custGeom>
                <a:avLst/>
                <a:gdLst/>
                <a:ahLst/>
                <a:cxnLst>
                  <a:cxn ang="0">
                    <a:pos x="3" y="1099"/>
                  </a:cxn>
                  <a:cxn ang="0">
                    <a:pos x="0" y="0"/>
                  </a:cxn>
                </a:cxnLst>
                <a:pathLst>
                  <a:path w="3" h="1099">
                    <a:moveTo>
                      <a:pt x="3" y="1099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577" name="AutoShape 8"/>
              <p:cNvSpPr/>
              <p:nvPr/>
            </p:nvSpPr>
            <p:spPr>
              <a:xfrm>
                <a:off x="3405" y="2275"/>
                <a:ext cx="1214" cy="1241"/>
              </a:xfrm>
              <a:custGeom>
                <a:avLst/>
                <a:gdLst>
                  <a:gd name="txL" fmla="*/ 3167 w 21600"/>
                  <a:gd name="txT" fmla="*/ 3168 h 21600"/>
                  <a:gd name="txR" fmla="*/ 18433 w 21600"/>
                  <a:gd name="txB" fmla="*/ 18432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035" y="10800"/>
                    </a:moveTo>
                    <a:cubicBezTo>
                      <a:pt x="1035" y="16193"/>
                      <a:pt x="5407" y="20565"/>
                      <a:pt x="10800" y="20565"/>
                    </a:cubicBezTo>
                    <a:cubicBezTo>
                      <a:pt x="16193" y="20565"/>
                      <a:pt x="20565" y="16193"/>
                      <a:pt x="20565" y="10800"/>
                    </a:cubicBezTo>
                    <a:cubicBezTo>
                      <a:pt x="20565" y="5407"/>
                      <a:pt x="16193" y="1035"/>
                      <a:pt x="10800" y="1035"/>
                    </a:cubicBezTo>
                    <a:cubicBezTo>
                      <a:pt x="5407" y="1035"/>
                      <a:pt x="1035" y="5407"/>
                      <a:pt x="1035" y="10800"/>
                    </a:cubicBezTo>
                    <a:close/>
                  </a:path>
                </a:pathLst>
              </a:custGeom>
              <a:solidFill>
                <a:schemeClr val="accent1">
                  <a:alpha val="100000"/>
                </a:schemeClr>
              </a:solidFill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578" name="Line 9"/>
              <p:cNvSpPr/>
              <p:nvPr/>
            </p:nvSpPr>
            <p:spPr>
              <a:xfrm>
                <a:off x="4012" y="2889"/>
                <a:ext cx="1153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3579" name="Line 10"/>
              <p:cNvSpPr/>
              <p:nvPr/>
            </p:nvSpPr>
            <p:spPr>
              <a:xfrm>
                <a:off x="3197" y="2024"/>
                <a:ext cx="1821" cy="0"/>
              </a:xfrm>
              <a:prstGeom prst="line">
                <a:avLst/>
              </a:prstGeom>
              <a:ln w="19050" cap="flat" cmpd="sng">
                <a:solidFill>
                  <a:srgbClr val="DC00DC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3580" name="Text Box 11"/>
              <p:cNvSpPr txBox="1"/>
              <p:nvPr/>
            </p:nvSpPr>
            <p:spPr>
              <a:xfrm>
                <a:off x="3269" y="2408"/>
                <a:ext cx="201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i="1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PMingLiU" pitchFamily="18" charset="-120"/>
                  </a:rPr>
                  <a:t>I</a:t>
                </a:r>
                <a:endParaRPr lang="en-US" altLang="zh-CN" sz="3200" i="1" dirty="0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  <p:sp>
            <p:nvSpPr>
              <p:cNvPr id="23581" name="Text Box 12"/>
              <p:cNvSpPr txBox="1"/>
              <p:nvPr/>
            </p:nvSpPr>
            <p:spPr>
              <a:xfrm>
                <a:off x="3647" y="1845"/>
                <a:ext cx="11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endParaRPr lang="zh-CN" altLang="zh-CN" sz="24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3582" name="Object 13"/>
              <p:cNvGraphicFramePr>
                <a:graphicFrameLocks noChangeAspect="1"/>
              </p:cNvGraphicFramePr>
              <p:nvPr/>
            </p:nvGraphicFramePr>
            <p:xfrm>
              <a:off x="4789" y="1688"/>
              <a:ext cx="248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9" name="" r:id="rId1" imgW="152400" imgH="190500" progId="Equation.3">
                      <p:embed/>
                    </p:oleObj>
                  </mc:Choice>
                  <mc:Fallback>
                    <p:oleObj name="" r:id="rId1" imgW="152400" imgH="190500" progId="Equation.3">
                      <p:embed/>
                      <p:pic>
                        <p:nvPicPr>
                          <p:cNvPr id="0" name="图片 3168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4789" y="1688"/>
                            <a:ext cx="248" cy="3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83" name="Line 14"/>
              <p:cNvSpPr/>
              <p:nvPr/>
            </p:nvSpPr>
            <p:spPr>
              <a:xfrm flipV="1">
                <a:off x="4012" y="2600"/>
                <a:ext cx="481" cy="28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3584" name="Line 15"/>
              <p:cNvSpPr/>
              <p:nvPr/>
            </p:nvSpPr>
            <p:spPr>
              <a:xfrm flipH="1" flipV="1">
                <a:off x="3109" y="2888"/>
                <a:ext cx="903" cy="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3585" name="Text Box 16"/>
              <p:cNvSpPr txBox="1"/>
              <p:nvPr/>
            </p:nvSpPr>
            <p:spPr>
              <a:xfrm>
                <a:off x="4301" y="2600"/>
                <a:ext cx="48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sz="28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3586" name="Object 17"/>
              <p:cNvGraphicFramePr>
                <a:graphicFrameLocks noChangeAspect="1"/>
              </p:cNvGraphicFramePr>
              <p:nvPr/>
            </p:nvGraphicFramePr>
            <p:xfrm>
              <a:off x="3738" y="1736"/>
              <a:ext cx="227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6" name="" r:id="rId3" imgW="139700" imgH="165100" progId="Equation.3">
                      <p:embed/>
                    </p:oleObj>
                  </mc:Choice>
                  <mc:Fallback>
                    <p:oleObj name="" r:id="rId3" imgW="139700" imgH="165100" progId="Equation.3">
                      <p:embed/>
                      <p:pic>
                        <p:nvPicPr>
                          <p:cNvPr id="0" name="图片 3165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738" y="1736"/>
                            <a:ext cx="227" cy="2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87" name="Object 18"/>
              <p:cNvGraphicFramePr>
                <a:graphicFrameLocks noChangeAspect="1"/>
              </p:cNvGraphicFramePr>
              <p:nvPr/>
            </p:nvGraphicFramePr>
            <p:xfrm>
              <a:off x="3301" y="3464"/>
              <a:ext cx="207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8" name="" r:id="rId5" imgW="127000" imgH="127000" progId="Equation.3">
                      <p:embed/>
                    </p:oleObj>
                  </mc:Choice>
                  <mc:Fallback>
                    <p:oleObj name="" r:id="rId5" imgW="127000" imgH="127000" progId="Equation.3">
                      <p:embed/>
                      <p:pic>
                        <p:nvPicPr>
                          <p:cNvPr id="0" name="图片 3167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301" y="3464"/>
                            <a:ext cx="207" cy="20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88" name="Text Box 19"/>
              <p:cNvSpPr txBox="1"/>
              <p:nvPr/>
            </p:nvSpPr>
            <p:spPr>
              <a:xfrm>
                <a:off x="3157" y="2801"/>
                <a:ext cx="34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sz="28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9" name="Text Box 20"/>
              <p:cNvSpPr txBox="1"/>
              <p:nvPr/>
            </p:nvSpPr>
            <p:spPr>
              <a:xfrm>
                <a:off x="3798" y="2033"/>
                <a:ext cx="31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sz="28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90" name="Text Box 21"/>
              <p:cNvSpPr txBox="1"/>
              <p:nvPr/>
            </p:nvSpPr>
            <p:spPr>
              <a:xfrm>
                <a:off x="4549" y="2840"/>
                <a:ext cx="34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sz="28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91" name="Text Box 22"/>
              <p:cNvSpPr txBox="1"/>
              <p:nvPr/>
            </p:nvSpPr>
            <p:spPr>
              <a:xfrm>
                <a:off x="3907" y="3464"/>
                <a:ext cx="34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sz="28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P</a:t>
                </a:r>
                <a:endPara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92" name="Line 23"/>
              <p:cNvSpPr/>
              <p:nvPr/>
            </p:nvSpPr>
            <p:spPr>
              <a:xfrm flipH="1">
                <a:off x="3301" y="2888"/>
                <a:ext cx="720" cy="62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3593" name="Text Box 24"/>
              <p:cNvSpPr txBox="1"/>
              <p:nvPr/>
            </p:nvSpPr>
            <p:spPr>
              <a:xfrm>
                <a:off x="3685" y="2792"/>
                <a:ext cx="29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sz="28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O</a:t>
                </a:r>
                <a:endPara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3594" name="Object 25"/>
              <p:cNvGraphicFramePr>
                <a:graphicFrameLocks noChangeAspect="1"/>
              </p:cNvGraphicFramePr>
              <p:nvPr/>
            </p:nvGraphicFramePr>
            <p:xfrm>
              <a:off x="4925" y="2888"/>
              <a:ext cx="22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0" name="" r:id="rId7" imgW="127000" imgH="139700" progId="Equation.3">
                      <p:embed/>
                    </p:oleObj>
                  </mc:Choice>
                  <mc:Fallback>
                    <p:oleObj name="" r:id="rId7" imgW="127000" imgH="139700" progId="Equation.3">
                      <p:embed/>
                      <p:pic>
                        <p:nvPicPr>
                          <p:cNvPr id="0" name="图片 3169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925" y="2888"/>
                            <a:ext cx="220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95" name="Line 26"/>
              <p:cNvSpPr/>
              <p:nvPr/>
            </p:nvSpPr>
            <p:spPr>
              <a:xfrm>
                <a:off x="3442" y="2704"/>
                <a:ext cx="0" cy="317"/>
              </a:xfrm>
              <a:prstGeom prst="line">
                <a:avLst/>
              </a:prstGeom>
              <a:ln w="38100" cap="flat" cmpd="sng">
                <a:solidFill>
                  <a:srgbClr val="993366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grpSp>
          <p:nvGrpSpPr>
            <p:cNvPr id="23561" name="Group 27"/>
            <p:cNvGrpSpPr/>
            <p:nvPr/>
          </p:nvGrpSpPr>
          <p:grpSpPr>
            <a:xfrm>
              <a:off x="3973" y="2571"/>
              <a:ext cx="236" cy="269"/>
              <a:chOff x="4320" y="2275"/>
              <a:chExt cx="236" cy="269"/>
            </a:xfrm>
          </p:grpSpPr>
          <p:sp>
            <p:nvSpPr>
              <p:cNvPr id="23573" name="Freeform 28"/>
              <p:cNvSpPr/>
              <p:nvPr/>
            </p:nvSpPr>
            <p:spPr>
              <a:xfrm>
                <a:off x="4359" y="2275"/>
                <a:ext cx="197" cy="80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13" y="23"/>
                  </a:cxn>
                  <a:cxn ang="0">
                    <a:pos x="397" y="165"/>
                  </a:cxn>
                </a:cxnLst>
                <a:pathLst>
                  <a:path w="156" h="63">
                    <a:moveTo>
                      <a:pt x="0" y="9"/>
                    </a:moveTo>
                    <a:cubicBezTo>
                      <a:pt x="14" y="9"/>
                      <a:pt x="58" y="0"/>
                      <a:pt x="84" y="9"/>
                    </a:cubicBezTo>
                    <a:cubicBezTo>
                      <a:pt x="110" y="18"/>
                      <a:pt x="141" y="52"/>
                      <a:pt x="156" y="63"/>
                    </a:cubicBezTo>
                  </a:path>
                </a:pathLst>
              </a:custGeom>
              <a:noFill/>
              <a:ln w="28575" cap="flat" cmpd="sng">
                <a:solidFill>
                  <a:srgbClr val="FF0066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23574" name="Object 29"/>
              <p:cNvGraphicFramePr>
                <a:graphicFrameLocks noChangeAspect="1"/>
              </p:cNvGraphicFramePr>
              <p:nvPr/>
            </p:nvGraphicFramePr>
            <p:xfrm>
              <a:off x="4320" y="2283"/>
              <a:ext cx="188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3" name="" r:id="rId9" imgW="127000" imgH="177165" progId="Equation.3">
                      <p:embed/>
                    </p:oleObj>
                  </mc:Choice>
                  <mc:Fallback>
                    <p:oleObj name="" r:id="rId9" imgW="127000" imgH="177165" progId="Equation.3">
                      <p:embed/>
                      <p:pic>
                        <p:nvPicPr>
                          <p:cNvPr id="0" name="图片 3162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320" y="2283"/>
                            <a:ext cx="188" cy="26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562" name="Group 30"/>
            <p:cNvGrpSpPr/>
            <p:nvPr/>
          </p:nvGrpSpPr>
          <p:grpSpPr>
            <a:xfrm>
              <a:off x="4012" y="2382"/>
              <a:ext cx="481" cy="507"/>
              <a:chOff x="4359" y="2163"/>
              <a:chExt cx="481" cy="507"/>
            </a:xfrm>
          </p:grpSpPr>
          <p:sp>
            <p:nvSpPr>
              <p:cNvPr id="23571" name="Line 31"/>
              <p:cNvSpPr/>
              <p:nvPr/>
            </p:nvSpPr>
            <p:spPr>
              <a:xfrm flipV="1">
                <a:off x="4359" y="2241"/>
                <a:ext cx="364" cy="42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3572" name="AutoShape 32"/>
              <p:cNvSpPr/>
              <p:nvPr/>
            </p:nvSpPr>
            <p:spPr>
              <a:xfrm rot="3030715" flipH="1">
                <a:off x="4668" y="2229"/>
                <a:ext cx="238" cy="106"/>
              </a:xfrm>
              <a:prstGeom prst="rightArrow">
                <a:avLst>
                  <a:gd name="adj1" fmla="val 50000"/>
                  <a:gd name="adj2" fmla="val 56132"/>
                </a:avLst>
              </a:prstGeom>
              <a:solidFill>
                <a:schemeClr val="folHlink"/>
              </a:solidFill>
              <a:ln w="28575" cap="flat" cmpd="sng">
                <a:solidFill>
                  <a:srgbClr val="FF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ot="10800000" vert="eaVert" wrap="none" anchor="ctr"/>
              <a:p>
                <a:pPr algn="ctr" eaLnBrk="1" hangingPunct="1"/>
                <a:endParaRPr lang="zh-CN" altLang="zh-CN" sz="2800" b="1" dirty="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3563" name="Group 33"/>
            <p:cNvGrpSpPr/>
            <p:nvPr/>
          </p:nvGrpSpPr>
          <p:grpSpPr>
            <a:xfrm>
              <a:off x="4013" y="2360"/>
              <a:ext cx="336" cy="240"/>
              <a:chOff x="4360" y="2141"/>
              <a:chExt cx="336" cy="240"/>
            </a:xfrm>
          </p:grpSpPr>
          <p:sp>
            <p:nvSpPr>
              <p:cNvPr id="23569" name="Line 34"/>
              <p:cNvSpPr/>
              <p:nvPr/>
            </p:nvSpPr>
            <p:spPr>
              <a:xfrm>
                <a:off x="4360" y="2237"/>
                <a:ext cx="336" cy="0"/>
              </a:xfrm>
              <a:prstGeom prst="line">
                <a:avLst/>
              </a:prstGeom>
              <a:ln w="12700" cap="flat" cmpd="sng">
                <a:solidFill>
                  <a:srgbClr val="CC00CC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23570" name="Object 35"/>
              <p:cNvGraphicFramePr>
                <a:graphicFrameLocks noChangeAspect="1"/>
              </p:cNvGraphicFramePr>
              <p:nvPr/>
            </p:nvGraphicFramePr>
            <p:xfrm>
              <a:off x="4416" y="2141"/>
              <a:ext cx="22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2" name="" r:id="rId11" imgW="127000" imgH="139700" progId="Equation.3">
                      <p:embed/>
                    </p:oleObj>
                  </mc:Choice>
                  <mc:Fallback>
                    <p:oleObj name="" r:id="rId11" imgW="127000" imgH="139700" progId="Equation.3">
                      <p:embed/>
                      <p:pic>
                        <p:nvPicPr>
                          <p:cNvPr id="0" name="图片 3161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416" y="2141"/>
                            <a:ext cx="220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564" name="Group 36"/>
            <p:cNvGrpSpPr/>
            <p:nvPr/>
          </p:nvGrpSpPr>
          <p:grpSpPr>
            <a:xfrm>
              <a:off x="4021" y="2672"/>
              <a:ext cx="336" cy="573"/>
              <a:chOff x="4368" y="2376"/>
              <a:chExt cx="336" cy="573"/>
            </a:xfrm>
          </p:grpSpPr>
          <p:sp>
            <p:nvSpPr>
              <p:cNvPr id="23565" name="Freeform 37"/>
              <p:cNvSpPr/>
              <p:nvPr/>
            </p:nvSpPr>
            <p:spPr>
              <a:xfrm>
                <a:off x="4548" y="2376"/>
                <a:ext cx="66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12"/>
                  </a:cxn>
                  <a:cxn ang="0">
                    <a:pos x="66" y="60"/>
                  </a:cxn>
                </a:cxnLst>
                <a:pathLst>
                  <a:path w="66" h="60">
                    <a:moveTo>
                      <a:pt x="0" y="0"/>
                    </a:moveTo>
                    <a:cubicBezTo>
                      <a:pt x="8" y="2"/>
                      <a:pt x="37" y="2"/>
                      <a:pt x="48" y="12"/>
                    </a:cubicBezTo>
                    <a:cubicBezTo>
                      <a:pt x="59" y="22"/>
                      <a:pt x="62" y="50"/>
                      <a:pt x="66" y="60"/>
                    </a:cubicBezTo>
                  </a:path>
                </a:pathLst>
              </a:custGeom>
              <a:noFill/>
              <a:ln w="28575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3566" name="Group 38"/>
              <p:cNvGrpSpPr/>
              <p:nvPr/>
            </p:nvGrpSpPr>
            <p:grpSpPr>
              <a:xfrm>
                <a:off x="4368" y="2688"/>
                <a:ext cx="336" cy="261"/>
                <a:chOff x="4368" y="2688"/>
                <a:chExt cx="336" cy="261"/>
              </a:xfrm>
            </p:grpSpPr>
            <p:sp>
              <p:nvSpPr>
                <p:cNvPr id="36903" name="AutoShape 39"/>
                <p:cNvSpPr>
                  <a:spLocks noChangeArrowheads="1"/>
                </p:cNvSpPr>
                <p:nvPr/>
              </p:nvSpPr>
              <p:spPr bwMode="auto">
                <a:xfrm>
                  <a:off x="4368" y="2688"/>
                  <a:ext cx="336" cy="240"/>
                </a:xfrm>
                <a:prstGeom prst="wedgeRectCallout">
                  <a:avLst>
                    <a:gd name="adj1" fmla="val 2083"/>
                    <a:gd name="adj2" fmla="val -167500"/>
                  </a:avLst>
                </a:prstGeom>
                <a:gradFill rotWithShape="0">
                  <a:gsLst>
                    <a:gs pos="0">
                      <a:schemeClr val="folHlink"/>
                    </a:gs>
                    <a:gs pos="50000">
                      <a:schemeClr val="bg1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aphicFrame>
              <p:nvGraphicFramePr>
                <p:cNvPr id="23568" name="Object 40"/>
                <p:cNvGraphicFramePr>
                  <a:graphicFrameLocks noChangeAspect="1"/>
                </p:cNvGraphicFramePr>
                <p:nvPr/>
              </p:nvGraphicFramePr>
              <p:xfrm>
                <a:off x="4368" y="2688"/>
                <a:ext cx="288" cy="2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1" name="" r:id="rId12" imgW="228600" imgH="177800" progId="Equation.3">
                        <p:embed/>
                      </p:oleObj>
                    </mc:Choice>
                    <mc:Fallback>
                      <p:oleObj name="" r:id="rId12" imgW="228600" imgH="177800" progId="Equation.3">
                        <p:embed/>
                        <p:pic>
                          <p:nvPicPr>
                            <p:cNvPr id="0" name="图片 3170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68" y="2688"/>
                              <a:ext cx="288" cy="26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aphicFrame>
        <p:nvGraphicFramePr>
          <p:cNvPr id="36905" name="Object 41"/>
          <p:cNvGraphicFramePr>
            <a:graphicFrameLocks noChangeAspect="1"/>
          </p:cNvGraphicFramePr>
          <p:nvPr/>
        </p:nvGraphicFramePr>
        <p:xfrm>
          <a:off x="1219200" y="1844675"/>
          <a:ext cx="292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4" imgW="2197100" imgH="342900" progId="Equation.3">
                  <p:embed/>
                </p:oleObj>
              </mc:Choice>
              <mc:Fallback>
                <p:oleObj name="" r:id="rId14" imgW="2197100" imgH="3429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19200" y="1844675"/>
                        <a:ext cx="2921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6" name="Object 42"/>
          <p:cNvGraphicFramePr>
            <a:graphicFrameLocks noChangeAspect="1"/>
          </p:cNvGraphicFramePr>
          <p:nvPr/>
        </p:nvGraphicFramePr>
        <p:xfrm>
          <a:off x="1185863" y="2755900"/>
          <a:ext cx="12255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6" imgW="469900" imgH="203200" progId="Equation.3">
                  <p:embed/>
                </p:oleObj>
              </mc:Choice>
              <mc:Fallback>
                <p:oleObj name="" r:id="rId16" imgW="469900" imgH="2032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85863" y="2755900"/>
                        <a:ext cx="1225550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7" name="Object 43"/>
          <p:cNvGraphicFramePr>
            <a:graphicFrameLocks noChangeAspect="1"/>
          </p:cNvGraphicFramePr>
          <p:nvPr/>
        </p:nvGraphicFramePr>
        <p:xfrm>
          <a:off x="1055688" y="3644900"/>
          <a:ext cx="2843212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8" imgW="1092200" imgH="736600" progId="Equation.3">
                  <p:embed/>
                </p:oleObj>
              </mc:Choice>
              <mc:Fallback>
                <p:oleObj name="" r:id="rId18" imgW="1092200" imgH="7366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55688" y="3644900"/>
                        <a:ext cx="2843212" cy="193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8" name="Text Box 44"/>
          <p:cNvSpPr txBox="1"/>
          <p:nvPr/>
        </p:nvSpPr>
        <p:spPr>
          <a:xfrm>
            <a:off x="900113" y="1125538"/>
            <a:ext cx="80645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（方法二）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1"/>
          <p:cNvSpPr txBox="1">
            <a:spLocks noGrp="1"/>
          </p:cNvSpPr>
          <p:nvPr/>
        </p:nvSpPr>
        <p:spPr>
          <a:xfrm>
            <a:off x="6588125" y="6381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CC"/>
                </a:solidFill>
                <a:latin typeface="Calibri" panose="020F0502020204030204" pitchFamily="34" charset="0"/>
              </a:rPr>
            </a:fld>
            <a:endParaRPr lang="en-US" altLang="zh-CN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sp>
        <p:nvSpPr>
          <p:cNvPr id="12309" name="Text Box 21"/>
          <p:cNvSpPr txBox="1"/>
          <p:nvPr/>
        </p:nvSpPr>
        <p:spPr>
          <a:xfrm>
            <a:off x="838200" y="1066800"/>
            <a:ext cx="7113588" cy="676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buBlip>
                <a:blip r:embed="rId1"/>
              </a:buBlip>
            </a:pPr>
            <a:r>
              <a:rPr lang="en-US" altLang="zh-CN" sz="3200" b="1" dirty="0">
                <a:latin typeface="Times New Roman" panose="02020603050405020304" pitchFamily="18" charset="0"/>
              </a:rPr>
              <a:t>     </a:t>
            </a:r>
            <a:r>
              <a:rPr lang="zh-CN" altLang="zh-CN" sz="3200" b="1" dirty="0">
                <a:latin typeface="Times New Roman" panose="02020603050405020304" pitchFamily="18" charset="0"/>
              </a:rPr>
              <a:t>有限长载流导线所受的安培力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310" name="Object 22"/>
          <p:cNvGraphicFramePr>
            <a:graphicFrameLocks noChangeAspect="1"/>
          </p:cNvGraphicFramePr>
          <p:nvPr/>
        </p:nvGraphicFramePr>
        <p:xfrm>
          <a:off x="1143000" y="3048000"/>
          <a:ext cx="32385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2" imgW="2197100" imgH="444500" progId="Equation.3">
                  <p:embed/>
                </p:oleObj>
              </mc:Choice>
              <mc:Fallback>
                <p:oleObj name="" r:id="rId2" imgW="2197100" imgH="4445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3000" y="3048000"/>
                        <a:ext cx="3238500" cy="655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9" name="Group 23"/>
          <p:cNvGrpSpPr/>
          <p:nvPr/>
        </p:nvGrpSpPr>
        <p:grpSpPr>
          <a:xfrm>
            <a:off x="4859338" y="2971800"/>
            <a:ext cx="3671887" cy="2376488"/>
            <a:chOff x="2976" y="2352"/>
            <a:chExt cx="2448" cy="1632"/>
          </a:xfrm>
        </p:grpSpPr>
        <p:grpSp>
          <p:nvGrpSpPr>
            <p:cNvPr id="6151" name="Group 24"/>
            <p:cNvGrpSpPr/>
            <p:nvPr/>
          </p:nvGrpSpPr>
          <p:grpSpPr>
            <a:xfrm>
              <a:off x="2976" y="2352"/>
              <a:ext cx="2448" cy="1632"/>
              <a:chOff x="2976" y="2352"/>
              <a:chExt cx="2448" cy="1632"/>
            </a:xfrm>
          </p:grpSpPr>
          <p:sp>
            <p:nvSpPr>
              <p:cNvPr id="6159" name="Rectangle 25"/>
              <p:cNvSpPr/>
              <p:nvPr/>
            </p:nvSpPr>
            <p:spPr>
              <a:xfrm>
                <a:off x="2976" y="2352"/>
                <a:ext cx="2448" cy="163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60" name="Line 26"/>
              <p:cNvSpPr/>
              <p:nvPr/>
            </p:nvSpPr>
            <p:spPr>
              <a:xfrm flipH="1">
                <a:off x="3456" y="3552"/>
                <a:ext cx="624" cy="240"/>
              </a:xfrm>
              <a:prstGeom prst="line">
                <a:avLst/>
              </a:prstGeom>
              <a:ln w="28575" cap="flat" cmpd="sng">
                <a:solidFill>
                  <a:srgbClr val="F10BF7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6161" name="Object 27"/>
              <p:cNvGraphicFramePr>
                <a:graphicFrameLocks noChangeAspect="1"/>
              </p:cNvGraphicFramePr>
              <p:nvPr/>
            </p:nvGraphicFramePr>
            <p:xfrm>
              <a:off x="3216" y="3552"/>
              <a:ext cx="329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2" name="" r:id="rId4" imgW="152400" imgH="190500" progId="Equation.3">
                      <p:embed/>
                    </p:oleObj>
                  </mc:Choice>
                  <mc:Fallback>
                    <p:oleObj name="" r:id="rId4" imgW="152400" imgH="190500" progId="Equation.3">
                      <p:embed/>
                      <p:pic>
                        <p:nvPicPr>
                          <p:cNvPr id="0" name="图片 3141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216" y="3552"/>
                            <a:ext cx="329" cy="3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62" name="Object 28"/>
              <p:cNvGraphicFramePr>
                <a:graphicFrameLocks noChangeAspect="1"/>
              </p:cNvGraphicFramePr>
              <p:nvPr/>
            </p:nvGraphicFramePr>
            <p:xfrm>
              <a:off x="3120" y="2928"/>
              <a:ext cx="448" cy="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0" name="" r:id="rId6" imgW="393700" imgH="292100" progId="Equation.3">
                      <p:embed/>
                    </p:oleObj>
                  </mc:Choice>
                  <mc:Fallback>
                    <p:oleObj name="" r:id="rId6" imgW="393700" imgH="292100" progId="Equation.3">
                      <p:embed/>
                      <p:pic>
                        <p:nvPicPr>
                          <p:cNvPr id="0" name="图片 3149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3120" y="2928"/>
                            <a:ext cx="448" cy="3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63" name="Object 29"/>
              <p:cNvGraphicFramePr>
                <a:graphicFrameLocks noChangeAspect="1"/>
              </p:cNvGraphicFramePr>
              <p:nvPr/>
            </p:nvGraphicFramePr>
            <p:xfrm>
              <a:off x="3552" y="3339"/>
              <a:ext cx="210" cy="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1" name="" r:id="rId8" imgW="127000" imgH="203200" progId="Equation.3">
                      <p:embed/>
                    </p:oleObj>
                  </mc:Choice>
                  <mc:Fallback>
                    <p:oleObj name="" r:id="rId8" imgW="127000" imgH="203200" progId="Equation.3">
                      <p:embed/>
                      <p:pic>
                        <p:nvPicPr>
                          <p:cNvPr id="0" name="图片 3150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3552" y="3339"/>
                            <a:ext cx="210" cy="33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64" name="Freeform 30"/>
              <p:cNvSpPr/>
              <p:nvPr/>
            </p:nvSpPr>
            <p:spPr>
              <a:xfrm>
                <a:off x="3772" y="3415"/>
                <a:ext cx="95" cy="267"/>
              </a:xfrm>
              <a:custGeom>
                <a:avLst/>
                <a:gdLst/>
                <a:ahLst/>
                <a:cxnLst>
                  <a:cxn ang="0">
                    <a:pos x="95" y="0"/>
                  </a:cxn>
                  <a:cxn ang="0">
                    <a:pos x="14" y="104"/>
                  </a:cxn>
                  <a:cxn ang="0">
                    <a:pos x="13" y="267"/>
                  </a:cxn>
                </a:cxnLst>
                <a:pathLst>
                  <a:path w="95" h="267">
                    <a:moveTo>
                      <a:pt x="95" y="0"/>
                    </a:moveTo>
                    <a:cubicBezTo>
                      <a:pt x="80" y="17"/>
                      <a:pt x="28" y="59"/>
                      <a:pt x="14" y="104"/>
                    </a:cubicBezTo>
                    <a:cubicBezTo>
                      <a:pt x="0" y="149"/>
                      <a:pt x="13" y="233"/>
                      <a:pt x="13" y="267"/>
                    </a:cubicBezTo>
                  </a:path>
                </a:pathLst>
              </a:custGeom>
              <a:noFill/>
              <a:ln w="28575" cap="flat" cmpd="sng">
                <a:solidFill>
                  <a:srgbClr val="33CC33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65" name="Line 31"/>
              <p:cNvSpPr/>
              <p:nvPr/>
            </p:nvSpPr>
            <p:spPr>
              <a:xfrm flipV="1">
                <a:off x="4080" y="2688"/>
                <a:ext cx="0" cy="864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6166" name="Object 32"/>
              <p:cNvGraphicFramePr>
                <a:graphicFrameLocks noChangeAspect="1"/>
              </p:cNvGraphicFramePr>
              <p:nvPr/>
            </p:nvGraphicFramePr>
            <p:xfrm>
              <a:off x="3744" y="2592"/>
              <a:ext cx="336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2" name="" r:id="rId10" imgW="342900" imgH="279400" progId="Equation.3">
                      <p:embed/>
                    </p:oleObj>
                  </mc:Choice>
                  <mc:Fallback>
                    <p:oleObj name="" r:id="rId10" imgW="342900" imgH="279400" progId="Equation.3">
                      <p:embed/>
                      <p:pic>
                        <p:nvPicPr>
                          <p:cNvPr id="0" name="图片 3151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3744" y="2592"/>
                            <a:ext cx="336" cy="2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67" name="AutoShape 33"/>
              <p:cNvSpPr/>
              <p:nvPr/>
            </p:nvSpPr>
            <p:spPr>
              <a:xfrm rot="-3127994">
                <a:off x="4118" y="3485"/>
                <a:ext cx="96" cy="240"/>
              </a:xfrm>
              <a:prstGeom prst="can">
                <a:avLst>
                  <a:gd name="adj" fmla="val 62046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69696"/>
                  </a:gs>
                </a:gsLst>
                <a:lin ang="18900000" scaled="1"/>
                <a:tileRect/>
              </a:gradFill>
              <a:ln w="19050" cap="flat" cmpd="sng">
                <a:solidFill>
                  <a:srgbClr val="5F5F5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68" name="Line 34"/>
              <p:cNvSpPr/>
              <p:nvPr/>
            </p:nvSpPr>
            <p:spPr>
              <a:xfrm flipH="1" flipV="1">
                <a:off x="3504" y="3168"/>
                <a:ext cx="576" cy="38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grpSp>
          <p:nvGrpSpPr>
            <p:cNvPr id="6152" name="Group 35"/>
            <p:cNvGrpSpPr/>
            <p:nvPr/>
          </p:nvGrpSpPr>
          <p:grpSpPr>
            <a:xfrm>
              <a:off x="4224" y="2496"/>
              <a:ext cx="1152" cy="1402"/>
              <a:chOff x="4224" y="2496"/>
              <a:chExt cx="1152" cy="1402"/>
            </a:xfrm>
          </p:grpSpPr>
          <p:pic>
            <p:nvPicPr>
              <p:cNvPr id="6153" name="Picture 36" descr="wltx1"/>
              <p:cNvPicPr preferRelativeResize="0">
                <a:picLocks noChangeAspect="1"/>
              </p:cNvPicPr>
              <p:nvPr/>
            </p:nvPicPr>
            <p:blipFill>
              <a:blip r:embed="rId12">
                <a:lum contrast="18000"/>
              </a:blip>
              <a:stretch>
                <a:fillRect/>
              </a:stretch>
            </p:blipFill>
            <p:spPr>
              <a:xfrm>
                <a:off x="4565" y="2640"/>
                <a:ext cx="811" cy="12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</p:pic>
          <p:sp>
            <p:nvSpPr>
              <p:cNvPr id="6154" name="AutoShape 37"/>
              <p:cNvSpPr/>
              <p:nvPr/>
            </p:nvSpPr>
            <p:spPr>
              <a:xfrm>
                <a:off x="4320" y="3216"/>
                <a:ext cx="192" cy="336"/>
              </a:xfrm>
              <a:prstGeom prst="curvedRightArrow">
                <a:avLst>
                  <a:gd name="adj1" fmla="val 35000"/>
                  <a:gd name="adj2" fmla="val 70000"/>
                  <a:gd name="adj3" fmla="val 33333"/>
                </a:avLst>
              </a:prstGeom>
              <a:solidFill>
                <a:srgbClr val="66CCFF"/>
              </a:solidFill>
              <a:ln w="28575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6155" name="Object 38"/>
              <p:cNvGraphicFramePr>
                <a:graphicFrameLocks noChangeAspect="1"/>
              </p:cNvGraphicFramePr>
              <p:nvPr/>
            </p:nvGraphicFramePr>
            <p:xfrm>
              <a:off x="4224" y="2861"/>
              <a:ext cx="384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1" name="" r:id="rId13" imgW="393700" imgH="292100" progId="Equation.3">
                      <p:embed/>
                    </p:oleObj>
                  </mc:Choice>
                  <mc:Fallback>
                    <p:oleObj name="" r:id="rId13" imgW="393700" imgH="292100" progId="Equation.3">
                      <p:embed/>
                      <p:pic>
                        <p:nvPicPr>
                          <p:cNvPr id="0" name="图片 3140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224" y="2861"/>
                            <a:ext cx="384" cy="307"/>
                          </a:xfrm>
                          <a:prstGeom prst="rect">
                            <a:avLst/>
                          </a:prstGeom>
                          <a:gradFill rotWithShape="0">
                            <a:gsLst>
                              <a:gs pos="0">
                                <a:srgbClr val="FDE3F0"/>
                              </a:gs>
                              <a:gs pos="50000">
                                <a:srgbClr val="FFFFFF"/>
                              </a:gs>
                              <a:gs pos="100000">
                                <a:srgbClr val="FDE3F0"/>
                              </a:gs>
                            </a:gsLst>
                            <a:lin ang="0" scaled="1"/>
                            <a:tileRect/>
                          </a:gradFill>
                          <a:ln w="9525" cap="flat" cmpd="sng">
                            <a:solidFill>
                              <a:srgbClr val="F10BF7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6" name="Object 39"/>
              <p:cNvGraphicFramePr>
                <a:graphicFrameLocks noChangeAspect="1"/>
              </p:cNvGraphicFramePr>
              <p:nvPr/>
            </p:nvGraphicFramePr>
            <p:xfrm>
              <a:off x="4368" y="3600"/>
              <a:ext cx="240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9" name="" r:id="rId15" imgW="228600" imgH="279400" progId="Equation.3">
                      <p:embed/>
                    </p:oleObj>
                  </mc:Choice>
                  <mc:Fallback>
                    <p:oleObj name="" r:id="rId15" imgW="228600" imgH="279400" progId="Equation.3">
                      <p:embed/>
                      <p:pic>
                        <p:nvPicPr>
                          <p:cNvPr id="0" name="图片 3148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368" y="3600"/>
                            <a:ext cx="240" cy="298"/>
                          </a:xfrm>
                          <a:prstGeom prst="rect">
                            <a:avLst/>
                          </a:prstGeom>
                          <a:gradFill rotWithShape="0">
                            <a:gsLst>
                              <a:gs pos="0">
                                <a:schemeClr val="folHlink"/>
                              </a:gs>
                              <a:gs pos="50000">
                                <a:srgbClr val="FFFFFF"/>
                              </a:gs>
                              <a:gs pos="100000">
                                <a:schemeClr val="folHlink"/>
                              </a:gs>
                            </a:gsLst>
                            <a:lin ang="0" scaled="1"/>
                            <a:tileRect/>
                          </a:gradFill>
                          <a:ln w="9525" cap="flat" cmpd="sng">
                            <a:solidFill>
                              <a:srgbClr val="CC00CC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7" name="Object 40"/>
              <p:cNvGraphicFramePr>
                <a:graphicFrameLocks noChangeAspect="1"/>
              </p:cNvGraphicFramePr>
              <p:nvPr/>
            </p:nvGraphicFramePr>
            <p:xfrm>
              <a:off x="4935" y="2498"/>
              <a:ext cx="297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3" name="" r:id="rId17" imgW="381000" imgH="292100" progId="Equation.3">
                      <p:embed/>
                    </p:oleObj>
                  </mc:Choice>
                  <mc:Fallback>
                    <p:oleObj name="" r:id="rId17" imgW="381000" imgH="292100" progId="Equation.3">
                      <p:embed/>
                      <p:pic>
                        <p:nvPicPr>
                          <p:cNvPr id="0" name="图片 3142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4935" y="2498"/>
                            <a:ext cx="297" cy="29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58" name="Line 41"/>
              <p:cNvSpPr/>
              <p:nvPr/>
            </p:nvSpPr>
            <p:spPr>
              <a:xfrm flipV="1">
                <a:off x="4896" y="2496"/>
                <a:ext cx="0" cy="480"/>
              </a:xfrm>
              <a:prstGeom prst="line">
                <a:avLst/>
              </a:prstGeom>
              <a:ln w="5715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</p:grpSp>
      <p:graphicFrame>
        <p:nvGraphicFramePr>
          <p:cNvPr id="12330" name="Object 42"/>
          <p:cNvGraphicFramePr>
            <a:graphicFrameLocks noChangeAspect="1"/>
          </p:cNvGraphicFramePr>
          <p:nvPr/>
        </p:nvGraphicFramePr>
        <p:xfrm>
          <a:off x="1752600" y="2133600"/>
          <a:ext cx="20018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9" imgW="812165" imgH="203200" progId="Equation.3">
                  <p:embed/>
                </p:oleObj>
              </mc:Choice>
              <mc:Fallback>
                <p:oleObj name="" r:id="rId19" imgW="812165" imgH="2032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52600" y="2133600"/>
                        <a:ext cx="2001838" cy="5397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1"/>
          <p:cNvSpPr txBox="1">
            <a:spLocks noGrp="1"/>
          </p:cNvSpPr>
          <p:nvPr/>
        </p:nvSpPr>
        <p:spPr>
          <a:xfrm>
            <a:off x="6588125" y="6381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CC"/>
                </a:solidFill>
                <a:latin typeface="Calibri" panose="020F0502020204030204" pitchFamily="34" charset="0"/>
              </a:rPr>
            </a:fld>
            <a:endParaRPr lang="en-US" altLang="zh-CN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grpSp>
        <p:nvGrpSpPr>
          <p:cNvPr id="7171" name="Group 179"/>
          <p:cNvGrpSpPr/>
          <p:nvPr/>
        </p:nvGrpSpPr>
        <p:grpSpPr>
          <a:xfrm>
            <a:off x="800100" y="895350"/>
            <a:ext cx="7659688" cy="4765675"/>
            <a:chOff x="504" y="666"/>
            <a:chExt cx="4825" cy="3002"/>
          </a:xfrm>
        </p:grpSpPr>
        <p:sp>
          <p:nvSpPr>
            <p:cNvPr id="7320" name="Text Box 172"/>
            <p:cNvSpPr txBox="1"/>
            <p:nvPr/>
          </p:nvSpPr>
          <p:spPr>
            <a:xfrm>
              <a:off x="504" y="666"/>
              <a:ext cx="4825" cy="300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20000"/>
                </a:lnSpc>
              </a:pPr>
              <a:r>
                <a:rPr lang="en-US" altLang="zh-CN" sz="3200" b="1" dirty="0">
                  <a:solidFill>
                    <a:srgbClr val="EC0000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例 </a:t>
              </a:r>
              <a:r>
                <a: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EC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如图一通有电流     的闭合回路放在磁感应强度为     的均匀磁场中，回路平面与磁感强度       垂直 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.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回路由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直导线 </a:t>
              </a:r>
              <a:r>
                <a:rPr lang="en-US" altLang="zh-CN" sz="3200" i="1" dirty="0">
                  <a:latin typeface="Times New Roman" panose="02020603050405020304" pitchFamily="18" charset="0"/>
                </a:rPr>
                <a:t>AB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和半径为      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的圆弧导线 </a:t>
              </a:r>
              <a:r>
                <a:rPr lang="en-US" altLang="zh-CN" sz="3200" i="1" dirty="0">
                  <a:latin typeface="Times New Roman" panose="02020603050405020304" pitchFamily="18" charset="0"/>
                </a:rPr>
                <a:t>BCA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组成 ，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电流为顺时针方向，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求磁场作用于闭合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导线的力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.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321" name="Object 173"/>
            <p:cNvGraphicFramePr>
              <a:graphicFrameLocks noChangeAspect="1"/>
            </p:cNvGraphicFramePr>
            <p:nvPr/>
          </p:nvGraphicFramePr>
          <p:xfrm>
            <a:off x="3560" y="736"/>
            <a:ext cx="19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1" imgW="127000" imgH="165100" progId="Equation.3">
                    <p:embed/>
                  </p:oleObj>
                </mc:Choice>
                <mc:Fallback>
                  <p:oleObj name="" r:id="rId1" imgW="127000" imgH="1651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560" y="736"/>
                          <a:ext cx="194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22" name="Object 174"/>
            <p:cNvGraphicFramePr>
              <a:graphicFrameLocks noChangeAspect="1"/>
            </p:cNvGraphicFramePr>
            <p:nvPr/>
          </p:nvGraphicFramePr>
          <p:xfrm>
            <a:off x="2653" y="1125"/>
            <a:ext cx="187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3" imgW="215900" imgH="266065" progId="Equation.3">
                    <p:embed/>
                  </p:oleObj>
                </mc:Choice>
                <mc:Fallback>
                  <p:oleObj name="" r:id="rId3" imgW="215900" imgH="266065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53" y="1125"/>
                          <a:ext cx="187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23" name="Object 175"/>
            <p:cNvGraphicFramePr>
              <a:graphicFrameLocks noChangeAspect="1"/>
            </p:cNvGraphicFramePr>
            <p:nvPr/>
          </p:nvGraphicFramePr>
          <p:xfrm>
            <a:off x="2880" y="1888"/>
            <a:ext cx="17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5" imgW="152400" imgH="177800" progId="Equation.3">
                    <p:embed/>
                  </p:oleObj>
                </mc:Choice>
                <mc:Fallback>
                  <p:oleObj name="" r:id="rId5" imgW="152400" imgH="17780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80" y="1888"/>
                          <a:ext cx="179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24" name="Object 176"/>
            <p:cNvGraphicFramePr>
              <a:graphicFrameLocks noChangeAspect="1"/>
            </p:cNvGraphicFramePr>
            <p:nvPr/>
          </p:nvGraphicFramePr>
          <p:xfrm>
            <a:off x="2447" y="1480"/>
            <a:ext cx="1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7" imgW="215900" imgH="266065" progId="Equation.3">
                    <p:embed/>
                  </p:oleObj>
                </mc:Choice>
                <mc:Fallback>
                  <p:oleObj name="" r:id="rId7" imgW="215900" imgH="266065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47" y="1480"/>
                          <a:ext cx="192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2" name="Group 529"/>
          <p:cNvGrpSpPr/>
          <p:nvPr/>
        </p:nvGrpSpPr>
        <p:grpSpPr>
          <a:xfrm>
            <a:off x="5089525" y="2852738"/>
            <a:ext cx="3443288" cy="3240087"/>
            <a:chOff x="3206" y="1797"/>
            <a:chExt cx="2169" cy="2041"/>
          </a:xfrm>
        </p:grpSpPr>
        <p:grpSp>
          <p:nvGrpSpPr>
            <p:cNvPr id="7173" name="Group 526"/>
            <p:cNvGrpSpPr/>
            <p:nvPr/>
          </p:nvGrpSpPr>
          <p:grpSpPr>
            <a:xfrm>
              <a:off x="3206" y="1797"/>
              <a:ext cx="2169" cy="2041"/>
              <a:chOff x="3206" y="1797"/>
              <a:chExt cx="2169" cy="2041"/>
            </a:xfrm>
          </p:grpSpPr>
          <p:sp>
            <p:nvSpPr>
              <p:cNvPr id="7176" name="Rectangle 358"/>
              <p:cNvSpPr/>
              <p:nvPr/>
            </p:nvSpPr>
            <p:spPr>
              <a:xfrm>
                <a:off x="3206" y="1797"/>
                <a:ext cx="2079" cy="2041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7177" name="Group 359"/>
              <p:cNvGrpSpPr/>
              <p:nvPr/>
            </p:nvGrpSpPr>
            <p:grpSpPr>
              <a:xfrm>
                <a:off x="3333" y="1925"/>
                <a:ext cx="1823" cy="1870"/>
                <a:chOff x="384" y="1008"/>
                <a:chExt cx="2304" cy="1920"/>
              </a:xfrm>
            </p:grpSpPr>
            <p:grpSp>
              <p:nvGrpSpPr>
                <p:cNvPr id="7194" name="Group 360"/>
                <p:cNvGrpSpPr/>
                <p:nvPr/>
              </p:nvGrpSpPr>
              <p:grpSpPr>
                <a:xfrm>
                  <a:off x="2160" y="1008"/>
                  <a:ext cx="96" cy="96"/>
                  <a:chOff x="4080" y="720"/>
                  <a:chExt cx="144" cy="96"/>
                </a:xfrm>
              </p:grpSpPr>
              <p:sp>
                <p:nvSpPr>
                  <p:cNvPr id="7318" name="Line 361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319" name="Line 362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195" name="Group 363"/>
                <p:cNvGrpSpPr/>
                <p:nvPr/>
              </p:nvGrpSpPr>
              <p:grpSpPr>
                <a:xfrm>
                  <a:off x="2160" y="1344"/>
                  <a:ext cx="96" cy="96"/>
                  <a:chOff x="4080" y="720"/>
                  <a:chExt cx="144" cy="96"/>
                </a:xfrm>
              </p:grpSpPr>
              <p:sp>
                <p:nvSpPr>
                  <p:cNvPr id="7316" name="Line 364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317" name="Line 365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196" name="Group 366"/>
                <p:cNvGrpSpPr/>
                <p:nvPr/>
              </p:nvGrpSpPr>
              <p:grpSpPr>
                <a:xfrm>
                  <a:off x="2160" y="1680"/>
                  <a:ext cx="96" cy="96"/>
                  <a:chOff x="4080" y="720"/>
                  <a:chExt cx="144" cy="96"/>
                </a:xfrm>
              </p:grpSpPr>
              <p:sp>
                <p:nvSpPr>
                  <p:cNvPr id="7314" name="Line 367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315" name="Line 368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197" name="Group 369"/>
                <p:cNvGrpSpPr/>
                <p:nvPr/>
              </p:nvGrpSpPr>
              <p:grpSpPr>
                <a:xfrm>
                  <a:off x="384" y="1008"/>
                  <a:ext cx="96" cy="96"/>
                  <a:chOff x="4080" y="720"/>
                  <a:chExt cx="144" cy="96"/>
                </a:xfrm>
              </p:grpSpPr>
              <p:sp>
                <p:nvSpPr>
                  <p:cNvPr id="7312" name="Line 370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313" name="Line 371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198" name="Group 372"/>
                <p:cNvGrpSpPr/>
                <p:nvPr/>
              </p:nvGrpSpPr>
              <p:grpSpPr>
                <a:xfrm>
                  <a:off x="720" y="1008"/>
                  <a:ext cx="96" cy="96"/>
                  <a:chOff x="4080" y="720"/>
                  <a:chExt cx="144" cy="96"/>
                </a:xfrm>
              </p:grpSpPr>
              <p:sp>
                <p:nvSpPr>
                  <p:cNvPr id="7310" name="Line 373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311" name="Line 374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199" name="Group 375"/>
                <p:cNvGrpSpPr/>
                <p:nvPr/>
              </p:nvGrpSpPr>
              <p:grpSpPr>
                <a:xfrm>
                  <a:off x="1056" y="1008"/>
                  <a:ext cx="96" cy="96"/>
                  <a:chOff x="4080" y="720"/>
                  <a:chExt cx="144" cy="96"/>
                </a:xfrm>
              </p:grpSpPr>
              <p:sp>
                <p:nvSpPr>
                  <p:cNvPr id="7308" name="Line 376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309" name="Line 377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00" name="Group 378"/>
                <p:cNvGrpSpPr/>
                <p:nvPr/>
              </p:nvGrpSpPr>
              <p:grpSpPr>
                <a:xfrm>
                  <a:off x="384" y="1344"/>
                  <a:ext cx="96" cy="96"/>
                  <a:chOff x="4080" y="720"/>
                  <a:chExt cx="144" cy="96"/>
                </a:xfrm>
              </p:grpSpPr>
              <p:sp>
                <p:nvSpPr>
                  <p:cNvPr id="7306" name="Line 379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307" name="Line 380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01" name="Group 381"/>
                <p:cNvGrpSpPr/>
                <p:nvPr/>
              </p:nvGrpSpPr>
              <p:grpSpPr>
                <a:xfrm>
                  <a:off x="720" y="1344"/>
                  <a:ext cx="96" cy="96"/>
                  <a:chOff x="4080" y="720"/>
                  <a:chExt cx="144" cy="96"/>
                </a:xfrm>
              </p:grpSpPr>
              <p:sp>
                <p:nvSpPr>
                  <p:cNvPr id="7304" name="Line 382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305" name="Line 383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02" name="Group 384"/>
                <p:cNvGrpSpPr/>
                <p:nvPr/>
              </p:nvGrpSpPr>
              <p:grpSpPr>
                <a:xfrm>
                  <a:off x="1056" y="1344"/>
                  <a:ext cx="96" cy="96"/>
                  <a:chOff x="4080" y="720"/>
                  <a:chExt cx="144" cy="96"/>
                </a:xfrm>
              </p:grpSpPr>
              <p:sp>
                <p:nvSpPr>
                  <p:cNvPr id="7302" name="Line 385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303" name="Line 386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03" name="Group 387"/>
                <p:cNvGrpSpPr/>
                <p:nvPr/>
              </p:nvGrpSpPr>
              <p:grpSpPr>
                <a:xfrm>
                  <a:off x="384" y="1680"/>
                  <a:ext cx="96" cy="96"/>
                  <a:chOff x="4080" y="720"/>
                  <a:chExt cx="144" cy="96"/>
                </a:xfrm>
              </p:grpSpPr>
              <p:sp>
                <p:nvSpPr>
                  <p:cNvPr id="7300" name="Line 388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301" name="Line 389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04" name="Group 390"/>
                <p:cNvGrpSpPr/>
                <p:nvPr/>
              </p:nvGrpSpPr>
              <p:grpSpPr>
                <a:xfrm>
                  <a:off x="720" y="1680"/>
                  <a:ext cx="96" cy="96"/>
                  <a:chOff x="4080" y="720"/>
                  <a:chExt cx="144" cy="96"/>
                </a:xfrm>
              </p:grpSpPr>
              <p:sp>
                <p:nvSpPr>
                  <p:cNvPr id="7298" name="Line 391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99" name="Line 392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05" name="Group 393"/>
                <p:cNvGrpSpPr/>
                <p:nvPr/>
              </p:nvGrpSpPr>
              <p:grpSpPr>
                <a:xfrm>
                  <a:off x="1056" y="1680"/>
                  <a:ext cx="96" cy="96"/>
                  <a:chOff x="4080" y="720"/>
                  <a:chExt cx="144" cy="96"/>
                </a:xfrm>
              </p:grpSpPr>
              <p:sp>
                <p:nvSpPr>
                  <p:cNvPr id="7296" name="Line 394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97" name="Line 395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06" name="Group 396"/>
                <p:cNvGrpSpPr/>
                <p:nvPr/>
              </p:nvGrpSpPr>
              <p:grpSpPr>
                <a:xfrm>
                  <a:off x="384" y="2064"/>
                  <a:ext cx="96" cy="96"/>
                  <a:chOff x="4080" y="720"/>
                  <a:chExt cx="144" cy="96"/>
                </a:xfrm>
              </p:grpSpPr>
              <p:sp>
                <p:nvSpPr>
                  <p:cNvPr id="7294" name="Line 397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95" name="Line 398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07" name="Group 399"/>
                <p:cNvGrpSpPr/>
                <p:nvPr/>
              </p:nvGrpSpPr>
              <p:grpSpPr>
                <a:xfrm>
                  <a:off x="720" y="2064"/>
                  <a:ext cx="96" cy="96"/>
                  <a:chOff x="4080" y="720"/>
                  <a:chExt cx="144" cy="96"/>
                </a:xfrm>
              </p:grpSpPr>
              <p:sp>
                <p:nvSpPr>
                  <p:cNvPr id="7292" name="Line 400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93" name="Line 401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08" name="Group 402"/>
                <p:cNvGrpSpPr/>
                <p:nvPr/>
              </p:nvGrpSpPr>
              <p:grpSpPr>
                <a:xfrm>
                  <a:off x="1056" y="2064"/>
                  <a:ext cx="96" cy="96"/>
                  <a:chOff x="4080" y="720"/>
                  <a:chExt cx="144" cy="96"/>
                </a:xfrm>
              </p:grpSpPr>
              <p:sp>
                <p:nvSpPr>
                  <p:cNvPr id="7290" name="Line 403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91" name="Line 404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09" name="Group 405"/>
                <p:cNvGrpSpPr/>
                <p:nvPr/>
              </p:nvGrpSpPr>
              <p:grpSpPr>
                <a:xfrm>
                  <a:off x="1440" y="1008"/>
                  <a:ext cx="96" cy="96"/>
                  <a:chOff x="4080" y="720"/>
                  <a:chExt cx="144" cy="96"/>
                </a:xfrm>
              </p:grpSpPr>
              <p:sp>
                <p:nvSpPr>
                  <p:cNvPr id="7288" name="Line 406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89" name="Line 407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10" name="Group 408"/>
                <p:cNvGrpSpPr/>
                <p:nvPr/>
              </p:nvGrpSpPr>
              <p:grpSpPr>
                <a:xfrm>
                  <a:off x="1824" y="1008"/>
                  <a:ext cx="96" cy="96"/>
                  <a:chOff x="4080" y="720"/>
                  <a:chExt cx="144" cy="96"/>
                </a:xfrm>
              </p:grpSpPr>
              <p:sp>
                <p:nvSpPr>
                  <p:cNvPr id="7286" name="Line 409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87" name="Line 410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11" name="Group 411"/>
                <p:cNvGrpSpPr/>
                <p:nvPr/>
              </p:nvGrpSpPr>
              <p:grpSpPr>
                <a:xfrm>
                  <a:off x="1440" y="1344"/>
                  <a:ext cx="96" cy="96"/>
                  <a:chOff x="4080" y="720"/>
                  <a:chExt cx="144" cy="96"/>
                </a:xfrm>
              </p:grpSpPr>
              <p:sp>
                <p:nvSpPr>
                  <p:cNvPr id="7284" name="Line 412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85" name="Line 413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12" name="Group 414"/>
                <p:cNvGrpSpPr/>
                <p:nvPr/>
              </p:nvGrpSpPr>
              <p:grpSpPr>
                <a:xfrm>
                  <a:off x="1824" y="1344"/>
                  <a:ext cx="96" cy="96"/>
                  <a:chOff x="4080" y="720"/>
                  <a:chExt cx="144" cy="96"/>
                </a:xfrm>
              </p:grpSpPr>
              <p:sp>
                <p:nvSpPr>
                  <p:cNvPr id="7282" name="Line 415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83" name="Line 416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13" name="Group 417"/>
                <p:cNvGrpSpPr/>
                <p:nvPr/>
              </p:nvGrpSpPr>
              <p:grpSpPr>
                <a:xfrm>
                  <a:off x="1440" y="1680"/>
                  <a:ext cx="96" cy="96"/>
                  <a:chOff x="4080" y="720"/>
                  <a:chExt cx="144" cy="96"/>
                </a:xfrm>
              </p:grpSpPr>
              <p:sp>
                <p:nvSpPr>
                  <p:cNvPr id="7280" name="Line 418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81" name="Line 419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14" name="Group 420"/>
                <p:cNvGrpSpPr/>
                <p:nvPr/>
              </p:nvGrpSpPr>
              <p:grpSpPr>
                <a:xfrm>
                  <a:off x="1824" y="1680"/>
                  <a:ext cx="96" cy="96"/>
                  <a:chOff x="4080" y="720"/>
                  <a:chExt cx="144" cy="96"/>
                </a:xfrm>
              </p:grpSpPr>
              <p:sp>
                <p:nvSpPr>
                  <p:cNvPr id="7278" name="Line 421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79" name="Line 422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15" name="Group 423"/>
                <p:cNvGrpSpPr/>
                <p:nvPr/>
              </p:nvGrpSpPr>
              <p:grpSpPr>
                <a:xfrm>
                  <a:off x="1440" y="2064"/>
                  <a:ext cx="96" cy="96"/>
                  <a:chOff x="4080" y="720"/>
                  <a:chExt cx="144" cy="96"/>
                </a:xfrm>
              </p:grpSpPr>
              <p:sp>
                <p:nvSpPr>
                  <p:cNvPr id="7276" name="Line 424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77" name="Line 425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16" name="Group 426"/>
                <p:cNvGrpSpPr/>
                <p:nvPr/>
              </p:nvGrpSpPr>
              <p:grpSpPr>
                <a:xfrm>
                  <a:off x="1824" y="2064"/>
                  <a:ext cx="96" cy="96"/>
                  <a:chOff x="4080" y="720"/>
                  <a:chExt cx="144" cy="96"/>
                </a:xfrm>
              </p:grpSpPr>
              <p:sp>
                <p:nvSpPr>
                  <p:cNvPr id="7274" name="Line 427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75" name="Line 428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17" name="Group 429"/>
                <p:cNvGrpSpPr/>
                <p:nvPr/>
              </p:nvGrpSpPr>
              <p:grpSpPr>
                <a:xfrm>
                  <a:off x="2160" y="2064"/>
                  <a:ext cx="96" cy="96"/>
                  <a:chOff x="4080" y="720"/>
                  <a:chExt cx="144" cy="96"/>
                </a:xfrm>
              </p:grpSpPr>
              <p:sp>
                <p:nvSpPr>
                  <p:cNvPr id="7272" name="Line 430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73" name="Line 431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18" name="Group 432"/>
                <p:cNvGrpSpPr/>
                <p:nvPr/>
              </p:nvGrpSpPr>
              <p:grpSpPr>
                <a:xfrm>
                  <a:off x="384" y="2448"/>
                  <a:ext cx="96" cy="96"/>
                  <a:chOff x="4080" y="720"/>
                  <a:chExt cx="144" cy="96"/>
                </a:xfrm>
              </p:grpSpPr>
              <p:sp>
                <p:nvSpPr>
                  <p:cNvPr id="7270" name="Line 433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71" name="Line 434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19" name="Group 435"/>
                <p:cNvGrpSpPr/>
                <p:nvPr/>
              </p:nvGrpSpPr>
              <p:grpSpPr>
                <a:xfrm>
                  <a:off x="720" y="2448"/>
                  <a:ext cx="96" cy="96"/>
                  <a:chOff x="4080" y="720"/>
                  <a:chExt cx="144" cy="96"/>
                </a:xfrm>
              </p:grpSpPr>
              <p:sp>
                <p:nvSpPr>
                  <p:cNvPr id="7268" name="Line 436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69" name="Line 437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20" name="Group 438"/>
                <p:cNvGrpSpPr/>
                <p:nvPr/>
              </p:nvGrpSpPr>
              <p:grpSpPr>
                <a:xfrm>
                  <a:off x="1056" y="2448"/>
                  <a:ext cx="96" cy="96"/>
                  <a:chOff x="4080" y="720"/>
                  <a:chExt cx="144" cy="96"/>
                </a:xfrm>
              </p:grpSpPr>
              <p:sp>
                <p:nvSpPr>
                  <p:cNvPr id="7266" name="Line 439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67" name="Line 440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21" name="Group 441"/>
                <p:cNvGrpSpPr/>
                <p:nvPr/>
              </p:nvGrpSpPr>
              <p:grpSpPr>
                <a:xfrm>
                  <a:off x="1440" y="2448"/>
                  <a:ext cx="96" cy="96"/>
                  <a:chOff x="4080" y="720"/>
                  <a:chExt cx="144" cy="96"/>
                </a:xfrm>
              </p:grpSpPr>
              <p:sp>
                <p:nvSpPr>
                  <p:cNvPr id="7264" name="Line 442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65" name="Line 443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22" name="Group 444"/>
                <p:cNvGrpSpPr/>
                <p:nvPr/>
              </p:nvGrpSpPr>
              <p:grpSpPr>
                <a:xfrm>
                  <a:off x="1824" y="2448"/>
                  <a:ext cx="96" cy="96"/>
                  <a:chOff x="4080" y="720"/>
                  <a:chExt cx="144" cy="96"/>
                </a:xfrm>
              </p:grpSpPr>
              <p:sp>
                <p:nvSpPr>
                  <p:cNvPr id="7262" name="Line 445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63" name="Line 446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23" name="Group 447"/>
                <p:cNvGrpSpPr/>
                <p:nvPr/>
              </p:nvGrpSpPr>
              <p:grpSpPr>
                <a:xfrm>
                  <a:off x="2160" y="2448"/>
                  <a:ext cx="96" cy="96"/>
                  <a:chOff x="4080" y="720"/>
                  <a:chExt cx="144" cy="96"/>
                </a:xfrm>
              </p:grpSpPr>
              <p:sp>
                <p:nvSpPr>
                  <p:cNvPr id="7260" name="Line 448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61" name="Line 449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24" name="Group 450"/>
                <p:cNvGrpSpPr/>
                <p:nvPr/>
              </p:nvGrpSpPr>
              <p:grpSpPr>
                <a:xfrm>
                  <a:off x="2592" y="1008"/>
                  <a:ext cx="96" cy="96"/>
                  <a:chOff x="4080" y="720"/>
                  <a:chExt cx="144" cy="96"/>
                </a:xfrm>
              </p:grpSpPr>
              <p:sp>
                <p:nvSpPr>
                  <p:cNvPr id="7258" name="Line 451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59" name="Line 452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25" name="Group 453"/>
                <p:cNvGrpSpPr/>
                <p:nvPr/>
              </p:nvGrpSpPr>
              <p:grpSpPr>
                <a:xfrm>
                  <a:off x="2592" y="1344"/>
                  <a:ext cx="96" cy="96"/>
                  <a:chOff x="4080" y="720"/>
                  <a:chExt cx="144" cy="96"/>
                </a:xfrm>
              </p:grpSpPr>
              <p:sp>
                <p:nvSpPr>
                  <p:cNvPr id="7256" name="Line 454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57" name="Line 455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26" name="Group 456"/>
                <p:cNvGrpSpPr/>
                <p:nvPr/>
              </p:nvGrpSpPr>
              <p:grpSpPr>
                <a:xfrm>
                  <a:off x="2592" y="1680"/>
                  <a:ext cx="96" cy="96"/>
                  <a:chOff x="4080" y="720"/>
                  <a:chExt cx="144" cy="96"/>
                </a:xfrm>
              </p:grpSpPr>
              <p:sp>
                <p:nvSpPr>
                  <p:cNvPr id="7254" name="Line 457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55" name="Line 458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27" name="Group 459"/>
                <p:cNvGrpSpPr/>
                <p:nvPr/>
              </p:nvGrpSpPr>
              <p:grpSpPr>
                <a:xfrm>
                  <a:off x="2592" y="2064"/>
                  <a:ext cx="96" cy="96"/>
                  <a:chOff x="4080" y="720"/>
                  <a:chExt cx="144" cy="96"/>
                </a:xfrm>
              </p:grpSpPr>
              <p:sp>
                <p:nvSpPr>
                  <p:cNvPr id="7252" name="Line 460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53" name="Line 461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28" name="Group 462"/>
                <p:cNvGrpSpPr/>
                <p:nvPr/>
              </p:nvGrpSpPr>
              <p:grpSpPr>
                <a:xfrm>
                  <a:off x="2592" y="2448"/>
                  <a:ext cx="96" cy="96"/>
                  <a:chOff x="4080" y="720"/>
                  <a:chExt cx="144" cy="96"/>
                </a:xfrm>
              </p:grpSpPr>
              <p:sp>
                <p:nvSpPr>
                  <p:cNvPr id="7250" name="Line 463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51" name="Line 464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29" name="Group 465"/>
                <p:cNvGrpSpPr/>
                <p:nvPr/>
              </p:nvGrpSpPr>
              <p:grpSpPr>
                <a:xfrm>
                  <a:off x="384" y="2832"/>
                  <a:ext cx="96" cy="96"/>
                  <a:chOff x="4080" y="720"/>
                  <a:chExt cx="144" cy="96"/>
                </a:xfrm>
              </p:grpSpPr>
              <p:sp>
                <p:nvSpPr>
                  <p:cNvPr id="7248" name="Line 466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49" name="Line 467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30" name="Group 468"/>
                <p:cNvGrpSpPr/>
                <p:nvPr/>
              </p:nvGrpSpPr>
              <p:grpSpPr>
                <a:xfrm>
                  <a:off x="720" y="2832"/>
                  <a:ext cx="96" cy="96"/>
                  <a:chOff x="4080" y="720"/>
                  <a:chExt cx="144" cy="96"/>
                </a:xfrm>
              </p:grpSpPr>
              <p:sp>
                <p:nvSpPr>
                  <p:cNvPr id="7246" name="Line 469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47" name="Line 470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31" name="Group 471"/>
                <p:cNvGrpSpPr/>
                <p:nvPr/>
              </p:nvGrpSpPr>
              <p:grpSpPr>
                <a:xfrm>
                  <a:off x="1056" y="2832"/>
                  <a:ext cx="96" cy="96"/>
                  <a:chOff x="4080" y="720"/>
                  <a:chExt cx="144" cy="96"/>
                </a:xfrm>
              </p:grpSpPr>
              <p:sp>
                <p:nvSpPr>
                  <p:cNvPr id="7244" name="Line 472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45" name="Line 473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32" name="Group 474"/>
                <p:cNvGrpSpPr/>
                <p:nvPr/>
              </p:nvGrpSpPr>
              <p:grpSpPr>
                <a:xfrm>
                  <a:off x="1440" y="2832"/>
                  <a:ext cx="96" cy="96"/>
                  <a:chOff x="4080" y="720"/>
                  <a:chExt cx="144" cy="96"/>
                </a:xfrm>
              </p:grpSpPr>
              <p:sp>
                <p:nvSpPr>
                  <p:cNvPr id="7242" name="Line 475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43" name="Line 476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33" name="Group 477"/>
                <p:cNvGrpSpPr/>
                <p:nvPr/>
              </p:nvGrpSpPr>
              <p:grpSpPr>
                <a:xfrm>
                  <a:off x="1824" y="2832"/>
                  <a:ext cx="96" cy="96"/>
                  <a:chOff x="4080" y="720"/>
                  <a:chExt cx="144" cy="96"/>
                </a:xfrm>
              </p:grpSpPr>
              <p:sp>
                <p:nvSpPr>
                  <p:cNvPr id="7240" name="Line 478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41" name="Line 479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34" name="Group 480"/>
                <p:cNvGrpSpPr/>
                <p:nvPr/>
              </p:nvGrpSpPr>
              <p:grpSpPr>
                <a:xfrm>
                  <a:off x="2160" y="2832"/>
                  <a:ext cx="96" cy="96"/>
                  <a:chOff x="4080" y="720"/>
                  <a:chExt cx="144" cy="96"/>
                </a:xfrm>
              </p:grpSpPr>
              <p:sp>
                <p:nvSpPr>
                  <p:cNvPr id="7238" name="Line 481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39" name="Line 482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35" name="Group 483"/>
                <p:cNvGrpSpPr/>
                <p:nvPr/>
              </p:nvGrpSpPr>
              <p:grpSpPr>
                <a:xfrm>
                  <a:off x="2592" y="2832"/>
                  <a:ext cx="96" cy="96"/>
                  <a:chOff x="4080" y="720"/>
                  <a:chExt cx="144" cy="96"/>
                </a:xfrm>
              </p:grpSpPr>
              <p:sp>
                <p:nvSpPr>
                  <p:cNvPr id="7236" name="Line 484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37" name="Line 485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sp>
            <p:nvSpPr>
              <p:cNvPr id="7178" name="Line 486"/>
              <p:cNvSpPr/>
              <p:nvPr/>
            </p:nvSpPr>
            <p:spPr>
              <a:xfrm>
                <a:off x="3340" y="3255"/>
                <a:ext cx="191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7179" name="Line 487"/>
              <p:cNvSpPr/>
              <p:nvPr/>
            </p:nvSpPr>
            <p:spPr>
              <a:xfrm flipH="1" flipV="1">
                <a:off x="4240" y="1846"/>
                <a:ext cx="0" cy="179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7180" name="Text Box 488"/>
              <p:cNvSpPr txBox="1"/>
              <p:nvPr/>
            </p:nvSpPr>
            <p:spPr>
              <a:xfrm>
                <a:off x="4861" y="2833"/>
                <a:ext cx="51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81" name="Text Box 489"/>
              <p:cNvSpPr txBox="1"/>
              <p:nvPr/>
            </p:nvSpPr>
            <p:spPr>
              <a:xfrm>
                <a:off x="3379" y="2842"/>
                <a:ext cx="46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82" name="Text Box 490"/>
              <p:cNvSpPr txBox="1"/>
              <p:nvPr/>
            </p:nvSpPr>
            <p:spPr>
              <a:xfrm>
                <a:off x="4195" y="2205"/>
                <a:ext cx="589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83" name="Text Box 491"/>
              <p:cNvSpPr txBox="1"/>
              <p:nvPr/>
            </p:nvSpPr>
            <p:spPr>
              <a:xfrm>
                <a:off x="4152" y="3203"/>
                <a:ext cx="1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endParaRPr lang="zh-CN" altLang="zh-CN" sz="28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7184" name="Object 492"/>
              <p:cNvGraphicFramePr>
                <a:graphicFrameLocks noChangeAspect="1"/>
              </p:cNvGraphicFramePr>
              <p:nvPr/>
            </p:nvGraphicFramePr>
            <p:xfrm>
              <a:off x="5126" y="3322"/>
              <a:ext cx="193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3" name="" r:id="rId8" imgW="177800" imgH="190500" progId="Equation.3">
                      <p:embed/>
                    </p:oleObj>
                  </mc:Choice>
                  <mc:Fallback>
                    <p:oleObj name="" r:id="rId8" imgW="177800" imgH="190500" progId="Equation.3">
                      <p:embed/>
                      <p:pic>
                        <p:nvPicPr>
                          <p:cNvPr id="0" name="图片 3152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5126" y="3322"/>
                            <a:ext cx="193" cy="18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5" name="Object 493"/>
              <p:cNvGraphicFramePr>
                <a:graphicFrameLocks noChangeAspect="1"/>
              </p:cNvGraphicFramePr>
              <p:nvPr/>
            </p:nvGraphicFramePr>
            <p:xfrm>
              <a:off x="4240" y="1878"/>
              <a:ext cx="206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6" name="" r:id="rId10" imgW="190500" imgH="241300" progId="Equation.3">
                      <p:embed/>
                    </p:oleObj>
                  </mc:Choice>
                  <mc:Fallback>
                    <p:oleObj name="" r:id="rId10" imgW="190500" imgH="241300" progId="Equation.3">
                      <p:embed/>
                      <p:pic>
                        <p:nvPicPr>
                          <p:cNvPr id="0" name="图片 3155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4240" y="1878"/>
                            <a:ext cx="206" cy="23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6" name="Object 494"/>
              <p:cNvGraphicFramePr>
                <a:graphicFrameLocks noChangeAspect="1"/>
              </p:cNvGraphicFramePr>
              <p:nvPr/>
            </p:nvGraphicFramePr>
            <p:xfrm>
              <a:off x="4524" y="3007"/>
              <a:ext cx="170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5" name="" r:id="rId12" imgW="127000" imgH="177800" progId="Equation.3">
                      <p:embed/>
                    </p:oleObj>
                  </mc:Choice>
                  <mc:Fallback>
                    <p:oleObj name="" r:id="rId12" imgW="127000" imgH="177800" progId="Equation.3">
                      <p:embed/>
                      <p:pic>
                        <p:nvPicPr>
                          <p:cNvPr id="0" name="图片 3154"/>
                          <p:cNvPicPr/>
                          <p:nvPr/>
                        </p:nvPicPr>
                        <p:blipFill>
                          <a:blip r:embed="rId13">
                            <a:clrChange>
                              <a:clrFrom>
                                <a:srgbClr val="000000"/>
                              </a:clrFrom>
                              <a:clrTo>
                                <a:srgbClr val="C0504D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24" y="3007"/>
                            <a:ext cx="170" cy="22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87" name="AutoShape 495"/>
              <p:cNvSpPr/>
              <p:nvPr/>
            </p:nvSpPr>
            <p:spPr>
              <a:xfrm>
                <a:off x="3603" y="2499"/>
                <a:ext cx="1258" cy="1222"/>
              </a:xfrm>
              <a:custGeom>
                <a:avLst/>
                <a:gdLst>
                  <a:gd name="txL" fmla="*/ 120 w 21600"/>
                  <a:gd name="txT" fmla="*/ 0 h 21600"/>
                  <a:gd name="txR" fmla="*/ 21480 w 21600"/>
                  <a:gd name="txB" fmla="*/ 12285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>
                    <a:moveTo>
                      <a:pt x="1050" y="9554"/>
                    </a:moveTo>
                    <a:cubicBezTo>
                      <a:pt x="1677" y="4647"/>
                      <a:pt x="5853" y="970"/>
                      <a:pt x="10800" y="971"/>
                    </a:cubicBezTo>
                    <a:cubicBezTo>
                      <a:pt x="15746" y="971"/>
                      <a:pt x="19922" y="4647"/>
                      <a:pt x="20549" y="9554"/>
                    </a:cubicBezTo>
                    <a:lnTo>
                      <a:pt x="21512" y="9430"/>
                    </a:lnTo>
                    <a:cubicBezTo>
                      <a:pt x="20823" y="4039"/>
                      <a:pt x="16235" y="-1"/>
                      <a:pt x="10799" y="0"/>
                    </a:cubicBezTo>
                    <a:cubicBezTo>
                      <a:pt x="5364" y="0"/>
                      <a:pt x="776" y="4039"/>
                      <a:pt x="87" y="9430"/>
                    </a:cubicBezTo>
                    <a:lnTo>
                      <a:pt x="1050" y="9554"/>
                    </a:lnTo>
                    <a:close/>
                  </a:path>
                </a:pathLst>
              </a:custGeom>
              <a:solidFill>
                <a:srgbClr val="CCECFF">
                  <a:alpha val="100000"/>
                </a:srgbClr>
              </a:solidFill>
              <a:ln w="19050" cap="flat" cmpd="sng">
                <a:solidFill>
                  <a:srgbClr val="0000FF">
                    <a:alpha val="10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188" name="Rectangle 496"/>
              <p:cNvSpPr/>
              <p:nvPr/>
            </p:nvSpPr>
            <p:spPr>
              <a:xfrm>
                <a:off x="3606" y="3036"/>
                <a:ext cx="93" cy="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189" name="Rectangle 497"/>
              <p:cNvSpPr/>
              <p:nvPr/>
            </p:nvSpPr>
            <p:spPr>
              <a:xfrm>
                <a:off x="4771" y="3036"/>
                <a:ext cx="93" cy="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7190" name="Object 500"/>
              <p:cNvGraphicFramePr>
                <a:graphicFrameLocks noChangeAspect="1"/>
              </p:cNvGraphicFramePr>
              <p:nvPr/>
            </p:nvGraphicFramePr>
            <p:xfrm>
              <a:off x="4882" y="1797"/>
              <a:ext cx="238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4" name="" r:id="rId14" imgW="254000" imgH="317500" progId="Equation.3">
                      <p:embed/>
                    </p:oleObj>
                  </mc:Choice>
                  <mc:Fallback>
                    <p:oleObj name="" r:id="rId14" imgW="254000" imgH="317500" progId="Equation.3">
                      <p:embed/>
                      <p:pic>
                        <p:nvPicPr>
                          <p:cNvPr id="0" name="图片 3153"/>
                          <p:cNvPicPr/>
                          <p:nvPr/>
                        </p:nvPicPr>
                        <p:blipFill>
                          <a:blip r:embed="rId15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882" y="1797"/>
                            <a:ext cx="238" cy="29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91" name="Text Box 503"/>
              <p:cNvSpPr txBox="1"/>
              <p:nvPr/>
            </p:nvSpPr>
            <p:spPr>
              <a:xfrm>
                <a:off x="4240" y="3151"/>
                <a:ext cx="254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o</a:t>
                </a:r>
                <a:endParaRPr lang="en-US" altLang="zh-CN" sz="32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92" name="Rectangle 525"/>
              <p:cNvSpPr/>
              <p:nvPr/>
            </p:nvSpPr>
            <p:spPr>
              <a:xfrm>
                <a:off x="3622" y="2990"/>
                <a:ext cx="1224" cy="45"/>
              </a:xfrm>
              <a:prstGeom prst="rect">
                <a:avLst/>
              </a:prstGeom>
              <a:solidFill>
                <a:srgbClr val="CCECFF"/>
              </a:solidFill>
              <a:ln w="1905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193" name="Line 524"/>
              <p:cNvSpPr/>
              <p:nvPr/>
            </p:nvSpPr>
            <p:spPr>
              <a:xfrm>
                <a:off x="4377" y="3011"/>
                <a:ext cx="363" cy="0"/>
              </a:xfrm>
              <a:prstGeom prst="line">
                <a:avLst/>
              </a:prstGeom>
              <a:ln w="25400" cap="flat" cmpd="sng">
                <a:solidFill>
                  <a:srgbClr val="0000FF"/>
                </a:solidFill>
                <a:prstDash val="solid"/>
                <a:headEnd type="triangle" w="sm" len="lg"/>
                <a:tailEnd type="none" w="med" len="med"/>
              </a:ln>
            </p:spPr>
          </p:sp>
        </p:grpSp>
        <p:sp>
          <p:nvSpPr>
            <p:cNvPr id="7174" name="Line 527"/>
            <p:cNvSpPr/>
            <p:nvPr/>
          </p:nvSpPr>
          <p:spPr>
            <a:xfrm flipH="1" flipV="1">
              <a:off x="3886" y="2630"/>
              <a:ext cx="347" cy="61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7175" name="Text Box 528"/>
            <p:cNvSpPr txBox="1"/>
            <p:nvPr/>
          </p:nvSpPr>
          <p:spPr>
            <a:xfrm>
              <a:off x="4001" y="2672"/>
              <a:ext cx="19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endParaRPr lang="en-US" altLang="zh-CN" sz="2400" i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1"/>
          <p:cNvSpPr txBox="1">
            <a:spLocks noGrp="1"/>
          </p:cNvSpPr>
          <p:nvPr/>
        </p:nvSpPr>
        <p:spPr>
          <a:xfrm>
            <a:off x="6588125" y="6381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CC"/>
                </a:solidFill>
                <a:latin typeface="Calibri" panose="020F0502020204030204" pitchFamily="34" charset="0"/>
              </a:rPr>
            </a:fld>
            <a:endParaRPr lang="en-US" altLang="zh-CN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sp>
        <p:nvSpPr>
          <p:cNvPr id="14488" name="Text Box 152"/>
          <p:cNvSpPr txBox="1"/>
          <p:nvPr/>
        </p:nvSpPr>
        <p:spPr>
          <a:xfrm>
            <a:off x="1762125" y="1844675"/>
            <a:ext cx="34575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根据对称性分析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489" name="Object 153"/>
          <p:cNvGraphicFramePr>
            <a:graphicFrameLocks noChangeAspect="1"/>
          </p:cNvGraphicFramePr>
          <p:nvPr/>
        </p:nvGraphicFramePr>
        <p:xfrm>
          <a:off x="1230313" y="2781300"/>
          <a:ext cx="18288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622300" imgH="254000" progId="Equation.3">
                  <p:embed/>
                </p:oleObj>
              </mc:Choice>
              <mc:Fallback>
                <p:oleObj name="" r:id="rId1" imgW="622300" imgH="2540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30313" y="2781300"/>
                        <a:ext cx="1828800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90" name="Object 154"/>
          <p:cNvGraphicFramePr>
            <a:graphicFrameLocks noChangeAspect="1"/>
          </p:cNvGraphicFramePr>
          <p:nvPr/>
        </p:nvGraphicFramePr>
        <p:xfrm>
          <a:off x="5651500" y="1895475"/>
          <a:ext cx="12255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3" imgW="469900" imgH="215900" progId="Equation.3">
                  <p:embed/>
                </p:oleObj>
              </mc:Choice>
              <mc:Fallback>
                <p:oleObj name="" r:id="rId3" imgW="469900" imgH="2159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51500" y="1895475"/>
                        <a:ext cx="122555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91" name="Object 155"/>
          <p:cNvGraphicFramePr>
            <a:graphicFrameLocks noChangeAspect="1"/>
          </p:cNvGraphicFramePr>
          <p:nvPr/>
        </p:nvGraphicFramePr>
        <p:xfrm>
          <a:off x="2117725" y="985838"/>
          <a:ext cx="216693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5" imgW="850265" imgH="241300" progId="Equation.3">
                  <p:embed/>
                </p:oleObj>
              </mc:Choice>
              <mc:Fallback>
                <p:oleObj name="" r:id="rId5" imgW="850265" imgH="2413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7725" y="985838"/>
                        <a:ext cx="2166938" cy="64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156"/>
          <p:cNvSpPr txBox="1"/>
          <p:nvPr/>
        </p:nvSpPr>
        <p:spPr>
          <a:xfrm>
            <a:off x="914400" y="1019175"/>
            <a:ext cx="13827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解</a:t>
            </a:r>
            <a:endParaRPr lang="zh-CN" altLang="en-US" sz="32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512" name="Object 176"/>
          <p:cNvGraphicFramePr>
            <a:graphicFrameLocks noChangeAspect="1"/>
          </p:cNvGraphicFramePr>
          <p:nvPr/>
        </p:nvGraphicFramePr>
        <p:xfrm>
          <a:off x="1195388" y="3789363"/>
          <a:ext cx="37528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7" imgW="1485900" imgH="279400" progId="Equation.3">
                  <p:embed/>
                </p:oleObj>
              </mc:Choice>
              <mc:Fallback>
                <p:oleObj name="" r:id="rId7" imgW="1485900" imgH="2794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5388" y="3789363"/>
                        <a:ext cx="375285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05" name="Object 669"/>
          <p:cNvGraphicFramePr>
            <a:graphicFrameLocks noChangeAspect="1"/>
          </p:cNvGraphicFramePr>
          <p:nvPr/>
        </p:nvGraphicFramePr>
        <p:xfrm>
          <a:off x="1706563" y="4816475"/>
          <a:ext cx="20732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9" imgW="1307465" imgH="304800" progId="Equation.3">
                  <p:embed/>
                </p:oleObj>
              </mc:Choice>
              <mc:Fallback>
                <p:oleObj name="" r:id="rId9" imgW="1307465" imgH="3048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06563" y="4816475"/>
                        <a:ext cx="2073275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2" name="Group 673"/>
          <p:cNvGrpSpPr/>
          <p:nvPr/>
        </p:nvGrpSpPr>
        <p:grpSpPr>
          <a:xfrm>
            <a:off x="5076825" y="2852738"/>
            <a:ext cx="3443288" cy="3240087"/>
            <a:chOff x="3206" y="1797"/>
            <a:chExt cx="2169" cy="2041"/>
          </a:xfrm>
        </p:grpSpPr>
        <p:grpSp>
          <p:nvGrpSpPr>
            <p:cNvPr id="8225" name="Group 674"/>
            <p:cNvGrpSpPr/>
            <p:nvPr/>
          </p:nvGrpSpPr>
          <p:grpSpPr>
            <a:xfrm>
              <a:off x="3206" y="1797"/>
              <a:ext cx="2169" cy="2041"/>
              <a:chOff x="3206" y="1797"/>
              <a:chExt cx="2169" cy="2041"/>
            </a:xfrm>
          </p:grpSpPr>
          <p:sp>
            <p:nvSpPr>
              <p:cNvPr id="8228" name="Rectangle 675"/>
              <p:cNvSpPr/>
              <p:nvPr/>
            </p:nvSpPr>
            <p:spPr>
              <a:xfrm>
                <a:off x="3206" y="1797"/>
                <a:ext cx="2079" cy="2041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8229" name="Group 676"/>
              <p:cNvGrpSpPr/>
              <p:nvPr/>
            </p:nvGrpSpPr>
            <p:grpSpPr>
              <a:xfrm>
                <a:off x="3333" y="1925"/>
                <a:ext cx="1823" cy="1870"/>
                <a:chOff x="384" y="1008"/>
                <a:chExt cx="2304" cy="1920"/>
              </a:xfrm>
            </p:grpSpPr>
            <p:grpSp>
              <p:nvGrpSpPr>
                <p:cNvPr id="8246" name="Group 677"/>
                <p:cNvGrpSpPr/>
                <p:nvPr/>
              </p:nvGrpSpPr>
              <p:grpSpPr>
                <a:xfrm>
                  <a:off x="2160" y="1008"/>
                  <a:ext cx="96" cy="96"/>
                  <a:chOff x="4080" y="720"/>
                  <a:chExt cx="144" cy="96"/>
                </a:xfrm>
              </p:grpSpPr>
              <p:sp>
                <p:nvSpPr>
                  <p:cNvPr id="8370" name="Line 678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71" name="Line 679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47" name="Group 680"/>
                <p:cNvGrpSpPr/>
                <p:nvPr/>
              </p:nvGrpSpPr>
              <p:grpSpPr>
                <a:xfrm>
                  <a:off x="2160" y="1344"/>
                  <a:ext cx="96" cy="96"/>
                  <a:chOff x="4080" y="720"/>
                  <a:chExt cx="144" cy="96"/>
                </a:xfrm>
              </p:grpSpPr>
              <p:sp>
                <p:nvSpPr>
                  <p:cNvPr id="8368" name="Line 681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69" name="Line 682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48" name="Group 683"/>
                <p:cNvGrpSpPr/>
                <p:nvPr/>
              </p:nvGrpSpPr>
              <p:grpSpPr>
                <a:xfrm>
                  <a:off x="2160" y="1680"/>
                  <a:ext cx="96" cy="96"/>
                  <a:chOff x="4080" y="720"/>
                  <a:chExt cx="144" cy="96"/>
                </a:xfrm>
              </p:grpSpPr>
              <p:sp>
                <p:nvSpPr>
                  <p:cNvPr id="8366" name="Line 684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67" name="Line 685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49" name="Group 686"/>
                <p:cNvGrpSpPr/>
                <p:nvPr/>
              </p:nvGrpSpPr>
              <p:grpSpPr>
                <a:xfrm>
                  <a:off x="384" y="1008"/>
                  <a:ext cx="96" cy="96"/>
                  <a:chOff x="4080" y="720"/>
                  <a:chExt cx="144" cy="96"/>
                </a:xfrm>
              </p:grpSpPr>
              <p:sp>
                <p:nvSpPr>
                  <p:cNvPr id="8364" name="Line 687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65" name="Line 688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50" name="Group 689"/>
                <p:cNvGrpSpPr/>
                <p:nvPr/>
              </p:nvGrpSpPr>
              <p:grpSpPr>
                <a:xfrm>
                  <a:off x="720" y="1008"/>
                  <a:ext cx="96" cy="96"/>
                  <a:chOff x="4080" y="720"/>
                  <a:chExt cx="144" cy="96"/>
                </a:xfrm>
              </p:grpSpPr>
              <p:sp>
                <p:nvSpPr>
                  <p:cNvPr id="8362" name="Line 690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63" name="Line 691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51" name="Group 692"/>
                <p:cNvGrpSpPr/>
                <p:nvPr/>
              </p:nvGrpSpPr>
              <p:grpSpPr>
                <a:xfrm>
                  <a:off x="1056" y="1008"/>
                  <a:ext cx="96" cy="96"/>
                  <a:chOff x="4080" y="720"/>
                  <a:chExt cx="144" cy="96"/>
                </a:xfrm>
              </p:grpSpPr>
              <p:sp>
                <p:nvSpPr>
                  <p:cNvPr id="8360" name="Line 693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61" name="Line 694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52" name="Group 695"/>
                <p:cNvGrpSpPr/>
                <p:nvPr/>
              </p:nvGrpSpPr>
              <p:grpSpPr>
                <a:xfrm>
                  <a:off x="384" y="1344"/>
                  <a:ext cx="96" cy="96"/>
                  <a:chOff x="4080" y="720"/>
                  <a:chExt cx="144" cy="96"/>
                </a:xfrm>
              </p:grpSpPr>
              <p:sp>
                <p:nvSpPr>
                  <p:cNvPr id="8358" name="Line 696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59" name="Line 697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53" name="Group 698"/>
                <p:cNvGrpSpPr/>
                <p:nvPr/>
              </p:nvGrpSpPr>
              <p:grpSpPr>
                <a:xfrm>
                  <a:off x="720" y="1344"/>
                  <a:ext cx="96" cy="96"/>
                  <a:chOff x="4080" y="720"/>
                  <a:chExt cx="144" cy="96"/>
                </a:xfrm>
              </p:grpSpPr>
              <p:sp>
                <p:nvSpPr>
                  <p:cNvPr id="8356" name="Line 699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57" name="Line 700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54" name="Group 701"/>
                <p:cNvGrpSpPr/>
                <p:nvPr/>
              </p:nvGrpSpPr>
              <p:grpSpPr>
                <a:xfrm>
                  <a:off x="1056" y="1344"/>
                  <a:ext cx="96" cy="96"/>
                  <a:chOff x="4080" y="720"/>
                  <a:chExt cx="144" cy="96"/>
                </a:xfrm>
              </p:grpSpPr>
              <p:sp>
                <p:nvSpPr>
                  <p:cNvPr id="8354" name="Line 702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55" name="Line 703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55" name="Group 704"/>
                <p:cNvGrpSpPr/>
                <p:nvPr/>
              </p:nvGrpSpPr>
              <p:grpSpPr>
                <a:xfrm>
                  <a:off x="384" y="1680"/>
                  <a:ext cx="96" cy="96"/>
                  <a:chOff x="4080" y="720"/>
                  <a:chExt cx="144" cy="96"/>
                </a:xfrm>
              </p:grpSpPr>
              <p:sp>
                <p:nvSpPr>
                  <p:cNvPr id="8352" name="Line 705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53" name="Line 706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56" name="Group 707"/>
                <p:cNvGrpSpPr/>
                <p:nvPr/>
              </p:nvGrpSpPr>
              <p:grpSpPr>
                <a:xfrm>
                  <a:off x="720" y="1680"/>
                  <a:ext cx="96" cy="96"/>
                  <a:chOff x="4080" y="720"/>
                  <a:chExt cx="144" cy="96"/>
                </a:xfrm>
              </p:grpSpPr>
              <p:sp>
                <p:nvSpPr>
                  <p:cNvPr id="8350" name="Line 708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51" name="Line 709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57" name="Group 710"/>
                <p:cNvGrpSpPr/>
                <p:nvPr/>
              </p:nvGrpSpPr>
              <p:grpSpPr>
                <a:xfrm>
                  <a:off x="1056" y="1680"/>
                  <a:ext cx="96" cy="96"/>
                  <a:chOff x="4080" y="720"/>
                  <a:chExt cx="144" cy="96"/>
                </a:xfrm>
              </p:grpSpPr>
              <p:sp>
                <p:nvSpPr>
                  <p:cNvPr id="8348" name="Line 711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49" name="Line 712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58" name="Group 713"/>
                <p:cNvGrpSpPr/>
                <p:nvPr/>
              </p:nvGrpSpPr>
              <p:grpSpPr>
                <a:xfrm>
                  <a:off x="384" y="2064"/>
                  <a:ext cx="96" cy="96"/>
                  <a:chOff x="4080" y="720"/>
                  <a:chExt cx="144" cy="96"/>
                </a:xfrm>
              </p:grpSpPr>
              <p:sp>
                <p:nvSpPr>
                  <p:cNvPr id="8346" name="Line 714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47" name="Line 715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59" name="Group 716"/>
                <p:cNvGrpSpPr/>
                <p:nvPr/>
              </p:nvGrpSpPr>
              <p:grpSpPr>
                <a:xfrm>
                  <a:off x="720" y="2064"/>
                  <a:ext cx="96" cy="96"/>
                  <a:chOff x="4080" y="720"/>
                  <a:chExt cx="144" cy="96"/>
                </a:xfrm>
              </p:grpSpPr>
              <p:sp>
                <p:nvSpPr>
                  <p:cNvPr id="8344" name="Line 717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45" name="Line 718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60" name="Group 719"/>
                <p:cNvGrpSpPr/>
                <p:nvPr/>
              </p:nvGrpSpPr>
              <p:grpSpPr>
                <a:xfrm>
                  <a:off x="1056" y="2064"/>
                  <a:ext cx="96" cy="96"/>
                  <a:chOff x="4080" y="720"/>
                  <a:chExt cx="144" cy="96"/>
                </a:xfrm>
              </p:grpSpPr>
              <p:sp>
                <p:nvSpPr>
                  <p:cNvPr id="8342" name="Line 720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43" name="Line 721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61" name="Group 722"/>
                <p:cNvGrpSpPr/>
                <p:nvPr/>
              </p:nvGrpSpPr>
              <p:grpSpPr>
                <a:xfrm>
                  <a:off x="1440" y="1008"/>
                  <a:ext cx="96" cy="96"/>
                  <a:chOff x="4080" y="720"/>
                  <a:chExt cx="144" cy="96"/>
                </a:xfrm>
              </p:grpSpPr>
              <p:sp>
                <p:nvSpPr>
                  <p:cNvPr id="8340" name="Line 723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41" name="Line 724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62" name="Group 725"/>
                <p:cNvGrpSpPr/>
                <p:nvPr/>
              </p:nvGrpSpPr>
              <p:grpSpPr>
                <a:xfrm>
                  <a:off x="1824" y="1008"/>
                  <a:ext cx="96" cy="96"/>
                  <a:chOff x="4080" y="720"/>
                  <a:chExt cx="144" cy="96"/>
                </a:xfrm>
              </p:grpSpPr>
              <p:sp>
                <p:nvSpPr>
                  <p:cNvPr id="8338" name="Line 726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39" name="Line 727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63" name="Group 728"/>
                <p:cNvGrpSpPr/>
                <p:nvPr/>
              </p:nvGrpSpPr>
              <p:grpSpPr>
                <a:xfrm>
                  <a:off x="1440" y="1344"/>
                  <a:ext cx="96" cy="96"/>
                  <a:chOff x="4080" y="720"/>
                  <a:chExt cx="144" cy="96"/>
                </a:xfrm>
              </p:grpSpPr>
              <p:sp>
                <p:nvSpPr>
                  <p:cNvPr id="8336" name="Line 729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37" name="Line 730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64" name="Group 731"/>
                <p:cNvGrpSpPr/>
                <p:nvPr/>
              </p:nvGrpSpPr>
              <p:grpSpPr>
                <a:xfrm>
                  <a:off x="1824" y="1344"/>
                  <a:ext cx="96" cy="96"/>
                  <a:chOff x="4080" y="720"/>
                  <a:chExt cx="144" cy="96"/>
                </a:xfrm>
              </p:grpSpPr>
              <p:sp>
                <p:nvSpPr>
                  <p:cNvPr id="8334" name="Line 732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35" name="Line 733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65" name="Group 734"/>
                <p:cNvGrpSpPr/>
                <p:nvPr/>
              </p:nvGrpSpPr>
              <p:grpSpPr>
                <a:xfrm>
                  <a:off x="1440" y="1680"/>
                  <a:ext cx="96" cy="96"/>
                  <a:chOff x="4080" y="720"/>
                  <a:chExt cx="144" cy="96"/>
                </a:xfrm>
              </p:grpSpPr>
              <p:sp>
                <p:nvSpPr>
                  <p:cNvPr id="8332" name="Line 735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33" name="Line 736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66" name="Group 737"/>
                <p:cNvGrpSpPr/>
                <p:nvPr/>
              </p:nvGrpSpPr>
              <p:grpSpPr>
                <a:xfrm>
                  <a:off x="1824" y="1680"/>
                  <a:ext cx="96" cy="96"/>
                  <a:chOff x="4080" y="720"/>
                  <a:chExt cx="144" cy="96"/>
                </a:xfrm>
              </p:grpSpPr>
              <p:sp>
                <p:nvSpPr>
                  <p:cNvPr id="8330" name="Line 738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31" name="Line 739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67" name="Group 740"/>
                <p:cNvGrpSpPr/>
                <p:nvPr/>
              </p:nvGrpSpPr>
              <p:grpSpPr>
                <a:xfrm>
                  <a:off x="1440" y="2064"/>
                  <a:ext cx="96" cy="96"/>
                  <a:chOff x="4080" y="720"/>
                  <a:chExt cx="144" cy="96"/>
                </a:xfrm>
              </p:grpSpPr>
              <p:sp>
                <p:nvSpPr>
                  <p:cNvPr id="8328" name="Line 741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29" name="Line 742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68" name="Group 743"/>
                <p:cNvGrpSpPr/>
                <p:nvPr/>
              </p:nvGrpSpPr>
              <p:grpSpPr>
                <a:xfrm>
                  <a:off x="1824" y="2064"/>
                  <a:ext cx="96" cy="96"/>
                  <a:chOff x="4080" y="720"/>
                  <a:chExt cx="144" cy="96"/>
                </a:xfrm>
              </p:grpSpPr>
              <p:sp>
                <p:nvSpPr>
                  <p:cNvPr id="8326" name="Line 744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27" name="Line 745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69" name="Group 746"/>
                <p:cNvGrpSpPr/>
                <p:nvPr/>
              </p:nvGrpSpPr>
              <p:grpSpPr>
                <a:xfrm>
                  <a:off x="2160" y="2064"/>
                  <a:ext cx="96" cy="96"/>
                  <a:chOff x="4080" y="720"/>
                  <a:chExt cx="144" cy="96"/>
                </a:xfrm>
              </p:grpSpPr>
              <p:sp>
                <p:nvSpPr>
                  <p:cNvPr id="8324" name="Line 747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25" name="Line 748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70" name="Group 749"/>
                <p:cNvGrpSpPr/>
                <p:nvPr/>
              </p:nvGrpSpPr>
              <p:grpSpPr>
                <a:xfrm>
                  <a:off x="384" y="2448"/>
                  <a:ext cx="96" cy="96"/>
                  <a:chOff x="4080" y="720"/>
                  <a:chExt cx="144" cy="96"/>
                </a:xfrm>
              </p:grpSpPr>
              <p:sp>
                <p:nvSpPr>
                  <p:cNvPr id="8322" name="Line 750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23" name="Line 751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71" name="Group 752"/>
                <p:cNvGrpSpPr/>
                <p:nvPr/>
              </p:nvGrpSpPr>
              <p:grpSpPr>
                <a:xfrm>
                  <a:off x="720" y="2448"/>
                  <a:ext cx="96" cy="96"/>
                  <a:chOff x="4080" y="720"/>
                  <a:chExt cx="144" cy="96"/>
                </a:xfrm>
              </p:grpSpPr>
              <p:sp>
                <p:nvSpPr>
                  <p:cNvPr id="8320" name="Line 753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21" name="Line 754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72" name="Group 755"/>
                <p:cNvGrpSpPr/>
                <p:nvPr/>
              </p:nvGrpSpPr>
              <p:grpSpPr>
                <a:xfrm>
                  <a:off x="1056" y="2448"/>
                  <a:ext cx="96" cy="96"/>
                  <a:chOff x="4080" y="720"/>
                  <a:chExt cx="144" cy="96"/>
                </a:xfrm>
              </p:grpSpPr>
              <p:sp>
                <p:nvSpPr>
                  <p:cNvPr id="8318" name="Line 756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19" name="Line 757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73" name="Group 758"/>
                <p:cNvGrpSpPr/>
                <p:nvPr/>
              </p:nvGrpSpPr>
              <p:grpSpPr>
                <a:xfrm>
                  <a:off x="1440" y="2448"/>
                  <a:ext cx="96" cy="96"/>
                  <a:chOff x="4080" y="720"/>
                  <a:chExt cx="144" cy="96"/>
                </a:xfrm>
              </p:grpSpPr>
              <p:sp>
                <p:nvSpPr>
                  <p:cNvPr id="8316" name="Line 759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17" name="Line 760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74" name="Group 761"/>
                <p:cNvGrpSpPr/>
                <p:nvPr/>
              </p:nvGrpSpPr>
              <p:grpSpPr>
                <a:xfrm>
                  <a:off x="1824" y="2448"/>
                  <a:ext cx="96" cy="96"/>
                  <a:chOff x="4080" y="720"/>
                  <a:chExt cx="144" cy="96"/>
                </a:xfrm>
              </p:grpSpPr>
              <p:sp>
                <p:nvSpPr>
                  <p:cNvPr id="8314" name="Line 762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15" name="Line 763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75" name="Group 764"/>
                <p:cNvGrpSpPr/>
                <p:nvPr/>
              </p:nvGrpSpPr>
              <p:grpSpPr>
                <a:xfrm>
                  <a:off x="2160" y="2448"/>
                  <a:ext cx="96" cy="96"/>
                  <a:chOff x="4080" y="720"/>
                  <a:chExt cx="144" cy="96"/>
                </a:xfrm>
              </p:grpSpPr>
              <p:sp>
                <p:nvSpPr>
                  <p:cNvPr id="8312" name="Line 765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13" name="Line 766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76" name="Group 767"/>
                <p:cNvGrpSpPr/>
                <p:nvPr/>
              </p:nvGrpSpPr>
              <p:grpSpPr>
                <a:xfrm>
                  <a:off x="2592" y="1008"/>
                  <a:ext cx="96" cy="96"/>
                  <a:chOff x="4080" y="720"/>
                  <a:chExt cx="144" cy="96"/>
                </a:xfrm>
              </p:grpSpPr>
              <p:sp>
                <p:nvSpPr>
                  <p:cNvPr id="8310" name="Line 768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11" name="Line 769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77" name="Group 770"/>
                <p:cNvGrpSpPr/>
                <p:nvPr/>
              </p:nvGrpSpPr>
              <p:grpSpPr>
                <a:xfrm>
                  <a:off x="2592" y="1344"/>
                  <a:ext cx="96" cy="96"/>
                  <a:chOff x="4080" y="720"/>
                  <a:chExt cx="144" cy="96"/>
                </a:xfrm>
              </p:grpSpPr>
              <p:sp>
                <p:nvSpPr>
                  <p:cNvPr id="8308" name="Line 771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09" name="Line 772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78" name="Group 773"/>
                <p:cNvGrpSpPr/>
                <p:nvPr/>
              </p:nvGrpSpPr>
              <p:grpSpPr>
                <a:xfrm>
                  <a:off x="2592" y="1680"/>
                  <a:ext cx="96" cy="96"/>
                  <a:chOff x="4080" y="720"/>
                  <a:chExt cx="144" cy="96"/>
                </a:xfrm>
              </p:grpSpPr>
              <p:sp>
                <p:nvSpPr>
                  <p:cNvPr id="8306" name="Line 774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07" name="Line 775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79" name="Group 776"/>
                <p:cNvGrpSpPr/>
                <p:nvPr/>
              </p:nvGrpSpPr>
              <p:grpSpPr>
                <a:xfrm>
                  <a:off x="2592" y="2064"/>
                  <a:ext cx="96" cy="96"/>
                  <a:chOff x="4080" y="720"/>
                  <a:chExt cx="144" cy="96"/>
                </a:xfrm>
              </p:grpSpPr>
              <p:sp>
                <p:nvSpPr>
                  <p:cNvPr id="8304" name="Line 777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05" name="Line 778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80" name="Group 779"/>
                <p:cNvGrpSpPr/>
                <p:nvPr/>
              </p:nvGrpSpPr>
              <p:grpSpPr>
                <a:xfrm>
                  <a:off x="2592" y="2448"/>
                  <a:ext cx="96" cy="96"/>
                  <a:chOff x="4080" y="720"/>
                  <a:chExt cx="144" cy="96"/>
                </a:xfrm>
              </p:grpSpPr>
              <p:sp>
                <p:nvSpPr>
                  <p:cNvPr id="8302" name="Line 780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03" name="Line 781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81" name="Group 782"/>
                <p:cNvGrpSpPr/>
                <p:nvPr/>
              </p:nvGrpSpPr>
              <p:grpSpPr>
                <a:xfrm>
                  <a:off x="384" y="2832"/>
                  <a:ext cx="96" cy="96"/>
                  <a:chOff x="4080" y="720"/>
                  <a:chExt cx="144" cy="96"/>
                </a:xfrm>
              </p:grpSpPr>
              <p:sp>
                <p:nvSpPr>
                  <p:cNvPr id="8300" name="Line 783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01" name="Line 784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82" name="Group 785"/>
                <p:cNvGrpSpPr/>
                <p:nvPr/>
              </p:nvGrpSpPr>
              <p:grpSpPr>
                <a:xfrm>
                  <a:off x="720" y="2832"/>
                  <a:ext cx="96" cy="96"/>
                  <a:chOff x="4080" y="720"/>
                  <a:chExt cx="144" cy="96"/>
                </a:xfrm>
              </p:grpSpPr>
              <p:sp>
                <p:nvSpPr>
                  <p:cNvPr id="8298" name="Line 786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99" name="Line 787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83" name="Group 788"/>
                <p:cNvGrpSpPr/>
                <p:nvPr/>
              </p:nvGrpSpPr>
              <p:grpSpPr>
                <a:xfrm>
                  <a:off x="1056" y="2832"/>
                  <a:ext cx="96" cy="96"/>
                  <a:chOff x="4080" y="720"/>
                  <a:chExt cx="144" cy="96"/>
                </a:xfrm>
              </p:grpSpPr>
              <p:sp>
                <p:nvSpPr>
                  <p:cNvPr id="8296" name="Line 789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97" name="Line 790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84" name="Group 791"/>
                <p:cNvGrpSpPr/>
                <p:nvPr/>
              </p:nvGrpSpPr>
              <p:grpSpPr>
                <a:xfrm>
                  <a:off x="1440" y="2832"/>
                  <a:ext cx="96" cy="96"/>
                  <a:chOff x="4080" y="720"/>
                  <a:chExt cx="144" cy="96"/>
                </a:xfrm>
              </p:grpSpPr>
              <p:sp>
                <p:nvSpPr>
                  <p:cNvPr id="8294" name="Line 792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95" name="Line 793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85" name="Group 794"/>
                <p:cNvGrpSpPr/>
                <p:nvPr/>
              </p:nvGrpSpPr>
              <p:grpSpPr>
                <a:xfrm>
                  <a:off x="1824" y="2832"/>
                  <a:ext cx="96" cy="96"/>
                  <a:chOff x="4080" y="720"/>
                  <a:chExt cx="144" cy="96"/>
                </a:xfrm>
              </p:grpSpPr>
              <p:sp>
                <p:nvSpPr>
                  <p:cNvPr id="8292" name="Line 795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93" name="Line 796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86" name="Group 797"/>
                <p:cNvGrpSpPr/>
                <p:nvPr/>
              </p:nvGrpSpPr>
              <p:grpSpPr>
                <a:xfrm>
                  <a:off x="2160" y="2832"/>
                  <a:ext cx="96" cy="96"/>
                  <a:chOff x="4080" y="720"/>
                  <a:chExt cx="144" cy="96"/>
                </a:xfrm>
              </p:grpSpPr>
              <p:sp>
                <p:nvSpPr>
                  <p:cNvPr id="8290" name="Line 798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91" name="Line 799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87" name="Group 800"/>
                <p:cNvGrpSpPr/>
                <p:nvPr/>
              </p:nvGrpSpPr>
              <p:grpSpPr>
                <a:xfrm>
                  <a:off x="2592" y="2832"/>
                  <a:ext cx="96" cy="96"/>
                  <a:chOff x="4080" y="720"/>
                  <a:chExt cx="144" cy="96"/>
                </a:xfrm>
              </p:grpSpPr>
              <p:sp>
                <p:nvSpPr>
                  <p:cNvPr id="8288" name="Line 801"/>
                  <p:cNvSpPr/>
                  <p:nvPr/>
                </p:nvSpPr>
                <p:spPr>
                  <a:xfrm flipH="1"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89" name="Line 802"/>
                  <p:cNvSpPr/>
                  <p:nvPr/>
                </p:nvSpPr>
                <p:spPr>
                  <a:xfrm>
                    <a:off x="4080" y="720"/>
                    <a:ext cx="144" cy="96"/>
                  </a:xfrm>
                  <a:prstGeom prst="line">
                    <a:avLst/>
                  </a:prstGeom>
                  <a:ln w="19050" cap="flat" cmpd="sng">
                    <a:solidFill>
                      <a:srgbClr val="0099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sp>
            <p:nvSpPr>
              <p:cNvPr id="8230" name="Line 803"/>
              <p:cNvSpPr/>
              <p:nvPr/>
            </p:nvSpPr>
            <p:spPr>
              <a:xfrm>
                <a:off x="3340" y="3255"/>
                <a:ext cx="191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8231" name="Line 804"/>
              <p:cNvSpPr/>
              <p:nvPr/>
            </p:nvSpPr>
            <p:spPr>
              <a:xfrm flipH="1" flipV="1">
                <a:off x="4240" y="1846"/>
                <a:ext cx="0" cy="179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8232" name="Text Box 805"/>
              <p:cNvSpPr txBox="1"/>
              <p:nvPr/>
            </p:nvSpPr>
            <p:spPr>
              <a:xfrm>
                <a:off x="4861" y="2833"/>
                <a:ext cx="51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33" name="Text Box 806"/>
              <p:cNvSpPr txBox="1"/>
              <p:nvPr/>
            </p:nvSpPr>
            <p:spPr>
              <a:xfrm>
                <a:off x="3379" y="2842"/>
                <a:ext cx="46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34" name="Text Box 807"/>
              <p:cNvSpPr txBox="1"/>
              <p:nvPr/>
            </p:nvSpPr>
            <p:spPr>
              <a:xfrm>
                <a:off x="4195" y="2205"/>
                <a:ext cx="589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35" name="Text Box 808"/>
              <p:cNvSpPr txBox="1"/>
              <p:nvPr/>
            </p:nvSpPr>
            <p:spPr>
              <a:xfrm>
                <a:off x="4152" y="3203"/>
                <a:ext cx="1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endParaRPr lang="zh-CN" altLang="zh-CN" sz="28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8236" name="Object 809"/>
              <p:cNvGraphicFramePr>
                <a:graphicFrameLocks noChangeAspect="1"/>
              </p:cNvGraphicFramePr>
              <p:nvPr/>
            </p:nvGraphicFramePr>
            <p:xfrm>
              <a:off x="5126" y="3322"/>
              <a:ext cx="193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6" name="" r:id="rId11" imgW="177800" imgH="190500" progId="Equation.3">
                      <p:embed/>
                    </p:oleObj>
                  </mc:Choice>
                  <mc:Fallback>
                    <p:oleObj name="" r:id="rId11" imgW="177800" imgH="190500" progId="Equation.3">
                      <p:embed/>
                      <p:pic>
                        <p:nvPicPr>
                          <p:cNvPr id="0" name="图片 3165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126" y="3322"/>
                            <a:ext cx="193" cy="18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7" name="Object 810"/>
              <p:cNvGraphicFramePr>
                <a:graphicFrameLocks noChangeAspect="1"/>
              </p:cNvGraphicFramePr>
              <p:nvPr/>
            </p:nvGraphicFramePr>
            <p:xfrm>
              <a:off x="4240" y="1878"/>
              <a:ext cx="206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0" name="" r:id="rId13" imgW="190500" imgH="241300" progId="Equation.3">
                      <p:embed/>
                    </p:oleObj>
                  </mc:Choice>
                  <mc:Fallback>
                    <p:oleObj name="" r:id="rId13" imgW="190500" imgH="241300" progId="Equation.3">
                      <p:embed/>
                      <p:pic>
                        <p:nvPicPr>
                          <p:cNvPr id="0" name="图片 3169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240" y="1878"/>
                            <a:ext cx="206" cy="23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8" name="Object 811"/>
              <p:cNvGraphicFramePr>
                <a:graphicFrameLocks noChangeAspect="1"/>
              </p:cNvGraphicFramePr>
              <p:nvPr/>
            </p:nvGraphicFramePr>
            <p:xfrm>
              <a:off x="4524" y="3007"/>
              <a:ext cx="170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9" name="" r:id="rId15" imgW="127000" imgH="177800" progId="Equation.3">
                      <p:embed/>
                    </p:oleObj>
                  </mc:Choice>
                  <mc:Fallback>
                    <p:oleObj name="" r:id="rId15" imgW="127000" imgH="177800" progId="Equation.3">
                      <p:embed/>
                      <p:pic>
                        <p:nvPicPr>
                          <p:cNvPr id="0" name="图片 3168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C0504D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24" y="3007"/>
                            <a:ext cx="170" cy="22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39" name="AutoShape 812"/>
              <p:cNvSpPr/>
              <p:nvPr/>
            </p:nvSpPr>
            <p:spPr>
              <a:xfrm>
                <a:off x="3603" y="2499"/>
                <a:ext cx="1258" cy="1222"/>
              </a:xfrm>
              <a:custGeom>
                <a:avLst/>
                <a:gdLst>
                  <a:gd name="txL" fmla="*/ 120 w 21600"/>
                  <a:gd name="txT" fmla="*/ 0 h 21600"/>
                  <a:gd name="txR" fmla="*/ 21480 w 21600"/>
                  <a:gd name="txB" fmla="*/ 12285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>
                    <a:moveTo>
                      <a:pt x="1050" y="9554"/>
                    </a:moveTo>
                    <a:cubicBezTo>
                      <a:pt x="1677" y="4647"/>
                      <a:pt x="5853" y="970"/>
                      <a:pt x="10800" y="971"/>
                    </a:cubicBezTo>
                    <a:cubicBezTo>
                      <a:pt x="15746" y="971"/>
                      <a:pt x="19922" y="4647"/>
                      <a:pt x="20549" y="9554"/>
                    </a:cubicBezTo>
                    <a:lnTo>
                      <a:pt x="21512" y="9430"/>
                    </a:lnTo>
                    <a:cubicBezTo>
                      <a:pt x="20823" y="4039"/>
                      <a:pt x="16235" y="-1"/>
                      <a:pt x="10799" y="0"/>
                    </a:cubicBezTo>
                    <a:cubicBezTo>
                      <a:pt x="5364" y="0"/>
                      <a:pt x="776" y="4039"/>
                      <a:pt x="87" y="9430"/>
                    </a:cubicBezTo>
                    <a:lnTo>
                      <a:pt x="1050" y="9554"/>
                    </a:lnTo>
                    <a:close/>
                  </a:path>
                </a:pathLst>
              </a:custGeom>
              <a:solidFill>
                <a:srgbClr val="CCECFF">
                  <a:alpha val="100000"/>
                </a:srgbClr>
              </a:solidFill>
              <a:ln w="19050" cap="flat" cmpd="sng">
                <a:solidFill>
                  <a:srgbClr val="0000FF">
                    <a:alpha val="10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40" name="Rectangle 813"/>
              <p:cNvSpPr/>
              <p:nvPr/>
            </p:nvSpPr>
            <p:spPr>
              <a:xfrm>
                <a:off x="3606" y="3036"/>
                <a:ext cx="93" cy="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41" name="Rectangle 814"/>
              <p:cNvSpPr/>
              <p:nvPr/>
            </p:nvSpPr>
            <p:spPr>
              <a:xfrm>
                <a:off x="4771" y="3036"/>
                <a:ext cx="93" cy="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8242" name="Object 815"/>
              <p:cNvGraphicFramePr>
                <a:graphicFrameLocks noChangeAspect="1"/>
              </p:cNvGraphicFramePr>
              <p:nvPr/>
            </p:nvGraphicFramePr>
            <p:xfrm>
              <a:off x="4882" y="1797"/>
              <a:ext cx="238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8" name="" r:id="rId17" imgW="254000" imgH="317500" progId="Equation.3">
                      <p:embed/>
                    </p:oleObj>
                  </mc:Choice>
                  <mc:Fallback>
                    <p:oleObj name="" r:id="rId17" imgW="254000" imgH="317500" progId="Equation.3">
                      <p:embed/>
                      <p:pic>
                        <p:nvPicPr>
                          <p:cNvPr id="0" name="图片 3167"/>
                          <p:cNvPicPr/>
                          <p:nvPr/>
                        </p:nvPicPr>
                        <p:blipFill>
                          <a:blip r:embed="rId1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882" y="1797"/>
                            <a:ext cx="238" cy="29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43" name="Text Box 816"/>
              <p:cNvSpPr txBox="1"/>
              <p:nvPr/>
            </p:nvSpPr>
            <p:spPr>
              <a:xfrm>
                <a:off x="4240" y="3151"/>
                <a:ext cx="254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o</a:t>
                </a:r>
                <a:endParaRPr lang="en-US" altLang="zh-CN" sz="32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44" name="Rectangle 817"/>
              <p:cNvSpPr/>
              <p:nvPr/>
            </p:nvSpPr>
            <p:spPr>
              <a:xfrm>
                <a:off x="3622" y="2990"/>
                <a:ext cx="1224" cy="45"/>
              </a:xfrm>
              <a:prstGeom prst="rect">
                <a:avLst/>
              </a:prstGeom>
              <a:solidFill>
                <a:srgbClr val="CCECFF"/>
              </a:solidFill>
              <a:ln w="1905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45" name="Line 818"/>
              <p:cNvSpPr/>
              <p:nvPr/>
            </p:nvSpPr>
            <p:spPr>
              <a:xfrm>
                <a:off x="4377" y="3011"/>
                <a:ext cx="363" cy="0"/>
              </a:xfrm>
              <a:prstGeom prst="line">
                <a:avLst/>
              </a:prstGeom>
              <a:ln w="25400" cap="flat" cmpd="sng">
                <a:solidFill>
                  <a:srgbClr val="0000FF"/>
                </a:solidFill>
                <a:prstDash val="solid"/>
                <a:headEnd type="triangle" w="sm" len="lg"/>
                <a:tailEnd type="none" w="med" len="med"/>
              </a:ln>
            </p:spPr>
          </p:sp>
        </p:grpSp>
        <p:sp>
          <p:nvSpPr>
            <p:cNvPr id="8226" name="Line 819"/>
            <p:cNvSpPr/>
            <p:nvPr/>
          </p:nvSpPr>
          <p:spPr>
            <a:xfrm flipH="1" flipV="1">
              <a:off x="3886" y="2630"/>
              <a:ext cx="347" cy="61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8227" name="Text Box 820"/>
            <p:cNvSpPr txBox="1"/>
            <p:nvPr/>
          </p:nvSpPr>
          <p:spPr>
            <a:xfrm>
              <a:off x="4001" y="2672"/>
              <a:ext cx="19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endParaRPr lang="en-US" altLang="zh-CN" sz="2400" i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157" name="Group 821"/>
          <p:cNvGrpSpPr/>
          <p:nvPr/>
        </p:nvGrpSpPr>
        <p:grpSpPr>
          <a:xfrm>
            <a:off x="6197600" y="4808538"/>
            <a:ext cx="522288" cy="1022350"/>
            <a:chOff x="3649" y="2927"/>
            <a:chExt cx="449" cy="727"/>
          </a:xfrm>
        </p:grpSpPr>
        <p:sp>
          <p:nvSpPr>
            <p:cNvPr id="8223" name="Line 822"/>
            <p:cNvSpPr/>
            <p:nvPr/>
          </p:nvSpPr>
          <p:spPr>
            <a:xfrm>
              <a:off x="4098" y="2927"/>
              <a:ext cx="0" cy="657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8224" name="Object 823"/>
            <p:cNvGraphicFramePr>
              <a:graphicFrameLocks noChangeAspect="1"/>
            </p:cNvGraphicFramePr>
            <p:nvPr/>
          </p:nvGraphicFramePr>
          <p:xfrm>
            <a:off x="3649" y="3260"/>
            <a:ext cx="376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19" imgW="165100" imgH="228600" progId="Equation.3">
                    <p:embed/>
                  </p:oleObj>
                </mc:Choice>
                <mc:Fallback>
                  <p:oleObj name="" r:id="rId19" imgW="165100" imgH="228600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649" y="3260"/>
                          <a:ext cx="376" cy="3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160" name="Group 824"/>
          <p:cNvGrpSpPr/>
          <p:nvPr/>
        </p:nvGrpSpPr>
        <p:grpSpPr>
          <a:xfrm>
            <a:off x="5218113" y="3573463"/>
            <a:ext cx="3073400" cy="628650"/>
            <a:chOff x="3287" y="2251"/>
            <a:chExt cx="1936" cy="396"/>
          </a:xfrm>
        </p:grpSpPr>
        <p:grpSp>
          <p:nvGrpSpPr>
            <p:cNvPr id="8217" name="Group 825"/>
            <p:cNvGrpSpPr/>
            <p:nvPr/>
          </p:nvGrpSpPr>
          <p:grpSpPr>
            <a:xfrm>
              <a:off x="3287" y="2251"/>
              <a:ext cx="546" cy="391"/>
              <a:chOff x="3287" y="2251"/>
              <a:chExt cx="546" cy="391"/>
            </a:xfrm>
          </p:grpSpPr>
          <p:sp>
            <p:nvSpPr>
              <p:cNvPr id="8221" name="Line 826"/>
              <p:cNvSpPr/>
              <p:nvPr/>
            </p:nvSpPr>
            <p:spPr>
              <a:xfrm flipH="1" flipV="1">
                <a:off x="3540" y="2286"/>
                <a:ext cx="293" cy="356"/>
              </a:xfrm>
              <a:prstGeom prst="line">
                <a:avLst/>
              </a:prstGeom>
              <a:ln w="4445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8222" name="Object 827"/>
              <p:cNvGraphicFramePr>
                <a:graphicFrameLocks noChangeAspect="1"/>
              </p:cNvGraphicFramePr>
              <p:nvPr/>
            </p:nvGraphicFramePr>
            <p:xfrm>
              <a:off x="3287" y="2251"/>
              <a:ext cx="335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5" name="" r:id="rId21" imgW="254000" imgH="228600" progId="Equation.3">
                      <p:embed/>
                    </p:oleObj>
                  </mc:Choice>
                  <mc:Fallback>
                    <p:oleObj name="" r:id="rId21" imgW="254000" imgH="228600" progId="Equation.3">
                      <p:embed/>
                      <p:pic>
                        <p:nvPicPr>
                          <p:cNvPr id="0" name="图片 3164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3287" y="2251"/>
                            <a:ext cx="335" cy="3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18" name="Group 828"/>
            <p:cNvGrpSpPr/>
            <p:nvPr/>
          </p:nvGrpSpPr>
          <p:grpSpPr>
            <a:xfrm>
              <a:off x="4648" y="2259"/>
              <a:ext cx="575" cy="388"/>
              <a:chOff x="4636" y="2302"/>
              <a:chExt cx="575" cy="388"/>
            </a:xfrm>
          </p:grpSpPr>
          <p:sp>
            <p:nvSpPr>
              <p:cNvPr id="8219" name="Line 829"/>
              <p:cNvSpPr/>
              <p:nvPr/>
            </p:nvSpPr>
            <p:spPr>
              <a:xfrm flipV="1">
                <a:off x="4636" y="2307"/>
                <a:ext cx="317" cy="383"/>
              </a:xfrm>
              <a:prstGeom prst="line">
                <a:avLst/>
              </a:prstGeom>
              <a:ln w="4445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8220" name="Object 830"/>
              <p:cNvGraphicFramePr>
                <a:graphicFrameLocks noChangeAspect="1"/>
              </p:cNvGraphicFramePr>
              <p:nvPr/>
            </p:nvGraphicFramePr>
            <p:xfrm>
              <a:off x="4876" y="2302"/>
              <a:ext cx="335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7" name="" r:id="rId23" imgW="254000" imgH="228600" progId="Equation.3">
                      <p:embed/>
                    </p:oleObj>
                  </mc:Choice>
                  <mc:Fallback>
                    <p:oleObj name="" r:id="rId23" imgW="254000" imgH="228600" progId="Equation.3">
                      <p:embed/>
                      <p:pic>
                        <p:nvPicPr>
                          <p:cNvPr id="0" name="图片 3166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4876" y="2302"/>
                            <a:ext cx="335" cy="3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5167" name="Group 831"/>
          <p:cNvGrpSpPr/>
          <p:nvPr/>
        </p:nvGrpSpPr>
        <p:grpSpPr>
          <a:xfrm>
            <a:off x="5724525" y="3678238"/>
            <a:ext cx="1978025" cy="1598612"/>
            <a:chOff x="3606" y="2317"/>
            <a:chExt cx="1246" cy="1007"/>
          </a:xfrm>
        </p:grpSpPr>
        <p:grpSp>
          <p:nvGrpSpPr>
            <p:cNvPr id="8206" name="Group 832"/>
            <p:cNvGrpSpPr/>
            <p:nvPr/>
          </p:nvGrpSpPr>
          <p:grpSpPr>
            <a:xfrm>
              <a:off x="3606" y="2317"/>
              <a:ext cx="1246" cy="1007"/>
              <a:chOff x="3606" y="2317"/>
              <a:chExt cx="1246" cy="1007"/>
            </a:xfrm>
          </p:grpSpPr>
          <p:graphicFrame>
            <p:nvGraphicFramePr>
              <p:cNvPr id="8211" name="Object 833"/>
              <p:cNvGraphicFramePr>
                <a:graphicFrameLocks noChangeAspect="1"/>
              </p:cNvGraphicFramePr>
              <p:nvPr/>
            </p:nvGraphicFramePr>
            <p:xfrm>
              <a:off x="4649" y="3046"/>
              <a:ext cx="195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2" name="" r:id="rId24" imgW="165100" imgH="228600" progId="Equation.3">
                      <p:embed/>
                    </p:oleObj>
                  </mc:Choice>
                  <mc:Fallback>
                    <p:oleObj name="" r:id="rId24" imgW="165100" imgH="228600" progId="Equation.3">
                      <p:embed/>
                      <p:pic>
                        <p:nvPicPr>
                          <p:cNvPr id="0" name="图片 3161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4649" y="3046"/>
                            <a:ext cx="195" cy="27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2" name="Object 834"/>
              <p:cNvGraphicFramePr>
                <a:graphicFrameLocks noChangeAspect="1"/>
              </p:cNvGraphicFramePr>
              <p:nvPr/>
            </p:nvGraphicFramePr>
            <p:xfrm>
              <a:off x="3606" y="3046"/>
              <a:ext cx="193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3" name="" r:id="rId26" imgW="165100" imgH="228600" progId="Equation.3">
                      <p:embed/>
                    </p:oleObj>
                  </mc:Choice>
                  <mc:Fallback>
                    <p:oleObj name="" r:id="rId26" imgW="165100" imgH="228600" progId="Equation.3">
                      <p:embed/>
                      <p:pic>
                        <p:nvPicPr>
                          <p:cNvPr id="0" name="图片 3162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3606" y="3046"/>
                            <a:ext cx="193" cy="27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13" name="Line 835"/>
              <p:cNvSpPr/>
              <p:nvPr/>
            </p:nvSpPr>
            <p:spPr>
              <a:xfrm flipH="1" flipV="1">
                <a:off x="3606" y="3029"/>
                <a:ext cx="621" cy="22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lg"/>
              </a:ln>
            </p:spPr>
          </p:sp>
          <p:sp>
            <p:nvSpPr>
              <p:cNvPr id="8214" name="Line 836"/>
              <p:cNvSpPr/>
              <p:nvPr/>
            </p:nvSpPr>
            <p:spPr>
              <a:xfrm flipV="1">
                <a:off x="4245" y="3037"/>
                <a:ext cx="607" cy="21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lg"/>
              </a:ln>
            </p:spPr>
          </p:sp>
          <p:sp>
            <p:nvSpPr>
              <p:cNvPr id="8215" name="Line 837"/>
              <p:cNvSpPr/>
              <p:nvPr/>
            </p:nvSpPr>
            <p:spPr>
              <a:xfrm flipH="1" flipV="1">
                <a:off x="3787" y="2659"/>
                <a:ext cx="454" cy="59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lg"/>
              </a:ln>
            </p:spPr>
          </p:sp>
          <p:graphicFrame>
            <p:nvGraphicFramePr>
              <p:cNvPr id="8216" name="Object 838"/>
              <p:cNvGraphicFramePr>
                <a:graphicFrameLocks noChangeAspect="1"/>
              </p:cNvGraphicFramePr>
              <p:nvPr/>
            </p:nvGraphicFramePr>
            <p:xfrm>
              <a:off x="3856" y="2317"/>
              <a:ext cx="294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3" name="" r:id="rId27" imgW="393700" imgH="292100" progId="Equation.3">
                      <p:embed/>
                    </p:oleObj>
                  </mc:Choice>
                  <mc:Fallback>
                    <p:oleObj name="" r:id="rId27" imgW="393700" imgH="292100" progId="Equation.3">
                      <p:embed/>
                      <p:pic>
                        <p:nvPicPr>
                          <p:cNvPr id="0" name="图片 3172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3856" y="2317"/>
                            <a:ext cx="294" cy="22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07" name="Group 839"/>
            <p:cNvGrpSpPr/>
            <p:nvPr/>
          </p:nvGrpSpPr>
          <p:grpSpPr>
            <a:xfrm>
              <a:off x="4236" y="2320"/>
              <a:ext cx="549" cy="935"/>
              <a:chOff x="4236" y="2320"/>
              <a:chExt cx="549" cy="935"/>
            </a:xfrm>
          </p:grpSpPr>
          <p:graphicFrame>
            <p:nvGraphicFramePr>
              <p:cNvPr id="8208" name="Object 840"/>
              <p:cNvGraphicFramePr>
                <a:graphicFrameLocks noChangeAspect="1"/>
              </p:cNvGraphicFramePr>
              <p:nvPr/>
            </p:nvGraphicFramePr>
            <p:xfrm>
              <a:off x="4491" y="2320"/>
              <a:ext cx="294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1" name="" r:id="rId29" imgW="393700" imgH="292100" progId="Equation.3">
                      <p:embed/>
                    </p:oleObj>
                  </mc:Choice>
                  <mc:Fallback>
                    <p:oleObj name="" r:id="rId29" imgW="393700" imgH="292100" progId="Equation.3">
                      <p:embed/>
                      <p:pic>
                        <p:nvPicPr>
                          <p:cNvPr id="0" name="图片 3170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4491" y="2320"/>
                            <a:ext cx="294" cy="22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09" name="Line 841"/>
              <p:cNvSpPr/>
              <p:nvPr/>
            </p:nvSpPr>
            <p:spPr>
              <a:xfrm flipV="1">
                <a:off x="4241" y="2659"/>
                <a:ext cx="454" cy="59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lg"/>
              </a:ln>
            </p:spPr>
          </p:sp>
          <p:sp>
            <p:nvSpPr>
              <p:cNvPr id="8210" name="Line 842"/>
              <p:cNvSpPr/>
              <p:nvPr/>
            </p:nvSpPr>
            <p:spPr>
              <a:xfrm flipV="1">
                <a:off x="4236" y="2614"/>
                <a:ext cx="368" cy="6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lg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1"/>
          <p:cNvSpPr txBox="1">
            <a:spLocks noGrp="1"/>
          </p:cNvSpPr>
          <p:nvPr/>
        </p:nvSpPr>
        <p:spPr>
          <a:xfrm>
            <a:off x="6588125" y="6381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CC"/>
                </a:solidFill>
                <a:latin typeface="Calibri" panose="020F0502020204030204" pitchFamily="34" charset="0"/>
              </a:rPr>
            </a:fld>
            <a:endParaRPr lang="en-US" altLang="zh-CN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5528" name="Object 168"/>
          <p:cNvGraphicFramePr>
            <a:graphicFrameLocks noChangeAspect="1"/>
          </p:cNvGraphicFramePr>
          <p:nvPr/>
        </p:nvGraphicFramePr>
        <p:xfrm>
          <a:off x="4572000" y="1196975"/>
          <a:ext cx="36718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" imgW="1345565" imgH="355600" progId="Equation.3">
                  <p:embed/>
                </p:oleObj>
              </mc:Choice>
              <mc:Fallback>
                <p:oleObj name="" r:id="rId1" imgW="1345565" imgH="3556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0" y="1196975"/>
                        <a:ext cx="3671888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29" name="Object 169"/>
          <p:cNvGraphicFramePr>
            <a:graphicFrameLocks noChangeAspect="1"/>
          </p:cNvGraphicFramePr>
          <p:nvPr/>
        </p:nvGraphicFramePr>
        <p:xfrm>
          <a:off x="1258888" y="2420938"/>
          <a:ext cx="338455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3" imgW="1231265" imgH="482600" progId="Equation.3">
                  <p:embed/>
                </p:oleObj>
              </mc:Choice>
              <mc:Fallback>
                <p:oleObj name="" r:id="rId3" imgW="1231265" imgH="4826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8888" y="2420938"/>
                        <a:ext cx="3384550" cy="1263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548" name="Group 188"/>
          <p:cNvGrpSpPr/>
          <p:nvPr/>
        </p:nvGrpSpPr>
        <p:grpSpPr>
          <a:xfrm>
            <a:off x="1019175" y="4149725"/>
            <a:ext cx="3552825" cy="533400"/>
            <a:chOff x="506" y="3385"/>
            <a:chExt cx="2238" cy="336"/>
          </a:xfrm>
        </p:grpSpPr>
        <p:graphicFrame>
          <p:nvGraphicFramePr>
            <p:cNvPr id="9402" name="Object 182"/>
            <p:cNvGraphicFramePr>
              <a:graphicFrameLocks noChangeAspect="1"/>
            </p:cNvGraphicFramePr>
            <p:nvPr/>
          </p:nvGraphicFramePr>
          <p:xfrm>
            <a:off x="1178" y="3385"/>
            <a:ext cx="1566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5" imgW="1688465" imgH="393700" progId="Equation.3">
                    <p:embed/>
                  </p:oleObj>
                </mc:Choice>
                <mc:Fallback>
                  <p:oleObj name="" r:id="rId5" imgW="1688465" imgH="393700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78" y="3385"/>
                          <a:ext cx="1566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03" name="Text Box 183"/>
            <p:cNvSpPr txBox="1"/>
            <p:nvPr/>
          </p:nvSpPr>
          <p:spPr>
            <a:xfrm>
              <a:off x="506" y="3394"/>
              <a:ext cx="116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由于</a:t>
              </a:r>
              <a:endPara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070" name="Group 710"/>
          <p:cNvGrpSpPr/>
          <p:nvPr/>
        </p:nvGrpSpPr>
        <p:grpSpPr>
          <a:xfrm>
            <a:off x="1258888" y="1397000"/>
            <a:ext cx="2152650" cy="519113"/>
            <a:chOff x="884" y="518"/>
            <a:chExt cx="1356" cy="327"/>
          </a:xfrm>
        </p:grpSpPr>
        <p:graphicFrame>
          <p:nvGraphicFramePr>
            <p:cNvPr id="9400" name="Object 708"/>
            <p:cNvGraphicFramePr>
              <a:graphicFrameLocks noChangeAspect="1"/>
            </p:cNvGraphicFramePr>
            <p:nvPr/>
          </p:nvGraphicFramePr>
          <p:xfrm>
            <a:off x="1292" y="542"/>
            <a:ext cx="94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7" imgW="901065" imgH="254000" progId="Equation.3">
                    <p:embed/>
                  </p:oleObj>
                </mc:Choice>
                <mc:Fallback>
                  <p:oleObj name="" r:id="rId7" imgW="901065" imgH="254000" progId="Equation.3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92" y="542"/>
                          <a:ext cx="948" cy="2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01" name="Text Box 709"/>
            <p:cNvSpPr txBox="1"/>
            <p:nvPr/>
          </p:nvSpPr>
          <p:spPr>
            <a:xfrm>
              <a:off x="884" y="518"/>
              <a:ext cx="66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因</a:t>
              </a:r>
              <a:endPara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074" name="Group 714"/>
          <p:cNvGrpSpPr/>
          <p:nvPr/>
        </p:nvGrpSpPr>
        <p:grpSpPr>
          <a:xfrm>
            <a:off x="1066800" y="5105400"/>
            <a:ext cx="3024188" cy="611188"/>
            <a:chOff x="703" y="3227"/>
            <a:chExt cx="1905" cy="385"/>
          </a:xfrm>
        </p:grpSpPr>
        <p:graphicFrame>
          <p:nvGraphicFramePr>
            <p:cNvPr id="9398" name="Object 712"/>
            <p:cNvGraphicFramePr>
              <a:graphicFrameLocks noChangeAspect="1"/>
            </p:cNvGraphicFramePr>
            <p:nvPr/>
          </p:nvGraphicFramePr>
          <p:xfrm>
            <a:off x="1176" y="3227"/>
            <a:ext cx="143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" name="" r:id="rId9" imgW="951865" imgH="228600" progId="Equation.3">
                    <p:embed/>
                  </p:oleObj>
                </mc:Choice>
                <mc:Fallback>
                  <p:oleObj name="" r:id="rId9" imgW="951865" imgH="228600" progId="Equation.3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176" y="3227"/>
                          <a:ext cx="1432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99" name="Text Box 713"/>
            <p:cNvSpPr txBox="1"/>
            <p:nvPr/>
          </p:nvSpPr>
          <p:spPr>
            <a:xfrm>
              <a:off x="703" y="3236"/>
              <a:ext cx="122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故</a:t>
              </a:r>
              <a:endPara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24" name="Group 717"/>
          <p:cNvGrpSpPr/>
          <p:nvPr/>
        </p:nvGrpSpPr>
        <p:grpSpPr>
          <a:xfrm>
            <a:off x="5076825" y="2852738"/>
            <a:ext cx="3443288" cy="3240087"/>
            <a:chOff x="3198" y="1797"/>
            <a:chExt cx="2169" cy="2041"/>
          </a:xfrm>
        </p:grpSpPr>
        <p:grpSp>
          <p:nvGrpSpPr>
            <p:cNvPr id="9228" name="Group 718"/>
            <p:cNvGrpSpPr/>
            <p:nvPr/>
          </p:nvGrpSpPr>
          <p:grpSpPr>
            <a:xfrm>
              <a:off x="3198" y="1797"/>
              <a:ext cx="2169" cy="2041"/>
              <a:chOff x="3206" y="1797"/>
              <a:chExt cx="2169" cy="2041"/>
            </a:xfrm>
          </p:grpSpPr>
          <p:grpSp>
            <p:nvGrpSpPr>
              <p:cNvPr id="9251" name="Group 719"/>
              <p:cNvGrpSpPr/>
              <p:nvPr/>
            </p:nvGrpSpPr>
            <p:grpSpPr>
              <a:xfrm>
                <a:off x="3206" y="1797"/>
                <a:ext cx="2169" cy="2041"/>
                <a:chOff x="3206" y="1797"/>
                <a:chExt cx="2169" cy="2041"/>
              </a:xfrm>
            </p:grpSpPr>
            <p:sp>
              <p:nvSpPr>
                <p:cNvPr id="9254" name="Rectangle 720"/>
                <p:cNvSpPr/>
                <p:nvPr/>
              </p:nvSpPr>
              <p:spPr>
                <a:xfrm>
                  <a:off x="3206" y="1797"/>
                  <a:ext cx="2079" cy="2041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9255" name="Group 721"/>
                <p:cNvGrpSpPr/>
                <p:nvPr/>
              </p:nvGrpSpPr>
              <p:grpSpPr>
                <a:xfrm>
                  <a:off x="3333" y="1925"/>
                  <a:ext cx="1823" cy="1870"/>
                  <a:chOff x="384" y="1008"/>
                  <a:chExt cx="2304" cy="1920"/>
                </a:xfrm>
              </p:grpSpPr>
              <p:grpSp>
                <p:nvGrpSpPr>
                  <p:cNvPr id="9272" name="Group 722"/>
                  <p:cNvGrpSpPr/>
                  <p:nvPr/>
                </p:nvGrpSpPr>
                <p:grpSpPr>
                  <a:xfrm>
                    <a:off x="2160" y="1008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96" name="Line 723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97" name="Line 724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273" name="Group 725"/>
                  <p:cNvGrpSpPr/>
                  <p:nvPr/>
                </p:nvGrpSpPr>
                <p:grpSpPr>
                  <a:xfrm>
                    <a:off x="2160" y="1344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94" name="Line 726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95" name="Line 727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274" name="Group 728"/>
                  <p:cNvGrpSpPr/>
                  <p:nvPr/>
                </p:nvGrpSpPr>
                <p:grpSpPr>
                  <a:xfrm>
                    <a:off x="2160" y="1680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92" name="Line 729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93" name="Line 730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275" name="Group 731"/>
                  <p:cNvGrpSpPr/>
                  <p:nvPr/>
                </p:nvGrpSpPr>
                <p:grpSpPr>
                  <a:xfrm>
                    <a:off x="384" y="1008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90" name="Line 732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91" name="Line 733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276" name="Group 734"/>
                  <p:cNvGrpSpPr/>
                  <p:nvPr/>
                </p:nvGrpSpPr>
                <p:grpSpPr>
                  <a:xfrm>
                    <a:off x="720" y="1008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88" name="Line 735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89" name="Line 736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277" name="Group 737"/>
                  <p:cNvGrpSpPr/>
                  <p:nvPr/>
                </p:nvGrpSpPr>
                <p:grpSpPr>
                  <a:xfrm>
                    <a:off x="1056" y="1008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86" name="Line 738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87" name="Line 739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278" name="Group 740"/>
                  <p:cNvGrpSpPr/>
                  <p:nvPr/>
                </p:nvGrpSpPr>
                <p:grpSpPr>
                  <a:xfrm>
                    <a:off x="384" y="1344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84" name="Line 741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85" name="Line 742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279" name="Group 743"/>
                  <p:cNvGrpSpPr/>
                  <p:nvPr/>
                </p:nvGrpSpPr>
                <p:grpSpPr>
                  <a:xfrm>
                    <a:off x="720" y="1344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82" name="Line 744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83" name="Line 745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280" name="Group 746"/>
                  <p:cNvGrpSpPr/>
                  <p:nvPr/>
                </p:nvGrpSpPr>
                <p:grpSpPr>
                  <a:xfrm>
                    <a:off x="1056" y="1344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80" name="Line 747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81" name="Line 748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281" name="Group 749"/>
                  <p:cNvGrpSpPr/>
                  <p:nvPr/>
                </p:nvGrpSpPr>
                <p:grpSpPr>
                  <a:xfrm>
                    <a:off x="384" y="1680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78" name="Line 750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79" name="Line 751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282" name="Group 752"/>
                  <p:cNvGrpSpPr/>
                  <p:nvPr/>
                </p:nvGrpSpPr>
                <p:grpSpPr>
                  <a:xfrm>
                    <a:off x="720" y="1680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76" name="Line 753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77" name="Line 754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283" name="Group 755"/>
                  <p:cNvGrpSpPr/>
                  <p:nvPr/>
                </p:nvGrpSpPr>
                <p:grpSpPr>
                  <a:xfrm>
                    <a:off x="1056" y="1680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74" name="Line 756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75" name="Line 757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284" name="Group 758"/>
                  <p:cNvGrpSpPr/>
                  <p:nvPr/>
                </p:nvGrpSpPr>
                <p:grpSpPr>
                  <a:xfrm>
                    <a:off x="384" y="2064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72" name="Line 759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73" name="Line 760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285" name="Group 761"/>
                  <p:cNvGrpSpPr/>
                  <p:nvPr/>
                </p:nvGrpSpPr>
                <p:grpSpPr>
                  <a:xfrm>
                    <a:off x="720" y="2064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70" name="Line 762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71" name="Line 763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286" name="Group 764"/>
                  <p:cNvGrpSpPr/>
                  <p:nvPr/>
                </p:nvGrpSpPr>
                <p:grpSpPr>
                  <a:xfrm>
                    <a:off x="1056" y="2064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68" name="Line 765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69" name="Line 766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287" name="Group 767"/>
                  <p:cNvGrpSpPr/>
                  <p:nvPr/>
                </p:nvGrpSpPr>
                <p:grpSpPr>
                  <a:xfrm>
                    <a:off x="1440" y="1008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66" name="Line 768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67" name="Line 769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288" name="Group 770"/>
                  <p:cNvGrpSpPr/>
                  <p:nvPr/>
                </p:nvGrpSpPr>
                <p:grpSpPr>
                  <a:xfrm>
                    <a:off x="1824" y="1008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64" name="Line 771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65" name="Line 772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289" name="Group 773"/>
                  <p:cNvGrpSpPr/>
                  <p:nvPr/>
                </p:nvGrpSpPr>
                <p:grpSpPr>
                  <a:xfrm>
                    <a:off x="1440" y="1344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62" name="Line 774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63" name="Line 775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290" name="Group 776"/>
                  <p:cNvGrpSpPr/>
                  <p:nvPr/>
                </p:nvGrpSpPr>
                <p:grpSpPr>
                  <a:xfrm>
                    <a:off x="1824" y="1344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60" name="Line 777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61" name="Line 778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291" name="Group 779"/>
                  <p:cNvGrpSpPr/>
                  <p:nvPr/>
                </p:nvGrpSpPr>
                <p:grpSpPr>
                  <a:xfrm>
                    <a:off x="1440" y="1680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58" name="Line 780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59" name="Line 781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292" name="Group 782"/>
                  <p:cNvGrpSpPr/>
                  <p:nvPr/>
                </p:nvGrpSpPr>
                <p:grpSpPr>
                  <a:xfrm>
                    <a:off x="1824" y="1680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56" name="Line 783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57" name="Line 784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293" name="Group 785"/>
                  <p:cNvGrpSpPr/>
                  <p:nvPr/>
                </p:nvGrpSpPr>
                <p:grpSpPr>
                  <a:xfrm>
                    <a:off x="1440" y="2064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54" name="Line 786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55" name="Line 787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294" name="Group 788"/>
                  <p:cNvGrpSpPr/>
                  <p:nvPr/>
                </p:nvGrpSpPr>
                <p:grpSpPr>
                  <a:xfrm>
                    <a:off x="1824" y="2064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52" name="Line 789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53" name="Line 790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295" name="Group 791"/>
                  <p:cNvGrpSpPr/>
                  <p:nvPr/>
                </p:nvGrpSpPr>
                <p:grpSpPr>
                  <a:xfrm>
                    <a:off x="2160" y="2064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50" name="Line 792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51" name="Line 793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296" name="Group 794"/>
                  <p:cNvGrpSpPr/>
                  <p:nvPr/>
                </p:nvGrpSpPr>
                <p:grpSpPr>
                  <a:xfrm>
                    <a:off x="384" y="2448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48" name="Line 795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49" name="Line 796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297" name="Group 797"/>
                  <p:cNvGrpSpPr/>
                  <p:nvPr/>
                </p:nvGrpSpPr>
                <p:grpSpPr>
                  <a:xfrm>
                    <a:off x="720" y="2448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46" name="Line 798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47" name="Line 799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298" name="Group 800"/>
                  <p:cNvGrpSpPr/>
                  <p:nvPr/>
                </p:nvGrpSpPr>
                <p:grpSpPr>
                  <a:xfrm>
                    <a:off x="1056" y="2448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44" name="Line 801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45" name="Line 802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299" name="Group 803"/>
                  <p:cNvGrpSpPr/>
                  <p:nvPr/>
                </p:nvGrpSpPr>
                <p:grpSpPr>
                  <a:xfrm>
                    <a:off x="1440" y="2448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42" name="Line 804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43" name="Line 805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300" name="Group 806"/>
                  <p:cNvGrpSpPr/>
                  <p:nvPr/>
                </p:nvGrpSpPr>
                <p:grpSpPr>
                  <a:xfrm>
                    <a:off x="1824" y="2448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40" name="Line 807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41" name="Line 808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301" name="Group 809"/>
                  <p:cNvGrpSpPr/>
                  <p:nvPr/>
                </p:nvGrpSpPr>
                <p:grpSpPr>
                  <a:xfrm>
                    <a:off x="2160" y="2448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38" name="Line 810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39" name="Line 811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302" name="Group 812"/>
                  <p:cNvGrpSpPr/>
                  <p:nvPr/>
                </p:nvGrpSpPr>
                <p:grpSpPr>
                  <a:xfrm>
                    <a:off x="2592" y="1008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36" name="Line 813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37" name="Line 814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303" name="Group 815"/>
                  <p:cNvGrpSpPr/>
                  <p:nvPr/>
                </p:nvGrpSpPr>
                <p:grpSpPr>
                  <a:xfrm>
                    <a:off x="2592" y="1344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34" name="Line 816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35" name="Line 817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304" name="Group 818"/>
                  <p:cNvGrpSpPr/>
                  <p:nvPr/>
                </p:nvGrpSpPr>
                <p:grpSpPr>
                  <a:xfrm>
                    <a:off x="2592" y="1680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32" name="Line 819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33" name="Line 820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305" name="Group 821"/>
                  <p:cNvGrpSpPr/>
                  <p:nvPr/>
                </p:nvGrpSpPr>
                <p:grpSpPr>
                  <a:xfrm>
                    <a:off x="2592" y="2064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30" name="Line 822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31" name="Line 823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306" name="Group 824"/>
                  <p:cNvGrpSpPr/>
                  <p:nvPr/>
                </p:nvGrpSpPr>
                <p:grpSpPr>
                  <a:xfrm>
                    <a:off x="2592" y="2448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28" name="Line 825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29" name="Line 826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307" name="Group 827"/>
                  <p:cNvGrpSpPr/>
                  <p:nvPr/>
                </p:nvGrpSpPr>
                <p:grpSpPr>
                  <a:xfrm>
                    <a:off x="384" y="2832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26" name="Line 828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27" name="Line 829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308" name="Group 830"/>
                  <p:cNvGrpSpPr/>
                  <p:nvPr/>
                </p:nvGrpSpPr>
                <p:grpSpPr>
                  <a:xfrm>
                    <a:off x="720" y="2832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24" name="Line 831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25" name="Line 832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309" name="Group 833"/>
                  <p:cNvGrpSpPr/>
                  <p:nvPr/>
                </p:nvGrpSpPr>
                <p:grpSpPr>
                  <a:xfrm>
                    <a:off x="1056" y="2832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22" name="Line 834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23" name="Line 835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310" name="Group 836"/>
                  <p:cNvGrpSpPr/>
                  <p:nvPr/>
                </p:nvGrpSpPr>
                <p:grpSpPr>
                  <a:xfrm>
                    <a:off x="1440" y="2832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20" name="Line 837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21" name="Line 838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311" name="Group 839"/>
                  <p:cNvGrpSpPr/>
                  <p:nvPr/>
                </p:nvGrpSpPr>
                <p:grpSpPr>
                  <a:xfrm>
                    <a:off x="1824" y="2832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18" name="Line 840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19" name="Line 841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312" name="Group 842"/>
                  <p:cNvGrpSpPr/>
                  <p:nvPr/>
                </p:nvGrpSpPr>
                <p:grpSpPr>
                  <a:xfrm>
                    <a:off x="2160" y="2832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16" name="Line 843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17" name="Line 844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9313" name="Group 845"/>
                  <p:cNvGrpSpPr/>
                  <p:nvPr/>
                </p:nvGrpSpPr>
                <p:grpSpPr>
                  <a:xfrm>
                    <a:off x="2592" y="2832"/>
                    <a:ext cx="96" cy="96"/>
                    <a:chOff x="4080" y="720"/>
                    <a:chExt cx="144" cy="96"/>
                  </a:xfrm>
                </p:grpSpPr>
                <p:sp>
                  <p:nvSpPr>
                    <p:cNvPr id="9314" name="Line 846"/>
                    <p:cNvSpPr/>
                    <p:nvPr/>
                  </p:nvSpPr>
                  <p:spPr>
                    <a:xfrm flipH="1"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9315" name="Line 847"/>
                    <p:cNvSpPr/>
                    <p:nvPr/>
                  </p:nvSpPr>
                  <p:spPr>
                    <a:xfrm>
                      <a:off x="4080" y="720"/>
                      <a:ext cx="144" cy="9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99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  <p:sp>
              <p:nvSpPr>
                <p:cNvPr id="9256" name="Line 848"/>
                <p:cNvSpPr/>
                <p:nvPr/>
              </p:nvSpPr>
              <p:spPr>
                <a:xfrm>
                  <a:off x="3340" y="3255"/>
                  <a:ext cx="1912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9257" name="Line 849"/>
                <p:cNvSpPr/>
                <p:nvPr/>
              </p:nvSpPr>
              <p:spPr>
                <a:xfrm flipH="1" flipV="1">
                  <a:off x="4240" y="1846"/>
                  <a:ext cx="0" cy="1795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9258" name="Text Box 850"/>
                <p:cNvSpPr txBox="1"/>
                <p:nvPr/>
              </p:nvSpPr>
              <p:spPr>
                <a:xfrm>
                  <a:off x="4861" y="2833"/>
                  <a:ext cx="514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A</a:t>
                  </a:r>
                  <a:endPara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59" name="Text Box 851"/>
                <p:cNvSpPr txBox="1"/>
                <p:nvPr/>
              </p:nvSpPr>
              <p:spPr>
                <a:xfrm>
                  <a:off x="3379" y="2842"/>
                  <a:ext cx="466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B</a:t>
                  </a:r>
                  <a:endPara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60" name="Text Box 852"/>
                <p:cNvSpPr txBox="1"/>
                <p:nvPr/>
              </p:nvSpPr>
              <p:spPr>
                <a:xfrm>
                  <a:off x="4195" y="2205"/>
                  <a:ext cx="589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C</a:t>
                  </a:r>
                  <a:endPara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61" name="Text Box 853"/>
                <p:cNvSpPr txBox="1"/>
                <p:nvPr/>
              </p:nvSpPr>
              <p:spPr>
                <a:xfrm>
                  <a:off x="4152" y="3203"/>
                  <a:ext cx="116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endParaRPr lang="zh-CN" altLang="zh-CN" sz="2800" b="1" dirty="0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9262" name="Object 854"/>
                <p:cNvGraphicFramePr>
                  <a:graphicFrameLocks noChangeAspect="1"/>
                </p:cNvGraphicFramePr>
                <p:nvPr/>
              </p:nvGraphicFramePr>
              <p:xfrm>
                <a:off x="5126" y="3322"/>
                <a:ext cx="193" cy="18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9" name="" r:id="rId11" imgW="177800" imgH="190500" progId="Equation.3">
                        <p:embed/>
                      </p:oleObj>
                    </mc:Choice>
                    <mc:Fallback>
                      <p:oleObj name="" r:id="rId11" imgW="177800" imgH="190500" progId="Equation.3">
                        <p:embed/>
                        <p:pic>
                          <p:nvPicPr>
                            <p:cNvPr id="0" name="图片 3178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26" y="3322"/>
                              <a:ext cx="193" cy="18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63" name="Object 855"/>
                <p:cNvGraphicFramePr>
                  <a:graphicFrameLocks noChangeAspect="1"/>
                </p:cNvGraphicFramePr>
                <p:nvPr/>
              </p:nvGraphicFramePr>
              <p:xfrm>
                <a:off x="4240" y="1878"/>
                <a:ext cx="206" cy="2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1" name="" r:id="rId13" imgW="190500" imgH="241300" progId="Equation.3">
                        <p:embed/>
                      </p:oleObj>
                    </mc:Choice>
                    <mc:Fallback>
                      <p:oleObj name="" r:id="rId13" imgW="190500" imgH="241300" progId="Equation.3">
                        <p:embed/>
                        <p:pic>
                          <p:nvPicPr>
                            <p:cNvPr id="0" name="图片 3180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40" y="1878"/>
                              <a:ext cx="206" cy="23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64" name="Object 856"/>
                <p:cNvGraphicFramePr>
                  <a:graphicFrameLocks noChangeAspect="1"/>
                </p:cNvGraphicFramePr>
                <p:nvPr/>
              </p:nvGraphicFramePr>
              <p:xfrm>
                <a:off x="4524" y="3007"/>
                <a:ext cx="170" cy="2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3" name="" r:id="rId15" imgW="127000" imgH="177800" progId="Equation.3">
                        <p:embed/>
                      </p:oleObj>
                    </mc:Choice>
                    <mc:Fallback>
                      <p:oleObj name="" r:id="rId15" imgW="127000" imgH="177800" progId="Equation.3">
                        <p:embed/>
                        <p:pic>
                          <p:nvPicPr>
                            <p:cNvPr id="0" name="图片 3182"/>
                            <p:cNvPicPr/>
                            <p:nvPr/>
                          </p:nvPicPr>
                          <p:blipFill>
                            <a:blip r:embed="rId1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C0504D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24" y="3007"/>
                              <a:ext cx="170" cy="22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65" name="AutoShape 857"/>
                <p:cNvSpPr/>
                <p:nvPr/>
              </p:nvSpPr>
              <p:spPr>
                <a:xfrm>
                  <a:off x="3603" y="2499"/>
                  <a:ext cx="1258" cy="1222"/>
                </a:xfrm>
                <a:custGeom>
                  <a:avLst/>
                  <a:gdLst>
                    <a:gd name="txL" fmla="*/ 120 w 21600"/>
                    <a:gd name="txT" fmla="*/ 0 h 21600"/>
                    <a:gd name="txR" fmla="*/ 21480 w 21600"/>
                    <a:gd name="txB" fmla="*/ 12285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>
                      <a:moveTo>
                        <a:pt x="1050" y="9554"/>
                      </a:moveTo>
                      <a:cubicBezTo>
                        <a:pt x="1677" y="4647"/>
                        <a:pt x="5853" y="970"/>
                        <a:pt x="10800" y="971"/>
                      </a:cubicBezTo>
                      <a:cubicBezTo>
                        <a:pt x="15746" y="971"/>
                        <a:pt x="19922" y="4647"/>
                        <a:pt x="20549" y="9554"/>
                      </a:cubicBezTo>
                      <a:lnTo>
                        <a:pt x="21512" y="9430"/>
                      </a:lnTo>
                      <a:cubicBezTo>
                        <a:pt x="20823" y="4039"/>
                        <a:pt x="16235" y="-1"/>
                        <a:pt x="10799" y="0"/>
                      </a:cubicBezTo>
                      <a:cubicBezTo>
                        <a:pt x="5364" y="0"/>
                        <a:pt x="776" y="4039"/>
                        <a:pt x="87" y="9430"/>
                      </a:cubicBezTo>
                      <a:lnTo>
                        <a:pt x="1050" y="9554"/>
                      </a:lnTo>
                      <a:close/>
                    </a:path>
                  </a:pathLst>
                </a:custGeom>
                <a:solidFill>
                  <a:srgbClr val="CCECFF">
                    <a:alpha val="100000"/>
                  </a:srgbClr>
                </a:solidFill>
                <a:ln w="19050" cap="flat" cmpd="sng">
                  <a:solidFill>
                    <a:srgbClr val="0000FF">
                      <a:alpha val="100000"/>
                    </a:srgb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9266" name="Rectangle 858"/>
                <p:cNvSpPr/>
                <p:nvPr/>
              </p:nvSpPr>
              <p:spPr>
                <a:xfrm>
                  <a:off x="3606" y="3036"/>
                  <a:ext cx="93" cy="4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anchor="ctr"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267" name="Rectangle 859"/>
                <p:cNvSpPr/>
                <p:nvPr/>
              </p:nvSpPr>
              <p:spPr>
                <a:xfrm>
                  <a:off x="4771" y="3036"/>
                  <a:ext cx="93" cy="4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anchor="ctr"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graphicFrame>
              <p:nvGraphicFramePr>
                <p:cNvPr id="9268" name="Object 860"/>
                <p:cNvGraphicFramePr>
                  <a:graphicFrameLocks noChangeAspect="1"/>
                </p:cNvGraphicFramePr>
                <p:nvPr/>
              </p:nvGraphicFramePr>
              <p:xfrm>
                <a:off x="4882" y="1797"/>
                <a:ext cx="238" cy="2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8" name="" r:id="rId17" imgW="254000" imgH="317500" progId="Equation.3">
                        <p:embed/>
                      </p:oleObj>
                    </mc:Choice>
                    <mc:Fallback>
                      <p:oleObj name="" r:id="rId17" imgW="254000" imgH="317500" progId="Equation.3">
                        <p:embed/>
                        <p:pic>
                          <p:nvPicPr>
                            <p:cNvPr id="0" name="图片 3177"/>
                            <p:cNvPicPr/>
                            <p:nvPr/>
                          </p:nvPicPr>
                          <p:blipFill>
                            <a:blip r:embed="rId18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FF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82" y="1797"/>
                              <a:ext cx="238" cy="29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69" name="Text Box 861"/>
                <p:cNvSpPr txBox="1"/>
                <p:nvPr/>
              </p:nvSpPr>
              <p:spPr>
                <a:xfrm>
                  <a:off x="4240" y="3151"/>
                  <a:ext cx="254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3200" i="1" dirty="0">
                      <a:solidFill>
                        <a:srgbClr val="1C1C1C"/>
                      </a:solidFill>
                      <a:latin typeface="Times New Roman" panose="02020603050405020304" pitchFamily="18" charset="0"/>
                    </a:rPr>
                    <a:t>o</a:t>
                  </a:r>
                  <a:endParaRPr lang="en-US" altLang="zh-CN" sz="3200" i="1" dirty="0">
                    <a:solidFill>
                      <a:srgbClr val="1C1C1C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70" name="Rectangle 862"/>
                <p:cNvSpPr/>
                <p:nvPr/>
              </p:nvSpPr>
              <p:spPr>
                <a:xfrm>
                  <a:off x="3622" y="2990"/>
                  <a:ext cx="1224" cy="45"/>
                </a:xfrm>
                <a:prstGeom prst="rect">
                  <a:avLst/>
                </a:prstGeom>
                <a:solidFill>
                  <a:srgbClr val="CCECFF"/>
                </a:solidFill>
                <a:ln w="19050" cap="flat" cmpd="sng">
                  <a:solidFill>
                    <a:srgbClr val="0000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271" name="Line 863"/>
                <p:cNvSpPr/>
                <p:nvPr/>
              </p:nvSpPr>
              <p:spPr>
                <a:xfrm>
                  <a:off x="4377" y="3011"/>
                  <a:ext cx="363" cy="0"/>
                </a:xfrm>
                <a:prstGeom prst="line">
                  <a:avLst/>
                </a:prstGeom>
                <a:ln w="25400" cap="flat" cmpd="sng">
                  <a:solidFill>
                    <a:srgbClr val="0000FF"/>
                  </a:solidFill>
                  <a:prstDash val="solid"/>
                  <a:headEnd type="triangle" w="sm" len="lg"/>
                  <a:tailEnd type="none" w="med" len="med"/>
                </a:ln>
              </p:spPr>
            </p:sp>
          </p:grpSp>
          <p:sp>
            <p:nvSpPr>
              <p:cNvPr id="9252" name="Line 864"/>
              <p:cNvSpPr/>
              <p:nvPr/>
            </p:nvSpPr>
            <p:spPr>
              <a:xfrm flipH="1" flipV="1">
                <a:off x="3886" y="2630"/>
                <a:ext cx="347" cy="61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9253" name="Text Box 865"/>
              <p:cNvSpPr txBox="1"/>
              <p:nvPr/>
            </p:nvSpPr>
            <p:spPr>
              <a:xfrm>
                <a:off x="4001" y="2672"/>
                <a:ext cx="19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 i="1" dirty="0">
                    <a:latin typeface="Times New Roman" panose="02020603050405020304" pitchFamily="18" charset="0"/>
                  </a:rPr>
                  <a:t>r</a:t>
                </a:r>
                <a:endParaRPr lang="en-US" altLang="zh-CN" sz="2400" i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29" name="Group 866"/>
            <p:cNvGrpSpPr/>
            <p:nvPr/>
          </p:nvGrpSpPr>
          <p:grpSpPr>
            <a:xfrm>
              <a:off x="3904" y="3029"/>
              <a:ext cx="329" cy="644"/>
              <a:chOff x="3649" y="2927"/>
              <a:chExt cx="449" cy="727"/>
            </a:xfrm>
          </p:grpSpPr>
          <p:sp>
            <p:nvSpPr>
              <p:cNvPr id="9249" name="Line 867"/>
              <p:cNvSpPr/>
              <p:nvPr/>
            </p:nvSpPr>
            <p:spPr>
              <a:xfrm>
                <a:off x="4098" y="2927"/>
                <a:ext cx="0" cy="657"/>
              </a:xfrm>
              <a:prstGeom prst="line">
                <a:avLst/>
              </a:prstGeom>
              <a:ln w="38100" cap="flat" cmpd="sng">
                <a:solidFill>
                  <a:srgbClr val="FF0066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9250" name="Object 868"/>
              <p:cNvGraphicFramePr>
                <a:graphicFrameLocks noChangeAspect="1"/>
              </p:cNvGraphicFramePr>
              <p:nvPr/>
            </p:nvGraphicFramePr>
            <p:xfrm>
              <a:off x="3649" y="3260"/>
              <a:ext cx="376" cy="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2" name="" r:id="rId19" imgW="165100" imgH="228600" progId="Equation.3">
                      <p:embed/>
                    </p:oleObj>
                  </mc:Choice>
                  <mc:Fallback>
                    <p:oleObj name="" r:id="rId19" imgW="165100" imgH="228600" progId="Equation.3">
                      <p:embed/>
                      <p:pic>
                        <p:nvPicPr>
                          <p:cNvPr id="0" name="图片 3181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649" y="3260"/>
                            <a:ext cx="376" cy="3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30" name="Group 869"/>
            <p:cNvGrpSpPr/>
            <p:nvPr/>
          </p:nvGrpSpPr>
          <p:grpSpPr>
            <a:xfrm>
              <a:off x="3287" y="2251"/>
              <a:ext cx="1936" cy="396"/>
              <a:chOff x="3287" y="2251"/>
              <a:chExt cx="1936" cy="396"/>
            </a:xfrm>
          </p:grpSpPr>
          <p:grpSp>
            <p:nvGrpSpPr>
              <p:cNvPr id="9243" name="Group 870"/>
              <p:cNvGrpSpPr/>
              <p:nvPr/>
            </p:nvGrpSpPr>
            <p:grpSpPr>
              <a:xfrm>
                <a:off x="3287" y="2251"/>
                <a:ext cx="546" cy="391"/>
                <a:chOff x="3287" y="2251"/>
                <a:chExt cx="546" cy="391"/>
              </a:xfrm>
            </p:grpSpPr>
            <p:sp>
              <p:nvSpPr>
                <p:cNvPr id="9247" name="Line 871"/>
                <p:cNvSpPr/>
                <p:nvPr/>
              </p:nvSpPr>
              <p:spPr>
                <a:xfrm flipH="1" flipV="1">
                  <a:off x="3540" y="2286"/>
                  <a:ext cx="293" cy="356"/>
                </a:xfrm>
                <a:prstGeom prst="line">
                  <a:avLst/>
                </a:prstGeom>
                <a:ln w="4445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9248" name="Object 872"/>
                <p:cNvGraphicFramePr>
                  <a:graphicFrameLocks noChangeAspect="1"/>
                </p:cNvGraphicFramePr>
                <p:nvPr/>
              </p:nvGraphicFramePr>
              <p:xfrm>
                <a:off x="3287" y="2251"/>
                <a:ext cx="335" cy="3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4" name="" r:id="rId21" imgW="254000" imgH="228600" progId="Equation.3">
                        <p:embed/>
                      </p:oleObj>
                    </mc:Choice>
                    <mc:Fallback>
                      <p:oleObj name="" r:id="rId21" imgW="254000" imgH="228600" progId="Equation.3">
                        <p:embed/>
                        <p:pic>
                          <p:nvPicPr>
                            <p:cNvPr id="0" name="图片 3183"/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87" y="2251"/>
                              <a:ext cx="335" cy="31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244" name="Group 873"/>
              <p:cNvGrpSpPr/>
              <p:nvPr/>
            </p:nvGrpSpPr>
            <p:grpSpPr>
              <a:xfrm>
                <a:off x="4648" y="2259"/>
                <a:ext cx="575" cy="388"/>
                <a:chOff x="4636" y="2302"/>
                <a:chExt cx="575" cy="388"/>
              </a:xfrm>
            </p:grpSpPr>
            <p:sp>
              <p:nvSpPr>
                <p:cNvPr id="9245" name="Line 874"/>
                <p:cNvSpPr/>
                <p:nvPr/>
              </p:nvSpPr>
              <p:spPr>
                <a:xfrm flipV="1">
                  <a:off x="4636" y="2307"/>
                  <a:ext cx="317" cy="383"/>
                </a:xfrm>
                <a:prstGeom prst="line">
                  <a:avLst/>
                </a:prstGeom>
                <a:ln w="4445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9246" name="Object 875"/>
                <p:cNvGraphicFramePr>
                  <a:graphicFrameLocks noChangeAspect="1"/>
                </p:cNvGraphicFramePr>
                <p:nvPr/>
              </p:nvGraphicFramePr>
              <p:xfrm>
                <a:off x="4876" y="2302"/>
                <a:ext cx="335" cy="3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0" name="" r:id="rId23" imgW="254000" imgH="228600" progId="Equation.3">
                        <p:embed/>
                      </p:oleObj>
                    </mc:Choice>
                    <mc:Fallback>
                      <p:oleObj name="" r:id="rId23" imgW="254000" imgH="228600" progId="Equation.3">
                        <p:embed/>
                        <p:pic>
                          <p:nvPicPr>
                            <p:cNvPr id="0" name="图片 3179"/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76" y="2302"/>
                              <a:ext cx="335" cy="31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9231" name="Group 876"/>
            <p:cNvGrpSpPr/>
            <p:nvPr/>
          </p:nvGrpSpPr>
          <p:grpSpPr>
            <a:xfrm>
              <a:off x="3606" y="2317"/>
              <a:ext cx="1246" cy="1007"/>
              <a:chOff x="3606" y="2317"/>
              <a:chExt cx="1246" cy="1007"/>
            </a:xfrm>
          </p:grpSpPr>
          <p:grpSp>
            <p:nvGrpSpPr>
              <p:cNvPr id="9232" name="Group 877"/>
              <p:cNvGrpSpPr/>
              <p:nvPr/>
            </p:nvGrpSpPr>
            <p:grpSpPr>
              <a:xfrm>
                <a:off x="3606" y="2317"/>
                <a:ext cx="1246" cy="1007"/>
                <a:chOff x="3606" y="2317"/>
                <a:chExt cx="1246" cy="1007"/>
              </a:xfrm>
            </p:grpSpPr>
            <p:graphicFrame>
              <p:nvGraphicFramePr>
                <p:cNvPr id="9237" name="Object 878"/>
                <p:cNvGraphicFramePr>
                  <a:graphicFrameLocks noChangeAspect="1"/>
                </p:cNvGraphicFramePr>
                <p:nvPr/>
              </p:nvGraphicFramePr>
              <p:xfrm>
                <a:off x="4649" y="3046"/>
                <a:ext cx="195" cy="2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90" name="" r:id="rId24" imgW="165100" imgH="228600" progId="Equation.3">
                        <p:embed/>
                      </p:oleObj>
                    </mc:Choice>
                    <mc:Fallback>
                      <p:oleObj name="" r:id="rId24" imgW="165100" imgH="228600" progId="Equation.3">
                        <p:embed/>
                        <p:pic>
                          <p:nvPicPr>
                            <p:cNvPr id="0" name="图片 3189"/>
                            <p:cNvPicPr/>
                            <p:nvPr/>
                          </p:nvPicPr>
                          <p:blipFill>
                            <a:blip r:embed="rId2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649" y="3046"/>
                              <a:ext cx="195" cy="27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38" name="Object 879"/>
                <p:cNvGraphicFramePr>
                  <a:graphicFrameLocks noChangeAspect="1"/>
                </p:cNvGraphicFramePr>
                <p:nvPr/>
              </p:nvGraphicFramePr>
              <p:xfrm>
                <a:off x="3606" y="3046"/>
                <a:ext cx="193" cy="27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91" name="" r:id="rId26" imgW="165100" imgH="228600" progId="Equation.3">
                        <p:embed/>
                      </p:oleObj>
                    </mc:Choice>
                    <mc:Fallback>
                      <p:oleObj name="" r:id="rId26" imgW="165100" imgH="228600" progId="Equation.3">
                        <p:embed/>
                        <p:pic>
                          <p:nvPicPr>
                            <p:cNvPr id="0" name="图片 3190"/>
                            <p:cNvPicPr/>
                            <p:nvPr/>
                          </p:nvPicPr>
                          <p:blipFill>
                            <a:blip r:embed="rId2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06" y="3046"/>
                              <a:ext cx="193" cy="27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39" name="Line 880"/>
                <p:cNvSpPr/>
                <p:nvPr/>
              </p:nvSpPr>
              <p:spPr>
                <a:xfrm flipH="1" flipV="1">
                  <a:off x="3606" y="3029"/>
                  <a:ext cx="621" cy="222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sm" len="lg"/>
                </a:ln>
              </p:spPr>
            </p:sp>
            <p:sp>
              <p:nvSpPr>
                <p:cNvPr id="9240" name="Line 881"/>
                <p:cNvSpPr/>
                <p:nvPr/>
              </p:nvSpPr>
              <p:spPr>
                <a:xfrm flipV="1">
                  <a:off x="4245" y="3037"/>
                  <a:ext cx="607" cy="214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sm" len="lg"/>
                </a:ln>
              </p:spPr>
            </p:sp>
            <p:sp>
              <p:nvSpPr>
                <p:cNvPr id="9241" name="Line 882"/>
                <p:cNvSpPr/>
                <p:nvPr/>
              </p:nvSpPr>
              <p:spPr>
                <a:xfrm flipH="1" flipV="1">
                  <a:off x="3787" y="2659"/>
                  <a:ext cx="454" cy="59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sm" len="lg"/>
                </a:ln>
              </p:spPr>
            </p:sp>
            <p:graphicFrame>
              <p:nvGraphicFramePr>
                <p:cNvPr id="9242" name="Object 883"/>
                <p:cNvGraphicFramePr>
                  <a:graphicFrameLocks noChangeAspect="1"/>
                </p:cNvGraphicFramePr>
                <p:nvPr/>
              </p:nvGraphicFramePr>
              <p:xfrm>
                <a:off x="3856" y="2317"/>
                <a:ext cx="294" cy="2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93" name="" r:id="rId27" imgW="393700" imgH="292100" progId="Equation.3">
                        <p:embed/>
                      </p:oleObj>
                    </mc:Choice>
                    <mc:Fallback>
                      <p:oleObj name="" r:id="rId27" imgW="393700" imgH="292100" progId="Equation.3">
                        <p:embed/>
                        <p:pic>
                          <p:nvPicPr>
                            <p:cNvPr id="0" name="图片 3192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56" y="2317"/>
                              <a:ext cx="294" cy="22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233" name="Group 884"/>
              <p:cNvGrpSpPr/>
              <p:nvPr/>
            </p:nvGrpSpPr>
            <p:grpSpPr>
              <a:xfrm>
                <a:off x="4236" y="2320"/>
                <a:ext cx="549" cy="935"/>
                <a:chOff x="4236" y="2320"/>
                <a:chExt cx="549" cy="935"/>
              </a:xfrm>
            </p:grpSpPr>
            <p:graphicFrame>
              <p:nvGraphicFramePr>
                <p:cNvPr id="9234" name="Object 885"/>
                <p:cNvGraphicFramePr>
                  <a:graphicFrameLocks noChangeAspect="1"/>
                </p:cNvGraphicFramePr>
                <p:nvPr/>
              </p:nvGraphicFramePr>
              <p:xfrm>
                <a:off x="4491" y="2320"/>
                <a:ext cx="294" cy="2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8" name="" r:id="rId29" imgW="393700" imgH="292100" progId="Equation.3">
                        <p:embed/>
                      </p:oleObj>
                    </mc:Choice>
                    <mc:Fallback>
                      <p:oleObj name="" r:id="rId29" imgW="393700" imgH="292100" progId="Equation.3">
                        <p:embed/>
                        <p:pic>
                          <p:nvPicPr>
                            <p:cNvPr id="0" name="图片 3187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91" y="2320"/>
                              <a:ext cx="294" cy="22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35" name="Line 886"/>
                <p:cNvSpPr/>
                <p:nvPr/>
              </p:nvSpPr>
              <p:spPr>
                <a:xfrm flipV="1">
                  <a:off x="4241" y="2659"/>
                  <a:ext cx="454" cy="59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sm" len="lg"/>
                </a:ln>
              </p:spPr>
            </p:sp>
            <p:sp>
              <p:nvSpPr>
                <p:cNvPr id="9236" name="Line 887"/>
                <p:cNvSpPr/>
                <p:nvPr/>
              </p:nvSpPr>
              <p:spPr>
                <a:xfrm flipV="1">
                  <a:off x="4236" y="2614"/>
                  <a:ext cx="368" cy="6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sm" len="lg"/>
                </a:ln>
              </p:spPr>
            </p:sp>
          </p:grpSp>
        </p:grpSp>
      </p:grpSp>
      <p:grpSp>
        <p:nvGrpSpPr>
          <p:cNvPr id="16248" name="Group 888"/>
          <p:cNvGrpSpPr/>
          <p:nvPr/>
        </p:nvGrpSpPr>
        <p:grpSpPr>
          <a:xfrm>
            <a:off x="6275388" y="3979863"/>
            <a:ext cx="457200" cy="406400"/>
            <a:chOff x="1344" y="1536"/>
            <a:chExt cx="288" cy="256"/>
          </a:xfrm>
        </p:grpSpPr>
        <p:sp>
          <p:nvSpPr>
            <p:cNvPr id="9226" name="AutoShape 889"/>
            <p:cNvSpPr/>
            <p:nvPr/>
          </p:nvSpPr>
          <p:spPr>
            <a:xfrm>
              <a:off x="1344" y="1536"/>
              <a:ext cx="288" cy="235"/>
            </a:xfrm>
            <a:prstGeom prst="wedgeRectCallout">
              <a:avLst>
                <a:gd name="adj1" fmla="val -47222"/>
                <a:gd name="adj2" fmla="val 10276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12700" cap="flat" cmpd="sng">
              <a:solidFill>
                <a:srgbClr val="33CC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 eaLnBrk="1" hangingPunct="1"/>
              <a:endParaRPr lang="zh-CN" altLang="zh-CN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27" name="Object 890"/>
            <p:cNvGraphicFramePr>
              <a:graphicFrameLocks noChangeAspect="1"/>
            </p:cNvGraphicFramePr>
            <p:nvPr/>
          </p:nvGraphicFramePr>
          <p:xfrm>
            <a:off x="1344" y="1536"/>
            <a:ext cx="2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30" imgW="228600" imgH="177800" progId="Equation.3">
                    <p:embed/>
                  </p:oleObj>
                </mc:Choice>
                <mc:Fallback>
                  <p:oleObj name="" r:id="rId30" imgW="228600" imgH="177800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1344" y="1536"/>
                          <a:ext cx="288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1"/>
          <p:cNvSpPr txBox="1">
            <a:spLocks noGrp="1"/>
          </p:cNvSpPr>
          <p:nvPr/>
        </p:nvSpPr>
        <p:spPr>
          <a:xfrm>
            <a:off x="6588125" y="6381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CC"/>
                </a:solidFill>
                <a:latin typeface="Calibri" panose="020F0502020204030204" pitchFamily="34" charset="0"/>
              </a:rPr>
            </a:fld>
            <a:endParaRPr lang="en-US" altLang="zh-CN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714500" y="3927475"/>
          <a:ext cx="20653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" imgW="1320165" imgH="292100" progId="Equation.3">
                  <p:embed/>
                </p:oleObj>
              </mc:Choice>
              <mc:Fallback>
                <p:oleObj name="" r:id="rId1" imgW="1320165" imgH="2921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4500" y="3927475"/>
                        <a:ext cx="206533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570038" y="4648200"/>
          <a:ext cx="4165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3" imgW="1675765" imgH="215900" progId="Equation.3">
                  <p:embed/>
                </p:oleObj>
              </mc:Choice>
              <mc:Fallback>
                <p:oleObj name="" r:id="rId3" imgW="1675765" imgH="2159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0038" y="4648200"/>
                        <a:ext cx="4165600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8" name="Group 4"/>
          <p:cNvGrpSpPr/>
          <p:nvPr/>
        </p:nvGrpSpPr>
        <p:grpSpPr>
          <a:xfrm>
            <a:off x="838200" y="3275013"/>
            <a:ext cx="3949700" cy="579437"/>
            <a:chOff x="528" y="1776"/>
            <a:chExt cx="2488" cy="365"/>
          </a:xfrm>
        </p:grpSpPr>
        <p:sp>
          <p:nvSpPr>
            <p:cNvPr id="10349" name="Text Box 5"/>
            <p:cNvSpPr txBox="1"/>
            <p:nvPr/>
          </p:nvSpPr>
          <p:spPr>
            <a:xfrm>
              <a:off x="528" y="1776"/>
              <a:ext cx="216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CC0000"/>
                  </a:solidFill>
                  <a:latin typeface="Arial" panose="020B0604020202020204" pitchFamily="34" charset="0"/>
                </a:rPr>
                <a:t>解   </a:t>
              </a:r>
              <a:r>
                <a:rPr lang="zh-CN" altLang="en-US" sz="3200" b="1" dirty="0">
                  <a:latin typeface="Arial" panose="020B0604020202020204" pitchFamily="34" charset="0"/>
                </a:rPr>
                <a:t>取一段电流元</a:t>
              </a:r>
              <a:endParaRPr lang="zh-CN" altLang="en-US" sz="3200" b="1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0350" name="Object 6"/>
            <p:cNvGraphicFramePr>
              <a:graphicFrameLocks noChangeAspect="1"/>
            </p:cNvGraphicFramePr>
            <p:nvPr/>
          </p:nvGraphicFramePr>
          <p:xfrm>
            <a:off x="2632" y="1797"/>
            <a:ext cx="38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" r:id="rId5" imgW="393700" imgH="292100" progId="Equation.3">
                    <p:embed/>
                  </p:oleObj>
                </mc:Choice>
                <mc:Fallback>
                  <p:oleObj name="" r:id="rId5" imgW="393700" imgH="292100" progId="Equation.3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632" y="1797"/>
                          <a:ext cx="384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6" name="Text Box 10"/>
          <p:cNvSpPr txBox="1"/>
          <p:nvPr/>
        </p:nvSpPr>
        <p:spPr>
          <a:xfrm>
            <a:off x="609600" y="838200"/>
            <a:ext cx="3987800" cy="2428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例  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3200" b="1" dirty="0">
                <a:latin typeface="Times New Roman" panose="02020603050405020304" pitchFamily="18" charset="0"/>
              </a:rPr>
              <a:t>求如图不规则的平面载流导线在均匀磁场中所受的力，已知    和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7" name="Object 11"/>
          <p:cNvGraphicFramePr>
            <a:graphicFrameLocks noChangeAspect="1"/>
          </p:cNvGraphicFramePr>
          <p:nvPr/>
        </p:nvGraphicFramePr>
        <p:xfrm>
          <a:off x="2362200" y="2743200"/>
          <a:ext cx="3460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7" imgW="215900" imgH="266065" progId="Equation.3">
                  <p:embed/>
                </p:oleObj>
              </mc:Choice>
              <mc:Fallback>
                <p:oleObj name="" r:id="rId7" imgW="215900" imgH="266065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2200" y="2743200"/>
                        <a:ext cx="3460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2"/>
          <p:cNvGraphicFramePr>
            <a:graphicFrameLocks noChangeAspect="1"/>
          </p:cNvGraphicFramePr>
          <p:nvPr/>
        </p:nvGraphicFramePr>
        <p:xfrm>
          <a:off x="3124200" y="2819400"/>
          <a:ext cx="6096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9" imgW="165100" imgH="228600" progId="Equation.3">
                  <p:embed/>
                </p:oleObj>
              </mc:Choice>
              <mc:Fallback>
                <p:oleObj name="" r:id="rId9" imgW="165100" imgH="2286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24200" y="2819400"/>
                        <a:ext cx="609600" cy="347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9" name="Group 128"/>
          <p:cNvGrpSpPr/>
          <p:nvPr/>
        </p:nvGrpSpPr>
        <p:grpSpPr>
          <a:xfrm>
            <a:off x="5029200" y="990600"/>
            <a:ext cx="3505200" cy="2971800"/>
            <a:chOff x="3168" y="624"/>
            <a:chExt cx="2208" cy="1872"/>
          </a:xfrm>
        </p:grpSpPr>
        <p:sp>
          <p:nvSpPr>
            <p:cNvPr id="10261" name="Rectangle 15"/>
            <p:cNvSpPr/>
            <p:nvPr/>
          </p:nvSpPr>
          <p:spPr>
            <a:xfrm>
              <a:off x="3168" y="624"/>
              <a:ext cx="2208" cy="187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zh-CN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2" name="Line 16"/>
            <p:cNvSpPr/>
            <p:nvPr/>
          </p:nvSpPr>
          <p:spPr>
            <a:xfrm>
              <a:off x="3400" y="1968"/>
              <a:ext cx="173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0263" name="Line 17"/>
            <p:cNvSpPr/>
            <p:nvPr/>
          </p:nvSpPr>
          <p:spPr>
            <a:xfrm flipV="1">
              <a:off x="3403" y="946"/>
              <a:ext cx="0" cy="105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0264" name="Text Box 18"/>
            <p:cNvSpPr txBox="1"/>
            <p:nvPr/>
          </p:nvSpPr>
          <p:spPr>
            <a:xfrm>
              <a:off x="4903" y="1689"/>
              <a:ext cx="47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P</a:t>
              </a:r>
              <a:endParaRPr lang="en-US" altLang="zh-CN" sz="2800" i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65" name="Object 20"/>
            <p:cNvGraphicFramePr>
              <a:graphicFrameLocks noChangeAspect="1"/>
            </p:cNvGraphicFramePr>
            <p:nvPr/>
          </p:nvGraphicFramePr>
          <p:xfrm>
            <a:off x="4997" y="1978"/>
            <a:ext cx="232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11" imgW="177800" imgH="190500" progId="Equation.3">
                    <p:embed/>
                  </p:oleObj>
                </mc:Choice>
                <mc:Fallback>
                  <p:oleObj name="" r:id="rId11" imgW="177800" imgH="190500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997" y="1978"/>
                          <a:ext cx="232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6" name="Object 21"/>
            <p:cNvGraphicFramePr>
              <a:graphicFrameLocks noChangeAspect="1"/>
            </p:cNvGraphicFramePr>
            <p:nvPr/>
          </p:nvGraphicFramePr>
          <p:xfrm>
            <a:off x="3215" y="759"/>
            <a:ext cx="32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" r:id="rId13" imgW="190500" imgH="241300" progId="Equation.3">
                    <p:embed/>
                  </p:oleObj>
                </mc:Choice>
                <mc:Fallback>
                  <p:oleObj name="" r:id="rId13" imgW="190500" imgH="241300" progId="Equation.3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215" y="759"/>
                          <a:ext cx="326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7" name="Freeform 22"/>
            <p:cNvSpPr/>
            <p:nvPr/>
          </p:nvSpPr>
          <p:spPr>
            <a:xfrm>
              <a:off x="3403" y="1266"/>
              <a:ext cx="1500" cy="702"/>
            </a:xfrm>
            <a:custGeom>
              <a:avLst/>
              <a:gdLst/>
              <a:ahLst/>
              <a:cxnLst>
                <a:cxn ang="0">
                  <a:pos x="0" y="650"/>
                </a:cxn>
                <a:cxn ang="0">
                  <a:pos x="44" y="434"/>
                </a:cxn>
                <a:cxn ang="0">
                  <a:pos x="132" y="260"/>
                </a:cxn>
                <a:cxn ang="0">
                  <a:pos x="262" y="216"/>
                </a:cxn>
                <a:cxn ang="0">
                  <a:pos x="437" y="347"/>
                </a:cxn>
                <a:cxn ang="0">
                  <a:pos x="567" y="347"/>
                </a:cxn>
                <a:cxn ang="0">
                  <a:pos x="742" y="216"/>
                </a:cxn>
                <a:cxn ang="0">
                  <a:pos x="874" y="44"/>
                </a:cxn>
                <a:cxn ang="0">
                  <a:pos x="1092" y="44"/>
                </a:cxn>
                <a:cxn ang="0">
                  <a:pos x="1310" y="304"/>
                </a:cxn>
                <a:cxn ang="0">
                  <a:pos x="1397" y="650"/>
                </a:cxn>
              </a:cxnLst>
              <a:pathLst>
                <a:path w="1536" h="720">
                  <a:moveTo>
                    <a:pt x="0" y="720"/>
                  </a:moveTo>
                  <a:cubicBezTo>
                    <a:pt x="12" y="636"/>
                    <a:pt x="24" y="552"/>
                    <a:pt x="48" y="480"/>
                  </a:cubicBezTo>
                  <a:cubicBezTo>
                    <a:pt x="72" y="408"/>
                    <a:pt x="104" y="328"/>
                    <a:pt x="144" y="288"/>
                  </a:cubicBezTo>
                  <a:cubicBezTo>
                    <a:pt x="184" y="248"/>
                    <a:pt x="232" y="224"/>
                    <a:pt x="288" y="240"/>
                  </a:cubicBezTo>
                  <a:cubicBezTo>
                    <a:pt x="344" y="256"/>
                    <a:pt x="424" y="360"/>
                    <a:pt x="480" y="384"/>
                  </a:cubicBezTo>
                  <a:cubicBezTo>
                    <a:pt x="536" y="408"/>
                    <a:pt x="568" y="408"/>
                    <a:pt x="624" y="384"/>
                  </a:cubicBezTo>
                  <a:cubicBezTo>
                    <a:pt x="680" y="360"/>
                    <a:pt x="760" y="296"/>
                    <a:pt x="816" y="240"/>
                  </a:cubicBezTo>
                  <a:cubicBezTo>
                    <a:pt x="872" y="184"/>
                    <a:pt x="896" y="80"/>
                    <a:pt x="960" y="48"/>
                  </a:cubicBezTo>
                  <a:cubicBezTo>
                    <a:pt x="1024" y="16"/>
                    <a:pt x="1120" y="0"/>
                    <a:pt x="1200" y="48"/>
                  </a:cubicBezTo>
                  <a:cubicBezTo>
                    <a:pt x="1280" y="96"/>
                    <a:pt x="1384" y="224"/>
                    <a:pt x="1440" y="336"/>
                  </a:cubicBezTo>
                  <a:cubicBezTo>
                    <a:pt x="1496" y="448"/>
                    <a:pt x="1520" y="656"/>
                    <a:pt x="1536" y="720"/>
                  </a:cubicBezTo>
                </a:path>
              </a:pathLst>
            </a:custGeom>
            <a:noFill/>
            <a:ln w="38100" cap="flat" cmpd="sng">
              <a:solidFill>
                <a:srgbClr val="6600FF">
                  <a:alpha val="100000"/>
                </a:srgbClr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0268" name="Object 23"/>
            <p:cNvGraphicFramePr>
              <a:graphicFrameLocks noChangeAspect="1"/>
            </p:cNvGraphicFramePr>
            <p:nvPr/>
          </p:nvGraphicFramePr>
          <p:xfrm>
            <a:off x="3215" y="1968"/>
            <a:ext cx="173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15" imgW="165100" imgH="190500" progId="Equation.3">
                    <p:embed/>
                  </p:oleObj>
                </mc:Choice>
                <mc:Fallback>
                  <p:oleObj name="" r:id="rId15" imgW="165100" imgH="190500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215" y="1968"/>
                          <a:ext cx="173" cy="2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9" name="Object 24"/>
            <p:cNvGraphicFramePr>
              <a:graphicFrameLocks noChangeAspect="1"/>
            </p:cNvGraphicFramePr>
            <p:nvPr/>
          </p:nvGraphicFramePr>
          <p:xfrm>
            <a:off x="3468" y="1584"/>
            <a:ext cx="21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17" imgW="127000" imgH="165100" progId="Equation.3">
                    <p:embed/>
                  </p:oleObj>
                </mc:Choice>
                <mc:Fallback>
                  <p:oleObj name="" r:id="rId17" imgW="127000" imgH="1651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468" y="1584"/>
                          <a:ext cx="21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0" name="Object 25"/>
            <p:cNvGraphicFramePr>
              <a:graphicFrameLocks noChangeAspect="1"/>
            </p:cNvGraphicFramePr>
            <p:nvPr/>
          </p:nvGraphicFramePr>
          <p:xfrm>
            <a:off x="4856" y="720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19" imgW="215900" imgH="266065" progId="Equation.3">
                    <p:embed/>
                  </p:oleObj>
                </mc:Choice>
                <mc:Fallback>
                  <p:oleObj name="" r:id="rId19" imgW="215900" imgH="266065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56" y="720"/>
                          <a:ext cx="191" cy="24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1" name="Line 26"/>
            <p:cNvSpPr/>
            <p:nvPr/>
          </p:nvSpPr>
          <p:spPr>
            <a:xfrm flipV="1">
              <a:off x="3516" y="1506"/>
              <a:ext cx="47" cy="96"/>
            </a:xfrm>
            <a:prstGeom prst="line">
              <a:avLst/>
            </a:prstGeom>
            <a:ln w="57150" cap="flat" cmpd="sng">
              <a:solidFill>
                <a:srgbClr val="9933FF"/>
              </a:solidFill>
              <a:prstDash val="solid"/>
              <a:headEnd type="none" w="med" len="med"/>
              <a:tailEnd type="triangle" w="sm" len="lg"/>
            </a:ln>
          </p:spPr>
        </p:sp>
        <p:grpSp>
          <p:nvGrpSpPr>
            <p:cNvPr id="10272" name="Group 27"/>
            <p:cNvGrpSpPr/>
            <p:nvPr/>
          </p:nvGrpSpPr>
          <p:grpSpPr>
            <a:xfrm>
              <a:off x="3356" y="690"/>
              <a:ext cx="1926" cy="1758"/>
              <a:chOff x="384" y="1008"/>
              <a:chExt cx="1872" cy="1920"/>
            </a:xfrm>
          </p:grpSpPr>
          <p:sp>
            <p:nvSpPr>
              <p:cNvPr id="10277" name="Line 28"/>
              <p:cNvSpPr/>
              <p:nvPr/>
            </p:nvSpPr>
            <p:spPr>
              <a:xfrm flipH="1">
                <a:off x="2160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78" name="Line 29"/>
              <p:cNvSpPr/>
              <p:nvPr/>
            </p:nvSpPr>
            <p:spPr>
              <a:xfrm>
                <a:off x="2160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79" name="Line 30"/>
              <p:cNvSpPr/>
              <p:nvPr/>
            </p:nvSpPr>
            <p:spPr>
              <a:xfrm flipH="1">
                <a:off x="2160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80" name="Line 31"/>
              <p:cNvSpPr/>
              <p:nvPr/>
            </p:nvSpPr>
            <p:spPr>
              <a:xfrm>
                <a:off x="2160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81" name="Line 32"/>
              <p:cNvSpPr/>
              <p:nvPr/>
            </p:nvSpPr>
            <p:spPr>
              <a:xfrm flipH="1">
                <a:off x="2160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82" name="Line 33"/>
              <p:cNvSpPr/>
              <p:nvPr/>
            </p:nvSpPr>
            <p:spPr>
              <a:xfrm>
                <a:off x="2160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83" name="Line 34"/>
              <p:cNvSpPr/>
              <p:nvPr/>
            </p:nvSpPr>
            <p:spPr>
              <a:xfrm flipH="1">
                <a:off x="384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84" name="Line 35"/>
              <p:cNvSpPr/>
              <p:nvPr/>
            </p:nvSpPr>
            <p:spPr>
              <a:xfrm>
                <a:off x="384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85" name="Line 36"/>
              <p:cNvSpPr/>
              <p:nvPr/>
            </p:nvSpPr>
            <p:spPr>
              <a:xfrm flipH="1">
                <a:off x="720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86" name="Line 37"/>
              <p:cNvSpPr/>
              <p:nvPr/>
            </p:nvSpPr>
            <p:spPr>
              <a:xfrm>
                <a:off x="720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87" name="Line 38"/>
              <p:cNvSpPr/>
              <p:nvPr/>
            </p:nvSpPr>
            <p:spPr>
              <a:xfrm flipH="1">
                <a:off x="1056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88" name="Line 39"/>
              <p:cNvSpPr/>
              <p:nvPr/>
            </p:nvSpPr>
            <p:spPr>
              <a:xfrm>
                <a:off x="1056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89" name="Line 40"/>
              <p:cNvSpPr/>
              <p:nvPr/>
            </p:nvSpPr>
            <p:spPr>
              <a:xfrm flipH="1">
                <a:off x="384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90" name="Line 41"/>
              <p:cNvSpPr/>
              <p:nvPr/>
            </p:nvSpPr>
            <p:spPr>
              <a:xfrm>
                <a:off x="384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91" name="Line 42"/>
              <p:cNvSpPr/>
              <p:nvPr/>
            </p:nvSpPr>
            <p:spPr>
              <a:xfrm flipH="1">
                <a:off x="720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92" name="Line 43"/>
              <p:cNvSpPr/>
              <p:nvPr/>
            </p:nvSpPr>
            <p:spPr>
              <a:xfrm>
                <a:off x="720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93" name="Line 44"/>
              <p:cNvSpPr/>
              <p:nvPr/>
            </p:nvSpPr>
            <p:spPr>
              <a:xfrm flipH="1">
                <a:off x="1056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94" name="Line 45"/>
              <p:cNvSpPr/>
              <p:nvPr/>
            </p:nvSpPr>
            <p:spPr>
              <a:xfrm>
                <a:off x="1056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95" name="Line 46"/>
              <p:cNvSpPr/>
              <p:nvPr/>
            </p:nvSpPr>
            <p:spPr>
              <a:xfrm flipH="1">
                <a:off x="384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96" name="Line 47"/>
              <p:cNvSpPr/>
              <p:nvPr/>
            </p:nvSpPr>
            <p:spPr>
              <a:xfrm>
                <a:off x="384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97" name="Line 48"/>
              <p:cNvSpPr/>
              <p:nvPr/>
            </p:nvSpPr>
            <p:spPr>
              <a:xfrm flipH="1">
                <a:off x="720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98" name="Line 49"/>
              <p:cNvSpPr/>
              <p:nvPr/>
            </p:nvSpPr>
            <p:spPr>
              <a:xfrm>
                <a:off x="720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99" name="Line 50"/>
              <p:cNvSpPr/>
              <p:nvPr/>
            </p:nvSpPr>
            <p:spPr>
              <a:xfrm flipH="1">
                <a:off x="1056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00" name="Line 51"/>
              <p:cNvSpPr/>
              <p:nvPr/>
            </p:nvSpPr>
            <p:spPr>
              <a:xfrm>
                <a:off x="1056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01" name="Line 52"/>
              <p:cNvSpPr/>
              <p:nvPr/>
            </p:nvSpPr>
            <p:spPr>
              <a:xfrm flipH="1">
                <a:off x="384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02" name="Line 53"/>
              <p:cNvSpPr/>
              <p:nvPr/>
            </p:nvSpPr>
            <p:spPr>
              <a:xfrm>
                <a:off x="384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03" name="Line 54"/>
              <p:cNvSpPr/>
              <p:nvPr/>
            </p:nvSpPr>
            <p:spPr>
              <a:xfrm flipH="1">
                <a:off x="720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04" name="Line 55"/>
              <p:cNvSpPr/>
              <p:nvPr/>
            </p:nvSpPr>
            <p:spPr>
              <a:xfrm>
                <a:off x="720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05" name="Line 56"/>
              <p:cNvSpPr/>
              <p:nvPr/>
            </p:nvSpPr>
            <p:spPr>
              <a:xfrm flipH="1">
                <a:off x="1056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06" name="Line 57"/>
              <p:cNvSpPr/>
              <p:nvPr/>
            </p:nvSpPr>
            <p:spPr>
              <a:xfrm>
                <a:off x="1056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07" name="Line 58"/>
              <p:cNvSpPr/>
              <p:nvPr/>
            </p:nvSpPr>
            <p:spPr>
              <a:xfrm flipH="1">
                <a:off x="1440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08" name="Line 59"/>
              <p:cNvSpPr/>
              <p:nvPr/>
            </p:nvSpPr>
            <p:spPr>
              <a:xfrm>
                <a:off x="1440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09" name="Line 60"/>
              <p:cNvSpPr/>
              <p:nvPr/>
            </p:nvSpPr>
            <p:spPr>
              <a:xfrm flipH="1">
                <a:off x="1824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10" name="Line 61"/>
              <p:cNvSpPr/>
              <p:nvPr/>
            </p:nvSpPr>
            <p:spPr>
              <a:xfrm>
                <a:off x="1824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11" name="Line 62"/>
              <p:cNvSpPr/>
              <p:nvPr/>
            </p:nvSpPr>
            <p:spPr>
              <a:xfrm flipH="1">
                <a:off x="1440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12" name="Line 63"/>
              <p:cNvSpPr/>
              <p:nvPr/>
            </p:nvSpPr>
            <p:spPr>
              <a:xfrm>
                <a:off x="1440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13" name="Line 64"/>
              <p:cNvSpPr/>
              <p:nvPr/>
            </p:nvSpPr>
            <p:spPr>
              <a:xfrm flipH="1">
                <a:off x="1824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14" name="Line 65"/>
              <p:cNvSpPr/>
              <p:nvPr/>
            </p:nvSpPr>
            <p:spPr>
              <a:xfrm>
                <a:off x="1824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15" name="Line 66"/>
              <p:cNvSpPr/>
              <p:nvPr/>
            </p:nvSpPr>
            <p:spPr>
              <a:xfrm flipH="1">
                <a:off x="1440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16" name="Line 67"/>
              <p:cNvSpPr/>
              <p:nvPr/>
            </p:nvSpPr>
            <p:spPr>
              <a:xfrm>
                <a:off x="1440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17" name="Line 68"/>
              <p:cNvSpPr/>
              <p:nvPr/>
            </p:nvSpPr>
            <p:spPr>
              <a:xfrm flipH="1">
                <a:off x="1824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18" name="Line 69"/>
              <p:cNvSpPr/>
              <p:nvPr/>
            </p:nvSpPr>
            <p:spPr>
              <a:xfrm>
                <a:off x="1824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19" name="Line 70"/>
              <p:cNvSpPr/>
              <p:nvPr/>
            </p:nvSpPr>
            <p:spPr>
              <a:xfrm flipH="1">
                <a:off x="1440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20" name="Line 71"/>
              <p:cNvSpPr/>
              <p:nvPr/>
            </p:nvSpPr>
            <p:spPr>
              <a:xfrm>
                <a:off x="1440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21" name="Line 72"/>
              <p:cNvSpPr/>
              <p:nvPr/>
            </p:nvSpPr>
            <p:spPr>
              <a:xfrm flipH="1">
                <a:off x="1824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22" name="Line 73"/>
              <p:cNvSpPr/>
              <p:nvPr/>
            </p:nvSpPr>
            <p:spPr>
              <a:xfrm>
                <a:off x="1824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23" name="Line 74"/>
              <p:cNvSpPr/>
              <p:nvPr/>
            </p:nvSpPr>
            <p:spPr>
              <a:xfrm flipH="1">
                <a:off x="2160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24" name="Line 75"/>
              <p:cNvSpPr/>
              <p:nvPr/>
            </p:nvSpPr>
            <p:spPr>
              <a:xfrm>
                <a:off x="2160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25" name="Line 76"/>
              <p:cNvSpPr/>
              <p:nvPr/>
            </p:nvSpPr>
            <p:spPr>
              <a:xfrm flipH="1">
                <a:off x="384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26" name="Line 77"/>
              <p:cNvSpPr/>
              <p:nvPr/>
            </p:nvSpPr>
            <p:spPr>
              <a:xfrm>
                <a:off x="384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27" name="Line 78"/>
              <p:cNvSpPr/>
              <p:nvPr/>
            </p:nvSpPr>
            <p:spPr>
              <a:xfrm flipH="1">
                <a:off x="720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28" name="Line 79"/>
              <p:cNvSpPr/>
              <p:nvPr/>
            </p:nvSpPr>
            <p:spPr>
              <a:xfrm>
                <a:off x="720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29" name="Line 80"/>
              <p:cNvSpPr/>
              <p:nvPr/>
            </p:nvSpPr>
            <p:spPr>
              <a:xfrm flipH="1">
                <a:off x="1056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30" name="Line 81"/>
              <p:cNvSpPr/>
              <p:nvPr/>
            </p:nvSpPr>
            <p:spPr>
              <a:xfrm>
                <a:off x="1056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31" name="Line 82"/>
              <p:cNvSpPr/>
              <p:nvPr/>
            </p:nvSpPr>
            <p:spPr>
              <a:xfrm flipH="1">
                <a:off x="1440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32" name="Line 83"/>
              <p:cNvSpPr/>
              <p:nvPr/>
            </p:nvSpPr>
            <p:spPr>
              <a:xfrm>
                <a:off x="1440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33" name="Line 84"/>
              <p:cNvSpPr/>
              <p:nvPr/>
            </p:nvSpPr>
            <p:spPr>
              <a:xfrm flipH="1">
                <a:off x="1824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34" name="Line 85"/>
              <p:cNvSpPr/>
              <p:nvPr/>
            </p:nvSpPr>
            <p:spPr>
              <a:xfrm>
                <a:off x="1824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35" name="Line 86"/>
              <p:cNvSpPr/>
              <p:nvPr/>
            </p:nvSpPr>
            <p:spPr>
              <a:xfrm flipH="1">
                <a:off x="2160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36" name="Line 87"/>
              <p:cNvSpPr/>
              <p:nvPr/>
            </p:nvSpPr>
            <p:spPr>
              <a:xfrm>
                <a:off x="2160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37" name="Line 88"/>
              <p:cNvSpPr/>
              <p:nvPr/>
            </p:nvSpPr>
            <p:spPr>
              <a:xfrm flipH="1">
                <a:off x="384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38" name="Line 89"/>
              <p:cNvSpPr/>
              <p:nvPr/>
            </p:nvSpPr>
            <p:spPr>
              <a:xfrm>
                <a:off x="384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39" name="Line 90"/>
              <p:cNvSpPr/>
              <p:nvPr/>
            </p:nvSpPr>
            <p:spPr>
              <a:xfrm flipH="1">
                <a:off x="720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40" name="Line 91"/>
              <p:cNvSpPr/>
              <p:nvPr/>
            </p:nvSpPr>
            <p:spPr>
              <a:xfrm>
                <a:off x="720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41" name="Line 92"/>
              <p:cNvSpPr/>
              <p:nvPr/>
            </p:nvSpPr>
            <p:spPr>
              <a:xfrm flipH="1">
                <a:off x="1056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42" name="Line 93"/>
              <p:cNvSpPr/>
              <p:nvPr/>
            </p:nvSpPr>
            <p:spPr>
              <a:xfrm>
                <a:off x="1056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43" name="Line 94"/>
              <p:cNvSpPr/>
              <p:nvPr/>
            </p:nvSpPr>
            <p:spPr>
              <a:xfrm flipH="1">
                <a:off x="1440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44" name="Line 95"/>
              <p:cNvSpPr/>
              <p:nvPr/>
            </p:nvSpPr>
            <p:spPr>
              <a:xfrm>
                <a:off x="1440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45" name="Line 96"/>
              <p:cNvSpPr/>
              <p:nvPr/>
            </p:nvSpPr>
            <p:spPr>
              <a:xfrm flipH="1">
                <a:off x="1824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46" name="Line 97"/>
              <p:cNvSpPr/>
              <p:nvPr/>
            </p:nvSpPr>
            <p:spPr>
              <a:xfrm>
                <a:off x="1824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47" name="Line 98"/>
              <p:cNvSpPr/>
              <p:nvPr/>
            </p:nvSpPr>
            <p:spPr>
              <a:xfrm flipH="1">
                <a:off x="2160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48" name="Line 99"/>
              <p:cNvSpPr/>
              <p:nvPr/>
            </p:nvSpPr>
            <p:spPr>
              <a:xfrm>
                <a:off x="2160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0273" name="Line 100"/>
            <p:cNvSpPr/>
            <p:nvPr/>
          </p:nvSpPr>
          <p:spPr>
            <a:xfrm>
              <a:off x="3403" y="1968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74" name="Line 101"/>
            <p:cNvSpPr/>
            <p:nvPr/>
          </p:nvSpPr>
          <p:spPr>
            <a:xfrm>
              <a:off x="4906" y="1968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0275" name="Line 102"/>
            <p:cNvSpPr/>
            <p:nvPr/>
          </p:nvSpPr>
          <p:spPr>
            <a:xfrm>
              <a:off x="3403" y="2112"/>
              <a:ext cx="150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triangle" w="sm" len="lg"/>
              <a:tailEnd type="triangle" w="sm" len="lg"/>
            </a:ln>
          </p:spPr>
        </p:sp>
        <p:sp>
          <p:nvSpPr>
            <p:cNvPr id="10276" name="Text Box 103"/>
            <p:cNvSpPr txBox="1"/>
            <p:nvPr/>
          </p:nvSpPr>
          <p:spPr>
            <a:xfrm>
              <a:off x="4004" y="2060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6501" name="Object 117"/>
          <p:cNvGraphicFramePr>
            <a:graphicFrameLocks noChangeAspect="1"/>
          </p:cNvGraphicFramePr>
          <p:nvPr/>
        </p:nvGraphicFramePr>
        <p:xfrm>
          <a:off x="1568450" y="5410200"/>
          <a:ext cx="42957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20" imgW="1714500" imgH="241300" progId="Equation.3">
                  <p:embed/>
                </p:oleObj>
              </mc:Choice>
              <mc:Fallback>
                <p:oleObj name="" r:id="rId20" imgW="1714500" imgH="2413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68450" y="5410200"/>
                        <a:ext cx="4295775" cy="63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506" name="Group 122"/>
          <p:cNvGrpSpPr/>
          <p:nvPr/>
        </p:nvGrpSpPr>
        <p:grpSpPr>
          <a:xfrm>
            <a:off x="5562600" y="1676400"/>
            <a:ext cx="1066800" cy="762000"/>
            <a:chOff x="3504" y="1056"/>
            <a:chExt cx="672" cy="480"/>
          </a:xfrm>
        </p:grpSpPr>
        <p:sp>
          <p:nvSpPr>
            <p:cNvPr id="10255" name="Line 108"/>
            <p:cNvSpPr/>
            <p:nvPr/>
          </p:nvSpPr>
          <p:spPr>
            <a:xfrm>
              <a:off x="4128" y="1056"/>
              <a:ext cx="0" cy="4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10256" name="Group 121"/>
            <p:cNvGrpSpPr/>
            <p:nvPr/>
          </p:nvGrpSpPr>
          <p:grpSpPr>
            <a:xfrm>
              <a:off x="3504" y="1056"/>
              <a:ext cx="672" cy="480"/>
              <a:chOff x="3504" y="1056"/>
              <a:chExt cx="672" cy="480"/>
            </a:xfrm>
          </p:grpSpPr>
          <p:graphicFrame>
            <p:nvGraphicFramePr>
              <p:cNvPr id="10257" name="Object 106"/>
              <p:cNvGraphicFramePr>
                <a:graphicFrameLocks noChangeAspect="1"/>
              </p:cNvGraphicFramePr>
              <p:nvPr/>
            </p:nvGraphicFramePr>
            <p:xfrm>
              <a:off x="3504" y="1056"/>
              <a:ext cx="285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" name="" r:id="rId22" imgW="342900" imgH="279400" progId="Equation.3">
                      <p:embed/>
                    </p:oleObj>
                  </mc:Choice>
                  <mc:Fallback>
                    <p:oleObj name="" r:id="rId22" imgW="342900" imgH="279400" progId="Equation.3">
                      <p:embed/>
                      <p:pic>
                        <p:nvPicPr>
                          <p:cNvPr id="0" name="图片 3078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3504" y="1056"/>
                            <a:ext cx="285" cy="2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8" name="Object 111"/>
              <p:cNvGraphicFramePr>
                <a:graphicFrameLocks noChangeAspect="1"/>
              </p:cNvGraphicFramePr>
              <p:nvPr/>
            </p:nvGraphicFramePr>
            <p:xfrm>
              <a:off x="3936" y="1056"/>
              <a:ext cx="24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" name="" r:id="rId24" imgW="127000" imgH="203200" progId="Equation.3">
                      <p:embed/>
                    </p:oleObj>
                  </mc:Choice>
                  <mc:Fallback>
                    <p:oleObj name="" r:id="rId24" imgW="127000" imgH="203200" progId="Equation.3">
                      <p:embed/>
                      <p:pic>
                        <p:nvPicPr>
                          <p:cNvPr id="0" name="图片 3080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3936" y="1056"/>
                            <a:ext cx="240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59" name="Arc 119"/>
              <p:cNvSpPr/>
              <p:nvPr/>
            </p:nvSpPr>
            <p:spPr>
              <a:xfrm flipH="1">
                <a:off x="4032" y="1344"/>
                <a:ext cx="101" cy="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33581" h="21600" fill="none">
                    <a:moveTo>
                      <a:pt x="0" y="3627"/>
                    </a:moveTo>
                    <a:cubicBezTo>
                      <a:pt x="3548" y="1262"/>
                      <a:pt x="7716" y="-1"/>
                      <a:pt x="11981" y="0"/>
                    </a:cubicBezTo>
                    <a:cubicBezTo>
                      <a:pt x="23910" y="0"/>
                      <a:pt x="33581" y="9670"/>
                      <a:pt x="33581" y="21600"/>
                    </a:cubicBezTo>
                  </a:path>
                  <a:path w="33581" h="21600" stroke="0">
                    <a:moveTo>
                      <a:pt x="0" y="3627"/>
                    </a:moveTo>
                    <a:cubicBezTo>
                      <a:pt x="3548" y="1262"/>
                      <a:pt x="7716" y="-1"/>
                      <a:pt x="11981" y="0"/>
                    </a:cubicBezTo>
                    <a:cubicBezTo>
                      <a:pt x="23910" y="0"/>
                      <a:pt x="33581" y="9670"/>
                      <a:pt x="33581" y="21600"/>
                    </a:cubicBezTo>
                    <a:lnTo>
                      <a:pt x="11981" y="21600"/>
                    </a:lnTo>
                    <a:lnTo>
                      <a:pt x="0" y="3627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hlink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60" name="Line 105"/>
              <p:cNvSpPr/>
              <p:nvPr/>
            </p:nvSpPr>
            <p:spPr>
              <a:xfrm flipH="1" flipV="1">
                <a:off x="3758" y="1121"/>
                <a:ext cx="390" cy="415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</p:grpSp>
      <p:grpSp>
        <p:nvGrpSpPr>
          <p:cNvPr id="16496" name="Group 112"/>
          <p:cNvGrpSpPr/>
          <p:nvPr/>
        </p:nvGrpSpPr>
        <p:grpSpPr>
          <a:xfrm>
            <a:off x="6567488" y="2162175"/>
            <a:ext cx="671512" cy="560388"/>
            <a:chOff x="4128" y="1362"/>
            <a:chExt cx="432" cy="353"/>
          </a:xfrm>
        </p:grpSpPr>
        <p:graphicFrame>
          <p:nvGraphicFramePr>
            <p:cNvPr id="10253" name="Object 113"/>
            <p:cNvGraphicFramePr>
              <a:graphicFrameLocks noChangeAspect="1"/>
            </p:cNvGraphicFramePr>
            <p:nvPr/>
          </p:nvGraphicFramePr>
          <p:xfrm>
            <a:off x="4176" y="1430"/>
            <a:ext cx="38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26" imgW="393700" imgH="292100" progId="Equation.3">
                    <p:embed/>
                  </p:oleObj>
                </mc:Choice>
                <mc:Fallback>
                  <p:oleObj name="" r:id="rId26" imgW="393700" imgH="2921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176" y="1430"/>
                          <a:ext cx="384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4" name="AutoShape 114"/>
            <p:cNvSpPr/>
            <p:nvPr/>
          </p:nvSpPr>
          <p:spPr>
            <a:xfrm rot="2630226">
              <a:off x="4128" y="1362"/>
              <a:ext cx="96" cy="240"/>
            </a:xfrm>
            <a:prstGeom prst="upArrow">
              <a:avLst>
                <a:gd name="adj1" fmla="val 50000"/>
                <a:gd name="adj2" fmla="val 128912"/>
              </a:avLst>
            </a:prstGeom>
            <a:solidFill>
              <a:srgbClr val="F8ECFE"/>
            </a:solidFill>
            <a:ln w="38100" cap="flat" cmpd="sng">
              <a:solidFill>
                <a:srgbClr val="9933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1"/>
          <p:cNvSpPr txBox="1">
            <a:spLocks noGrp="1"/>
          </p:cNvSpPr>
          <p:nvPr/>
        </p:nvSpPr>
        <p:spPr>
          <a:xfrm>
            <a:off x="6588125" y="6381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CC"/>
                </a:solidFill>
                <a:latin typeface="Calibri" panose="020F0502020204030204" pitchFamily="34" charset="0"/>
              </a:rPr>
            </a:fld>
            <a:endParaRPr lang="en-US" altLang="zh-CN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762000" y="4221163"/>
            <a:ext cx="7620000" cy="1854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en-US" sz="3200" b="1" kern="1200" cap="none" spc="0" normalizeH="0" baseline="0" noProof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结论    </a:t>
            </a:r>
            <a:r>
              <a:rPr kumimoji="0" lang="zh-CN" altLang="en-US" sz="32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任意平面载流导线在均匀磁场中所受的力，与其始点和终点相同的载流直导线所受的磁场力相同</a:t>
            </a:r>
            <a:r>
              <a:rPr kumimoji="0" lang="en-US" altLang="zh-CN" sz="32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3200" b="1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7513" name="Object 105"/>
          <p:cNvGraphicFramePr>
            <a:graphicFrameLocks noChangeAspect="1"/>
          </p:cNvGraphicFramePr>
          <p:nvPr/>
        </p:nvGraphicFramePr>
        <p:xfrm>
          <a:off x="1160463" y="3141663"/>
          <a:ext cx="240347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62965" imgH="254000" progId="Equation.3">
                  <p:embed/>
                </p:oleObj>
              </mc:Choice>
              <mc:Fallback>
                <p:oleObj name="" r:id="rId1" imgW="862965" imgH="254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0463" y="3141663"/>
                        <a:ext cx="2403475" cy="684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4" name="Object 106"/>
          <p:cNvGraphicFramePr>
            <a:graphicFrameLocks noChangeAspect="1"/>
          </p:cNvGraphicFramePr>
          <p:nvPr/>
        </p:nvGraphicFramePr>
        <p:xfrm>
          <a:off x="684213" y="1844675"/>
          <a:ext cx="42481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600200" imgH="330200" progId="Equation.3">
                  <p:embed/>
                </p:oleObj>
              </mc:Choice>
              <mc:Fallback>
                <p:oleObj name="" r:id="rId3" imgW="1600200" imgH="330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1844675"/>
                        <a:ext cx="4248150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5" name="Object 107"/>
          <p:cNvGraphicFramePr>
            <a:graphicFrameLocks noChangeAspect="1"/>
          </p:cNvGraphicFramePr>
          <p:nvPr/>
        </p:nvGraphicFramePr>
        <p:xfrm>
          <a:off x="684213" y="935038"/>
          <a:ext cx="423386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1498600" imgH="330200" progId="Equation.3">
                  <p:embed/>
                </p:oleObj>
              </mc:Choice>
              <mc:Fallback>
                <p:oleObj name="" r:id="rId5" imgW="1498600" imgH="330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935038"/>
                        <a:ext cx="4233862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1" name="Group 413"/>
          <p:cNvGrpSpPr/>
          <p:nvPr/>
        </p:nvGrpSpPr>
        <p:grpSpPr>
          <a:xfrm>
            <a:off x="5029200" y="990600"/>
            <a:ext cx="3505200" cy="2971800"/>
            <a:chOff x="3168" y="624"/>
            <a:chExt cx="2208" cy="1872"/>
          </a:xfrm>
        </p:grpSpPr>
        <p:sp>
          <p:nvSpPr>
            <p:cNvPr id="11283" name="Rectangle 414"/>
            <p:cNvSpPr/>
            <p:nvPr/>
          </p:nvSpPr>
          <p:spPr>
            <a:xfrm>
              <a:off x="3168" y="624"/>
              <a:ext cx="2208" cy="187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zh-CN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4" name="Line 415"/>
            <p:cNvSpPr/>
            <p:nvPr/>
          </p:nvSpPr>
          <p:spPr>
            <a:xfrm>
              <a:off x="3400" y="1968"/>
              <a:ext cx="173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1285" name="Line 416"/>
            <p:cNvSpPr/>
            <p:nvPr/>
          </p:nvSpPr>
          <p:spPr>
            <a:xfrm flipV="1">
              <a:off x="3403" y="946"/>
              <a:ext cx="0" cy="105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1286" name="Text Box 417"/>
            <p:cNvSpPr txBox="1"/>
            <p:nvPr/>
          </p:nvSpPr>
          <p:spPr>
            <a:xfrm>
              <a:off x="4903" y="1689"/>
              <a:ext cx="47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P</a:t>
              </a:r>
              <a:endParaRPr lang="en-US" altLang="zh-CN" sz="2800" i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87" name="Object 418"/>
            <p:cNvGraphicFramePr>
              <a:graphicFrameLocks noChangeAspect="1"/>
            </p:cNvGraphicFramePr>
            <p:nvPr/>
          </p:nvGraphicFramePr>
          <p:xfrm>
            <a:off x="4997" y="1978"/>
            <a:ext cx="232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7" imgW="177800" imgH="190500" progId="Equation.3">
                    <p:embed/>
                  </p:oleObj>
                </mc:Choice>
                <mc:Fallback>
                  <p:oleObj name="" r:id="rId7" imgW="177800" imgH="1905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97" y="1978"/>
                          <a:ext cx="232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8" name="Object 419"/>
            <p:cNvGraphicFramePr>
              <a:graphicFrameLocks noChangeAspect="1"/>
            </p:cNvGraphicFramePr>
            <p:nvPr/>
          </p:nvGraphicFramePr>
          <p:xfrm>
            <a:off x="3215" y="759"/>
            <a:ext cx="32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9" imgW="190500" imgH="241300" progId="Equation.3">
                    <p:embed/>
                  </p:oleObj>
                </mc:Choice>
                <mc:Fallback>
                  <p:oleObj name="" r:id="rId9" imgW="190500" imgH="2413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215" y="759"/>
                          <a:ext cx="326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9" name="Freeform 420"/>
            <p:cNvSpPr/>
            <p:nvPr/>
          </p:nvSpPr>
          <p:spPr>
            <a:xfrm>
              <a:off x="3403" y="1266"/>
              <a:ext cx="1500" cy="702"/>
            </a:xfrm>
            <a:custGeom>
              <a:avLst/>
              <a:gdLst/>
              <a:ahLst/>
              <a:cxnLst>
                <a:cxn ang="0">
                  <a:pos x="0" y="650"/>
                </a:cxn>
                <a:cxn ang="0">
                  <a:pos x="44" y="434"/>
                </a:cxn>
                <a:cxn ang="0">
                  <a:pos x="132" y="260"/>
                </a:cxn>
                <a:cxn ang="0">
                  <a:pos x="262" y="216"/>
                </a:cxn>
                <a:cxn ang="0">
                  <a:pos x="437" y="347"/>
                </a:cxn>
                <a:cxn ang="0">
                  <a:pos x="567" y="347"/>
                </a:cxn>
                <a:cxn ang="0">
                  <a:pos x="742" y="216"/>
                </a:cxn>
                <a:cxn ang="0">
                  <a:pos x="874" y="44"/>
                </a:cxn>
                <a:cxn ang="0">
                  <a:pos x="1092" y="44"/>
                </a:cxn>
                <a:cxn ang="0">
                  <a:pos x="1310" y="304"/>
                </a:cxn>
                <a:cxn ang="0">
                  <a:pos x="1397" y="650"/>
                </a:cxn>
              </a:cxnLst>
              <a:pathLst>
                <a:path w="1536" h="720">
                  <a:moveTo>
                    <a:pt x="0" y="720"/>
                  </a:moveTo>
                  <a:cubicBezTo>
                    <a:pt x="12" y="636"/>
                    <a:pt x="24" y="552"/>
                    <a:pt x="48" y="480"/>
                  </a:cubicBezTo>
                  <a:cubicBezTo>
                    <a:pt x="72" y="408"/>
                    <a:pt x="104" y="328"/>
                    <a:pt x="144" y="288"/>
                  </a:cubicBezTo>
                  <a:cubicBezTo>
                    <a:pt x="184" y="248"/>
                    <a:pt x="232" y="224"/>
                    <a:pt x="288" y="240"/>
                  </a:cubicBezTo>
                  <a:cubicBezTo>
                    <a:pt x="344" y="256"/>
                    <a:pt x="424" y="360"/>
                    <a:pt x="480" y="384"/>
                  </a:cubicBezTo>
                  <a:cubicBezTo>
                    <a:pt x="536" y="408"/>
                    <a:pt x="568" y="408"/>
                    <a:pt x="624" y="384"/>
                  </a:cubicBezTo>
                  <a:cubicBezTo>
                    <a:pt x="680" y="360"/>
                    <a:pt x="760" y="296"/>
                    <a:pt x="816" y="240"/>
                  </a:cubicBezTo>
                  <a:cubicBezTo>
                    <a:pt x="872" y="184"/>
                    <a:pt x="896" y="80"/>
                    <a:pt x="960" y="48"/>
                  </a:cubicBezTo>
                  <a:cubicBezTo>
                    <a:pt x="1024" y="16"/>
                    <a:pt x="1120" y="0"/>
                    <a:pt x="1200" y="48"/>
                  </a:cubicBezTo>
                  <a:cubicBezTo>
                    <a:pt x="1280" y="96"/>
                    <a:pt x="1384" y="224"/>
                    <a:pt x="1440" y="336"/>
                  </a:cubicBezTo>
                  <a:cubicBezTo>
                    <a:pt x="1496" y="448"/>
                    <a:pt x="1520" y="656"/>
                    <a:pt x="1536" y="720"/>
                  </a:cubicBezTo>
                </a:path>
              </a:pathLst>
            </a:custGeom>
            <a:noFill/>
            <a:ln w="38100" cap="flat" cmpd="sng">
              <a:solidFill>
                <a:srgbClr val="6600FF">
                  <a:alpha val="100000"/>
                </a:srgbClr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1290" name="Object 421"/>
            <p:cNvGraphicFramePr>
              <a:graphicFrameLocks noChangeAspect="1"/>
            </p:cNvGraphicFramePr>
            <p:nvPr/>
          </p:nvGraphicFramePr>
          <p:xfrm>
            <a:off x="3215" y="1968"/>
            <a:ext cx="173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1" imgW="165100" imgH="190500" progId="Equation.3">
                    <p:embed/>
                  </p:oleObj>
                </mc:Choice>
                <mc:Fallback>
                  <p:oleObj name="" r:id="rId11" imgW="165100" imgH="1905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215" y="1968"/>
                          <a:ext cx="173" cy="2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1" name="Object 422"/>
            <p:cNvGraphicFramePr>
              <a:graphicFrameLocks noChangeAspect="1"/>
            </p:cNvGraphicFramePr>
            <p:nvPr/>
          </p:nvGraphicFramePr>
          <p:xfrm>
            <a:off x="3468" y="1584"/>
            <a:ext cx="21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3" imgW="127000" imgH="165100" progId="Equation.3">
                    <p:embed/>
                  </p:oleObj>
                </mc:Choice>
                <mc:Fallback>
                  <p:oleObj name="" r:id="rId13" imgW="127000" imgH="1651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468" y="1584"/>
                          <a:ext cx="21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2" name="Object 423"/>
            <p:cNvGraphicFramePr>
              <a:graphicFrameLocks noChangeAspect="1"/>
            </p:cNvGraphicFramePr>
            <p:nvPr/>
          </p:nvGraphicFramePr>
          <p:xfrm>
            <a:off x="4856" y="720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5" imgW="215900" imgH="266065" progId="Equation.3">
                    <p:embed/>
                  </p:oleObj>
                </mc:Choice>
                <mc:Fallback>
                  <p:oleObj name="" r:id="rId15" imgW="215900" imgH="266065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856" y="720"/>
                          <a:ext cx="191" cy="24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3" name="Line 424"/>
            <p:cNvSpPr/>
            <p:nvPr/>
          </p:nvSpPr>
          <p:spPr>
            <a:xfrm flipV="1">
              <a:off x="3516" y="1506"/>
              <a:ext cx="47" cy="96"/>
            </a:xfrm>
            <a:prstGeom prst="line">
              <a:avLst/>
            </a:prstGeom>
            <a:ln w="57150" cap="flat" cmpd="sng">
              <a:solidFill>
                <a:srgbClr val="9933FF"/>
              </a:solidFill>
              <a:prstDash val="solid"/>
              <a:headEnd type="none" w="med" len="med"/>
              <a:tailEnd type="triangle" w="sm" len="lg"/>
            </a:ln>
          </p:spPr>
        </p:sp>
        <p:grpSp>
          <p:nvGrpSpPr>
            <p:cNvPr id="11294" name="Group 425"/>
            <p:cNvGrpSpPr/>
            <p:nvPr/>
          </p:nvGrpSpPr>
          <p:grpSpPr>
            <a:xfrm>
              <a:off x="3356" y="690"/>
              <a:ext cx="1926" cy="1758"/>
              <a:chOff x="384" y="1008"/>
              <a:chExt cx="1872" cy="1920"/>
            </a:xfrm>
          </p:grpSpPr>
          <p:sp>
            <p:nvSpPr>
              <p:cNvPr id="11299" name="Line 426"/>
              <p:cNvSpPr/>
              <p:nvPr/>
            </p:nvSpPr>
            <p:spPr>
              <a:xfrm flipH="1">
                <a:off x="2160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0" name="Line 427"/>
              <p:cNvSpPr/>
              <p:nvPr/>
            </p:nvSpPr>
            <p:spPr>
              <a:xfrm>
                <a:off x="2160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1" name="Line 428"/>
              <p:cNvSpPr/>
              <p:nvPr/>
            </p:nvSpPr>
            <p:spPr>
              <a:xfrm flipH="1">
                <a:off x="2160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2" name="Line 429"/>
              <p:cNvSpPr/>
              <p:nvPr/>
            </p:nvSpPr>
            <p:spPr>
              <a:xfrm>
                <a:off x="2160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3" name="Line 430"/>
              <p:cNvSpPr/>
              <p:nvPr/>
            </p:nvSpPr>
            <p:spPr>
              <a:xfrm flipH="1">
                <a:off x="2160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4" name="Line 431"/>
              <p:cNvSpPr/>
              <p:nvPr/>
            </p:nvSpPr>
            <p:spPr>
              <a:xfrm>
                <a:off x="2160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5" name="Line 432"/>
              <p:cNvSpPr/>
              <p:nvPr/>
            </p:nvSpPr>
            <p:spPr>
              <a:xfrm flipH="1">
                <a:off x="384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6" name="Line 433"/>
              <p:cNvSpPr/>
              <p:nvPr/>
            </p:nvSpPr>
            <p:spPr>
              <a:xfrm>
                <a:off x="384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7" name="Line 434"/>
              <p:cNvSpPr/>
              <p:nvPr/>
            </p:nvSpPr>
            <p:spPr>
              <a:xfrm flipH="1">
                <a:off x="720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8" name="Line 435"/>
              <p:cNvSpPr/>
              <p:nvPr/>
            </p:nvSpPr>
            <p:spPr>
              <a:xfrm>
                <a:off x="720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9" name="Line 436"/>
              <p:cNvSpPr/>
              <p:nvPr/>
            </p:nvSpPr>
            <p:spPr>
              <a:xfrm flipH="1">
                <a:off x="1056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0" name="Line 437"/>
              <p:cNvSpPr/>
              <p:nvPr/>
            </p:nvSpPr>
            <p:spPr>
              <a:xfrm>
                <a:off x="1056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1" name="Line 438"/>
              <p:cNvSpPr/>
              <p:nvPr/>
            </p:nvSpPr>
            <p:spPr>
              <a:xfrm flipH="1">
                <a:off x="384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2" name="Line 439"/>
              <p:cNvSpPr/>
              <p:nvPr/>
            </p:nvSpPr>
            <p:spPr>
              <a:xfrm>
                <a:off x="384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3" name="Line 440"/>
              <p:cNvSpPr/>
              <p:nvPr/>
            </p:nvSpPr>
            <p:spPr>
              <a:xfrm flipH="1">
                <a:off x="720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4" name="Line 441"/>
              <p:cNvSpPr/>
              <p:nvPr/>
            </p:nvSpPr>
            <p:spPr>
              <a:xfrm>
                <a:off x="720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5" name="Line 442"/>
              <p:cNvSpPr/>
              <p:nvPr/>
            </p:nvSpPr>
            <p:spPr>
              <a:xfrm flipH="1">
                <a:off x="1056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6" name="Line 443"/>
              <p:cNvSpPr/>
              <p:nvPr/>
            </p:nvSpPr>
            <p:spPr>
              <a:xfrm>
                <a:off x="1056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7" name="Line 444"/>
              <p:cNvSpPr/>
              <p:nvPr/>
            </p:nvSpPr>
            <p:spPr>
              <a:xfrm flipH="1">
                <a:off x="384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8" name="Line 445"/>
              <p:cNvSpPr/>
              <p:nvPr/>
            </p:nvSpPr>
            <p:spPr>
              <a:xfrm>
                <a:off x="384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9" name="Line 446"/>
              <p:cNvSpPr/>
              <p:nvPr/>
            </p:nvSpPr>
            <p:spPr>
              <a:xfrm flipH="1">
                <a:off x="720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0" name="Line 447"/>
              <p:cNvSpPr/>
              <p:nvPr/>
            </p:nvSpPr>
            <p:spPr>
              <a:xfrm>
                <a:off x="720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1" name="Line 448"/>
              <p:cNvSpPr/>
              <p:nvPr/>
            </p:nvSpPr>
            <p:spPr>
              <a:xfrm flipH="1">
                <a:off x="1056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2" name="Line 449"/>
              <p:cNvSpPr/>
              <p:nvPr/>
            </p:nvSpPr>
            <p:spPr>
              <a:xfrm>
                <a:off x="1056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3" name="Line 450"/>
              <p:cNvSpPr/>
              <p:nvPr/>
            </p:nvSpPr>
            <p:spPr>
              <a:xfrm flipH="1">
                <a:off x="384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4" name="Line 451"/>
              <p:cNvSpPr/>
              <p:nvPr/>
            </p:nvSpPr>
            <p:spPr>
              <a:xfrm>
                <a:off x="384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5" name="Line 452"/>
              <p:cNvSpPr/>
              <p:nvPr/>
            </p:nvSpPr>
            <p:spPr>
              <a:xfrm flipH="1">
                <a:off x="720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6" name="Line 453"/>
              <p:cNvSpPr/>
              <p:nvPr/>
            </p:nvSpPr>
            <p:spPr>
              <a:xfrm>
                <a:off x="720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7" name="Line 454"/>
              <p:cNvSpPr/>
              <p:nvPr/>
            </p:nvSpPr>
            <p:spPr>
              <a:xfrm flipH="1">
                <a:off x="1056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8" name="Line 455"/>
              <p:cNvSpPr/>
              <p:nvPr/>
            </p:nvSpPr>
            <p:spPr>
              <a:xfrm>
                <a:off x="1056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9" name="Line 456"/>
              <p:cNvSpPr/>
              <p:nvPr/>
            </p:nvSpPr>
            <p:spPr>
              <a:xfrm flipH="1">
                <a:off x="1440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0" name="Line 457"/>
              <p:cNvSpPr/>
              <p:nvPr/>
            </p:nvSpPr>
            <p:spPr>
              <a:xfrm>
                <a:off x="1440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1" name="Line 458"/>
              <p:cNvSpPr/>
              <p:nvPr/>
            </p:nvSpPr>
            <p:spPr>
              <a:xfrm flipH="1">
                <a:off x="1824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2" name="Line 459"/>
              <p:cNvSpPr/>
              <p:nvPr/>
            </p:nvSpPr>
            <p:spPr>
              <a:xfrm>
                <a:off x="1824" y="100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3" name="Line 460"/>
              <p:cNvSpPr/>
              <p:nvPr/>
            </p:nvSpPr>
            <p:spPr>
              <a:xfrm flipH="1">
                <a:off x="1440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4" name="Line 461"/>
              <p:cNvSpPr/>
              <p:nvPr/>
            </p:nvSpPr>
            <p:spPr>
              <a:xfrm>
                <a:off x="1440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5" name="Line 462"/>
              <p:cNvSpPr/>
              <p:nvPr/>
            </p:nvSpPr>
            <p:spPr>
              <a:xfrm flipH="1">
                <a:off x="1824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6" name="Line 463"/>
              <p:cNvSpPr/>
              <p:nvPr/>
            </p:nvSpPr>
            <p:spPr>
              <a:xfrm>
                <a:off x="1824" y="134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7" name="Line 464"/>
              <p:cNvSpPr/>
              <p:nvPr/>
            </p:nvSpPr>
            <p:spPr>
              <a:xfrm flipH="1">
                <a:off x="1440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8" name="Line 465"/>
              <p:cNvSpPr/>
              <p:nvPr/>
            </p:nvSpPr>
            <p:spPr>
              <a:xfrm>
                <a:off x="1440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9" name="Line 466"/>
              <p:cNvSpPr/>
              <p:nvPr/>
            </p:nvSpPr>
            <p:spPr>
              <a:xfrm flipH="1">
                <a:off x="1824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40" name="Line 467"/>
              <p:cNvSpPr/>
              <p:nvPr/>
            </p:nvSpPr>
            <p:spPr>
              <a:xfrm>
                <a:off x="1824" y="1680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41" name="Line 468"/>
              <p:cNvSpPr/>
              <p:nvPr/>
            </p:nvSpPr>
            <p:spPr>
              <a:xfrm flipH="1">
                <a:off x="1440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42" name="Line 469"/>
              <p:cNvSpPr/>
              <p:nvPr/>
            </p:nvSpPr>
            <p:spPr>
              <a:xfrm>
                <a:off x="1440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43" name="Line 470"/>
              <p:cNvSpPr/>
              <p:nvPr/>
            </p:nvSpPr>
            <p:spPr>
              <a:xfrm flipH="1">
                <a:off x="1824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44" name="Line 471"/>
              <p:cNvSpPr/>
              <p:nvPr/>
            </p:nvSpPr>
            <p:spPr>
              <a:xfrm>
                <a:off x="1824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45" name="Line 472"/>
              <p:cNvSpPr/>
              <p:nvPr/>
            </p:nvSpPr>
            <p:spPr>
              <a:xfrm flipH="1">
                <a:off x="2160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46" name="Line 473"/>
              <p:cNvSpPr/>
              <p:nvPr/>
            </p:nvSpPr>
            <p:spPr>
              <a:xfrm>
                <a:off x="2160" y="2064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47" name="Line 474"/>
              <p:cNvSpPr/>
              <p:nvPr/>
            </p:nvSpPr>
            <p:spPr>
              <a:xfrm flipH="1">
                <a:off x="384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48" name="Line 475"/>
              <p:cNvSpPr/>
              <p:nvPr/>
            </p:nvSpPr>
            <p:spPr>
              <a:xfrm>
                <a:off x="384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49" name="Line 476"/>
              <p:cNvSpPr/>
              <p:nvPr/>
            </p:nvSpPr>
            <p:spPr>
              <a:xfrm flipH="1">
                <a:off x="720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50" name="Line 477"/>
              <p:cNvSpPr/>
              <p:nvPr/>
            </p:nvSpPr>
            <p:spPr>
              <a:xfrm>
                <a:off x="720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51" name="Line 478"/>
              <p:cNvSpPr/>
              <p:nvPr/>
            </p:nvSpPr>
            <p:spPr>
              <a:xfrm flipH="1">
                <a:off x="1056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52" name="Line 479"/>
              <p:cNvSpPr/>
              <p:nvPr/>
            </p:nvSpPr>
            <p:spPr>
              <a:xfrm>
                <a:off x="1056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53" name="Line 480"/>
              <p:cNvSpPr/>
              <p:nvPr/>
            </p:nvSpPr>
            <p:spPr>
              <a:xfrm flipH="1">
                <a:off x="1440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54" name="Line 481"/>
              <p:cNvSpPr/>
              <p:nvPr/>
            </p:nvSpPr>
            <p:spPr>
              <a:xfrm>
                <a:off x="1440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55" name="Line 482"/>
              <p:cNvSpPr/>
              <p:nvPr/>
            </p:nvSpPr>
            <p:spPr>
              <a:xfrm flipH="1">
                <a:off x="1824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56" name="Line 483"/>
              <p:cNvSpPr/>
              <p:nvPr/>
            </p:nvSpPr>
            <p:spPr>
              <a:xfrm>
                <a:off x="1824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57" name="Line 484"/>
              <p:cNvSpPr/>
              <p:nvPr/>
            </p:nvSpPr>
            <p:spPr>
              <a:xfrm flipH="1">
                <a:off x="2160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58" name="Line 485"/>
              <p:cNvSpPr/>
              <p:nvPr/>
            </p:nvSpPr>
            <p:spPr>
              <a:xfrm>
                <a:off x="2160" y="24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59" name="Line 486"/>
              <p:cNvSpPr/>
              <p:nvPr/>
            </p:nvSpPr>
            <p:spPr>
              <a:xfrm flipH="1">
                <a:off x="384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60" name="Line 487"/>
              <p:cNvSpPr/>
              <p:nvPr/>
            </p:nvSpPr>
            <p:spPr>
              <a:xfrm>
                <a:off x="384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61" name="Line 488"/>
              <p:cNvSpPr/>
              <p:nvPr/>
            </p:nvSpPr>
            <p:spPr>
              <a:xfrm flipH="1">
                <a:off x="720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62" name="Line 489"/>
              <p:cNvSpPr/>
              <p:nvPr/>
            </p:nvSpPr>
            <p:spPr>
              <a:xfrm>
                <a:off x="720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63" name="Line 490"/>
              <p:cNvSpPr/>
              <p:nvPr/>
            </p:nvSpPr>
            <p:spPr>
              <a:xfrm flipH="1">
                <a:off x="1056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64" name="Line 491"/>
              <p:cNvSpPr/>
              <p:nvPr/>
            </p:nvSpPr>
            <p:spPr>
              <a:xfrm>
                <a:off x="1056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65" name="Line 492"/>
              <p:cNvSpPr/>
              <p:nvPr/>
            </p:nvSpPr>
            <p:spPr>
              <a:xfrm flipH="1">
                <a:off x="1440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66" name="Line 493"/>
              <p:cNvSpPr/>
              <p:nvPr/>
            </p:nvSpPr>
            <p:spPr>
              <a:xfrm>
                <a:off x="1440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67" name="Line 494"/>
              <p:cNvSpPr/>
              <p:nvPr/>
            </p:nvSpPr>
            <p:spPr>
              <a:xfrm flipH="1">
                <a:off x="1824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68" name="Line 495"/>
              <p:cNvSpPr/>
              <p:nvPr/>
            </p:nvSpPr>
            <p:spPr>
              <a:xfrm>
                <a:off x="1824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69" name="Line 496"/>
              <p:cNvSpPr/>
              <p:nvPr/>
            </p:nvSpPr>
            <p:spPr>
              <a:xfrm flipH="1">
                <a:off x="2160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70" name="Line 497"/>
              <p:cNvSpPr/>
              <p:nvPr/>
            </p:nvSpPr>
            <p:spPr>
              <a:xfrm>
                <a:off x="2160" y="2832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009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1295" name="Line 498"/>
            <p:cNvSpPr/>
            <p:nvPr/>
          </p:nvSpPr>
          <p:spPr>
            <a:xfrm>
              <a:off x="3403" y="1968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6" name="Line 499"/>
            <p:cNvSpPr/>
            <p:nvPr/>
          </p:nvSpPr>
          <p:spPr>
            <a:xfrm>
              <a:off x="4906" y="1968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1297" name="Line 500"/>
            <p:cNvSpPr/>
            <p:nvPr/>
          </p:nvSpPr>
          <p:spPr>
            <a:xfrm>
              <a:off x="3403" y="2112"/>
              <a:ext cx="150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triangle" w="sm" len="lg"/>
              <a:tailEnd type="triangle" w="sm" len="lg"/>
            </a:ln>
          </p:spPr>
        </p:sp>
        <p:sp>
          <p:nvSpPr>
            <p:cNvPr id="11298" name="Text Box 501"/>
            <p:cNvSpPr txBox="1"/>
            <p:nvPr/>
          </p:nvSpPr>
          <p:spPr>
            <a:xfrm>
              <a:off x="4004" y="2060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272" name="Group 502"/>
          <p:cNvGrpSpPr/>
          <p:nvPr/>
        </p:nvGrpSpPr>
        <p:grpSpPr>
          <a:xfrm>
            <a:off x="5562600" y="1676400"/>
            <a:ext cx="1066800" cy="762000"/>
            <a:chOff x="3504" y="1056"/>
            <a:chExt cx="672" cy="480"/>
          </a:xfrm>
        </p:grpSpPr>
        <p:sp>
          <p:nvSpPr>
            <p:cNvPr id="11277" name="Line 503"/>
            <p:cNvSpPr/>
            <p:nvPr/>
          </p:nvSpPr>
          <p:spPr>
            <a:xfrm>
              <a:off x="4128" y="1056"/>
              <a:ext cx="0" cy="4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11278" name="Group 504"/>
            <p:cNvGrpSpPr/>
            <p:nvPr/>
          </p:nvGrpSpPr>
          <p:grpSpPr>
            <a:xfrm>
              <a:off x="3504" y="1056"/>
              <a:ext cx="672" cy="480"/>
              <a:chOff x="3504" y="1056"/>
              <a:chExt cx="672" cy="480"/>
            </a:xfrm>
          </p:grpSpPr>
          <p:graphicFrame>
            <p:nvGraphicFramePr>
              <p:cNvPr id="11279" name="Object 505"/>
              <p:cNvGraphicFramePr>
                <a:graphicFrameLocks noChangeAspect="1"/>
              </p:cNvGraphicFramePr>
              <p:nvPr/>
            </p:nvGraphicFramePr>
            <p:xfrm>
              <a:off x="3504" y="1056"/>
              <a:ext cx="285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9" name="" r:id="rId17" imgW="342900" imgH="279400" progId="Equation.3">
                      <p:embed/>
                    </p:oleObj>
                  </mc:Choice>
                  <mc:Fallback>
                    <p:oleObj name="" r:id="rId17" imgW="342900" imgH="279400" progId="Equation.3">
                      <p:embed/>
                      <p:pic>
                        <p:nvPicPr>
                          <p:cNvPr id="0" name="图片 3088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3504" y="1056"/>
                            <a:ext cx="285" cy="2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80" name="Object 506"/>
              <p:cNvGraphicFramePr>
                <a:graphicFrameLocks noChangeAspect="1"/>
              </p:cNvGraphicFramePr>
              <p:nvPr/>
            </p:nvGraphicFramePr>
            <p:xfrm>
              <a:off x="3936" y="1056"/>
              <a:ext cx="24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0" name="" r:id="rId19" imgW="127000" imgH="203200" progId="Equation.3">
                      <p:embed/>
                    </p:oleObj>
                  </mc:Choice>
                  <mc:Fallback>
                    <p:oleObj name="" r:id="rId19" imgW="127000" imgH="203200" progId="Equation.3">
                      <p:embed/>
                      <p:pic>
                        <p:nvPicPr>
                          <p:cNvPr id="0" name="图片 3089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936" y="1056"/>
                            <a:ext cx="240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1" name="Arc 507"/>
              <p:cNvSpPr/>
              <p:nvPr/>
            </p:nvSpPr>
            <p:spPr>
              <a:xfrm flipH="1">
                <a:off x="4032" y="1344"/>
                <a:ext cx="101" cy="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33581" h="21600" fill="none">
                    <a:moveTo>
                      <a:pt x="0" y="3627"/>
                    </a:moveTo>
                    <a:cubicBezTo>
                      <a:pt x="3548" y="1262"/>
                      <a:pt x="7716" y="-1"/>
                      <a:pt x="11981" y="0"/>
                    </a:cubicBezTo>
                    <a:cubicBezTo>
                      <a:pt x="23910" y="0"/>
                      <a:pt x="33581" y="9670"/>
                      <a:pt x="33581" y="21600"/>
                    </a:cubicBezTo>
                  </a:path>
                  <a:path w="33581" h="21600" stroke="0">
                    <a:moveTo>
                      <a:pt x="0" y="3627"/>
                    </a:moveTo>
                    <a:cubicBezTo>
                      <a:pt x="3548" y="1262"/>
                      <a:pt x="7716" y="-1"/>
                      <a:pt x="11981" y="0"/>
                    </a:cubicBezTo>
                    <a:cubicBezTo>
                      <a:pt x="23910" y="0"/>
                      <a:pt x="33581" y="9670"/>
                      <a:pt x="33581" y="21600"/>
                    </a:cubicBezTo>
                    <a:lnTo>
                      <a:pt x="11981" y="21600"/>
                    </a:lnTo>
                    <a:lnTo>
                      <a:pt x="0" y="3627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hlink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282" name="Line 508"/>
              <p:cNvSpPr/>
              <p:nvPr/>
            </p:nvSpPr>
            <p:spPr>
              <a:xfrm flipH="1" flipV="1">
                <a:off x="3758" y="1121"/>
                <a:ext cx="390" cy="415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</p:grpSp>
      <p:grpSp>
        <p:nvGrpSpPr>
          <p:cNvPr id="11273" name="Group 509"/>
          <p:cNvGrpSpPr/>
          <p:nvPr/>
        </p:nvGrpSpPr>
        <p:grpSpPr>
          <a:xfrm>
            <a:off x="6567488" y="2162175"/>
            <a:ext cx="671512" cy="560388"/>
            <a:chOff x="4128" y="1362"/>
            <a:chExt cx="432" cy="353"/>
          </a:xfrm>
        </p:grpSpPr>
        <p:graphicFrame>
          <p:nvGraphicFramePr>
            <p:cNvPr id="11275" name="Object 510"/>
            <p:cNvGraphicFramePr>
              <a:graphicFrameLocks noChangeAspect="1"/>
            </p:cNvGraphicFramePr>
            <p:nvPr/>
          </p:nvGraphicFramePr>
          <p:xfrm>
            <a:off x="4176" y="1430"/>
            <a:ext cx="38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21" imgW="393700" imgH="292100" progId="Equation.3">
                    <p:embed/>
                  </p:oleObj>
                </mc:Choice>
                <mc:Fallback>
                  <p:oleObj name="" r:id="rId21" imgW="393700" imgH="2921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176" y="1430"/>
                          <a:ext cx="384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6" name="AutoShape 511"/>
            <p:cNvSpPr/>
            <p:nvPr/>
          </p:nvSpPr>
          <p:spPr>
            <a:xfrm rot="2630226">
              <a:off x="4128" y="1362"/>
              <a:ext cx="96" cy="240"/>
            </a:xfrm>
            <a:prstGeom prst="upArrow">
              <a:avLst>
                <a:gd name="adj1" fmla="val 50000"/>
                <a:gd name="adj2" fmla="val 128912"/>
              </a:avLst>
            </a:prstGeom>
            <a:solidFill>
              <a:srgbClr val="F8ECFE"/>
            </a:solidFill>
            <a:ln w="38100" cap="flat" cmpd="sng">
              <a:solidFill>
                <a:srgbClr val="9933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7726" name="Line 318"/>
          <p:cNvSpPr/>
          <p:nvPr/>
        </p:nvSpPr>
        <p:spPr>
          <a:xfrm>
            <a:off x="5402263" y="3124200"/>
            <a:ext cx="2386012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dash"/>
            <a:headEnd type="none" w="med" len="med"/>
            <a:tailEnd type="triangle" w="sm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1"/>
          <p:cNvSpPr txBox="1">
            <a:spLocks noGrp="1"/>
          </p:cNvSpPr>
          <p:nvPr/>
        </p:nvSpPr>
        <p:spPr>
          <a:xfrm>
            <a:off x="6588125" y="6381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CC"/>
                </a:solidFill>
                <a:latin typeface="Calibri" panose="020F0502020204030204" pitchFamily="34" charset="0"/>
              </a:rPr>
            </a:fld>
            <a:endParaRPr lang="en-US" altLang="zh-CN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grpSp>
        <p:nvGrpSpPr>
          <p:cNvPr id="12291" name="Group 76"/>
          <p:cNvGrpSpPr/>
          <p:nvPr/>
        </p:nvGrpSpPr>
        <p:grpSpPr>
          <a:xfrm>
            <a:off x="609600" y="838200"/>
            <a:ext cx="7327900" cy="4181475"/>
            <a:chOff x="384" y="528"/>
            <a:chExt cx="4616" cy="2634"/>
          </a:xfrm>
        </p:grpSpPr>
        <p:sp>
          <p:nvSpPr>
            <p:cNvPr id="12318" name="Text Box 30"/>
            <p:cNvSpPr txBox="1"/>
            <p:nvPr/>
          </p:nvSpPr>
          <p:spPr>
            <a:xfrm>
              <a:off x="384" y="528"/>
              <a:ext cx="4616" cy="26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20000"/>
                </a:lnSpc>
              </a:pPr>
              <a:r>
                <a:rPr lang="en-US" altLang="zh-CN" sz="28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例 </a:t>
              </a:r>
              <a:r>
                <a: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3  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半径为    载有电流    的导体圆环与电流为      的长直导线 放在同一平面内（如图），直导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线与圆心相距为 </a:t>
              </a:r>
              <a:r>
                <a:rPr lang="en-US" altLang="zh-CN" sz="3200" i="1" dirty="0">
                  <a:latin typeface="Times New Roman" panose="02020603050405020304" pitchFamily="18" charset="0"/>
                </a:rPr>
                <a:t>d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，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且 </a:t>
              </a:r>
              <a:r>
                <a:rPr lang="en-US" altLang="zh-CN" sz="3200" i="1" dirty="0">
                  <a:latin typeface="Times New Roman" panose="02020603050405020304" pitchFamily="18" charset="0"/>
                </a:rPr>
                <a:t>R </a:t>
              </a:r>
              <a:r>
                <a:rPr lang="en-US" altLang="zh-CN" sz="3200" b="1" i="1" dirty="0">
                  <a:latin typeface="Times New Roman" panose="02020603050405020304" pitchFamily="18" charset="0"/>
                </a:rPr>
                <a:t>&lt; </a:t>
              </a:r>
              <a:r>
                <a:rPr lang="en-US" altLang="zh-CN" sz="3200" i="1" dirty="0">
                  <a:latin typeface="Times New Roman" panose="02020603050405020304" pitchFamily="18" charset="0"/>
                </a:rPr>
                <a:t>d 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两者间绝缘 ，  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求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作用在圆电流上的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磁场力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.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19" name="Object 31"/>
            <p:cNvGraphicFramePr>
              <a:graphicFrameLocks noChangeAspect="1"/>
            </p:cNvGraphicFramePr>
            <p:nvPr/>
          </p:nvGraphicFramePr>
          <p:xfrm>
            <a:off x="1779" y="981"/>
            <a:ext cx="28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" imgW="203200" imgH="317500" progId="Equation.3">
                    <p:embed/>
                  </p:oleObj>
                </mc:Choice>
                <mc:Fallback>
                  <p:oleObj name="" r:id="rId1" imgW="203200" imgH="3175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79" y="981"/>
                          <a:ext cx="288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0" name="Object 32"/>
            <p:cNvGraphicFramePr>
              <a:graphicFrameLocks noChangeAspect="1"/>
            </p:cNvGraphicFramePr>
            <p:nvPr/>
          </p:nvGraphicFramePr>
          <p:xfrm>
            <a:off x="3661" y="619"/>
            <a:ext cx="25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3" imgW="228600" imgH="317500" progId="Equation.3">
                    <p:embed/>
                  </p:oleObj>
                </mc:Choice>
                <mc:Fallback>
                  <p:oleObj name="" r:id="rId3" imgW="228600" imgH="3175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661" y="619"/>
                          <a:ext cx="250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1" name="Object 33"/>
            <p:cNvGraphicFramePr>
              <a:graphicFrameLocks noChangeAspect="1"/>
            </p:cNvGraphicFramePr>
            <p:nvPr/>
          </p:nvGraphicFramePr>
          <p:xfrm>
            <a:off x="2369" y="637"/>
            <a:ext cx="21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5" imgW="215900" imgH="228600" progId="Equation.3">
                    <p:embed/>
                  </p:oleObj>
                </mc:Choice>
                <mc:Fallback>
                  <p:oleObj name="" r:id="rId5" imgW="215900" imgH="2286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69" y="637"/>
                          <a:ext cx="216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2" name="Rectangle 3"/>
          <p:cNvSpPr/>
          <p:nvPr/>
        </p:nvSpPr>
        <p:spPr>
          <a:xfrm>
            <a:off x="4787900" y="2143125"/>
            <a:ext cx="3733800" cy="3733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/>
        </p:nvGraphicFramePr>
        <p:xfrm>
          <a:off x="8089900" y="4413250"/>
          <a:ext cx="287338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7" imgW="177800" imgH="190500" progId="Equation.3">
                  <p:embed/>
                </p:oleObj>
              </mc:Choice>
              <mc:Fallback>
                <p:oleObj name="" r:id="rId7" imgW="177800" imgH="1905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89900" y="4413250"/>
                        <a:ext cx="287338" cy="28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5"/>
          <p:cNvGraphicFramePr>
            <a:graphicFrameLocks noChangeAspect="1"/>
          </p:cNvGraphicFramePr>
          <p:nvPr/>
        </p:nvGraphicFramePr>
        <p:xfrm>
          <a:off x="6110288" y="2270125"/>
          <a:ext cx="31591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9" imgW="190500" imgH="241300" progId="Equation.3">
                  <p:embed/>
                </p:oleObj>
              </mc:Choice>
              <mc:Fallback>
                <p:oleObj name="" r:id="rId9" imgW="190500" imgH="2413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0288" y="2270125"/>
                        <a:ext cx="315912" cy="36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Freeform 6"/>
          <p:cNvSpPr/>
          <p:nvPr/>
        </p:nvSpPr>
        <p:spPr>
          <a:xfrm>
            <a:off x="6438900" y="3846513"/>
            <a:ext cx="382588" cy="179387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40" h="112">
                <a:moveTo>
                  <a:pt x="0" y="16"/>
                </a:moveTo>
                <a:cubicBezTo>
                  <a:pt x="52" y="8"/>
                  <a:pt x="104" y="0"/>
                  <a:pt x="144" y="16"/>
                </a:cubicBezTo>
                <a:cubicBezTo>
                  <a:pt x="184" y="32"/>
                  <a:pt x="224" y="96"/>
                  <a:pt x="240" y="112"/>
                </a:cubicBezTo>
              </a:path>
            </a:pathLst>
          </a:custGeom>
          <a:noFill/>
          <a:ln w="28575" cap="flat" cmpd="sng">
            <a:solidFill>
              <a:srgbClr val="FF00FF">
                <a:alpha val="100000"/>
              </a:srgbClr>
            </a:solidFill>
            <a:prstDash val="solid"/>
            <a:round/>
            <a:headEnd type="none" w="med" len="med"/>
            <a:tailEnd type="none" w="sm" len="lg"/>
          </a:ln>
        </p:spPr>
        <p:txBody>
          <a:bodyPr/>
          <a:p>
            <a:endParaRPr lang="zh-CN" altLang="en-US"/>
          </a:p>
        </p:txBody>
      </p:sp>
      <p:grpSp>
        <p:nvGrpSpPr>
          <p:cNvPr id="12296" name="Group 7"/>
          <p:cNvGrpSpPr/>
          <p:nvPr/>
        </p:nvGrpSpPr>
        <p:grpSpPr>
          <a:xfrm>
            <a:off x="5505450" y="3387725"/>
            <a:ext cx="1866900" cy="1903413"/>
            <a:chOff x="3456" y="2208"/>
            <a:chExt cx="1248" cy="1248"/>
          </a:xfrm>
        </p:grpSpPr>
        <p:sp>
          <p:nvSpPr>
            <p:cNvPr id="12316" name="Oval 8"/>
            <p:cNvSpPr/>
            <p:nvPr/>
          </p:nvSpPr>
          <p:spPr>
            <a:xfrm>
              <a:off x="3456" y="2208"/>
              <a:ext cx="1248" cy="1248"/>
            </a:xfrm>
            <a:prstGeom prst="ellipse">
              <a:avLst/>
            </a:prstGeom>
            <a:solidFill>
              <a:srgbClr val="E1FFFF"/>
            </a:solidFill>
            <a:ln w="1905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317" name="Oval 9"/>
            <p:cNvSpPr/>
            <p:nvPr/>
          </p:nvSpPr>
          <p:spPr>
            <a:xfrm>
              <a:off x="3504" y="2256"/>
              <a:ext cx="1152" cy="115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297" name="Line 10"/>
          <p:cNvSpPr/>
          <p:nvPr/>
        </p:nvSpPr>
        <p:spPr>
          <a:xfrm>
            <a:off x="6438900" y="4340225"/>
            <a:ext cx="1938338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12298" name="Text Box 11"/>
          <p:cNvSpPr txBox="1"/>
          <p:nvPr/>
        </p:nvSpPr>
        <p:spPr>
          <a:xfrm>
            <a:off x="6008688" y="4265613"/>
            <a:ext cx="4302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O</a:t>
            </a:r>
            <a:endParaRPr lang="en-US" altLang="zh-CN" sz="2800" i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299" name="Group 15"/>
          <p:cNvGrpSpPr/>
          <p:nvPr/>
        </p:nvGrpSpPr>
        <p:grpSpPr>
          <a:xfrm>
            <a:off x="5013325" y="2339975"/>
            <a:ext cx="400050" cy="3317875"/>
            <a:chOff x="3454" y="1708"/>
            <a:chExt cx="252" cy="2090"/>
          </a:xfrm>
        </p:grpSpPr>
        <p:grpSp>
          <p:nvGrpSpPr>
            <p:cNvPr id="12310" name="Group 16"/>
            <p:cNvGrpSpPr/>
            <p:nvPr/>
          </p:nvGrpSpPr>
          <p:grpSpPr>
            <a:xfrm>
              <a:off x="3459" y="1920"/>
              <a:ext cx="247" cy="1680"/>
              <a:chOff x="3408" y="1872"/>
              <a:chExt cx="242" cy="1680"/>
            </a:xfrm>
          </p:grpSpPr>
          <p:graphicFrame>
            <p:nvGraphicFramePr>
              <p:cNvPr id="12314" name="Object 17"/>
              <p:cNvGraphicFramePr>
                <a:graphicFrameLocks noChangeAspect="1"/>
              </p:cNvGraphicFramePr>
              <p:nvPr/>
            </p:nvGraphicFramePr>
            <p:xfrm>
              <a:off x="3408" y="2304"/>
              <a:ext cx="242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6" name="" r:id="rId11" imgW="139700" imgH="215900" progId="Equation.3">
                      <p:embed/>
                    </p:oleObj>
                  </mc:Choice>
                  <mc:Fallback>
                    <p:oleObj name="" r:id="rId11" imgW="139700" imgH="215900" progId="Equation.3">
                      <p:embed/>
                      <p:pic>
                        <p:nvPicPr>
                          <p:cNvPr id="0" name="图片 3095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408" y="2304"/>
                            <a:ext cx="242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15" name="Line 18"/>
              <p:cNvSpPr/>
              <p:nvPr/>
            </p:nvSpPr>
            <p:spPr>
              <a:xfrm>
                <a:off x="3408" y="1872"/>
                <a:ext cx="0" cy="168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</p:sp>
        </p:grpSp>
        <p:sp>
          <p:nvSpPr>
            <p:cNvPr id="12311" name="Line 19"/>
            <p:cNvSpPr/>
            <p:nvPr/>
          </p:nvSpPr>
          <p:spPr>
            <a:xfrm>
              <a:off x="3459" y="2368"/>
              <a:ext cx="0" cy="231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2312" name="Line 20"/>
            <p:cNvSpPr/>
            <p:nvPr/>
          </p:nvSpPr>
          <p:spPr>
            <a:xfrm>
              <a:off x="3454" y="3521"/>
              <a:ext cx="1" cy="27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2313" name="Line 21"/>
            <p:cNvSpPr/>
            <p:nvPr/>
          </p:nvSpPr>
          <p:spPr>
            <a:xfrm>
              <a:off x="3454" y="1708"/>
              <a:ext cx="1" cy="27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12300" name="Group 22"/>
          <p:cNvGrpSpPr/>
          <p:nvPr/>
        </p:nvGrpSpPr>
        <p:grpSpPr>
          <a:xfrm>
            <a:off x="5016500" y="2684463"/>
            <a:ext cx="1384300" cy="579437"/>
            <a:chOff x="3120" y="1776"/>
            <a:chExt cx="960" cy="380"/>
          </a:xfrm>
        </p:grpSpPr>
        <p:sp>
          <p:nvSpPr>
            <p:cNvPr id="12307" name="Text Box 23"/>
            <p:cNvSpPr txBox="1"/>
            <p:nvPr/>
          </p:nvSpPr>
          <p:spPr>
            <a:xfrm>
              <a:off x="3455" y="1776"/>
              <a:ext cx="268" cy="3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32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8" name="Line 24"/>
            <p:cNvSpPr/>
            <p:nvPr/>
          </p:nvSpPr>
          <p:spPr>
            <a:xfrm>
              <a:off x="3696" y="2016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2309" name="Line 25"/>
            <p:cNvSpPr/>
            <p:nvPr/>
          </p:nvSpPr>
          <p:spPr>
            <a:xfrm flipH="1">
              <a:off x="3120" y="2016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12301" name="Group 26"/>
          <p:cNvGrpSpPr/>
          <p:nvPr/>
        </p:nvGrpSpPr>
        <p:grpSpPr>
          <a:xfrm>
            <a:off x="6438900" y="4340225"/>
            <a:ext cx="546100" cy="804863"/>
            <a:chOff x="4080" y="2832"/>
            <a:chExt cx="365" cy="528"/>
          </a:xfrm>
        </p:grpSpPr>
        <p:sp>
          <p:nvSpPr>
            <p:cNvPr id="12305" name="Line 27"/>
            <p:cNvSpPr/>
            <p:nvPr/>
          </p:nvSpPr>
          <p:spPr>
            <a:xfrm>
              <a:off x="4080" y="2832"/>
              <a:ext cx="192" cy="528"/>
            </a:xfrm>
            <a:prstGeom prst="line">
              <a:avLst/>
            </a:prstGeom>
            <a:ln w="19050" cap="flat" cmpd="sng">
              <a:solidFill>
                <a:srgbClr val="33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6" name="Text Box 28"/>
            <p:cNvSpPr txBox="1"/>
            <p:nvPr/>
          </p:nvSpPr>
          <p:spPr>
            <a:xfrm>
              <a:off x="4176" y="2880"/>
              <a:ext cx="269" cy="3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2302" name="Line 65"/>
          <p:cNvSpPr/>
          <p:nvPr/>
        </p:nvSpPr>
        <p:spPr>
          <a:xfrm flipV="1">
            <a:off x="6443663" y="2290763"/>
            <a:ext cx="0" cy="2057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</p:sp>
      <p:graphicFrame>
        <p:nvGraphicFramePr>
          <p:cNvPr id="12303" name="Object 13"/>
          <p:cNvGraphicFramePr>
            <a:graphicFrameLocks noChangeAspect="1"/>
          </p:cNvGraphicFramePr>
          <p:nvPr/>
        </p:nvGraphicFramePr>
        <p:xfrm>
          <a:off x="6680200" y="5145088"/>
          <a:ext cx="4127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3" imgW="165100" imgH="215900" progId="Equation.3">
                  <p:embed/>
                </p:oleObj>
              </mc:Choice>
              <mc:Fallback>
                <p:oleObj name="" r:id="rId13" imgW="165100" imgH="2159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80200" y="5145088"/>
                        <a:ext cx="412750" cy="512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Line 77"/>
          <p:cNvSpPr/>
          <p:nvPr/>
        </p:nvSpPr>
        <p:spPr>
          <a:xfrm>
            <a:off x="6329363" y="5243513"/>
            <a:ext cx="358775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triangle" w="sm" len="lg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1"/>
          <p:cNvSpPr txBox="1">
            <a:spLocks noGrp="1"/>
          </p:cNvSpPr>
          <p:nvPr/>
        </p:nvSpPr>
        <p:spPr>
          <a:xfrm>
            <a:off x="6588125" y="6381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CC"/>
                </a:solidFill>
                <a:latin typeface="Calibri" panose="020F0502020204030204" pitchFamily="34" charset="0"/>
              </a:rPr>
            </a:fld>
            <a:endParaRPr lang="en-US" altLang="zh-CN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9517" name="Object 61"/>
          <p:cNvGraphicFramePr>
            <a:graphicFrameLocks noChangeAspect="1"/>
          </p:cNvGraphicFramePr>
          <p:nvPr/>
        </p:nvGraphicFramePr>
        <p:xfrm>
          <a:off x="809625" y="4706938"/>
          <a:ext cx="399732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1497965" imgH="431800" progId="Equation.3">
                  <p:embed/>
                </p:oleObj>
              </mc:Choice>
              <mc:Fallback>
                <p:oleObj name="" r:id="rId1" imgW="1497965" imgH="4318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9625" y="4706938"/>
                        <a:ext cx="3997325" cy="1149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8" name="Object 62"/>
          <p:cNvGraphicFramePr>
            <a:graphicFrameLocks noChangeAspect="1"/>
          </p:cNvGraphicFramePr>
          <p:nvPr/>
        </p:nvGraphicFramePr>
        <p:xfrm>
          <a:off x="757238" y="2979738"/>
          <a:ext cx="3876675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1524000" imgH="660400" progId="Equation.3">
                  <p:embed/>
                </p:oleObj>
              </mc:Choice>
              <mc:Fallback>
                <p:oleObj name="" r:id="rId3" imgW="1524000" imgH="6604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238" y="2979738"/>
                        <a:ext cx="3876675" cy="1744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9" name="Object 63"/>
          <p:cNvGraphicFramePr>
            <a:graphicFrameLocks noChangeAspect="1"/>
          </p:cNvGraphicFramePr>
          <p:nvPr/>
        </p:nvGraphicFramePr>
        <p:xfrm>
          <a:off x="942975" y="2205038"/>
          <a:ext cx="16573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596900" imgH="177800" progId="Equation.3">
                  <p:embed/>
                </p:oleObj>
              </mc:Choice>
              <mc:Fallback>
                <p:oleObj name="" r:id="rId5" imgW="596900" imgH="1778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2975" y="2205038"/>
                        <a:ext cx="1657350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8" name="Group 367"/>
          <p:cNvGrpSpPr/>
          <p:nvPr/>
        </p:nvGrpSpPr>
        <p:grpSpPr>
          <a:xfrm>
            <a:off x="684213" y="873125"/>
            <a:ext cx="3670300" cy="1135063"/>
            <a:chOff x="431" y="550"/>
            <a:chExt cx="2312" cy="715"/>
          </a:xfrm>
        </p:grpSpPr>
        <p:sp>
          <p:nvSpPr>
            <p:cNvPr id="13369" name="Text Box 65"/>
            <p:cNvSpPr txBox="1"/>
            <p:nvPr/>
          </p:nvSpPr>
          <p:spPr>
            <a:xfrm>
              <a:off x="431" y="663"/>
              <a:ext cx="11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解</a:t>
              </a:r>
              <a:endPara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70" name="Object 66"/>
            <p:cNvGraphicFramePr>
              <a:graphicFrameLocks noChangeAspect="1"/>
            </p:cNvGraphicFramePr>
            <p:nvPr/>
          </p:nvGraphicFramePr>
          <p:xfrm>
            <a:off x="888" y="550"/>
            <a:ext cx="1855" cy="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7" imgW="1218565" imgH="431800" progId="Equation.3">
                    <p:embed/>
                  </p:oleObj>
                </mc:Choice>
                <mc:Fallback>
                  <p:oleObj name="" r:id="rId7" imgW="1218565" imgH="4318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88" y="550"/>
                          <a:ext cx="1855" cy="7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9" name="Rectangle 310"/>
          <p:cNvSpPr/>
          <p:nvPr/>
        </p:nvSpPr>
        <p:spPr>
          <a:xfrm>
            <a:off x="4787900" y="2143125"/>
            <a:ext cx="3733800" cy="3733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3320" name="Object 311"/>
          <p:cNvGraphicFramePr>
            <a:graphicFrameLocks noChangeAspect="1"/>
          </p:cNvGraphicFramePr>
          <p:nvPr/>
        </p:nvGraphicFramePr>
        <p:xfrm>
          <a:off x="8089900" y="4413250"/>
          <a:ext cx="287338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9" imgW="177800" imgH="190500" progId="Equation.3">
                  <p:embed/>
                </p:oleObj>
              </mc:Choice>
              <mc:Fallback>
                <p:oleObj name="" r:id="rId9" imgW="177800" imgH="1905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89900" y="4413250"/>
                        <a:ext cx="287338" cy="28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312"/>
          <p:cNvGraphicFramePr>
            <a:graphicFrameLocks noChangeAspect="1"/>
          </p:cNvGraphicFramePr>
          <p:nvPr/>
        </p:nvGraphicFramePr>
        <p:xfrm>
          <a:off x="6110288" y="2270125"/>
          <a:ext cx="31591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1" imgW="190500" imgH="241300" progId="Equation.3">
                  <p:embed/>
                </p:oleObj>
              </mc:Choice>
              <mc:Fallback>
                <p:oleObj name="" r:id="rId11" imgW="190500" imgH="2413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10288" y="2270125"/>
                        <a:ext cx="315912" cy="36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Freeform 313"/>
          <p:cNvSpPr/>
          <p:nvPr/>
        </p:nvSpPr>
        <p:spPr>
          <a:xfrm>
            <a:off x="6438900" y="3846513"/>
            <a:ext cx="382588" cy="179387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40" h="112">
                <a:moveTo>
                  <a:pt x="0" y="16"/>
                </a:moveTo>
                <a:cubicBezTo>
                  <a:pt x="52" y="8"/>
                  <a:pt x="104" y="0"/>
                  <a:pt x="144" y="16"/>
                </a:cubicBezTo>
                <a:cubicBezTo>
                  <a:pt x="184" y="32"/>
                  <a:pt x="224" y="96"/>
                  <a:pt x="240" y="112"/>
                </a:cubicBezTo>
              </a:path>
            </a:pathLst>
          </a:custGeom>
          <a:noFill/>
          <a:ln w="28575" cap="flat" cmpd="sng">
            <a:solidFill>
              <a:srgbClr val="FF00FF">
                <a:alpha val="100000"/>
              </a:srgbClr>
            </a:solidFill>
            <a:prstDash val="solid"/>
            <a:round/>
            <a:headEnd type="none" w="med" len="med"/>
            <a:tailEnd type="none" w="sm" len="lg"/>
          </a:ln>
        </p:spPr>
        <p:txBody>
          <a:bodyPr/>
          <a:p>
            <a:endParaRPr lang="zh-CN" altLang="en-US"/>
          </a:p>
        </p:txBody>
      </p:sp>
      <p:grpSp>
        <p:nvGrpSpPr>
          <p:cNvPr id="13323" name="Group 314"/>
          <p:cNvGrpSpPr/>
          <p:nvPr/>
        </p:nvGrpSpPr>
        <p:grpSpPr>
          <a:xfrm>
            <a:off x="5505450" y="3387725"/>
            <a:ext cx="1866900" cy="1903413"/>
            <a:chOff x="3456" y="2208"/>
            <a:chExt cx="1248" cy="1248"/>
          </a:xfrm>
        </p:grpSpPr>
        <p:sp>
          <p:nvSpPr>
            <p:cNvPr id="13367" name="Oval 315"/>
            <p:cNvSpPr/>
            <p:nvPr/>
          </p:nvSpPr>
          <p:spPr>
            <a:xfrm>
              <a:off x="3456" y="2208"/>
              <a:ext cx="1248" cy="1248"/>
            </a:xfrm>
            <a:prstGeom prst="ellipse">
              <a:avLst/>
            </a:prstGeom>
            <a:solidFill>
              <a:srgbClr val="E1FFFF"/>
            </a:solidFill>
            <a:ln w="1905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368" name="Oval 316"/>
            <p:cNvSpPr/>
            <p:nvPr/>
          </p:nvSpPr>
          <p:spPr>
            <a:xfrm>
              <a:off x="3504" y="2256"/>
              <a:ext cx="1152" cy="115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3324" name="Line 317"/>
          <p:cNvSpPr/>
          <p:nvPr/>
        </p:nvSpPr>
        <p:spPr>
          <a:xfrm>
            <a:off x="6438900" y="4340225"/>
            <a:ext cx="1938338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13325" name="Text Box 318"/>
          <p:cNvSpPr txBox="1"/>
          <p:nvPr/>
        </p:nvSpPr>
        <p:spPr>
          <a:xfrm>
            <a:off x="6008688" y="4265613"/>
            <a:ext cx="4302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O</a:t>
            </a:r>
            <a:endParaRPr lang="en-US" altLang="zh-CN" sz="2800" i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326" name="Object 319"/>
          <p:cNvGraphicFramePr>
            <a:graphicFrameLocks noChangeAspect="1"/>
          </p:cNvGraphicFramePr>
          <p:nvPr/>
        </p:nvGraphicFramePr>
        <p:xfrm>
          <a:off x="6670675" y="5145088"/>
          <a:ext cx="4127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3" imgW="165100" imgH="215900" progId="Equation.3">
                  <p:embed/>
                </p:oleObj>
              </mc:Choice>
              <mc:Fallback>
                <p:oleObj name="" r:id="rId13" imgW="165100" imgH="2159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70675" y="5145088"/>
                        <a:ext cx="412750" cy="512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7" name="Group 320"/>
          <p:cNvGrpSpPr/>
          <p:nvPr/>
        </p:nvGrpSpPr>
        <p:grpSpPr>
          <a:xfrm>
            <a:off x="5013325" y="2339975"/>
            <a:ext cx="400050" cy="3317875"/>
            <a:chOff x="3454" y="1708"/>
            <a:chExt cx="252" cy="2090"/>
          </a:xfrm>
        </p:grpSpPr>
        <p:grpSp>
          <p:nvGrpSpPr>
            <p:cNvPr id="13361" name="Group 321"/>
            <p:cNvGrpSpPr/>
            <p:nvPr/>
          </p:nvGrpSpPr>
          <p:grpSpPr>
            <a:xfrm>
              <a:off x="3459" y="1920"/>
              <a:ext cx="247" cy="1680"/>
              <a:chOff x="3408" y="1872"/>
              <a:chExt cx="242" cy="1680"/>
            </a:xfrm>
          </p:grpSpPr>
          <p:graphicFrame>
            <p:nvGraphicFramePr>
              <p:cNvPr id="13365" name="Object 322"/>
              <p:cNvGraphicFramePr>
                <a:graphicFrameLocks noChangeAspect="1"/>
              </p:cNvGraphicFramePr>
              <p:nvPr/>
            </p:nvGraphicFramePr>
            <p:xfrm>
              <a:off x="3408" y="2304"/>
              <a:ext cx="242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0" name="" r:id="rId15" imgW="139700" imgH="215900" progId="Equation.3">
                      <p:embed/>
                    </p:oleObj>
                  </mc:Choice>
                  <mc:Fallback>
                    <p:oleObj name="" r:id="rId15" imgW="139700" imgH="215900" progId="Equation.3">
                      <p:embed/>
                      <p:pic>
                        <p:nvPicPr>
                          <p:cNvPr id="0" name="图片 3109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3408" y="2304"/>
                            <a:ext cx="242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66" name="Line 323"/>
              <p:cNvSpPr/>
              <p:nvPr/>
            </p:nvSpPr>
            <p:spPr>
              <a:xfrm>
                <a:off x="3408" y="1872"/>
                <a:ext cx="0" cy="168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</p:sp>
        </p:grpSp>
        <p:sp>
          <p:nvSpPr>
            <p:cNvPr id="13362" name="Line 324"/>
            <p:cNvSpPr/>
            <p:nvPr/>
          </p:nvSpPr>
          <p:spPr>
            <a:xfrm>
              <a:off x="3459" y="2368"/>
              <a:ext cx="0" cy="231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3363" name="Line 325"/>
            <p:cNvSpPr/>
            <p:nvPr/>
          </p:nvSpPr>
          <p:spPr>
            <a:xfrm>
              <a:off x="3454" y="3521"/>
              <a:ext cx="1" cy="27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3364" name="Line 326"/>
            <p:cNvSpPr/>
            <p:nvPr/>
          </p:nvSpPr>
          <p:spPr>
            <a:xfrm>
              <a:off x="3454" y="1708"/>
              <a:ext cx="1" cy="27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13328" name="Group 327"/>
          <p:cNvGrpSpPr/>
          <p:nvPr/>
        </p:nvGrpSpPr>
        <p:grpSpPr>
          <a:xfrm>
            <a:off x="5016500" y="2684463"/>
            <a:ext cx="1384300" cy="579437"/>
            <a:chOff x="3120" y="1776"/>
            <a:chExt cx="960" cy="380"/>
          </a:xfrm>
        </p:grpSpPr>
        <p:sp>
          <p:nvSpPr>
            <p:cNvPr id="13358" name="Text Box 328"/>
            <p:cNvSpPr txBox="1"/>
            <p:nvPr/>
          </p:nvSpPr>
          <p:spPr>
            <a:xfrm>
              <a:off x="3455" y="1776"/>
              <a:ext cx="268" cy="3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32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59" name="Line 329"/>
            <p:cNvSpPr/>
            <p:nvPr/>
          </p:nvSpPr>
          <p:spPr>
            <a:xfrm>
              <a:off x="3696" y="2016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3360" name="Line 330"/>
            <p:cNvSpPr/>
            <p:nvPr/>
          </p:nvSpPr>
          <p:spPr>
            <a:xfrm flipH="1">
              <a:off x="3120" y="2016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13329" name="Group 331"/>
          <p:cNvGrpSpPr/>
          <p:nvPr/>
        </p:nvGrpSpPr>
        <p:grpSpPr>
          <a:xfrm>
            <a:off x="6438900" y="4340225"/>
            <a:ext cx="546100" cy="804863"/>
            <a:chOff x="4080" y="2832"/>
            <a:chExt cx="365" cy="528"/>
          </a:xfrm>
        </p:grpSpPr>
        <p:sp>
          <p:nvSpPr>
            <p:cNvPr id="13356" name="Line 332"/>
            <p:cNvSpPr/>
            <p:nvPr/>
          </p:nvSpPr>
          <p:spPr>
            <a:xfrm>
              <a:off x="4080" y="2832"/>
              <a:ext cx="192" cy="528"/>
            </a:xfrm>
            <a:prstGeom prst="line">
              <a:avLst/>
            </a:prstGeom>
            <a:ln w="19050" cap="flat" cmpd="sng">
              <a:solidFill>
                <a:srgbClr val="33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57" name="Text Box 333"/>
            <p:cNvSpPr txBox="1"/>
            <p:nvPr/>
          </p:nvSpPr>
          <p:spPr>
            <a:xfrm>
              <a:off x="4176" y="2880"/>
              <a:ext cx="269" cy="3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9790" name="Group 334"/>
          <p:cNvGrpSpPr/>
          <p:nvPr/>
        </p:nvGrpSpPr>
        <p:grpSpPr>
          <a:xfrm>
            <a:off x="7110413" y="2547938"/>
            <a:ext cx="984250" cy="1108075"/>
            <a:chOff x="4682" y="1824"/>
            <a:chExt cx="620" cy="698"/>
          </a:xfrm>
        </p:grpSpPr>
        <p:sp>
          <p:nvSpPr>
            <p:cNvPr id="13354" name="Line 335"/>
            <p:cNvSpPr/>
            <p:nvPr/>
          </p:nvSpPr>
          <p:spPr>
            <a:xfrm flipV="1">
              <a:off x="4682" y="2064"/>
              <a:ext cx="454" cy="45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3355" name="Object 336"/>
            <p:cNvGraphicFramePr>
              <a:graphicFrameLocks noChangeAspect="1"/>
            </p:cNvGraphicFramePr>
            <p:nvPr/>
          </p:nvGraphicFramePr>
          <p:xfrm>
            <a:off x="5040" y="1824"/>
            <a:ext cx="26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7" imgW="342900" imgH="279400" progId="Equation.3">
                    <p:embed/>
                  </p:oleObj>
                </mc:Choice>
                <mc:Fallback>
                  <p:oleObj name="" r:id="rId17" imgW="342900" imgH="2794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040" y="1824"/>
                          <a:ext cx="26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800" name="Group 344"/>
          <p:cNvGrpSpPr/>
          <p:nvPr/>
        </p:nvGrpSpPr>
        <p:grpSpPr>
          <a:xfrm>
            <a:off x="7026275" y="3573463"/>
            <a:ext cx="1049338" cy="693737"/>
            <a:chOff x="4638" y="2443"/>
            <a:chExt cx="661" cy="437"/>
          </a:xfrm>
        </p:grpSpPr>
        <p:grpSp>
          <p:nvGrpSpPr>
            <p:cNvPr id="13350" name="Group 345"/>
            <p:cNvGrpSpPr/>
            <p:nvPr/>
          </p:nvGrpSpPr>
          <p:grpSpPr>
            <a:xfrm>
              <a:off x="4944" y="2592"/>
              <a:ext cx="355" cy="288"/>
              <a:chOff x="4944" y="2640"/>
              <a:chExt cx="355" cy="288"/>
            </a:xfrm>
          </p:grpSpPr>
          <p:graphicFrame>
            <p:nvGraphicFramePr>
              <p:cNvPr id="13352" name="Object 346"/>
              <p:cNvGraphicFramePr>
                <a:graphicFrameLocks noChangeAspect="1"/>
              </p:cNvGraphicFramePr>
              <p:nvPr/>
            </p:nvGraphicFramePr>
            <p:xfrm>
              <a:off x="4944" y="2646"/>
              <a:ext cx="355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5" name="" r:id="rId19" imgW="495300" imgH="342900" progId="Equation.3">
                      <p:embed/>
                    </p:oleObj>
                  </mc:Choice>
                  <mc:Fallback>
                    <p:oleObj name="" r:id="rId19" imgW="495300" imgH="342900" progId="Equation.3">
                      <p:embed/>
                      <p:pic>
                        <p:nvPicPr>
                          <p:cNvPr id="0" name="图片 3104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4944" y="2646"/>
                            <a:ext cx="355" cy="28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53" name="AutoShape 347"/>
              <p:cNvSpPr/>
              <p:nvPr/>
            </p:nvSpPr>
            <p:spPr>
              <a:xfrm>
                <a:off x="4944" y="2640"/>
                <a:ext cx="355" cy="276"/>
              </a:xfrm>
              <a:prstGeom prst="wedgeRectCallout">
                <a:avLst>
                  <a:gd name="adj1" fmla="val -130282"/>
                  <a:gd name="adj2" fmla="val -78986"/>
                </a:avLst>
              </a:prstGeom>
              <a:noFill/>
              <a:ln w="1270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algn="ctr" eaLnBrk="1" hangingPunct="1"/>
                <a:endParaRPr lang="zh-CN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351" name="AutoShape 348"/>
            <p:cNvSpPr/>
            <p:nvPr/>
          </p:nvSpPr>
          <p:spPr>
            <a:xfrm rot="2957211">
              <a:off x="4605" y="2476"/>
              <a:ext cx="154" cy="88"/>
            </a:xfrm>
            <a:prstGeom prst="lef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28575" cap="flat" cmpd="sng">
              <a:solidFill>
                <a:srgbClr val="EC00E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p>
              <a:pPr algn="ctr" eaLnBrk="1" hangingPunct="1"/>
              <a:endParaRPr lang="zh-CN" altLang="zh-CN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332" name="Group 349"/>
          <p:cNvGrpSpPr/>
          <p:nvPr/>
        </p:nvGrpSpPr>
        <p:grpSpPr>
          <a:xfrm>
            <a:off x="5243513" y="2043113"/>
            <a:ext cx="682625" cy="823912"/>
            <a:chOff x="3303" y="1287"/>
            <a:chExt cx="430" cy="519"/>
          </a:xfrm>
        </p:grpSpPr>
        <p:grpSp>
          <p:nvGrpSpPr>
            <p:cNvPr id="13346" name="Group 350"/>
            <p:cNvGrpSpPr/>
            <p:nvPr/>
          </p:nvGrpSpPr>
          <p:grpSpPr>
            <a:xfrm>
              <a:off x="3303" y="1287"/>
              <a:ext cx="212" cy="519"/>
              <a:chOff x="3303" y="1287"/>
              <a:chExt cx="212" cy="519"/>
            </a:xfrm>
          </p:grpSpPr>
          <p:sp>
            <p:nvSpPr>
              <p:cNvPr id="13348" name="Text Box 351"/>
              <p:cNvSpPr txBox="1"/>
              <p:nvPr/>
            </p:nvSpPr>
            <p:spPr>
              <a:xfrm>
                <a:off x="3303" y="1287"/>
                <a:ext cx="212" cy="51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4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.</a:t>
                </a:r>
                <a:endParaRPr lang="en-US" altLang="zh-CN" sz="48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49" name="Oval 352"/>
              <p:cNvSpPr/>
              <p:nvPr/>
            </p:nvSpPr>
            <p:spPr>
              <a:xfrm>
                <a:off x="3327" y="1570"/>
                <a:ext cx="159" cy="166"/>
              </a:xfrm>
              <a:prstGeom prst="ellipse">
                <a:avLst/>
              </a:prstGeom>
              <a:noFill/>
              <a:ln w="19050" cap="flat" cmpd="sng">
                <a:solidFill>
                  <a:srgbClr val="00666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13347" name="Object 353"/>
            <p:cNvGraphicFramePr>
              <a:graphicFrameLocks noChangeAspect="1"/>
            </p:cNvGraphicFramePr>
            <p:nvPr/>
          </p:nvGraphicFramePr>
          <p:xfrm>
            <a:off x="3545" y="1462"/>
            <a:ext cx="1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21" imgW="215900" imgH="266065" progId="Equation.3">
                    <p:embed/>
                  </p:oleObj>
                </mc:Choice>
                <mc:Fallback>
                  <p:oleObj name="" r:id="rId21" imgW="215900" imgH="266065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545" y="1462"/>
                          <a:ext cx="188" cy="24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810" name="Group 354"/>
          <p:cNvGrpSpPr/>
          <p:nvPr/>
        </p:nvGrpSpPr>
        <p:grpSpPr>
          <a:xfrm>
            <a:off x="5808663" y="3679825"/>
            <a:ext cx="1160462" cy="660400"/>
            <a:chOff x="3862" y="2519"/>
            <a:chExt cx="731" cy="416"/>
          </a:xfrm>
        </p:grpSpPr>
        <p:sp>
          <p:nvSpPr>
            <p:cNvPr id="13341" name="Line 355"/>
            <p:cNvSpPr/>
            <p:nvPr/>
          </p:nvSpPr>
          <p:spPr>
            <a:xfrm flipV="1">
              <a:off x="4283" y="2519"/>
              <a:ext cx="310" cy="416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13342" name="Group 356"/>
            <p:cNvGrpSpPr/>
            <p:nvPr/>
          </p:nvGrpSpPr>
          <p:grpSpPr>
            <a:xfrm>
              <a:off x="3862" y="2655"/>
              <a:ext cx="650" cy="250"/>
              <a:chOff x="3862" y="2640"/>
              <a:chExt cx="650" cy="250"/>
            </a:xfrm>
          </p:grpSpPr>
          <p:sp>
            <p:nvSpPr>
              <p:cNvPr id="13343" name="Freeform 357"/>
              <p:cNvSpPr/>
              <p:nvPr/>
            </p:nvSpPr>
            <p:spPr>
              <a:xfrm>
                <a:off x="4457" y="2688"/>
                <a:ext cx="55" cy="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20"/>
                  </a:cxn>
                  <a:cxn ang="0">
                    <a:pos x="42" y="51"/>
                  </a:cxn>
                </a:cxnLst>
                <a:pathLst>
                  <a:path w="60" h="66">
                    <a:moveTo>
                      <a:pt x="0" y="0"/>
                    </a:moveTo>
                    <a:cubicBezTo>
                      <a:pt x="8" y="4"/>
                      <a:pt x="38" y="13"/>
                      <a:pt x="48" y="24"/>
                    </a:cubicBezTo>
                    <a:cubicBezTo>
                      <a:pt x="58" y="35"/>
                      <a:pt x="58" y="57"/>
                      <a:pt x="60" y="66"/>
                    </a:cubicBezTo>
                  </a:path>
                </a:pathLst>
              </a:custGeom>
              <a:noFill/>
              <a:ln w="28575" cap="flat" cmpd="sng">
                <a:solidFill>
                  <a:srgbClr val="FF33CC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814" name="AutoShape 358"/>
              <p:cNvSpPr>
                <a:spLocks noChangeArrowheads="1"/>
              </p:cNvSpPr>
              <p:nvPr/>
            </p:nvSpPr>
            <p:spPr bwMode="auto">
              <a:xfrm>
                <a:off x="3862" y="2640"/>
                <a:ext cx="314" cy="240"/>
              </a:xfrm>
              <a:prstGeom prst="wedgeRectCallout">
                <a:avLst>
                  <a:gd name="adj1" fmla="val 135352"/>
                  <a:gd name="adj2" fmla="val -12500"/>
                </a:avLst>
              </a:prstGeom>
              <a:gradFill rotWithShape="0">
                <a:gsLst>
                  <a:gs pos="0">
                    <a:schemeClr val="folHlink"/>
                  </a:gs>
                  <a:gs pos="50000">
                    <a:schemeClr val="bg1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FF33CC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3345" name="Object 359"/>
              <p:cNvGraphicFramePr>
                <a:graphicFrameLocks noChangeAspect="1"/>
              </p:cNvGraphicFramePr>
              <p:nvPr/>
            </p:nvGraphicFramePr>
            <p:xfrm>
              <a:off x="3888" y="2640"/>
              <a:ext cx="247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2" name="" r:id="rId23" imgW="228600" imgH="177800" progId="Equation.3">
                      <p:embed/>
                    </p:oleObj>
                  </mc:Choice>
                  <mc:Fallback>
                    <p:oleObj name="" r:id="rId23" imgW="228600" imgH="177800" progId="Equation.3">
                      <p:embed/>
                      <p:pic>
                        <p:nvPicPr>
                          <p:cNvPr id="0" name="图片 3101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3888" y="2640"/>
                            <a:ext cx="247" cy="2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9816" name="Group 360"/>
          <p:cNvGrpSpPr/>
          <p:nvPr/>
        </p:nvGrpSpPr>
        <p:grpSpPr>
          <a:xfrm>
            <a:off x="6477000" y="3797300"/>
            <a:ext cx="744538" cy="573088"/>
            <a:chOff x="4331" y="2626"/>
            <a:chExt cx="469" cy="361"/>
          </a:xfrm>
        </p:grpSpPr>
        <p:grpSp>
          <p:nvGrpSpPr>
            <p:cNvPr id="13337" name="Group 361"/>
            <p:cNvGrpSpPr/>
            <p:nvPr/>
          </p:nvGrpSpPr>
          <p:grpSpPr>
            <a:xfrm>
              <a:off x="4548" y="2737"/>
              <a:ext cx="223" cy="250"/>
              <a:chOff x="4548" y="2737"/>
              <a:chExt cx="223" cy="250"/>
            </a:xfrm>
          </p:grpSpPr>
          <p:sp>
            <p:nvSpPr>
              <p:cNvPr id="13339" name="Freeform 362"/>
              <p:cNvSpPr/>
              <p:nvPr/>
            </p:nvSpPr>
            <p:spPr>
              <a:xfrm>
                <a:off x="4548" y="2814"/>
                <a:ext cx="46" cy="1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" y="12"/>
                  </a:cxn>
                  <a:cxn ang="0">
                    <a:pos x="42" y="60"/>
                  </a:cxn>
                  <a:cxn ang="0">
                    <a:pos x="42" y="108"/>
                  </a:cxn>
                  <a:cxn ang="0">
                    <a:pos x="24" y="156"/>
                  </a:cxn>
                </a:cxnLst>
                <a:pathLst>
                  <a:path w="46" h="156">
                    <a:moveTo>
                      <a:pt x="0" y="0"/>
                    </a:moveTo>
                    <a:cubicBezTo>
                      <a:pt x="4" y="1"/>
                      <a:pt x="11" y="2"/>
                      <a:pt x="18" y="12"/>
                    </a:cubicBezTo>
                    <a:cubicBezTo>
                      <a:pt x="25" y="22"/>
                      <a:pt x="38" y="44"/>
                      <a:pt x="42" y="60"/>
                    </a:cubicBezTo>
                    <a:cubicBezTo>
                      <a:pt x="46" y="76"/>
                      <a:pt x="45" y="92"/>
                      <a:pt x="42" y="108"/>
                    </a:cubicBezTo>
                    <a:cubicBezTo>
                      <a:pt x="39" y="124"/>
                      <a:pt x="28" y="146"/>
                      <a:pt x="24" y="156"/>
                    </a:cubicBezTo>
                  </a:path>
                </a:pathLst>
              </a:custGeom>
              <a:noFill/>
              <a:ln w="2857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3340" name="Object 363"/>
              <p:cNvGraphicFramePr>
                <a:graphicFrameLocks noChangeAspect="1"/>
              </p:cNvGraphicFramePr>
              <p:nvPr/>
            </p:nvGraphicFramePr>
            <p:xfrm>
              <a:off x="4597" y="2737"/>
              <a:ext cx="174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3" name="" r:id="rId25" imgW="127000" imgH="177165" progId="Equation.3">
                      <p:embed/>
                    </p:oleObj>
                  </mc:Choice>
                  <mc:Fallback>
                    <p:oleObj name="" r:id="rId25" imgW="127000" imgH="177165" progId="Equation.3">
                      <p:embed/>
                      <p:pic>
                        <p:nvPicPr>
                          <p:cNvPr id="0" name="图片 3102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4597" y="2737"/>
                            <a:ext cx="174" cy="2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338" name="Line 364"/>
            <p:cNvSpPr/>
            <p:nvPr/>
          </p:nvSpPr>
          <p:spPr>
            <a:xfrm flipV="1">
              <a:off x="4331" y="2626"/>
              <a:ext cx="469" cy="342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13335" name="Line 365"/>
          <p:cNvSpPr/>
          <p:nvPr/>
        </p:nvSpPr>
        <p:spPr>
          <a:xfrm flipV="1">
            <a:off x="6443663" y="2290763"/>
            <a:ext cx="0" cy="2057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13336" name="Line 366"/>
          <p:cNvSpPr/>
          <p:nvPr/>
        </p:nvSpPr>
        <p:spPr>
          <a:xfrm>
            <a:off x="6329363" y="5243513"/>
            <a:ext cx="358775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triangle" w="sm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1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空白设计模板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1044</Words>
  <Application>WPS 演示</Application>
  <PresentationFormat>全屏显示(4:3)</PresentationFormat>
  <Paragraphs>312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220</vt:i4>
      </vt:variant>
      <vt:variant>
        <vt:lpstr>幻灯片标题</vt:lpstr>
      </vt:variant>
      <vt:variant>
        <vt:i4>19</vt:i4>
      </vt:variant>
    </vt:vector>
  </HeadingPairs>
  <TitlesOfParts>
    <vt:vector size="251" baseType="lpstr">
      <vt:lpstr>Arial</vt:lpstr>
      <vt:lpstr>宋体</vt:lpstr>
      <vt:lpstr>Wingdings</vt:lpstr>
      <vt:lpstr>微软雅黑</vt:lpstr>
      <vt:lpstr>Calibri</vt:lpstr>
      <vt:lpstr>Times New Roman</vt:lpstr>
      <vt:lpstr>Symbol</vt:lpstr>
      <vt:lpstr>PMingLiU</vt:lpstr>
      <vt:lpstr>MingLiU-ExtB</vt:lpstr>
      <vt:lpstr>Arial Unicode MS</vt:lpstr>
      <vt:lpstr>1_默认设计模板</vt:lpstr>
      <vt:lpstr>1_空白设计模板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zyjy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  学  物  理</dc:title>
  <dc:creator>彭青; 刘朗</dc:creator>
  <cp:lastModifiedBy>SkyWing</cp:lastModifiedBy>
  <cp:revision>70</cp:revision>
  <dcterms:created xsi:type="dcterms:W3CDTF">2005-09-11T15:39:00Z</dcterms:created>
  <dcterms:modified xsi:type="dcterms:W3CDTF">2020-08-20T08:07:53Z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