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10.bin" ContentType="application/vnd.ms-office.activeX"/>
  <Override PartName="/ppt/activeX/activeX10.xml" ContentType="application/vnd.ms-office.activeX+xml"/>
  <Override PartName="/ppt/activeX/activeX11.bin" ContentType="application/vnd.ms-office.activeX"/>
  <Override PartName="/ppt/activeX/activeX11.xml" ContentType="application/vnd.ms-office.activeX+xml"/>
  <Override PartName="/ppt/activeX/activeX2.bin" ContentType="application/vnd.ms-office.activeX"/>
  <Override PartName="/ppt/activeX/activeX2.xml" ContentType="application/vnd.ms-office.activeX+xml"/>
  <Override PartName="/ppt/activeX/activeX3.bin" ContentType="application/vnd.ms-office.activeX"/>
  <Override PartName="/ppt/activeX/activeX3.xml" ContentType="application/vnd.ms-office.activeX+xml"/>
  <Override PartName="/ppt/activeX/activeX4.bin" ContentType="application/vnd.ms-office.activeX"/>
  <Override PartName="/ppt/activeX/activeX4.xml" ContentType="application/vnd.ms-office.activeX+xml"/>
  <Override PartName="/ppt/activeX/activeX5.bin" ContentType="application/vnd.ms-office.activeX"/>
  <Override PartName="/ppt/activeX/activeX5.xml" ContentType="application/vnd.ms-office.activeX+xml"/>
  <Override PartName="/ppt/activeX/activeX6.bin" ContentType="application/vnd.ms-office.activeX"/>
  <Override PartName="/ppt/activeX/activeX6.xml" ContentType="application/vnd.ms-office.activeX+xml"/>
  <Override PartName="/ppt/activeX/activeX7.bin" ContentType="application/vnd.ms-office.activeX"/>
  <Override PartName="/ppt/activeX/activeX7.xml" ContentType="application/vnd.ms-office.activeX+xml"/>
  <Override PartName="/ppt/activeX/activeX8.bin" ContentType="application/vnd.ms-office.activeX"/>
  <Override PartName="/ppt/activeX/activeX8.xml" ContentType="application/vnd.ms-office.activeX+xml"/>
  <Override PartName="/ppt/activeX/activeX9.bin" ContentType="application/vnd.ms-office.activeX"/>
  <Override PartName="/ppt/activeX/activeX9.xml" ContentType="application/vnd.ms-office.activeX+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89" r:id="rId5"/>
    <p:sldMasterId id="2147483703" r:id="rId6"/>
    <p:sldMasterId id="2147483717" r:id="rId7"/>
    <p:sldMasterId id="2147483731" r:id="rId8"/>
    <p:sldMasterId id="2147483745" r:id="rId9"/>
    <p:sldMasterId id="2147483759" r:id="rId10"/>
  </p:sldMasterIdLst>
  <p:notesMasterIdLst>
    <p:notesMasterId r:id="rId12"/>
  </p:notesMasterIdLst>
  <p:sldIdLst>
    <p:sldId id="257" r:id="rId11"/>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9" r:id="rId29"/>
    <p:sldId id="280" r:id="rId30"/>
    <p:sldId id="281" r:id="rId31"/>
    <p:sldId id="288" r:id="rId32"/>
    <p:sldId id="286" r:id="rId33"/>
    <p:sldId id="287" r:id="rId34"/>
    <p:sldId id="282" r:id="rId35"/>
    <p:sldId id="283" r:id="rId36"/>
    <p:sldId id="284"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slide" Target="slides/slide6.xml"/><Relationship Id="rId16" Type="http://schemas.openxmlformats.org/officeDocument/2006/relationships/slide" Target="slides/slide5.xml"/><Relationship Id="rId15" Type="http://schemas.openxmlformats.org/officeDocument/2006/relationships/slide" Target="slides/slide4.xml"/><Relationship Id="rId14" Type="http://schemas.openxmlformats.org/officeDocument/2006/relationships/slide" Target="slides/slide3.xml"/><Relationship Id="rId13" Type="http://schemas.openxmlformats.org/officeDocument/2006/relationships/slide" Target="slides/slide2.xml"/><Relationship Id="rId12" Type="http://schemas.openxmlformats.org/officeDocument/2006/relationships/notesMaster" Target="notesMasters/notesMaster1.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10.xml><?xml version="1.0" encoding="utf-8"?>
<ax:ocx xmlns:ax="http://schemas.microsoft.com/office/2006/activeX" xmlns:r="http://schemas.openxmlformats.org/officeDocument/2006/relationships" ax:classid="{D27CDB6E-AE6D-11CF-96B8-444553540000}" ax:persistence="persistStorage" r:id="rId1"/>
</file>

<file path=ppt/activeX/activeX1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activeX/activeX8.xml><?xml version="1.0" encoding="utf-8"?>
<ax:ocx xmlns:ax="http://schemas.microsoft.com/office/2006/activeX" xmlns:r="http://schemas.openxmlformats.org/officeDocument/2006/relationships" ax:classid="{D27CDB6E-AE6D-11CF-96B8-444553540000}" ax:persistence="persistStorage" r:id="rId1"/>
</file>

<file path=ppt/activeX/activeX9.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emf"/><Relationship Id="rId2" Type="http://schemas.openxmlformats.org/officeDocument/2006/relationships/image" Target="../media/image14.wmf"/><Relationship Id="rId1" Type="http://schemas.openxmlformats.org/officeDocument/2006/relationships/image" Target="../media/image13.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29.wmf"/><Relationship Id="rId7" Type="http://schemas.openxmlformats.org/officeDocument/2006/relationships/image" Target="../media/image36.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29.wmf"/><Relationship Id="rId5" Type="http://schemas.openxmlformats.org/officeDocument/2006/relationships/image" Target="../media/image41.emf"/><Relationship Id="rId4" Type="http://schemas.openxmlformats.org/officeDocument/2006/relationships/image" Target="../media/image40.emf"/><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emf"/><Relationship Id="rId4" Type="http://schemas.openxmlformats.org/officeDocument/2006/relationships/image" Target="../media/image45.emf"/><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57.emf"/><Relationship Id="rId8" Type="http://schemas.openxmlformats.org/officeDocument/2006/relationships/image" Target="../media/image56.emf"/><Relationship Id="rId7" Type="http://schemas.openxmlformats.org/officeDocument/2006/relationships/image" Target="../media/image55.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 Id="rId30" Type="http://schemas.openxmlformats.org/officeDocument/2006/relationships/image" Target="../media/image78.emf"/><Relationship Id="rId3" Type="http://schemas.openxmlformats.org/officeDocument/2006/relationships/image" Target="../media/image51.emf"/><Relationship Id="rId29" Type="http://schemas.openxmlformats.org/officeDocument/2006/relationships/image" Target="../media/image77.emf"/><Relationship Id="rId28" Type="http://schemas.openxmlformats.org/officeDocument/2006/relationships/image" Target="../media/image76.emf"/><Relationship Id="rId27" Type="http://schemas.openxmlformats.org/officeDocument/2006/relationships/image" Target="../media/image75.emf"/><Relationship Id="rId26" Type="http://schemas.openxmlformats.org/officeDocument/2006/relationships/image" Target="../media/image74.wmf"/><Relationship Id="rId25" Type="http://schemas.openxmlformats.org/officeDocument/2006/relationships/image" Target="../media/image73.emf"/><Relationship Id="rId24" Type="http://schemas.openxmlformats.org/officeDocument/2006/relationships/image" Target="../media/image72.emf"/><Relationship Id="rId23" Type="http://schemas.openxmlformats.org/officeDocument/2006/relationships/image" Target="../media/image71.emf"/><Relationship Id="rId22" Type="http://schemas.openxmlformats.org/officeDocument/2006/relationships/image" Target="../media/image70.emf"/><Relationship Id="rId21" Type="http://schemas.openxmlformats.org/officeDocument/2006/relationships/image" Target="../media/image69.emf"/><Relationship Id="rId20" Type="http://schemas.openxmlformats.org/officeDocument/2006/relationships/image" Target="../media/image68.emf"/><Relationship Id="rId2" Type="http://schemas.openxmlformats.org/officeDocument/2006/relationships/image" Target="../media/image50.emf"/><Relationship Id="rId19" Type="http://schemas.openxmlformats.org/officeDocument/2006/relationships/image" Target="../media/image67.emf"/><Relationship Id="rId18" Type="http://schemas.openxmlformats.org/officeDocument/2006/relationships/image" Target="../media/image66.emf"/><Relationship Id="rId17" Type="http://schemas.openxmlformats.org/officeDocument/2006/relationships/image" Target="../media/image65.emf"/><Relationship Id="rId16" Type="http://schemas.openxmlformats.org/officeDocument/2006/relationships/image" Target="../media/image64.emf"/><Relationship Id="rId15" Type="http://schemas.openxmlformats.org/officeDocument/2006/relationships/image" Target="../media/image63.emf"/><Relationship Id="rId14" Type="http://schemas.openxmlformats.org/officeDocument/2006/relationships/image" Target="../media/image62.emf"/><Relationship Id="rId13" Type="http://schemas.openxmlformats.org/officeDocument/2006/relationships/image" Target="../media/image61.emf"/><Relationship Id="rId12" Type="http://schemas.openxmlformats.org/officeDocument/2006/relationships/image" Target="../media/image60.emf"/><Relationship Id="rId11" Type="http://schemas.openxmlformats.org/officeDocument/2006/relationships/image" Target="../media/image59.emf"/><Relationship Id="rId10" Type="http://schemas.openxmlformats.org/officeDocument/2006/relationships/image" Target="../media/image58.e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 Id="rId3" Type="http://schemas.openxmlformats.org/officeDocument/2006/relationships/image" Target="../media/image85.wmf"/><Relationship Id="rId25" Type="http://schemas.openxmlformats.org/officeDocument/2006/relationships/image" Target="../media/image107.wmf"/><Relationship Id="rId24" Type="http://schemas.openxmlformats.org/officeDocument/2006/relationships/image" Target="../media/image106.wmf"/><Relationship Id="rId23" Type="http://schemas.openxmlformats.org/officeDocument/2006/relationships/image" Target="../media/image105.emf"/><Relationship Id="rId22" Type="http://schemas.openxmlformats.org/officeDocument/2006/relationships/image" Target="../media/image104.emf"/><Relationship Id="rId21" Type="http://schemas.openxmlformats.org/officeDocument/2006/relationships/image" Target="../media/image103.emf"/><Relationship Id="rId20" Type="http://schemas.openxmlformats.org/officeDocument/2006/relationships/image" Target="../media/image102.emf"/><Relationship Id="rId2" Type="http://schemas.openxmlformats.org/officeDocument/2006/relationships/image" Target="../media/image84.wmf"/><Relationship Id="rId19" Type="http://schemas.openxmlformats.org/officeDocument/2006/relationships/image" Target="../media/image101.emf"/><Relationship Id="rId18" Type="http://schemas.openxmlformats.org/officeDocument/2006/relationships/image" Target="../media/image100.emf"/><Relationship Id="rId17" Type="http://schemas.openxmlformats.org/officeDocument/2006/relationships/image" Target="../media/image99.emf"/><Relationship Id="rId16" Type="http://schemas.openxmlformats.org/officeDocument/2006/relationships/image" Target="../media/image98.emf"/><Relationship Id="rId15" Type="http://schemas.openxmlformats.org/officeDocument/2006/relationships/image" Target="../media/image97.emf"/><Relationship Id="rId14" Type="http://schemas.openxmlformats.org/officeDocument/2006/relationships/image" Target="../media/image96.emf"/><Relationship Id="rId13" Type="http://schemas.openxmlformats.org/officeDocument/2006/relationships/image" Target="../media/image95.emf"/><Relationship Id="rId12" Type="http://schemas.openxmlformats.org/officeDocument/2006/relationships/image" Target="../media/image94.emf"/><Relationship Id="rId11" Type="http://schemas.openxmlformats.org/officeDocument/2006/relationships/image" Target="../media/image93.emf"/><Relationship Id="rId10" Type="http://schemas.openxmlformats.org/officeDocument/2006/relationships/image" Target="../media/image92.wmf"/><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118.wmf"/><Relationship Id="rId8" Type="http://schemas.openxmlformats.org/officeDocument/2006/relationships/image" Target="../media/image117.wmf"/><Relationship Id="rId7" Type="http://schemas.openxmlformats.org/officeDocument/2006/relationships/image" Target="../media/image116.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21.emf"/><Relationship Id="rId2" Type="http://schemas.openxmlformats.org/officeDocument/2006/relationships/image" Target="../media/image120.wmf"/><Relationship Id="rId14" Type="http://schemas.openxmlformats.org/officeDocument/2006/relationships/image" Target="../media/image126.wmf"/><Relationship Id="rId13" Type="http://schemas.openxmlformats.org/officeDocument/2006/relationships/image" Target="../media/image125.wmf"/><Relationship Id="rId12" Type="http://schemas.openxmlformats.org/officeDocument/2006/relationships/image" Target="../media/image124.emf"/><Relationship Id="rId11" Type="http://schemas.openxmlformats.org/officeDocument/2006/relationships/image" Target="../media/image123.wmf"/><Relationship Id="rId10" Type="http://schemas.openxmlformats.org/officeDocument/2006/relationships/image" Target="../media/image122.wmf"/><Relationship Id="rId1" Type="http://schemas.openxmlformats.org/officeDocument/2006/relationships/image" Target="../media/image119.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29.emf"/><Relationship Id="rId2" Type="http://schemas.openxmlformats.org/officeDocument/2006/relationships/image" Target="../media/image128.wmf"/><Relationship Id="rId13" Type="http://schemas.openxmlformats.org/officeDocument/2006/relationships/image" Target="../media/image133.emf"/><Relationship Id="rId12" Type="http://schemas.openxmlformats.org/officeDocument/2006/relationships/image" Target="../media/image132.wmf"/><Relationship Id="rId11" Type="http://schemas.openxmlformats.org/officeDocument/2006/relationships/image" Target="../media/image131.emf"/><Relationship Id="rId10" Type="http://schemas.openxmlformats.org/officeDocument/2006/relationships/image" Target="../media/image130.wmf"/><Relationship Id="rId1"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141.wmf"/><Relationship Id="rId7" Type="http://schemas.openxmlformats.org/officeDocument/2006/relationships/image" Target="../media/image140.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0" Type="http://schemas.openxmlformats.org/officeDocument/2006/relationships/image" Target="../media/image143.wmf"/><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7E09A-D515-47C9-B1F0-68D63A2CAA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D185B-FF45-4B32-B6A5-8316572D13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prstClr val="black"/>
                </a:solidFill>
              </a:rPr>
              <a:t>第八章</a:t>
            </a:r>
            <a:endParaRPr lang="en-US" altLang="zh-CN">
              <a:solidFill>
                <a:prstClr val="black"/>
              </a:solidFill>
            </a:endParaRPr>
          </a:p>
        </p:txBody>
      </p:sp>
      <p:sp>
        <p:nvSpPr>
          <p:cNvPr id="5" name="页眉占位符 4"/>
          <p:cNvSpPr>
            <a:spLocks noGrp="1"/>
          </p:cNvSpPr>
          <p:nvPr>
            <p:ph type="hdr" sz="quarter"/>
          </p:nvPr>
        </p:nvSpPr>
        <p:spPr/>
        <p:txBody>
          <a:bodyPr/>
          <a:lstStyle/>
          <a:p>
            <a:pPr eaLnBrk="1" hangingPunct="1">
              <a:defRPr/>
            </a:pPr>
            <a:r>
              <a:rPr lang="en-US" altLang="zh-CN">
                <a:solidFill>
                  <a:prstClr val="black"/>
                </a:solidFill>
              </a:rPr>
              <a:t>8-3 安培环路定理</a:t>
            </a:r>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6" Type="http://schemas.openxmlformats.org/officeDocument/2006/relationships/tags" Target="../tags/tag416.xml"/><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7" Type="http://schemas.openxmlformats.org/officeDocument/2006/relationships/tags" Target="../tags/tag427.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5" Type="http://schemas.openxmlformats.org/officeDocument/2006/relationships/tags" Target="../tags/tag439.xml"/><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6" Type="http://schemas.openxmlformats.org/officeDocument/2006/relationships/tags" Target="../tags/tag449.xml"/><Relationship Id="rId5" Type="http://schemas.openxmlformats.org/officeDocument/2006/relationships/tags" Target="../tags/tag448.xml"/><Relationship Id="rId4" Type="http://schemas.openxmlformats.org/officeDocument/2006/relationships/tags" Target="../tags/tag447.xml"/><Relationship Id="rId3" Type="http://schemas.openxmlformats.org/officeDocument/2006/relationships/tags" Target="../tags/tag446.xml"/><Relationship Id="rId2" Type="http://schemas.openxmlformats.org/officeDocument/2006/relationships/tags" Target="../tags/tag445.xml"/><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5" Type="http://schemas.openxmlformats.org/officeDocument/2006/relationships/tags" Target="../tags/tag453.xml"/><Relationship Id="rId4" Type="http://schemas.openxmlformats.org/officeDocument/2006/relationships/tags" Target="../tags/tag452.xml"/><Relationship Id="rId3" Type="http://schemas.openxmlformats.org/officeDocument/2006/relationships/tags" Target="../tags/tag451.xml"/><Relationship Id="rId2" Type="http://schemas.openxmlformats.org/officeDocument/2006/relationships/tags" Target="../tags/tag450.xml"/><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control" Target="../activeX/activeX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control" Target="../activeX/activeX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control" Target="../activeX/activeX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control" Target="../activeX/activeX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image" Target="../media/image4.wmf"/><Relationship Id="rId4" Type="http://schemas.openxmlformats.org/officeDocument/2006/relationships/control" Target="../activeX/activeX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control" Target="../activeX/activeX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image" Target="../media/image4.wmf"/><Relationship Id="rId4" Type="http://schemas.openxmlformats.org/officeDocument/2006/relationships/control" Target="../activeX/activeX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image" Target="../media/image4.wmf"/><Relationship Id="rId4" Type="http://schemas.openxmlformats.org/officeDocument/2006/relationships/control" Target="../activeX/activeX8.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image" Target="../media/image4.wmf"/><Relationship Id="rId4" Type="http://schemas.openxmlformats.org/officeDocument/2006/relationships/control" Target="../activeX/activeX9.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image" Target="../media/image4.wmf"/><Relationship Id="rId4" Type="http://schemas.openxmlformats.org/officeDocument/2006/relationships/control" Target="../activeX/activeX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9" Type="http://schemas.openxmlformats.org/officeDocument/2006/relationships/tags" Target="../tags/tag319.xml"/><Relationship Id="rId8" Type="http://schemas.openxmlformats.org/officeDocument/2006/relationships/tags" Target="../tags/tag318.xml"/><Relationship Id="rId7" Type="http://schemas.openxmlformats.org/officeDocument/2006/relationships/tags" Target="../tags/tag317.xml"/><Relationship Id="rId6" Type="http://schemas.openxmlformats.org/officeDocument/2006/relationships/tags" Target="../tags/tag316.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4" Type="http://schemas.openxmlformats.org/officeDocument/2006/relationships/tags" Target="../tags/tag328.xml"/><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6" Type="http://schemas.openxmlformats.org/officeDocument/2006/relationships/tags" Target="../tags/tag353.xml"/><Relationship Id="rId5" Type="http://schemas.openxmlformats.org/officeDocument/2006/relationships/tags" Target="../tags/tag352.xml"/><Relationship Id="rId4" Type="http://schemas.openxmlformats.org/officeDocument/2006/relationships/tags" Target="../tags/tag351.xml"/><Relationship Id="rId3" Type="http://schemas.openxmlformats.org/officeDocument/2006/relationships/tags" Target="../tags/tag350.xml"/><Relationship Id="rId2" Type="http://schemas.openxmlformats.org/officeDocument/2006/relationships/tags" Target="../tags/tag349.xml"/><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9" Type="http://schemas.openxmlformats.org/officeDocument/2006/relationships/tags" Target="../tags/tag377.xml"/><Relationship Id="rId8" Type="http://schemas.openxmlformats.org/officeDocument/2006/relationships/tags" Target="../tags/tag376.xml"/><Relationship Id="rId7" Type="http://schemas.openxmlformats.org/officeDocument/2006/relationships/tags" Target="../tags/tag375.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tags" Target="../tags/tag387.xml"/><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pPr>
              <a:defRPr/>
            </a:pPr>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pPr>
              <a:defRPr/>
            </a:pPr>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pPr>
              <a:defRPr/>
            </a:pPr>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pPr>
              <a:defRPr/>
            </a:pPr>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pPr>
              <a:defRPr/>
            </a:pPr>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pPr>
              <a:defRPr/>
            </a:pPr>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pPr>
              <a:defRPr/>
            </a:pPr>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pPr>
              <a:defRPr/>
            </a:pPr>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a:defRPr/>
            </a:pPr>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defRPr/>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a:defRPr/>
            </a:pPr>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defRPr/>
            </a:pPr>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6804248" y="464880"/>
            <a:ext cx="2174240" cy="8509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6" name="文本框 5"/>
          <p:cNvSpPr txBox="1"/>
          <p:nvPr userDrawn="1"/>
        </p:nvSpPr>
        <p:spPr>
          <a:xfrm>
            <a:off x="6658200" y="64770"/>
            <a:ext cx="2627785" cy="400110"/>
          </a:xfrm>
          <a:prstGeom prst="rect">
            <a:avLst/>
          </a:prstGeom>
          <a:noFill/>
        </p:spPr>
        <p:txBody>
          <a:bodyPr wrap="square" rtlCol="0">
            <a:spAutoFit/>
          </a:bodyPr>
          <a:lstStyle/>
          <a:p>
            <a:pPr eaLnBrk="0" fontAlgn="base" hangingPunct="0">
              <a:spcBef>
                <a:spcPct val="0"/>
              </a:spcBef>
              <a:spcAft>
                <a:spcPct val="0"/>
              </a:spcAft>
              <a:defRPr/>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§8-2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电流的磁场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8" name="文本框 7"/>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defRPr/>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pPr>
              <a:defRPr/>
            </a:pPr>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pPr>
              <a:defRPr/>
            </a:pPr>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pPr>
              <a:defRPr/>
            </a:pPr>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a:defRPr/>
            </a:pPr>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pPr>
              <a:defRPr/>
            </a:pPr>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pPr>
              <a:defRPr/>
            </a:pPr>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ctr">
              <a:defRPr sz="4800">
                <a:solidFill>
                  <a:srgbClr val="FF0000"/>
                </a:solidFill>
                <a:latin typeface="经典特宋简" pitchFamily="49" charset="-122"/>
                <a:ea typeface="经典特宋简" pitchFamily="49" charset="-122"/>
                <a:cs typeface="经典特宋简" pitchFamily="49" charset="-122"/>
              </a:defRPr>
            </a:lvl1pPr>
          </a:lstStyle>
          <a:p>
            <a:r>
              <a:rPr lang="zh-CN" altLang="en-US" dirty="0" smtClean="0"/>
              <a:t>单击此处编辑母版标题样式</a:t>
            </a:r>
            <a:endParaRPr lang="en-US" dirty="0"/>
          </a:p>
        </p:txBody>
      </p:sp>
      <p:sp>
        <p:nvSpPr>
          <p:cNvPr id="3" name="副标题 2"/>
          <p:cNvSpPr>
            <a:spLocks noGrp="1"/>
          </p:cNvSpPr>
          <p:nvPr>
            <p:ph type="subTitle" idx="1"/>
          </p:nvPr>
        </p:nvSpPr>
        <p:spPr>
          <a:xfrm>
            <a:off x="928662" y="3143248"/>
            <a:ext cx="6670366" cy="1752600"/>
          </a:xfrm>
        </p:spPr>
        <p:txBody>
          <a:bodyPr/>
          <a:lstStyle>
            <a:lvl1pPr marL="0" indent="0" algn="ctr">
              <a:buNone/>
              <a:defRPr sz="2800">
                <a:solidFill>
                  <a:srgbClr val="0070C0"/>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灯片编号占位符 5"/>
          <p:cNvSpPr>
            <a:spLocks noGrp="1"/>
          </p:cNvSpPr>
          <p:nvPr>
            <p:ph type="sldNum" sz="quarter" idx="10"/>
          </p:nvPr>
        </p:nvSpPr>
        <p:spPr/>
        <p:txBody>
          <a:bodyPr rtlCol="0"/>
          <a:lstStyle>
            <a:lvl1pPr fontAlgn="auto">
              <a:spcBef>
                <a:spcPts val="0"/>
              </a:spcBef>
              <a:spcAft>
                <a:spcPts val="0"/>
              </a:spcAft>
              <a:defRPr sz="1200" b="0">
                <a:solidFill>
                  <a:schemeClr val="tx1">
                    <a:tint val="75000"/>
                  </a:schemeClr>
                </a:solidFill>
                <a:latin typeface="+mn-lt"/>
                <a:ea typeface="+mn-ea"/>
              </a:defRPr>
            </a:lvl1pPr>
          </a:lstStyle>
          <a:p>
            <a:pPr>
              <a:defRPr/>
            </a:pPr>
            <a:fld id="{11611E40-E38D-4B83-93CD-6953A0856F51}" type="slidenum">
              <a:rPr lang="zh-CN" altLang="en-US">
                <a:solidFill>
                  <a:prstClr val="black">
                    <a:tint val="75000"/>
                  </a:prstClr>
                </a:solidFill>
              </a:rPr>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ransition spd="med" advTm="6000">
    <p:cu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fld id="{BEF90F67-2B51-4044-957C-534073FDF9C8}" type="datetime1">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rtlCol="0"/>
          <a:lstStyle>
            <a:lvl1pPr fontAlgn="auto">
              <a:spcBef>
                <a:spcPts val="0"/>
              </a:spcBef>
              <a:spcAft>
                <a:spcPts val="0"/>
              </a:spcAft>
              <a:defRPr sz="1200" b="0">
                <a:solidFill>
                  <a:schemeClr val="tx1">
                    <a:tint val="75000"/>
                  </a:schemeClr>
                </a:solidFill>
                <a:latin typeface="+mn-lt"/>
                <a:ea typeface="+mn-ea"/>
              </a:defRPr>
            </a:lvl1pPr>
          </a:lstStyle>
          <a:p>
            <a:pPr>
              <a:defRPr/>
            </a:pPr>
            <a:fld id="{DCF3522C-6560-40ED-B6F5-2A33BC9FCA95}" type="slidenum">
              <a:rPr lang="zh-CN" altLang="en-US">
                <a:solidFill>
                  <a:prstClr val="black">
                    <a:tint val="75000"/>
                  </a:prstClr>
                </a:solidFill>
              </a:rPr>
            </a:fld>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ransition spd="med" advTm="6000">
    <p:cut/>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pic>
        <p:nvPicPr>
          <p:cNvPr id="5"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7" name="矩形 6"/>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8"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3"/>
          <p:cNvSpPr>
            <a:spLocks noGrp="1"/>
          </p:cNvSpPr>
          <p:nvPr>
            <p:ph type="dt" sz="half" idx="10"/>
          </p:nvPr>
        </p:nvSpPr>
        <p:spPr/>
        <p:txBody>
          <a:bodyPr/>
          <a:lstStyle>
            <a:lvl1pPr>
              <a:defRPr/>
            </a:lvl1pPr>
          </a:lstStyle>
          <a:p>
            <a:pPr>
              <a:defRPr/>
            </a:pPr>
            <a:fld id="{C818CFCE-FA94-4C8D-B3C0-5FCE7C063AFD}" type="datetime1">
              <a:rPr lang="zh-CN" altLang="en-US">
                <a:solidFill>
                  <a:prstClr val="black">
                    <a:tint val="75000"/>
                  </a:prstClr>
                </a:solidFill>
              </a:rPr>
            </a:fld>
            <a:endParaRPr lang="zh-CN" altLang="en-US">
              <a:solidFill>
                <a:prstClr val="black">
                  <a:tint val="75000"/>
                </a:prstClr>
              </a:solidFill>
            </a:endParaRPr>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F3986F32-BB9A-41D4-BBE5-E4A14DB5162E}"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2053"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pic>
        <p:nvPicPr>
          <p:cNvPr id="7"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9" name="矩形 8"/>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10"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日期占位符 3"/>
          <p:cNvSpPr>
            <a:spLocks noGrp="1"/>
          </p:cNvSpPr>
          <p:nvPr>
            <p:ph type="dt" sz="half" idx="10"/>
          </p:nvPr>
        </p:nvSpPr>
        <p:spPr/>
        <p:txBody>
          <a:bodyPr/>
          <a:lstStyle>
            <a:lvl1pPr>
              <a:defRPr/>
            </a:lvl1pPr>
          </a:lstStyle>
          <a:p>
            <a:pPr>
              <a:defRPr/>
            </a:pPr>
            <a:fld id="{6BFCB565-8104-4006-BDD6-7DE203EB0DDE}" type="datetime1">
              <a:rPr lang="zh-CN" altLang="en-US">
                <a:solidFill>
                  <a:prstClr val="black">
                    <a:tint val="75000"/>
                  </a:prstClr>
                </a:solidFill>
              </a:rPr>
            </a:fld>
            <a:endParaRPr lang="zh-CN" altLang="en-US">
              <a:solidFill>
                <a:prstClr val="black">
                  <a:tint val="75000"/>
                </a:prstClr>
              </a:solidFill>
            </a:endParaRPr>
          </a:p>
        </p:txBody>
      </p:sp>
      <p:sp>
        <p:nvSpPr>
          <p:cNvPr id="12" name="页脚占位符 4"/>
          <p:cNvSpPr>
            <a:spLocks noGrp="1"/>
          </p:cNvSpPr>
          <p:nvPr>
            <p:ph type="ftr" sz="quarter" idx="11"/>
          </p:nvPr>
        </p:nvSpPr>
        <p:spPr/>
        <p:txBody>
          <a:bodyPr/>
          <a:lstStyle>
            <a:lvl1pPr>
              <a:defRPr/>
            </a:lvl1pPr>
          </a:lstStyle>
          <a:p>
            <a:pPr>
              <a:defRPr/>
            </a:pPr>
            <a:endParaRPr lang="en-US" altLang="zh-CN"/>
          </a:p>
        </p:txBody>
      </p:sp>
      <p:sp>
        <p:nvSpPr>
          <p:cNvPr id="13" name="灯片编号占位符 5"/>
          <p:cNvSpPr>
            <a:spLocks noGrp="1"/>
          </p:cNvSpPr>
          <p:nvPr>
            <p:ph type="sldNum" sz="quarter" idx="12"/>
          </p:nvPr>
        </p:nvSpPr>
        <p:spPr/>
        <p:txBody>
          <a:bodyPr/>
          <a:lstStyle>
            <a:lvl1pPr>
              <a:defRPr/>
            </a:lvl1pPr>
          </a:lstStyle>
          <a:p>
            <a:pPr>
              <a:defRPr/>
            </a:pPr>
            <a:fld id="{B5F14E72-CA3C-4D45-8C62-FD69E3FA2B77}"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3077"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3"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5" name="矩形 4"/>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6"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7" name="日期占位符 3"/>
          <p:cNvSpPr>
            <a:spLocks noGrp="1"/>
          </p:cNvSpPr>
          <p:nvPr>
            <p:ph type="dt" sz="half" idx="10"/>
          </p:nvPr>
        </p:nvSpPr>
        <p:spPr/>
        <p:txBody>
          <a:bodyPr/>
          <a:lstStyle>
            <a:lvl1pPr>
              <a:defRPr/>
            </a:lvl1pPr>
          </a:lstStyle>
          <a:p>
            <a:pPr>
              <a:defRPr/>
            </a:pPr>
            <a:fld id="{EF0C324D-C82F-4302-A11D-77E809F7725F}" type="datetime1">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4710EE5B-5B2A-4B5E-AA67-A9DC53137B77}"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4101"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4" name="矩形 3"/>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5"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日期占位符 3"/>
          <p:cNvSpPr>
            <a:spLocks noGrp="1"/>
          </p:cNvSpPr>
          <p:nvPr>
            <p:ph type="dt" sz="half" idx="10"/>
          </p:nvPr>
        </p:nvSpPr>
        <p:spPr/>
        <p:txBody>
          <a:bodyPr/>
          <a:lstStyle>
            <a:lvl1pPr>
              <a:defRPr/>
            </a:lvl1pPr>
          </a:lstStyle>
          <a:p>
            <a:pPr>
              <a:defRPr/>
            </a:pPr>
            <a:fld id="{79B93DFA-501F-4553-8204-7BAF3F1DF462}" type="datetime1">
              <a:rPr lang="zh-CN" altLang="en-US">
                <a:solidFill>
                  <a:prstClr val="black">
                    <a:tint val="75000"/>
                  </a:prstClr>
                </a:solidFill>
              </a:rPr>
            </a:fld>
            <a:endParaRPr lang="zh-CN" altLang="en-US">
              <a:solidFill>
                <a:prstClr val="black">
                  <a:tint val="75000"/>
                </a:prstClr>
              </a:solidFill>
            </a:endParaRPr>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85E4CF47-385A-40DE-A639-35AF25B150DD}"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5125"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pic>
        <p:nvPicPr>
          <p:cNvPr id="5"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7" name="矩形 6"/>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8"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标题 1"/>
          <p:cNvSpPr>
            <a:spLocks noGrp="1"/>
          </p:cNvSpPr>
          <p:nvPr>
            <p:ph type="title"/>
          </p:nvPr>
        </p:nvSpPr>
        <p:spPr>
          <a:xfrm>
            <a:off x="457205" y="285728"/>
            <a:ext cx="8230993" cy="696626"/>
          </a:xfrm>
        </p:spPr>
        <p:txBody>
          <a:bodyPr/>
          <a:lstStyle>
            <a:lvl1pPr algn="ctr">
              <a:defRPr sz="3600" b="0"/>
            </a:lvl1pPr>
          </a:lstStyle>
          <a:p>
            <a:r>
              <a:rPr lang="zh-CN" altLang="en-US" smtClean="0"/>
              <a:t>单击此处编辑母版标题样式</a:t>
            </a:r>
            <a:endParaRPr lang="en-US"/>
          </a:p>
        </p:txBody>
      </p:sp>
      <p:sp>
        <p:nvSpPr>
          <p:cNvPr id="9" name="日期占位符 3"/>
          <p:cNvSpPr>
            <a:spLocks noGrp="1"/>
          </p:cNvSpPr>
          <p:nvPr>
            <p:ph type="dt" sz="half" idx="10"/>
          </p:nvPr>
        </p:nvSpPr>
        <p:spPr/>
        <p:txBody>
          <a:bodyPr/>
          <a:lstStyle>
            <a:lvl1pPr>
              <a:defRPr/>
            </a:lvl1pPr>
          </a:lstStyle>
          <a:p>
            <a:pPr>
              <a:defRPr/>
            </a:pPr>
            <a:fld id="{0D985951-E51F-45CC-8A0D-023405F3C267}" type="datetime1">
              <a:rPr lang="zh-CN" altLang="en-US">
                <a:solidFill>
                  <a:prstClr val="black">
                    <a:tint val="75000"/>
                  </a:prstClr>
                </a:solidFill>
              </a:rPr>
            </a:fld>
            <a:endParaRPr lang="zh-CN" altLang="en-US">
              <a:solidFill>
                <a:prstClr val="black">
                  <a:tint val="75000"/>
                </a:prstClr>
              </a:solidFill>
            </a:endParaRPr>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AE128EBF-1A0D-4ADA-BF5F-55F7CD8F491F}"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6149"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pic>
        <p:nvPicPr>
          <p:cNvPr id="5"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7" name="矩形 6"/>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8"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8001024" y="642918"/>
            <a:ext cx="785818" cy="4572032"/>
          </a:xfrm>
        </p:spPr>
        <p:txBody>
          <a:bodyPr vert="eaVert"/>
          <a:lstStyle>
            <a:lvl1pPr algn="l">
              <a:defRPr sz="2400" b="0"/>
            </a:lvl1pPr>
          </a:lstStyle>
          <a:p>
            <a:r>
              <a:rPr lang="zh-CN" altLang="en-US" smtClean="0"/>
              <a:t>单击此处编辑母版标题样式</a:t>
            </a:r>
            <a:endParaRPr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9" name="日期占位符 3"/>
          <p:cNvSpPr>
            <a:spLocks noGrp="1"/>
          </p:cNvSpPr>
          <p:nvPr>
            <p:ph type="dt" sz="half" idx="10"/>
          </p:nvPr>
        </p:nvSpPr>
        <p:spPr/>
        <p:txBody>
          <a:bodyPr/>
          <a:lstStyle>
            <a:lvl1pPr>
              <a:defRPr/>
            </a:lvl1pPr>
          </a:lstStyle>
          <a:p>
            <a:pPr>
              <a:defRPr/>
            </a:pPr>
            <a:fld id="{81E7B49D-66EC-48AF-A571-746F5BEB9D85}" type="datetime1">
              <a:rPr lang="zh-CN" altLang="en-US">
                <a:solidFill>
                  <a:prstClr val="black">
                    <a:tint val="75000"/>
                  </a:prstClr>
                </a:solidFill>
              </a:rPr>
            </a:fld>
            <a:endParaRPr lang="zh-CN" altLang="en-US">
              <a:solidFill>
                <a:prstClr val="black">
                  <a:tint val="75000"/>
                </a:prstClr>
              </a:solidFill>
            </a:endParaRPr>
          </a:p>
        </p:txBody>
      </p:sp>
      <p:sp>
        <p:nvSpPr>
          <p:cNvPr id="10" name="页脚占位符 4"/>
          <p:cNvSpPr>
            <a:spLocks noGrp="1"/>
          </p:cNvSpPr>
          <p:nvPr>
            <p:ph type="ftr" sz="quarter" idx="11"/>
          </p:nvPr>
        </p:nvSpPr>
        <p:spPr/>
        <p:txBody>
          <a:bodyPr/>
          <a:lstStyle>
            <a:lvl1pPr>
              <a:defRPr/>
            </a:lvl1pPr>
          </a:lstStyle>
          <a:p>
            <a:pPr>
              <a:defRPr/>
            </a:pPr>
            <a:endParaRPr lang="en-US" altLang="zh-CN"/>
          </a:p>
        </p:txBody>
      </p:sp>
      <p:sp>
        <p:nvSpPr>
          <p:cNvPr id="11" name="灯片编号占位符 5"/>
          <p:cNvSpPr>
            <a:spLocks noGrp="1"/>
          </p:cNvSpPr>
          <p:nvPr>
            <p:ph type="sldNum" sz="quarter" idx="12"/>
          </p:nvPr>
        </p:nvSpPr>
        <p:spPr/>
        <p:txBody>
          <a:bodyPr/>
          <a:lstStyle>
            <a:lvl1pPr>
              <a:defRPr/>
            </a:lvl1pPr>
          </a:lstStyle>
          <a:p>
            <a:pPr>
              <a:defRPr/>
            </a:pPr>
            <a:fld id="{77D01C90-903F-4EA9-A86F-DD17FDA8402D}"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7173"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pic>
        <p:nvPicPr>
          <p:cNvPr id="4"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6" name="矩形 5"/>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7"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日期占位符 3"/>
          <p:cNvSpPr>
            <a:spLocks noGrp="1"/>
          </p:cNvSpPr>
          <p:nvPr>
            <p:ph type="dt" sz="half" idx="10"/>
          </p:nvPr>
        </p:nvSpPr>
        <p:spPr/>
        <p:txBody>
          <a:bodyPr/>
          <a:lstStyle>
            <a:lvl1pPr>
              <a:defRPr/>
            </a:lvl1pPr>
          </a:lstStyle>
          <a:p>
            <a:pPr>
              <a:defRPr/>
            </a:pPr>
            <a:fld id="{ED7AB2DB-E766-4F58-96BC-F4BFA97C7622}" type="datetime1">
              <a:rPr lang="zh-CN" altLang="en-US">
                <a:solidFill>
                  <a:prstClr val="black">
                    <a:tint val="75000"/>
                  </a:prstClr>
                </a:solidFill>
              </a:rPr>
            </a:fld>
            <a:endParaRPr lang="zh-CN" altLang="en-US">
              <a:solidFill>
                <a:prstClr val="black">
                  <a:tint val="75000"/>
                </a:prstClr>
              </a:solidFill>
            </a:endParaRPr>
          </a:p>
        </p:txBody>
      </p:sp>
      <p:sp>
        <p:nvSpPr>
          <p:cNvPr id="9" name="页脚占位符 4"/>
          <p:cNvSpPr>
            <a:spLocks noGrp="1"/>
          </p:cNvSpPr>
          <p:nvPr>
            <p:ph type="ftr" sz="quarter" idx="11"/>
          </p:nvPr>
        </p:nvSpPr>
        <p:spPr/>
        <p:txBody>
          <a:bodyPr/>
          <a:lstStyle>
            <a:lvl1pPr>
              <a:defRPr/>
            </a:lvl1pPr>
          </a:lstStyle>
          <a:p>
            <a:pPr>
              <a:defRPr/>
            </a:pPr>
            <a:endParaRPr lang="en-US" altLang="zh-CN"/>
          </a:p>
        </p:txBody>
      </p:sp>
      <p:sp>
        <p:nvSpPr>
          <p:cNvPr id="10" name="灯片编号占位符 5"/>
          <p:cNvSpPr>
            <a:spLocks noGrp="1"/>
          </p:cNvSpPr>
          <p:nvPr>
            <p:ph type="sldNum" sz="quarter" idx="12"/>
          </p:nvPr>
        </p:nvSpPr>
        <p:spPr/>
        <p:txBody>
          <a:bodyPr/>
          <a:lstStyle>
            <a:lvl1pPr>
              <a:defRPr/>
            </a:lvl1pPr>
          </a:lstStyle>
          <a:p>
            <a:pPr>
              <a:defRPr/>
            </a:pPr>
            <a:fld id="{62D31604-FDBC-4EA8-9D35-6B361FA10DE1}"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8197"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pic>
        <p:nvPicPr>
          <p:cNvPr id="4"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6" name="矩形 5"/>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7"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7143768" y="274639"/>
            <a:ext cx="1543032"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9"/>
            <a:ext cx="66151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8" name="日期占位符 3"/>
          <p:cNvSpPr>
            <a:spLocks noGrp="1"/>
          </p:cNvSpPr>
          <p:nvPr>
            <p:ph type="dt" sz="half" idx="10"/>
          </p:nvPr>
        </p:nvSpPr>
        <p:spPr/>
        <p:txBody>
          <a:bodyPr/>
          <a:lstStyle>
            <a:lvl1pPr>
              <a:defRPr/>
            </a:lvl1pPr>
          </a:lstStyle>
          <a:p>
            <a:pPr>
              <a:defRPr/>
            </a:pPr>
            <a:fld id="{F43597F8-A5D2-4CCB-A3BC-6CAC15E75875}" type="datetime1">
              <a:rPr lang="zh-CN" altLang="en-US">
                <a:solidFill>
                  <a:prstClr val="black">
                    <a:tint val="75000"/>
                  </a:prstClr>
                </a:solidFill>
              </a:rPr>
            </a:fld>
            <a:endParaRPr lang="zh-CN" altLang="en-US">
              <a:solidFill>
                <a:prstClr val="black">
                  <a:tint val="75000"/>
                </a:prstClr>
              </a:solidFill>
            </a:endParaRPr>
          </a:p>
        </p:txBody>
      </p:sp>
      <p:sp>
        <p:nvSpPr>
          <p:cNvPr id="9" name="页脚占位符 4"/>
          <p:cNvSpPr>
            <a:spLocks noGrp="1"/>
          </p:cNvSpPr>
          <p:nvPr>
            <p:ph type="ftr" sz="quarter" idx="11"/>
          </p:nvPr>
        </p:nvSpPr>
        <p:spPr/>
        <p:txBody>
          <a:bodyPr/>
          <a:lstStyle>
            <a:lvl1pPr>
              <a:defRPr/>
            </a:lvl1pPr>
          </a:lstStyle>
          <a:p>
            <a:pPr>
              <a:defRPr/>
            </a:pPr>
            <a:endParaRPr lang="en-US" altLang="zh-CN"/>
          </a:p>
        </p:txBody>
      </p:sp>
      <p:sp>
        <p:nvSpPr>
          <p:cNvPr id="10" name="灯片编号占位符 5"/>
          <p:cNvSpPr>
            <a:spLocks noGrp="1"/>
          </p:cNvSpPr>
          <p:nvPr>
            <p:ph type="sldNum" sz="quarter" idx="12"/>
          </p:nvPr>
        </p:nvSpPr>
        <p:spPr/>
        <p:txBody>
          <a:bodyPr/>
          <a:lstStyle>
            <a:lvl1pPr>
              <a:defRPr/>
            </a:lvl1pPr>
          </a:lstStyle>
          <a:p>
            <a:pPr>
              <a:defRPr/>
            </a:pPr>
            <a:fld id="{8C0BDE2D-52D0-482C-AA1E-AA29C4209CA0}"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9221"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advTm="6000">
    <p:cut/>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showMasterSp="0">
  <p:cSld name="内容">
    <p:spTree>
      <p:nvGrpSpPr>
        <p:cNvPr id="1" name=""/>
        <p:cNvGrpSpPr/>
        <p:nvPr/>
      </p:nvGrpSpPr>
      <p:grpSpPr>
        <a:xfrm>
          <a:off x="0" y="0"/>
          <a:ext cx="0" cy="0"/>
          <a:chOff x="0" y="0"/>
          <a:chExt cx="0" cy="0"/>
        </a:xfrm>
      </p:grpSpPr>
      <p:pic>
        <p:nvPicPr>
          <p:cNvPr id="3"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5" name="矩形 4"/>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6"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1225BD7-578B-4E67-9939-BF086B62233F}" type="datetime1">
              <a:rPr lang="zh-CN" altLang="en-US">
                <a:solidFill>
                  <a:prstClr val="black">
                    <a:tint val="75000"/>
                  </a:prstClr>
                </a:solidFill>
              </a:rPr>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EE17D8FB-8B6C-4D80-81BF-3C007CC4C9CD}"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10245"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random/>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4" name="图片 7"/>
          <p:cNvPicPr>
            <a:picLocks noChangeAspect="1"/>
          </p:cNvPicPr>
          <p:nvPr/>
        </p:nvPicPr>
        <p:blipFill>
          <a:blip r:embed="rId2">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6" name="矩形 5"/>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7" name="图片 8"/>
          <p:cNvPicPr>
            <a:picLocks noChangeAspect="1"/>
          </p:cNvPicPr>
          <p:nvPr/>
        </p:nvPicPr>
        <p:blipFill>
          <a:blip r:embed="rId3">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日期占位符 3"/>
          <p:cNvSpPr>
            <a:spLocks noGrp="1"/>
          </p:cNvSpPr>
          <p:nvPr>
            <p:ph type="dt" sz="half" idx="10"/>
          </p:nvPr>
        </p:nvSpPr>
        <p:spPr/>
        <p:txBody>
          <a:bodyPr/>
          <a:lstStyle>
            <a:lvl1pPr>
              <a:defRPr/>
            </a:lvl1pPr>
          </a:lstStyle>
          <a:p>
            <a:pPr>
              <a:defRPr/>
            </a:pPr>
            <a:fld id="{83550181-38EE-4309-B288-BC2354251F7F}" type="datetime1">
              <a:rPr lang="zh-CN" altLang="en-US">
                <a:solidFill>
                  <a:prstClr val="black">
                    <a:tint val="75000"/>
                  </a:prstClr>
                </a:solidFill>
              </a:rPr>
            </a:fld>
            <a:endParaRPr lang="zh-CN" altLang="en-US">
              <a:solidFill>
                <a:prstClr val="black">
                  <a:tint val="75000"/>
                </a:prstClr>
              </a:solidFill>
            </a:endParaRPr>
          </a:p>
        </p:txBody>
      </p:sp>
      <p:sp>
        <p:nvSpPr>
          <p:cNvPr id="9" name="页脚占位符 4"/>
          <p:cNvSpPr>
            <a:spLocks noGrp="1"/>
          </p:cNvSpPr>
          <p:nvPr>
            <p:ph type="ftr" sz="quarter" idx="11"/>
          </p:nvPr>
        </p:nvSpPr>
        <p:spPr/>
        <p:txBody>
          <a:bodyPr/>
          <a:lstStyle>
            <a:lvl1pPr>
              <a:defRPr/>
            </a:lvl1pPr>
          </a:lstStyle>
          <a:p>
            <a:pPr>
              <a:defRPr/>
            </a:pPr>
            <a:endParaRPr lang="en-US" altLang="zh-CN"/>
          </a:p>
        </p:txBody>
      </p:sp>
      <p:sp>
        <p:nvSpPr>
          <p:cNvPr id="10" name="灯片编号占位符 5"/>
          <p:cNvSpPr>
            <a:spLocks noGrp="1"/>
          </p:cNvSpPr>
          <p:nvPr>
            <p:ph type="sldNum" sz="quarter" idx="12"/>
          </p:nvPr>
        </p:nvSpPr>
        <p:spPr/>
        <p:txBody>
          <a:bodyPr/>
          <a:lstStyle>
            <a:lvl1pPr>
              <a:defRPr/>
            </a:lvl1pPr>
          </a:lstStyle>
          <a:p>
            <a:pPr>
              <a:defRPr/>
            </a:pPr>
            <a:fld id="{BFF6EE03-8E5A-463C-BB19-E8F8236B81B3}" type="slidenum">
              <a:rPr lang="zh-CN" altLang="en-US">
                <a:solidFill>
                  <a:srgbClr val="FF00FF"/>
                </a:solidFill>
              </a:rPr>
            </a:fld>
            <a:endParaRPr lang="en-US" altLang="zh-CN">
              <a:solidFill>
                <a:srgbClr val="FF00FF"/>
              </a:solidFill>
            </a:endParaRPr>
          </a:p>
        </p:txBody>
      </p:sp>
    </p:spTree>
    <p:controls>
      <mc:AlternateContent xmlns:mc="http://schemas.openxmlformats.org/markup-compatibility/2006">
        <mc:Choice xmlns:v="urn:schemas-microsoft-com:vml" Requires="v">
          <p:control spid="11269" name="" r:id="rId4" imgW="1008062" imgH="1008062"/>
        </mc:Choice>
        <mc:Fallback>
          <p:control name="" r:id="rId4" imgW="1008062" imgH="1008062">
            <p:pic>
              <p:nvPicPr>
                <p:cNvPr id="0" name="ShockwaveFlash1"/>
                <p:cNvPicPr preferRelativeResize="0">
                  <a:picLocks noChangeArrowheads="1" noChangeShapeType="1"/>
                </p:cNvPicPr>
                <p:nvPr/>
              </p:nvPicPr>
              <p:blipFill>
                <a:blip r:embed="rId5"/>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58.xml"/><Relationship Id="rId2" Type="http://schemas.openxmlformats.org/officeDocument/2006/relationships/slideLayout" Target="../slideLayouts/slideLayout2.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1" Type="http://schemas.openxmlformats.org/officeDocument/2006/relationships/theme" Target="../theme/theme2.xml"/><Relationship Id="rId20" Type="http://schemas.openxmlformats.org/officeDocument/2006/relationships/tags" Target="../tags/tag116.xml"/><Relationship Id="rId2" Type="http://schemas.openxmlformats.org/officeDocument/2006/relationships/slideLayout" Target="../slideLayouts/slideLayout15.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8" Type="http://schemas.openxmlformats.org/officeDocument/2006/relationships/theme" Target="../theme/theme3.xml"/><Relationship Id="rId17" Type="http://schemas.openxmlformats.org/officeDocument/2006/relationships/vmlDrawing" Target="../drawings/vmlDrawing11.vml"/><Relationship Id="rId16" Type="http://schemas.openxmlformats.org/officeDocument/2006/relationships/image" Target="../media/image4.wmf"/><Relationship Id="rId15" Type="http://schemas.openxmlformats.org/officeDocument/2006/relationships/control" Target="../activeX/activeX1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1" Type="http://schemas.openxmlformats.org/officeDocument/2006/relationships/theme" Target="../theme/theme4.xml"/><Relationship Id="rId20" Type="http://schemas.openxmlformats.org/officeDocument/2006/relationships/tags" Target="../tags/tag174.xml"/><Relationship Id="rId2" Type="http://schemas.openxmlformats.org/officeDocument/2006/relationships/slideLayout" Target="../slideLayouts/slideLayout40.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image" Target="../media/image1.png"/><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1" Type="http://schemas.openxmlformats.org/officeDocument/2006/relationships/theme" Target="../theme/theme5.xml"/><Relationship Id="rId20" Type="http://schemas.openxmlformats.org/officeDocument/2006/relationships/tags" Target="../tags/tag232.xml"/><Relationship Id="rId2" Type="http://schemas.openxmlformats.org/officeDocument/2006/relationships/slideLayout" Target="../slideLayouts/slideLayout53.xml"/><Relationship Id="rId19" Type="http://schemas.openxmlformats.org/officeDocument/2006/relationships/tags" Target="../tags/tag231.xml"/><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image" Target="../media/image1.png"/><Relationship Id="rId13" Type="http://schemas.openxmlformats.org/officeDocument/2006/relationships/slideLayout" Target="../slideLayouts/slideLayout64.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1" Type="http://schemas.openxmlformats.org/officeDocument/2006/relationships/theme" Target="../theme/theme6.xml"/><Relationship Id="rId20" Type="http://schemas.openxmlformats.org/officeDocument/2006/relationships/tags" Target="../tags/tag290.xml"/><Relationship Id="rId2" Type="http://schemas.openxmlformats.org/officeDocument/2006/relationships/slideLayout" Target="../slideLayouts/slideLayout66.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image" Target="../media/image1.png"/><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1" Type="http://schemas.openxmlformats.org/officeDocument/2006/relationships/theme" Target="../theme/theme7.xml"/><Relationship Id="rId20" Type="http://schemas.openxmlformats.org/officeDocument/2006/relationships/tags" Target="../tags/tag348.xml"/><Relationship Id="rId2" Type="http://schemas.openxmlformats.org/officeDocument/2006/relationships/slideLayout" Target="../slideLayouts/slideLayout79.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image" Target="../media/image1.png"/><Relationship Id="rId13" Type="http://schemas.openxmlformats.org/officeDocument/2006/relationships/slideLayout" Target="../slideLayouts/slideLayout90.xml"/><Relationship Id="rId12" Type="http://schemas.openxmlformats.org/officeDocument/2006/relationships/slideLayout" Target="../slideLayouts/slideLayout89.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1" Type="http://schemas.openxmlformats.org/officeDocument/2006/relationships/theme" Target="../theme/theme8.xml"/><Relationship Id="rId20" Type="http://schemas.openxmlformats.org/officeDocument/2006/relationships/tags" Target="../tags/tag406.xml"/><Relationship Id="rId2" Type="http://schemas.openxmlformats.org/officeDocument/2006/relationships/slideLayout" Target="../slideLayouts/slideLayout92.xml"/><Relationship Id="rId19" Type="http://schemas.openxmlformats.org/officeDocument/2006/relationships/tags" Target="../tags/tag405.xml"/><Relationship Id="rId18" Type="http://schemas.openxmlformats.org/officeDocument/2006/relationships/tags" Target="../tags/tag404.xml"/><Relationship Id="rId17" Type="http://schemas.openxmlformats.org/officeDocument/2006/relationships/tags" Target="../tags/tag403.xml"/><Relationship Id="rId16" Type="http://schemas.openxmlformats.org/officeDocument/2006/relationships/tags" Target="../tags/tag402.xml"/><Relationship Id="rId15" Type="http://schemas.openxmlformats.org/officeDocument/2006/relationships/tags" Target="../tags/tag401.xml"/><Relationship Id="rId14" Type="http://schemas.openxmlformats.org/officeDocument/2006/relationships/image" Target="../media/image1.png"/><Relationship Id="rId13" Type="http://schemas.openxmlformats.org/officeDocument/2006/relationships/slideLayout" Target="../slideLayouts/slideLayout103.xml"/><Relationship Id="rId12" Type="http://schemas.openxmlformats.org/officeDocument/2006/relationships/slideLayout" Target="../slideLayouts/slideLayout102.xml"/><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12.xml"/><Relationship Id="rId8" Type="http://schemas.openxmlformats.org/officeDocument/2006/relationships/slideLayout" Target="../slideLayouts/slideLayout111.xml"/><Relationship Id="rId7" Type="http://schemas.openxmlformats.org/officeDocument/2006/relationships/slideLayout" Target="../slideLayouts/slideLayout110.xml"/><Relationship Id="rId6" Type="http://schemas.openxmlformats.org/officeDocument/2006/relationships/slideLayout" Target="../slideLayouts/slideLayout109.xml"/><Relationship Id="rId5" Type="http://schemas.openxmlformats.org/officeDocument/2006/relationships/slideLayout" Target="../slideLayouts/slideLayout108.xml"/><Relationship Id="rId4" Type="http://schemas.openxmlformats.org/officeDocument/2006/relationships/slideLayout" Target="../slideLayouts/slideLayout107.xml"/><Relationship Id="rId3" Type="http://schemas.openxmlformats.org/officeDocument/2006/relationships/slideLayout" Target="../slideLayouts/slideLayout106.xml"/><Relationship Id="rId21" Type="http://schemas.openxmlformats.org/officeDocument/2006/relationships/theme" Target="../theme/theme9.xml"/><Relationship Id="rId20" Type="http://schemas.openxmlformats.org/officeDocument/2006/relationships/tags" Target="../tags/tag464.xml"/><Relationship Id="rId2" Type="http://schemas.openxmlformats.org/officeDocument/2006/relationships/slideLayout" Target="../slideLayouts/slideLayout105.xml"/><Relationship Id="rId19" Type="http://schemas.openxmlformats.org/officeDocument/2006/relationships/tags" Target="../tags/tag463.xml"/><Relationship Id="rId18" Type="http://schemas.openxmlformats.org/officeDocument/2006/relationships/tags" Target="../tags/tag462.xml"/><Relationship Id="rId17" Type="http://schemas.openxmlformats.org/officeDocument/2006/relationships/tags" Target="../tags/tag461.xml"/><Relationship Id="rId16" Type="http://schemas.openxmlformats.org/officeDocument/2006/relationships/tags" Target="../tags/tag460.xml"/><Relationship Id="rId15" Type="http://schemas.openxmlformats.org/officeDocument/2006/relationships/tags" Target="../tags/tag459.xml"/><Relationship Id="rId14" Type="http://schemas.openxmlformats.org/officeDocument/2006/relationships/image" Target="../media/image1.png"/><Relationship Id="rId13" Type="http://schemas.openxmlformats.org/officeDocument/2006/relationships/slideLayout" Target="../slideLayouts/slideLayout116.xml"/><Relationship Id="rId12" Type="http://schemas.openxmlformats.org/officeDocument/2006/relationships/slideLayout" Target="../slideLayouts/slideLayout115.xml"/><Relationship Id="rId11" Type="http://schemas.openxmlformats.org/officeDocument/2006/relationships/slideLayout" Target="../slideLayouts/slideLayout114.xml"/><Relationship Id="rId10" Type="http://schemas.openxmlformats.org/officeDocument/2006/relationships/slideLayout" Target="../slideLayouts/slideLayout113.xml"/><Relationship Id="rId1"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defRPr/>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defRPr/>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1028" name="图片 7"/>
          <p:cNvPicPr>
            <a:picLocks noChangeAspect="1"/>
          </p:cNvPicPr>
          <p:nvPr/>
        </p:nvPicPr>
        <p:blipFill>
          <a:blip r:embed="rId13">
            <a:lum bright="12000" contrast="40000"/>
            <a:extLst>
              <a:ext uri="{28A0092B-C50C-407E-A947-70E740481C1C}">
                <a14:useLocalDpi xmlns:a14="http://schemas.microsoft.com/office/drawing/2010/main" val="0"/>
              </a:ext>
            </a:extLst>
          </a:blip>
          <a:srcRect/>
          <a:stretch>
            <a:fillRect/>
          </a:stretch>
        </p:blipFill>
        <p:spPr bwMode="auto">
          <a:xfrm>
            <a:off x="6667500" y="4914900"/>
            <a:ext cx="24765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a:solidFill>
                <a:prstClr val="black"/>
              </a:solidFill>
            </a:endParaRPr>
          </a:p>
        </p:txBody>
      </p:sp>
      <p:pic>
        <p:nvPicPr>
          <p:cNvPr id="1035" name="图片 8"/>
          <p:cNvPicPr>
            <a:picLocks noChangeAspect="1"/>
          </p:cNvPicPr>
          <p:nvPr/>
        </p:nvPicPr>
        <p:blipFill>
          <a:blip r:embed="rId14">
            <a:lum bright="34000" contrast="40000"/>
            <a:extLst>
              <a:ext uri="{28A0092B-C50C-407E-A947-70E740481C1C}">
                <a14:useLocalDpi xmlns:a14="http://schemas.microsoft.com/office/drawing/2010/main" val="0"/>
              </a:ext>
            </a:extLst>
          </a:blip>
          <a:srcRect/>
          <a:stretch>
            <a:fillRect/>
          </a:stretch>
        </p:blipFill>
        <p:spPr bwMode="auto">
          <a:xfrm>
            <a:off x="0" y="6419850"/>
            <a:ext cx="9144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3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fontAlgn="auto" latinLnBrk="0" hangingPunct="1">
              <a:spcBef>
                <a:spcPts val="0"/>
              </a:spcBef>
              <a:spcAft>
                <a:spcPts val="0"/>
              </a:spcAft>
              <a:defRPr kumimoji="0" sz="1200">
                <a:solidFill>
                  <a:schemeClr val="tx1">
                    <a:tint val="75000"/>
                  </a:schemeClr>
                </a:solidFill>
                <a:latin typeface="+mn-lt"/>
                <a:ea typeface="+mn-ea"/>
              </a:defRPr>
            </a:lvl1pPr>
          </a:lstStyle>
          <a:p>
            <a:pPr>
              <a:defRPr/>
            </a:pPr>
            <a:fld id="{58BD6763-B464-4A6D-9ADE-88E7561F48D4}" type="datetime1">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mbria" panose="02040503050406030204" pitchFamily="18" charset="0"/>
                <a:ea typeface="华文楷体" panose="02010600040101010101" pitchFamily="2" charset="-122"/>
              </a:defRPr>
            </a:lvl1pPr>
          </a:lstStyle>
          <a:p>
            <a:pPr fontAlgn="base">
              <a:spcBef>
                <a:spcPct val="0"/>
              </a:spcBef>
              <a:spcAft>
                <a:spcPct val="0"/>
              </a:spcAft>
              <a:defRPr/>
            </a:pPr>
            <a:endParaRPr lang="en-US" altLang="zh-CN"/>
          </a:p>
        </p:txBody>
      </p:sp>
      <p:sp>
        <p:nvSpPr>
          <p:cNvPr id="6" name="灯片编号占位符 5"/>
          <p:cNvSpPr>
            <a:spLocks noGrp="1"/>
          </p:cNvSpPr>
          <p:nvPr>
            <p:ph type="sldNum" sz="quarter" idx="4"/>
          </p:nvPr>
        </p:nvSpPr>
        <p:spPr>
          <a:xfrm>
            <a:off x="8161338" y="6356350"/>
            <a:ext cx="731837" cy="365125"/>
          </a:xfrm>
          <a:prstGeom prst="rect">
            <a:avLst/>
          </a:prstGeom>
        </p:spPr>
        <p:txBody>
          <a:bodyPr vert="horz" wrap="square" lIns="91440" tIns="45720" rIns="91440" bIns="45720" numCol="1" anchor="ctr" anchorCtr="0" compatLnSpc="1"/>
          <a:lstStyle>
            <a:lvl1pPr algn="r">
              <a:defRPr b="1">
                <a:solidFill>
                  <a:schemeClr val="folHlink"/>
                </a:solidFill>
                <a:latin typeface="Cambria" panose="02040503050406030204" pitchFamily="18" charset="0"/>
                <a:ea typeface="华文楷体" panose="02010600040101010101" pitchFamily="2" charset="-122"/>
              </a:defRPr>
            </a:lvl1pPr>
          </a:lstStyle>
          <a:p>
            <a:pPr fontAlgn="base">
              <a:spcBef>
                <a:spcPct val="0"/>
              </a:spcBef>
              <a:spcAft>
                <a:spcPct val="0"/>
              </a:spcAft>
              <a:defRPr/>
            </a:pPr>
            <a:fld id="{A675A030-DCC9-4D54-841B-EA6A052FCD9B}" type="slidenum">
              <a:rPr lang="zh-CN" altLang="en-US">
                <a:solidFill>
                  <a:srgbClr val="FF00FF"/>
                </a:solidFill>
              </a:rPr>
            </a:fld>
            <a:endParaRPr lang="en-US" altLang="zh-CN" dirty="0">
              <a:solidFill>
                <a:srgbClr val="FF00FF"/>
              </a:solidFill>
            </a:endParaRPr>
          </a:p>
        </p:txBody>
      </p:sp>
    </p:spTree>
    <p:controls>
      <mc:AlternateContent xmlns:mc="http://schemas.openxmlformats.org/markup-compatibility/2006">
        <mc:Choice xmlns:v="urn:schemas-microsoft-com:vml" Requires="v">
          <p:control spid="1029" name="" r:id="rId15" imgW="1008062" imgH="1008062"/>
        </mc:Choice>
        <mc:Fallback>
          <p:control name="" r:id="rId15" imgW="1008062" imgH="1008062">
            <p:pic>
              <p:nvPicPr>
                <p:cNvPr id="0" name="ShockwaveFlash1"/>
                <p:cNvPicPr preferRelativeResize="0">
                  <a:picLocks noChangeArrowheads="1" noChangeShapeType="1"/>
                </p:cNvPicPr>
                <p:nvPr/>
              </p:nvPicPr>
              <p:blipFill>
                <a:blip r:embed="rId16"/>
                <a:srcRect/>
                <a:stretch>
                  <a:fillRect/>
                </a:stretch>
              </p:blipFill>
              <p:spPr bwMode="auto">
                <a:xfrm>
                  <a:off x="8027988" y="115888"/>
                  <a:ext cx="1008062" cy="100806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random/>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52.emf"/><Relationship Id="rId7" Type="http://schemas.openxmlformats.org/officeDocument/2006/relationships/oleObject" Target="../embeddings/oleObject41.bin"/><Relationship Id="rId63" Type="http://schemas.openxmlformats.org/officeDocument/2006/relationships/notesSlide" Target="../notesSlides/notesSlide10.xml"/><Relationship Id="rId62" Type="http://schemas.openxmlformats.org/officeDocument/2006/relationships/vmlDrawing" Target="../drawings/vmlDrawing19.vml"/><Relationship Id="rId61" Type="http://schemas.openxmlformats.org/officeDocument/2006/relationships/slideLayout" Target="../slideLayouts/slideLayout7.xml"/><Relationship Id="rId60" Type="http://schemas.openxmlformats.org/officeDocument/2006/relationships/image" Target="../media/image78.emf"/><Relationship Id="rId6" Type="http://schemas.openxmlformats.org/officeDocument/2006/relationships/image" Target="../media/image51.emf"/><Relationship Id="rId59" Type="http://schemas.openxmlformats.org/officeDocument/2006/relationships/oleObject" Target="../embeddings/oleObject67.bin"/><Relationship Id="rId58" Type="http://schemas.openxmlformats.org/officeDocument/2006/relationships/image" Target="../media/image77.emf"/><Relationship Id="rId57" Type="http://schemas.openxmlformats.org/officeDocument/2006/relationships/oleObject" Target="../embeddings/oleObject66.bin"/><Relationship Id="rId56" Type="http://schemas.openxmlformats.org/officeDocument/2006/relationships/image" Target="../media/image76.emf"/><Relationship Id="rId55" Type="http://schemas.openxmlformats.org/officeDocument/2006/relationships/oleObject" Target="../embeddings/oleObject65.bin"/><Relationship Id="rId54" Type="http://schemas.openxmlformats.org/officeDocument/2006/relationships/image" Target="../media/image75.emf"/><Relationship Id="rId53" Type="http://schemas.openxmlformats.org/officeDocument/2006/relationships/oleObject" Target="../embeddings/oleObject64.bin"/><Relationship Id="rId52" Type="http://schemas.openxmlformats.org/officeDocument/2006/relationships/image" Target="../media/image74.wmf"/><Relationship Id="rId51" Type="http://schemas.openxmlformats.org/officeDocument/2006/relationships/oleObject" Target="../embeddings/oleObject63.bin"/><Relationship Id="rId50" Type="http://schemas.openxmlformats.org/officeDocument/2006/relationships/image" Target="../media/image73.emf"/><Relationship Id="rId5" Type="http://schemas.openxmlformats.org/officeDocument/2006/relationships/oleObject" Target="../embeddings/oleObject40.bin"/><Relationship Id="rId49" Type="http://schemas.openxmlformats.org/officeDocument/2006/relationships/oleObject" Target="../embeddings/oleObject62.bin"/><Relationship Id="rId48" Type="http://schemas.openxmlformats.org/officeDocument/2006/relationships/image" Target="../media/image72.emf"/><Relationship Id="rId47" Type="http://schemas.openxmlformats.org/officeDocument/2006/relationships/oleObject" Target="../embeddings/oleObject61.bin"/><Relationship Id="rId46" Type="http://schemas.openxmlformats.org/officeDocument/2006/relationships/image" Target="../media/image71.emf"/><Relationship Id="rId45" Type="http://schemas.openxmlformats.org/officeDocument/2006/relationships/oleObject" Target="../embeddings/oleObject60.bin"/><Relationship Id="rId44" Type="http://schemas.openxmlformats.org/officeDocument/2006/relationships/image" Target="../media/image70.emf"/><Relationship Id="rId43" Type="http://schemas.openxmlformats.org/officeDocument/2006/relationships/oleObject" Target="../embeddings/oleObject59.bin"/><Relationship Id="rId42" Type="http://schemas.openxmlformats.org/officeDocument/2006/relationships/image" Target="../media/image69.emf"/><Relationship Id="rId41" Type="http://schemas.openxmlformats.org/officeDocument/2006/relationships/oleObject" Target="../embeddings/oleObject58.bin"/><Relationship Id="rId40" Type="http://schemas.openxmlformats.org/officeDocument/2006/relationships/image" Target="../media/image68.emf"/><Relationship Id="rId4" Type="http://schemas.openxmlformats.org/officeDocument/2006/relationships/image" Target="../media/image50.emf"/><Relationship Id="rId39" Type="http://schemas.openxmlformats.org/officeDocument/2006/relationships/oleObject" Target="../embeddings/oleObject57.bin"/><Relationship Id="rId38" Type="http://schemas.openxmlformats.org/officeDocument/2006/relationships/image" Target="../media/image67.emf"/><Relationship Id="rId37" Type="http://schemas.openxmlformats.org/officeDocument/2006/relationships/oleObject" Target="../embeddings/oleObject56.bin"/><Relationship Id="rId36" Type="http://schemas.openxmlformats.org/officeDocument/2006/relationships/image" Target="../media/image66.emf"/><Relationship Id="rId35" Type="http://schemas.openxmlformats.org/officeDocument/2006/relationships/oleObject" Target="../embeddings/oleObject55.bin"/><Relationship Id="rId34" Type="http://schemas.openxmlformats.org/officeDocument/2006/relationships/image" Target="../media/image65.emf"/><Relationship Id="rId33" Type="http://schemas.openxmlformats.org/officeDocument/2006/relationships/oleObject" Target="../embeddings/oleObject54.bin"/><Relationship Id="rId32" Type="http://schemas.openxmlformats.org/officeDocument/2006/relationships/image" Target="../media/image64.emf"/><Relationship Id="rId31" Type="http://schemas.openxmlformats.org/officeDocument/2006/relationships/oleObject" Target="../embeddings/oleObject53.bin"/><Relationship Id="rId30" Type="http://schemas.openxmlformats.org/officeDocument/2006/relationships/image" Target="../media/image63.emf"/><Relationship Id="rId3" Type="http://schemas.openxmlformats.org/officeDocument/2006/relationships/oleObject" Target="../embeddings/oleObject39.bin"/><Relationship Id="rId29" Type="http://schemas.openxmlformats.org/officeDocument/2006/relationships/oleObject" Target="../embeddings/oleObject52.bin"/><Relationship Id="rId28" Type="http://schemas.openxmlformats.org/officeDocument/2006/relationships/image" Target="../media/image62.emf"/><Relationship Id="rId27" Type="http://schemas.openxmlformats.org/officeDocument/2006/relationships/oleObject" Target="../embeddings/oleObject51.bin"/><Relationship Id="rId26" Type="http://schemas.openxmlformats.org/officeDocument/2006/relationships/image" Target="../media/image61.emf"/><Relationship Id="rId25" Type="http://schemas.openxmlformats.org/officeDocument/2006/relationships/oleObject" Target="../embeddings/oleObject50.bin"/><Relationship Id="rId24" Type="http://schemas.openxmlformats.org/officeDocument/2006/relationships/image" Target="../media/image60.emf"/><Relationship Id="rId23" Type="http://schemas.openxmlformats.org/officeDocument/2006/relationships/oleObject" Target="../embeddings/oleObject49.bin"/><Relationship Id="rId22" Type="http://schemas.openxmlformats.org/officeDocument/2006/relationships/image" Target="../media/image59.emf"/><Relationship Id="rId21" Type="http://schemas.openxmlformats.org/officeDocument/2006/relationships/oleObject" Target="../embeddings/oleObject48.bin"/><Relationship Id="rId20" Type="http://schemas.openxmlformats.org/officeDocument/2006/relationships/image" Target="../media/image58.emf"/><Relationship Id="rId2" Type="http://schemas.openxmlformats.org/officeDocument/2006/relationships/image" Target="../media/image49.wmf"/><Relationship Id="rId19" Type="http://schemas.openxmlformats.org/officeDocument/2006/relationships/oleObject" Target="../embeddings/oleObject47.bin"/><Relationship Id="rId18" Type="http://schemas.openxmlformats.org/officeDocument/2006/relationships/image" Target="../media/image57.emf"/><Relationship Id="rId17" Type="http://schemas.openxmlformats.org/officeDocument/2006/relationships/oleObject" Target="../embeddings/oleObject46.bin"/><Relationship Id="rId16" Type="http://schemas.openxmlformats.org/officeDocument/2006/relationships/image" Target="../media/image56.emf"/><Relationship Id="rId15" Type="http://schemas.openxmlformats.org/officeDocument/2006/relationships/oleObject" Target="../embeddings/oleObject45.bin"/><Relationship Id="rId14" Type="http://schemas.openxmlformats.org/officeDocument/2006/relationships/image" Target="../media/image55.emf"/><Relationship Id="rId13" Type="http://schemas.openxmlformats.org/officeDocument/2006/relationships/oleObject" Target="../embeddings/oleObject44.bin"/><Relationship Id="rId12" Type="http://schemas.openxmlformats.org/officeDocument/2006/relationships/image" Target="../media/image54.emf"/><Relationship Id="rId11" Type="http://schemas.openxmlformats.org/officeDocument/2006/relationships/oleObject" Target="../embeddings/oleObject43.bin"/><Relationship Id="rId10" Type="http://schemas.openxmlformats.org/officeDocument/2006/relationships/image" Target="../media/image53.emf"/><Relationship Id="rId1" Type="http://schemas.openxmlformats.org/officeDocument/2006/relationships/oleObject" Target="../embeddings/oleObject38.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2.wmf"/><Relationship Id="rId7" Type="http://schemas.openxmlformats.org/officeDocument/2006/relationships/oleObject" Target="../embeddings/oleObject71.bin"/><Relationship Id="rId6" Type="http://schemas.openxmlformats.org/officeDocument/2006/relationships/image" Target="../media/image81.wmf"/><Relationship Id="rId5" Type="http://schemas.openxmlformats.org/officeDocument/2006/relationships/oleObject" Target="../embeddings/oleObject70.bin"/><Relationship Id="rId4" Type="http://schemas.openxmlformats.org/officeDocument/2006/relationships/image" Target="../media/image80.wmf"/><Relationship Id="rId3" Type="http://schemas.openxmlformats.org/officeDocument/2006/relationships/oleObject" Target="../embeddings/oleObject69.bin"/><Relationship Id="rId2" Type="http://schemas.openxmlformats.org/officeDocument/2006/relationships/image" Target="../media/image79.wmf"/><Relationship Id="rId11" Type="http://schemas.openxmlformats.org/officeDocument/2006/relationships/notesSlide" Target="../notesSlides/notesSlide11.xml"/><Relationship Id="rId10" Type="http://schemas.openxmlformats.org/officeDocument/2006/relationships/vmlDrawing" Target="../drawings/vmlDrawing20.vml"/><Relationship Id="rId1"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6.wmf"/><Relationship Id="rId7" Type="http://schemas.openxmlformats.org/officeDocument/2006/relationships/oleObject" Target="../embeddings/oleObject75.bin"/><Relationship Id="rId6" Type="http://schemas.openxmlformats.org/officeDocument/2006/relationships/image" Target="../media/image85.wmf"/><Relationship Id="rId52" Type="http://schemas.openxmlformats.org/officeDocument/2006/relationships/vmlDrawing" Target="../drawings/vmlDrawing21.vml"/><Relationship Id="rId51" Type="http://schemas.openxmlformats.org/officeDocument/2006/relationships/slideLayout" Target="../slideLayouts/slideLayout32.xml"/><Relationship Id="rId50" Type="http://schemas.openxmlformats.org/officeDocument/2006/relationships/image" Target="../media/image107.wmf"/><Relationship Id="rId5" Type="http://schemas.openxmlformats.org/officeDocument/2006/relationships/oleObject" Target="../embeddings/oleObject74.bin"/><Relationship Id="rId49" Type="http://schemas.openxmlformats.org/officeDocument/2006/relationships/oleObject" Target="../embeddings/oleObject96.bin"/><Relationship Id="rId48" Type="http://schemas.openxmlformats.org/officeDocument/2006/relationships/image" Target="../media/image106.wmf"/><Relationship Id="rId47" Type="http://schemas.openxmlformats.org/officeDocument/2006/relationships/oleObject" Target="../embeddings/oleObject95.bin"/><Relationship Id="rId46" Type="http://schemas.openxmlformats.org/officeDocument/2006/relationships/image" Target="../media/image105.emf"/><Relationship Id="rId45" Type="http://schemas.openxmlformats.org/officeDocument/2006/relationships/oleObject" Target="../embeddings/oleObject94.bin"/><Relationship Id="rId44" Type="http://schemas.openxmlformats.org/officeDocument/2006/relationships/image" Target="../media/image104.emf"/><Relationship Id="rId43" Type="http://schemas.openxmlformats.org/officeDocument/2006/relationships/oleObject" Target="../embeddings/oleObject93.bin"/><Relationship Id="rId42" Type="http://schemas.openxmlformats.org/officeDocument/2006/relationships/image" Target="../media/image103.emf"/><Relationship Id="rId41" Type="http://schemas.openxmlformats.org/officeDocument/2006/relationships/oleObject" Target="../embeddings/oleObject92.bin"/><Relationship Id="rId40" Type="http://schemas.openxmlformats.org/officeDocument/2006/relationships/image" Target="../media/image102.emf"/><Relationship Id="rId4" Type="http://schemas.openxmlformats.org/officeDocument/2006/relationships/image" Target="../media/image84.wmf"/><Relationship Id="rId39" Type="http://schemas.openxmlformats.org/officeDocument/2006/relationships/oleObject" Target="../embeddings/oleObject91.bin"/><Relationship Id="rId38" Type="http://schemas.openxmlformats.org/officeDocument/2006/relationships/image" Target="../media/image101.emf"/><Relationship Id="rId37" Type="http://schemas.openxmlformats.org/officeDocument/2006/relationships/oleObject" Target="../embeddings/oleObject90.bin"/><Relationship Id="rId36" Type="http://schemas.openxmlformats.org/officeDocument/2006/relationships/image" Target="../media/image100.emf"/><Relationship Id="rId35" Type="http://schemas.openxmlformats.org/officeDocument/2006/relationships/oleObject" Target="../embeddings/oleObject89.bin"/><Relationship Id="rId34" Type="http://schemas.openxmlformats.org/officeDocument/2006/relationships/image" Target="../media/image99.emf"/><Relationship Id="rId33" Type="http://schemas.openxmlformats.org/officeDocument/2006/relationships/oleObject" Target="../embeddings/oleObject88.bin"/><Relationship Id="rId32" Type="http://schemas.openxmlformats.org/officeDocument/2006/relationships/image" Target="../media/image98.emf"/><Relationship Id="rId31" Type="http://schemas.openxmlformats.org/officeDocument/2006/relationships/oleObject" Target="../embeddings/oleObject87.bin"/><Relationship Id="rId30" Type="http://schemas.openxmlformats.org/officeDocument/2006/relationships/image" Target="../media/image97.emf"/><Relationship Id="rId3" Type="http://schemas.openxmlformats.org/officeDocument/2006/relationships/oleObject" Target="../embeddings/oleObject73.bin"/><Relationship Id="rId29" Type="http://schemas.openxmlformats.org/officeDocument/2006/relationships/oleObject" Target="../embeddings/oleObject86.bin"/><Relationship Id="rId28" Type="http://schemas.openxmlformats.org/officeDocument/2006/relationships/image" Target="../media/image96.emf"/><Relationship Id="rId27" Type="http://schemas.openxmlformats.org/officeDocument/2006/relationships/oleObject" Target="../embeddings/oleObject85.bin"/><Relationship Id="rId26" Type="http://schemas.openxmlformats.org/officeDocument/2006/relationships/image" Target="../media/image95.emf"/><Relationship Id="rId25" Type="http://schemas.openxmlformats.org/officeDocument/2006/relationships/oleObject" Target="../embeddings/oleObject84.bin"/><Relationship Id="rId24" Type="http://schemas.openxmlformats.org/officeDocument/2006/relationships/image" Target="../media/image94.emf"/><Relationship Id="rId23" Type="http://schemas.openxmlformats.org/officeDocument/2006/relationships/oleObject" Target="../embeddings/oleObject83.bin"/><Relationship Id="rId22" Type="http://schemas.openxmlformats.org/officeDocument/2006/relationships/image" Target="../media/image93.emf"/><Relationship Id="rId21" Type="http://schemas.openxmlformats.org/officeDocument/2006/relationships/oleObject" Target="../embeddings/oleObject82.bin"/><Relationship Id="rId20" Type="http://schemas.openxmlformats.org/officeDocument/2006/relationships/image" Target="../media/image92.wmf"/><Relationship Id="rId2" Type="http://schemas.openxmlformats.org/officeDocument/2006/relationships/image" Target="../media/image83.wmf"/><Relationship Id="rId19" Type="http://schemas.openxmlformats.org/officeDocument/2006/relationships/oleObject" Target="../embeddings/oleObject81.bin"/><Relationship Id="rId18" Type="http://schemas.openxmlformats.org/officeDocument/2006/relationships/image" Target="../media/image91.wmf"/><Relationship Id="rId17" Type="http://schemas.openxmlformats.org/officeDocument/2006/relationships/oleObject" Target="../embeddings/oleObject80.bin"/><Relationship Id="rId16" Type="http://schemas.openxmlformats.org/officeDocument/2006/relationships/image" Target="../media/image90.wmf"/><Relationship Id="rId15" Type="http://schemas.openxmlformats.org/officeDocument/2006/relationships/oleObject" Target="../embeddings/oleObject79.bin"/><Relationship Id="rId14" Type="http://schemas.openxmlformats.org/officeDocument/2006/relationships/image" Target="../media/image89.wmf"/><Relationship Id="rId13" Type="http://schemas.openxmlformats.org/officeDocument/2006/relationships/oleObject" Target="../embeddings/oleObject78.bin"/><Relationship Id="rId12" Type="http://schemas.openxmlformats.org/officeDocument/2006/relationships/image" Target="../media/image88.wmf"/><Relationship Id="rId11" Type="http://schemas.openxmlformats.org/officeDocument/2006/relationships/oleObject" Target="../embeddings/oleObject77.bin"/><Relationship Id="rId10" Type="http://schemas.openxmlformats.org/officeDocument/2006/relationships/image" Target="../media/image87.wmf"/><Relationship Id="rId1" Type="http://schemas.openxmlformats.org/officeDocument/2006/relationships/oleObject" Target="../embeddings/oleObject72.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22.vml"/><Relationship Id="rId5" Type="http://schemas.openxmlformats.org/officeDocument/2006/relationships/slideLayout" Target="../slideLayouts/slideLayout6.xml"/><Relationship Id="rId4" Type="http://schemas.openxmlformats.org/officeDocument/2006/relationships/image" Target="../media/image109.wmf"/><Relationship Id="rId3" Type="http://schemas.openxmlformats.org/officeDocument/2006/relationships/oleObject" Target="../embeddings/oleObject98.bin"/><Relationship Id="rId2" Type="http://schemas.openxmlformats.org/officeDocument/2006/relationships/image" Target="../media/image108.wmf"/><Relationship Id="rId1" Type="http://schemas.openxmlformats.org/officeDocument/2006/relationships/oleObject" Target="../embeddings/oleObject97.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13.wmf"/><Relationship Id="rId7" Type="http://schemas.openxmlformats.org/officeDocument/2006/relationships/oleObject" Target="../embeddings/oleObject102.bin"/><Relationship Id="rId6" Type="http://schemas.openxmlformats.org/officeDocument/2006/relationships/image" Target="../media/image112.wmf"/><Relationship Id="rId5" Type="http://schemas.openxmlformats.org/officeDocument/2006/relationships/oleObject" Target="../embeddings/oleObject101.bin"/><Relationship Id="rId4" Type="http://schemas.openxmlformats.org/officeDocument/2006/relationships/image" Target="../media/image111.wmf"/><Relationship Id="rId3" Type="http://schemas.openxmlformats.org/officeDocument/2006/relationships/oleObject" Target="../embeddings/oleObject100.bin"/><Relationship Id="rId21" Type="http://schemas.openxmlformats.org/officeDocument/2006/relationships/notesSlide" Target="../notesSlides/notesSlide13.xml"/><Relationship Id="rId20" Type="http://schemas.openxmlformats.org/officeDocument/2006/relationships/vmlDrawing" Target="../drawings/vmlDrawing23.vml"/><Relationship Id="rId2" Type="http://schemas.openxmlformats.org/officeDocument/2006/relationships/image" Target="../media/image110.wmf"/><Relationship Id="rId19" Type="http://schemas.openxmlformats.org/officeDocument/2006/relationships/slideLayout" Target="../slideLayouts/slideLayout6.xml"/><Relationship Id="rId18" Type="http://schemas.openxmlformats.org/officeDocument/2006/relationships/image" Target="../media/image118.wmf"/><Relationship Id="rId17" Type="http://schemas.openxmlformats.org/officeDocument/2006/relationships/oleObject" Target="../embeddings/oleObject107.bin"/><Relationship Id="rId16" Type="http://schemas.openxmlformats.org/officeDocument/2006/relationships/image" Target="../media/image117.wmf"/><Relationship Id="rId15" Type="http://schemas.openxmlformats.org/officeDocument/2006/relationships/oleObject" Target="../embeddings/oleObject106.bin"/><Relationship Id="rId14" Type="http://schemas.openxmlformats.org/officeDocument/2006/relationships/image" Target="../media/image116.wmf"/><Relationship Id="rId13" Type="http://schemas.openxmlformats.org/officeDocument/2006/relationships/oleObject" Target="../embeddings/oleObject105.bin"/><Relationship Id="rId12" Type="http://schemas.openxmlformats.org/officeDocument/2006/relationships/image" Target="../media/image115.wmf"/><Relationship Id="rId11" Type="http://schemas.openxmlformats.org/officeDocument/2006/relationships/oleObject" Target="../embeddings/oleObject104.bin"/><Relationship Id="rId10" Type="http://schemas.openxmlformats.org/officeDocument/2006/relationships/image" Target="../media/image114.wmf"/><Relationship Id="rId1" Type="http://schemas.openxmlformats.org/officeDocument/2006/relationships/oleObject" Target="../embeddings/oleObject9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0.wmf"/><Relationship Id="rId7" Type="http://schemas.openxmlformats.org/officeDocument/2006/relationships/oleObject" Target="../embeddings/oleObject111.bin"/><Relationship Id="rId6" Type="http://schemas.openxmlformats.org/officeDocument/2006/relationships/image" Target="../media/image121.emf"/><Relationship Id="rId5" Type="http://schemas.openxmlformats.org/officeDocument/2006/relationships/oleObject" Target="../embeddings/oleObject110.bin"/><Relationship Id="rId4" Type="http://schemas.openxmlformats.org/officeDocument/2006/relationships/image" Target="../media/image120.wmf"/><Relationship Id="rId31" Type="http://schemas.openxmlformats.org/officeDocument/2006/relationships/notesSlide" Target="../notesSlides/notesSlide14.xml"/><Relationship Id="rId30" Type="http://schemas.openxmlformats.org/officeDocument/2006/relationships/vmlDrawing" Target="../drawings/vmlDrawing24.vml"/><Relationship Id="rId3" Type="http://schemas.openxmlformats.org/officeDocument/2006/relationships/oleObject" Target="../embeddings/oleObject109.bin"/><Relationship Id="rId29" Type="http://schemas.openxmlformats.org/officeDocument/2006/relationships/slideLayout" Target="../slideLayouts/slideLayout6.xml"/><Relationship Id="rId28" Type="http://schemas.openxmlformats.org/officeDocument/2006/relationships/image" Target="../media/image126.wmf"/><Relationship Id="rId27" Type="http://schemas.openxmlformats.org/officeDocument/2006/relationships/oleObject" Target="../embeddings/oleObject121.bin"/><Relationship Id="rId26" Type="http://schemas.openxmlformats.org/officeDocument/2006/relationships/image" Target="../media/image125.wmf"/><Relationship Id="rId25" Type="http://schemas.openxmlformats.org/officeDocument/2006/relationships/oleObject" Target="../embeddings/oleObject120.bin"/><Relationship Id="rId24" Type="http://schemas.openxmlformats.org/officeDocument/2006/relationships/image" Target="../media/image124.emf"/><Relationship Id="rId23" Type="http://schemas.openxmlformats.org/officeDocument/2006/relationships/oleObject" Target="../embeddings/oleObject119.bin"/><Relationship Id="rId22" Type="http://schemas.openxmlformats.org/officeDocument/2006/relationships/image" Target="../media/image123.wmf"/><Relationship Id="rId21" Type="http://schemas.openxmlformats.org/officeDocument/2006/relationships/oleObject" Target="../embeddings/oleObject118.bin"/><Relationship Id="rId20" Type="http://schemas.openxmlformats.org/officeDocument/2006/relationships/image" Target="../media/image122.wmf"/><Relationship Id="rId2" Type="http://schemas.openxmlformats.org/officeDocument/2006/relationships/image" Target="../media/image119.wmf"/><Relationship Id="rId19" Type="http://schemas.openxmlformats.org/officeDocument/2006/relationships/oleObject" Target="../embeddings/oleObject117.bin"/><Relationship Id="rId18" Type="http://schemas.openxmlformats.org/officeDocument/2006/relationships/image" Target="../media/image115.wmf"/><Relationship Id="rId17" Type="http://schemas.openxmlformats.org/officeDocument/2006/relationships/oleObject" Target="../embeddings/oleObject116.bin"/><Relationship Id="rId16" Type="http://schemas.openxmlformats.org/officeDocument/2006/relationships/image" Target="../media/image114.wmf"/><Relationship Id="rId15" Type="http://schemas.openxmlformats.org/officeDocument/2006/relationships/oleObject" Target="../embeddings/oleObject115.bin"/><Relationship Id="rId14" Type="http://schemas.openxmlformats.org/officeDocument/2006/relationships/image" Target="../media/image113.wmf"/><Relationship Id="rId13" Type="http://schemas.openxmlformats.org/officeDocument/2006/relationships/oleObject" Target="../embeddings/oleObject114.bin"/><Relationship Id="rId12" Type="http://schemas.openxmlformats.org/officeDocument/2006/relationships/image" Target="../media/image112.wmf"/><Relationship Id="rId11" Type="http://schemas.openxmlformats.org/officeDocument/2006/relationships/oleObject" Target="../embeddings/oleObject113.bin"/><Relationship Id="rId10" Type="http://schemas.openxmlformats.org/officeDocument/2006/relationships/image" Target="../media/image111.wmf"/><Relationship Id="rId1" Type="http://schemas.openxmlformats.org/officeDocument/2006/relationships/oleObject" Target="../embeddings/oleObject108.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26.bin"/><Relationship Id="rId8" Type="http://schemas.openxmlformats.org/officeDocument/2006/relationships/image" Target="../media/image110.wmf"/><Relationship Id="rId7" Type="http://schemas.openxmlformats.org/officeDocument/2006/relationships/oleObject" Target="../embeddings/oleObject125.bin"/><Relationship Id="rId6" Type="http://schemas.openxmlformats.org/officeDocument/2006/relationships/image" Target="../media/image129.emf"/><Relationship Id="rId5" Type="http://schemas.openxmlformats.org/officeDocument/2006/relationships/oleObject" Target="../embeddings/oleObject124.bin"/><Relationship Id="rId4" Type="http://schemas.openxmlformats.org/officeDocument/2006/relationships/image" Target="../media/image128.wmf"/><Relationship Id="rId3" Type="http://schemas.openxmlformats.org/officeDocument/2006/relationships/oleObject" Target="../embeddings/oleObject123.bin"/><Relationship Id="rId29" Type="http://schemas.openxmlformats.org/officeDocument/2006/relationships/notesSlide" Target="../notesSlides/notesSlide15.xml"/><Relationship Id="rId28" Type="http://schemas.openxmlformats.org/officeDocument/2006/relationships/vmlDrawing" Target="../drawings/vmlDrawing25.vml"/><Relationship Id="rId27" Type="http://schemas.openxmlformats.org/officeDocument/2006/relationships/slideLayout" Target="../slideLayouts/slideLayout6.xml"/><Relationship Id="rId26" Type="http://schemas.openxmlformats.org/officeDocument/2006/relationships/image" Target="../media/image133.emf"/><Relationship Id="rId25" Type="http://schemas.openxmlformats.org/officeDocument/2006/relationships/oleObject" Target="../embeddings/oleObject134.bin"/><Relationship Id="rId24" Type="http://schemas.openxmlformats.org/officeDocument/2006/relationships/image" Target="../media/image132.wmf"/><Relationship Id="rId23" Type="http://schemas.openxmlformats.org/officeDocument/2006/relationships/oleObject" Target="../embeddings/oleObject133.bin"/><Relationship Id="rId22" Type="http://schemas.openxmlformats.org/officeDocument/2006/relationships/image" Target="../media/image131.emf"/><Relationship Id="rId21" Type="http://schemas.openxmlformats.org/officeDocument/2006/relationships/oleObject" Target="../embeddings/oleObject132.bin"/><Relationship Id="rId20" Type="http://schemas.openxmlformats.org/officeDocument/2006/relationships/image" Target="../media/image130.wmf"/><Relationship Id="rId2" Type="http://schemas.openxmlformats.org/officeDocument/2006/relationships/image" Target="../media/image127.wmf"/><Relationship Id="rId19" Type="http://schemas.openxmlformats.org/officeDocument/2006/relationships/oleObject" Target="../embeddings/oleObject131.bin"/><Relationship Id="rId18" Type="http://schemas.openxmlformats.org/officeDocument/2006/relationships/image" Target="../media/image115.wmf"/><Relationship Id="rId17" Type="http://schemas.openxmlformats.org/officeDocument/2006/relationships/oleObject" Target="../embeddings/oleObject130.bin"/><Relationship Id="rId16" Type="http://schemas.openxmlformats.org/officeDocument/2006/relationships/image" Target="../media/image114.wmf"/><Relationship Id="rId15" Type="http://schemas.openxmlformats.org/officeDocument/2006/relationships/oleObject" Target="../embeddings/oleObject129.bin"/><Relationship Id="rId14" Type="http://schemas.openxmlformats.org/officeDocument/2006/relationships/image" Target="../media/image113.wmf"/><Relationship Id="rId13" Type="http://schemas.openxmlformats.org/officeDocument/2006/relationships/oleObject" Target="../embeddings/oleObject128.bin"/><Relationship Id="rId12" Type="http://schemas.openxmlformats.org/officeDocument/2006/relationships/image" Target="../media/image112.wmf"/><Relationship Id="rId11" Type="http://schemas.openxmlformats.org/officeDocument/2006/relationships/oleObject" Target="../embeddings/oleObject127.bin"/><Relationship Id="rId10" Type="http://schemas.openxmlformats.org/officeDocument/2006/relationships/image" Target="../media/image111.wmf"/><Relationship Id="rId1" Type="http://schemas.openxmlformats.org/officeDocument/2006/relationships/oleObject" Target="../embeddings/oleObject122.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39.bin"/><Relationship Id="rId8" Type="http://schemas.openxmlformats.org/officeDocument/2006/relationships/image" Target="../media/image137.wmf"/><Relationship Id="rId7" Type="http://schemas.openxmlformats.org/officeDocument/2006/relationships/oleObject" Target="../embeddings/oleObject138.bin"/><Relationship Id="rId6" Type="http://schemas.openxmlformats.org/officeDocument/2006/relationships/image" Target="../media/image136.wmf"/><Relationship Id="rId5" Type="http://schemas.openxmlformats.org/officeDocument/2006/relationships/oleObject" Target="../embeddings/oleObject137.bin"/><Relationship Id="rId4" Type="http://schemas.openxmlformats.org/officeDocument/2006/relationships/image" Target="../media/image135.wmf"/><Relationship Id="rId3" Type="http://schemas.openxmlformats.org/officeDocument/2006/relationships/oleObject" Target="../embeddings/oleObject136.bin"/><Relationship Id="rId23" Type="http://schemas.openxmlformats.org/officeDocument/2006/relationships/notesSlide" Target="../notesSlides/notesSlide16.xml"/><Relationship Id="rId22" Type="http://schemas.openxmlformats.org/officeDocument/2006/relationships/vmlDrawing" Target="../drawings/vmlDrawing26.vml"/><Relationship Id="rId21" Type="http://schemas.openxmlformats.org/officeDocument/2006/relationships/slideLayout" Target="../slideLayouts/slideLayout6.xml"/><Relationship Id="rId20" Type="http://schemas.openxmlformats.org/officeDocument/2006/relationships/image" Target="../media/image143.wmf"/><Relationship Id="rId2" Type="http://schemas.openxmlformats.org/officeDocument/2006/relationships/image" Target="../media/image134.wmf"/><Relationship Id="rId19" Type="http://schemas.openxmlformats.org/officeDocument/2006/relationships/oleObject" Target="../embeddings/oleObject144.bin"/><Relationship Id="rId18" Type="http://schemas.openxmlformats.org/officeDocument/2006/relationships/image" Target="../media/image142.wmf"/><Relationship Id="rId17" Type="http://schemas.openxmlformats.org/officeDocument/2006/relationships/oleObject" Target="../embeddings/oleObject143.bin"/><Relationship Id="rId16" Type="http://schemas.openxmlformats.org/officeDocument/2006/relationships/image" Target="../media/image141.wmf"/><Relationship Id="rId15" Type="http://schemas.openxmlformats.org/officeDocument/2006/relationships/oleObject" Target="../embeddings/oleObject142.bin"/><Relationship Id="rId14" Type="http://schemas.openxmlformats.org/officeDocument/2006/relationships/image" Target="../media/image140.wmf"/><Relationship Id="rId13" Type="http://schemas.openxmlformats.org/officeDocument/2006/relationships/oleObject" Target="../embeddings/oleObject141.bin"/><Relationship Id="rId12" Type="http://schemas.openxmlformats.org/officeDocument/2006/relationships/image" Target="../media/image139.wmf"/><Relationship Id="rId11" Type="http://schemas.openxmlformats.org/officeDocument/2006/relationships/oleObject" Target="../embeddings/oleObject140.bin"/><Relationship Id="rId10" Type="http://schemas.openxmlformats.org/officeDocument/2006/relationships/image" Target="../media/image138.wmf"/><Relationship Id="rId1" Type="http://schemas.openxmlformats.org/officeDocument/2006/relationships/oleObject" Target="../embeddings/oleObject135.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image" Target="../media/image10.GI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4.xml"/><Relationship Id="rId2" Type="http://schemas.openxmlformats.org/officeDocument/2006/relationships/image" Target="../media/image9.jpeg"/><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27.vml"/><Relationship Id="rId5" Type="http://schemas.openxmlformats.org/officeDocument/2006/relationships/slideLayout" Target="../slideLayouts/slideLayout109.xml"/><Relationship Id="rId4" Type="http://schemas.openxmlformats.org/officeDocument/2006/relationships/audio" Target="../media/audio1.wav"/><Relationship Id="rId3" Type="http://schemas.openxmlformats.org/officeDocument/2006/relationships/image" Target="../media/image145.GIF"/><Relationship Id="rId2" Type="http://schemas.openxmlformats.org/officeDocument/2006/relationships/image" Target="../media/image144.wmf"/><Relationship Id="rId1" Type="http://schemas.openxmlformats.org/officeDocument/2006/relationships/oleObject" Target="../embeddings/oleObject14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3.xml"/><Relationship Id="rId1" Type="http://schemas.openxmlformats.org/officeDocument/2006/relationships/image" Target="../media/image14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96.xml"/><Relationship Id="rId1" Type="http://schemas.openxmlformats.org/officeDocument/2006/relationships/image" Target="../media/image14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28.vml"/><Relationship Id="rId3" Type="http://schemas.openxmlformats.org/officeDocument/2006/relationships/slideLayout" Target="../slideLayouts/slideLayout58.xml"/><Relationship Id="rId2" Type="http://schemas.openxmlformats.org/officeDocument/2006/relationships/image" Target="../media/image148.wmf"/><Relationship Id="rId1" Type="http://schemas.openxmlformats.org/officeDocument/2006/relationships/oleObject" Target="../embeddings/oleObject146.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1.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wmf"/><Relationship Id="rId7" Type="http://schemas.openxmlformats.org/officeDocument/2006/relationships/oleObject" Target="../embeddings/oleObject6.bin"/><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image" Target="../media/image14.wmf"/><Relationship Id="rId3" Type="http://schemas.openxmlformats.org/officeDocument/2006/relationships/oleObject" Target="../embeddings/oleObject4.bin"/><Relationship Id="rId2" Type="http://schemas.openxmlformats.org/officeDocument/2006/relationships/image" Target="../media/image13.wmf"/><Relationship Id="rId13" Type="http://schemas.openxmlformats.org/officeDocument/2006/relationships/notesSlide" Target="../notesSlides/notesSlide4.xml"/><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18.jpeg"/><Relationship Id="rId1"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0.bin"/><Relationship Id="rId7" Type="http://schemas.openxmlformats.org/officeDocument/2006/relationships/image" Target="../media/image22.emf"/><Relationship Id="rId6" Type="http://schemas.openxmlformats.org/officeDocument/2006/relationships/oleObject" Target="../embeddings/oleObject9.bin"/><Relationship Id="rId5" Type="http://schemas.openxmlformats.org/officeDocument/2006/relationships/image" Target="../media/image21.emf"/><Relationship Id="rId4" Type="http://schemas.openxmlformats.org/officeDocument/2006/relationships/oleObject" Target="../embeddings/oleObject8.bin"/><Relationship Id="rId3" Type="http://schemas.openxmlformats.org/officeDocument/2006/relationships/image" Target="../media/image20.emf"/><Relationship Id="rId2" Type="http://schemas.openxmlformats.org/officeDocument/2006/relationships/oleObject" Target="../embeddings/oleObject7.bin"/><Relationship Id="rId12" Type="http://schemas.openxmlformats.org/officeDocument/2006/relationships/notesSlide" Target="../notesSlides/notesSlide5.xml"/><Relationship Id="rId11" Type="http://schemas.openxmlformats.org/officeDocument/2006/relationships/vmlDrawing" Target="../drawings/vmlDrawing14.vml"/><Relationship Id="rId10" Type="http://schemas.openxmlformats.org/officeDocument/2006/relationships/slideLayout" Target="../slideLayouts/slideLayout7.xml"/><Relationship Id="rId1" Type="http://schemas.openxmlformats.org/officeDocument/2006/relationships/image" Target="../media/image19.GIF"/></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7.wmf"/><Relationship Id="rId7" Type="http://schemas.openxmlformats.org/officeDocument/2006/relationships/oleObject" Target="../embeddings/oleObject14.bin"/><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 Id="rId3" Type="http://schemas.openxmlformats.org/officeDocument/2006/relationships/oleObject" Target="../embeddings/oleObject12.bin"/><Relationship Id="rId2" Type="http://schemas.openxmlformats.org/officeDocument/2006/relationships/image" Target="../media/image24.wmf"/><Relationship Id="rId15" Type="http://schemas.openxmlformats.org/officeDocument/2006/relationships/notesSlide" Target="../notesSlides/notesSlide6.xml"/><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29.wmf"/><Relationship Id="rId11" Type="http://schemas.openxmlformats.org/officeDocument/2006/relationships/oleObject" Target="../embeddings/oleObject16.bin"/><Relationship Id="rId10" Type="http://schemas.openxmlformats.org/officeDocument/2006/relationships/image" Target="../media/image28.wmf"/><Relationship Id="rId1"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33.emf"/><Relationship Id="rId7" Type="http://schemas.openxmlformats.org/officeDocument/2006/relationships/oleObject" Target="../embeddings/oleObject20.bin"/><Relationship Id="rId6" Type="http://schemas.openxmlformats.org/officeDocument/2006/relationships/image" Target="../media/image32.emf"/><Relationship Id="rId5" Type="http://schemas.openxmlformats.org/officeDocument/2006/relationships/oleObject" Target="../embeddings/oleObject19.bin"/><Relationship Id="rId4" Type="http://schemas.openxmlformats.org/officeDocument/2006/relationships/image" Target="../media/image31.emf"/><Relationship Id="rId3" Type="http://schemas.openxmlformats.org/officeDocument/2006/relationships/oleObject" Target="../embeddings/oleObject18.bin"/><Relationship Id="rId2" Type="http://schemas.openxmlformats.org/officeDocument/2006/relationships/image" Target="../media/image30.wmf"/><Relationship Id="rId19" Type="http://schemas.openxmlformats.org/officeDocument/2006/relationships/notesSlide" Target="../notesSlides/notesSlide7.xml"/><Relationship Id="rId18" Type="http://schemas.openxmlformats.org/officeDocument/2006/relationships/vmlDrawing" Target="../drawings/vmlDrawing16.vml"/><Relationship Id="rId17" Type="http://schemas.openxmlformats.org/officeDocument/2006/relationships/slideLayout" Target="../slideLayouts/slideLayout7.xml"/><Relationship Id="rId16" Type="http://schemas.openxmlformats.org/officeDocument/2006/relationships/image" Target="../media/image29.wmf"/><Relationship Id="rId15" Type="http://schemas.openxmlformats.org/officeDocument/2006/relationships/oleObject" Target="../embeddings/oleObject24.bin"/><Relationship Id="rId14" Type="http://schemas.openxmlformats.org/officeDocument/2006/relationships/image" Target="../media/image36.emf"/><Relationship Id="rId13" Type="http://schemas.openxmlformats.org/officeDocument/2006/relationships/oleObject" Target="../embeddings/oleObject23.bin"/><Relationship Id="rId12" Type="http://schemas.openxmlformats.org/officeDocument/2006/relationships/image" Target="../media/image35.emf"/><Relationship Id="rId11" Type="http://schemas.openxmlformats.org/officeDocument/2006/relationships/oleObject" Target="../embeddings/oleObject22.bin"/><Relationship Id="rId10" Type="http://schemas.openxmlformats.org/officeDocument/2006/relationships/image" Target="../media/image34.emf"/><Relationship Id="rId1"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40.emf"/><Relationship Id="rId7" Type="http://schemas.openxmlformats.org/officeDocument/2006/relationships/oleObject" Target="../embeddings/oleObject28.bin"/><Relationship Id="rId6" Type="http://schemas.openxmlformats.org/officeDocument/2006/relationships/image" Target="../media/image39.emf"/><Relationship Id="rId5" Type="http://schemas.openxmlformats.org/officeDocument/2006/relationships/oleObject" Target="../embeddings/oleObject27.bin"/><Relationship Id="rId4" Type="http://schemas.openxmlformats.org/officeDocument/2006/relationships/image" Target="../media/image38.emf"/><Relationship Id="rId3" Type="http://schemas.openxmlformats.org/officeDocument/2006/relationships/oleObject" Target="../embeddings/oleObject26.bin"/><Relationship Id="rId2" Type="http://schemas.openxmlformats.org/officeDocument/2006/relationships/image" Target="../media/image37.emf"/><Relationship Id="rId15" Type="http://schemas.openxmlformats.org/officeDocument/2006/relationships/notesSlide" Target="../notesSlides/notesSlide8.xml"/><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29.wmf"/><Relationship Id="rId11" Type="http://schemas.openxmlformats.org/officeDocument/2006/relationships/oleObject" Target="../embeddings/oleObject30.bin"/><Relationship Id="rId10" Type="http://schemas.openxmlformats.org/officeDocument/2006/relationships/image" Target="../media/image41.emf"/><Relationship Id="rId1"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45.emf"/><Relationship Id="rId7" Type="http://schemas.openxmlformats.org/officeDocument/2006/relationships/oleObject" Target="../embeddings/oleObject34.bin"/><Relationship Id="rId6" Type="http://schemas.openxmlformats.org/officeDocument/2006/relationships/image" Target="../media/image44.emf"/><Relationship Id="rId5" Type="http://schemas.openxmlformats.org/officeDocument/2006/relationships/oleObject" Target="../embeddings/oleObject33.bin"/><Relationship Id="rId4" Type="http://schemas.openxmlformats.org/officeDocument/2006/relationships/image" Target="../media/image43.emf"/><Relationship Id="rId3" Type="http://schemas.openxmlformats.org/officeDocument/2006/relationships/oleObject" Target="../embeddings/oleObject32.bin"/><Relationship Id="rId2" Type="http://schemas.openxmlformats.org/officeDocument/2006/relationships/image" Target="../media/image42.emf"/><Relationship Id="rId17" Type="http://schemas.openxmlformats.org/officeDocument/2006/relationships/notesSlide" Target="../notesSlides/notesSlide9.xml"/><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48.wmf"/><Relationship Id="rId13" Type="http://schemas.openxmlformats.org/officeDocument/2006/relationships/oleObject" Target="../embeddings/oleObject37.bin"/><Relationship Id="rId12" Type="http://schemas.openxmlformats.org/officeDocument/2006/relationships/image" Target="../media/image47.wmf"/><Relationship Id="rId11" Type="http://schemas.openxmlformats.org/officeDocument/2006/relationships/oleObject" Target="../embeddings/oleObject36.bin"/><Relationship Id="rId10" Type="http://schemas.openxmlformats.org/officeDocument/2006/relationships/image" Target="../media/image46.emf"/><Relationship Id="rId1"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8"/>
          <p:cNvSpPr txBox="1">
            <a:spLocks noChangeArrowheads="1"/>
          </p:cNvSpPr>
          <p:nvPr/>
        </p:nvSpPr>
        <p:spPr bwMode="auto">
          <a:xfrm>
            <a:off x="904809" y="1189874"/>
            <a:ext cx="7316344" cy="769441"/>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spcBef>
                <a:spcPct val="0"/>
              </a:spcBef>
              <a:spcAft>
                <a:spcPct val="0"/>
              </a:spcAft>
              <a:defRPr/>
            </a:pPr>
            <a:r>
              <a:rPr kumimoji="1" lang="en-US" altLang="zh-CN" sz="4400" b="1" kern="0">
                <a:solidFill>
                  <a:srgbClr val="CC0000"/>
                </a:solidFill>
                <a:ea typeface="宋体" panose="02010600030101010101" pitchFamily="2" charset="-122"/>
              </a:rPr>
              <a:t>§11-3 </a:t>
            </a:r>
            <a:r>
              <a:rPr kumimoji="1" lang="zh-CN" altLang="en-US" sz="4400" b="1" kern="0">
                <a:solidFill>
                  <a:srgbClr val="CC0000"/>
                </a:solidFill>
                <a:ea typeface="宋体" panose="02010600030101010101" pitchFamily="2" charset="-122"/>
              </a:rPr>
              <a:t>感生电动势 感生电场 </a:t>
            </a:r>
            <a:endParaRPr kumimoji="1" lang="zh-CN" altLang="en-US" sz="4400" b="1">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p:txBody>
      </p:sp>
      <p:sp>
        <p:nvSpPr>
          <p:cNvPr id="36" name="Text Box 9"/>
          <p:cNvSpPr txBox="1">
            <a:spLocks noChangeArrowheads="1"/>
          </p:cNvSpPr>
          <p:nvPr/>
        </p:nvSpPr>
        <p:spPr bwMode="auto">
          <a:xfrm>
            <a:off x="1240894" y="91195"/>
            <a:ext cx="6271927" cy="64633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kumimoji="1" lang="zh-CN" altLang="en-US" sz="3600" b="1" kern="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第十一章 变化的电磁场</a:t>
            </a:r>
            <a:endParaRPr kumimoji="1" lang="zh-CN" altLang="en-US" sz="3600" b="1" kern="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1" name="矩形 40"/>
          <p:cNvSpPr>
            <a:spLocks noChangeArrowheads="1"/>
          </p:cNvSpPr>
          <p:nvPr/>
        </p:nvSpPr>
        <p:spPr bwMode="auto">
          <a:xfrm>
            <a:off x="912610" y="847996"/>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endParaRPr lang="zh-CN" altLang="en-US">
              <a:solidFill>
                <a:srgbClr val="FFFFFF"/>
              </a:solidFill>
              <a:ea typeface="FZHei-B01S" panose="02010601030101010101" pitchFamily="2" charset="-122"/>
              <a:sym typeface="FZHei-B01S" panose="02010601030101010101" pitchFamily="2" charset="-122"/>
            </a:endParaRPr>
          </a:p>
        </p:txBody>
      </p:sp>
      <p:sp>
        <p:nvSpPr>
          <p:cNvPr id="2" name="矩形 1"/>
          <p:cNvSpPr/>
          <p:nvPr/>
        </p:nvSpPr>
        <p:spPr>
          <a:xfrm>
            <a:off x="520700" y="2060848"/>
            <a:ext cx="8557151" cy="523220"/>
          </a:xfrm>
          <a:prstGeom prst="rect">
            <a:avLst/>
          </a:prstGeom>
        </p:spPr>
        <p:txBody>
          <a:bodyPr wrap="none">
            <a:spAutoFit/>
          </a:bodyPr>
          <a:lstStyle/>
          <a:p>
            <a:pPr eaLnBrk="0" fontAlgn="base" hangingPunct="0">
              <a:spcBef>
                <a:spcPct val="0"/>
              </a:spcBef>
              <a:spcAft>
                <a:spcPct val="0"/>
              </a:spcAft>
            </a:pPr>
            <a:r>
              <a:rPr lang="en-US" altLang="zh-CN" sz="2800" b="1">
                <a:solidFill>
                  <a:srgbClr val="002060"/>
                </a:solidFill>
                <a:ea typeface="宋体" panose="02010600030101010101" pitchFamily="2" charset="-122"/>
              </a:rPr>
              <a:t>Induced electromotive force  vortex electric field </a:t>
            </a:r>
            <a:endParaRPr lang="zh-CN" altLang="en-US" sz="2800" b="1">
              <a:solidFill>
                <a:srgbClr val="002060"/>
              </a:solidFill>
              <a:ea typeface="宋体" panose="02010600030101010101" pitchFamily="2" charset="-122"/>
            </a:endParaRPr>
          </a:p>
        </p:txBody>
      </p:sp>
      <p:cxnSp>
        <p:nvCxnSpPr>
          <p:cNvPr id="43" name="直接连接符 42"/>
          <p:cNvCxnSpPr/>
          <p:nvPr/>
        </p:nvCxnSpPr>
        <p:spPr>
          <a:xfrm>
            <a:off x="977900" y="1959315"/>
            <a:ext cx="7243253" cy="0"/>
          </a:xfrm>
          <a:prstGeom prst="line">
            <a:avLst/>
          </a:prstGeom>
          <a:noFill/>
          <a:ln w="38100" cap="flat" cmpd="sng" algn="ctr">
            <a:solidFill>
              <a:sysClr val="windowText" lastClr="000000">
                <a:lumMod val="85000"/>
                <a:lumOff val="15000"/>
              </a:sysClr>
            </a:solidFill>
            <a:prstDash val="solid"/>
            <a:miter lim="800000"/>
          </a:ln>
          <a:effectLst/>
        </p:spPr>
      </p:cxnSp>
      <p:sp>
        <p:nvSpPr>
          <p:cNvPr id="6" name="AutoShape 2" descr="https://5b0988e595225.cdn.sohucs.com/q_70,c_zoom,w_640/images/20190313/ccdd438e313b4bbf809c3c3a76550aaf.web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 name="AutoShape 4" descr="https://5b0988e595225.cdn.sohucs.com/q_70,c_zoom,w_640/images/20190313/ccdd438e313b4bbf809c3c3a76550aaf.webp"/>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 name="AutoShape 6" descr="https://5b0988e595225.cdn.sohucs.com/q_70,c_zoom,w_640/images/20190313/ccdd438e313b4bbf809c3c3a76550aaf.webp"/>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 name="AutoShape 8" descr="https://5b0988e595225.cdn.sohucs.com/q_70,c_zoom,w_640/images/20190313/ccdd438e313b4bbf809c3c3a76550aaf.webp"/>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 name="AutoShape 12" descr="https://5b0988e595225.cdn.sohucs.com/q_70,c_zoom,w_640/images/20190313/ccdd438e313b4bbf809c3c3a76550aaf.webp"/>
          <p:cNvSpPr>
            <a:spLocks noChangeAspect="1" noChangeArrowheads="1"/>
          </p:cNvSpPr>
          <p:nvPr/>
        </p:nvSpPr>
        <p:spPr bwMode="auto">
          <a:xfrm>
            <a:off x="673100" y="473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pic>
        <p:nvPicPr>
          <p:cNvPr id="147462" name="Picture 6" descr="https://ss1.bdstatic.com/70cFuXSh_Q1YnxGkpoWK1HF6hhy/it/u=1491042089,776020266&amp;fm=26&amp;gp=0.jpg"/>
          <p:cNvPicPr>
            <a:picLocks noChangeAspect="1" noChangeArrowheads="1"/>
          </p:cNvPicPr>
          <p:nvPr/>
        </p:nvPicPr>
        <p:blipFill rotWithShape="1">
          <a:blip r:embed="rId1">
            <a:extLst>
              <a:ext uri="{28A0092B-C50C-407E-A947-70E740481C1C}">
                <a14:useLocalDpi xmlns:a14="http://schemas.microsoft.com/office/drawing/2010/main" val="0"/>
              </a:ext>
            </a:extLst>
          </a:blip>
          <a:srcRect l="12271" t="14362" r="14571" b="4914"/>
          <a:stretch>
            <a:fillRect/>
          </a:stretch>
        </p:blipFill>
        <p:spPr bwMode="auto">
          <a:xfrm>
            <a:off x="439860" y="3284984"/>
            <a:ext cx="3832551" cy="2521975"/>
          </a:xfrm>
          <a:prstGeom prst="rect">
            <a:avLst/>
          </a:prstGeom>
          <a:noFill/>
          <a:extLst>
            <a:ext uri="{909E8E84-426E-40DD-AFC4-6F175D3DCCD1}">
              <a14:hiddenFill xmlns:a14="http://schemas.microsoft.com/office/drawing/2010/main">
                <a:solidFill>
                  <a:srgbClr val="FFFFFF"/>
                </a:solidFill>
              </a14:hiddenFill>
            </a:ext>
          </a:extLst>
        </p:spPr>
      </p:pic>
      <p:pic>
        <p:nvPicPr>
          <p:cNvPr id="147464" name="Picture 8" descr="https://timgsa.baidu.com/timg?image&amp;quality=80&amp;size=b9999_10000&amp;sec=1598004770250&amp;di=5a950d7da36bfc75caa1a5a596cd292b&amp;imgtype=0&amp;src=http%3A%2F%2Fimg1.toocle.com%2Fsuppliers%2Fproduct_cn%2F2011%2F11%2F12%2F23%2F23155123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136525"/>
            <a:ext cx="23812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47468" name="Picture 12" descr="https://ss0.bdstatic.com/70cFvHSh_Q1YnxGkpoWK1HF6hhy/it/u=2364065605,3629901477&amp;fm=26&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567" y="2893664"/>
            <a:ext cx="3161586" cy="3161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0" name="矩形 8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47" name="Group 3"/>
          <p:cNvGrpSpPr/>
          <p:nvPr/>
        </p:nvGrpSpPr>
        <p:grpSpPr bwMode="auto">
          <a:xfrm>
            <a:off x="1763713" y="3167657"/>
            <a:ext cx="6840537" cy="3141663"/>
            <a:chOff x="192" y="768"/>
            <a:chExt cx="5184" cy="2304"/>
          </a:xfrm>
        </p:grpSpPr>
        <p:sp>
          <p:nvSpPr>
            <p:cNvPr id="50" name="Rectangle 4"/>
            <p:cNvSpPr>
              <a:spLocks noChangeArrowheads="1"/>
            </p:cNvSpPr>
            <p:nvPr/>
          </p:nvSpPr>
          <p:spPr bwMode="auto">
            <a:xfrm>
              <a:off x="192" y="768"/>
              <a:ext cx="5184" cy="2304"/>
            </a:xfrm>
            <a:prstGeom prst="rect">
              <a:avLst/>
            </a:prstGeom>
            <a:solidFill>
              <a:schemeClr val="bg1"/>
            </a:solidFill>
            <a:ln w="9525">
              <a:solidFill>
                <a:schemeClr val="accent1"/>
              </a:solidFill>
              <a:miter lim="800000"/>
            </a:ln>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51" name="Object 5"/>
            <p:cNvGraphicFramePr>
              <a:graphicFrameLocks noChangeAspect="1"/>
            </p:cNvGraphicFramePr>
            <p:nvPr/>
          </p:nvGraphicFramePr>
          <p:xfrm>
            <a:off x="1152" y="2448"/>
            <a:ext cx="720" cy="556"/>
          </p:xfrm>
          <a:graphic>
            <a:graphicData uri="http://schemas.openxmlformats.org/presentationml/2006/ole">
              <mc:AlternateContent xmlns:mc="http://schemas.openxmlformats.org/markup-compatibility/2006">
                <mc:Choice xmlns:v="urn:schemas-microsoft-com:vml" Requires="v">
                  <p:oleObj spid="_x0000_s19728" name="公式" r:id="rId1" imgW="469900" imgH="393700" progId="Equation.3">
                    <p:embed/>
                  </p:oleObj>
                </mc:Choice>
                <mc:Fallback>
                  <p:oleObj name="公式" r:id="rId1" imgW="469900" imgH="393700" progId="Equation.3">
                    <p:embed/>
                    <p:pic>
                      <p:nvPicPr>
                        <p:cNvPr id="0" name="图片 197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 y="2448"/>
                          <a:ext cx="720"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 name="Group 6"/>
            <p:cNvGrpSpPr/>
            <p:nvPr/>
          </p:nvGrpSpPr>
          <p:grpSpPr bwMode="auto">
            <a:xfrm>
              <a:off x="3072" y="864"/>
              <a:ext cx="1874" cy="1680"/>
              <a:chOff x="3072" y="864"/>
              <a:chExt cx="1874" cy="1680"/>
            </a:xfrm>
          </p:grpSpPr>
          <p:grpSp>
            <p:nvGrpSpPr>
              <p:cNvPr id="88" name="Group 7"/>
              <p:cNvGrpSpPr/>
              <p:nvPr/>
            </p:nvGrpSpPr>
            <p:grpSpPr bwMode="auto">
              <a:xfrm>
                <a:off x="3072" y="864"/>
                <a:ext cx="1874" cy="1680"/>
                <a:chOff x="240" y="336"/>
                <a:chExt cx="1874" cy="1680"/>
              </a:xfrm>
            </p:grpSpPr>
            <p:sp>
              <p:nvSpPr>
                <p:cNvPr id="96" name="AutoShape 8"/>
                <p:cNvSpPr>
                  <a:spLocks noChangeArrowheads="1"/>
                </p:cNvSpPr>
                <p:nvPr/>
              </p:nvSpPr>
              <p:spPr bwMode="auto">
                <a:xfrm>
                  <a:off x="704" y="606"/>
                  <a:ext cx="1230" cy="11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54 h 21600"/>
                    <a:gd name="T26" fmla="*/ 18439 w 21600"/>
                    <a:gd name="T27" fmla="*/ 184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97" name="Object 9"/>
                <p:cNvGraphicFramePr>
                  <a:graphicFrameLocks noChangeAspect="1"/>
                </p:cNvGraphicFramePr>
                <p:nvPr/>
              </p:nvGraphicFramePr>
              <p:xfrm>
                <a:off x="240" y="336"/>
                <a:ext cx="230" cy="335"/>
              </p:xfrm>
              <a:graphic>
                <a:graphicData uri="http://schemas.openxmlformats.org/presentationml/2006/ole">
                  <mc:AlternateContent xmlns:mc="http://schemas.openxmlformats.org/markup-compatibility/2006">
                    <mc:Choice xmlns:v="urn:schemas-microsoft-com:vml" Requires="v">
                      <p:oleObj spid="_x0000_s19729" name="公式" r:id="rId3" imgW="269240" imgH="367665" progId="Equation.3">
                        <p:embed/>
                      </p:oleObj>
                    </mc:Choice>
                    <mc:Fallback>
                      <p:oleObj name="公式" r:id="rId3" imgW="269240" imgH="367665" progId="Equation.3">
                        <p:embed/>
                        <p:pic>
                          <p:nvPicPr>
                            <p:cNvPr id="0" name="图片 197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336"/>
                              <a:ext cx="23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 name="Group 10"/>
                <p:cNvGrpSpPr/>
                <p:nvPr/>
              </p:nvGrpSpPr>
              <p:grpSpPr bwMode="auto">
                <a:xfrm>
                  <a:off x="528" y="455"/>
                  <a:ext cx="145" cy="1561"/>
                  <a:chOff x="288" y="192"/>
                  <a:chExt cx="198" cy="1984"/>
                </a:xfrm>
              </p:grpSpPr>
              <p:graphicFrame>
                <p:nvGraphicFramePr>
                  <p:cNvPr id="107" name="Object 11"/>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30" name="公式" r:id="rId5" imgW="196215" imgH="203835" progId="Equation.3">
                          <p:embed/>
                        </p:oleObj>
                      </mc:Choice>
                      <mc:Fallback>
                        <p:oleObj name="公式" r:id="rId5" imgW="196215" imgH="203835" progId="Equation.3">
                          <p:embed/>
                          <p:pic>
                            <p:nvPicPr>
                              <p:cNvPr id="0" name="图片 197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12"/>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31" name="公式" r:id="rId7" imgW="196215" imgH="203835" progId="Equation.3">
                          <p:embed/>
                        </p:oleObj>
                      </mc:Choice>
                      <mc:Fallback>
                        <p:oleObj name="公式" r:id="rId7" imgW="196215" imgH="203835" progId="Equation.3">
                          <p:embed/>
                          <p:pic>
                            <p:nvPicPr>
                              <p:cNvPr id="0" name="图片 197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13"/>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32" name="公式" r:id="rId9" imgW="196215" imgH="203835" progId="Equation.3">
                          <p:embed/>
                        </p:oleObj>
                      </mc:Choice>
                      <mc:Fallback>
                        <p:oleObj name="公式" r:id="rId9" imgW="196215" imgH="203835" progId="Equation.3">
                          <p:embed/>
                          <p:pic>
                            <p:nvPicPr>
                              <p:cNvPr id="0" name="图片 197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 name="Group 14"/>
                <p:cNvGrpSpPr/>
                <p:nvPr/>
              </p:nvGrpSpPr>
              <p:grpSpPr bwMode="auto">
                <a:xfrm>
                  <a:off x="1266" y="455"/>
                  <a:ext cx="145" cy="1561"/>
                  <a:chOff x="288" y="192"/>
                  <a:chExt cx="198" cy="1984"/>
                </a:xfrm>
              </p:grpSpPr>
              <p:graphicFrame>
                <p:nvGraphicFramePr>
                  <p:cNvPr id="104" name="Object 15"/>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33" name="公式" r:id="rId11" imgW="196215" imgH="203835" progId="Equation.3">
                          <p:embed/>
                        </p:oleObj>
                      </mc:Choice>
                      <mc:Fallback>
                        <p:oleObj name="公式" r:id="rId11" imgW="196215" imgH="203835" progId="Equation.3">
                          <p:embed/>
                          <p:pic>
                            <p:nvPicPr>
                              <p:cNvPr id="0" name="图片 197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16"/>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34" name="公式" r:id="rId13" imgW="196215" imgH="203835" progId="Equation.3">
                          <p:embed/>
                        </p:oleObj>
                      </mc:Choice>
                      <mc:Fallback>
                        <p:oleObj name="公式" r:id="rId13" imgW="196215" imgH="203835" progId="Equation.3">
                          <p:embed/>
                          <p:pic>
                            <p:nvPicPr>
                              <p:cNvPr id="0" name="图片 197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 name="Object 17"/>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35" name="公式" r:id="rId15" imgW="196215" imgH="203835" progId="Equation.3">
                          <p:embed/>
                        </p:oleObj>
                      </mc:Choice>
                      <mc:Fallback>
                        <p:oleObj name="公式" r:id="rId15" imgW="196215" imgH="203835" progId="Equation.3">
                          <p:embed/>
                          <p:pic>
                            <p:nvPicPr>
                              <p:cNvPr id="0" name="图片 197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 name="Group 18"/>
                <p:cNvGrpSpPr/>
                <p:nvPr/>
              </p:nvGrpSpPr>
              <p:grpSpPr bwMode="auto">
                <a:xfrm>
                  <a:off x="1969" y="455"/>
                  <a:ext cx="145" cy="1561"/>
                  <a:chOff x="288" y="192"/>
                  <a:chExt cx="198" cy="1984"/>
                </a:xfrm>
              </p:grpSpPr>
              <p:graphicFrame>
                <p:nvGraphicFramePr>
                  <p:cNvPr id="101" name="Object 19"/>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36" name="公式" r:id="rId17" imgW="196215" imgH="203835" progId="Equation.3">
                          <p:embed/>
                        </p:oleObj>
                      </mc:Choice>
                      <mc:Fallback>
                        <p:oleObj name="公式" r:id="rId17" imgW="196215" imgH="203835" progId="Equation.3">
                          <p:embed/>
                          <p:pic>
                            <p:nvPicPr>
                              <p:cNvPr id="0" name="图片 197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20"/>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37" name="公式" r:id="rId19" imgW="196215" imgH="203835" progId="Equation.3">
                          <p:embed/>
                        </p:oleObj>
                      </mc:Choice>
                      <mc:Fallback>
                        <p:oleObj name="公式" r:id="rId19" imgW="196215" imgH="203835" progId="Equation.3">
                          <p:embed/>
                          <p:pic>
                            <p:nvPicPr>
                              <p:cNvPr id="0" name="图片 1973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21"/>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38" name="公式" r:id="rId21" imgW="196215" imgH="203835" progId="Equation.3">
                          <p:embed/>
                        </p:oleObj>
                      </mc:Choice>
                      <mc:Fallback>
                        <p:oleObj name="公式" r:id="rId21" imgW="196215" imgH="203835" progId="Equation.3">
                          <p:embed/>
                          <p:pic>
                            <p:nvPicPr>
                              <p:cNvPr id="0" name="图片 1973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9" name="Line 22"/>
              <p:cNvSpPr>
                <a:spLocks noChangeShapeType="1"/>
              </p:cNvSpPr>
              <p:nvPr/>
            </p:nvSpPr>
            <p:spPr bwMode="auto">
              <a:xfrm flipV="1">
                <a:off x="4476" y="1656"/>
                <a:ext cx="0" cy="432"/>
              </a:xfrm>
              <a:prstGeom prst="line">
                <a:avLst/>
              </a:prstGeom>
              <a:noFill/>
              <a:ln w="381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1" name="Line 23"/>
              <p:cNvSpPr>
                <a:spLocks noChangeShapeType="1"/>
              </p:cNvSpPr>
              <p:nvPr/>
            </p:nvSpPr>
            <p:spPr bwMode="auto">
              <a:xfrm flipH="1">
                <a:off x="4116" y="1117"/>
                <a:ext cx="432" cy="24"/>
              </a:xfrm>
              <a:prstGeom prst="line">
                <a:avLst/>
              </a:prstGeom>
              <a:noFill/>
              <a:ln w="38100">
                <a:solidFill>
                  <a:srgbClr val="FF0000"/>
                </a:solidFill>
                <a:round/>
                <a:head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92" name="Object 24"/>
              <p:cNvGraphicFramePr>
                <a:graphicFrameLocks noChangeAspect="1"/>
              </p:cNvGraphicFramePr>
              <p:nvPr/>
            </p:nvGraphicFramePr>
            <p:xfrm>
              <a:off x="4560" y="865"/>
              <a:ext cx="378" cy="344"/>
            </p:xfrm>
            <a:graphic>
              <a:graphicData uri="http://schemas.openxmlformats.org/presentationml/2006/ole">
                <mc:AlternateContent xmlns:mc="http://schemas.openxmlformats.org/markup-compatibility/2006">
                  <mc:Choice xmlns:v="urn:schemas-microsoft-com:vml" Requires="v">
                    <p:oleObj spid="_x0000_s19739" name="公式" r:id="rId23" imgW="481965" imgH="489585" progId="Equation.3">
                      <p:embed/>
                    </p:oleObj>
                  </mc:Choice>
                  <mc:Fallback>
                    <p:oleObj name="公式" r:id="rId23" imgW="481965" imgH="489585" progId="Equation.3">
                      <p:embed/>
                      <p:pic>
                        <p:nvPicPr>
                          <p:cNvPr id="0" name="图片 1973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60" y="865"/>
                            <a:ext cx="378"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25"/>
              <p:cNvGraphicFramePr>
                <a:graphicFrameLocks noChangeAspect="1"/>
              </p:cNvGraphicFramePr>
              <p:nvPr/>
            </p:nvGraphicFramePr>
            <p:xfrm>
              <a:off x="4512" y="1729"/>
              <a:ext cx="415" cy="379"/>
            </p:xfrm>
            <a:graphic>
              <a:graphicData uri="http://schemas.openxmlformats.org/presentationml/2006/ole">
                <mc:AlternateContent xmlns:mc="http://schemas.openxmlformats.org/markup-compatibility/2006">
                  <mc:Choice xmlns:v="urn:schemas-microsoft-com:vml" Requires="v">
                    <p:oleObj spid="_x0000_s19740" name="公式" r:id="rId25" imgW="481965" imgH="489585" progId="Equation.3">
                      <p:embed/>
                    </p:oleObj>
                  </mc:Choice>
                  <mc:Fallback>
                    <p:oleObj name="公式" r:id="rId25" imgW="481965" imgH="489585" progId="Equation.3">
                      <p:embed/>
                      <p:pic>
                        <p:nvPicPr>
                          <p:cNvPr id="0" name="图片 1973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12" y="1729"/>
                            <a:ext cx="415"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 name="Line 26"/>
              <p:cNvSpPr>
                <a:spLocks noChangeShapeType="1"/>
              </p:cNvSpPr>
              <p:nvPr/>
            </p:nvSpPr>
            <p:spPr bwMode="auto">
              <a:xfrm flipV="1">
                <a:off x="4111" y="2277"/>
                <a:ext cx="209" cy="42"/>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5" name="Line 27"/>
              <p:cNvSpPr>
                <a:spLocks noChangeShapeType="1"/>
              </p:cNvSpPr>
              <p:nvPr/>
            </p:nvSpPr>
            <p:spPr bwMode="auto">
              <a:xfrm flipV="1">
                <a:off x="4128" y="1968"/>
                <a:ext cx="167" cy="42"/>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53" name="Group 28"/>
            <p:cNvGrpSpPr/>
            <p:nvPr/>
          </p:nvGrpSpPr>
          <p:grpSpPr bwMode="auto">
            <a:xfrm>
              <a:off x="432" y="816"/>
              <a:ext cx="1874" cy="1775"/>
              <a:chOff x="432" y="816"/>
              <a:chExt cx="1874" cy="1775"/>
            </a:xfrm>
          </p:grpSpPr>
          <p:grpSp>
            <p:nvGrpSpPr>
              <p:cNvPr id="55" name="Group 29"/>
              <p:cNvGrpSpPr/>
              <p:nvPr/>
            </p:nvGrpSpPr>
            <p:grpSpPr bwMode="auto">
              <a:xfrm>
                <a:off x="432" y="911"/>
                <a:ext cx="1874" cy="1680"/>
                <a:chOff x="240" y="336"/>
                <a:chExt cx="1874" cy="1680"/>
              </a:xfrm>
            </p:grpSpPr>
            <p:sp>
              <p:nvSpPr>
                <p:cNvPr id="62" name="AutoShape 30"/>
                <p:cNvSpPr>
                  <a:spLocks noChangeArrowheads="1"/>
                </p:cNvSpPr>
                <p:nvPr/>
              </p:nvSpPr>
              <p:spPr bwMode="auto">
                <a:xfrm>
                  <a:off x="704" y="606"/>
                  <a:ext cx="1230" cy="117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54 h 21600"/>
                    <a:gd name="T26" fmla="*/ 18439 w 21600"/>
                    <a:gd name="T27" fmla="*/ 1844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63" name="Object 31"/>
                <p:cNvGraphicFramePr>
                  <a:graphicFrameLocks noChangeAspect="1"/>
                </p:cNvGraphicFramePr>
                <p:nvPr/>
              </p:nvGraphicFramePr>
              <p:xfrm>
                <a:off x="240" y="336"/>
                <a:ext cx="230" cy="335"/>
              </p:xfrm>
              <a:graphic>
                <a:graphicData uri="http://schemas.openxmlformats.org/presentationml/2006/ole">
                  <mc:AlternateContent xmlns:mc="http://schemas.openxmlformats.org/markup-compatibility/2006">
                    <mc:Choice xmlns:v="urn:schemas-microsoft-com:vml" Requires="v">
                      <p:oleObj spid="_x0000_s19741" name="公式" r:id="rId27" imgW="269240" imgH="367665" progId="Equation.3">
                        <p:embed/>
                      </p:oleObj>
                    </mc:Choice>
                    <mc:Fallback>
                      <p:oleObj name="公式" r:id="rId27" imgW="269240" imgH="367665" progId="Equation.3">
                        <p:embed/>
                        <p:pic>
                          <p:nvPicPr>
                            <p:cNvPr id="0" name="图片 1974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 y="336"/>
                              <a:ext cx="23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6" name="Group 32"/>
                <p:cNvGrpSpPr/>
                <p:nvPr/>
              </p:nvGrpSpPr>
              <p:grpSpPr bwMode="auto">
                <a:xfrm>
                  <a:off x="528" y="455"/>
                  <a:ext cx="145" cy="1561"/>
                  <a:chOff x="288" y="192"/>
                  <a:chExt cx="198" cy="1984"/>
                </a:xfrm>
              </p:grpSpPr>
              <p:graphicFrame>
                <p:nvGraphicFramePr>
                  <p:cNvPr id="85" name="Object 33"/>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42" name="公式" r:id="rId29" imgW="196215" imgH="203835" progId="Equation.3">
                          <p:embed/>
                        </p:oleObj>
                      </mc:Choice>
                      <mc:Fallback>
                        <p:oleObj name="公式" r:id="rId29" imgW="196215" imgH="203835" progId="Equation.3">
                          <p:embed/>
                          <p:pic>
                            <p:nvPicPr>
                              <p:cNvPr id="0" name="图片 1974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 name="Object 34"/>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43" name="公式" r:id="rId31" imgW="196215" imgH="203835" progId="Equation.3">
                          <p:embed/>
                        </p:oleObj>
                      </mc:Choice>
                      <mc:Fallback>
                        <p:oleObj name="公式" r:id="rId31" imgW="196215" imgH="203835" progId="Equation.3">
                          <p:embed/>
                          <p:pic>
                            <p:nvPicPr>
                              <p:cNvPr id="0" name="图片 19742"/>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35"/>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44" name="公式" r:id="rId33" imgW="196215" imgH="203835" progId="Equation.3">
                          <p:embed/>
                        </p:oleObj>
                      </mc:Choice>
                      <mc:Fallback>
                        <p:oleObj name="公式" r:id="rId33" imgW="196215" imgH="203835" progId="Equation.3">
                          <p:embed/>
                          <p:pic>
                            <p:nvPicPr>
                              <p:cNvPr id="0" name="图片 1974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7" name="Group 36"/>
                <p:cNvGrpSpPr/>
                <p:nvPr/>
              </p:nvGrpSpPr>
              <p:grpSpPr bwMode="auto">
                <a:xfrm>
                  <a:off x="1266" y="455"/>
                  <a:ext cx="145" cy="1561"/>
                  <a:chOff x="288" y="192"/>
                  <a:chExt cx="198" cy="1984"/>
                </a:xfrm>
              </p:grpSpPr>
              <p:graphicFrame>
                <p:nvGraphicFramePr>
                  <p:cNvPr id="82" name="Object 37"/>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45" name="公式" r:id="rId35" imgW="196215" imgH="203835" progId="Equation.3">
                          <p:embed/>
                        </p:oleObj>
                      </mc:Choice>
                      <mc:Fallback>
                        <p:oleObj name="公式" r:id="rId35" imgW="196215" imgH="203835" progId="Equation.3">
                          <p:embed/>
                          <p:pic>
                            <p:nvPicPr>
                              <p:cNvPr id="0" name="图片 1974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 name="Object 38"/>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46" name="公式" r:id="rId37" imgW="196215" imgH="203835" progId="Equation.3">
                          <p:embed/>
                        </p:oleObj>
                      </mc:Choice>
                      <mc:Fallback>
                        <p:oleObj name="公式" r:id="rId37" imgW="196215" imgH="203835" progId="Equation.3">
                          <p:embed/>
                          <p:pic>
                            <p:nvPicPr>
                              <p:cNvPr id="0" name="图片 19745"/>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 name="Object 39"/>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47" name="公式" r:id="rId39" imgW="196215" imgH="203835" progId="Equation.3">
                          <p:embed/>
                        </p:oleObj>
                      </mc:Choice>
                      <mc:Fallback>
                        <p:oleObj name="公式" r:id="rId39" imgW="196215" imgH="203835" progId="Equation.3">
                          <p:embed/>
                          <p:pic>
                            <p:nvPicPr>
                              <p:cNvPr id="0" name="图片 19746"/>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8" name="Group 40"/>
                <p:cNvGrpSpPr/>
                <p:nvPr/>
              </p:nvGrpSpPr>
              <p:grpSpPr bwMode="auto">
                <a:xfrm>
                  <a:off x="1969" y="455"/>
                  <a:ext cx="145" cy="1561"/>
                  <a:chOff x="288" y="192"/>
                  <a:chExt cx="198" cy="1984"/>
                </a:xfrm>
              </p:grpSpPr>
              <p:graphicFrame>
                <p:nvGraphicFramePr>
                  <p:cNvPr id="79" name="Object 41"/>
                  <p:cNvGraphicFramePr>
                    <a:graphicFrameLocks noChangeAspect="1"/>
                  </p:cNvGraphicFramePr>
                  <p:nvPr/>
                </p:nvGraphicFramePr>
                <p:xfrm>
                  <a:off x="288" y="192"/>
                  <a:ext cx="198" cy="208"/>
                </p:xfrm>
                <a:graphic>
                  <a:graphicData uri="http://schemas.openxmlformats.org/presentationml/2006/ole">
                    <mc:AlternateContent xmlns:mc="http://schemas.openxmlformats.org/markup-compatibility/2006">
                      <mc:Choice xmlns:v="urn:schemas-microsoft-com:vml" Requires="v">
                        <p:oleObj spid="_x0000_s19748" name="公式" r:id="rId41" imgW="196215" imgH="203835" progId="Equation.3">
                          <p:embed/>
                        </p:oleObj>
                      </mc:Choice>
                      <mc:Fallback>
                        <p:oleObj name="公式" r:id="rId41" imgW="196215" imgH="203835" progId="Equation.3">
                          <p:embed/>
                          <p:pic>
                            <p:nvPicPr>
                              <p:cNvPr id="0" name="图片 19747"/>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88" y="192"/>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42"/>
                  <p:cNvGraphicFramePr>
                    <a:graphicFrameLocks noChangeAspect="1"/>
                  </p:cNvGraphicFramePr>
                  <p:nvPr/>
                </p:nvGraphicFramePr>
                <p:xfrm>
                  <a:off x="288" y="1008"/>
                  <a:ext cx="198" cy="208"/>
                </p:xfrm>
                <a:graphic>
                  <a:graphicData uri="http://schemas.openxmlformats.org/presentationml/2006/ole">
                    <mc:AlternateContent xmlns:mc="http://schemas.openxmlformats.org/markup-compatibility/2006">
                      <mc:Choice xmlns:v="urn:schemas-microsoft-com:vml" Requires="v">
                        <p:oleObj spid="_x0000_s19749" name="公式" r:id="rId43" imgW="196215" imgH="203835" progId="Equation.3">
                          <p:embed/>
                        </p:oleObj>
                      </mc:Choice>
                      <mc:Fallback>
                        <p:oleObj name="公式" r:id="rId43" imgW="196215" imgH="203835" progId="Equation.3">
                          <p:embed/>
                          <p:pic>
                            <p:nvPicPr>
                              <p:cNvPr id="0" name="图片 1974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8" y="100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 name="Object 43"/>
                  <p:cNvGraphicFramePr>
                    <a:graphicFrameLocks noChangeAspect="1"/>
                  </p:cNvGraphicFramePr>
                  <p:nvPr/>
                </p:nvGraphicFramePr>
                <p:xfrm>
                  <a:off x="288" y="1968"/>
                  <a:ext cx="198" cy="208"/>
                </p:xfrm>
                <a:graphic>
                  <a:graphicData uri="http://schemas.openxmlformats.org/presentationml/2006/ole">
                    <mc:AlternateContent xmlns:mc="http://schemas.openxmlformats.org/markup-compatibility/2006">
                      <mc:Choice xmlns:v="urn:schemas-microsoft-com:vml" Requires="v">
                        <p:oleObj spid="_x0000_s19750" name="公式" r:id="rId45" imgW="196215" imgH="203835" progId="Equation.3">
                          <p:embed/>
                        </p:oleObj>
                      </mc:Choice>
                      <mc:Fallback>
                        <p:oleObj name="公式" r:id="rId45" imgW="196215" imgH="203835" progId="Equation.3">
                          <p:embed/>
                          <p:pic>
                            <p:nvPicPr>
                              <p:cNvPr id="0" name="图片 19749"/>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8" y="1968"/>
                                <a:ext cx="19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6" name="Line 44"/>
              <p:cNvSpPr>
                <a:spLocks noChangeShapeType="1"/>
              </p:cNvSpPr>
              <p:nvPr/>
            </p:nvSpPr>
            <p:spPr bwMode="auto">
              <a:xfrm flipV="1">
                <a:off x="1824" y="1295"/>
                <a:ext cx="0" cy="543"/>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7" name="Line 45"/>
              <p:cNvSpPr>
                <a:spLocks noChangeShapeType="1"/>
              </p:cNvSpPr>
              <p:nvPr/>
            </p:nvSpPr>
            <p:spPr bwMode="auto">
              <a:xfrm flipH="1">
                <a:off x="934" y="1185"/>
                <a:ext cx="584"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58" name="Object 46"/>
              <p:cNvGraphicFramePr>
                <a:graphicFrameLocks noChangeAspect="1"/>
              </p:cNvGraphicFramePr>
              <p:nvPr/>
            </p:nvGraphicFramePr>
            <p:xfrm>
              <a:off x="960" y="816"/>
              <a:ext cx="378" cy="344"/>
            </p:xfrm>
            <a:graphic>
              <a:graphicData uri="http://schemas.openxmlformats.org/presentationml/2006/ole">
                <mc:AlternateContent xmlns:mc="http://schemas.openxmlformats.org/markup-compatibility/2006">
                  <mc:Choice xmlns:v="urn:schemas-microsoft-com:vml" Requires="v">
                    <p:oleObj spid="_x0000_s19751" name="公式" r:id="rId47" imgW="481965" imgH="489585" progId="Equation.3">
                      <p:embed/>
                    </p:oleObj>
                  </mc:Choice>
                  <mc:Fallback>
                    <p:oleObj name="公式" r:id="rId47" imgW="481965" imgH="489585" progId="Equation.3">
                      <p:embed/>
                      <p:pic>
                        <p:nvPicPr>
                          <p:cNvPr id="0" name="图片 19750"/>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60" y="816"/>
                            <a:ext cx="378"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47"/>
              <p:cNvGraphicFramePr>
                <a:graphicFrameLocks noChangeAspect="1"/>
              </p:cNvGraphicFramePr>
              <p:nvPr/>
            </p:nvGraphicFramePr>
            <p:xfrm>
              <a:off x="1889" y="1074"/>
              <a:ext cx="415" cy="379"/>
            </p:xfrm>
            <a:graphic>
              <a:graphicData uri="http://schemas.openxmlformats.org/presentationml/2006/ole">
                <mc:AlternateContent xmlns:mc="http://schemas.openxmlformats.org/markup-compatibility/2006">
                  <mc:Choice xmlns:v="urn:schemas-microsoft-com:vml" Requires="v">
                    <p:oleObj spid="_x0000_s19752" name="公式" r:id="rId49" imgW="481965" imgH="489585" progId="Equation.3">
                      <p:embed/>
                    </p:oleObj>
                  </mc:Choice>
                  <mc:Fallback>
                    <p:oleObj name="公式" r:id="rId49" imgW="481965" imgH="489585" progId="Equation.3">
                      <p:embed/>
                      <p:pic>
                        <p:nvPicPr>
                          <p:cNvPr id="0" name="图片 19751"/>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889" y="1074"/>
                            <a:ext cx="415"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Line 48"/>
              <p:cNvSpPr>
                <a:spLocks noChangeShapeType="1"/>
              </p:cNvSpPr>
              <p:nvPr/>
            </p:nvSpPr>
            <p:spPr bwMode="auto">
              <a:xfrm flipV="1">
                <a:off x="1471" y="2324"/>
                <a:ext cx="209" cy="4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1" name="Line 49"/>
              <p:cNvSpPr>
                <a:spLocks noChangeShapeType="1"/>
              </p:cNvSpPr>
              <p:nvPr/>
            </p:nvSpPr>
            <p:spPr bwMode="auto">
              <a:xfrm flipV="1">
                <a:off x="1488" y="2015"/>
                <a:ext cx="167" cy="4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aphicFrame>
          <p:nvGraphicFramePr>
            <p:cNvPr id="54" name="Object 50"/>
            <p:cNvGraphicFramePr>
              <a:graphicFrameLocks noChangeAspect="1"/>
            </p:cNvGraphicFramePr>
            <p:nvPr/>
          </p:nvGraphicFramePr>
          <p:xfrm>
            <a:off x="3840" y="2448"/>
            <a:ext cx="720" cy="556"/>
          </p:xfrm>
          <a:graphic>
            <a:graphicData uri="http://schemas.openxmlformats.org/presentationml/2006/ole">
              <mc:AlternateContent xmlns:mc="http://schemas.openxmlformats.org/markup-compatibility/2006">
                <mc:Choice xmlns:v="urn:schemas-microsoft-com:vml" Requires="v">
                  <p:oleObj spid="_x0000_s19753" name="公式" r:id="rId51" imgW="469900" imgH="393700" progId="Equation.3">
                    <p:embed/>
                  </p:oleObj>
                </mc:Choice>
                <mc:Fallback>
                  <p:oleObj name="公式" r:id="rId51" imgW="469900" imgH="393700" progId="Equation.3">
                    <p:embed/>
                    <p:pic>
                      <p:nvPicPr>
                        <p:cNvPr id="0" name="图片 1975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840" y="2448"/>
                          <a:ext cx="720" cy="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0" name="Group 51"/>
          <p:cNvGrpSpPr/>
          <p:nvPr/>
        </p:nvGrpSpPr>
        <p:grpSpPr bwMode="auto">
          <a:xfrm>
            <a:off x="5314564" y="738618"/>
            <a:ext cx="2197100" cy="2316163"/>
            <a:chOff x="3696" y="1728"/>
            <a:chExt cx="1776" cy="1872"/>
          </a:xfrm>
        </p:grpSpPr>
        <p:sp>
          <p:nvSpPr>
            <p:cNvPr id="111" name="Rectangle 52"/>
            <p:cNvSpPr>
              <a:spLocks noChangeArrowheads="1"/>
            </p:cNvSpPr>
            <p:nvPr/>
          </p:nvSpPr>
          <p:spPr bwMode="auto">
            <a:xfrm>
              <a:off x="3696" y="1728"/>
              <a:ext cx="1776" cy="1872"/>
            </a:xfrm>
            <a:prstGeom prst="rect">
              <a:avLst/>
            </a:prstGeom>
            <a:solidFill>
              <a:schemeClr val="bg1"/>
            </a:solidFill>
            <a:ln w="28575">
              <a:solidFill>
                <a:schemeClr val="accent1"/>
              </a:solidFill>
              <a:miter lim="800000"/>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2" name="Oval 53"/>
            <p:cNvSpPr>
              <a:spLocks noChangeArrowheads="1"/>
            </p:cNvSpPr>
            <p:nvPr/>
          </p:nvSpPr>
          <p:spPr bwMode="auto">
            <a:xfrm>
              <a:off x="3840" y="2448"/>
              <a:ext cx="1440" cy="624"/>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3" name="Line 54"/>
            <p:cNvSpPr>
              <a:spLocks noChangeShapeType="1"/>
            </p:cNvSpPr>
            <p:nvPr/>
          </p:nvSpPr>
          <p:spPr bwMode="auto">
            <a:xfrm flipV="1">
              <a:off x="4560" y="1872"/>
              <a:ext cx="0" cy="816"/>
            </a:xfrm>
            <a:prstGeom prst="line">
              <a:avLst/>
            </a:prstGeom>
            <a:noFill/>
            <a:ln w="57150">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4" name="Line 55"/>
            <p:cNvSpPr>
              <a:spLocks noChangeShapeType="1"/>
            </p:cNvSpPr>
            <p:nvPr/>
          </p:nvSpPr>
          <p:spPr bwMode="auto">
            <a:xfrm>
              <a:off x="4560" y="3072"/>
              <a:ext cx="0" cy="432"/>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5" name="Line 56"/>
            <p:cNvSpPr>
              <a:spLocks noChangeShapeType="1"/>
            </p:cNvSpPr>
            <p:nvPr/>
          </p:nvSpPr>
          <p:spPr bwMode="auto">
            <a:xfrm>
              <a:off x="4560" y="2688"/>
              <a:ext cx="0" cy="336"/>
            </a:xfrm>
            <a:prstGeom prst="line">
              <a:avLst/>
            </a:prstGeom>
            <a:noFill/>
            <a:ln w="57150">
              <a:solidFill>
                <a:schemeClr val="accent2"/>
              </a:solidFill>
              <a:prstDash val="sysDot"/>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6" name="Freeform 57"/>
            <p:cNvSpPr/>
            <p:nvPr/>
          </p:nvSpPr>
          <p:spPr bwMode="auto">
            <a:xfrm>
              <a:off x="4944" y="2836"/>
              <a:ext cx="319" cy="188"/>
            </a:xfrm>
            <a:custGeom>
              <a:avLst/>
              <a:gdLst>
                <a:gd name="T0" fmla="*/ 319 w 319"/>
                <a:gd name="T1" fmla="*/ 0 h 188"/>
                <a:gd name="T2" fmla="*/ 263 w 319"/>
                <a:gd name="T3" fmla="*/ 65 h 188"/>
                <a:gd name="T4" fmla="*/ 194 w 319"/>
                <a:gd name="T5" fmla="*/ 123 h 188"/>
                <a:gd name="T6" fmla="*/ 102 w 319"/>
                <a:gd name="T7" fmla="*/ 169 h 188"/>
                <a:gd name="T8" fmla="*/ 0 w 319"/>
                <a:gd name="T9" fmla="*/ 188 h 188"/>
                <a:gd name="T10" fmla="*/ 0 60000 65536"/>
                <a:gd name="T11" fmla="*/ 0 60000 65536"/>
                <a:gd name="T12" fmla="*/ 0 60000 65536"/>
                <a:gd name="T13" fmla="*/ 0 60000 65536"/>
                <a:gd name="T14" fmla="*/ 0 60000 65536"/>
                <a:gd name="T15" fmla="*/ 0 w 319"/>
                <a:gd name="T16" fmla="*/ 0 h 188"/>
                <a:gd name="T17" fmla="*/ 319 w 319"/>
                <a:gd name="T18" fmla="*/ 188 h 188"/>
              </a:gdLst>
              <a:ahLst/>
              <a:cxnLst>
                <a:cxn ang="T10">
                  <a:pos x="T0" y="T1"/>
                </a:cxn>
                <a:cxn ang="T11">
                  <a:pos x="T2" y="T3"/>
                </a:cxn>
                <a:cxn ang="T12">
                  <a:pos x="T4" y="T5"/>
                </a:cxn>
                <a:cxn ang="T13">
                  <a:pos x="T6" y="T7"/>
                </a:cxn>
                <a:cxn ang="T14">
                  <a:pos x="T8" y="T9"/>
                </a:cxn>
              </a:cxnLst>
              <a:rect l="T15" t="T16" r="T17" b="T18"/>
              <a:pathLst>
                <a:path w="319" h="188">
                  <a:moveTo>
                    <a:pt x="319" y="0"/>
                  </a:moveTo>
                  <a:lnTo>
                    <a:pt x="263" y="65"/>
                  </a:lnTo>
                  <a:lnTo>
                    <a:pt x="194" y="123"/>
                  </a:lnTo>
                  <a:lnTo>
                    <a:pt x="102" y="169"/>
                  </a:lnTo>
                  <a:lnTo>
                    <a:pt x="0" y="188"/>
                  </a:lnTo>
                </a:path>
              </a:pathLst>
            </a:custGeom>
            <a:noFill/>
            <a:ln w="5715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17" name="Object 58"/>
            <p:cNvGraphicFramePr/>
            <p:nvPr/>
          </p:nvGraphicFramePr>
          <p:xfrm>
            <a:off x="4656" y="1776"/>
            <a:ext cx="398" cy="618"/>
          </p:xfrm>
          <a:graphic>
            <a:graphicData uri="http://schemas.openxmlformats.org/presentationml/2006/ole">
              <mc:AlternateContent xmlns:mc="http://schemas.openxmlformats.org/markup-compatibility/2006">
                <mc:Choice xmlns:v="urn:schemas-microsoft-com:vml" Requires="v">
                  <p:oleObj spid="_x0000_s19754" name="Equation" r:id="rId53" imgW="220345" imgH="334645" progId="Equation.3">
                    <p:embed/>
                  </p:oleObj>
                </mc:Choice>
                <mc:Fallback>
                  <p:oleObj name="Equation" r:id="rId53" imgW="220345" imgH="334645" progId="Equation.3">
                    <p:embed/>
                    <p:pic>
                      <p:nvPicPr>
                        <p:cNvPr id="0" name="图片 19753"/>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656" y="1776"/>
                          <a:ext cx="398" cy="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 name="Object 59"/>
            <p:cNvGraphicFramePr/>
            <p:nvPr/>
          </p:nvGraphicFramePr>
          <p:xfrm>
            <a:off x="4848" y="3024"/>
            <a:ext cx="378" cy="359"/>
          </p:xfrm>
          <a:graphic>
            <a:graphicData uri="http://schemas.openxmlformats.org/presentationml/2006/ole">
              <mc:AlternateContent xmlns:mc="http://schemas.openxmlformats.org/markup-compatibility/2006">
                <mc:Choice xmlns:v="urn:schemas-microsoft-com:vml" Requires="v">
                  <p:oleObj spid="_x0000_s19755" name="Equation" r:id="rId55" imgW="203835" imgH="196215" progId="Equation.3">
                    <p:embed/>
                  </p:oleObj>
                </mc:Choice>
                <mc:Fallback>
                  <p:oleObj name="Equation" r:id="rId55" imgW="203835" imgH="196215" progId="Equation.3">
                    <p:embed/>
                    <p:pic>
                      <p:nvPicPr>
                        <p:cNvPr id="0" name="图片 19754"/>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848" y="3024"/>
                          <a:ext cx="378"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9" name="Group 60"/>
          <p:cNvGrpSpPr/>
          <p:nvPr/>
        </p:nvGrpSpPr>
        <p:grpSpPr bwMode="auto">
          <a:xfrm>
            <a:off x="688975" y="1340445"/>
            <a:ext cx="4437063" cy="1065212"/>
            <a:chOff x="905" y="1009"/>
            <a:chExt cx="2795" cy="671"/>
          </a:xfrm>
        </p:grpSpPr>
        <p:sp>
          <p:nvSpPr>
            <p:cNvPr id="120" name="Rectangle 61"/>
            <p:cNvSpPr>
              <a:spLocks noChangeArrowheads="1"/>
            </p:cNvSpPr>
            <p:nvPr/>
          </p:nvSpPr>
          <p:spPr bwMode="auto">
            <a:xfrm>
              <a:off x="1278" y="11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Bookman Old Style" panose="02050604050505020204" pitchFamily="18" charset="0"/>
                  <a:ea typeface="宋体" panose="02010600030101010101" pitchFamily="2" charset="-122"/>
                </a:rPr>
                <a:t>与</a:t>
              </a:r>
              <a:endParaRPr kumimoji="1" lang="zh-CN" altLang="en-US" sz="2800" b="1">
                <a:solidFill>
                  <a:srgbClr val="FFFFFF"/>
                </a:solidFill>
                <a:latin typeface="Bookman Old Style" panose="02050604050505020204" pitchFamily="18" charset="0"/>
                <a:ea typeface="宋体" panose="02010600030101010101" pitchFamily="2" charset="-122"/>
              </a:endParaRPr>
            </a:p>
          </p:txBody>
        </p:sp>
        <p:sp>
          <p:nvSpPr>
            <p:cNvPr id="121" name="Rectangle 62"/>
            <p:cNvSpPr>
              <a:spLocks noChangeArrowheads="1"/>
            </p:cNvSpPr>
            <p:nvPr/>
          </p:nvSpPr>
          <p:spPr bwMode="auto">
            <a:xfrm>
              <a:off x="2016" y="1161"/>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Bookman Old Style" panose="02050604050505020204" pitchFamily="18" charset="0"/>
                  <a:ea typeface="宋体" panose="02010600030101010101" pitchFamily="2" charset="-122"/>
                </a:rPr>
                <a:t>构成左旋关系。</a:t>
              </a:r>
              <a:endParaRPr kumimoji="1" lang="zh-CN" altLang="en-US" sz="2800" b="1">
                <a:solidFill>
                  <a:srgbClr val="000000"/>
                </a:solidFill>
                <a:latin typeface="Bookman Old Style" panose="02050604050505020204" pitchFamily="18" charset="0"/>
                <a:ea typeface="宋体" panose="02010600030101010101" pitchFamily="2" charset="-122"/>
              </a:endParaRPr>
            </a:p>
          </p:txBody>
        </p:sp>
        <p:graphicFrame>
          <p:nvGraphicFramePr>
            <p:cNvPr id="122" name="Object 63"/>
            <p:cNvGraphicFramePr>
              <a:graphicFrameLocks noChangeAspect="1"/>
            </p:cNvGraphicFramePr>
            <p:nvPr/>
          </p:nvGraphicFramePr>
          <p:xfrm>
            <a:off x="905" y="1100"/>
            <a:ext cx="405" cy="428"/>
          </p:xfrm>
          <a:graphic>
            <a:graphicData uri="http://schemas.openxmlformats.org/presentationml/2006/ole">
              <mc:AlternateContent xmlns:mc="http://schemas.openxmlformats.org/markup-compatibility/2006">
                <mc:Choice xmlns:v="urn:schemas-microsoft-com:vml" Requires="v">
                  <p:oleObj spid="_x0000_s19756" name="Equation" r:id="rId57" imgW="196215" imgH="203835" progId="Equation.DSMT4">
                    <p:embed/>
                  </p:oleObj>
                </mc:Choice>
                <mc:Fallback>
                  <p:oleObj name="Equation" r:id="rId57" imgW="196215" imgH="203835" progId="Equation.DSMT4">
                    <p:embed/>
                    <p:pic>
                      <p:nvPicPr>
                        <p:cNvPr id="0" name="图片 19755"/>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905" y="1100"/>
                          <a:ext cx="405" cy="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 name="Object 64"/>
            <p:cNvGraphicFramePr>
              <a:graphicFrameLocks noChangeAspect="1"/>
            </p:cNvGraphicFramePr>
            <p:nvPr/>
          </p:nvGraphicFramePr>
          <p:xfrm>
            <a:off x="1584" y="1009"/>
            <a:ext cx="401" cy="671"/>
          </p:xfrm>
          <a:graphic>
            <a:graphicData uri="http://schemas.openxmlformats.org/presentationml/2006/ole">
              <mc:AlternateContent xmlns:mc="http://schemas.openxmlformats.org/markup-compatibility/2006">
                <mc:Choice xmlns:v="urn:schemas-microsoft-com:vml" Requires="v">
                  <p:oleObj spid="_x0000_s19757" name="公式" r:id="rId59" imgW="228600" imgH="383540" progId="Equation.3">
                    <p:embed/>
                  </p:oleObj>
                </mc:Choice>
                <mc:Fallback>
                  <p:oleObj name="公式" r:id="rId59" imgW="228600" imgH="383540" progId="Equation.3">
                    <p:embed/>
                    <p:pic>
                      <p:nvPicPr>
                        <p:cNvPr id="0" name="图片 19756"/>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1584" y="1009"/>
                          <a:ext cx="401" cy="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 name="Rectangle 66"/>
          <p:cNvSpPr>
            <a:spLocks noChangeArrowheads="1"/>
          </p:cNvSpPr>
          <p:nvPr/>
        </p:nvSpPr>
        <p:spPr bwMode="auto">
          <a:xfrm>
            <a:off x="250825" y="3501032"/>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kumimoji="1" lang="zh-CN" altLang="en-US" sz="2800" b="1">
                <a:solidFill>
                  <a:srgbClr val="000000"/>
                </a:solidFill>
                <a:latin typeface="Bookman Old Style" panose="02050604050505020204" pitchFamily="18" charset="0"/>
                <a:ea typeface="宋体" panose="02010600030101010101" pitchFamily="2" charset="-122"/>
              </a:rPr>
              <a:t>俯视图</a:t>
            </a:r>
            <a:endParaRPr kumimoji="1" lang="zh-CN" altLang="en-US" sz="2800" b="1">
              <a:solidFill>
                <a:srgbClr val="000000"/>
              </a:solidFill>
              <a:latin typeface="Bookman Old Style" panose="02050604050505020204" pitchFamily="18" charset="0"/>
              <a:ea typeface="宋体" panose="02010600030101010101" pitchFamily="2" charset="-122"/>
            </a:endParaRPr>
          </a:p>
        </p:txBody>
      </p:sp>
      <p:sp>
        <p:nvSpPr>
          <p:cNvPr id="125"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left)">
                                      <p:cBhvr>
                                        <p:cTn id="7" dur="500"/>
                                        <p:tgtEl>
                                          <p:spTgt spid="11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dissolve">
                                      <p:cBhvr>
                                        <p:cTn id="15" dur="500"/>
                                        <p:tgtEl>
                                          <p:spTgt spid="124"/>
                                        </p:tgtEl>
                                      </p:cBhvr>
                                    </p:animEffec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68" name="矩形 6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69" name="Text Box 2"/>
          <p:cNvSpPr txBox="1">
            <a:spLocks noChangeArrowheads="1"/>
          </p:cNvSpPr>
          <p:nvPr/>
        </p:nvSpPr>
        <p:spPr bwMode="auto">
          <a:xfrm>
            <a:off x="755576" y="764704"/>
            <a:ext cx="446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C00000"/>
                </a:solidFill>
                <a:latin typeface="楷体_GB2312" pitchFamily="49" charset="-122"/>
                <a:ea typeface="楷体_GB2312" pitchFamily="49" charset="-122"/>
                <a:sym typeface="Symbol" panose="05050102010706020507" pitchFamily="18" charset="2"/>
              </a:rPr>
              <a:t>2.</a:t>
            </a:r>
            <a:r>
              <a:rPr kumimoji="1" lang="zh-CN" altLang="en-US" sz="2800" b="1">
                <a:solidFill>
                  <a:srgbClr val="C00000"/>
                </a:solidFill>
                <a:latin typeface="楷体_GB2312" pitchFamily="49" charset="-122"/>
                <a:ea typeface="楷体_GB2312" pitchFamily="49" charset="-122"/>
              </a:rPr>
              <a:t>感生电场的高斯定理</a:t>
            </a:r>
            <a:endParaRPr kumimoji="1" lang="zh-CN" altLang="en-US" sz="2800" b="1">
              <a:solidFill>
                <a:srgbClr val="C00000"/>
              </a:solidFill>
              <a:latin typeface="楷体_GB2312" pitchFamily="49" charset="-122"/>
              <a:ea typeface="楷体_GB2312" pitchFamily="49" charset="-122"/>
            </a:endParaRPr>
          </a:p>
        </p:txBody>
      </p:sp>
      <p:sp>
        <p:nvSpPr>
          <p:cNvPr id="70" name="Text Box 5"/>
          <p:cNvSpPr txBox="1">
            <a:spLocks noChangeArrowheads="1"/>
          </p:cNvSpPr>
          <p:nvPr/>
        </p:nvSpPr>
        <p:spPr bwMode="auto">
          <a:xfrm>
            <a:off x="3416582" y="1491630"/>
            <a:ext cx="3906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F1423"/>
                </a:solidFill>
                <a:latin typeface="宋体" panose="02010600030101010101" pitchFamily="2" charset="-122"/>
              </a:rPr>
              <a:t>感生电场</a:t>
            </a:r>
            <a:r>
              <a:rPr kumimoji="1" lang="zh-CN" altLang="en-US" sz="2800" b="1">
                <a:solidFill>
                  <a:srgbClr val="0F1423"/>
                </a:solidFill>
                <a:latin typeface="Times New Roman" panose="02020603050405020304" pitchFamily="18" charset="0"/>
              </a:rPr>
              <a:t>是无源场。</a:t>
            </a:r>
            <a:endParaRPr kumimoji="1" lang="zh-CN" altLang="en-US" sz="2800" b="1">
              <a:solidFill>
                <a:srgbClr val="0F1423"/>
              </a:solidFill>
              <a:latin typeface="Times New Roman" panose="02020603050405020304" pitchFamily="18" charset="0"/>
            </a:endParaRPr>
          </a:p>
        </p:txBody>
      </p:sp>
      <p:graphicFrame>
        <p:nvGraphicFramePr>
          <p:cNvPr id="71" name="Object 60"/>
          <p:cNvGraphicFramePr>
            <a:graphicFrameLocks noChangeAspect="1"/>
          </p:cNvGraphicFramePr>
          <p:nvPr/>
        </p:nvGraphicFramePr>
        <p:xfrm>
          <a:off x="1125538" y="1417638"/>
          <a:ext cx="2476500" cy="896937"/>
        </p:xfrm>
        <a:graphic>
          <a:graphicData uri="http://schemas.openxmlformats.org/presentationml/2006/ole">
            <mc:AlternateContent xmlns:mc="http://schemas.openxmlformats.org/markup-compatibility/2006">
              <mc:Choice xmlns:v="urn:schemas-microsoft-com:vml" Requires="v">
                <p:oleObj spid="_x0000_s20518" name="公式" r:id="rId1" imgW="24384000" imgH="8839200" progId="Equation.3">
                  <p:embed/>
                </p:oleObj>
              </mc:Choice>
              <mc:Fallback>
                <p:oleObj name="公式" r:id="rId1" imgW="24384000" imgH="8839200" progId="Equation.3">
                  <p:embed/>
                  <p:pic>
                    <p:nvPicPr>
                      <p:cNvPr id="0" name="图片 20517"/>
                      <p:cNvPicPr>
                        <a:picLocks noChangeAspect="1" noChangeArrowheads="1"/>
                      </p:cNvPicPr>
                      <p:nvPr/>
                    </p:nvPicPr>
                    <p:blipFill>
                      <a:blip r:embed="rId2"/>
                      <a:srcRect/>
                      <a:stretch>
                        <a:fillRect/>
                      </a:stretch>
                    </p:blipFill>
                    <p:spPr bwMode="auto">
                      <a:xfrm>
                        <a:off x="1125538" y="1417638"/>
                        <a:ext cx="247650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grpSp>
        <p:nvGrpSpPr>
          <p:cNvPr id="74" name="Group 7"/>
          <p:cNvGrpSpPr/>
          <p:nvPr/>
        </p:nvGrpSpPr>
        <p:grpSpPr bwMode="auto">
          <a:xfrm>
            <a:off x="1854274" y="2814464"/>
            <a:ext cx="6534150" cy="457200"/>
            <a:chOff x="1152" y="1104"/>
            <a:chExt cx="4272" cy="315"/>
          </a:xfrm>
        </p:grpSpPr>
        <p:sp>
          <p:nvSpPr>
            <p:cNvPr id="75" name="Text Box 8"/>
            <p:cNvSpPr txBox="1">
              <a:spLocks noChangeArrowheads="1"/>
            </p:cNvSpPr>
            <p:nvPr/>
          </p:nvSpPr>
          <p:spPr bwMode="auto">
            <a:xfrm>
              <a:off x="1152" y="1104"/>
              <a:ext cx="163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000000"/>
                  </a:solidFill>
                  <a:latin typeface="楷体_GB2312" pitchFamily="49" charset="-122"/>
                  <a:ea typeface="楷体_GB2312" pitchFamily="49" charset="-122"/>
                </a:rPr>
                <a:t>由静止电荷激发</a:t>
              </a:r>
              <a:endParaRPr kumimoji="1" lang="zh-CN" altLang="en-US" sz="2400" b="1">
                <a:solidFill>
                  <a:srgbClr val="000000"/>
                </a:solidFill>
                <a:latin typeface="楷体_GB2312" pitchFamily="49" charset="-122"/>
                <a:ea typeface="楷体_GB2312" pitchFamily="49" charset="-122"/>
              </a:endParaRPr>
            </a:p>
          </p:txBody>
        </p:sp>
        <p:sp>
          <p:nvSpPr>
            <p:cNvPr id="125" name="Text Box 9"/>
            <p:cNvSpPr txBox="1">
              <a:spLocks noChangeArrowheads="1"/>
            </p:cNvSpPr>
            <p:nvPr/>
          </p:nvSpPr>
          <p:spPr bwMode="auto">
            <a:xfrm>
              <a:off x="3408" y="1104"/>
              <a:ext cx="201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000000"/>
                  </a:solidFill>
                  <a:latin typeface="楷体_GB2312" pitchFamily="49" charset="-122"/>
                  <a:ea typeface="楷体_GB2312" pitchFamily="49" charset="-122"/>
                </a:rPr>
                <a:t>由变化的磁场激发</a:t>
              </a:r>
              <a:endParaRPr kumimoji="1" lang="zh-CN" altLang="en-US" sz="2400" b="1">
                <a:solidFill>
                  <a:srgbClr val="000000"/>
                </a:solidFill>
                <a:latin typeface="楷体_GB2312" pitchFamily="49" charset="-122"/>
                <a:ea typeface="楷体_GB2312" pitchFamily="49" charset="-122"/>
              </a:endParaRPr>
            </a:p>
          </p:txBody>
        </p:sp>
      </p:grpSp>
      <p:grpSp>
        <p:nvGrpSpPr>
          <p:cNvPr id="126" name="Group 10"/>
          <p:cNvGrpSpPr/>
          <p:nvPr/>
        </p:nvGrpSpPr>
        <p:grpSpPr bwMode="auto">
          <a:xfrm>
            <a:off x="1945696" y="3652664"/>
            <a:ext cx="5794656" cy="2848335"/>
            <a:chOff x="1290" y="1632"/>
            <a:chExt cx="3997" cy="1876"/>
          </a:xfrm>
        </p:grpSpPr>
        <p:sp>
          <p:nvSpPr>
            <p:cNvPr id="127" name="Text Box 11"/>
            <p:cNvSpPr txBox="1">
              <a:spLocks noChangeArrowheads="1"/>
            </p:cNvSpPr>
            <p:nvPr/>
          </p:nvSpPr>
          <p:spPr bwMode="auto">
            <a:xfrm>
              <a:off x="3452" y="1632"/>
              <a:ext cx="18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000000"/>
                  </a:solidFill>
                  <a:latin typeface="楷体_GB2312" pitchFamily="49" charset="-122"/>
                  <a:ea typeface="楷体_GB2312" pitchFamily="49" charset="-122"/>
                </a:rPr>
                <a:t>电场线为闭合曲线</a:t>
              </a:r>
              <a:endParaRPr kumimoji="1" lang="zh-CN" altLang="en-US" sz="2400" b="1">
                <a:solidFill>
                  <a:srgbClr val="000000"/>
                </a:solidFill>
                <a:latin typeface="楷体_GB2312" pitchFamily="49" charset="-122"/>
                <a:ea typeface="楷体_GB2312" pitchFamily="49" charset="-122"/>
              </a:endParaRPr>
            </a:p>
          </p:txBody>
        </p:sp>
        <p:grpSp>
          <p:nvGrpSpPr>
            <p:cNvPr id="128" name="Group 12"/>
            <p:cNvGrpSpPr/>
            <p:nvPr/>
          </p:nvGrpSpPr>
          <p:grpSpPr bwMode="auto">
            <a:xfrm>
              <a:off x="3552" y="2064"/>
              <a:ext cx="1700" cy="1444"/>
              <a:chOff x="3542" y="2157"/>
              <a:chExt cx="1700" cy="1444"/>
            </a:xfrm>
          </p:grpSpPr>
          <p:sp>
            <p:nvSpPr>
              <p:cNvPr id="146" name="Rectangle 13"/>
              <p:cNvSpPr>
                <a:spLocks noChangeArrowheads="1"/>
              </p:cNvSpPr>
              <p:nvPr/>
            </p:nvSpPr>
            <p:spPr bwMode="auto">
              <a:xfrm>
                <a:off x="3542" y="2157"/>
                <a:ext cx="1700" cy="1444"/>
              </a:xfrm>
              <a:prstGeom prst="rect">
                <a:avLst/>
              </a:prstGeom>
              <a:solidFill>
                <a:srgbClr val="FFFFFF"/>
              </a:solidFill>
              <a:ln w="28575">
                <a:solidFill>
                  <a:srgbClr val="A1BD69"/>
                </a:solidFill>
                <a:miter lim="800000"/>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47" name="Object 14"/>
              <p:cNvGraphicFramePr>
                <a:graphicFrameLocks noChangeAspect="1"/>
              </p:cNvGraphicFramePr>
              <p:nvPr/>
            </p:nvGraphicFramePr>
            <p:xfrm>
              <a:off x="4704" y="2208"/>
              <a:ext cx="442" cy="367"/>
            </p:xfrm>
            <a:graphic>
              <a:graphicData uri="http://schemas.openxmlformats.org/presentationml/2006/ole">
                <mc:AlternateContent xmlns:mc="http://schemas.openxmlformats.org/markup-compatibility/2006">
                  <mc:Choice xmlns:v="urn:schemas-microsoft-com:vml" Requires="v">
                    <p:oleObj spid="_x0000_s20519" name="公式" r:id="rId3" imgW="495300" imgH="419100" progId="Equation.3">
                      <p:embed/>
                    </p:oleObj>
                  </mc:Choice>
                  <mc:Fallback>
                    <p:oleObj name="公式" r:id="rId3" imgW="495300" imgH="419100" progId="Equation.3">
                      <p:embed/>
                      <p:pic>
                        <p:nvPicPr>
                          <p:cNvPr id="0" name="图片 205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2208"/>
                            <a:ext cx="442"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8" name="Group 15"/>
              <p:cNvGrpSpPr/>
              <p:nvPr/>
            </p:nvGrpSpPr>
            <p:grpSpPr bwMode="auto">
              <a:xfrm>
                <a:off x="3721" y="2463"/>
                <a:ext cx="1297" cy="832"/>
                <a:chOff x="3792" y="2208"/>
                <a:chExt cx="1296" cy="768"/>
              </a:xfrm>
            </p:grpSpPr>
            <p:grpSp>
              <p:nvGrpSpPr>
                <p:cNvPr id="151" name="Group 16"/>
                <p:cNvGrpSpPr/>
                <p:nvPr/>
              </p:nvGrpSpPr>
              <p:grpSpPr bwMode="auto">
                <a:xfrm>
                  <a:off x="3792" y="2352"/>
                  <a:ext cx="1296" cy="624"/>
                  <a:chOff x="3792" y="2352"/>
                  <a:chExt cx="1296" cy="624"/>
                </a:xfrm>
              </p:grpSpPr>
              <p:sp>
                <p:nvSpPr>
                  <p:cNvPr id="156" name="Oval 17"/>
                  <p:cNvSpPr>
                    <a:spLocks noChangeArrowheads="1"/>
                  </p:cNvSpPr>
                  <p:nvPr/>
                </p:nvSpPr>
                <p:spPr bwMode="auto">
                  <a:xfrm>
                    <a:off x="4032" y="2544"/>
                    <a:ext cx="816" cy="240"/>
                  </a:xfrm>
                  <a:prstGeom prst="ellipse">
                    <a:avLst/>
                  </a:prstGeom>
                  <a:noFill/>
                  <a:ln w="28575">
                    <a:solidFill>
                      <a:srgbClr val="FF33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7" name="Oval 18"/>
                  <p:cNvSpPr>
                    <a:spLocks noChangeArrowheads="1"/>
                  </p:cNvSpPr>
                  <p:nvPr/>
                </p:nvSpPr>
                <p:spPr bwMode="auto">
                  <a:xfrm>
                    <a:off x="3936" y="2448"/>
                    <a:ext cx="1008" cy="432"/>
                  </a:xfrm>
                  <a:prstGeom prst="ellipse">
                    <a:avLst/>
                  </a:prstGeom>
                  <a:noFill/>
                  <a:ln w="28575">
                    <a:solidFill>
                      <a:srgbClr val="FF33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8" name="Oval 19"/>
                  <p:cNvSpPr>
                    <a:spLocks noChangeArrowheads="1"/>
                  </p:cNvSpPr>
                  <p:nvPr/>
                </p:nvSpPr>
                <p:spPr bwMode="auto">
                  <a:xfrm>
                    <a:off x="3792" y="2352"/>
                    <a:ext cx="1296" cy="624"/>
                  </a:xfrm>
                  <a:prstGeom prst="ellipse">
                    <a:avLst/>
                  </a:prstGeom>
                  <a:noFill/>
                  <a:ln w="28575">
                    <a:solidFill>
                      <a:srgbClr val="FF33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9" name="Line 20"/>
                  <p:cNvSpPr>
                    <a:spLocks noChangeShapeType="1"/>
                  </p:cNvSpPr>
                  <p:nvPr/>
                </p:nvSpPr>
                <p:spPr bwMode="auto">
                  <a:xfrm flipH="1">
                    <a:off x="4368" y="2784"/>
                    <a:ext cx="144" cy="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0" name="Line 21"/>
                  <p:cNvSpPr>
                    <a:spLocks noChangeShapeType="1"/>
                  </p:cNvSpPr>
                  <p:nvPr/>
                </p:nvSpPr>
                <p:spPr bwMode="auto">
                  <a:xfrm flipH="1">
                    <a:off x="4368" y="2880"/>
                    <a:ext cx="144" cy="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1" name="Line 22"/>
                  <p:cNvSpPr>
                    <a:spLocks noChangeShapeType="1"/>
                  </p:cNvSpPr>
                  <p:nvPr/>
                </p:nvSpPr>
                <p:spPr bwMode="auto">
                  <a:xfrm flipH="1">
                    <a:off x="4368" y="2976"/>
                    <a:ext cx="144" cy="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52" name="Group 23"/>
                <p:cNvGrpSpPr/>
                <p:nvPr/>
              </p:nvGrpSpPr>
              <p:grpSpPr bwMode="auto">
                <a:xfrm>
                  <a:off x="4348" y="2208"/>
                  <a:ext cx="192" cy="480"/>
                  <a:chOff x="4348" y="2208"/>
                  <a:chExt cx="192" cy="480"/>
                </a:xfrm>
              </p:grpSpPr>
              <p:sp>
                <p:nvSpPr>
                  <p:cNvPr id="153" name="Line 24"/>
                  <p:cNvSpPr>
                    <a:spLocks noChangeShapeType="1"/>
                  </p:cNvSpPr>
                  <p:nvPr/>
                </p:nvSpPr>
                <p:spPr bwMode="auto">
                  <a:xfrm flipV="1">
                    <a:off x="4348" y="2208"/>
                    <a:ext cx="0" cy="480"/>
                  </a:xfrm>
                  <a:prstGeom prst="line">
                    <a:avLst/>
                  </a:prstGeom>
                  <a:noFill/>
                  <a:ln w="28575">
                    <a:solidFill>
                      <a:srgbClr val="3694B6"/>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4" name="Line 25"/>
                  <p:cNvSpPr>
                    <a:spLocks noChangeShapeType="1"/>
                  </p:cNvSpPr>
                  <p:nvPr/>
                </p:nvSpPr>
                <p:spPr bwMode="auto">
                  <a:xfrm flipV="1">
                    <a:off x="4444" y="2208"/>
                    <a:ext cx="0" cy="480"/>
                  </a:xfrm>
                  <a:prstGeom prst="line">
                    <a:avLst/>
                  </a:prstGeom>
                  <a:noFill/>
                  <a:ln w="28575">
                    <a:solidFill>
                      <a:srgbClr val="3694B6"/>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5" name="Line 26"/>
                  <p:cNvSpPr>
                    <a:spLocks noChangeShapeType="1"/>
                  </p:cNvSpPr>
                  <p:nvPr/>
                </p:nvSpPr>
                <p:spPr bwMode="auto">
                  <a:xfrm flipV="1">
                    <a:off x="4540" y="2208"/>
                    <a:ext cx="0" cy="480"/>
                  </a:xfrm>
                  <a:prstGeom prst="line">
                    <a:avLst/>
                  </a:prstGeom>
                  <a:noFill/>
                  <a:ln w="28575">
                    <a:solidFill>
                      <a:srgbClr val="3694B6"/>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graphicFrame>
            <p:nvGraphicFramePr>
              <p:cNvPr id="149" name="Object 27"/>
              <p:cNvGraphicFramePr>
                <a:graphicFrameLocks noChangeAspect="1"/>
              </p:cNvGraphicFramePr>
              <p:nvPr/>
            </p:nvGraphicFramePr>
            <p:xfrm>
              <a:off x="4526" y="3251"/>
              <a:ext cx="226" cy="221"/>
            </p:xfrm>
            <a:graphic>
              <a:graphicData uri="http://schemas.openxmlformats.org/presentationml/2006/ole">
                <mc:AlternateContent xmlns:mc="http://schemas.openxmlformats.org/markup-compatibility/2006">
                  <mc:Choice xmlns:v="urn:schemas-microsoft-com:vml" Requires="v">
                    <p:oleObj spid="_x0000_s20520" name="公式" r:id="rId5" imgW="254000" imgH="254000" progId="Equation.3">
                      <p:embed/>
                    </p:oleObj>
                  </mc:Choice>
                  <mc:Fallback>
                    <p:oleObj name="公式" r:id="rId5" imgW="254000" imgH="254000" progId="Equation.3">
                      <p:embed/>
                      <p:pic>
                        <p:nvPicPr>
                          <p:cNvPr id="0" name="图片 205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6" y="3251"/>
                            <a:ext cx="226"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 name="Object 28"/>
              <p:cNvGraphicFramePr>
                <a:graphicFrameLocks noChangeAspect="1"/>
              </p:cNvGraphicFramePr>
              <p:nvPr/>
            </p:nvGraphicFramePr>
            <p:xfrm>
              <a:off x="4032" y="2256"/>
              <a:ext cx="208" cy="251"/>
            </p:xfrm>
            <a:graphic>
              <a:graphicData uri="http://schemas.openxmlformats.org/presentationml/2006/ole">
                <mc:AlternateContent xmlns:mc="http://schemas.openxmlformats.org/markup-compatibility/2006">
                  <mc:Choice xmlns:v="urn:schemas-microsoft-com:vml" Requires="v">
                    <p:oleObj spid="_x0000_s20521" name="公式" r:id="rId7" imgW="165100" imgH="203200" progId="Equation.3">
                      <p:embed/>
                    </p:oleObj>
                  </mc:Choice>
                  <mc:Fallback>
                    <p:oleObj name="公式" r:id="rId7" imgW="165100" imgH="203200" progId="Equation.3">
                      <p:embed/>
                      <p:pic>
                        <p:nvPicPr>
                          <p:cNvPr id="0" name="图片 205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2256"/>
                            <a:ext cx="20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9" name="Text Box 29"/>
            <p:cNvSpPr txBox="1">
              <a:spLocks noChangeArrowheads="1"/>
            </p:cNvSpPr>
            <p:nvPr/>
          </p:nvSpPr>
          <p:spPr bwMode="auto">
            <a:xfrm>
              <a:off x="1290" y="1632"/>
              <a:ext cx="20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000000"/>
                  </a:solidFill>
                  <a:latin typeface="楷体_GB2312" pitchFamily="49" charset="-122"/>
                  <a:ea typeface="楷体_GB2312" pitchFamily="49" charset="-122"/>
                </a:rPr>
                <a:t>电场线为非闭合曲线</a:t>
              </a:r>
              <a:endParaRPr kumimoji="1" lang="zh-CN" altLang="en-US" sz="2400" b="1">
                <a:solidFill>
                  <a:srgbClr val="000000"/>
                </a:solidFill>
                <a:latin typeface="楷体_GB2312" pitchFamily="49" charset="-122"/>
                <a:ea typeface="楷体_GB2312" pitchFamily="49" charset="-122"/>
              </a:endParaRPr>
            </a:p>
          </p:txBody>
        </p:sp>
        <p:grpSp>
          <p:nvGrpSpPr>
            <p:cNvPr id="130" name="Group 30"/>
            <p:cNvGrpSpPr/>
            <p:nvPr/>
          </p:nvGrpSpPr>
          <p:grpSpPr bwMode="auto">
            <a:xfrm>
              <a:off x="1498" y="2113"/>
              <a:ext cx="1408" cy="1357"/>
              <a:chOff x="1152" y="2160"/>
              <a:chExt cx="1625" cy="1488"/>
            </a:xfrm>
          </p:grpSpPr>
          <p:sp>
            <p:nvSpPr>
              <p:cNvPr id="131" name="Rectangle 31"/>
              <p:cNvSpPr>
                <a:spLocks noChangeArrowheads="1"/>
              </p:cNvSpPr>
              <p:nvPr/>
            </p:nvSpPr>
            <p:spPr bwMode="auto">
              <a:xfrm>
                <a:off x="1152" y="2160"/>
                <a:ext cx="1625" cy="1488"/>
              </a:xfrm>
              <a:prstGeom prst="rect">
                <a:avLst/>
              </a:prstGeom>
              <a:solidFill>
                <a:srgbClr val="FFFFFF"/>
              </a:solidFill>
              <a:ln w="28575">
                <a:solidFill>
                  <a:srgbClr val="A1BD69"/>
                </a:solidFill>
                <a:miter lim="800000"/>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132" name="Group 32"/>
              <p:cNvGrpSpPr/>
              <p:nvPr/>
            </p:nvGrpSpPr>
            <p:grpSpPr bwMode="auto">
              <a:xfrm>
                <a:off x="1152" y="2208"/>
                <a:ext cx="1551" cy="1392"/>
                <a:chOff x="1152" y="2208"/>
                <a:chExt cx="1551" cy="1392"/>
              </a:xfrm>
            </p:grpSpPr>
            <p:grpSp>
              <p:nvGrpSpPr>
                <p:cNvPr id="133" name="Group 33"/>
                <p:cNvGrpSpPr/>
                <p:nvPr/>
              </p:nvGrpSpPr>
              <p:grpSpPr bwMode="auto">
                <a:xfrm>
                  <a:off x="1152" y="2208"/>
                  <a:ext cx="1551" cy="1392"/>
                  <a:chOff x="1152" y="1872"/>
                  <a:chExt cx="1512" cy="1392"/>
                </a:xfrm>
              </p:grpSpPr>
              <p:sp>
                <p:nvSpPr>
                  <p:cNvPr id="138" name="Line 34"/>
                  <p:cNvSpPr>
                    <a:spLocks noChangeShapeType="1"/>
                  </p:cNvSpPr>
                  <p:nvPr/>
                </p:nvSpPr>
                <p:spPr bwMode="auto">
                  <a:xfrm>
                    <a:off x="2041" y="2545"/>
                    <a:ext cx="623" cy="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9" name="Line 35"/>
                  <p:cNvSpPr>
                    <a:spLocks noChangeShapeType="1"/>
                  </p:cNvSpPr>
                  <p:nvPr/>
                </p:nvSpPr>
                <p:spPr bwMode="auto">
                  <a:xfrm flipV="1">
                    <a:off x="1920" y="1872"/>
                    <a:ext cx="0" cy="576"/>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0" name="Line 36"/>
                  <p:cNvSpPr>
                    <a:spLocks noChangeShapeType="1"/>
                  </p:cNvSpPr>
                  <p:nvPr/>
                </p:nvSpPr>
                <p:spPr bwMode="auto">
                  <a:xfrm flipV="1">
                    <a:off x="1920" y="2688"/>
                    <a:ext cx="0" cy="576"/>
                  </a:xfrm>
                  <a:prstGeom prst="line">
                    <a:avLst/>
                  </a:prstGeom>
                  <a:noFill/>
                  <a:ln w="28575">
                    <a:solidFill>
                      <a:srgbClr val="FF3300"/>
                    </a:solidFill>
                    <a:round/>
                    <a:headEnd type="stealth"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1" name="Line 37"/>
                  <p:cNvSpPr>
                    <a:spLocks noChangeShapeType="1"/>
                  </p:cNvSpPr>
                  <p:nvPr/>
                </p:nvSpPr>
                <p:spPr bwMode="auto">
                  <a:xfrm flipV="1">
                    <a:off x="2016" y="1968"/>
                    <a:ext cx="480" cy="48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2" name="Line 38"/>
                  <p:cNvSpPr>
                    <a:spLocks noChangeShapeType="1"/>
                  </p:cNvSpPr>
                  <p:nvPr/>
                </p:nvSpPr>
                <p:spPr bwMode="auto">
                  <a:xfrm flipH="1">
                    <a:off x="1344" y="2640"/>
                    <a:ext cx="480" cy="48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3" name="Line 39"/>
                  <p:cNvSpPr>
                    <a:spLocks noChangeShapeType="1"/>
                  </p:cNvSpPr>
                  <p:nvPr/>
                </p:nvSpPr>
                <p:spPr bwMode="auto">
                  <a:xfrm flipH="1" flipV="1">
                    <a:off x="1344" y="1968"/>
                    <a:ext cx="480" cy="48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4" name="Line 40"/>
                  <p:cNvSpPr>
                    <a:spLocks noChangeShapeType="1"/>
                  </p:cNvSpPr>
                  <p:nvPr/>
                </p:nvSpPr>
                <p:spPr bwMode="auto">
                  <a:xfrm>
                    <a:off x="2016" y="2640"/>
                    <a:ext cx="480" cy="48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5" name="Line 41"/>
                  <p:cNvSpPr>
                    <a:spLocks noChangeShapeType="1"/>
                  </p:cNvSpPr>
                  <p:nvPr/>
                </p:nvSpPr>
                <p:spPr bwMode="auto">
                  <a:xfrm flipH="1">
                    <a:off x="1152" y="2544"/>
                    <a:ext cx="624" cy="0"/>
                  </a:xfrm>
                  <a:prstGeom prst="line">
                    <a:avLst/>
                  </a:prstGeom>
                  <a:noFill/>
                  <a:ln w="28575">
                    <a:solidFill>
                      <a:srgbClr val="FF3300"/>
                    </a:solidFill>
                    <a:round/>
                    <a:headEnd type="none" w="med" len="lg"/>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34" name="Group 42"/>
                <p:cNvGrpSpPr/>
                <p:nvPr/>
              </p:nvGrpSpPr>
              <p:grpSpPr bwMode="auto">
                <a:xfrm>
                  <a:off x="1800" y="2748"/>
                  <a:ext cx="292" cy="284"/>
                  <a:chOff x="1800" y="2748"/>
                  <a:chExt cx="292" cy="284"/>
                </a:xfrm>
              </p:grpSpPr>
              <p:sp>
                <p:nvSpPr>
                  <p:cNvPr id="135" name="Oval 43"/>
                  <p:cNvSpPr>
                    <a:spLocks noChangeArrowheads="1"/>
                  </p:cNvSpPr>
                  <p:nvPr/>
                </p:nvSpPr>
                <p:spPr bwMode="auto">
                  <a:xfrm>
                    <a:off x="1800" y="2748"/>
                    <a:ext cx="292" cy="284"/>
                  </a:xfrm>
                  <a:prstGeom prst="ellipse">
                    <a:avLst/>
                  </a:prstGeom>
                  <a:gradFill rotWithShape="0">
                    <a:gsLst>
                      <a:gs pos="0">
                        <a:srgbClr val="6699FF"/>
                      </a:gs>
                      <a:gs pos="100000">
                        <a:srgbClr val="2C426E"/>
                      </a:gs>
                    </a:gsLst>
                    <a:lin ang="18900000" scaled="1"/>
                  </a:gradFill>
                  <a:ln w="28575">
                    <a:solidFill>
                      <a:srgbClr val="3694B6"/>
                    </a:solidFill>
                    <a:round/>
                    <a:headEnd type="none" w="med" len="lg"/>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6" name="Line 44"/>
                  <p:cNvSpPr>
                    <a:spLocks noChangeShapeType="1"/>
                  </p:cNvSpPr>
                  <p:nvPr/>
                </p:nvSpPr>
                <p:spPr bwMode="auto">
                  <a:xfrm flipV="1">
                    <a:off x="1860" y="2880"/>
                    <a:ext cx="168" cy="10"/>
                  </a:xfrm>
                  <a:prstGeom prst="line">
                    <a:avLst/>
                  </a:prstGeom>
                  <a:noFill/>
                  <a:ln w="28575">
                    <a:solidFill>
                      <a:srgbClr val="FEFDE3"/>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7" name="Line 45"/>
                  <p:cNvSpPr>
                    <a:spLocks noChangeShapeType="1"/>
                  </p:cNvSpPr>
                  <p:nvPr/>
                </p:nvSpPr>
                <p:spPr bwMode="auto">
                  <a:xfrm>
                    <a:off x="1956" y="2796"/>
                    <a:ext cx="0" cy="192"/>
                  </a:xfrm>
                  <a:prstGeom prst="line">
                    <a:avLst/>
                  </a:prstGeom>
                  <a:noFill/>
                  <a:ln w="28575">
                    <a:solidFill>
                      <a:srgbClr val="FEFDE3"/>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grpSp>
      </p:grpSp>
      <p:grpSp>
        <p:nvGrpSpPr>
          <p:cNvPr id="162" name="Group 46"/>
          <p:cNvGrpSpPr/>
          <p:nvPr/>
        </p:nvGrpSpPr>
        <p:grpSpPr bwMode="auto">
          <a:xfrm>
            <a:off x="925016" y="2204864"/>
            <a:ext cx="7391400" cy="4295775"/>
            <a:chOff x="768" y="720"/>
            <a:chExt cx="4656" cy="2706"/>
          </a:xfrm>
        </p:grpSpPr>
        <p:grpSp>
          <p:nvGrpSpPr>
            <p:cNvPr id="163" name="Group 47"/>
            <p:cNvGrpSpPr/>
            <p:nvPr/>
          </p:nvGrpSpPr>
          <p:grpSpPr bwMode="auto">
            <a:xfrm>
              <a:off x="768" y="720"/>
              <a:ext cx="4656" cy="2706"/>
              <a:chOff x="240" y="672"/>
              <a:chExt cx="5376" cy="2968"/>
            </a:xfrm>
          </p:grpSpPr>
          <p:sp>
            <p:nvSpPr>
              <p:cNvPr id="165" name="Text Box 48"/>
              <p:cNvSpPr txBox="1">
                <a:spLocks noChangeArrowheads="1"/>
              </p:cNvSpPr>
              <p:nvPr/>
            </p:nvSpPr>
            <p:spPr bwMode="auto">
              <a:xfrm>
                <a:off x="1440" y="720"/>
                <a:ext cx="96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静电场 </a:t>
                </a:r>
                <a:endParaRPr kumimoji="1" lang="zh-CN" altLang="en-US" sz="2400" b="1">
                  <a:solidFill>
                    <a:srgbClr val="660066"/>
                  </a:solidFill>
                  <a:latin typeface="楷体_GB2312" pitchFamily="49" charset="-122"/>
                  <a:ea typeface="楷体_GB2312" pitchFamily="49" charset="-122"/>
                </a:endParaRPr>
              </a:p>
            </p:txBody>
          </p:sp>
          <p:sp>
            <p:nvSpPr>
              <p:cNvPr id="166" name="Text Box 49"/>
              <p:cNvSpPr txBox="1">
                <a:spLocks noChangeArrowheads="1"/>
              </p:cNvSpPr>
              <p:nvPr/>
            </p:nvSpPr>
            <p:spPr bwMode="auto">
              <a:xfrm>
                <a:off x="3840" y="720"/>
                <a:ext cx="12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感生电场 </a:t>
                </a:r>
                <a:endParaRPr kumimoji="1" lang="zh-CN" altLang="en-US" sz="2400" b="1">
                  <a:solidFill>
                    <a:srgbClr val="660066"/>
                  </a:solidFill>
                  <a:latin typeface="楷体_GB2312" pitchFamily="49" charset="-122"/>
                  <a:ea typeface="楷体_GB2312" pitchFamily="49" charset="-122"/>
                </a:endParaRPr>
              </a:p>
            </p:txBody>
          </p:sp>
          <p:sp>
            <p:nvSpPr>
              <p:cNvPr id="167" name="Text Box 50"/>
              <p:cNvSpPr txBox="1">
                <a:spLocks noChangeArrowheads="1"/>
              </p:cNvSpPr>
              <p:nvPr/>
            </p:nvSpPr>
            <p:spPr bwMode="auto">
              <a:xfrm>
                <a:off x="240" y="1104"/>
                <a:ext cx="62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起源</a:t>
                </a:r>
                <a:endParaRPr kumimoji="1" lang="zh-CN" altLang="en-US" sz="2400" b="1">
                  <a:solidFill>
                    <a:srgbClr val="660066"/>
                  </a:solidFill>
                  <a:latin typeface="楷体_GB2312" pitchFamily="49" charset="-122"/>
                  <a:ea typeface="楷体_GB2312" pitchFamily="49" charset="-122"/>
                </a:endParaRPr>
              </a:p>
            </p:txBody>
          </p:sp>
          <p:grpSp>
            <p:nvGrpSpPr>
              <p:cNvPr id="168" name="Group 51"/>
              <p:cNvGrpSpPr/>
              <p:nvPr/>
            </p:nvGrpSpPr>
            <p:grpSpPr bwMode="auto">
              <a:xfrm>
                <a:off x="240" y="672"/>
                <a:ext cx="5376" cy="2968"/>
                <a:chOff x="240" y="672"/>
                <a:chExt cx="5376" cy="2968"/>
              </a:xfrm>
            </p:grpSpPr>
            <p:sp>
              <p:nvSpPr>
                <p:cNvPr id="170" name="Rectangle 52"/>
                <p:cNvSpPr>
                  <a:spLocks noChangeArrowheads="1"/>
                </p:cNvSpPr>
                <p:nvPr/>
              </p:nvSpPr>
              <p:spPr bwMode="auto">
                <a:xfrm>
                  <a:off x="240" y="672"/>
                  <a:ext cx="5376" cy="2968"/>
                </a:xfrm>
                <a:prstGeom prst="rect">
                  <a:avLst/>
                </a:prstGeom>
                <a:noFill/>
                <a:ln w="19050">
                  <a:solidFill>
                    <a:srgbClr val="000000"/>
                  </a:solid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1" name="Line 53"/>
                <p:cNvSpPr>
                  <a:spLocks noChangeShapeType="1"/>
                </p:cNvSpPr>
                <p:nvPr/>
              </p:nvSpPr>
              <p:spPr bwMode="auto">
                <a:xfrm>
                  <a:off x="240" y="1056"/>
                  <a:ext cx="5375"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2" name="Line 54"/>
                <p:cNvSpPr>
                  <a:spLocks noChangeShapeType="1"/>
                </p:cNvSpPr>
                <p:nvPr/>
              </p:nvSpPr>
              <p:spPr bwMode="auto">
                <a:xfrm>
                  <a:off x="864" y="672"/>
                  <a:ext cx="0" cy="2968"/>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3" name="Line 55"/>
                <p:cNvSpPr>
                  <a:spLocks noChangeShapeType="1"/>
                </p:cNvSpPr>
                <p:nvPr/>
              </p:nvSpPr>
              <p:spPr bwMode="auto">
                <a:xfrm>
                  <a:off x="3168" y="672"/>
                  <a:ext cx="13" cy="2968"/>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4" name="Line 56"/>
                <p:cNvSpPr>
                  <a:spLocks noChangeShapeType="1"/>
                </p:cNvSpPr>
                <p:nvPr/>
              </p:nvSpPr>
              <p:spPr bwMode="auto">
                <a:xfrm>
                  <a:off x="240" y="1440"/>
                  <a:ext cx="5376"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169" name="Text Box 57"/>
              <p:cNvSpPr txBox="1">
                <a:spLocks noChangeArrowheads="1"/>
              </p:cNvSpPr>
              <p:nvPr/>
            </p:nvSpPr>
            <p:spPr bwMode="auto">
              <a:xfrm>
                <a:off x="336" y="1776"/>
                <a:ext cx="288" cy="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电场线形状</a:t>
                </a:r>
                <a:endParaRPr kumimoji="1" lang="zh-CN" altLang="en-US" sz="2400" b="1">
                  <a:solidFill>
                    <a:srgbClr val="660066"/>
                  </a:solidFill>
                  <a:latin typeface="楷体_GB2312" pitchFamily="49" charset="-122"/>
                  <a:ea typeface="楷体_GB2312" pitchFamily="49" charset="-122"/>
                </a:endParaRPr>
              </a:p>
            </p:txBody>
          </p:sp>
        </p:grpSp>
        <p:sp>
          <p:nvSpPr>
            <p:cNvPr id="164" name="Text Box 58"/>
            <p:cNvSpPr txBox="1">
              <a:spLocks noChangeArrowheads="1"/>
            </p:cNvSpPr>
            <p:nvPr/>
          </p:nvSpPr>
          <p:spPr bwMode="auto">
            <a:xfrm>
              <a:off x="768" y="76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FF3300"/>
                  </a:solidFill>
                  <a:latin typeface="Times New Roman" panose="02020603050405020304" pitchFamily="18" charset="0"/>
                  <a:ea typeface="楷体_GB2312" pitchFamily="49" charset="-122"/>
                </a:rPr>
                <a:t>比较</a:t>
              </a:r>
              <a:endParaRPr kumimoji="1" lang="zh-CN" altLang="en-US" sz="2400" b="1">
                <a:solidFill>
                  <a:srgbClr val="FF3300"/>
                </a:solidFill>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dissolve">
                                      <p:cBhvr>
                                        <p:cTn id="7" dur="500"/>
                                        <p:tgtEl>
                                          <p:spTgt spid="16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dissolve">
                                      <p:cBhvr>
                                        <p:cTn id="11" dur="500"/>
                                        <p:tgtEl>
                                          <p:spTgt spid="7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6"/>
                                        </p:tgtEl>
                                        <p:attrNameLst>
                                          <p:attrName>style.visibility</p:attrName>
                                        </p:attrNameLst>
                                      </p:cBhvr>
                                      <p:to>
                                        <p:strVal val="visible"/>
                                      </p:to>
                                    </p:set>
                                    <p:animEffect transition="in" filter="dissolve">
                                      <p:cBhvr>
                                        <p:cTn id="15"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p:nvPr/>
        </p:nvGrpSpPr>
        <p:grpSpPr bwMode="auto">
          <a:xfrm>
            <a:off x="1258888" y="893763"/>
            <a:ext cx="6523037" cy="1917700"/>
            <a:chOff x="1344" y="816"/>
            <a:chExt cx="3381" cy="994"/>
          </a:xfrm>
        </p:grpSpPr>
        <p:graphicFrame>
          <p:nvGraphicFramePr>
            <p:cNvPr id="21527" name="Object 3"/>
            <p:cNvGraphicFramePr/>
            <p:nvPr/>
          </p:nvGraphicFramePr>
          <p:xfrm>
            <a:off x="1741" y="816"/>
            <a:ext cx="1358" cy="461"/>
          </p:xfrm>
          <a:graphic>
            <a:graphicData uri="http://schemas.openxmlformats.org/presentationml/2006/ole">
              <mc:AlternateContent xmlns:mc="http://schemas.openxmlformats.org/markup-compatibility/2006">
                <mc:Choice xmlns:v="urn:schemas-microsoft-com:vml" Requires="v">
                  <p:oleObj spid="_x0000_s21731" name="公式" r:id="rId1" imgW="1307465" imgH="444500" progId="Equation.3">
                    <p:embed/>
                  </p:oleObj>
                </mc:Choice>
                <mc:Fallback>
                  <p:oleObj name="公式" r:id="rId1" imgW="1307465" imgH="444500" progId="Equation.3">
                    <p:embed/>
                    <p:pic>
                      <p:nvPicPr>
                        <p:cNvPr id="0" name="图片 217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 y="816"/>
                          <a:ext cx="1358"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8" name="Object 4"/>
            <p:cNvGraphicFramePr/>
            <p:nvPr/>
          </p:nvGraphicFramePr>
          <p:xfrm>
            <a:off x="3845" y="882"/>
            <a:ext cx="880" cy="315"/>
          </p:xfrm>
          <a:graphic>
            <a:graphicData uri="http://schemas.openxmlformats.org/presentationml/2006/ole">
              <mc:AlternateContent xmlns:mc="http://schemas.openxmlformats.org/markup-compatibility/2006">
                <mc:Choice xmlns:v="urn:schemas-microsoft-com:vml" Requires="v">
                  <p:oleObj spid="_x0000_s21732" name="公式" r:id="rId3" imgW="850265" imgH="304800" progId="Equation.3">
                    <p:embed/>
                  </p:oleObj>
                </mc:Choice>
                <mc:Fallback>
                  <p:oleObj name="公式" r:id="rId3" imgW="850265" imgH="304800" progId="Equation.3">
                    <p:embed/>
                    <p:pic>
                      <p:nvPicPr>
                        <p:cNvPr id="0" name="图片 217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 y="882"/>
                          <a:ext cx="880"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62" name="Text Box 5"/>
            <p:cNvSpPr txBox="1">
              <a:spLocks noChangeArrowheads="1"/>
            </p:cNvSpPr>
            <p:nvPr/>
          </p:nvSpPr>
          <p:spPr bwMode="auto">
            <a:xfrm>
              <a:off x="1344" y="912"/>
              <a:ext cx="4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b="1">
                  <a:solidFill>
                    <a:srgbClr val="000000"/>
                  </a:solidFill>
                  <a:latin typeface="楷体_GB2312" pitchFamily="49" charset="-122"/>
                  <a:ea typeface="楷体_GB2312" pitchFamily="49" charset="-122"/>
                </a:rPr>
                <a:t>有源：</a:t>
              </a:r>
              <a:endParaRPr kumimoji="1" lang="zh-CN" altLang="en-US" sz="2000" b="1">
                <a:solidFill>
                  <a:srgbClr val="000000"/>
                </a:solidFill>
                <a:latin typeface="楷体_GB2312" pitchFamily="49" charset="-122"/>
                <a:ea typeface="楷体_GB2312" pitchFamily="49" charset="-122"/>
              </a:endParaRPr>
            </a:p>
          </p:txBody>
        </p:sp>
        <p:sp>
          <p:nvSpPr>
            <p:cNvPr id="21563" name="Text Box 6"/>
            <p:cNvSpPr txBox="1">
              <a:spLocks noChangeArrowheads="1"/>
            </p:cNvSpPr>
            <p:nvPr/>
          </p:nvSpPr>
          <p:spPr bwMode="auto">
            <a:xfrm>
              <a:off x="3429" y="912"/>
              <a:ext cx="4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b="1">
                  <a:solidFill>
                    <a:srgbClr val="000000"/>
                  </a:solidFill>
                  <a:latin typeface="楷体_GB2312" pitchFamily="49" charset="-122"/>
                  <a:ea typeface="楷体_GB2312" pitchFamily="49" charset="-122"/>
                </a:rPr>
                <a:t>无源：</a:t>
              </a:r>
              <a:endParaRPr kumimoji="1" lang="zh-CN" altLang="en-US" sz="2000" b="1">
                <a:solidFill>
                  <a:srgbClr val="000000"/>
                </a:solidFill>
                <a:latin typeface="楷体_GB2312" pitchFamily="49" charset="-122"/>
                <a:ea typeface="楷体_GB2312" pitchFamily="49" charset="-122"/>
              </a:endParaRPr>
            </a:p>
          </p:txBody>
        </p:sp>
        <p:sp>
          <p:nvSpPr>
            <p:cNvPr id="21564" name="Text Box 7"/>
            <p:cNvSpPr txBox="1">
              <a:spLocks noChangeArrowheads="1"/>
            </p:cNvSpPr>
            <p:nvPr/>
          </p:nvSpPr>
          <p:spPr bwMode="auto">
            <a:xfrm>
              <a:off x="1381" y="1540"/>
              <a:ext cx="49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b="1">
                  <a:solidFill>
                    <a:srgbClr val="000000"/>
                  </a:solidFill>
                  <a:latin typeface="楷体_GB2312" pitchFamily="49" charset="-122"/>
                  <a:ea typeface="楷体_GB2312" pitchFamily="49" charset="-122"/>
                </a:rPr>
                <a:t>保守：</a:t>
              </a:r>
              <a:endParaRPr kumimoji="1" lang="zh-CN" altLang="en-US" sz="2000" b="1">
                <a:solidFill>
                  <a:srgbClr val="000000"/>
                </a:solidFill>
                <a:latin typeface="楷体_GB2312" pitchFamily="49" charset="-122"/>
                <a:ea typeface="楷体_GB2312" pitchFamily="49" charset="-122"/>
              </a:endParaRPr>
            </a:p>
          </p:txBody>
        </p:sp>
        <p:grpSp>
          <p:nvGrpSpPr>
            <p:cNvPr id="21565" name="Group 8"/>
            <p:cNvGrpSpPr/>
            <p:nvPr/>
          </p:nvGrpSpPr>
          <p:grpSpPr bwMode="auto">
            <a:xfrm>
              <a:off x="1830" y="1344"/>
              <a:ext cx="2678" cy="466"/>
              <a:chOff x="1830" y="1344"/>
              <a:chExt cx="2678" cy="466"/>
            </a:xfrm>
          </p:grpSpPr>
          <p:graphicFrame>
            <p:nvGraphicFramePr>
              <p:cNvPr id="21529" name="Object 9"/>
              <p:cNvGraphicFramePr/>
              <p:nvPr/>
            </p:nvGraphicFramePr>
            <p:xfrm>
              <a:off x="1830" y="1495"/>
              <a:ext cx="893" cy="315"/>
            </p:xfrm>
            <a:graphic>
              <a:graphicData uri="http://schemas.openxmlformats.org/presentationml/2006/ole">
                <mc:AlternateContent xmlns:mc="http://schemas.openxmlformats.org/markup-compatibility/2006">
                  <mc:Choice xmlns:v="urn:schemas-microsoft-com:vml" Requires="v">
                    <p:oleObj spid="_x0000_s21733" name="公式" r:id="rId5" imgW="862965" imgH="304800" progId="Equation.3">
                      <p:embed/>
                    </p:oleObj>
                  </mc:Choice>
                  <mc:Fallback>
                    <p:oleObj name="公式" r:id="rId5" imgW="862965" imgH="304800" progId="Equation.3">
                      <p:embed/>
                      <p:pic>
                        <p:nvPicPr>
                          <p:cNvPr id="0" name="图片 217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0" y="1495"/>
                            <a:ext cx="893"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66" name="Text Box 13"/>
              <p:cNvSpPr txBox="1">
                <a:spLocks noChangeArrowheads="1"/>
              </p:cNvSpPr>
              <p:nvPr/>
            </p:nvSpPr>
            <p:spPr bwMode="auto">
              <a:xfrm>
                <a:off x="3360" y="1344"/>
                <a:ext cx="114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000" b="1">
                    <a:solidFill>
                      <a:srgbClr val="000000"/>
                    </a:solidFill>
                    <a:latin typeface="楷体_GB2312" pitchFamily="49" charset="-122"/>
                    <a:ea typeface="楷体_GB2312" pitchFamily="49" charset="-122"/>
                  </a:rPr>
                  <a:t>非保守（涡旋）：</a:t>
                </a:r>
                <a:endParaRPr kumimoji="1" lang="zh-CN" altLang="en-US" sz="2000" b="1">
                  <a:solidFill>
                    <a:srgbClr val="000000"/>
                  </a:solidFill>
                  <a:latin typeface="楷体_GB2312" pitchFamily="49" charset="-122"/>
                  <a:ea typeface="楷体_GB2312" pitchFamily="49" charset="-122"/>
                </a:endParaRPr>
              </a:p>
            </p:txBody>
          </p:sp>
        </p:grpSp>
      </p:grpSp>
      <p:grpSp>
        <p:nvGrpSpPr>
          <p:cNvPr id="4" name="Group 65"/>
          <p:cNvGrpSpPr/>
          <p:nvPr/>
        </p:nvGrpSpPr>
        <p:grpSpPr bwMode="auto">
          <a:xfrm>
            <a:off x="1403350" y="3352800"/>
            <a:ext cx="7516813" cy="461963"/>
            <a:chOff x="884" y="2112"/>
            <a:chExt cx="4735" cy="291"/>
          </a:xfrm>
        </p:grpSpPr>
        <p:sp>
          <p:nvSpPr>
            <p:cNvPr id="21560" name="Text Box 15"/>
            <p:cNvSpPr txBox="1">
              <a:spLocks noChangeArrowheads="1"/>
            </p:cNvSpPr>
            <p:nvPr/>
          </p:nvSpPr>
          <p:spPr bwMode="auto">
            <a:xfrm>
              <a:off x="884" y="2115"/>
              <a:ext cx="21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楷体_GB2312" pitchFamily="49" charset="-122"/>
                  <a:ea typeface="楷体_GB2312" pitchFamily="49" charset="-122"/>
                </a:rPr>
                <a:t>不能脱离源电荷存在</a:t>
              </a:r>
              <a:endParaRPr kumimoji="1" lang="zh-CN" altLang="en-US" sz="2400" b="1">
                <a:solidFill>
                  <a:srgbClr val="000000"/>
                </a:solidFill>
                <a:latin typeface="楷体_GB2312" pitchFamily="49" charset="-122"/>
                <a:ea typeface="楷体_GB2312" pitchFamily="49" charset="-122"/>
              </a:endParaRPr>
            </a:p>
          </p:txBody>
        </p:sp>
        <p:sp>
          <p:nvSpPr>
            <p:cNvPr id="21561" name="Rectangle 16"/>
            <p:cNvSpPr>
              <a:spLocks noChangeArrowheads="1"/>
            </p:cNvSpPr>
            <p:nvPr/>
          </p:nvSpPr>
          <p:spPr bwMode="auto">
            <a:xfrm>
              <a:off x="3198" y="2112"/>
              <a:ext cx="24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2400" b="1">
                  <a:solidFill>
                    <a:srgbClr val="000000"/>
                  </a:solidFill>
                  <a:latin typeface="楷体_GB2312" pitchFamily="49" charset="-122"/>
                  <a:ea typeface="楷体_GB2312" pitchFamily="49" charset="-122"/>
                </a:rPr>
                <a:t>可以脱离“源”在空间传播</a:t>
              </a:r>
              <a:endParaRPr kumimoji="1" lang="zh-CN" altLang="en-US" sz="2400" b="1">
                <a:solidFill>
                  <a:srgbClr val="000000"/>
                </a:solidFill>
                <a:latin typeface="楷体_GB2312" pitchFamily="49" charset="-122"/>
                <a:ea typeface="楷体_GB2312" pitchFamily="49" charset="-122"/>
              </a:endParaRPr>
            </a:p>
          </p:txBody>
        </p:sp>
      </p:grpSp>
      <p:grpSp>
        <p:nvGrpSpPr>
          <p:cNvPr id="5" name="Group 17"/>
          <p:cNvGrpSpPr/>
          <p:nvPr/>
        </p:nvGrpSpPr>
        <p:grpSpPr bwMode="auto">
          <a:xfrm>
            <a:off x="2408238" y="4119563"/>
            <a:ext cx="5045075" cy="533400"/>
            <a:chOff x="1286" y="3200"/>
            <a:chExt cx="3273" cy="396"/>
          </a:xfrm>
        </p:grpSpPr>
        <p:graphicFrame>
          <p:nvGraphicFramePr>
            <p:cNvPr id="21525" name="Object 18"/>
            <p:cNvGraphicFramePr/>
            <p:nvPr/>
          </p:nvGraphicFramePr>
          <p:xfrm>
            <a:off x="1286" y="3200"/>
            <a:ext cx="890" cy="396"/>
          </p:xfrm>
          <a:graphic>
            <a:graphicData uri="http://schemas.openxmlformats.org/presentationml/2006/ole">
              <mc:AlternateContent xmlns:mc="http://schemas.openxmlformats.org/markup-compatibility/2006">
                <mc:Choice xmlns:v="urn:schemas-microsoft-com:vml" Requires="v">
                  <p:oleObj spid="_x0000_s21734" name="公式" r:id="rId7" imgW="685800" imgH="266700" progId="Equation.3">
                    <p:embed/>
                  </p:oleObj>
                </mc:Choice>
                <mc:Fallback>
                  <p:oleObj name="公式" r:id="rId7" imgW="685800" imgH="266700" progId="Equation.3">
                    <p:embed/>
                    <p:pic>
                      <p:nvPicPr>
                        <p:cNvPr id="0" name="图片 217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6" y="3200"/>
                          <a:ext cx="890" cy="3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6" name="Object 19"/>
            <p:cNvGraphicFramePr/>
            <p:nvPr/>
          </p:nvGraphicFramePr>
          <p:xfrm>
            <a:off x="3669" y="3216"/>
            <a:ext cx="890" cy="378"/>
          </p:xfrm>
          <a:graphic>
            <a:graphicData uri="http://schemas.openxmlformats.org/presentationml/2006/ole">
              <mc:AlternateContent xmlns:mc="http://schemas.openxmlformats.org/markup-compatibility/2006">
                <mc:Choice xmlns:v="urn:schemas-microsoft-com:vml" Requires="v">
                  <p:oleObj spid="_x0000_s21735" name="公式" r:id="rId9" imgW="685800" imgH="254000" progId="Equation.3">
                    <p:embed/>
                  </p:oleObj>
                </mc:Choice>
                <mc:Fallback>
                  <p:oleObj name="公式" r:id="rId9" imgW="685800" imgH="254000" progId="Equation.3">
                    <p:embed/>
                    <p:pic>
                      <p:nvPicPr>
                        <p:cNvPr id="0" name="图片 217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9" y="3216"/>
                          <a:ext cx="890"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34" name="Group 20"/>
          <p:cNvGrpSpPr/>
          <p:nvPr/>
        </p:nvGrpSpPr>
        <p:grpSpPr bwMode="auto">
          <a:xfrm>
            <a:off x="176213" y="215900"/>
            <a:ext cx="8788400" cy="6597650"/>
            <a:chOff x="756" y="432"/>
            <a:chExt cx="4668" cy="3504"/>
          </a:xfrm>
        </p:grpSpPr>
        <p:sp>
          <p:nvSpPr>
            <p:cNvPr id="21545" name="Text Box 21"/>
            <p:cNvSpPr txBox="1">
              <a:spLocks noChangeArrowheads="1"/>
            </p:cNvSpPr>
            <p:nvPr/>
          </p:nvSpPr>
          <p:spPr bwMode="auto">
            <a:xfrm>
              <a:off x="1807" y="476"/>
              <a:ext cx="83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静电场 </a:t>
              </a:r>
              <a:endParaRPr kumimoji="1" lang="zh-CN" altLang="en-US" sz="2400" b="1">
                <a:solidFill>
                  <a:srgbClr val="660066"/>
                </a:solidFill>
                <a:latin typeface="楷体_GB2312" pitchFamily="49" charset="-122"/>
                <a:ea typeface="楷体_GB2312" pitchFamily="49" charset="-122"/>
              </a:endParaRPr>
            </a:p>
          </p:txBody>
        </p:sp>
        <p:sp>
          <p:nvSpPr>
            <p:cNvPr id="21546" name="Text Box 22"/>
            <p:cNvSpPr txBox="1">
              <a:spLocks noChangeArrowheads="1"/>
            </p:cNvSpPr>
            <p:nvPr/>
          </p:nvSpPr>
          <p:spPr bwMode="auto">
            <a:xfrm>
              <a:off x="3886" y="476"/>
              <a:ext cx="103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感生电场 </a:t>
              </a:r>
              <a:endParaRPr kumimoji="1" lang="zh-CN" altLang="en-US" sz="2400" b="1">
                <a:solidFill>
                  <a:srgbClr val="660066"/>
                </a:solidFill>
                <a:latin typeface="楷体_GB2312" pitchFamily="49" charset="-122"/>
                <a:ea typeface="楷体_GB2312" pitchFamily="49" charset="-122"/>
              </a:endParaRPr>
            </a:p>
          </p:txBody>
        </p:sp>
        <p:sp>
          <p:nvSpPr>
            <p:cNvPr id="21547" name="Text Box 23"/>
            <p:cNvSpPr txBox="1">
              <a:spLocks noChangeArrowheads="1"/>
            </p:cNvSpPr>
            <p:nvPr/>
          </p:nvSpPr>
          <p:spPr bwMode="auto">
            <a:xfrm>
              <a:off x="830" y="1131"/>
              <a:ext cx="54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性质</a:t>
              </a:r>
              <a:endParaRPr kumimoji="1" lang="zh-CN" altLang="en-US" sz="2400" b="1">
                <a:solidFill>
                  <a:srgbClr val="660066"/>
                </a:solidFill>
                <a:latin typeface="楷体_GB2312" pitchFamily="49" charset="-122"/>
                <a:ea typeface="楷体_GB2312" pitchFamily="49" charset="-122"/>
              </a:endParaRPr>
            </a:p>
          </p:txBody>
        </p:sp>
        <p:sp>
          <p:nvSpPr>
            <p:cNvPr id="21548" name="Rectangle 24"/>
            <p:cNvSpPr>
              <a:spLocks noChangeArrowheads="1"/>
            </p:cNvSpPr>
            <p:nvPr/>
          </p:nvSpPr>
          <p:spPr bwMode="auto">
            <a:xfrm>
              <a:off x="768" y="432"/>
              <a:ext cx="4656" cy="3504"/>
            </a:xfrm>
            <a:prstGeom prst="rect">
              <a:avLst/>
            </a:prstGeom>
            <a:noFill/>
            <a:ln w="19050">
              <a:solidFill>
                <a:srgbClr val="000000"/>
              </a:solidFill>
              <a:miter lim="800000"/>
              <a:headEnd type="non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49" name="Line 25"/>
            <p:cNvSpPr>
              <a:spLocks noChangeShapeType="1"/>
            </p:cNvSpPr>
            <p:nvPr/>
          </p:nvSpPr>
          <p:spPr bwMode="auto">
            <a:xfrm>
              <a:off x="768" y="782"/>
              <a:ext cx="4655"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0" name="Line 26"/>
            <p:cNvSpPr>
              <a:spLocks noChangeShapeType="1"/>
            </p:cNvSpPr>
            <p:nvPr/>
          </p:nvSpPr>
          <p:spPr bwMode="auto">
            <a:xfrm flipH="1">
              <a:off x="1296" y="432"/>
              <a:ext cx="0" cy="3504"/>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1" name="Line 27"/>
            <p:cNvSpPr>
              <a:spLocks noChangeShapeType="1"/>
            </p:cNvSpPr>
            <p:nvPr/>
          </p:nvSpPr>
          <p:spPr bwMode="auto">
            <a:xfrm>
              <a:off x="3312" y="432"/>
              <a:ext cx="8" cy="2548"/>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2" name="Line 28"/>
            <p:cNvSpPr>
              <a:spLocks noChangeShapeType="1"/>
            </p:cNvSpPr>
            <p:nvPr/>
          </p:nvSpPr>
          <p:spPr bwMode="auto">
            <a:xfrm>
              <a:off x="768" y="2064"/>
              <a:ext cx="4656"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3" name="Line 29"/>
            <p:cNvSpPr>
              <a:spLocks noChangeShapeType="1"/>
            </p:cNvSpPr>
            <p:nvPr/>
          </p:nvSpPr>
          <p:spPr bwMode="auto">
            <a:xfrm>
              <a:off x="1296" y="1248"/>
              <a:ext cx="4128"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4" name="Text Box 30"/>
            <p:cNvSpPr txBox="1">
              <a:spLocks noChangeArrowheads="1"/>
            </p:cNvSpPr>
            <p:nvPr/>
          </p:nvSpPr>
          <p:spPr bwMode="auto">
            <a:xfrm>
              <a:off x="830" y="2087"/>
              <a:ext cx="54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med" len="lg"/>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660066"/>
                  </a:solidFill>
                  <a:latin typeface="楷体_GB2312" pitchFamily="49" charset="-122"/>
                  <a:ea typeface="楷体_GB2312" pitchFamily="49" charset="-122"/>
                </a:rPr>
                <a:t>特点</a:t>
              </a:r>
              <a:endParaRPr kumimoji="1" lang="zh-CN" altLang="en-US" sz="2400" b="1">
                <a:solidFill>
                  <a:srgbClr val="660066"/>
                </a:solidFill>
                <a:latin typeface="楷体_GB2312" pitchFamily="49" charset="-122"/>
                <a:ea typeface="楷体_GB2312" pitchFamily="49" charset="-122"/>
              </a:endParaRPr>
            </a:p>
          </p:txBody>
        </p:sp>
        <p:sp>
          <p:nvSpPr>
            <p:cNvPr id="21555" name="Line 31"/>
            <p:cNvSpPr>
              <a:spLocks noChangeShapeType="1"/>
            </p:cNvSpPr>
            <p:nvPr/>
          </p:nvSpPr>
          <p:spPr bwMode="auto">
            <a:xfrm>
              <a:off x="768" y="2400"/>
              <a:ext cx="4656"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6" name="Text Box 32"/>
            <p:cNvSpPr txBox="1">
              <a:spLocks noChangeArrowheads="1"/>
            </p:cNvSpPr>
            <p:nvPr/>
          </p:nvSpPr>
          <p:spPr bwMode="auto">
            <a:xfrm>
              <a:off x="756" y="2406"/>
              <a:ext cx="576"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200" b="1">
                  <a:solidFill>
                    <a:srgbClr val="660066"/>
                  </a:solidFill>
                  <a:latin typeface="Times New Roman" panose="02020603050405020304" pitchFamily="18" charset="0"/>
                  <a:ea typeface="楷体_GB2312" pitchFamily="49" charset="-122"/>
                </a:rPr>
                <a:t>对场中电荷的作用</a:t>
              </a:r>
              <a:endParaRPr kumimoji="1" lang="zh-CN" altLang="en-US" sz="2200" b="1">
                <a:solidFill>
                  <a:srgbClr val="660066"/>
                </a:solidFill>
                <a:latin typeface="Times New Roman" panose="02020603050405020304" pitchFamily="18" charset="0"/>
                <a:ea typeface="楷体_GB2312" pitchFamily="49" charset="-122"/>
              </a:endParaRPr>
            </a:p>
          </p:txBody>
        </p:sp>
        <p:sp>
          <p:nvSpPr>
            <p:cNvPr id="21557" name="Text Box 33"/>
            <p:cNvSpPr txBox="1">
              <a:spLocks noChangeArrowheads="1"/>
            </p:cNvSpPr>
            <p:nvPr/>
          </p:nvSpPr>
          <p:spPr bwMode="auto">
            <a:xfrm>
              <a:off x="832" y="3155"/>
              <a:ext cx="538"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660066"/>
                  </a:solidFill>
                  <a:latin typeface="Times New Roman" panose="02020603050405020304" pitchFamily="18" charset="0"/>
                  <a:ea typeface="楷体_GB2312" pitchFamily="49" charset="-122"/>
                </a:rPr>
                <a:t>相互联系</a:t>
              </a:r>
              <a:endParaRPr kumimoji="1" lang="zh-CN" altLang="en-US" sz="2400" b="1">
                <a:solidFill>
                  <a:srgbClr val="660066"/>
                </a:solidFill>
                <a:latin typeface="Times New Roman" panose="02020603050405020304" pitchFamily="18" charset="0"/>
                <a:ea typeface="楷体_GB2312" pitchFamily="49" charset="-122"/>
              </a:endParaRPr>
            </a:p>
          </p:txBody>
        </p:sp>
        <p:sp>
          <p:nvSpPr>
            <p:cNvPr id="21558" name="Line 34"/>
            <p:cNvSpPr>
              <a:spLocks noChangeShapeType="1"/>
            </p:cNvSpPr>
            <p:nvPr/>
          </p:nvSpPr>
          <p:spPr bwMode="auto">
            <a:xfrm>
              <a:off x="768" y="2980"/>
              <a:ext cx="4656"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59" name="Text Box 35"/>
            <p:cNvSpPr txBox="1">
              <a:spLocks noChangeArrowheads="1"/>
            </p:cNvSpPr>
            <p:nvPr/>
          </p:nvSpPr>
          <p:spPr bwMode="auto">
            <a:xfrm>
              <a:off x="816" y="480"/>
              <a:ext cx="57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FF3300"/>
                  </a:solidFill>
                  <a:latin typeface="Times New Roman" panose="02020603050405020304" pitchFamily="18" charset="0"/>
                  <a:ea typeface="楷体_GB2312" pitchFamily="49" charset="-122"/>
                </a:rPr>
                <a:t>比较</a:t>
              </a:r>
              <a:endParaRPr kumimoji="1" lang="zh-CN" altLang="en-US" sz="2400" b="1">
                <a:solidFill>
                  <a:srgbClr val="FF3300"/>
                </a:solidFill>
                <a:latin typeface="Times New Roman" panose="02020603050405020304" pitchFamily="18" charset="0"/>
                <a:ea typeface="楷体_GB2312" pitchFamily="49" charset="-122"/>
              </a:endParaRPr>
            </a:p>
          </p:txBody>
        </p:sp>
      </p:grpSp>
      <p:grpSp>
        <p:nvGrpSpPr>
          <p:cNvPr id="7" name="Group 66"/>
          <p:cNvGrpSpPr/>
          <p:nvPr/>
        </p:nvGrpSpPr>
        <p:grpSpPr bwMode="auto">
          <a:xfrm>
            <a:off x="1325563" y="5229225"/>
            <a:ext cx="4254500" cy="1223963"/>
            <a:chOff x="975" y="3430"/>
            <a:chExt cx="2207" cy="635"/>
          </a:xfrm>
        </p:grpSpPr>
        <p:sp>
          <p:nvSpPr>
            <p:cNvPr id="21544" name="Text Box 38"/>
            <p:cNvSpPr txBox="1">
              <a:spLocks noChangeArrowheads="1"/>
            </p:cNvSpPr>
            <p:nvPr/>
          </p:nvSpPr>
          <p:spPr bwMode="auto">
            <a:xfrm>
              <a:off x="975" y="3430"/>
              <a:ext cx="2207"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000000"/>
                  </a:solidFill>
                  <a:latin typeface="楷体_GB2312" pitchFamily="49" charset="-122"/>
                  <a:ea typeface="楷体_GB2312" pitchFamily="49" charset="-122"/>
                </a:rPr>
                <a:t>   作为产生    的非静电力，可以引起导体中电荷堆积，从而建立起静电场 </a:t>
              </a:r>
              <a:r>
                <a:rPr kumimoji="1" lang="en-US" altLang="zh-CN" sz="2400" b="1">
                  <a:solidFill>
                    <a:srgbClr val="000000"/>
                  </a:solidFill>
                  <a:latin typeface="楷体_GB2312" pitchFamily="49" charset="-122"/>
                  <a:ea typeface="楷体_GB2312" pitchFamily="49" charset="-122"/>
                </a:rPr>
                <a:t>.</a:t>
              </a:r>
              <a:endParaRPr kumimoji="1" lang="en-US" altLang="zh-CN" sz="2400" b="1">
                <a:solidFill>
                  <a:srgbClr val="000000"/>
                </a:solidFill>
                <a:latin typeface="楷体_GB2312" pitchFamily="49" charset="-122"/>
                <a:ea typeface="楷体_GB2312" pitchFamily="49" charset="-122"/>
              </a:endParaRPr>
            </a:p>
          </p:txBody>
        </p:sp>
        <p:graphicFrame>
          <p:nvGraphicFramePr>
            <p:cNvPr id="21523" name="Object 39"/>
            <p:cNvGraphicFramePr>
              <a:graphicFrameLocks noChangeAspect="1"/>
            </p:cNvGraphicFramePr>
            <p:nvPr/>
          </p:nvGraphicFramePr>
          <p:xfrm>
            <a:off x="1020" y="3430"/>
            <a:ext cx="281" cy="247"/>
          </p:xfrm>
          <a:graphic>
            <a:graphicData uri="http://schemas.openxmlformats.org/presentationml/2006/ole">
              <mc:AlternateContent xmlns:mc="http://schemas.openxmlformats.org/markup-compatibility/2006">
                <mc:Choice xmlns:v="urn:schemas-microsoft-com:vml" Requires="v">
                  <p:oleObj spid="_x0000_s21736" name="公式" r:id="rId11" imgW="241300" imgH="254000" progId="Equation.3">
                    <p:embed/>
                  </p:oleObj>
                </mc:Choice>
                <mc:Fallback>
                  <p:oleObj name="公式" r:id="rId11" imgW="241300" imgH="254000" progId="Equation.3">
                    <p:embed/>
                    <p:pic>
                      <p:nvPicPr>
                        <p:cNvPr id="0" name="图片 217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 y="3430"/>
                          <a:ext cx="28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4" name="Object 40"/>
            <p:cNvGraphicFramePr>
              <a:graphicFrameLocks noChangeAspect="1"/>
            </p:cNvGraphicFramePr>
            <p:nvPr/>
          </p:nvGraphicFramePr>
          <p:xfrm>
            <a:off x="1927" y="3430"/>
            <a:ext cx="280" cy="251"/>
          </p:xfrm>
          <a:graphic>
            <a:graphicData uri="http://schemas.openxmlformats.org/presentationml/2006/ole">
              <mc:AlternateContent xmlns:mc="http://schemas.openxmlformats.org/markup-compatibility/2006">
                <mc:Choice xmlns:v="urn:schemas-microsoft-com:vml" Requires="v">
                  <p:oleObj spid="_x0000_s21737" name="公式" r:id="rId13" imgW="215900" imgH="228600" progId="Equation.3">
                    <p:embed/>
                  </p:oleObj>
                </mc:Choice>
                <mc:Fallback>
                  <p:oleObj name="公式" r:id="rId13" imgW="215900" imgH="228600" progId="Equation.3">
                    <p:embed/>
                    <p:pic>
                      <p:nvPicPr>
                        <p:cNvPr id="0" name="图片 217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7" y="3430"/>
                          <a:ext cx="28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1"/>
          <p:cNvGrpSpPr/>
          <p:nvPr/>
        </p:nvGrpSpPr>
        <p:grpSpPr bwMode="auto">
          <a:xfrm>
            <a:off x="5651500" y="5030788"/>
            <a:ext cx="2941638" cy="1782762"/>
            <a:chOff x="3600" y="3100"/>
            <a:chExt cx="1392" cy="828"/>
          </a:xfrm>
        </p:grpSpPr>
        <p:sp>
          <p:nvSpPr>
            <p:cNvPr id="21538" name="Rectangle 42"/>
            <p:cNvSpPr>
              <a:spLocks noChangeArrowheads="1"/>
            </p:cNvSpPr>
            <p:nvPr/>
          </p:nvSpPr>
          <p:spPr bwMode="auto">
            <a:xfrm>
              <a:off x="3600" y="3100"/>
              <a:ext cx="1392" cy="812"/>
            </a:xfrm>
            <a:prstGeom prst="rect">
              <a:avLst/>
            </a:prstGeom>
            <a:solidFill>
              <a:srgbClr val="FFFFFF"/>
            </a:solidFill>
            <a:ln w="19050">
              <a:solidFill>
                <a:srgbClr val="FF9900"/>
              </a:solidFill>
              <a:miter lim="800000"/>
            </a:ln>
          </p:spPr>
          <p:txBody>
            <a:bodyPr wrap="none" anchor="ctr">
              <a:spAutoFit/>
            </a:bodyP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39" name="Oval 43"/>
            <p:cNvSpPr>
              <a:spLocks noChangeArrowheads="1"/>
            </p:cNvSpPr>
            <p:nvPr/>
          </p:nvSpPr>
          <p:spPr bwMode="auto">
            <a:xfrm>
              <a:off x="4082" y="3229"/>
              <a:ext cx="517" cy="517"/>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40" name="Rectangle 44"/>
            <p:cNvSpPr>
              <a:spLocks noChangeArrowheads="1"/>
            </p:cNvSpPr>
            <p:nvPr/>
          </p:nvSpPr>
          <p:spPr bwMode="auto">
            <a:xfrm>
              <a:off x="3957" y="3617"/>
              <a:ext cx="821" cy="37"/>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41" name="Line 45"/>
            <p:cNvSpPr>
              <a:spLocks noChangeShapeType="1"/>
            </p:cNvSpPr>
            <p:nvPr/>
          </p:nvSpPr>
          <p:spPr bwMode="auto">
            <a:xfrm>
              <a:off x="4135" y="3654"/>
              <a:ext cx="107" cy="147"/>
            </a:xfrm>
            <a:prstGeom prst="line">
              <a:avLst/>
            </a:prstGeom>
            <a:noFill/>
            <a:ln w="28575">
              <a:solidFill>
                <a:srgbClr val="FF0000"/>
              </a:solidFill>
              <a:rou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sp>
          <p:nvSpPr>
            <p:cNvPr id="21542" name="Line 46"/>
            <p:cNvSpPr>
              <a:spLocks noChangeShapeType="1"/>
            </p:cNvSpPr>
            <p:nvPr/>
          </p:nvSpPr>
          <p:spPr bwMode="auto">
            <a:xfrm flipV="1">
              <a:off x="4118" y="3488"/>
              <a:ext cx="214" cy="12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graphicFrame>
          <p:nvGraphicFramePr>
            <p:cNvPr id="21506" name="Object 47"/>
            <p:cNvGraphicFramePr>
              <a:graphicFrameLocks noChangeAspect="1"/>
            </p:cNvGraphicFramePr>
            <p:nvPr/>
          </p:nvGraphicFramePr>
          <p:xfrm>
            <a:off x="3623" y="3177"/>
            <a:ext cx="352" cy="283"/>
          </p:xfrm>
          <a:graphic>
            <a:graphicData uri="http://schemas.openxmlformats.org/presentationml/2006/ole">
              <mc:AlternateContent xmlns:mc="http://schemas.openxmlformats.org/markup-compatibility/2006">
                <mc:Choice xmlns:v="urn:schemas-microsoft-com:vml" Requires="v">
                  <p:oleObj spid="_x0000_s21738" name="公式" r:id="rId15" imgW="494665" imgH="405765" progId="Equation.3">
                    <p:embed/>
                  </p:oleObj>
                </mc:Choice>
                <mc:Fallback>
                  <p:oleObj name="公式" r:id="rId15" imgW="494665" imgH="405765" progId="Equation.3">
                    <p:embed/>
                    <p:pic>
                      <p:nvPicPr>
                        <p:cNvPr id="0" name="图片 217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23" y="3177"/>
                          <a:ext cx="35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7" name="Object 48"/>
            <p:cNvGraphicFramePr>
              <a:graphicFrameLocks noChangeAspect="1"/>
            </p:cNvGraphicFramePr>
            <p:nvPr/>
          </p:nvGraphicFramePr>
          <p:xfrm>
            <a:off x="3850" y="3580"/>
            <a:ext cx="107" cy="111"/>
          </p:xfrm>
          <a:graphic>
            <a:graphicData uri="http://schemas.openxmlformats.org/presentationml/2006/ole">
              <mc:AlternateContent xmlns:mc="http://schemas.openxmlformats.org/markup-compatibility/2006">
                <mc:Choice xmlns:v="urn:schemas-microsoft-com:vml" Requires="v">
                  <p:oleObj spid="_x0000_s21739" name="公式" r:id="rId17" imgW="165100" imgH="165100" progId="Equation.3">
                    <p:embed/>
                  </p:oleObj>
                </mc:Choice>
                <mc:Fallback>
                  <p:oleObj name="公式" r:id="rId17" imgW="165100" imgH="165100" progId="Equation.3">
                    <p:embed/>
                    <p:pic>
                      <p:nvPicPr>
                        <p:cNvPr id="0" name="图片 217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50" y="3580"/>
                          <a:ext cx="10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9"/>
            <p:cNvGraphicFramePr>
              <a:graphicFrameLocks noChangeAspect="1"/>
            </p:cNvGraphicFramePr>
            <p:nvPr/>
          </p:nvGraphicFramePr>
          <p:xfrm>
            <a:off x="4778" y="3580"/>
            <a:ext cx="107" cy="111"/>
          </p:xfrm>
          <a:graphic>
            <a:graphicData uri="http://schemas.openxmlformats.org/presentationml/2006/ole">
              <mc:AlternateContent xmlns:mc="http://schemas.openxmlformats.org/markup-compatibility/2006">
                <mc:Choice xmlns:v="urn:schemas-microsoft-com:vml" Requires="v">
                  <p:oleObj spid="_x0000_s21740" name="公式" r:id="rId19" imgW="165100" imgH="165100" progId="Equation.3">
                    <p:embed/>
                  </p:oleObj>
                </mc:Choice>
                <mc:Fallback>
                  <p:oleObj name="公式" r:id="rId19" imgW="165100" imgH="165100" progId="Equation.3">
                    <p:embed/>
                    <p:pic>
                      <p:nvPicPr>
                        <p:cNvPr id="0" name="图片 217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78" y="3580"/>
                          <a:ext cx="107"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0"/>
            <p:cNvGraphicFramePr>
              <a:graphicFrameLocks noChangeAspect="1"/>
            </p:cNvGraphicFramePr>
            <p:nvPr/>
          </p:nvGraphicFramePr>
          <p:xfrm>
            <a:off x="4071" y="3137"/>
            <a:ext cx="109" cy="138"/>
          </p:xfrm>
          <a:graphic>
            <a:graphicData uri="http://schemas.openxmlformats.org/presentationml/2006/ole">
              <mc:AlternateContent xmlns:mc="http://schemas.openxmlformats.org/markup-compatibility/2006">
                <mc:Choice xmlns:v="urn:schemas-microsoft-com:vml" Requires="v">
                  <p:oleObj spid="_x0000_s21741" name="公式" r:id="rId21" imgW="139065" imgH="171450" progId="Equation.3">
                    <p:embed/>
                  </p:oleObj>
                </mc:Choice>
                <mc:Fallback>
                  <p:oleObj name="公式" r:id="rId21" imgW="139065" imgH="171450" progId="Equation.3">
                    <p:embed/>
                    <p:pic>
                      <p:nvPicPr>
                        <p:cNvPr id="0" name="图片 217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71" y="3137"/>
                          <a:ext cx="109"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51"/>
            <p:cNvGraphicFramePr>
              <a:graphicFrameLocks noChangeAspect="1"/>
            </p:cNvGraphicFramePr>
            <p:nvPr/>
          </p:nvGraphicFramePr>
          <p:xfrm>
            <a:off x="3957" y="3567"/>
            <a:ext cx="107" cy="35"/>
          </p:xfrm>
          <a:graphic>
            <a:graphicData uri="http://schemas.openxmlformats.org/presentationml/2006/ole">
              <mc:AlternateContent xmlns:mc="http://schemas.openxmlformats.org/markup-compatibility/2006">
                <mc:Choice xmlns:v="urn:schemas-microsoft-com:vml" Requires="v">
                  <p:oleObj spid="_x0000_s21742" name="公式" r:id="rId23" imgW="236855" imgH="73660" progId="Equation.3">
                    <p:embed/>
                  </p:oleObj>
                </mc:Choice>
                <mc:Fallback>
                  <p:oleObj name="公式" r:id="rId23" imgW="236855" imgH="73660" progId="Equation.3">
                    <p:embed/>
                    <p:pic>
                      <p:nvPicPr>
                        <p:cNvPr id="0" name="图片 217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57" y="3567"/>
                          <a:ext cx="107" cy="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52"/>
            <p:cNvGraphicFramePr>
              <a:graphicFrameLocks noChangeAspect="1"/>
            </p:cNvGraphicFramePr>
            <p:nvPr/>
          </p:nvGraphicFramePr>
          <p:xfrm>
            <a:off x="4706" y="3524"/>
            <a:ext cx="84" cy="87"/>
          </p:xfrm>
          <a:graphic>
            <a:graphicData uri="http://schemas.openxmlformats.org/presentationml/2006/ole">
              <mc:AlternateContent xmlns:mc="http://schemas.openxmlformats.org/markup-compatibility/2006">
                <mc:Choice xmlns:v="urn:schemas-microsoft-com:vml" Requires="v">
                  <p:oleObj spid="_x0000_s21743" name="公式" r:id="rId25" imgW="236855" imgH="236855" progId="Equation.3">
                    <p:embed/>
                  </p:oleObj>
                </mc:Choice>
                <mc:Fallback>
                  <p:oleObj name="公式" r:id="rId25" imgW="236855" imgH="236855" progId="Equation.3">
                    <p:embed/>
                    <p:pic>
                      <p:nvPicPr>
                        <p:cNvPr id="0" name="图片 2174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06" y="3524"/>
                          <a:ext cx="84"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53"/>
            <p:cNvGraphicFramePr>
              <a:graphicFrameLocks noChangeAspect="1"/>
            </p:cNvGraphicFramePr>
            <p:nvPr/>
          </p:nvGraphicFramePr>
          <p:xfrm>
            <a:off x="4224" y="3726"/>
            <a:ext cx="222" cy="202"/>
          </p:xfrm>
          <a:graphic>
            <a:graphicData uri="http://schemas.openxmlformats.org/presentationml/2006/ole">
              <mc:AlternateContent xmlns:mc="http://schemas.openxmlformats.org/markup-compatibility/2006">
                <mc:Choice xmlns:v="urn:schemas-microsoft-com:vml" Requires="v">
                  <p:oleObj spid="_x0000_s21744" name="公式" r:id="rId27" imgW="220345" imgH="220345" progId="Equation.3">
                    <p:embed/>
                  </p:oleObj>
                </mc:Choice>
                <mc:Fallback>
                  <p:oleObj name="公式" r:id="rId27" imgW="220345" imgH="220345" progId="Equation.3">
                    <p:embed/>
                    <p:pic>
                      <p:nvPicPr>
                        <p:cNvPr id="0" name="图片 2174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4" y="3726"/>
                          <a:ext cx="222"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54"/>
            <p:cNvGraphicFramePr>
              <a:graphicFrameLocks noChangeAspect="1"/>
            </p:cNvGraphicFramePr>
            <p:nvPr/>
          </p:nvGraphicFramePr>
          <p:xfrm>
            <a:off x="3939" y="3174"/>
            <a:ext cx="81" cy="87"/>
          </p:xfrm>
          <a:graphic>
            <a:graphicData uri="http://schemas.openxmlformats.org/presentationml/2006/ole">
              <mc:AlternateContent xmlns:mc="http://schemas.openxmlformats.org/markup-compatibility/2006">
                <mc:Choice xmlns:v="urn:schemas-microsoft-com:vml" Requires="v">
                  <p:oleObj spid="_x0000_s21745" name="公式" r:id="rId29" imgW="196215" imgH="203835" progId="Equation.3">
                    <p:embed/>
                  </p:oleObj>
                </mc:Choice>
                <mc:Fallback>
                  <p:oleObj name="公式" r:id="rId29" imgW="196215" imgH="203835" progId="Equation.3">
                    <p:embed/>
                    <p:pic>
                      <p:nvPicPr>
                        <p:cNvPr id="0" name="图片 2174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39" y="3174"/>
                          <a:ext cx="81"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4" name="Object 55"/>
            <p:cNvGraphicFramePr>
              <a:graphicFrameLocks noChangeAspect="1"/>
            </p:cNvGraphicFramePr>
            <p:nvPr/>
          </p:nvGraphicFramePr>
          <p:xfrm>
            <a:off x="3957" y="3451"/>
            <a:ext cx="81" cy="87"/>
          </p:xfrm>
          <a:graphic>
            <a:graphicData uri="http://schemas.openxmlformats.org/presentationml/2006/ole">
              <mc:AlternateContent xmlns:mc="http://schemas.openxmlformats.org/markup-compatibility/2006">
                <mc:Choice xmlns:v="urn:schemas-microsoft-com:vml" Requires="v">
                  <p:oleObj spid="_x0000_s21746" name="公式" r:id="rId31" imgW="196215" imgH="203835" progId="Equation.3">
                    <p:embed/>
                  </p:oleObj>
                </mc:Choice>
                <mc:Fallback>
                  <p:oleObj name="公式" r:id="rId31" imgW="196215" imgH="203835" progId="Equation.3">
                    <p:embed/>
                    <p:pic>
                      <p:nvPicPr>
                        <p:cNvPr id="0" name="图片 2174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57" y="3451"/>
                          <a:ext cx="81"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5" name="Object 56"/>
            <p:cNvGraphicFramePr>
              <a:graphicFrameLocks noChangeAspect="1"/>
            </p:cNvGraphicFramePr>
            <p:nvPr/>
          </p:nvGraphicFramePr>
          <p:xfrm>
            <a:off x="3957" y="3727"/>
            <a:ext cx="81" cy="88"/>
          </p:xfrm>
          <a:graphic>
            <a:graphicData uri="http://schemas.openxmlformats.org/presentationml/2006/ole">
              <mc:AlternateContent xmlns:mc="http://schemas.openxmlformats.org/markup-compatibility/2006">
                <mc:Choice xmlns:v="urn:schemas-microsoft-com:vml" Requires="v">
                  <p:oleObj spid="_x0000_s21747" name="公式" r:id="rId33" imgW="196215" imgH="203835" progId="Equation.3">
                    <p:embed/>
                  </p:oleObj>
                </mc:Choice>
                <mc:Fallback>
                  <p:oleObj name="公式" r:id="rId33" imgW="196215" imgH="203835" progId="Equation.3">
                    <p:embed/>
                    <p:pic>
                      <p:nvPicPr>
                        <p:cNvPr id="0" name="图片 2174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957" y="3727"/>
                          <a:ext cx="81"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6" name="Object 57"/>
            <p:cNvGraphicFramePr>
              <a:graphicFrameLocks noChangeAspect="1"/>
            </p:cNvGraphicFramePr>
            <p:nvPr/>
          </p:nvGraphicFramePr>
          <p:xfrm>
            <a:off x="4332" y="3155"/>
            <a:ext cx="80" cy="88"/>
          </p:xfrm>
          <a:graphic>
            <a:graphicData uri="http://schemas.openxmlformats.org/presentationml/2006/ole">
              <mc:AlternateContent xmlns:mc="http://schemas.openxmlformats.org/markup-compatibility/2006">
                <mc:Choice xmlns:v="urn:schemas-microsoft-com:vml" Requires="v">
                  <p:oleObj spid="_x0000_s21748" name="公式" r:id="rId35" imgW="196215" imgH="203835" progId="Equation.3">
                    <p:embed/>
                  </p:oleObj>
                </mc:Choice>
                <mc:Fallback>
                  <p:oleObj name="公式" r:id="rId35" imgW="196215" imgH="203835" progId="Equation.3">
                    <p:embed/>
                    <p:pic>
                      <p:nvPicPr>
                        <p:cNvPr id="0" name="图片 2174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32" y="3155"/>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58"/>
            <p:cNvGraphicFramePr>
              <a:graphicFrameLocks noChangeAspect="1"/>
            </p:cNvGraphicFramePr>
            <p:nvPr/>
          </p:nvGraphicFramePr>
          <p:xfrm>
            <a:off x="4350" y="3432"/>
            <a:ext cx="80" cy="88"/>
          </p:xfrm>
          <a:graphic>
            <a:graphicData uri="http://schemas.openxmlformats.org/presentationml/2006/ole">
              <mc:AlternateContent xmlns:mc="http://schemas.openxmlformats.org/markup-compatibility/2006">
                <mc:Choice xmlns:v="urn:schemas-microsoft-com:vml" Requires="v">
                  <p:oleObj spid="_x0000_s21749" name="公式" r:id="rId37" imgW="196215" imgH="203835" progId="Equation.3">
                    <p:embed/>
                  </p:oleObj>
                </mc:Choice>
                <mc:Fallback>
                  <p:oleObj name="公式" r:id="rId37" imgW="196215" imgH="203835" progId="Equation.3">
                    <p:embed/>
                    <p:pic>
                      <p:nvPicPr>
                        <p:cNvPr id="0" name="图片 2174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350" y="3432"/>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59"/>
            <p:cNvGraphicFramePr>
              <a:graphicFrameLocks noChangeAspect="1"/>
            </p:cNvGraphicFramePr>
            <p:nvPr/>
          </p:nvGraphicFramePr>
          <p:xfrm>
            <a:off x="4350" y="3727"/>
            <a:ext cx="80" cy="88"/>
          </p:xfrm>
          <a:graphic>
            <a:graphicData uri="http://schemas.openxmlformats.org/presentationml/2006/ole">
              <mc:AlternateContent xmlns:mc="http://schemas.openxmlformats.org/markup-compatibility/2006">
                <mc:Choice xmlns:v="urn:schemas-microsoft-com:vml" Requires="v">
                  <p:oleObj spid="_x0000_s21750" name="公式" r:id="rId39" imgW="196215" imgH="203835" progId="Equation.3">
                    <p:embed/>
                  </p:oleObj>
                </mc:Choice>
                <mc:Fallback>
                  <p:oleObj name="公式" r:id="rId39" imgW="196215" imgH="203835" progId="Equation.3">
                    <p:embed/>
                    <p:pic>
                      <p:nvPicPr>
                        <p:cNvPr id="0" name="图片 2174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350" y="3727"/>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9" name="Object 60"/>
            <p:cNvGraphicFramePr>
              <a:graphicFrameLocks noChangeAspect="1"/>
            </p:cNvGraphicFramePr>
            <p:nvPr/>
          </p:nvGraphicFramePr>
          <p:xfrm>
            <a:off x="4671" y="3174"/>
            <a:ext cx="80" cy="87"/>
          </p:xfrm>
          <a:graphic>
            <a:graphicData uri="http://schemas.openxmlformats.org/presentationml/2006/ole">
              <mc:AlternateContent xmlns:mc="http://schemas.openxmlformats.org/markup-compatibility/2006">
                <mc:Choice xmlns:v="urn:schemas-microsoft-com:vml" Requires="v">
                  <p:oleObj spid="_x0000_s21751" name="公式" r:id="rId41" imgW="196215" imgH="203835" progId="Equation.3">
                    <p:embed/>
                  </p:oleObj>
                </mc:Choice>
                <mc:Fallback>
                  <p:oleObj name="公式" r:id="rId41" imgW="196215" imgH="203835" progId="Equation.3">
                    <p:embed/>
                    <p:pic>
                      <p:nvPicPr>
                        <p:cNvPr id="0" name="图片 21750"/>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71" y="3174"/>
                          <a:ext cx="80" cy="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0" name="Object 61"/>
            <p:cNvGraphicFramePr>
              <a:graphicFrameLocks noChangeAspect="1"/>
            </p:cNvGraphicFramePr>
            <p:nvPr/>
          </p:nvGraphicFramePr>
          <p:xfrm>
            <a:off x="4689" y="3432"/>
            <a:ext cx="80" cy="88"/>
          </p:xfrm>
          <a:graphic>
            <a:graphicData uri="http://schemas.openxmlformats.org/presentationml/2006/ole">
              <mc:AlternateContent xmlns:mc="http://schemas.openxmlformats.org/markup-compatibility/2006">
                <mc:Choice xmlns:v="urn:schemas-microsoft-com:vml" Requires="v">
                  <p:oleObj spid="_x0000_s21752" name="公式" r:id="rId43" imgW="196215" imgH="203835" progId="Equation.3">
                    <p:embed/>
                  </p:oleObj>
                </mc:Choice>
                <mc:Fallback>
                  <p:oleObj name="公式" r:id="rId43" imgW="196215" imgH="203835" progId="Equation.3">
                    <p:embed/>
                    <p:pic>
                      <p:nvPicPr>
                        <p:cNvPr id="0" name="图片 21751"/>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89" y="3432"/>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21" name="Object 62"/>
            <p:cNvGraphicFramePr>
              <a:graphicFrameLocks noChangeAspect="1"/>
            </p:cNvGraphicFramePr>
            <p:nvPr/>
          </p:nvGraphicFramePr>
          <p:xfrm>
            <a:off x="4689" y="3709"/>
            <a:ext cx="80" cy="88"/>
          </p:xfrm>
          <a:graphic>
            <a:graphicData uri="http://schemas.openxmlformats.org/presentationml/2006/ole">
              <mc:AlternateContent xmlns:mc="http://schemas.openxmlformats.org/markup-compatibility/2006">
                <mc:Choice xmlns:v="urn:schemas-microsoft-com:vml" Requires="v">
                  <p:oleObj spid="_x0000_s21753" name="公式" r:id="rId45" imgW="196215" imgH="203835" progId="Equation.3">
                    <p:embed/>
                  </p:oleObj>
                </mc:Choice>
                <mc:Fallback>
                  <p:oleObj name="公式" r:id="rId45" imgW="196215" imgH="203835" progId="Equation.3">
                    <p:embed/>
                    <p:pic>
                      <p:nvPicPr>
                        <p:cNvPr id="0" name="图片 2175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689" y="3709"/>
                          <a:ext cx="80" cy="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43" name="Line 63"/>
            <p:cNvSpPr>
              <a:spLocks noChangeShapeType="1"/>
            </p:cNvSpPr>
            <p:nvPr/>
          </p:nvSpPr>
          <p:spPr bwMode="auto">
            <a:xfrm flipH="1" flipV="1">
              <a:off x="4421" y="3248"/>
              <a:ext cx="71" cy="37"/>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zh-CN" altLang="en-US">
                <a:solidFill>
                  <a:prstClr val="black"/>
                </a:solidFill>
                <a:latin typeface="Arial" panose="020B0604020202020204" pitchFamily="34" charset="0"/>
                <a:ea typeface="宋体" panose="02010600030101010101" pitchFamily="2" charset="-122"/>
              </a:endParaRPr>
            </a:p>
          </p:txBody>
        </p:sp>
        <p:graphicFrame>
          <p:nvGraphicFramePr>
            <p:cNvPr id="21522" name="Object 64"/>
            <p:cNvGraphicFramePr>
              <a:graphicFrameLocks noChangeAspect="1"/>
            </p:cNvGraphicFramePr>
            <p:nvPr/>
          </p:nvGraphicFramePr>
          <p:xfrm>
            <a:off x="4242" y="3630"/>
            <a:ext cx="90" cy="117"/>
          </p:xfrm>
          <a:graphic>
            <a:graphicData uri="http://schemas.openxmlformats.org/presentationml/2006/ole">
              <mc:AlternateContent xmlns:mc="http://schemas.openxmlformats.org/markup-compatibility/2006">
                <mc:Choice xmlns:v="urn:schemas-microsoft-com:vml" Requires="v">
                  <p:oleObj spid="_x0000_s21754" name="公式" r:id="rId47" imgW="139700" imgH="177800" progId="Equation.3">
                    <p:embed/>
                  </p:oleObj>
                </mc:Choice>
                <mc:Fallback>
                  <p:oleObj name="公式" r:id="rId47" imgW="139700" imgH="177800" progId="Equation.3">
                    <p:embed/>
                    <p:pic>
                      <p:nvPicPr>
                        <p:cNvPr id="0" name="图片 21753"/>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242" y="3630"/>
                          <a:ext cx="90" cy="1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37" name="灯片编号占位符 6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E273FA-F401-4581-8DA3-9ECCFE657F67}" type="slidenum">
              <a:rPr lang="zh-CN" altLang="en-US" smtClean="0">
                <a:solidFill>
                  <a:srgbClr val="FF00FF"/>
                </a:solidFill>
                <a:latin typeface="Cambria" panose="02040503050406030204" pitchFamily="18" charset="0"/>
                <a:ea typeface="华文楷体" panose="02010600040101010101" pitchFamily="2" charset="-122"/>
              </a:rPr>
            </a:fld>
            <a:endParaRPr lang="en-US" altLang="zh-CN" smtClean="0">
              <a:solidFill>
                <a:srgbClr val="FF00FF"/>
              </a:solidFill>
              <a:latin typeface="Cambria" panose="02040503050406030204" pitchFamily="18" charset="0"/>
              <a:ea typeface="华文楷体" panose="02010600040101010101" pitchFamily="2" charset="-122"/>
            </a:endParaRPr>
          </a:p>
        </p:txBody>
      </p:sp>
      <p:graphicFrame>
        <p:nvGraphicFramePr>
          <p:cNvPr id="157715" name="Object 63"/>
          <p:cNvGraphicFramePr>
            <a:graphicFrameLocks noChangeAspect="1"/>
          </p:cNvGraphicFramePr>
          <p:nvPr/>
        </p:nvGraphicFramePr>
        <p:xfrm>
          <a:off x="5572125" y="2357438"/>
          <a:ext cx="3143250" cy="950912"/>
        </p:xfrm>
        <a:graphic>
          <a:graphicData uri="http://schemas.openxmlformats.org/presentationml/2006/ole">
            <mc:AlternateContent xmlns:mc="http://schemas.openxmlformats.org/markup-compatibility/2006">
              <mc:Choice xmlns:v="urn:schemas-microsoft-com:vml" Requires="v">
                <p:oleObj spid="_x0000_s21755" name="公式" r:id="rId49" imgW="1562100" imgH="469900" progId="Equation.3">
                  <p:embed/>
                </p:oleObj>
              </mc:Choice>
              <mc:Fallback>
                <p:oleObj name="公式" r:id="rId49" imgW="1562100" imgH="469900" progId="Equation.3">
                  <p:embed/>
                  <p:pic>
                    <p:nvPicPr>
                      <p:cNvPr id="0" name="图片 21754"/>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572125" y="2357438"/>
                        <a:ext cx="3143250" cy="9509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heckerboard(across)">
                                      <p:cBhvr>
                                        <p:cTn id="22" dur="500"/>
                                        <p:tgtEl>
                                          <p:spTgt spid="7"/>
                                        </p:tgtEl>
                                      </p:cBhvr>
                                    </p:animEffect>
                                  </p:childTnLst>
                                </p:cTn>
                              </p:par>
                            </p:childTnLst>
                          </p:cTn>
                        </p:par>
                        <p:par>
                          <p:cTn id="23" fill="hold">
                            <p:stCondLst>
                              <p:cond delay="500"/>
                            </p:stCondLst>
                            <p:childTnLst>
                              <p:par>
                                <p:cTn id="24" presetID="5" presetClass="entr" presetSubtype="1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57715"/>
                                        </p:tgtEl>
                                        <p:attrNameLst>
                                          <p:attrName>style.visibility</p:attrName>
                                        </p:attrNameLst>
                                      </p:cBhvr>
                                      <p:to>
                                        <p:strVal val="visible"/>
                                      </p:to>
                                    </p:set>
                                    <p:animEffect transition="in" filter="wipe(left)">
                                      <p:cBhvr>
                                        <p:cTn id="30" dur="500"/>
                                        <p:tgtEl>
                                          <p:spTgt spid="15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5" name="矩形 94"/>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三、感生电动势与感生电场的计算</a:t>
            </a:r>
            <a:endParaRPr kumimoji="1" lang="zh-CN" altLang="en-US" sz="2800" b="1">
              <a:solidFill>
                <a:srgbClr val="002060"/>
              </a:solidFill>
              <a:latin typeface="楷体_GB2312" pitchFamily="49" charset="-122"/>
              <a:ea typeface="楷体_GB2312" pitchFamily="49" charset="-122"/>
            </a:endParaRPr>
          </a:p>
        </p:txBody>
      </p:sp>
      <p:graphicFrame>
        <p:nvGraphicFramePr>
          <p:cNvPr id="97" name="Object 4"/>
          <p:cNvGraphicFramePr>
            <a:graphicFrameLocks noChangeAspect="1"/>
          </p:cNvGraphicFramePr>
          <p:nvPr/>
        </p:nvGraphicFramePr>
        <p:xfrm>
          <a:off x="3098800" y="4122738"/>
          <a:ext cx="2336800" cy="1230312"/>
        </p:xfrm>
        <a:graphic>
          <a:graphicData uri="http://schemas.openxmlformats.org/presentationml/2006/ole">
            <mc:AlternateContent xmlns:mc="http://schemas.openxmlformats.org/markup-compatibility/2006">
              <mc:Choice xmlns:v="urn:schemas-microsoft-com:vml" Requires="v">
                <p:oleObj spid="_x0000_s22548" name="公式" r:id="rId1" imgW="748665" imgH="393700" progId="Equation.3">
                  <p:embed/>
                </p:oleObj>
              </mc:Choice>
              <mc:Fallback>
                <p:oleObj name="公式" r:id="rId1" imgW="748665" imgH="393700" progId="Equation.3">
                  <p:embed/>
                  <p:pic>
                    <p:nvPicPr>
                      <p:cNvPr id="0" name="图片 225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4122738"/>
                        <a:ext cx="2336800" cy="1230312"/>
                      </a:xfrm>
                      <a:prstGeom prst="rect">
                        <a:avLst/>
                      </a:prstGeom>
                      <a:solidFill>
                        <a:srgbClr val="FFFF99"/>
                      </a:solidFill>
                      <a:ln w="190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 name="Rectangle 5"/>
          <p:cNvSpPr>
            <a:spLocks noChangeArrowheads="1"/>
          </p:cNvSpPr>
          <p:nvPr/>
        </p:nvSpPr>
        <p:spPr bwMode="auto">
          <a:xfrm>
            <a:off x="3178175" y="5573713"/>
            <a:ext cx="550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（有时需设计一个闭合回路）</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99" name="Text Box 7"/>
          <p:cNvSpPr txBox="1">
            <a:spLocks noChangeArrowheads="1"/>
          </p:cNvSpPr>
          <p:nvPr/>
        </p:nvSpPr>
        <p:spPr bwMode="auto">
          <a:xfrm>
            <a:off x="476250" y="1154113"/>
            <a:ext cx="5032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方法一：</a:t>
            </a:r>
            <a:r>
              <a:rPr kumimoji="1" lang="zh-CN" altLang="en-US" sz="2800" b="1">
                <a:solidFill>
                  <a:srgbClr val="CC0000"/>
                </a:solidFill>
                <a:latin typeface="宋体" panose="02010600030101010101" pitchFamily="2" charset="-122"/>
              </a:rPr>
              <a:t>由感生电动势的定义</a:t>
            </a:r>
            <a:endParaRPr kumimoji="1" lang="zh-CN" altLang="en-US" sz="2800" b="1">
              <a:solidFill>
                <a:srgbClr val="58B6E5"/>
              </a:solidFill>
              <a:latin typeface="Times New Roman" panose="02020603050405020304" pitchFamily="18" charset="0"/>
            </a:endParaRPr>
          </a:p>
        </p:txBody>
      </p:sp>
      <p:sp>
        <p:nvSpPr>
          <p:cNvPr id="100" name="Text Box 10"/>
          <p:cNvSpPr txBox="1">
            <a:spLocks noChangeArrowheads="1"/>
          </p:cNvSpPr>
          <p:nvPr/>
        </p:nvSpPr>
        <p:spPr bwMode="auto">
          <a:xfrm>
            <a:off x="468313" y="3409950"/>
            <a:ext cx="63357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FF"/>
                </a:solidFill>
                <a:latin typeface="Times New Roman" panose="02020603050405020304" pitchFamily="18" charset="0"/>
              </a:rPr>
              <a:t>方法二：</a:t>
            </a:r>
            <a:r>
              <a:rPr kumimoji="1" lang="zh-CN" altLang="en-US" sz="2800" b="1">
                <a:solidFill>
                  <a:srgbClr val="CC0000"/>
                </a:solidFill>
                <a:latin typeface="宋体" panose="02010600030101010101" pitchFamily="2" charset="-122"/>
              </a:rPr>
              <a:t>由法拉第电磁感应定律</a:t>
            </a:r>
            <a:endParaRPr kumimoji="1" lang="zh-CN" altLang="en-US" sz="2800" b="1">
              <a:solidFill>
                <a:srgbClr val="CC0000"/>
              </a:solidFill>
              <a:latin typeface="宋体" panose="02010600030101010101" pitchFamily="2" charset="-122"/>
            </a:endParaRPr>
          </a:p>
        </p:txBody>
      </p:sp>
      <p:graphicFrame>
        <p:nvGraphicFramePr>
          <p:cNvPr id="101" name="Object 10"/>
          <p:cNvGraphicFramePr>
            <a:graphicFrameLocks noChangeAspect="1"/>
          </p:cNvGraphicFramePr>
          <p:nvPr/>
        </p:nvGraphicFramePr>
        <p:xfrm>
          <a:off x="1857375" y="1844824"/>
          <a:ext cx="5149850" cy="1285875"/>
        </p:xfrm>
        <a:graphic>
          <a:graphicData uri="http://schemas.openxmlformats.org/presentationml/2006/ole">
            <mc:AlternateContent xmlns:mc="http://schemas.openxmlformats.org/markup-compatibility/2006">
              <mc:Choice xmlns:v="urn:schemas-microsoft-com:vml" Requires="v">
                <p:oleObj spid="_x0000_s22549" name="公式" r:id="rId3" imgW="1892300" imgH="469900" progId="Equation.3">
                  <p:embed/>
                </p:oleObj>
              </mc:Choice>
              <mc:Fallback>
                <p:oleObj name="公式" r:id="rId3" imgW="1892300" imgH="469900" progId="Equation.3">
                  <p:embed/>
                  <p:pic>
                    <p:nvPicPr>
                      <p:cNvPr id="0" name="图片 225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1844824"/>
                        <a:ext cx="5149850" cy="1285875"/>
                      </a:xfrm>
                      <a:prstGeom prst="rect">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wipe(left)">
                                      <p:cBhvr>
                                        <p:cTn id="11" dur="500"/>
                                        <p:tgtEl>
                                          <p:spTgt spid="10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7"/>
                                        </p:tgtEl>
                                        <p:attrNameLst>
                                          <p:attrName>style.visibility</p:attrName>
                                        </p:attrNameLst>
                                      </p:cBhvr>
                                      <p:to>
                                        <p:strVal val="visible"/>
                                      </p:to>
                                    </p:set>
                                    <p:animEffect transition="in" filter="wipe(left)">
                                      <p:cBhvr>
                                        <p:cTn id="15" dur="500"/>
                                        <p:tgtEl>
                                          <p:spTgt spid="9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8">
                                            <p:txEl>
                                              <p:pRg st="0" end="0"/>
                                            </p:txEl>
                                          </p:spTgt>
                                        </p:tgtEl>
                                        <p:attrNameLst>
                                          <p:attrName>style.visibility</p:attrName>
                                        </p:attrNameLst>
                                      </p:cBhvr>
                                      <p:to>
                                        <p:strVal val="visible"/>
                                      </p:to>
                                    </p:set>
                                    <p:animEffect transition="in" filter="wipe(left)">
                                      <p:cBhvr>
                                        <p:cTn id="19" dur="500"/>
                                        <p:tgtEl>
                                          <p:spTgt spid="98">
                                            <p:txEl>
                                              <p:pRg st="0" end="0"/>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1"/>
                                        </p:tgtEl>
                                        <p:attrNameLst>
                                          <p:attrName>style.visibility</p:attrName>
                                        </p:attrNameLst>
                                      </p:cBhvr>
                                      <p:to>
                                        <p:strVal val="visible"/>
                                      </p:to>
                                    </p:set>
                                    <p:animEffect transition="in" filter="wipe(left)">
                                      <p:cBhvr>
                                        <p:cTn id="2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utoUpdateAnimBg="0" build="p"/>
      <p:bldP spid="99" grpId="0"/>
      <p:bldP spid="10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5" name="矩形 94"/>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三、感生电动势与感生电场的计算</a:t>
            </a:r>
            <a:endParaRPr kumimoji="1" lang="zh-CN" altLang="en-US" sz="2800" b="1">
              <a:solidFill>
                <a:srgbClr val="002060"/>
              </a:solidFill>
              <a:latin typeface="楷体_GB2312" pitchFamily="49" charset="-122"/>
              <a:ea typeface="楷体_GB2312" pitchFamily="49" charset="-122"/>
            </a:endParaRPr>
          </a:p>
        </p:txBody>
      </p:sp>
      <p:grpSp>
        <p:nvGrpSpPr>
          <p:cNvPr id="10" name="Group 2"/>
          <p:cNvGrpSpPr/>
          <p:nvPr/>
        </p:nvGrpSpPr>
        <p:grpSpPr bwMode="auto">
          <a:xfrm>
            <a:off x="6299200" y="3369270"/>
            <a:ext cx="2160588" cy="2087563"/>
            <a:chOff x="3333" y="2568"/>
            <a:chExt cx="1361" cy="1315"/>
          </a:xfrm>
        </p:grpSpPr>
        <p:grpSp>
          <p:nvGrpSpPr>
            <p:cNvPr id="11" name="Group 3"/>
            <p:cNvGrpSpPr/>
            <p:nvPr/>
          </p:nvGrpSpPr>
          <p:grpSpPr bwMode="auto">
            <a:xfrm>
              <a:off x="3333" y="2568"/>
              <a:ext cx="1361" cy="1315"/>
              <a:chOff x="748" y="2659"/>
              <a:chExt cx="1361" cy="1315"/>
            </a:xfrm>
          </p:grpSpPr>
          <p:sp>
            <p:nvSpPr>
              <p:cNvPr id="13" name="Oval 4"/>
              <p:cNvSpPr>
                <a:spLocks noChangeArrowheads="1"/>
              </p:cNvSpPr>
              <p:nvPr/>
            </p:nvSpPr>
            <p:spPr bwMode="auto">
              <a:xfrm>
                <a:off x="748" y="2659"/>
                <a:ext cx="1361" cy="1315"/>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 name="Oval 5"/>
              <p:cNvSpPr>
                <a:spLocks noChangeArrowheads="1"/>
              </p:cNvSpPr>
              <p:nvPr/>
            </p:nvSpPr>
            <p:spPr bwMode="auto">
              <a:xfrm>
                <a:off x="1078" y="2976"/>
                <a:ext cx="680" cy="681"/>
              </a:xfrm>
              <a:prstGeom prst="ellipse">
                <a:avLst/>
              </a:prstGeom>
              <a:noFill/>
              <a:ln w="9525">
                <a:solidFill>
                  <a:schemeClr val="tx1"/>
                </a:solidFill>
                <a:prstDash val="lgDash"/>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 name="Line 6"/>
              <p:cNvSpPr>
                <a:spLocks noChangeShapeType="1"/>
              </p:cNvSpPr>
              <p:nvPr/>
            </p:nvSpPr>
            <p:spPr bwMode="auto">
              <a:xfrm>
                <a:off x="1429" y="3327"/>
                <a:ext cx="31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 name="Line 7"/>
              <p:cNvSpPr>
                <a:spLocks noChangeShapeType="1"/>
              </p:cNvSpPr>
              <p:nvPr/>
            </p:nvSpPr>
            <p:spPr bwMode="auto">
              <a:xfrm flipH="1" flipV="1">
                <a:off x="1066" y="2750"/>
                <a:ext cx="363" cy="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 name="Line 8"/>
              <p:cNvSpPr>
                <a:spLocks noChangeShapeType="1"/>
              </p:cNvSpPr>
              <p:nvPr/>
            </p:nvSpPr>
            <p:spPr bwMode="auto">
              <a:xfrm flipH="1">
                <a:off x="1610" y="3521"/>
                <a:ext cx="91" cy="9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18" name="Group 9"/>
              <p:cNvGrpSpPr/>
              <p:nvPr/>
            </p:nvGrpSpPr>
            <p:grpSpPr bwMode="auto">
              <a:xfrm>
                <a:off x="1292" y="2840"/>
                <a:ext cx="45" cy="46"/>
                <a:chOff x="3742" y="2341"/>
                <a:chExt cx="45" cy="46"/>
              </a:xfrm>
            </p:grpSpPr>
            <p:sp>
              <p:nvSpPr>
                <p:cNvPr id="64" name="Line 10"/>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5" name="Line 11"/>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9" name="Group 12"/>
              <p:cNvGrpSpPr/>
              <p:nvPr/>
            </p:nvGrpSpPr>
            <p:grpSpPr bwMode="auto">
              <a:xfrm>
                <a:off x="975" y="3022"/>
                <a:ext cx="45" cy="46"/>
                <a:chOff x="3742" y="2341"/>
                <a:chExt cx="45" cy="46"/>
              </a:xfrm>
            </p:grpSpPr>
            <p:sp>
              <p:nvSpPr>
                <p:cNvPr id="62" name="Line 13"/>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3" name="Line 14"/>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0" name="Group 15"/>
              <p:cNvGrpSpPr/>
              <p:nvPr/>
            </p:nvGrpSpPr>
            <p:grpSpPr bwMode="auto">
              <a:xfrm>
                <a:off x="884" y="3294"/>
                <a:ext cx="45" cy="46"/>
                <a:chOff x="3742" y="2341"/>
                <a:chExt cx="45" cy="46"/>
              </a:xfrm>
            </p:grpSpPr>
            <p:sp>
              <p:nvSpPr>
                <p:cNvPr id="60" name="Line 16"/>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1" name="Line 17"/>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1" name="Group 18"/>
              <p:cNvGrpSpPr/>
              <p:nvPr/>
            </p:nvGrpSpPr>
            <p:grpSpPr bwMode="auto">
              <a:xfrm>
                <a:off x="975" y="3566"/>
                <a:ext cx="45" cy="46"/>
                <a:chOff x="3742" y="2341"/>
                <a:chExt cx="45" cy="46"/>
              </a:xfrm>
            </p:grpSpPr>
            <p:sp>
              <p:nvSpPr>
                <p:cNvPr id="58" name="Line 19"/>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9" name="Line 20"/>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2" name="Group 21"/>
              <p:cNvGrpSpPr/>
              <p:nvPr/>
            </p:nvGrpSpPr>
            <p:grpSpPr bwMode="auto">
              <a:xfrm>
                <a:off x="1202" y="3748"/>
                <a:ext cx="45" cy="46"/>
                <a:chOff x="3742" y="2341"/>
                <a:chExt cx="45" cy="46"/>
              </a:xfrm>
            </p:grpSpPr>
            <p:sp>
              <p:nvSpPr>
                <p:cNvPr id="56" name="Line 22"/>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7" name="Line 23"/>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3" name="Group 24"/>
              <p:cNvGrpSpPr/>
              <p:nvPr/>
            </p:nvGrpSpPr>
            <p:grpSpPr bwMode="auto">
              <a:xfrm>
                <a:off x="1519" y="3793"/>
                <a:ext cx="45" cy="46"/>
                <a:chOff x="3742" y="2341"/>
                <a:chExt cx="45" cy="46"/>
              </a:xfrm>
            </p:grpSpPr>
            <p:sp>
              <p:nvSpPr>
                <p:cNvPr id="54" name="Line 25"/>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5" name="Line 26"/>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4" name="Group 27"/>
              <p:cNvGrpSpPr/>
              <p:nvPr/>
            </p:nvGrpSpPr>
            <p:grpSpPr bwMode="auto">
              <a:xfrm>
                <a:off x="1746" y="3657"/>
                <a:ext cx="45" cy="46"/>
                <a:chOff x="3742" y="2341"/>
                <a:chExt cx="45" cy="46"/>
              </a:xfrm>
            </p:grpSpPr>
            <p:sp>
              <p:nvSpPr>
                <p:cNvPr id="52" name="Line 28"/>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3" name="Line 29"/>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5" name="Group 30"/>
              <p:cNvGrpSpPr/>
              <p:nvPr/>
            </p:nvGrpSpPr>
            <p:grpSpPr bwMode="auto">
              <a:xfrm>
                <a:off x="1882" y="3430"/>
                <a:ext cx="45" cy="46"/>
                <a:chOff x="3742" y="2341"/>
                <a:chExt cx="45" cy="46"/>
              </a:xfrm>
            </p:grpSpPr>
            <p:sp>
              <p:nvSpPr>
                <p:cNvPr id="50" name="Line 31"/>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1" name="Line 32"/>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6" name="Group 33"/>
              <p:cNvGrpSpPr/>
              <p:nvPr/>
            </p:nvGrpSpPr>
            <p:grpSpPr bwMode="auto">
              <a:xfrm>
                <a:off x="1882" y="3113"/>
                <a:ext cx="45" cy="46"/>
                <a:chOff x="3742" y="2341"/>
                <a:chExt cx="45" cy="46"/>
              </a:xfrm>
            </p:grpSpPr>
            <p:sp>
              <p:nvSpPr>
                <p:cNvPr id="48" name="Line 34"/>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9" name="Line 35"/>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7" name="Group 36"/>
              <p:cNvGrpSpPr/>
              <p:nvPr/>
            </p:nvGrpSpPr>
            <p:grpSpPr bwMode="auto">
              <a:xfrm>
                <a:off x="1610" y="2886"/>
                <a:ext cx="45" cy="46"/>
                <a:chOff x="3742" y="2341"/>
                <a:chExt cx="45" cy="46"/>
              </a:xfrm>
            </p:grpSpPr>
            <p:sp>
              <p:nvSpPr>
                <p:cNvPr id="46" name="Line 37"/>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7" name="Line 38"/>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8" name="Group 39"/>
              <p:cNvGrpSpPr/>
              <p:nvPr/>
            </p:nvGrpSpPr>
            <p:grpSpPr bwMode="auto">
              <a:xfrm>
                <a:off x="1202" y="3158"/>
                <a:ext cx="45" cy="46"/>
                <a:chOff x="3742" y="2341"/>
                <a:chExt cx="45" cy="46"/>
              </a:xfrm>
            </p:grpSpPr>
            <p:sp>
              <p:nvSpPr>
                <p:cNvPr id="44" name="Line 40"/>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5" name="Line 41"/>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9" name="Group 42"/>
              <p:cNvGrpSpPr/>
              <p:nvPr/>
            </p:nvGrpSpPr>
            <p:grpSpPr bwMode="auto">
              <a:xfrm>
                <a:off x="1247" y="3475"/>
                <a:ext cx="45" cy="46"/>
                <a:chOff x="3742" y="2341"/>
                <a:chExt cx="45" cy="46"/>
              </a:xfrm>
            </p:grpSpPr>
            <p:sp>
              <p:nvSpPr>
                <p:cNvPr id="42" name="Line 43"/>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3" name="Line 44"/>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30" name="Group 45"/>
              <p:cNvGrpSpPr/>
              <p:nvPr/>
            </p:nvGrpSpPr>
            <p:grpSpPr bwMode="auto">
              <a:xfrm>
                <a:off x="1565" y="3430"/>
                <a:ext cx="45" cy="46"/>
                <a:chOff x="3742" y="2341"/>
                <a:chExt cx="45" cy="46"/>
              </a:xfrm>
            </p:grpSpPr>
            <p:sp>
              <p:nvSpPr>
                <p:cNvPr id="40" name="Line 46"/>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1" name="Line 47"/>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31" name="Group 48"/>
              <p:cNvGrpSpPr/>
              <p:nvPr/>
            </p:nvGrpSpPr>
            <p:grpSpPr bwMode="auto">
              <a:xfrm>
                <a:off x="1519" y="3113"/>
                <a:ext cx="45" cy="46"/>
                <a:chOff x="3742" y="2341"/>
                <a:chExt cx="45" cy="46"/>
              </a:xfrm>
            </p:grpSpPr>
            <p:sp>
              <p:nvSpPr>
                <p:cNvPr id="38" name="Line 49"/>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9" name="Line 50"/>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aphicFrame>
            <p:nvGraphicFramePr>
              <p:cNvPr id="32" name="Object 51"/>
              <p:cNvGraphicFramePr>
                <a:graphicFrameLocks noChangeAspect="1"/>
              </p:cNvGraphicFramePr>
              <p:nvPr/>
            </p:nvGraphicFramePr>
            <p:xfrm>
              <a:off x="1247" y="3249"/>
              <a:ext cx="179" cy="251"/>
            </p:xfrm>
            <a:graphic>
              <a:graphicData uri="http://schemas.openxmlformats.org/presentationml/2006/ole">
                <mc:AlternateContent xmlns:mc="http://schemas.openxmlformats.org/markup-compatibility/2006">
                  <mc:Choice xmlns:v="urn:schemas-microsoft-com:vml" Requires="v">
                    <p:oleObj spid="_x0000_s23635" name="公式" r:id="rId1" imgW="127000" imgH="177165" progId="Equation.3">
                      <p:embed/>
                    </p:oleObj>
                  </mc:Choice>
                  <mc:Fallback>
                    <p:oleObj name="公式" r:id="rId1" imgW="127000" imgH="177165" progId="Equation.3">
                      <p:embed/>
                      <p:pic>
                        <p:nvPicPr>
                          <p:cNvPr id="0" name="图片 23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 y="3249"/>
                            <a:ext cx="17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52"/>
              <p:cNvGraphicFramePr>
                <a:graphicFrameLocks noChangeAspect="1"/>
              </p:cNvGraphicFramePr>
              <p:nvPr/>
            </p:nvGraphicFramePr>
            <p:xfrm>
              <a:off x="975" y="2880"/>
              <a:ext cx="233" cy="233"/>
            </p:xfrm>
            <a:graphic>
              <a:graphicData uri="http://schemas.openxmlformats.org/presentationml/2006/ole">
                <mc:AlternateContent xmlns:mc="http://schemas.openxmlformats.org/markup-compatibility/2006">
                  <mc:Choice xmlns:v="urn:schemas-microsoft-com:vml" Requires="v">
                    <p:oleObj spid="_x0000_s23636" name="公式" r:id="rId3" imgW="165100" imgH="165100" progId="Equation.3">
                      <p:embed/>
                    </p:oleObj>
                  </mc:Choice>
                  <mc:Fallback>
                    <p:oleObj name="公式" r:id="rId3" imgW="165100" imgH="165100" progId="Equation.3">
                      <p:embed/>
                      <p:pic>
                        <p:nvPicPr>
                          <p:cNvPr id="0" name="图片 236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880"/>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3"/>
              <p:cNvGraphicFramePr>
                <a:graphicFrameLocks noChangeAspect="1"/>
              </p:cNvGraphicFramePr>
              <p:nvPr/>
            </p:nvGraphicFramePr>
            <p:xfrm>
              <a:off x="1519" y="3158"/>
              <a:ext cx="161" cy="179"/>
            </p:xfrm>
            <a:graphic>
              <a:graphicData uri="http://schemas.openxmlformats.org/presentationml/2006/ole">
                <mc:AlternateContent xmlns:mc="http://schemas.openxmlformats.org/markup-compatibility/2006">
                  <mc:Choice xmlns:v="urn:schemas-microsoft-com:vml" Requires="v">
                    <p:oleObj spid="_x0000_s23637" name="公式" r:id="rId5" imgW="114300" imgH="127000" progId="Equation.3">
                      <p:embed/>
                    </p:oleObj>
                  </mc:Choice>
                  <mc:Fallback>
                    <p:oleObj name="公式" r:id="rId5" imgW="114300" imgH="127000" progId="Equation.3">
                      <p:embed/>
                      <p:pic>
                        <p:nvPicPr>
                          <p:cNvPr id="0" name="图片 236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3158"/>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54"/>
              <p:cNvGraphicFramePr>
                <a:graphicFrameLocks noChangeAspect="1"/>
              </p:cNvGraphicFramePr>
              <p:nvPr/>
            </p:nvGraphicFramePr>
            <p:xfrm>
              <a:off x="1746" y="3203"/>
              <a:ext cx="233" cy="233"/>
            </p:xfrm>
            <a:graphic>
              <a:graphicData uri="http://schemas.openxmlformats.org/presentationml/2006/ole">
                <mc:AlternateContent xmlns:mc="http://schemas.openxmlformats.org/markup-compatibility/2006">
                  <mc:Choice xmlns:v="urn:schemas-microsoft-com:vml" Requires="v">
                    <p:oleObj spid="_x0000_s23638" name="公式" r:id="rId7" imgW="165100" imgH="165100" progId="Equation.3">
                      <p:embed/>
                    </p:oleObj>
                  </mc:Choice>
                  <mc:Fallback>
                    <p:oleObj name="公式" r:id="rId7" imgW="165100" imgH="165100" progId="Equation.3">
                      <p:embed/>
                      <p:pic>
                        <p:nvPicPr>
                          <p:cNvPr id="0" name="图片 236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6" y="3203"/>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Oval 55"/>
              <p:cNvSpPr>
                <a:spLocks noChangeArrowheads="1"/>
              </p:cNvSpPr>
              <p:nvPr/>
            </p:nvSpPr>
            <p:spPr bwMode="auto">
              <a:xfrm>
                <a:off x="1734" y="3305"/>
                <a:ext cx="45" cy="46"/>
              </a:xfrm>
              <a:prstGeom prst="ellipse">
                <a:avLst/>
              </a:prstGeom>
              <a:solidFill>
                <a:schemeClr val="tx1"/>
              </a:solidFill>
              <a:ln w="9525">
                <a:solidFill>
                  <a:schemeClr val="tx1"/>
                </a:solidFill>
                <a:round/>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37" name="Object 56"/>
              <p:cNvGraphicFramePr>
                <a:graphicFrameLocks noChangeAspect="1"/>
              </p:cNvGraphicFramePr>
              <p:nvPr/>
            </p:nvGraphicFramePr>
            <p:xfrm>
              <a:off x="839" y="3294"/>
              <a:ext cx="233" cy="287"/>
            </p:xfrm>
            <a:graphic>
              <a:graphicData uri="http://schemas.openxmlformats.org/presentationml/2006/ole">
                <mc:AlternateContent xmlns:mc="http://schemas.openxmlformats.org/markup-compatibility/2006">
                  <mc:Choice xmlns:v="urn:schemas-microsoft-com:vml" Requires="v">
                    <p:oleObj spid="_x0000_s23639" name="公式" r:id="rId9" imgW="165100" imgH="203200" progId="Equation.3">
                      <p:embed/>
                    </p:oleObj>
                  </mc:Choice>
                  <mc:Fallback>
                    <p:oleObj name="公式" r:id="rId9" imgW="165100" imgH="203200" progId="Equation.3">
                      <p:embed/>
                      <p:pic>
                        <p:nvPicPr>
                          <p:cNvPr id="0" name="图片 236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3294"/>
                            <a:ext cx="23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 name="Object 57"/>
            <p:cNvGraphicFramePr>
              <a:graphicFrameLocks noChangeAspect="1"/>
            </p:cNvGraphicFramePr>
            <p:nvPr/>
          </p:nvGraphicFramePr>
          <p:xfrm>
            <a:off x="4195" y="3475"/>
            <a:ext cx="215" cy="233"/>
          </p:xfrm>
          <a:graphic>
            <a:graphicData uri="http://schemas.openxmlformats.org/presentationml/2006/ole">
              <mc:AlternateContent xmlns:mc="http://schemas.openxmlformats.org/markup-compatibility/2006">
                <mc:Choice xmlns:v="urn:schemas-microsoft-com:vml" Requires="v">
                  <p:oleObj spid="_x0000_s23640" name="公式" r:id="rId11" imgW="152400" imgH="165100" progId="Equation.3">
                    <p:embed/>
                  </p:oleObj>
                </mc:Choice>
                <mc:Fallback>
                  <p:oleObj name="公式" r:id="rId11" imgW="152400" imgH="165100" progId="Equation.3">
                    <p:embed/>
                    <p:pic>
                      <p:nvPicPr>
                        <p:cNvPr id="0" name="图片 236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5" y="3475"/>
                          <a:ext cx="2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6" name="Text Box 62"/>
          <p:cNvSpPr txBox="1">
            <a:spLocks noChangeArrowheads="1"/>
          </p:cNvSpPr>
          <p:nvPr/>
        </p:nvSpPr>
        <p:spPr bwMode="auto">
          <a:xfrm>
            <a:off x="179388" y="664170"/>
            <a:ext cx="8785225" cy="2109788"/>
          </a:xfrm>
          <a:prstGeom prst="rect">
            <a:avLst/>
          </a:prstGeom>
          <a:noFill/>
          <a:ln w="9525">
            <a:noFill/>
            <a:miter lim="800000"/>
          </a:ln>
          <a:effectLst/>
        </p:spPr>
        <p:txBody>
          <a:bodyPr>
            <a:spAutoFit/>
          </a:bodyPr>
          <a:lstStyle/>
          <a:p>
            <a:pPr eaLnBrk="0" fontAlgn="base" hangingPunct="0">
              <a:lnSpc>
                <a:spcPct val="120000"/>
              </a:lnSpc>
              <a:spcBef>
                <a:spcPct val="0"/>
              </a:spcBef>
              <a:spcAft>
                <a:spcPct val="0"/>
              </a:spcAft>
              <a:defRPr/>
            </a:pPr>
            <a:r>
              <a:rPr kumimoji="1" lang="zh-CN" altLang="en-US" sz="28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         例</a:t>
            </a:r>
            <a:r>
              <a:rPr kumimoji="1" lang="en-US" altLang="zh-CN" sz="2800" b="1" dirty="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r>
              <a:rPr kumimoji="1" lang="en-US" altLang="zh-CN" sz="2800" b="1" dirty="0">
                <a:solidFill>
                  <a:srgbClr val="0000FF"/>
                </a:solidFill>
                <a:latin typeface="Times New Roman" panose="02020603050405020304" pitchFamily="18" charset="0"/>
                <a:ea typeface="宋体" panose="02010600030101010101" pitchFamily="2" charset="-122"/>
              </a:rPr>
              <a:t> </a:t>
            </a:r>
            <a:r>
              <a:rPr kumimoji="1" lang="zh-CN" altLang="en-US" sz="2800" b="1" dirty="0">
                <a:solidFill>
                  <a:srgbClr val="000000"/>
                </a:solidFill>
                <a:latin typeface="Times New Roman" panose="02020603050405020304" pitchFamily="18" charset="0"/>
                <a:ea typeface="宋体" panose="02010600030101010101" pitchFamily="2" charset="-122"/>
              </a:rPr>
              <a:t>在长直螺线管内通以随时间变化的电流，即可在半径为 </a:t>
            </a:r>
            <a:r>
              <a:rPr kumimoji="1" lang="en-US" altLang="zh-CN" sz="2800" b="1" i="1" dirty="0">
                <a:solidFill>
                  <a:srgbClr val="000000"/>
                </a:solidFill>
                <a:latin typeface="Times New Roman" panose="02020603050405020304" pitchFamily="18" charset="0"/>
                <a:ea typeface="宋体" panose="02010600030101010101" pitchFamily="2" charset="-122"/>
              </a:rPr>
              <a:t>R </a:t>
            </a:r>
            <a:r>
              <a:rPr kumimoji="1" lang="zh-CN" altLang="en-US" sz="2800" b="1" dirty="0">
                <a:solidFill>
                  <a:srgbClr val="000000"/>
                </a:solidFill>
                <a:latin typeface="Times New Roman" panose="02020603050405020304" pitchFamily="18" charset="0"/>
                <a:ea typeface="宋体" panose="02010600030101010101" pitchFamily="2" charset="-122"/>
              </a:rPr>
              <a:t>的圆柱形空间内获得随时间变化的磁场</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zh-CN" altLang="en-US" sz="2800" b="1" dirty="0">
                <a:solidFill>
                  <a:srgbClr val="000000"/>
                </a:solidFill>
                <a:latin typeface="Times New Roman" panose="02020603050405020304" pitchFamily="18" charset="0"/>
                <a:ea typeface="宋体" panose="02010600030101010101" pitchFamily="2" charset="-122"/>
              </a:rPr>
              <a:t>磁场方向沿螺线管的轴向。当磁场以匀变速率增加时，求空间感生电场</a:t>
            </a:r>
            <a:r>
              <a:rPr kumimoji="1" lang="zh-CN" altLang="en-US" sz="2800" b="1" dirty="0">
                <a:solidFill>
                  <a:srgbClr val="000000"/>
                </a:solidFill>
                <a:latin typeface="宋体" panose="02010600030101010101" pitchFamily="2" charset="-122"/>
                <a:ea typeface="宋体" panose="02010600030101010101" pitchFamily="2" charset="-122"/>
              </a:rPr>
              <a:t>    </a:t>
            </a:r>
            <a:r>
              <a:rPr kumimoji="1" lang="zh-CN" altLang="en-US" sz="2800" b="1" dirty="0">
                <a:solidFill>
                  <a:srgbClr val="000000"/>
                </a:solidFill>
                <a:latin typeface="Times New Roman" panose="02020603050405020304" pitchFamily="18" charset="0"/>
                <a:ea typeface="宋体" panose="02010600030101010101" pitchFamily="2" charset="-122"/>
              </a:rPr>
              <a:t>的分布。 </a:t>
            </a:r>
            <a:r>
              <a:rPr kumimoji="1" lang="en-US" altLang="zh-CN" sz="2800" b="1" dirty="0">
                <a:solidFill>
                  <a:srgbClr val="000000"/>
                </a:solidFill>
                <a:latin typeface="Times New Roman" panose="02020603050405020304" pitchFamily="18" charset="0"/>
                <a:ea typeface="宋体" panose="02010600030101010101" pitchFamily="2" charset="-122"/>
              </a:rPr>
              <a:t>( </a:t>
            </a:r>
            <a:r>
              <a:rPr kumimoji="1" lang="en-US" altLang="zh-CN" sz="2800" b="1" dirty="0">
                <a:solidFill>
                  <a:srgbClr val="000000"/>
                </a:solidFill>
                <a:latin typeface="宋体" panose="02010600030101010101" pitchFamily="2" charset="-122"/>
                <a:ea typeface="宋体" panose="02010600030101010101" pitchFamily="2" charset="-122"/>
              </a:rPr>
              <a:t>         </a:t>
            </a:r>
            <a:r>
              <a:rPr kumimoji="1"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0 )</a:t>
            </a:r>
            <a:endParaRPr kumimoji="1"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67" name="Object 63"/>
          <p:cNvGraphicFramePr>
            <a:graphicFrameLocks noChangeAspect="1"/>
          </p:cNvGraphicFramePr>
          <p:nvPr/>
        </p:nvGraphicFramePr>
        <p:xfrm>
          <a:off x="5562940" y="2060848"/>
          <a:ext cx="1511300" cy="833437"/>
        </p:xfrm>
        <a:graphic>
          <a:graphicData uri="http://schemas.openxmlformats.org/presentationml/2006/ole">
            <mc:AlternateContent xmlns:mc="http://schemas.openxmlformats.org/markup-compatibility/2006">
              <mc:Choice xmlns:v="urn:schemas-microsoft-com:vml" Requires="v">
                <p:oleObj spid="_x0000_s23641" name="Equation" r:id="rId13" imgW="698500" imgH="393700" progId="Equation.DSMT4">
                  <p:embed/>
                </p:oleObj>
              </mc:Choice>
              <mc:Fallback>
                <p:oleObj name="Equation" r:id="rId13" imgW="698500" imgH="393700" progId="Equation.DSMT4">
                  <p:embed/>
                  <p:pic>
                    <p:nvPicPr>
                      <p:cNvPr id="0" name="图片 236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940" y="2060848"/>
                        <a:ext cx="1511300"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64"/>
          <p:cNvGraphicFramePr>
            <a:graphicFrameLocks noChangeAspect="1"/>
          </p:cNvGraphicFramePr>
          <p:nvPr/>
        </p:nvGraphicFramePr>
        <p:xfrm>
          <a:off x="3349327" y="2199283"/>
          <a:ext cx="574675" cy="574675"/>
        </p:xfrm>
        <a:graphic>
          <a:graphicData uri="http://schemas.openxmlformats.org/presentationml/2006/ole">
            <mc:AlternateContent xmlns:mc="http://schemas.openxmlformats.org/markup-compatibility/2006">
              <mc:Choice xmlns:v="urn:schemas-microsoft-com:vml" Requires="v">
                <p:oleObj spid="_x0000_s23642" name="公式" r:id="rId15" imgW="254000" imgH="254000" progId="Equation.3">
                  <p:embed/>
                </p:oleObj>
              </mc:Choice>
              <mc:Fallback>
                <p:oleObj name="公式" r:id="rId15" imgW="254000" imgH="254000" progId="Equation.3">
                  <p:embed/>
                  <p:pic>
                    <p:nvPicPr>
                      <p:cNvPr id="0" name="图片 236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9327" y="2199283"/>
                        <a:ext cx="5746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66"/>
          <p:cNvSpPr>
            <a:spLocks noChangeArrowheads="1"/>
          </p:cNvSpPr>
          <p:nvPr/>
        </p:nvSpPr>
        <p:spPr bwMode="auto">
          <a:xfrm>
            <a:off x="323850" y="3080345"/>
            <a:ext cx="5616575"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lnSpc>
                <a:spcPct val="115000"/>
              </a:lnSpc>
              <a:spcBef>
                <a:spcPct val="0"/>
              </a:spcBef>
              <a:spcAft>
                <a:spcPct val="0"/>
              </a:spcAft>
            </a:pPr>
            <a:r>
              <a:rPr kumimoji="1" lang="zh-CN" altLang="en-US" sz="2800" b="1">
                <a:solidFill>
                  <a:srgbClr val="FF0000"/>
                </a:solidFill>
                <a:latin typeface="宋体" panose="02010600030101010101" pitchFamily="2" charset="-122"/>
                <a:ea typeface="宋体" panose="02010600030101010101" pitchFamily="2" charset="-122"/>
              </a:rPr>
              <a:t>    解：</a:t>
            </a:r>
            <a:r>
              <a:rPr kumimoji="1" lang="zh-CN" altLang="en-US" sz="2800" b="1">
                <a:solidFill>
                  <a:srgbClr val="000000"/>
                </a:solidFill>
                <a:latin typeface="宋体" panose="02010600030101010101" pitchFamily="2" charset="-122"/>
                <a:ea typeface="宋体" panose="02010600030101010101" pitchFamily="2" charset="-122"/>
              </a:rPr>
              <a:t>由场的对称性，变化磁场所激发的感生电场的电场线在管内外都是与螺线管同轴的同心圆。任取一电场线作为闭合回路。</a:t>
            </a:r>
            <a:endParaRPr kumimoji="1" lang="zh-CN" altLang="en-US" sz="2800" b="1">
              <a:solidFill>
                <a:srgbClr val="000000"/>
              </a:solidFill>
              <a:latin typeface="宋体" panose="02010600030101010101" pitchFamily="2" charset="-122"/>
              <a:ea typeface="宋体" panose="02010600030101010101" pitchFamily="2" charset="-122"/>
            </a:endParaRPr>
          </a:p>
        </p:txBody>
      </p:sp>
      <p:graphicFrame>
        <p:nvGraphicFramePr>
          <p:cNvPr id="3" name="对象 2"/>
          <p:cNvGraphicFramePr>
            <a:graphicFrameLocks noChangeAspect="1"/>
          </p:cNvGraphicFramePr>
          <p:nvPr/>
        </p:nvGraphicFramePr>
        <p:xfrm>
          <a:off x="1529555" y="5171083"/>
          <a:ext cx="3205163" cy="931862"/>
        </p:xfrm>
        <a:graphic>
          <a:graphicData uri="http://schemas.openxmlformats.org/presentationml/2006/ole">
            <mc:AlternateContent xmlns:mc="http://schemas.openxmlformats.org/markup-compatibility/2006">
              <mc:Choice xmlns:v="urn:schemas-microsoft-com:vml" Requires="v">
                <p:oleObj spid="_x0000_s23643" name="公式" r:id="rId17" imgW="39014400" imgH="11277600" progId="Equation.3">
                  <p:embed/>
                </p:oleObj>
              </mc:Choice>
              <mc:Fallback>
                <p:oleObj name="公式" r:id="rId17" imgW="39014400" imgH="11277600" progId="Equation.3">
                  <p:embed/>
                  <p:pic>
                    <p:nvPicPr>
                      <p:cNvPr id="0" name="图片 23642"/>
                      <p:cNvPicPr>
                        <a:picLocks noChangeAspect="1" noChangeArrowheads="1"/>
                      </p:cNvPicPr>
                      <p:nvPr/>
                    </p:nvPicPr>
                    <p:blipFill>
                      <a:blip r:embed="rId18"/>
                      <a:srcRect/>
                      <a:stretch>
                        <a:fillRect/>
                      </a:stretch>
                    </p:blipFill>
                    <p:spPr bwMode="auto">
                      <a:xfrm>
                        <a:off x="1529555" y="5171083"/>
                        <a:ext cx="3205163" cy="931862"/>
                      </a:xfrm>
                      <a:prstGeom prst="rect">
                        <a:avLst/>
                      </a:prstGeom>
                      <a:solidFill>
                        <a:srgbClr val="FFFFCC"/>
                      </a:solidFill>
                      <a:ln w="9525">
                        <a:solidFill>
                          <a:srgbClr val="FF000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wipe(left)">
                                      <p:cBhvr>
                                        <p:cTn id="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5" name="矩形 94"/>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三、感生电动势与感生电场的计算</a:t>
            </a:r>
            <a:endParaRPr kumimoji="1" lang="zh-CN" altLang="en-US" sz="2800" b="1">
              <a:solidFill>
                <a:srgbClr val="002060"/>
              </a:solidFill>
              <a:latin typeface="楷体_GB2312" pitchFamily="49" charset="-122"/>
              <a:ea typeface="楷体_GB2312" pitchFamily="49" charset="-122"/>
            </a:endParaRPr>
          </a:p>
        </p:txBody>
      </p:sp>
      <p:sp>
        <p:nvSpPr>
          <p:cNvPr id="71" name="Text Box 2"/>
          <p:cNvSpPr txBox="1">
            <a:spLocks noChangeArrowheads="1"/>
          </p:cNvSpPr>
          <p:nvPr/>
        </p:nvSpPr>
        <p:spPr bwMode="auto">
          <a:xfrm>
            <a:off x="4643189" y="5408737"/>
            <a:ext cx="4105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CC"/>
                </a:solidFill>
                <a:latin typeface="Times New Roman" panose="02020603050405020304" pitchFamily="18" charset="0"/>
              </a:rPr>
              <a:t>方向：</a:t>
            </a:r>
            <a:r>
              <a:rPr kumimoji="1" lang="zh-CN" altLang="en-US" sz="2800" b="1">
                <a:solidFill>
                  <a:srgbClr val="000000"/>
                </a:solidFill>
                <a:latin typeface="Times New Roman" panose="02020603050405020304" pitchFamily="18" charset="0"/>
              </a:rPr>
              <a:t>与假设方向相反，即应为逆时针方向</a:t>
            </a:r>
            <a:endParaRPr kumimoji="1" lang="en-US" altLang="zh-CN" sz="2800" b="1">
              <a:solidFill>
                <a:srgbClr val="000000"/>
              </a:solidFill>
              <a:latin typeface="Times New Roman" panose="02020603050405020304" pitchFamily="18" charset="0"/>
            </a:endParaRPr>
          </a:p>
        </p:txBody>
      </p:sp>
      <p:grpSp>
        <p:nvGrpSpPr>
          <p:cNvPr id="72" name="Group 3"/>
          <p:cNvGrpSpPr/>
          <p:nvPr/>
        </p:nvGrpSpPr>
        <p:grpSpPr bwMode="auto">
          <a:xfrm>
            <a:off x="900113" y="1269379"/>
            <a:ext cx="3600450" cy="965200"/>
            <a:chOff x="1841" y="391"/>
            <a:chExt cx="2687" cy="680"/>
          </a:xfrm>
        </p:grpSpPr>
        <p:graphicFrame>
          <p:nvGraphicFramePr>
            <p:cNvPr id="73" name="Object 4"/>
            <p:cNvGraphicFramePr>
              <a:graphicFrameLocks noChangeAspect="1"/>
            </p:cNvGraphicFramePr>
            <p:nvPr/>
          </p:nvGraphicFramePr>
          <p:xfrm>
            <a:off x="2359" y="391"/>
            <a:ext cx="2169" cy="680"/>
          </p:xfrm>
          <a:graphic>
            <a:graphicData uri="http://schemas.openxmlformats.org/presentationml/2006/ole">
              <mc:AlternateContent xmlns:mc="http://schemas.openxmlformats.org/markup-compatibility/2006">
                <mc:Choice xmlns:v="urn:schemas-microsoft-com:vml" Requires="v">
                  <p:oleObj spid="_x0000_s24704" name="公式" r:id="rId1" imgW="1257300" imgH="381000" progId="Equation.3">
                    <p:embed/>
                  </p:oleObj>
                </mc:Choice>
                <mc:Fallback>
                  <p:oleObj name="公式" r:id="rId1" imgW="1257300" imgH="381000" progId="Equation.3">
                    <p:embed/>
                    <p:pic>
                      <p:nvPicPr>
                        <p:cNvPr id="0" name="图片 24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 y="391"/>
                          <a:ext cx="2169" cy="6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Text Box 5"/>
            <p:cNvSpPr txBox="1">
              <a:spLocks noChangeArrowheads="1"/>
            </p:cNvSpPr>
            <p:nvPr/>
          </p:nvSpPr>
          <p:spPr bwMode="auto">
            <a:xfrm>
              <a:off x="1841" y="469"/>
              <a:ext cx="404" cy="3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有</a:t>
              </a:r>
              <a:endParaRPr kumimoji="1" lang="zh-CN" altLang="en-US" sz="2800" b="1">
                <a:solidFill>
                  <a:srgbClr val="000000"/>
                </a:solidFill>
                <a:latin typeface="Times New Roman" panose="02020603050405020304" pitchFamily="18" charset="0"/>
              </a:endParaRPr>
            </a:p>
          </p:txBody>
        </p:sp>
      </p:grpSp>
      <p:sp>
        <p:nvSpPr>
          <p:cNvPr id="75" name="Text Box 6"/>
          <p:cNvSpPr txBox="1">
            <a:spLocks noChangeArrowheads="1"/>
          </p:cNvSpPr>
          <p:nvPr/>
        </p:nvSpPr>
        <p:spPr bwMode="auto">
          <a:xfrm>
            <a:off x="250577" y="5121399"/>
            <a:ext cx="1152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得</a:t>
            </a:r>
            <a:endParaRPr kumimoji="1" lang="zh-CN" altLang="en-US" sz="2800" b="1">
              <a:solidFill>
                <a:srgbClr val="000000"/>
              </a:solidFill>
              <a:latin typeface="Times New Roman" panose="02020603050405020304" pitchFamily="18" charset="0"/>
            </a:endParaRPr>
          </a:p>
        </p:txBody>
      </p:sp>
      <p:graphicFrame>
        <p:nvGraphicFramePr>
          <p:cNvPr id="76" name="Object 7"/>
          <p:cNvGraphicFramePr>
            <a:graphicFrameLocks noChangeAspect="1"/>
          </p:cNvGraphicFramePr>
          <p:nvPr/>
        </p:nvGraphicFramePr>
        <p:xfrm>
          <a:off x="826839" y="4843587"/>
          <a:ext cx="2622550" cy="1054100"/>
        </p:xfrm>
        <a:graphic>
          <a:graphicData uri="http://schemas.openxmlformats.org/presentationml/2006/ole">
            <mc:AlternateContent xmlns:mc="http://schemas.openxmlformats.org/markup-compatibility/2006">
              <mc:Choice xmlns:v="urn:schemas-microsoft-com:vml" Requires="v">
                <p:oleObj spid="_x0000_s24705" name="公式" r:id="rId3" imgW="951865" imgH="406400" progId="Equation.3">
                  <p:embed/>
                </p:oleObj>
              </mc:Choice>
              <mc:Fallback>
                <p:oleObj name="公式" r:id="rId3" imgW="951865" imgH="406400" progId="Equation.3">
                  <p:embed/>
                  <p:pic>
                    <p:nvPicPr>
                      <p:cNvPr id="0" name="图片 247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39" y="4843587"/>
                        <a:ext cx="2622550" cy="1054100"/>
                      </a:xfrm>
                      <a:prstGeom prst="rect">
                        <a:avLst/>
                      </a:prstGeom>
                      <a:gradFill rotWithShape="1">
                        <a:gsLst>
                          <a:gs pos="0">
                            <a:srgbClr val="FFFFCC"/>
                          </a:gs>
                          <a:gs pos="50000">
                            <a:schemeClr val="bg1"/>
                          </a:gs>
                          <a:gs pos="100000">
                            <a:srgbClr val="FFFFCC"/>
                          </a:gs>
                        </a:gsLst>
                        <a:lin ang="5400000" scaled="1"/>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7" name="Group 8"/>
          <p:cNvGrpSpPr/>
          <p:nvPr/>
        </p:nvGrpSpPr>
        <p:grpSpPr bwMode="auto">
          <a:xfrm>
            <a:off x="6227067" y="260648"/>
            <a:ext cx="2665413" cy="2474912"/>
            <a:chOff x="3333" y="2568"/>
            <a:chExt cx="1679" cy="1559"/>
          </a:xfrm>
        </p:grpSpPr>
        <p:sp>
          <p:nvSpPr>
            <p:cNvPr id="78" name="Line 9"/>
            <p:cNvSpPr>
              <a:spLocks noChangeShapeType="1"/>
            </p:cNvSpPr>
            <p:nvPr/>
          </p:nvSpPr>
          <p:spPr bwMode="auto">
            <a:xfrm>
              <a:off x="4343" y="3238"/>
              <a:ext cx="0" cy="499"/>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aphicFrame>
          <p:nvGraphicFramePr>
            <p:cNvPr id="79" name="Object 10"/>
            <p:cNvGraphicFramePr>
              <a:graphicFrameLocks noChangeAspect="1"/>
            </p:cNvGraphicFramePr>
            <p:nvPr/>
          </p:nvGraphicFramePr>
          <p:xfrm>
            <a:off x="4475" y="3657"/>
            <a:ext cx="537" cy="470"/>
          </p:xfrm>
          <a:graphic>
            <a:graphicData uri="http://schemas.openxmlformats.org/presentationml/2006/ole">
              <mc:AlternateContent xmlns:mc="http://schemas.openxmlformats.org/markup-compatibility/2006">
                <mc:Choice xmlns:v="urn:schemas-microsoft-com:vml" Requires="v">
                  <p:oleObj spid="_x0000_s24706" name="公式" r:id="rId5" imgW="171450" imgH="154940" progId="Equation.3">
                    <p:embed/>
                  </p:oleObj>
                </mc:Choice>
                <mc:Fallback>
                  <p:oleObj name="公式" r:id="rId5" imgW="171450" imgH="154940" progId="Equation.3">
                    <p:embed/>
                    <p:pic>
                      <p:nvPicPr>
                        <p:cNvPr id="0" name="图片 247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75" y="3657"/>
                          <a:ext cx="537"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Text Box 11"/>
            <p:cNvSpPr txBox="1">
              <a:spLocks noChangeArrowheads="1"/>
            </p:cNvSpPr>
            <p:nvPr/>
          </p:nvSpPr>
          <p:spPr bwMode="auto">
            <a:xfrm>
              <a:off x="4241" y="3719"/>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FF3300"/>
                  </a:solidFill>
                  <a:latin typeface="Times New Roman" panose="02020603050405020304" pitchFamily="18" charset="0"/>
                </a:rPr>
                <a:t>设</a:t>
              </a:r>
              <a:endParaRPr kumimoji="1" lang="zh-CN" altLang="en-US" sz="2800" b="1">
                <a:solidFill>
                  <a:srgbClr val="FF3300"/>
                </a:solidFill>
                <a:latin typeface="Times New Roman" panose="02020603050405020304" pitchFamily="18" charset="0"/>
              </a:endParaRPr>
            </a:p>
          </p:txBody>
        </p:sp>
        <p:grpSp>
          <p:nvGrpSpPr>
            <p:cNvPr id="81" name="Group 12"/>
            <p:cNvGrpSpPr/>
            <p:nvPr/>
          </p:nvGrpSpPr>
          <p:grpSpPr bwMode="auto">
            <a:xfrm>
              <a:off x="3333" y="2568"/>
              <a:ext cx="1361" cy="1315"/>
              <a:chOff x="748" y="2659"/>
              <a:chExt cx="1361" cy="1315"/>
            </a:xfrm>
          </p:grpSpPr>
          <p:sp>
            <p:nvSpPr>
              <p:cNvPr id="83" name="Oval 13"/>
              <p:cNvSpPr>
                <a:spLocks noChangeArrowheads="1"/>
              </p:cNvSpPr>
              <p:nvPr/>
            </p:nvSpPr>
            <p:spPr bwMode="auto">
              <a:xfrm>
                <a:off x="748" y="2659"/>
                <a:ext cx="1361" cy="1315"/>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84" name="Oval 14"/>
              <p:cNvSpPr>
                <a:spLocks noChangeArrowheads="1"/>
              </p:cNvSpPr>
              <p:nvPr/>
            </p:nvSpPr>
            <p:spPr bwMode="auto">
              <a:xfrm>
                <a:off x="1078" y="2976"/>
                <a:ext cx="680" cy="681"/>
              </a:xfrm>
              <a:prstGeom prst="ellipse">
                <a:avLst/>
              </a:prstGeom>
              <a:noFill/>
              <a:ln w="9525">
                <a:solidFill>
                  <a:schemeClr val="tx1"/>
                </a:solidFill>
                <a:prstDash val="lgDash"/>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85" name="Line 15"/>
              <p:cNvSpPr>
                <a:spLocks noChangeShapeType="1"/>
              </p:cNvSpPr>
              <p:nvPr/>
            </p:nvSpPr>
            <p:spPr bwMode="auto">
              <a:xfrm>
                <a:off x="1429" y="3327"/>
                <a:ext cx="31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86" name="Line 16"/>
              <p:cNvSpPr>
                <a:spLocks noChangeShapeType="1"/>
              </p:cNvSpPr>
              <p:nvPr/>
            </p:nvSpPr>
            <p:spPr bwMode="auto">
              <a:xfrm flipH="1" flipV="1">
                <a:off x="1066" y="2750"/>
                <a:ext cx="363" cy="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87" name="Line 17"/>
              <p:cNvSpPr>
                <a:spLocks noChangeShapeType="1"/>
              </p:cNvSpPr>
              <p:nvPr/>
            </p:nvSpPr>
            <p:spPr bwMode="auto">
              <a:xfrm flipH="1">
                <a:off x="1610" y="3521"/>
                <a:ext cx="91" cy="9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nvGrpSpPr>
              <p:cNvPr id="88" name="Group 18"/>
              <p:cNvGrpSpPr/>
              <p:nvPr/>
            </p:nvGrpSpPr>
            <p:grpSpPr bwMode="auto">
              <a:xfrm>
                <a:off x="1292" y="2840"/>
                <a:ext cx="45" cy="46"/>
                <a:chOff x="3742" y="2341"/>
                <a:chExt cx="45" cy="46"/>
              </a:xfrm>
            </p:grpSpPr>
            <p:sp>
              <p:nvSpPr>
                <p:cNvPr id="136" name="Line 19"/>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37" name="Line 20"/>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89" name="Group 21"/>
              <p:cNvGrpSpPr/>
              <p:nvPr/>
            </p:nvGrpSpPr>
            <p:grpSpPr bwMode="auto">
              <a:xfrm>
                <a:off x="975" y="3022"/>
                <a:ext cx="45" cy="46"/>
                <a:chOff x="3742" y="2341"/>
                <a:chExt cx="45" cy="46"/>
              </a:xfrm>
            </p:grpSpPr>
            <p:sp>
              <p:nvSpPr>
                <p:cNvPr id="134" name="Line 22"/>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35" name="Line 23"/>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0" name="Group 24"/>
              <p:cNvGrpSpPr/>
              <p:nvPr/>
            </p:nvGrpSpPr>
            <p:grpSpPr bwMode="auto">
              <a:xfrm>
                <a:off x="884" y="3294"/>
                <a:ext cx="45" cy="46"/>
                <a:chOff x="3742" y="2341"/>
                <a:chExt cx="45" cy="46"/>
              </a:xfrm>
            </p:grpSpPr>
            <p:sp>
              <p:nvSpPr>
                <p:cNvPr id="132" name="Line 25"/>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33" name="Line 26"/>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1" name="Group 27"/>
              <p:cNvGrpSpPr/>
              <p:nvPr/>
            </p:nvGrpSpPr>
            <p:grpSpPr bwMode="auto">
              <a:xfrm>
                <a:off x="975" y="3566"/>
                <a:ext cx="45" cy="46"/>
                <a:chOff x="3742" y="2341"/>
                <a:chExt cx="45" cy="46"/>
              </a:xfrm>
            </p:grpSpPr>
            <p:sp>
              <p:nvSpPr>
                <p:cNvPr id="130" name="Line 28"/>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31" name="Line 29"/>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2" name="Group 30"/>
              <p:cNvGrpSpPr/>
              <p:nvPr/>
            </p:nvGrpSpPr>
            <p:grpSpPr bwMode="auto">
              <a:xfrm>
                <a:off x="1202" y="3748"/>
                <a:ext cx="45" cy="46"/>
                <a:chOff x="3742" y="2341"/>
                <a:chExt cx="45" cy="46"/>
              </a:xfrm>
            </p:grpSpPr>
            <p:sp>
              <p:nvSpPr>
                <p:cNvPr id="128" name="Line 31"/>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29" name="Line 32"/>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3" name="Group 33"/>
              <p:cNvGrpSpPr/>
              <p:nvPr/>
            </p:nvGrpSpPr>
            <p:grpSpPr bwMode="auto">
              <a:xfrm>
                <a:off x="1519" y="3793"/>
                <a:ext cx="45" cy="46"/>
                <a:chOff x="3742" y="2341"/>
                <a:chExt cx="45" cy="46"/>
              </a:xfrm>
            </p:grpSpPr>
            <p:sp>
              <p:nvSpPr>
                <p:cNvPr id="126" name="Line 34"/>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27" name="Line 35"/>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4" name="Group 36"/>
              <p:cNvGrpSpPr/>
              <p:nvPr/>
            </p:nvGrpSpPr>
            <p:grpSpPr bwMode="auto">
              <a:xfrm>
                <a:off x="1746" y="3657"/>
                <a:ext cx="45" cy="46"/>
                <a:chOff x="3742" y="2341"/>
                <a:chExt cx="45" cy="46"/>
              </a:xfrm>
            </p:grpSpPr>
            <p:sp>
              <p:nvSpPr>
                <p:cNvPr id="124" name="Line 37"/>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25" name="Line 38"/>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7" name="Group 39"/>
              <p:cNvGrpSpPr/>
              <p:nvPr/>
            </p:nvGrpSpPr>
            <p:grpSpPr bwMode="auto">
              <a:xfrm>
                <a:off x="1882" y="3430"/>
                <a:ext cx="45" cy="46"/>
                <a:chOff x="3742" y="2341"/>
                <a:chExt cx="45" cy="46"/>
              </a:xfrm>
            </p:grpSpPr>
            <p:sp>
              <p:nvSpPr>
                <p:cNvPr id="122" name="Line 40"/>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23" name="Line 41"/>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8" name="Group 42"/>
              <p:cNvGrpSpPr/>
              <p:nvPr/>
            </p:nvGrpSpPr>
            <p:grpSpPr bwMode="auto">
              <a:xfrm>
                <a:off x="1882" y="3113"/>
                <a:ext cx="45" cy="46"/>
                <a:chOff x="3742" y="2341"/>
                <a:chExt cx="45" cy="46"/>
              </a:xfrm>
            </p:grpSpPr>
            <p:sp>
              <p:nvSpPr>
                <p:cNvPr id="120" name="Line 43"/>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21" name="Line 44"/>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99" name="Group 45"/>
              <p:cNvGrpSpPr/>
              <p:nvPr/>
            </p:nvGrpSpPr>
            <p:grpSpPr bwMode="auto">
              <a:xfrm>
                <a:off x="1610" y="2886"/>
                <a:ext cx="45" cy="46"/>
                <a:chOff x="3742" y="2341"/>
                <a:chExt cx="45" cy="46"/>
              </a:xfrm>
            </p:grpSpPr>
            <p:sp>
              <p:nvSpPr>
                <p:cNvPr id="118" name="Line 46"/>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19" name="Line 47"/>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100" name="Group 48"/>
              <p:cNvGrpSpPr/>
              <p:nvPr/>
            </p:nvGrpSpPr>
            <p:grpSpPr bwMode="auto">
              <a:xfrm>
                <a:off x="1202" y="3158"/>
                <a:ext cx="45" cy="46"/>
                <a:chOff x="3742" y="2341"/>
                <a:chExt cx="45" cy="46"/>
              </a:xfrm>
            </p:grpSpPr>
            <p:sp>
              <p:nvSpPr>
                <p:cNvPr id="116" name="Line 49"/>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17" name="Line 50"/>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101" name="Group 51"/>
              <p:cNvGrpSpPr/>
              <p:nvPr/>
            </p:nvGrpSpPr>
            <p:grpSpPr bwMode="auto">
              <a:xfrm>
                <a:off x="1247" y="3475"/>
                <a:ext cx="45" cy="46"/>
                <a:chOff x="3742" y="2341"/>
                <a:chExt cx="45" cy="46"/>
              </a:xfrm>
            </p:grpSpPr>
            <p:sp>
              <p:nvSpPr>
                <p:cNvPr id="114" name="Line 52"/>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15" name="Line 53"/>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102" name="Group 54"/>
              <p:cNvGrpSpPr/>
              <p:nvPr/>
            </p:nvGrpSpPr>
            <p:grpSpPr bwMode="auto">
              <a:xfrm>
                <a:off x="1565" y="3430"/>
                <a:ext cx="45" cy="46"/>
                <a:chOff x="3742" y="2341"/>
                <a:chExt cx="45" cy="46"/>
              </a:xfrm>
            </p:grpSpPr>
            <p:sp>
              <p:nvSpPr>
                <p:cNvPr id="112" name="Line 55"/>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13" name="Line 56"/>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pSp>
            <p:nvGrpSpPr>
              <p:cNvPr id="103" name="Group 57"/>
              <p:cNvGrpSpPr/>
              <p:nvPr/>
            </p:nvGrpSpPr>
            <p:grpSpPr bwMode="auto">
              <a:xfrm>
                <a:off x="1519" y="3113"/>
                <a:ext cx="45" cy="46"/>
                <a:chOff x="3742" y="2341"/>
                <a:chExt cx="45" cy="46"/>
              </a:xfrm>
            </p:grpSpPr>
            <p:sp>
              <p:nvSpPr>
                <p:cNvPr id="110" name="Line 58"/>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11" name="Line 59"/>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pSp>
          <p:graphicFrame>
            <p:nvGraphicFramePr>
              <p:cNvPr id="104" name="Object 60"/>
              <p:cNvGraphicFramePr>
                <a:graphicFrameLocks noChangeAspect="1"/>
              </p:cNvGraphicFramePr>
              <p:nvPr/>
            </p:nvGraphicFramePr>
            <p:xfrm>
              <a:off x="1247" y="3249"/>
              <a:ext cx="179" cy="251"/>
            </p:xfrm>
            <a:graphic>
              <a:graphicData uri="http://schemas.openxmlformats.org/presentationml/2006/ole">
                <mc:AlternateContent xmlns:mc="http://schemas.openxmlformats.org/markup-compatibility/2006">
                  <mc:Choice xmlns:v="urn:schemas-microsoft-com:vml" Requires="v">
                    <p:oleObj spid="_x0000_s24707" name="公式" r:id="rId7" imgW="127000" imgH="177165" progId="Equation.3">
                      <p:embed/>
                    </p:oleObj>
                  </mc:Choice>
                  <mc:Fallback>
                    <p:oleObj name="公式" r:id="rId7" imgW="127000" imgH="177165" progId="Equation.3">
                      <p:embed/>
                      <p:pic>
                        <p:nvPicPr>
                          <p:cNvPr id="0" name="图片 247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3249"/>
                            <a:ext cx="17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61"/>
              <p:cNvGraphicFramePr>
                <a:graphicFrameLocks noChangeAspect="1"/>
              </p:cNvGraphicFramePr>
              <p:nvPr/>
            </p:nvGraphicFramePr>
            <p:xfrm>
              <a:off x="975" y="2880"/>
              <a:ext cx="233" cy="233"/>
            </p:xfrm>
            <a:graphic>
              <a:graphicData uri="http://schemas.openxmlformats.org/presentationml/2006/ole">
                <mc:AlternateContent xmlns:mc="http://schemas.openxmlformats.org/markup-compatibility/2006">
                  <mc:Choice xmlns:v="urn:schemas-microsoft-com:vml" Requires="v">
                    <p:oleObj spid="_x0000_s24708" name="公式" r:id="rId9" imgW="165100" imgH="165100" progId="Equation.3">
                      <p:embed/>
                    </p:oleObj>
                  </mc:Choice>
                  <mc:Fallback>
                    <p:oleObj name="公式" r:id="rId9" imgW="165100" imgH="165100" progId="Equation.3">
                      <p:embed/>
                      <p:pic>
                        <p:nvPicPr>
                          <p:cNvPr id="0" name="图片 247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 y="2880"/>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 name="Object 62"/>
              <p:cNvGraphicFramePr>
                <a:graphicFrameLocks noChangeAspect="1"/>
              </p:cNvGraphicFramePr>
              <p:nvPr/>
            </p:nvGraphicFramePr>
            <p:xfrm>
              <a:off x="1519" y="3158"/>
              <a:ext cx="161" cy="179"/>
            </p:xfrm>
            <a:graphic>
              <a:graphicData uri="http://schemas.openxmlformats.org/presentationml/2006/ole">
                <mc:AlternateContent xmlns:mc="http://schemas.openxmlformats.org/markup-compatibility/2006">
                  <mc:Choice xmlns:v="urn:schemas-microsoft-com:vml" Requires="v">
                    <p:oleObj spid="_x0000_s24709" name="公式" r:id="rId11" imgW="114300" imgH="127000" progId="Equation.3">
                      <p:embed/>
                    </p:oleObj>
                  </mc:Choice>
                  <mc:Fallback>
                    <p:oleObj name="公式" r:id="rId11" imgW="114300" imgH="127000" progId="Equation.3">
                      <p:embed/>
                      <p:pic>
                        <p:nvPicPr>
                          <p:cNvPr id="0" name="图片 2470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9" y="3158"/>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 name="Object 63"/>
              <p:cNvGraphicFramePr>
                <a:graphicFrameLocks noChangeAspect="1"/>
              </p:cNvGraphicFramePr>
              <p:nvPr/>
            </p:nvGraphicFramePr>
            <p:xfrm>
              <a:off x="1746" y="3203"/>
              <a:ext cx="233" cy="233"/>
            </p:xfrm>
            <a:graphic>
              <a:graphicData uri="http://schemas.openxmlformats.org/presentationml/2006/ole">
                <mc:AlternateContent xmlns:mc="http://schemas.openxmlformats.org/markup-compatibility/2006">
                  <mc:Choice xmlns:v="urn:schemas-microsoft-com:vml" Requires="v">
                    <p:oleObj spid="_x0000_s24710" name="公式" r:id="rId13" imgW="165100" imgH="165100" progId="Equation.3">
                      <p:embed/>
                    </p:oleObj>
                  </mc:Choice>
                  <mc:Fallback>
                    <p:oleObj name="公式" r:id="rId13" imgW="165100" imgH="165100" progId="Equation.3">
                      <p:embed/>
                      <p:pic>
                        <p:nvPicPr>
                          <p:cNvPr id="0" name="图片 247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46" y="3203"/>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 name="Oval 64"/>
              <p:cNvSpPr>
                <a:spLocks noChangeArrowheads="1"/>
              </p:cNvSpPr>
              <p:nvPr/>
            </p:nvSpPr>
            <p:spPr bwMode="auto">
              <a:xfrm>
                <a:off x="1734" y="3305"/>
                <a:ext cx="45" cy="46"/>
              </a:xfrm>
              <a:prstGeom prst="ellipse">
                <a:avLst/>
              </a:prstGeom>
              <a:solidFill>
                <a:schemeClr val="tx1"/>
              </a:solidFill>
              <a:ln w="9525">
                <a:solidFill>
                  <a:schemeClr val="tx1"/>
                </a:solidFill>
                <a:round/>
              </a:ln>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aphicFrame>
            <p:nvGraphicFramePr>
              <p:cNvPr id="109" name="Object 65"/>
              <p:cNvGraphicFramePr>
                <a:graphicFrameLocks noChangeAspect="1"/>
              </p:cNvGraphicFramePr>
              <p:nvPr/>
            </p:nvGraphicFramePr>
            <p:xfrm>
              <a:off x="839" y="3294"/>
              <a:ext cx="233" cy="287"/>
            </p:xfrm>
            <a:graphic>
              <a:graphicData uri="http://schemas.openxmlformats.org/presentationml/2006/ole">
                <mc:AlternateContent xmlns:mc="http://schemas.openxmlformats.org/markup-compatibility/2006">
                  <mc:Choice xmlns:v="urn:schemas-microsoft-com:vml" Requires="v">
                    <p:oleObj spid="_x0000_s24711" name="公式" r:id="rId15" imgW="165100" imgH="203200" progId="Equation.3">
                      <p:embed/>
                    </p:oleObj>
                  </mc:Choice>
                  <mc:Fallback>
                    <p:oleObj name="公式" r:id="rId15" imgW="165100" imgH="203200" progId="Equation.3">
                      <p:embed/>
                      <p:pic>
                        <p:nvPicPr>
                          <p:cNvPr id="0" name="图片 247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3294"/>
                            <a:ext cx="23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 name="Object 66"/>
            <p:cNvGraphicFramePr>
              <a:graphicFrameLocks noChangeAspect="1"/>
            </p:cNvGraphicFramePr>
            <p:nvPr/>
          </p:nvGraphicFramePr>
          <p:xfrm>
            <a:off x="4150" y="3475"/>
            <a:ext cx="209" cy="227"/>
          </p:xfrm>
          <a:graphic>
            <a:graphicData uri="http://schemas.openxmlformats.org/presentationml/2006/ole">
              <mc:AlternateContent xmlns:mc="http://schemas.openxmlformats.org/markup-compatibility/2006">
                <mc:Choice xmlns:v="urn:schemas-microsoft-com:vml" Requires="v">
                  <p:oleObj spid="_x0000_s24712" name="公式" r:id="rId17" imgW="152400" imgH="165100" progId="Equation.3">
                    <p:embed/>
                  </p:oleObj>
                </mc:Choice>
                <mc:Fallback>
                  <p:oleObj name="公式" r:id="rId17" imgW="152400" imgH="165100" progId="Equation.3">
                    <p:embed/>
                    <p:pic>
                      <p:nvPicPr>
                        <p:cNvPr id="0" name="图片 247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50" y="3475"/>
                          <a:ext cx="20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8" name="Object 67"/>
          <p:cNvGraphicFramePr/>
          <p:nvPr/>
        </p:nvGraphicFramePr>
        <p:xfrm>
          <a:off x="1246188" y="2159967"/>
          <a:ext cx="3181350" cy="1052512"/>
        </p:xfrm>
        <a:graphic>
          <a:graphicData uri="http://schemas.openxmlformats.org/presentationml/2006/ole">
            <mc:AlternateContent xmlns:mc="http://schemas.openxmlformats.org/markup-compatibility/2006">
              <mc:Choice xmlns:v="urn:schemas-microsoft-com:vml" Requires="v">
                <p:oleObj spid="_x0000_s24713" name="Equation" r:id="rId19" imgW="1422400" imgH="469900" progId="Equation.DSMT4">
                  <p:embed/>
                </p:oleObj>
              </mc:Choice>
              <mc:Fallback>
                <p:oleObj name="Equation" r:id="rId19" imgW="1422400" imgH="469900" progId="Equation.DSMT4">
                  <p:embed/>
                  <p:pic>
                    <p:nvPicPr>
                      <p:cNvPr id="0" name="图片 2471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46188" y="2159967"/>
                        <a:ext cx="318135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 name="Text Box 72"/>
          <p:cNvSpPr txBox="1">
            <a:spLocks noChangeArrowheads="1"/>
          </p:cNvSpPr>
          <p:nvPr/>
        </p:nvSpPr>
        <p:spPr bwMode="auto">
          <a:xfrm>
            <a:off x="3779589" y="5259512"/>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即</a:t>
            </a:r>
            <a:endParaRPr kumimoji="1" lang="zh-CN" altLang="en-US" sz="2800" b="1">
              <a:solidFill>
                <a:srgbClr val="000000"/>
              </a:solidFill>
              <a:latin typeface="Times New Roman" panose="02020603050405020304" pitchFamily="18" charset="0"/>
            </a:endParaRPr>
          </a:p>
        </p:txBody>
      </p:sp>
      <p:graphicFrame>
        <p:nvGraphicFramePr>
          <p:cNvPr id="140" name="Object 73"/>
          <p:cNvGraphicFramePr>
            <a:graphicFrameLocks noChangeAspect="1"/>
          </p:cNvGraphicFramePr>
          <p:nvPr/>
        </p:nvGraphicFramePr>
        <p:xfrm>
          <a:off x="5646489" y="4499099"/>
          <a:ext cx="2165350" cy="957263"/>
        </p:xfrm>
        <a:graphic>
          <a:graphicData uri="http://schemas.openxmlformats.org/presentationml/2006/ole">
            <mc:AlternateContent xmlns:mc="http://schemas.openxmlformats.org/markup-compatibility/2006">
              <mc:Choice xmlns:v="urn:schemas-microsoft-com:vml" Requires="v">
                <p:oleObj spid="_x0000_s24714" name="Equation" r:id="rId21" imgW="837565" imgH="393700" progId="Equation.DSMT4">
                  <p:embed/>
                </p:oleObj>
              </mc:Choice>
              <mc:Fallback>
                <p:oleObj name="Equation" r:id="rId21" imgW="837565" imgH="393700" progId="Equation.DSMT4">
                  <p:embed/>
                  <p:pic>
                    <p:nvPicPr>
                      <p:cNvPr id="0" name="图片 2471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46489" y="4499099"/>
                        <a:ext cx="216535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1" name="Text Box 74"/>
          <p:cNvSpPr txBox="1">
            <a:spLocks noChangeArrowheads="1"/>
          </p:cNvSpPr>
          <p:nvPr/>
        </p:nvSpPr>
        <p:spPr bwMode="auto">
          <a:xfrm>
            <a:off x="4643189" y="4761037"/>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CC"/>
                </a:solidFill>
                <a:latin typeface="Times New Roman" panose="02020603050405020304" pitchFamily="18" charset="0"/>
              </a:rPr>
              <a:t>大小</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
        <p:nvSpPr>
          <p:cNvPr id="142" name="AutoShape 75"/>
          <p:cNvSpPr/>
          <p:nvPr/>
        </p:nvSpPr>
        <p:spPr bwMode="auto">
          <a:xfrm>
            <a:off x="4427289" y="4976937"/>
            <a:ext cx="214313" cy="1306512"/>
          </a:xfrm>
          <a:prstGeom prst="leftBrace">
            <a:avLst>
              <a:gd name="adj1" fmla="val 50802"/>
              <a:gd name="adj2" fmla="val 50000"/>
            </a:avLst>
          </a:prstGeom>
          <a:noFill/>
          <a:ln w="28575">
            <a:solidFill>
              <a:srgbClr val="009900"/>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43" name="Text Box 76"/>
          <p:cNvSpPr txBox="1">
            <a:spLocks noChangeArrowheads="1"/>
          </p:cNvSpPr>
          <p:nvPr/>
        </p:nvSpPr>
        <p:spPr bwMode="auto">
          <a:xfrm>
            <a:off x="539750" y="693117"/>
            <a:ext cx="343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2800" b="1">
                <a:solidFill>
                  <a:srgbClr val="000000"/>
                </a:solidFill>
              </a:rPr>
              <a:t>设回路</a:t>
            </a:r>
            <a:r>
              <a:rPr lang="zh-CN" altLang="en-US" sz="2800" b="1" i="1">
                <a:solidFill>
                  <a:srgbClr val="000000"/>
                </a:solidFill>
                <a:latin typeface="Times New Roman" panose="02020603050405020304" pitchFamily="18" charset="0"/>
              </a:rPr>
              <a:t> </a:t>
            </a:r>
            <a:r>
              <a:rPr lang="en-US" altLang="zh-CN" sz="2800" b="1" i="1">
                <a:solidFill>
                  <a:srgbClr val="000000"/>
                </a:solidFill>
                <a:latin typeface="Times New Roman" panose="02020603050405020304" pitchFamily="18" charset="0"/>
              </a:rPr>
              <a:t>L </a:t>
            </a:r>
            <a:r>
              <a:rPr lang="zh-CN" altLang="en-US" sz="2800" b="1">
                <a:solidFill>
                  <a:srgbClr val="000000"/>
                </a:solidFill>
              </a:rPr>
              <a:t>顺时针绕行</a:t>
            </a:r>
            <a:endParaRPr lang="zh-CN" altLang="en-US" sz="2800" b="1">
              <a:solidFill>
                <a:srgbClr val="000000"/>
              </a:solidFill>
            </a:endParaRPr>
          </a:p>
        </p:txBody>
      </p:sp>
      <p:sp>
        <p:nvSpPr>
          <p:cNvPr id="144" name="AutoShape 77"/>
          <p:cNvSpPr/>
          <p:nvPr/>
        </p:nvSpPr>
        <p:spPr bwMode="auto">
          <a:xfrm>
            <a:off x="4716463" y="1413842"/>
            <a:ext cx="288925" cy="1439862"/>
          </a:xfrm>
          <a:prstGeom prst="rightBrace">
            <a:avLst>
              <a:gd name="adj1" fmla="val 41529"/>
              <a:gd name="adj2" fmla="val 50000"/>
            </a:avLst>
          </a:prstGeom>
          <a:noFill/>
          <a:ln w="28575">
            <a:solidFill>
              <a:srgbClr val="009900"/>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sp>
        <p:nvSpPr>
          <p:cNvPr id="145" name="AutoShape 78"/>
          <p:cNvSpPr>
            <a:spLocks noChangeArrowheads="1"/>
          </p:cNvSpPr>
          <p:nvPr/>
        </p:nvSpPr>
        <p:spPr bwMode="auto">
          <a:xfrm>
            <a:off x="5073971" y="1988517"/>
            <a:ext cx="753742" cy="217487"/>
          </a:xfrm>
          <a:prstGeom prst="rightArrow">
            <a:avLst>
              <a:gd name="adj1" fmla="val 50000"/>
              <a:gd name="adj2" fmla="val 112845"/>
            </a:avLst>
          </a:prstGeom>
          <a:solidFill>
            <a:srgbClr val="FFFFCC"/>
          </a:solidFill>
          <a:ln w="19050">
            <a:solidFill>
              <a:srgbClr val="0000FF"/>
            </a:solidFill>
            <a:miter lim="800000"/>
          </a:ln>
        </p:spPr>
        <p:txBody>
          <a:bodyPr wrap="none" anchor="ctr"/>
          <a:lstStyle/>
          <a:p>
            <a:pPr eaLnBrk="0" fontAlgn="base" hangingPunct="0">
              <a:spcBef>
                <a:spcPct val="0"/>
              </a:spcBef>
              <a:spcAft>
                <a:spcPct val="0"/>
              </a:spcAft>
            </a:pPr>
            <a:endParaRPr lang="zh-CN" altLang="en-US" sz="2800">
              <a:solidFill>
                <a:srgbClr val="000000"/>
              </a:solidFill>
              <a:ea typeface="宋体" panose="02010600030101010101" pitchFamily="2" charset="-122"/>
            </a:endParaRPr>
          </a:p>
        </p:txBody>
      </p:sp>
      <p:graphicFrame>
        <p:nvGraphicFramePr>
          <p:cNvPr id="146" name="Object 79"/>
          <p:cNvGraphicFramePr>
            <a:graphicFrameLocks noChangeAspect="1"/>
          </p:cNvGraphicFramePr>
          <p:nvPr/>
        </p:nvGraphicFramePr>
        <p:xfrm>
          <a:off x="5990530" y="2821334"/>
          <a:ext cx="2992437" cy="974725"/>
        </p:xfrm>
        <a:graphic>
          <a:graphicData uri="http://schemas.openxmlformats.org/presentationml/2006/ole">
            <mc:AlternateContent xmlns:mc="http://schemas.openxmlformats.org/markup-compatibility/2006">
              <mc:Choice xmlns:v="urn:schemas-microsoft-com:vml" Requires="v">
                <p:oleObj spid="_x0000_s24715" name="Equation" r:id="rId23" imgW="1069340" imgH="351155" progId="Equation.DSMT4">
                  <p:embed/>
                </p:oleObj>
              </mc:Choice>
              <mc:Fallback>
                <p:oleObj name="Equation" r:id="rId23" imgW="1069340" imgH="351155" progId="Equation.DSMT4">
                  <p:embed/>
                  <p:pic>
                    <p:nvPicPr>
                      <p:cNvPr id="0" name="图片 247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90530" y="2821334"/>
                        <a:ext cx="2992437" cy="974725"/>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 name="Text Box 80"/>
          <p:cNvSpPr txBox="1">
            <a:spLocks noChangeArrowheads="1"/>
          </p:cNvSpPr>
          <p:nvPr/>
        </p:nvSpPr>
        <p:spPr bwMode="auto">
          <a:xfrm>
            <a:off x="250577" y="3835524"/>
            <a:ext cx="3041650" cy="519113"/>
          </a:xfrm>
          <a:prstGeom prst="rect">
            <a:avLst/>
          </a:prstGeom>
          <a:noFill/>
          <a:ln w="9525">
            <a:noFill/>
            <a:miter lim="800000"/>
          </a:ln>
          <a:effectLst/>
        </p:spPr>
        <p:txBody>
          <a:bodyPr wrap="none">
            <a:spAutoFit/>
          </a:bodyPr>
          <a:lstStyle/>
          <a:p>
            <a:pPr eaLnBrk="0" fontAlgn="base" hangingPunct="0">
              <a:spcBef>
                <a:spcPct val="0"/>
              </a:spcBef>
              <a:spcAft>
                <a:spcPct val="0"/>
              </a:spcAft>
              <a:defRPr/>
            </a:pPr>
            <a:r>
              <a:rPr lang="zh-CN" altLang="en-US" sz="2800" b="1">
                <a:solidFill>
                  <a:srgbClr val="CC3300"/>
                </a:solidFill>
                <a:effectLst>
                  <a:outerShdw blurRad="38100" dist="38100" dir="2700000" algn="tl">
                    <a:srgbClr val="C0C0C0"/>
                  </a:outerShdw>
                </a:effectLst>
                <a:ea typeface="宋体" panose="02010600030101010101" pitchFamily="2" charset="-122"/>
              </a:rPr>
              <a:t>对于圆柱形内部</a:t>
            </a:r>
            <a:r>
              <a:rPr lang="zh-CN" altLang="en-US" sz="2800" b="1">
                <a:solidFill>
                  <a:srgbClr val="CC3300"/>
                </a:solidFill>
                <a:ea typeface="宋体" panose="02010600030101010101" pitchFamily="2" charset="-122"/>
              </a:rPr>
              <a:t>：</a:t>
            </a:r>
            <a:endParaRPr lang="zh-CN" altLang="en-US" sz="2800" b="1">
              <a:solidFill>
                <a:srgbClr val="CC3300"/>
              </a:solidFill>
              <a:ea typeface="宋体" panose="02010600030101010101" pitchFamily="2" charset="-122"/>
            </a:endParaRPr>
          </a:p>
        </p:txBody>
      </p:sp>
      <p:graphicFrame>
        <p:nvGraphicFramePr>
          <p:cNvPr id="148" name="Object 81"/>
          <p:cNvGraphicFramePr>
            <a:graphicFrameLocks noChangeAspect="1"/>
          </p:cNvGraphicFramePr>
          <p:nvPr/>
        </p:nvGraphicFramePr>
        <p:xfrm>
          <a:off x="3073152" y="3645024"/>
          <a:ext cx="3011487" cy="942975"/>
        </p:xfrm>
        <a:graphic>
          <a:graphicData uri="http://schemas.openxmlformats.org/presentationml/2006/ole">
            <mc:AlternateContent xmlns:mc="http://schemas.openxmlformats.org/markup-compatibility/2006">
              <mc:Choice xmlns:v="urn:schemas-microsoft-com:vml" Requires="v">
                <p:oleObj spid="_x0000_s24716" name="Equation" r:id="rId25" imgW="1256665" imgH="393700" progId="Equation.DSMT4">
                  <p:embed/>
                </p:oleObj>
              </mc:Choice>
              <mc:Fallback>
                <p:oleObj name="Equation" r:id="rId25" imgW="1256665" imgH="393700" progId="Equation.DSMT4">
                  <p:embed/>
                  <p:pic>
                    <p:nvPicPr>
                      <p:cNvPr id="0" name="图片 247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73152" y="3645024"/>
                        <a:ext cx="3011487"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9" name="Group 68"/>
          <p:cNvGrpSpPr/>
          <p:nvPr/>
        </p:nvGrpSpPr>
        <p:grpSpPr bwMode="auto">
          <a:xfrm>
            <a:off x="-36513" y="3047554"/>
            <a:ext cx="6002338" cy="525462"/>
            <a:chOff x="912" y="1117"/>
            <a:chExt cx="3781" cy="331"/>
          </a:xfrm>
        </p:grpSpPr>
        <p:graphicFrame>
          <p:nvGraphicFramePr>
            <p:cNvPr id="150" name="Object 69"/>
            <p:cNvGraphicFramePr>
              <a:graphicFrameLocks noChangeAspect="1"/>
            </p:cNvGraphicFramePr>
            <p:nvPr/>
          </p:nvGraphicFramePr>
          <p:xfrm>
            <a:off x="1202" y="1117"/>
            <a:ext cx="363" cy="310"/>
          </p:xfrm>
          <a:graphic>
            <a:graphicData uri="http://schemas.openxmlformats.org/presentationml/2006/ole">
              <mc:AlternateContent xmlns:mc="http://schemas.openxmlformats.org/markup-compatibility/2006">
                <mc:Choice xmlns:v="urn:schemas-microsoft-com:vml" Requires="v">
                  <p:oleObj spid="_x0000_s24717" name="公式" r:id="rId27" imgW="254000" imgH="215900" progId="Equation.3">
                    <p:embed/>
                  </p:oleObj>
                </mc:Choice>
                <mc:Fallback>
                  <p:oleObj name="公式" r:id="rId27" imgW="254000" imgH="215900" progId="Equation.3">
                    <p:embed/>
                    <p:pic>
                      <p:nvPicPr>
                        <p:cNvPr id="0" name="图片 2471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02" y="1117"/>
                          <a:ext cx="363"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 name="Text Box 70"/>
            <p:cNvSpPr txBox="1">
              <a:spLocks noChangeArrowheads="1"/>
            </p:cNvSpPr>
            <p:nvPr/>
          </p:nvSpPr>
          <p:spPr bwMode="auto">
            <a:xfrm>
              <a:off x="912" y="1121"/>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
          <p:nvSpPr>
            <p:cNvPr id="152" name="Text Box 71"/>
            <p:cNvSpPr txBox="1">
              <a:spLocks noChangeArrowheads="1"/>
            </p:cNvSpPr>
            <p:nvPr/>
          </p:nvSpPr>
          <p:spPr bwMode="auto">
            <a:xfrm>
              <a:off x="1515" y="1118"/>
              <a:ext cx="3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的正方向与</a:t>
              </a:r>
              <a:r>
                <a:rPr kumimoji="1" lang="en-US" altLang="zh-CN" sz="2800" b="1" i="1">
                  <a:solidFill>
                    <a:srgbClr val="000000"/>
                  </a:solidFill>
                  <a:latin typeface="Times New Roman" panose="02020603050405020304" pitchFamily="18" charset="0"/>
                </a:rPr>
                <a:t>L</a:t>
              </a:r>
              <a:r>
                <a:rPr kumimoji="1" lang="zh-CN" altLang="en-US" sz="2800" b="1">
                  <a:solidFill>
                    <a:srgbClr val="000000"/>
                  </a:solidFill>
                  <a:latin typeface="Times New Roman" panose="02020603050405020304" pitchFamily="18" charset="0"/>
                </a:rPr>
                <a:t>成右手螺旋关系）</a:t>
              </a:r>
              <a:endParaRPr kumimoji="1" lang="zh-CN" altLang="en-US" sz="2800" b="1">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wipe(left)">
                                      <p:cBhvr>
                                        <p:cTn id="11" dur="500"/>
                                        <p:tgtEl>
                                          <p:spTgt spid="13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wipe(up)">
                                      <p:cBhvr>
                                        <p:cTn id="15" dur="500"/>
                                        <p:tgtEl>
                                          <p:spTgt spid="1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5"/>
                                        </p:tgtEl>
                                        <p:attrNameLst>
                                          <p:attrName>style.visibility</p:attrName>
                                        </p:attrNameLst>
                                      </p:cBhvr>
                                      <p:to>
                                        <p:strVal val="visible"/>
                                      </p:to>
                                    </p:set>
                                    <p:animEffect transition="in" filter="wipe(left)">
                                      <p:cBhvr>
                                        <p:cTn id="20" dur="500"/>
                                        <p:tgtEl>
                                          <p:spTgt spid="14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in" filter="wipe(left)">
                                      <p:cBhvr>
                                        <p:cTn id="24" dur="500"/>
                                        <p:tgtEl>
                                          <p:spTgt spid="14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wipe(left)">
                                      <p:cBhvr>
                                        <p:cTn id="29" dur="500"/>
                                        <p:tgtEl>
                                          <p:spTgt spid="14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8"/>
                                        </p:tgtEl>
                                        <p:attrNameLst>
                                          <p:attrName>style.visibility</p:attrName>
                                        </p:attrNameLst>
                                      </p:cBhvr>
                                      <p:to>
                                        <p:strVal val="visible"/>
                                      </p:to>
                                    </p:set>
                                    <p:animEffect transition="in" filter="wipe(left)">
                                      <p:cBhvr>
                                        <p:cTn id="33" dur="500"/>
                                        <p:tgtEl>
                                          <p:spTgt spid="148"/>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wipe(left)">
                                      <p:cBhvr>
                                        <p:cTn id="37" dur="500"/>
                                        <p:tgtEl>
                                          <p:spTgt spid="7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wipe(left)">
                                      <p:cBhvr>
                                        <p:cTn id="46" dur="500"/>
                                        <p:tgtEl>
                                          <p:spTgt spid="139"/>
                                        </p:tgtEl>
                                      </p:cBhvr>
                                    </p:animEffect>
                                  </p:childTnLst>
                                </p:cTn>
                              </p:par>
                            </p:childTnLst>
                          </p:cTn>
                        </p:par>
                        <p:par>
                          <p:cTn id="47" fill="hold">
                            <p:stCondLst>
                              <p:cond delay="500"/>
                            </p:stCondLst>
                            <p:childTnLst>
                              <p:par>
                                <p:cTn id="48" presetID="22" presetClass="entr" presetSubtype="1" fill="hold" grpId="0" nodeType="afterEffect">
                                  <p:stCondLst>
                                    <p:cond delay="0"/>
                                  </p:stCondLst>
                                  <p:childTnLst>
                                    <p:set>
                                      <p:cBhvr>
                                        <p:cTn id="49" dur="1" fill="hold">
                                          <p:stCondLst>
                                            <p:cond delay="0"/>
                                          </p:stCondLst>
                                        </p:cTn>
                                        <p:tgtEl>
                                          <p:spTgt spid="142"/>
                                        </p:tgtEl>
                                        <p:attrNameLst>
                                          <p:attrName>style.visibility</p:attrName>
                                        </p:attrNameLst>
                                      </p:cBhvr>
                                      <p:to>
                                        <p:strVal val="visible"/>
                                      </p:to>
                                    </p:set>
                                    <p:animEffect transition="in" filter="wipe(up)">
                                      <p:cBhvr>
                                        <p:cTn id="50" dur="500"/>
                                        <p:tgtEl>
                                          <p:spTgt spid="142"/>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wipe(left)">
                                      <p:cBhvr>
                                        <p:cTn id="54" dur="500"/>
                                        <p:tgtEl>
                                          <p:spTgt spid="141"/>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wipe(left)">
                                      <p:cBhvr>
                                        <p:cTn id="58" dur="500"/>
                                        <p:tgtEl>
                                          <p:spTgt spid="140"/>
                                        </p:tgtEl>
                                      </p:cBhvr>
                                    </p:animEffect>
                                  </p:childTnLst>
                                </p:cTn>
                              </p:par>
                            </p:childTnLst>
                          </p:cTn>
                        </p:par>
                        <p:par>
                          <p:cTn id="59" fill="hold">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149"/>
                                        </p:tgtEl>
                                        <p:attrNameLst>
                                          <p:attrName>style.visibility</p:attrName>
                                        </p:attrNameLst>
                                      </p:cBhvr>
                                      <p:to>
                                        <p:strVal val="visible"/>
                                      </p:to>
                                    </p:set>
                                    <p:animEffect transition="in" filter="wipe(left)">
                                      <p:cBhvr>
                                        <p:cTn id="66"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139" grpId="0"/>
      <p:bldP spid="141" grpId="0"/>
      <p:bldP spid="142" grpId="0" animBg="1"/>
      <p:bldP spid="144" grpId="0" animBg="1"/>
      <p:bldP spid="145" grpId="0" animBg="1"/>
      <p:bldP spid="1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5" name="矩形 94"/>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三、感生电动势与感生电场的计算</a:t>
            </a:r>
            <a:endParaRPr kumimoji="1" lang="zh-CN" altLang="en-US" sz="2800" b="1">
              <a:solidFill>
                <a:srgbClr val="002060"/>
              </a:solidFill>
              <a:latin typeface="楷体_GB2312" pitchFamily="49" charset="-122"/>
              <a:ea typeface="楷体_GB2312" pitchFamily="49" charset="-122"/>
            </a:endParaRPr>
          </a:p>
        </p:txBody>
      </p:sp>
      <p:graphicFrame>
        <p:nvGraphicFramePr>
          <p:cNvPr id="153" name="Object 2"/>
          <p:cNvGraphicFramePr>
            <a:graphicFrameLocks noChangeAspect="1"/>
          </p:cNvGraphicFramePr>
          <p:nvPr/>
        </p:nvGraphicFramePr>
        <p:xfrm>
          <a:off x="395536" y="1720432"/>
          <a:ext cx="2803103" cy="968920"/>
        </p:xfrm>
        <a:graphic>
          <a:graphicData uri="http://schemas.openxmlformats.org/presentationml/2006/ole">
            <mc:AlternateContent xmlns:mc="http://schemas.openxmlformats.org/markup-compatibility/2006">
              <mc:Choice xmlns:v="urn:schemas-microsoft-com:vml" Requires="v">
                <p:oleObj spid="_x0000_s25719" name="Equation" r:id="rId1" imgW="1282700" imgH="393700" progId="Equation.DSMT4">
                  <p:embed/>
                </p:oleObj>
              </mc:Choice>
              <mc:Fallback>
                <p:oleObj name="Equation" r:id="rId1" imgW="1282700" imgH="393700" progId="Equation.DSMT4">
                  <p:embed/>
                  <p:pic>
                    <p:nvPicPr>
                      <p:cNvPr id="0" name="图片 257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0432"/>
                        <a:ext cx="2803103" cy="968920"/>
                      </a:xfrm>
                      <a:prstGeom prst="rect">
                        <a:avLst/>
                      </a:prstGeom>
                      <a:noFill/>
                      <a:ln>
                        <a:noFill/>
                      </a:ln>
                      <a:effectLst/>
                    </p:spPr>
                  </p:pic>
                </p:oleObj>
              </mc:Fallback>
            </mc:AlternateContent>
          </a:graphicData>
        </a:graphic>
      </p:graphicFrame>
      <p:graphicFrame>
        <p:nvGraphicFramePr>
          <p:cNvPr id="154" name="Object 3"/>
          <p:cNvGraphicFramePr>
            <a:graphicFrameLocks noChangeAspect="1"/>
          </p:cNvGraphicFramePr>
          <p:nvPr/>
        </p:nvGraphicFramePr>
        <p:xfrm>
          <a:off x="358143" y="2765710"/>
          <a:ext cx="2827014" cy="1136651"/>
        </p:xfrm>
        <a:graphic>
          <a:graphicData uri="http://schemas.openxmlformats.org/presentationml/2006/ole">
            <mc:AlternateContent xmlns:mc="http://schemas.openxmlformats.org/markup-compatibility/2006">
              <mc:Choice xmlns:v="urn:schemas-microsoft-com:vml" Requires="v">
                <p:oleObj spid="_x0000_s25720" name="公式" r:id="rId3" imgW="1054100" imgH="419100" progId="Equation.3">
                  <p:embed/>
                </p:oleObj>
              </mc:Choice>
              <mc:Fallback>
                <p:oleObj name="公式" r:id="rId3" imgW="1054100" imgH="419100" progId="Equation.3">
                  <p:embed/>
                  <p:pic>
                    <p:nvPicPr>
                      <p:cNvPr id="0" name="图片 257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3" y="2765710"/>
                        <a:ext cx="2827014" cy="1136651"/>
                      </a:xfrm>
                      <a:prstGeom prst="rect">
                        <a:avLst/>
                      </a:prstGeom>
                      <a:gradFill rotWithShape="1">
                        <a:gsLst>
                          <a:gs pos="0">
                            <a:srgbClr val="FFFFCC"/>
                          </a:gs>
                          <a:gs pos="50000">
                            <a:schemeClr val="bg1"/>
                          </a:gs>
                          <a:gs pos="100000">
                            <a:srgbClr val="FFFFCC"/>
                          </a:gs>
                        </a:gsLst>
                        <a:lin ang="5400000" scaled="1"/>
                      </a:gradFill>
                      <a:ln w="9525">
                        <a:solidFill>
                          <a:schemeClr val="accent1"/>
                        </a:solidFill>
                        <a:miter lim="800000"/>
                        <a:headEnd/>
                        <a:tailEnd/>
                      </a:ln>
                      <a:effectLst/>
                    </p:spPr>
                  </p:pic>
                </p:oleObj>
              </mc:Fallback>
            </mc:AlternateContent>
          </a:graphicData>
        </a:graphic>
      </p:graphicFrame>
      <p:sp>
        <p:nvSpPr>
          <p:cNvPr id="155" name="Text Box 4"/>
          <p:cNvSpPr txBox="1">
            <a:spLocks noChangeArrowheads="1"/>
          </p:cNvSpPr>
          <p:nvPr/>
        </p:nvSpPr>
        <p:spPr bwMode="auto">
          <a:xfrm>
            <a:off x="3309939" y="2621248"/>
            <a:ext cx="248619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95000"/>
              </a:lnSpc>
              <a:spcBef>
                <a:spcPct val="0"/>
              </a:spcBef>
              <a:spcAft>
                <a:spcPct val="0"/>
              </a:spcAft>
            </a:pPr>
            <a:r>
              <a:rPr kumimoji="1" lang="zh-CN" altLang="en-US" sz="2800" b="1">
                <a:solidFill>
                  <a:srgbClr val="000000"/>
                </a:solidFill>
                <a:latin typeface="Times New Roman" panose="02020603050405020304" pitchFamily="18" charset="0"/>
              </a:rPr>
              <a:t>（方向与假设方向相反</a:t>
            </a:r>
            <a:r>
              <a:rPr kumimoji="1" lang="zh-CN" altLang="en-US" sz="2800" b="1">
                <a:solidFill>
                  <a:srgbClr val="000000"/>
                </a:solidFill>
              </a:rPr>
              <a:t>即应为逆时针方向</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grpSp>
        <p:nvGrpSpPr>
          <p:cNvPr id="156" name="Group 5"/>
          <p:cNvGrpSpPr/>
          <p:nvPr/>
        </p:nvGrpSpPr>
        <p:grpSpPr bwMode="auto">
          <a:xfrm>
            <a:off x="5597525" y="570197"/>
            <a:ext cx="3546475" cy="3025775"/>
            <a:chOff x="374" y="1503"/>
            <a:chExt cx="2234" cy="1906"/>
          </a:xfrm>
        </p:grpSpPr>
        <p:sp>
          <p:nvSpPr>
            <p:cNvPr id="157" name="Rectangle 6"/>
            <p:cNvSpPr>
              <a:spLocks noChangeArrowheads="1"/>
            </p:cNvSpPr>
            <p:nvPr/>
          </p:nvSpPr>
          <p:spPr bwMode="auto">
            <a:xfrm>
              <a:off x="1364" y="2592"/>
              <a:ext cx="288"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8" name="Rectangle 7"/>
            <p:cNvSpPr>
              <a:spLocks noChangeArrowheads="1"/>
            </p:cNvSpPr>
            <p:nvPr/>
          </p:nvSpPr>
          <p:spPr bwMode="auto">
            <a:xfrm>
              <a:off x="1124" y="2640"/>
              <a:ext cx="288"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9" name="Rectangle 8"/>
            <p:cNvSpPr>
              <a:spLocks noChangeArrowheads="1"/>
            </p:cNvSpPr>
            <p:nvPr/>
          </p:nvSpPr>
          <p:spPr bwMode="auto">
            <a:xfrm>
              <a:off x="932" y="2592"/>
              <a:ext cx="288"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0" name="Line 9"/>
            <p:cNvSpPr>
              <a:spLocks noChangeShapeType="1"/>
            </p:cNvSpPr>
            <p:nvPr/>
          </p:nvSpPr>
          <p:spPr bwMode="auto">
            <a:xfrm>
              <a:off x="1667" y="2467"/>
              <a:ext cx="0" cy="499"/>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61" name="Object 10"/>
            <p:cNvGraphicFramePr>
              <a:graphicFrameLocks noChangeAspect="1"/>
            </p:cNvGraphicFramePr>
            <p:nvPr/>
          </p:nvGraphicFramePr>
          <p:xfrm>
            <a:off x="1799" y="2886"/>
            <a:ext cx="537" cy="470"/>
          </p:xfrm>
          <a:graphic>
            <a:graphicData uri="http://schemas.openxmlformats.org/presentationml/2006/ole">
              <mc:AlternateContent xmlns:mc="http://schemas.openxmlformats.org/markup-compatibility/2006">
                <mc:Choice xmlns:v="urn:schemas-microsoft-com:vml" Requires="v">
                  <p:oleObj spid="_x0000_s25721" name="公式" r:id="rId5" imgW="171450" imgH="154940" progId="Equation.3">
                    <p:embed/>
                  </p:oleObj>
                </mc:Choice>
                <mc:Fallback>
                  <p:oleObj name="公式" r:id="rId5" imgW="171450" imgH="154940" progId="Equation.3">
                    <p:embed/>
                    <p:pic>
                      <p:nvPicPr>
                        <p:cNvPr id="0" name="图片 257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9" y="2886"/>
                          <a:ext cx="537"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 name="Text Box 11"/>
            <p:cNvSpPr txBox="1">
              <a:spLocks noChangeArrowheads="1"/>
            </p:cNvSpPr>
            <p:nvPr/>
          </p:nvSpPr>
          <p:spPr bwMode="auto">
            <a:xfrm>
              <a:off x="1859" y="192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FF3300"/>
                  </a:solidFill>
                  <a:latin typeface="Times New Roman" panose="02020603050405020304" pitchFamily="18" charset="0"/>
                </a:rPr>
                <a:t>设</a:t>
              </a:r>
              <a:endParaRPr kumimoji="1" lang="zh-CN" altLang="en-US" sz="2400" b="1">
                <a:solidFill>
                  <a:srgbClr val="FF3300"/>
                </a:solidFill>
                <a:latin typeface="Times New Roman" panose="02020603050405020304" pitchFamily="18" charset="0"/>
              </a:endParaRPr>
            </a:p>
          </p:txBody>
        </p:sp>
        <p:sp>
          <p:nvSpPr>
            <p:cNvPr id="163" name="Oval 12"/>
            <p:cNvSpPr>
              <a:spLocks noChangeArrowheads="1"/>
            </p:cNvSpPr>
            <p:nvPr/>
          </p:nvSpPr>
          <p:spPr bwMode="auto">
            <a:xfrm>
              <a:off x="657" y="1797"/>
              <a:ext cx="1361" cy="1315"/>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4" name="Oval 13"/>
            <p:cNvSpPr>
              <a:spLocks noChangeArrowheads="1"/>
            </p:cNvSpPr>
            <p:nvPr/>
          </p:nvSpPr>
          <p:spPr bwMode="auto">
            <a:xfrm>
              <a:off x="987" y="2114"/>
              <a:ext cx="680" cy="681"/>
            </a:xfrm>
            <a:prstGeom prst="ellipse">
              <a:avLst/>
            </a:prstGeom>
            <a:noFill/>
            <a:ln w="9525">
              <a:solidFill>
                <a:schemeClr val="tx1"/>
              </a:solidFill>
              <a:prstDash val="lgDash"/>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5" name="Line 14"/>
            <p:cNvSpPr>
              <a:spLocks noChangeShapeType="1"/>
            </p:cNvSpPr>
            <p:nvPr/>
          </p:nvSpPr>
          <p:spPr bwMode="auto">
            <a:xfrm>
              <a:off x="1338" y="2465"/>
              <a:ext cx="31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6" name="Line 15"/>
            <p:cNvSpPr>
              <a:spLocks noChangeShapeType="1"/>
            </p:cNvSpPr>
            <p:nvPr/>
          </p:nvSpPr>
          <p:spPr bwMode="auto">
            <a:xfrm flipH="1" flipV="1">
              <a:off x="975" y="1888"/>
              <a:ext cx="363" cy="5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7" name="Line 16"/>
            <p:cNvSpPr>
              <a:spLocks noChangeShapeType="1"/>
            </p:cNvSpPr>
            <p:nvPr/>
          </p:nvSpPr>
          <p:spPr bwMode="auto">
            <a:xfrm flipH="1">
              <a:off x="1519" y="2659"/>
              <a:ext cx="91" cy="9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168" name="Group 17"/>
            <p:cNvGrpSpPr/>
            <p:nvPr/>
          </p:nvGrpSpPr>
          <p:grpSpPr bwMode="auto">
            <a:xfrm>
              <a:off x="1201" y="1978"/>
              <a:ext cx="45" cy="46"/>
              <a:chOff x="3742" y="2341"/>
              <a:chExt cx="45" cy="46"/>
            </a:xfrm>
          </p:grpSpPr>
          <p:sp>
            <p:nvSpPr>
              <p:cNvPr id="224" name="Line 18"/>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25" name="Line 19"/>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69" name="Group 20"/>
            <p:cNvGrpSpPr/>
            <p:nvPr/>
          </p:nvGrpSpPr>
          <p:grpSpPr bwMode="auto">
            <a:xfrm>
              <a:off x="884" y="2160"/>
              <a:ext cx="45" cy="46"/>
              <a:chOff x="3742" y="2341"/>
              <a:chExt cx="45" cy="46"/>
            </a:xfrm>
          </p:grpSpPr>
          <p:sp>
            <p:nvSpPr>
              <p:cNvPr id="222" name="Line 21"/>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23" name="Line 22"/>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0" name="Group 23"/>
            <p:cNvGrpSpPr/>
            <p:nvPr/>
          </p:nvGrpSpPr>
          <p:grpSpPr bwMode="auto">
            <a:xfrm>
              <a:off x="793" y="2432"/>
              <a:ext cx="45" cy="46"/>
              <a:chOff x="3742" y="2341"/>
              <a:chExt cx="45" cy="46"/>
            </a:xfrm>
          </p:grpSpPr>
          <p:sp>
            <p:nvSpPr>
              <p:cNvPr id="220" name="Line 24"/>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21" name="Line 25"/>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1" name="Group 26"/>
            <p:cNvGrpSpPr/>
            <p:nvPr/>
          </p:nvGrpSpPr>
          <p:grpSpPr bwMode="auto">
            <a:xfrm>
              <a:off x="884" y="2704"/>
              <a:ext cx="45" cy="46"/>
              <a:chOff x="3742" y="2341"/>
              <a:chExt cx="45" cy="46"/>
            </a:xfrm>
          </p:grpSpPr>
          <p:sp>
            <p:nvSpPr>
              <p:cNvPr id="218" name="Line 27"/>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19" name="Line 28"/>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2" name="Group 29"/>
            <p:cNvGrpSpPr/>
            <p:nvPr/>
          </p:nvGrpSpPr>
          <p:grpSpPr bwMode="auto">
            <a:xfrm>
              <a:off x="1111" y="2886"/>
              <a:ext cx="45" cy="46"/>
              <a:chOff x="3742" y="2341"/>
              <a:chExt cx="45" cy="46"/>
            </a:xfrm>
          </p:grpSpPr>
          <p:sp>
            <p:nvSpPr>
              <p:cNvPr id="216" name="Line 30"/>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17" name="Line 31"/>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3" name="Group 32"/>
            <p:cNvGrpSpPr/>
            <p:nvPr/>
          </p:nvGrpSpPr>
          <p:grpSpPr bwMode="auto">
            <a:xfrm>
              <a:off x="1428" y="2931"/>
              <a:ext cx="45" cy="46"/>
              <a:chOff x="3742" y="2341"/>
              <a:chExt cx="45" cy="46"/>
            </a:xfrm>
          </p:grpSpPr>
          <p:sp>
            <p:nvSpPr>
              <p:cNvPr id="214" name="Line 33"/>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15" name="Line 34"/>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4" name="Group 35"/>
            <p:cNvGrpSpPr/>
            <p:nvPr/>
          </p:nvGrpSpPr>
          <p:grpSpPr bwMode="auto">
            <a:xfrm>
              <a:off x="1655" y="2795"/>
              <a:ext cx="45" cy="46"/>
              <a:chOff x="3742" y="2341"/>
              <a:chExt cx="45" cy="46"/>
            </a:xfrm>
          </p:grpSpPr>
          <p:sp>
            <p:nvSpPr>
              <p:cNvPr id="212" name="Line 36"/>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13" name="Line 37"/>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5" name="Group 38"/>
            <p:cNvGrpSpPr/>
            <p:nvPr/>
          </p:nvGrpSpPr>
          <p:grpSpPr bwMode="auto">
            <a:xfrm>
              <a:off x="1791" y="2568"/>
              <a:ext cx="45" cy="46"/>
              <a:chOff x="3742" y="2341"/>
              <a:chExt cx="45" cy="46"/>
            </a:xfrm>
          </p:grpSpPr>
          <p:sp>
            <p:nvSpPr>
              <p:cNvPr id="210" name="Line 39"/>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11" name="Line 40"/>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6" name="Group 41"/>
            <p:cNvGrpSpPr/>
            <p:nvPr/>
          </p:nvGrpSpPr>
          <p:grpSpPr bwMode="auto">
            <a:xfrm>
              <a:off x="1791" y="2251"/>
              <a:ext cx="45" cy="46"/>
              <a:chOff x="3742" y="2341"/>
              <a:chExt cx="45" cy="46"/>
            </a:xfrm>
          </p:grpSpPr>
          <p:sp>
            <p:nvSpPr>
              <p:cNvPr id="208" name="Line 42"/>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09" name="Line 43"/>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7" name="Group 44"/>
            <p:cNvGrpSpPr/>
            <p:nvPr/>
          </p:nvGrpSpPr>
          <p:grpSpPr bwMode="auto">
            <a:xfrm>
              <a:off x="1519" y="2024"/>
              <a:ext cx="45" cy="46"/>
              <a:chOff x="3742" y="2341"/>
              <a:chExt cx="45" cy="46"/>
            </a:xfrm>
          </p:grpSpPr>
          <p:sp>
            <p:nvSpPr>
              <p:cNvPr id="206" name="Line 45"/>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07" name="Line 46"/>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8" name="Group 47"/>
            <p:cNvGrpSpPr/>
            <p:nvPr/>
          </p:nvGrpSpPr>
          <p:grpSpPr bwMode="auto">
            <a:xfrm>
              <a:off x="1111" y="2296"/>
              <a:ext cx="45" cy="46"/>
              <a:chOff x="3742" y="2341"/>
              <a:chExt cx="45" cy="46"/>
            </a:xfrm>
          </p:grpSpPr>
          <p:sp>
            <p:nvSpPr>
              <p:cNvPr id="204" name="Line 48"/>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05" name="Line 49"/>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79" name="Group 50"/>
            <p:cNvGrpSpPr/>
            <p:nvPr/>
          </p:nvGrpSpPr>
          <p:grpSpPr bwMode="auto">
            <a:xfrm>
              <a:off x="1156" y="2613"/>
              <a:ext cx="45" cy="46"/>
              <a:chOff x="3742" y="2341"/>
              <a:chExt cx="45" cy="46"/>
            </a:xfrm>
          </p:grpSpPr>
          <p:sp>
            <p:nvSpPr>
              <p:cNvPr id="202" name="Line 51"/>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03" name="Line 52"/>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80" name="Group 53"/>
            <p:cNvGrpSpPr/>
            <p:nvPr/>
          </p:nvGrpSpPr>
          <p:grpSpPr bwMode="auto">
            <a:xfrm>
              <a:off x="1474" y="2568"/>
              <a:ext cx="45" cy="46"/>
              <a:chOff x="3742" y="2341"/>
              <a:chExt cx="45" cy="46"/>
            </a:xfrm>
          </p:grpSpPr>
          <p:sp>
            <p:nvSpPr>
              <p:cNvPr id="200" name="Line 54"/>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01" name="Line 55"/>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81" name="Group 56"/>
            <p:cNvGrpSpPr/>
            <p:nvPr/>
          </p:nvGrpSpPr>
          <p:grpSpPr bwMode="auto">
            <a:xfrm>
              <a:off x="1428" y="2251"/>
              <a:ext cx="45" cy="46"/>
              <a:chOff x="3742" y="2341"/>
              <a:chExt cx="45" cy="46"/>
            </a:xfrm>
          </p:grpSpPr>
          <p:sp>
            <p:nvSpPr>
              <p:cNvPr id="198" name="Line 57"/>
              <p:cNvSpPr>
                <a:spLocks noChangeShapeType="1"/>
              </p:cNvSpPr>
              <p:nvPr/>
            </p:nvSpPr>
            <p:spPr bwMode="auto">
              <a:xfrm flipH="1">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99" name="Line 58"/>
              <p:cNvSpPr>
                <a:spLocks noChangeShapeType="1"/>
              </p:cNvSpPr>
              <p:nvPr/>
            </p:nvSpPr>
            <p:spPr bwMode="auto">
              <a:xfrm>
                <a:off x="3742" y="2341"/>
                <a:ext cx="45" cy="4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aphicFrame>
          <p:nvGraphicFramePr>
            <p:cNvPr id="182" name="Object 59"/>
            <p:cNvGraphicFramePr>
              <a:graphicFrameLocks noChangeAspect="1"/>
            </p:cNvGraphicFramePr>
            <p:nvPr/>
          </p:nvGraphicFramePr>
          <p:xfrm>
            <a:off x="1156" y="2387"/>
            <a:ext cx="179" cy="251"/>
          </p:xfrm>
          <a:graphic>
            <a:graphicData uri="http://schemas.openxmlformats.org/presentationml/2006/ole">
              <mc:AlternateContent xmlns:mc="http://schemas.openxmlformats.org/markup-compatibility/2006">
                <mc:Choice xmlns:v="urn:schemas-microsoft-com:vml" Requires="v">
                  <p:oleObj spid="_x0000_s25722" name="公式" r:id="rId7" imgW="127000" imgH="177165" progId="Equation.3">
                    <p:embed/>
                  </p:oleObj>
                </mc:Choice>
                <mc:Fallback>
                  <p:oleObj name="公式" r:id="rId7" imgW="127000" imgH="177165" progId="Equation.3">
                    <p:embed/>
                    <p:pic>
                      <p:nvPicPr>
                        <p:cNvPr id="0" name="图片 257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6" y="2387"/>
                          <a:ext cx="179"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 name="Object 60"/>
            <p:cNvGraphicFramePr>
              <a:graphicFrameLocks noChangeAspect="1"/>
            </p:cNvGraphicFramePr>
            <p:nvPr/>
          </p:nvGraphicFramePr>
          <p:xfrm>
            <a:off x="884" y="2018"/>
            <a:ext cx="233" cy="233"/>
          </p:xfrm>
          <a:graphic>
            <a:graphicData uri="http://schemas.openxmlformats.org/presentationml/2006/ole">
              <mc:AlternateContent xmlns:mc="http://schemas.openxmlformats.org/markup-compatibility/2006">
                <mc:Choice xmlns:v="urn:schemas-microsoft-com:vml" Requires="v">
                  <p:oleObj spid="_x0000_s25723" name="公式" r:id="rId9" imgW="165100" imgH="165100" progId="Equation.3">
                    <p:embed/>
                  </p:oleObj>
                </mc:Choice>
                <mc:Fallback>
                  <p:oleObj name="公式" r:id="rId9" imgW="165100" imgH="165100" progId="Equation.3">
                    <p:embed/>
                    <p:pic>
                      <p:nvPicPr>
                        <p:cNvPr id="0" name="图片 257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 y="2018"/>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 name="Object 61"/>
            <p:cNvGraphicFramePr>
              <a:graphicFrameLocks noChangeAspect="1"/>
            </p:cNvGraphicFramePr>
            <p:nvPr/>
          </p:nvGraphicFramePr>
          <p:xfrm>
            <a:off x="1428" y="2296"/>
            <a:ext cx="161" cy="179"/>
          </p:xfrm>
          <a:graphic>
            <a:graphicData uri="http://schemas.openxmlformats.org/presentationml/2006/ole">
              <mc:AlternateContent xmlns:mc="http://schemas.openxmlformats.org/markup-compatibility/2006">
                <mc:Choice xmlns:v="urn:schemas-microsoft-com:vml" Requires="v">
                  <p:oleObj spid="_x0000_s25724" name="公式" r:id="rId11" imgW="114300" imgH="127000" progId="Equation.3">
                    <p:embed/>
                  </p:oleObj>
                </mc:Choice>
                <mc:Fallback>
                  <p:oleObj name="公式" r:id="rId11" imgW="114300" imgH="127000" progId="Equation.3">
                    <p:embed/>
                    <p:pic>
                      <p:nvPicPr>
                        <p:cNvPr id="0" name="图片 257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 y="2296"/>
                          <a:ext cx="161"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 name="Object 62"/>
            <p:cNvGraphicFramePr>
              <a:graphicFrameLocks noChangeAspect="1"/>
            </p:cNvGraphicFramePr>
            <p:nvPr/>
          </p:nvGraphicFramePr>
          <p:xfrm>
            <a:off x="1655" y="2341"/>
            <a:ext cx="233" cy="233"/>
          </p:xfrm>
          <a:graphic>
            <a:graphicData uri="http://schemas.openxmlformats.org/presentationml/2006/ole">
              <mc:AlternateContent xmlns:mc="http://schemas.openxmlformats.org/markup-compatibility/2006">
                <mc:Choice xmlns:v="urn:schemas-microsoft-com:vml" Requires="v">
                  <p:oleObj spid="_x0000_s25725" name="公式" r:id="rId13" imgW="165100" imgH="165100" progId="Equation.3">
                    <p:embed/>
                  </p:oleObj>
                </mc:Choice>
                <mc:Fallback>
                  <p:oleObj name="公式" r:id="rId13" imgW="165100" imgH="165100" progId="Equation.3">
                    <p:embed/>
                    <p:pic>
                      <p:nvPicPr>
                        <p:cNvPr id="0" name="图片 257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55" y="2341"/>
                          <a:ext cx="23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 name="Oval 63"/>
            <p:cNvSpPr>
              <a:spLocks noChangeArrowheads="1"/>
            </p:cNvSpPr>
            <p:nvPr/>
          </p:nvSpPr>
          <p:spPr bwMode="auto">
            <a:xfrm>
              <a:off x="1643" y="2443"/>
              <a:ext cx="45" cy="46"/>
            </a:xfrm>
            <a:prstGeom prst="ellipse">
              <a:avLst/>
            </a:prstGeom>
            <a:solidFill>
              <a:schemeClr val="tx1"/>
            </a:solidFill>
            <a:ln w="9525">
              <a:solidFill>
                <a:schemeClr val="tx1"/>
              </a:solidFill>
              <a:round/>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87" name="Object 64"/>
            <p:cNvGraphicFramePr>
              <a:graphicFrameLocks noChangeAspect="1"/>
            </p:cNvGraphicFramePr>
            <p:nvPr/>
          </p:nvGraphicFramePr>
          <p:xfrm>
            <a:off x="748" y="2432"/>
            <a:ext cx="233" cy="287"/>
          </p:xfrm>
          <a:graphic>
            <a:graphicData uri="http://schemas.openxmlformats.org/presentationml/2006/ole">
              <mc:AlternateContent xmlns:mc="http://schemas.openxmlformats.org/markup-compatibility/2006">
                <mc:Choice xmlns:v="urn:schemas-microsoft-com:vml" Requires="v">
                  <p:oleObj spid="_x0000_s25726" name="公式" r:id="rId15" imgW="165100" imgH="203200" progId="Equation.3">
                    <p:embed/>
                  </p:oleObj>
                </mc:Choice>
                <mc:Fallback>
                  <p:oleObj name="公式" r:id="rId15" imgW="165100" imgH="203200" progId="Equation.3">
                    <p:embed/>
                    <p:pic>
                      <p:nvPicPr>
                        <p:cNvPr id="0" name="图片 257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 y="2432"/>
                          <a:ext cx="233"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 name="Object 65"/>
            <p:cNvGraphicFramePr>
              <a:graphicFrameLocks noChangeAspect="1"/>
            </p:cNvGraphicFramePr>
            <p:nvPr/>
          </p:nvGraphicFramePr>
          <p:xfrm>
            <a:off x="1474" y="2704"/>
            <a:ext cx="209" cy="227"/>
          </p:xfrm>
          <a:graphic>
            <a:graphicData uri="http://schemas.openxmlformats.org/presentationml/2006/ole">
              <mc:AlternateContent xmlns:mc="http://schemas.openxmlformats.org/markup-compatibility/2006">
                <mc:Choice xmlns:v="urn:schemas-microsoft-com:vml" Requires="v">
                  <p:oleObj spid="_x0000_s25727" name="公式" r:id="rId17" imgW="152400" imgH="165100" progId="Equation.3">
                    <p:embed/>
                  </p:oleObj>
                </mc:Choice>
                <mc:Fallback>
                  <p:oleObj name="公式" r:id="rId17" imgW="152400" imgH="165100" progId="Equation.3">
                    <p:embed/>
                    <p:pic>
                      <p:nvPicPr>
                        <p:cNvPr id="0" name="图片 257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74" y="2704"/>
                          <a:ext cx="20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 name="Oval 66"/>
            <p:cNvSpPr>
              <a:spLocks noChangeArrowheads="1"/>
            </p:cNvSpPr>
            <p:nvPr/>
          </p:nvSpPr>
          <p:spPr bwMode="auto">
            <a:xfrm>
              <a:off x="374" y="1503"/>
              <a:ext cx="1951" cy="1906"/>
            </a:xfrm>
            <a:prstGeom prst="ellipse">
              <a:avLst/>
            </a:prstGeom>
            <a:noFill/>
            <a:ln w="9525">
              <a:solidFill>
                <a:schemeClr val="tx1"/>
              </a:solidFill>
              <a:prstDash val="lgDash"/>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90" name="Line 67"/>
            <p:cNvSpPr>
              <a:spLocks noChangeShapeType="1"/>
            </p:cNvSpPr>
            <p:nvPr/>
          </p:nvSpPr>
          <p:spPr bwMode="auto">
            <a:xfrm flipV="1">
              <a:off x="1338" y="1752"/>
              <a:ext cx="680" cy="7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91" name="Object 68"/>
            <p:cNvGraphicFramePr>
              <a:graphicFrameLocks noChangeAspect="1"/>
            </p:cNvGraphicFramePr>
            <p:nvPr/>
          </p:nvGraphicFramePr>
          <p:xfrm>
            <a:off x="2037" y="1570"/>
            <a:ext cx="287" cy="233"/>
          </p:xfrm>
          <a:graphic>
            <a:graphicData uri="http://schemas.openxmlformats.org/presentationml/2006/ole">
              <mc:AlternateContent xmlns:mc="http://schemas.openxmlformats.org/markup-compatibility/2006">
                <mc:Choice xmlns:v="urn:schemas-microsoft-com:vml" Requires="v">
                  <p:oleObj spid="_x0000_s25728" name="公式" r:id="rId19" imgW="203200" imgH="165100" progId="Equation.3">
                    <p:embed/>
                  </p:oleObj>
                </mc:Choice>
                <mc:Fallback>
                  <p:oleObj name="公式" r:id="rId19" imgW="203200" imgH="165100" progId="Equation.3">
                    <p:embed/>
                    <p:pic>
                      <p:nvPicPr>
                        <p:cNvPr id="0" name="图片 257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37" y="1570"/>
                          <a:ext cx="28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 name="Oval 69"/>
            <p:cNvSpPr>
              <a:spLocks noChangeArrowheads="1"/>
            </p:cNvSpPr>
            <p:nvPr/>
          </p:nvSpPr>
          <p:spPr bwMode="auto">
            <a:xfrm>
              <a:off x="1995" y="1741"/>
              <a:ext cx="45" cy="46"/>
            </a:xfrm>
            <a:prstGeom prst="ellipse">
              <a:avLst/>
            </a:prstGeom>
            <a:solidFill>
              <a:schemeClr val="tx1"/>
            </a:solidFill>
            <a:ln w="9525">
              <a:solidFill>
                <a:schemeClr val="tx1"/>
              </a:solidFill>
              <a:round/>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93" name="Line 70"/>
            <p:cNvSpPr>
              <a:spLocks noChangeShapeType="1"/>
            </p:cNvSpPr>
            <p:nvPr/>
          </p:nvSpPr>
          <p:spPr bwMode="auto">
            <a:xfrm>
              <a:off x="2018" y="1752"/>
              <a:ext cx="227" cy="181"/>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94" name="Object 71"/>
            <p:cNvGraphicFramePr>
              <a:graphicFrameLocks noChangeAspect="1"/>
            </p:cNvGraphicFramePr>
            <p:nvPr/>
          </p:nvGraphicFramePr>
          <p:xfrm>
            <a:off x="2114" y="1912"/>
            <a:ext cx="494" cy="384"/>
          </p:xfrm>
          <a:graphic>
            <a:graphicData uri="http://schemas.openxmlformats.org/presentationml/2006/ole">
              <mc:AlternateContent xmlns:mc="http://schemas.openxmlformats.org/markup-compatibility/2006">
                <mc:Choice xmlns:v="urn:schemas-microsoft-com:vml" Requires="v">
                  <p:oleObj spid="_x0000_s25729" name="公式" r:id="rId21" imgW="294005" imgH="228600" progId="Equation.3">
                    <p:embed/>
                  </p:oleObj>
                </mc:Choice>
                <mc:Fallback>
                  <p:oleObj name="公式" r:id="rId21" imgW="294005" imgH="228600" progId="Equation.3">
                    <p:embed/>
                    <p:pic>
                      <p:nvPicPr>
                        <p:cNvPr id="0" name="图片 257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14" y="1912"/>
                          <a:ext cx="4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 name="Text Box 72"/>
            <p:cNvSpPr txBox="1">
              <a:spLocks noChangeArrowheads="1"/>
            </p:cNvSpPr>
            <p:nvPr/>
          </p:nvSpPr>
          <p:spPr bwMode="auto">
            <a:xfrm>
              <a:off x="1574" y="296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a:solidFill>
                    <a:srgbClr val="FF3300"/>
                  </a:solidFill>
                  <a:latin typeface="Times New Roman" panose="02020603050405020304" pitchFamily="18" charset="0"/>
                </a:rPr>
                <a:t>设</a:t>
              </a:r>
              <a:endParaRPr kumimoji="1" lang="zh-CN" altLang="en-US" sz="2400" b="1">
                <a:solidFill>
                  <a:srgbClr val="FF3300"/>
                </a:solidFill>
                <a:latin typeface="Times New Roman" panose="02020603050405020304" pitchFamily="18" charset="0"/>
              </a:endParaRPr>
            </a:p>
          </p:txBody>
        </p:sp>
        <p:sp>
          <p:nvSpPr>
            <p:cNvPr id="196" name="Line 73"/>
            <p:cNvSpPr>
              <a:spLocks noChangeShapeType="1"/>
            </p:cNvSpPr>
            <p:nvPr/>
          </p:nvSpPr>
          <p:spPr bwMode="auto">
            <a:xfrm flipV="1">
              <a:off x="656" y="1706"/>
              <a:ext cx="91" cy="9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97" name="Object 74"/>
            <p:cNvGraphicFramePr>
              <a:graphicFrameLocks noChangeAspect="1"/>
            </p:cNvGraphicFramePr>
            <p:nvPr/>
          </p:nvGraphicFramePr>
          <p:xfrm>
            <a:off x="450" y="1570"/>
            <a:ext cx="261" cy="227"/>
          </p:xfrm>
          <a:graphic>
            <a:graphicData uri="http://schemas.openxmlformats.org/presentationml/2006/ole">
              <mc:AlternateContent xmlns:mc="http://schemas.openxmlformats.org/markup-compatibility/2006">
                <mc:Choice xmlns:v="urn:schemas-microsoft-com:vml" Requires="v">
                  <p:oleObj spid="_x0000_s25730" name="公式" r:id="rId23" imgW="190500" imgH="165100" progId="Equation.3">
                    <p:embed/>
                  </p:oleObj>
                </mc:Choice>
                <mc:Fallback>
                  <p:oleObj name="公式" r:id="rId23" imgW="190500" imgH="165100" progId="Equation.3">
                    <p:embed/>
                    <p:pic>
                      <p:nvPicPr>
                        <p:cNvPr id="0" name="图片 257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0" y="1570"/>
                          <a:ext cx="26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6" name="Text Box 75"/>
          <p:cNvSpPr txBox="1">
            <a:spLocks noChangeArrowheads="1"/>
          </p:cNvSpPr>
          <p:nvPr/>
        </p:nvSpPr>
        <p:spPr bwMode="auto">
          <a:xfrm>
            <a:off x="266700" y="4851176"/>
            <a:ext cx="82089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宋体" panose="02010600030101010101" pitchFamily="2" charset="-122"/>
              </a:rPr>
              <a:t>    如果 </a:t>
            </a:r>
            <a:r>
              <a:rPr kumimoji="1" lang="en-US" altLang="zh-CN" sz="2800" b="1" i="1">
                <a:solidFill>
                  <a:srgbClr val="000000"/>
                </a:solidFill>
                <a:latin typeface="Times New Roman" panose="02020603050405020304" pitchFamily="18" charset="0"/>
              </a:rPr>
              <a:t>L </a:t>
            </a:r>
            <a:r>
              <a:rPr kumimoji="1" lang="zh-CN" altLang="en-US" sz="2800" b="1" i="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L</a:t>
            </a:r>
            <a:r>
              <a:rPr kumimoji="1" lang="en-US" altLang="zh-CN" sz="2800" b="1" i="1" baseline="30000">
                <a:solidFill>
                  <a:srgbClr val="000000"/>
                </a:solidFill>
                <a:latin typeface="Times New Roman" panose="02020603050405020304" pitchFamily="18" charset="0"/>
              </a:rPr>
              <a:t>’ </a:t>
            </a:r>
            <a:r>
              <a:rPr kumimoji="1" lang="zh-CN" altLang="en-US" sz="2800" b="1">
                <a:solidFill>
                  <a:srgbClr val="000000"/>
                </a:solidFill>
                <a:latin typeface="宋体" panose="02010600030101010101" pitchFamily="2" charset="-122"/>
              </a:rPr>
              <a:t>处有导线的闭合回路，那么导线上就会有逆时针方向的感生电流。</a:t>
            </a:r>
            <a:endParaRPr kumimoji="1" lang="zh-CN" altLang="en-US" sz="2800" b="1">
              <a:solidFill>
                <a:srgbClr val="000000"/>
              </a:solidFill>
              <a:latin typeface="宋体" panose="02010600030101010101" pitchFamily="2" charset="-122"/>
            </a:endParaRPr>
          </a:p>
        </p:txBody>
      </p:sp>
      <p:sp>
        <p:nvSpPr>
          <p:cNvPr id="227" name="Rectangle 76"/>
          <p:cNvSpPr>
            <a:spLocks noChangeArrowheads="1"/>
          </p:cNvSpPr>
          <p:nvPr/>
        </p:nvSpPr>
        <p:spPr bwMode="auto">
          <a:xfrm>
            <a:off x="1062038" y="4306664"/>
            <a:ext cx="6988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L </a:t>
            </a:r>
            <a:r>
              <a:rPr kumimoji="1" lang="zh-CN" altLang="en-US" sz="2800" b="1" i="1">
                <a:solidFill>
                  <a:srgbClr val="000000"/>
                </a:solidFill>
                <a:latin typeface="Times New Roman" panose="02020603050405020304" pitchFamily="18" charset="0"/>
                <a:ea typeface="宋体" panose="02010600030101010101" pitchFamily="2" charset="-122"/>
              </a:rPr>
              <a:t>、</a:t>
            </a:r>
            <a:r>
              <a:rPr kumimoji="1" lang="en-US" altLang="zh-CN" sz="2800" b="1" i="1">
                <a:solidFill>
                  <a:srgbClr val="000000"/>
                </a:solidFill>
                <a:latin typeface="Times New Roman" panose="02020603050405020304" pitchFamily="18" charset="0"/>
                <a:ea typeface="宋体" panose="02010600030101010101" pitchFamily="2" charset="-122"/>
              </a:rPr>
              <a:t>L’ </a:t>
            </a:r>
            <a:r>
              <a:rPr kumimoji="1" lang="zh-CN" altLang="en-US" sz="2800" b="1">
                <a:solidFill>
                  <a:srgbClr val="000000"/>
                </a:solidFill>
                <a:latin typeface="宋体" panose="02010600030101010101" pitchFamily="2" charset="-122"/>
                <a:ea typeface="宋体" panose="02010600030101010101" pitchFamily="2" charset="-122"/>
              </a:rPr>
              <a:t>处当然有逆时针方向的感生电动势。</a:t>
            </a:r>
            <a:endParaRPr kumimoji="1" lang="zh-CN" altLang="en-US" sz="2800" b="1">
              <a:solidFill>
                <a:srgbClr val="000000"/>
              </a:solidFill>
              <a:latin typeface="宋体" panose="02010600030101010101" pitchFamily="2" charset="-122"/>
              <a:ea typeface="宋体" panose="02010600030101010101" pitchFamily="2" charset="-122"/>
            </a:endParaRPr>
          </a:p>
        </p:txBody>
      </p:sp>
      <p:sp>
        <p:nvSpPr>
          <p:cNvPr id="228" name="Text Box 77"/>
          <p:cNvSpPr txBox="1">
            <a:spLocks noChangeArrowheads="1"/>
          </p:cNvSpPr>
          <p:nvPr/>
        </p:nvSpPr>
        <p:spPr bwMode="auto">
          <a:xfrm>
            <a:off x="250825" y="837052"/>
            <a:ext cx="3041650" cy="519113"/>
          </a:xfrm>
          <a:prstGeom prst="rect">
            <a:avLst/>
          </a:prstGeom>
          <a:solidFill>
            <a:schemeClr val="bg1"/>
          </a:solidFill>
          <a:ln w="9525">
            <a:noFill/>
            <a:miter lim="800000"/>
          </a:ln>
          <a:effectLst/>
        </p:spPr>
        <p:txBody>
          <a:bodyPr wrap="none">
            <a:spAutoFit/>
          </a:bodyPr>
          <a:lstStyle/>
          <a:p>
            <a:pPr eaLnBrk="0" fontAlgn="base" hangingPunct="0">
              <a:spcBef>
                <a:spcPct val="0"/>
              </a:spcBef>
              <a:spcAft>
                <a:spcPct val="0"/>
              </a:spcAft>
              <a:defRPr/>
            </a:pPr>
            <a:r>
              <a:rPr lang="zh-CN" altLang="en-US" sz="2800" b="1">
                <a:solidFill>
                  <a:srgbClr val="CC3300"/>
                </a:solidFill>
                <a:effectLst>
                  <a:outerShdw blurRad="38100" dist="38100" dir="2700000" algn="tl">
                    <a:srgbClr val="C0C0C0"/>
                  </a:outerShdw>
                </a:effectLst>
                <a:ea typeface="宋体" panose="02010600030101010101" pitchFamily="2" charset="-122"/>
              </a:rPr>
              <a:t>对于圆柱形外部：</a:t>
            </a:r>
            <a:endParaRPr lang="zh-CN" altLang="en-US" sz="2800" b="1">
              <a:solidFill>
                <a:srgbClr val="CC3300"/>
              </a:solidFill>
              <a:effectLst>
                <a:outerShdw blurRad="38100" dist="38100" dir="2700000" algn="tl">
                  <a:srgbClr val="C0C0C0"/>
                </a:outerShdw>
              </a:effectLst>
              <a:ea typeface="宋体" panose="02010600030101010101" pitchFamily="2" charset="-122"/>
            </a:endParaRPr>
          </a:p>
        </p:txBody>
      </p:sp>
      <p:graphicFrame>
        <p:nvGraphicFramePr>
          <p:cNvPr id="229" name="Object 78"/>
          <p:cNvGraphicFramePr>
            <a:graphicFrameLocks noChangeAspect="1"/>
          </p:cNvGraphicFramePr>
          <p:nvPr/>
        </p:nvGraphicFramePr>
        <p:xfrm>
          <a:off x="3059162" y="798098"/>
          <a:ext cx="2592288" cy="844820"/>
        </p:xfrm>
        <a:graphic>
          <a:graphicData uri="http://schemas.openxmlformats.org/presentationml/2006/ole">
            <mc:AlternateContent xmlns:mc="http://schemas.openxmlformats.org/markup-compatibility/2006">
              <mc:Choice xmlns:v="urn:schemas-microsoft-com:vml" Requires="v">
                <p:oleObj spid="_x0000_s25731" name="Equation" r:id="rId25" imgW="1069340" imgH="351155" progId="Equation.DSMT4">
                  <p:embed/>
                </p:oleObj>
              </mc:Choice>
              <mc:Fallback>
                <p:oleObj name="Equation" r:id="rId25" imgW="1069340" imgH="351155" progId="Equation.DSMT4">
                  <p:embed/>
                  <p:pic>
                    <p:nvPicPr>
                      <p:cNvPr id="0" name="图片 257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59162" y="798098"/>
                        <a:ext cx="2592288" cy="844820"/>
                      </a:xfrm>
                      <a:prstGeom prst="rect">
                        <a:avLst/>
                      </a:prstGeom>
                      <a:noFill/>
                      <a:ln w="9525">
                        <a:solidFill>
                          <a:srgbClr val="FF6600"/>
                        </a:solidFill>
                        <a:miter lim="800000"/>
                        <a:headEnd/>
                        <a:tailEnd/>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wipe(left)">
                                      <p:cBhvr>
                                        <p:cTn id="7" dur="500"/>
                                        <p:tgtEl>
                                          <p:spTgt spid="2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wipe(left)">
                                      <p:cBhvr>
                                        <p:cTn id="11" dur="500"/>
                                        <p:tgtEl>
                                          <p:spTgt spid="15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3"/>
                                        </p:tgtEl>
                                        <p:attrNameLst>
                                          <p:attrName>style.visibility</p:attrName>
                                        </p:attrNameLst>
                                      </p:cBhvr>
                                      <p:to>
                                        <p:strVal val="visible"/>
                                      </p:to>
                                    </p:set>
                                    <p:animEffect transition="in" filter="wipe(left)">
                                      <p:cBhvr>
                                        <p:cTn id="15" dur="500"/>
                                        <p:tgtEl>
                                          <p:spTgt spid="15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54"/>
                                        </p:tgtEl>
                                        <p:attrNameLst>
                                          <p:attrName>style.visibility</p:attrName>
                                        </p:attrNameLst>
                                      </p:cBhvr>
                                      <p:to>
                                        <p:strVal val="visible"/>
                                      </p:to>
                                    </p:set>
                                    <p:animEffect transition="in" filter="wipe(left)">
                                      <p:cBhvr>
                                        <p:cTn id="19" dur="500"/>
                                        <p:tgtEl>
                                          <p:spTgt spid="15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5"/>
                                        </p:tgtEl>
                                        <p:attrNameLst>
                                          <p:attrName>style.visibility</p:attrName>
                                        </p:attrNameLst>
                                      </p:cBhvr>
                                      <p:to>
                                        <p:strVal val="visible"/>
                                      </p:to>
                                    </p:set>
                                    <p:animEffect transition="in" filter="wipe(left)">
                                      <p:cBhvr>
                                        <p:cTn id="23" dur="500"/>
                                        <p:tgtEl>
                                          <p:spTgt spid="15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wipe(left)">
                                      <p:cBhvr>
                                        <p:cTn id="27" dur="500"/>
                                        <p:tgtEl>
                                          <p:spTgt spid="22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wipe(left)">
                                      <p:cBhvr>
                                        <p:cTn id="31"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utoUpdateAnimBg="0"/>
      <p:bldP spid="226" grpId="0"/>
      <p:bldP spid="2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三、感生电动势与感生电场的计算</a:t>
            </a:r>
            <a:endParaRPr kumimoji="1" lang="zh-CN" altLang="en-US" sz="2800" b="1">
              <a:solidFill>
                <a:srgbClr val="002060"/>
              </a:solidFill>
              <a:latin typeface="楷体_GB2312" pitchFamily="49" charset="-122"/>
              <a:ea typeface="楷体_GB2312" pitchFamily="49" charset="-122"/>
            </a:endParaRPr>
          </a:p>
        </p:txBody>
      </p:sp>
      <p:sp>
        <p:nvSpPr>
          <p:cNvPr id="82" name="矩形 81"/>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83" name="Group 24"/>
          <p:cNvGrpSpPr/>
          <p:nvPr/>
        </p:nvGrpSpPr>
        <p:grpSpPr bwMode="auto">
          <a:xfrm>
            <a:off x="599225" y="1140997"/>
            <a:ext cx="4176712" cy="590550"/>
            <a:chOff x="521" y="192"/>
            <a:chExt cx="2631" cy="372"/>
          </a:xfrm>
        </p:grpSpPr>
        <p:sp>
          <p:nvSpPr>
            <p:cNvPr id="84" name="Rectangle 2"/>
            <p:cNvSpPr>
              <a:spLocks noChangeArrowheads="1"/>
            </p:cNvSpPr>
            <p:nvPr/>
          </p:nvSpPr>
          <p:spPr bwMode="auto">
            <a:xfrm>
              <a:off x="521" y="192"/>
              <a:ext cx="2631" cy="362"/>
            </a:xfrm>
            <a:prstGeom prst="rect">
              <a:avLst/>
            </a:prstGeom>
            <a:solidFill>
              <a:srgbClr val="FFFFCC">
                <a:alpha val="70195"/>
              </a:srgbClr>
            </a:solidFill>
            <a:ln w="9525">
              <a:solidFill>
                <a:srgbClr val="009900"/>
              </a:solidFill>
              <a:miter lim="800000"/>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85" name="Object 3"/>
            <p:cNvGraphicFramePr>
              <a:graphicFrameLocks noChangeAspect="1"/>
            </p:cNvGraphicFramePr>
            <p:nvPr/>
          </p:nvGraphicFramePr>
          <p:xfrm>
            <a:off x="839" y="201"/>
            <a:ext cx="363" cy="363"/>
          </p:xfrm>
          <a:graphic>
            <a:graphicData uri="http://schemas.openxmlformats.org/presentationml/2006/ole">
              <mc:AlternateContent xmlns:mc="http://schemas.openxmlformats.org/markup-compatibility/2006">
                <mc:Choice xmlns:v="urn:schemas-microsoft-com:vml" Requires="v">
                  <p:oleObj spid="_x0000_s26716" name="公式" r:id="rId1" imgW="215900" imgH="215900" progId="Equation.3">
                    <p:embed/>
                  </p:oleObj>
                </mc:Choice>
                <mc:Fallback>
                  <p:oleObj name="公式" r:id="rId1" imgW="215900" imgH="215900" progId="Equation.3">
                    <p:embed/>
                    <p:pic>
                      <p:nvPicPr>
                        <p:cNvPr id="0" name="图片 267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 y="201"/>
                          <a:ext cx="363"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 name="Text Box 4"/>
            <p:cNvSpPr txBox="1">
              <a:spLocks noChangeArrowheads="1"/>
            </p:cNvSpPr>
            <p:nvPr/>
          </p:nvSpPr>
          <p:spPr bwMode="auto">
            <a:xfrm>
              <a:off x="1247" y="210"/>
              <a:ext cx="16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的分布曲线图</a:t>
              </a:r>
              <a:endParaRPr kumimoji="1" lang="zh-CN" altLang="en-US" sz="2800" b="1">
                <a:solidFill>
                  <a:srgbClr val="000000"/>
                </a:solidFill>
                <a:latin typeface="Times New Roman" panose="02020603050405020304" pitchFamily="18" charset="0"/>
              </a:endParaRPr>
            </a:p>
          </p:txBody>
        </p:sp>
      </p:grpSp>
      <p:graphicFrame>
        <p:nvGraphicFramePr>
          <p:cNvPr id="87" name="Object 5"/>
          <p:cNvGraphicFramePr/>
          <p:nvPr/>
        </p:nvGraphicFramePr>
        <p:xfrm>
          <a:off x="5361916" y="634585"/>
          <a:ext cx="3508375" cy="946150"/>
        </p:xfrm>
        <a:graphic>
          <a:graphicData uri="http://schemas.openxmlformats.org/presentationml/2006/ole">
            <mc:AlternateContent xmlns:mc="http://schemas.openxmlformats.org/markup-compatibility/2006">
              <mc:Choice xmlns:v="urn:schemas-microsoft-com:vml" Requires="v">
                <p:oleObj spid="_x0000_s26717" name="Equation" r:id="rId3" imgW="1459865" imgH="393700" progId="Equation.DSMT4">
                  <p:embed/>
                </p:oleObj>
              </mc:Choice>
              <mc:Fallback>
                <p:oleObj name="Equation" r:id="rId3" imgW="1459865" imgH="393700" progId="Equation.DSMT4">
                  <p:embed/>
                  <p:pic>
                    <p:nvPicPr>
                      <p:cNvPr id="0" name="图片 267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916" y="634585"/>
                        <a:ext cx="35083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 name="Object 6"/>
          <p:cNvGraphicFramePr>
            <a:graphicFrameLocks noChangeAspect="1"/>
          </p:cNvGraphicFramePr>
          <p:nvPr/>
        </p:nvGraphicFramePr>
        <p:xfrm>
          <a:off x="656793" y="2923332"/>
          <a:ext cx="811212" cy="838200"/>
        </p:xfrm>
        <a:graphic>
          <a:graphicData uri="http://schemas.openxmlformats.org/presentationml/2006/ole">
            <mc:AlternateContent xmlns:mc="http://schemas.openxmlformats.org/markup-compatibility/2006">
              <mc:Choice xmlns:v="urn:schemas-microsoft-com:vml" Requires="v">
                <p:oleObj spid="_x0000_s26718" name="Equation" r:id="rId5" imgW="381000" imgH="393700" progId="Equation.DSMT4">
                  <p:embed/>
                </p:oleObj>
              </mc:Choice>
              <mc:Fallback>
                <p:oleObj name="Equation" r:id="rId5" imgW="381000" imgH="393700" progId="Equation.DSMT4">
                  <p:embed/>
                  <p:pic>
                    <p:nvPicPr>
                      <p:cNvPr id="0" name="图片 267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93" y="2923332"/>
                        <a:ext cx="811212"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7"/>
          <p:cNvGraphicFramePr/>
          <p:nvPr/>
        </p:nvGraphicFramePr>
        <p:xfrm>
          <a:off x="5361916" y="1660110"/>
          <a:ext cx="3749675" cy="1003300"/>
        </p:xfrm>
        <a:graphic>
          <a:graphicData uri="http://schemas.openxmlformats.org/presentationml/2006/ole">
            <mc:AlternateContent xmlns:mc="http://schemas.openxmlformats.org/markup-compatibility/2006">
              <mc:Choice xmlns:v="urn:schemas-microsoft-com:vml" Requires="v">
                <p:oleObj spid="_x0000_s26719" name="Equation" r:id="rId7" imgW="1562100" imgH="419100" progId="Equation.DSMT4">
                  <p:embed/>
                </p:oleObj>
              </mc:Choice>
              <mc:Fallback>
                <p:oleObj name="Equation" r:id="rId7" imgW="1562100" imgH="419100" progId="Equation.DSMT4">
                  <p:embed/>
                  <p:pic>
                    <p:nvPicPr>
                      <p:cNvPr id="0" name="图片 267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1916" y="1660110"/>
                        <a:ext cx="3749675"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 name="AutoShape 8"/>
          <p:cNvSpPr/>
          <p:nvPr/>
        </p:nvSpPr>
        <p:spPr bwMode="auto">
          <a:xfrm>
            <a:off x="4868204" y="939385"/>
            <a:ext cx="304800" cy="1584325"/>
          </a:xfrm>
          <a:prstGeom prst="leftBrace">
            <a:avLst>
              <a:gd name="adj1" fmla="val 43316"/>
              <a:gd name="adj2" fmla="val 50000"/>
            </a:avLst>
          </a:prstGeom>
          <a:noFill/>
          <a:ln w="28575">
            <a:solidFill>
              <a:srgbClr val="009900"/>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91" name="Group 9"/>
          <p:cNvGrpSpPr/>
          <p:nvPr/>
        </p:nvGrpSpPr>
        <p:grpSpPr bwMode="auto">
          <a:xfrm>
            <a:off x="1539443" y="2202607"/>
            <a:ext cx="4264025" cy="3338512"/>
            <a:chOff x="3074" y="1182"/>
            <a:chExt cx="2686" cy="2103"/>
          </a:xfrm>
        </p:grpSpPr>
        <p:sp>
          <p:nvSpPr>
            <p:cNvPr id="92" name="Line 10"/>
            <p:cNvSpPr>
              <a:spLocks noChangeShapeType="1"/>
            </p:cNvSpPr>
            <p:nvPr/>
          </p:nvSpPr>
          <p:spPr bwMode="auto">
            <a:xfrm flipH="1">
              <a:off x="3216" y="1920"/>
              <a:ext cx="720" cy="0"/>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93" name="Group 11"/>
            <p:cNvGrpSpPr/>
            <p:nvPr/>
          </p:nvGrpSpPr>
          <p:grpSpPr bwMode="auto">
            <a:xfrm>
              <a:off x="3074" y="1182"/>
              <a:ext cx="2686" cy="2103"/>
              <a:chOff x="2880" y="1038"/>
              <a:chExt cx="2686" cy="2103"/>
            </a:xfrm>
          </p:grpSpPr>
          <p:graphicFrame>
            <p:nvGraphicFramePr>
              <p:cNvPr id="94" name="Object 12"/>
              <p:cNvGraphicFramePr>
                <a:graphicFrameLocks noChangeAspect="1"/>
              </p:cNvGraphicFramePr>
              <p:nvPr/>
            </p:nvGraphicFramePr>
            <p:xfrm>
              <a:off x="5355" y="2598"/>
              <a:ext cx="211" cy="234"/>
            </p:xfrm>
            <a:graphic>
              <a:graphicData uri="http://schemas.openxmlformats.org/presentationml/2006/ole">
                <mc:AlternateContent xmlns:mc="http://schemas.openxmlformats.org/markup-compatibility/2006">
                  <mc:Choice xmlns:v="urn:schemas-microsoft-com:vml" Requires="v">
                    <p:oleObj spid="_x0000_s26720" name="Equation" r:id="rId9" imgW="114300" imgH="127000" progId="Equation.3">
                      <p:embed/>
                    </p:oleObj>
                  </mc:Choice>
                  <mc:Fallback>
                    <p:oleObj name="Equation" r:id="rId9" imgW="114300" imgH="127000" progId="Equation.3">
                      <p:embed/>
                      <p:pic>
                        <p:nvPicPr>
                          <p:cNvPr id="0" name="图片 267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55" y="2598"/>
                            <a:ext cx="21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 name="Group 13"/>
              <p:cNvGrpSpPr/>
              <p:nvPr/>
            </p:nvGrpSpPr>
            <p:grpSpPr bwMode="auto">
              <a:xfrm>
                <a:off x="2880" y="1038"/>
                <a:ext cx="2640" cy="2103"/>
                <a:chOff x="2880" y="1038"/>
                <a:chExt cx="2640" cy="2103"/>
              </a:xfrm>
            </p:grpSpPr>
            <p:sp>
              <p:nvSpPr>
                <p:cNvPr id="98" name="Line 14"/>
                <p:cNvSpPr>
                  <a:spLocks noChangeShapeType="1"/>
                </p:cNvSpPr>
                <p:nvPr/>
              </p:nvSpPr>
              <p:spPr bwMode="auto">
                <a:xfrm>
                  <a:off x="3024" y="2880"/>
                  <a:ext cx="249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9" name="Line 15"/>
                <p:cNvSpPr>
                  <a:spLocks noChangeShapeType="1"/>
                </p:cNvSpPr>
                <p:nvPr/>
              </p:nvSpPr>
              <p:spPr bwMode="auto">
                <a:xfrm flipV="1">
                  <a:off x="3024" y="1152"/>
                  <a:ext cx="0" cy="172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0" name="Line 16"/>
                <p:cNvSpPr>
                  <a:spLocks noChangeShapeType="1"/>
                </p:cNvSpPr>
                <p:nvPr/>
              </p:nvSpPr>
              <p:spPr bwMode="auto">
                <a:xfrm flipV="1">
                  <a:off x="3024" y="1776"/>
                  <a:ext cx="720" cy="110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1" name="Freeform 17"/>
                <p:cNvSpPr/>
                <p:nvPr/>
              </p:nvSpPr>
              <p:spPr bwMode="auto">
                <a:xfrm>
                  <a:off x="3744" y="1776"/>
                  <a:ext cx="1488" cy="960"/>
                </a:xfrm>
                <a:custGeom>
                  <a:avLst/>
                  <a:gdLst>
                    <a:gd name="T0" fmla="*/ 0 w 1488"/>
                    <a:gd name="T1" fmla="*/ 0 h 960"/>
                    <a:gd name="T2" fmla="*/ 528 w 1488"/>
                    <a:gd name="T3" fmla="*/ 576 h 960"/>
                    <a:gd name="T4" fmla="*/ 1488 w 1488"/>
                    <a:gd name="T5" fmla="*/ 960 h 960"/>
                    <a:gd name="T6" fmla="*/ 0 60000 65536"/>
                    <a:gd name="T7" fmla="*/ 0 60000 65536"/>
                    <a:gd name="T8" fmla="*/ 0 60000 65536"/>
                    <a:gd name="T9" fmla="*/ 0 w 1488"/>
                    <a:gd name="T10" fmla="*/ 0 h 960"/>
                    <a:gd name="T11" fmla="*/ 1488 w 1488"/>
                    <a:gd name="T12" fmla="*/ 960 h 960"/>
                  </a:gdLst>
                  <a:ahLst/>
                  <a:cxnLst>
                    <a:cxn ang="T6">
                      <a:pos x="T0" y="T1"/>
                    </a:cxn>
                    <a:cxn ang="T7">
                      <a:pos x="T2" y="T3"/>
                    </a:cxn>
                    <a:cxn ang="T8">
                      <a:pos x="T4" y="T5"/>
                    </a:cxn>
                  </a:cxnLst>
                  <a:rect l="T9" t="T10" r="T11" b="T12"/>
                  <a:pathLst>
                    <a:path w="1488" h="960">
                      <a:moveTo>
                        <a:pt x="0" y="0"/>
                      </a:moveTo>
                      <a:cubicBezTo>
                        <a:pt x="140" y="208"/>
                        <a:pt x="280" y="416"/>
                        <a:pt x="528" y="576"/>
                      </a:cubicBezTo>
                      <a:cubicBezTo>
                        <a:pt x="776" y="736"/>
                        <a:pt x="1132" y="848"/>
                        <a:pt x="1488" y="960"/>
                      </a:cubicBezTo>
                    </a:path>
                  </a:pathLst>
                </a:cu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2" name="Line 18"/>
                <p:cNvSpPr>
                  <a:spLocks noChangeShapeType="1"/>
                </p:cNvSpPr>
                <p:nvPr/>
              </p:nvSpPr>
              <p:spPr bwMode="auto">
                <a:xfrm>
                  <a:off x="3744" y="1776"/>
                  <a:ext cx="0" cy="1104"/>
                </a:xfrm>
                <a:prstGeom prst="line">
                  <a:avLst/>
                </a:prstGeom>
                <a:noFill/>
                <a:ln w="12700">
                  <a:solidFill>
                    <a:schemeClr val="tx1"/>
                  </a:solidFill>
                  <a:prstDash val="lgDash"/>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103" name="Object 19"/>
                <p:cNvGraphicFramePr>
                  <a:graphicFrameLocks noChangeAspect="1"/>
                </p:cNvGraphicFramePr>
                <p:nvPr/>
              </p:nvGraphicFramePr>
              <p:xfrm>
                <a:off x="3018" y="1038"/>
                <a:ext cx="324" cy="324"/>
              </p:xfrm>
              <a:graphic>
                <a:graphicData uri="http://schemas.openxmlformats.org/presentationml/2006/ole">
                  <mc:AlternateContent xmlns:mc="http://schemas.openxmlformats.org/markup-compatibility/2006">
                    <mc:Choice xmlns:v="urn:schemas-microsoft-com:vml" Requires="v">
                      <p:oleObj spid="_x0000_s26721" name="Equation" r:id="rId11" imgW="228600" imgH="228600" progId="Equation.DSMT4">
                        <p:embed/>
                      </p:oleObj>
                    </mc:Choice>
                    <mc:Fallback>
                      <p:oleObj name="Equation" r:id="rId11" imgW="228600" imgH="228600" progId="Equation.DSMT4">
                        <p:embed/>
                        <p:pic>
                          <p:nvPicPr>
                            <p:cNvPr id="0" name="图片 267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18" y="1038"/>
                              <a:ext cx="32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 name="Object 20"/>
                <p:cNvGraphicFramePr>
                  <a:graphicFrameLocks noChangeAspect="1"/>
                </p:cNvGraphicFramePr>
                <p:nvPr/>
              </p:nvGraphicFramePr>
              <p:xfrm>
                <a:off x="3648" y="2907"/>
                <a:ext cx="216" cy="234"/>
              </p:xfrm>
              <a:graphic>
                <a:graphicData uri="http://schemas.openxmlformats.org/presentationml/2006/ole">
                  <mc:AlternateContent xmlns:mc="http://schemas.openxmlformats.org/markup-compatibility/2006">
                    <mc:Choice xmlns:v="urn:schemas-microsoft-com:vml" Requires="v">
                      <p:oleObj spid="_x0000_s26722" name="Equation" r:id="rId13" imgW="152400" imgH="165100" progId="Equation.3">
                        <p:embed/>
                      </p:oleObj>
                    </mc:Choice>
                    <mc:Fallback>
                      <p:oleObj name="Equation" r:id="rId13" imgW="152400" imgH="165100" progId="Equation.3">
                        <p:embed/>
                        <p:pic>
                          <p:nvPicPr>
                            <p:cNvPr id="0" name="图片 267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8" y="2907"/>
                              <a:ext cx="216"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21"/>
                <p:cNvGraphicFramePr>
                  <a:graphicFrameLocks noChangeAspect="1"/>
                </p:cNvGraphicFramePr>
                <p:nvPr/>
              </p:nvGraphicFramePr>
              <p:xfrm>
                <a:off x="2880" y="2880"/>
                <a:ext cx="216" cy="252"/>
              </p:xfrm>
              <a:graphic>
                <a:graphicData uri="http://schemas.openxmlformats.org/presentationml/2006/ole">
                  <mc:AlternateContent xmlns:mc="http://schemas.openxmlformats.org/markup-compatibility/2006">
                    <mc:Choice xmlns:v="urn:schemas-microsoft-com:vml" Requires="v">
                      <p:oleObj spid="_x0000_s26723" name="Equation" r:id="rId15" imgW="152400" imgH="177800" progId="Equation.3">
                        <p:embed/>
                      </p:oleObj>
                    </mc:Choice>
                    <mc:Fallback>
                      <p:oleObj name="Equation" r:id="rId15" imgW="152400" imgH="177800" progId="Equation.3">
                        <p:embed/>
                        <p:pic>
                          <p:nvPicPr>
                            <p:cNvPr id="0" name="图片 267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80" y="2880"/>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aphicFrame>
        <p:nvGraphicFramePr>
          <p:cNvPr id="106" name="Object 22"/>
          <p:cNvGraphicFramePr>
            <a:graphicFrameLocks noChangeAspect="1"/>
          </p:cNvGraphicFramePr>
          <p:nvPr/>
        </p:nvGraphicFramePr>
        <p:xfrm>
          <a:off x="2044268" y="3931394"/>
          <a:ext cx="725487" cy="755650"/>
        </p:xfrm>
        <a:graphic>
          <a:graphicData uri="http://schemas.openxmlformats.org/presentationml/2006/ole">
            <mc:AlternateContent xmlns:mc="http://schemas.openxmlformats.org/markup-compatibility/2006">
              <mc:Choice xmlns:v="urn:schemas-microsoft-com:vml" Requires="v">
                <p:oleObj spid="_x0000_s26724" name="Equation" r:id="rId17" imgW="355600" imgH="393065" progId="Equation.DSMT4">
                  <p:embed/>
                </p:oleObj>
              </mc:Choice>
              <mc:Fallback>
                <p:oleObj name="Equation" r:id="rId17" imgW="355600" imgH="393065" progId="Equation.DSMT4">
                  <p:embed/>
                  <p:pic>
                    <p:nvPicPr>
                      <p:cNvPr id="0" name="图片 267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44268" y="3931394"/>
                        <a:ext cx="725487"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 name="Object 23"/>
          <p:cNvGraphicFramePr>
            <a:graphicFrameLocks noChangeAspect="1"/>
          </p:cNvGraphicFramePr>
          <p:nvPr/>
        </p:nvGraphicFramePr>
        <p:xfrm>
          <a:off x="3700030" y="3426569"/>
          <a:ext cx="863600" cy="771525"/>
        </p:xfrm>
        <a:graphic>
          <a:graphicData uri="http://schemas.openxmlformats.org/presentationml/2006/ole">
            <mc:AlternateContent xmlns:mc="http://schemas.openxmlformats.org/markup-compatibility/2006">
              <mc:Choice xmlns:v="urn:schemas-microsoft-com:vml" Requires="v">
                <p:oleObj spid="_x0000_s26725" name="Equation" r:id="rId19" imgW="444500" imgH="419100" progId="Equation.DSMT4">
                  <p:embed/>
                </p:oleObj>
              </mc:Choice>
              <mc:Fallback>
                <p:oleObj name="Equation" r:id="rId19" imgW="444500" imgH="419100" progId="Equation.DSMT4">
                  <p:embed/>
                  <p:pic>
                    <p:nvPicPr>
                      <p:cNvPr id="0" name="图片 267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0030" y="3426569"/>
                        <a:ext cx="8636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up)">
                                      <p:cBhvr>
                                        <p:cTn id="7" dur="1000"/>
                                        <p:tgtEl>
                                          <p:spTgt spid="9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2000"/>
                            </p:stCondLst>
                            <p:childTnLst>
                              <p:par>
                                <p:cTn id="17" presetID="9" presetClass="entr" presetSubtype="0" fill="hold" nodeType="after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dissolve">
                                      <p:cBhvr>
                                        <p:cTn id="19" dur="500"/>
                                        <p:tgtEl>
                                          <p:spTgt spid="88"/>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wipe(left)">
                                      <p:cBhvr>
                                        <p:cTn id="23" dur="2000"/>
                                        <p:tgtEl>
                                          <p:spTgt spid="91"/>
                                        </p:tgtEl>
                                      </p:cBhvr>
                                    </p:animEffect>
                                  </p:childTnLst>
                                </p:cTn>
                              </p:par>
                            </p:childTnLst>
                          </p:cTn>
                        </p:par>
                        <p:par>
                          <p:cTn id="24" fill="hold">
                            <p:stCondLst>
                              <p:cond delay="4500"/>
                            </p:stCondLst>
                            <p:childTnLst>
                              <p:par>
                                <p:cTn id="25" presetID="22" presetClass="entr" presetSubtype="8" fill="hold" nodeType="after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wipe(left)">
                                      <p:cBhvr>
                                        <p:cTn id="27" dur="500"/>
                                        <p:tgtEl>
                                          <p:spTgt spid="106"/>
                                        </p:tgtEl>
                                      </p:cBhvr>
                                    </p:animEffect>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wipe(left)">
                                      <p:cBhvr>
                                        <p:cTn id="3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02" name="Text Box 6"/>
          <p:cNvSpPr txBox="1">
            <a:spLocks noChangeArrowheads="1"/>
          </p:cNvSpPr>
          <p:nvPr/>
        </p:nvSpPr>
        <p:spPr bwMode="auto">
          <a:xfrm>
            <a:off x="827584" y="766196"/>
            <a:ext cx="2592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spcBef>
                <a:spcPct val="50000"/>
              </a:spcBef>
              <a:spcAft>
                <a:spcPct val="0"/>
              </a:spcAft>
              <a:buFont typeface="Wingdings" panose="05000000000000000000" pitchFamily="2" charset="2"/>
              <a:buChar char="Ø"/>
            </a:pPr>
            <a:r>
              <a:rPr kumimoji="1" lang="zh-CN" altLang="en-US" sz="2800" b="1">
                <a:solidFill>
                  <a:srgbClr val="C00000"/>
                </a:solidFill>
                <a:latin typeface="楷体_GB2312" pitchFamily="49" charset="-122"/>
                <a:ea typeface="楷体_GB2312" pitchFamily="49" charset="-122"/>
              </a:rPr>
              <a:t>涡电流</a:t>
            </a:r>
            <a:endParaRPr kumimoji="1" lang="zh-CN" altLang="en-US" sz="2800" b="1">
              <a:solidFill>
                <a:srgbClr val="C00000"/>
              </a:solidFill>
              <a:latin typeface="楷体_GB2312" pitchFamily="49" charset="-122"/>
              <a:ea typeface="楷体_GB2312" pitchFamily="49" charset="-122"/>
            </a:endParaRPr>
          </a:p>
        </p:txBody>
      </p:sp>
      <p:sp>
        <p:nvSpPr>
          <p:cNvPr id="103" name="Text Box 22"/>
          <p:cNvSpPr txBox="1">
            <a:spLocks noChangeArrowheads="1"/>
          </p:cNvSpPr>
          <p:nvPr/>
        </p:nvSpPr>
        <p:spPr bwMode="auto">
          <a:xfrm>
            <a:off x="468313" y="1285309"/>
            <a:ext cx="82073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20000"/>
              </a:lnSpc>
              <a:spcBef>
                <a:spcPct val="20000"/>
              </a:spcBef>
              <a:spcAft>
                <a:spcPct val="0"/>
              </a:spcAft>
            </a:pPr>
            <a:r>
              <a:rPr kumimoji="1" lang="zh-CN" altLang="en-US" sz="2800" b="1">
                <a:solidFill>
                  <a:srgbClr val="000000"/>
                </a:solidFill>
                <a:latin typeface="Book Antiqua" panose="02040602050305030304" pitchFamily="18" charset="0"/>
              </a:rPr>
              <a:t>        大块的金属在磁场中运动，或处在变化的磁场中，金属内部也要产生感应电流，这种电流在金属内部自成闭合回路，称为</a:t>
            </a:r>
            <a:r>
              <a:rPr kumimoji="1" lang="zh-CN" altLang="en-US" sz="2800" b="1">
                <a:solidFill>
                  <a:srgbClr val="CC0000"/>
                </a:solidFill>
                <a:latin typeface="Book Antiqua" panose="02040602050305030304" pitchFamily="18" charset="0"/>
              </a:rPr>
              <a:t>涡电流</a:t>
            </a:r>
            <a:r>
              <a:rPr kumimoji="1" lang="zh-CN" altLang="en-US" sz="2800" b="1">
                <a:solidFill>
                  <a:srgbClr val="000000"/>
                </a:solidFill>
                <a:latin typeface="Book Antiqua" panose="02040602050305030304" pitchFamily="18" charset="0"/>
              </a:rPr>
              <a:t>或</a:t>
            </a:r>
            <a:r>
              <a:rPr kumimoji="1" lang="zh-CN" altLang="en-US" sz="2800" b="1">
                <a:solidFill>
                  <a:srgbClr val="CC0000"/>
                </a:solidFill>
                <a:latin typeface="Book Antiqua" panose="02040602050305030304" pitchFamily="18" charset="0"/>
              </a:rPr>
              <a:t>涡流</a:t>
            </a:r>
            <a:r>
              <a:rPr kumimoji="1" lang="zh-CN" altLang="en-US" sz="2800" b="1">
                <a:solidFill>
                  <a:srgbClr val="000000"/>
                </a:solidFill>
                <a:latin typeface="Book Antiqua" panose="02040602050305030304" pitchFamily="18" charset="0"/>
              </a:rPr>
              <a:t>。</a:t>
            </a:r>
            <a:endParaRPr kumimoji="1" lang="zh-CN" altLang="en-US" sz="2800" b="1">
              <a:solidFill>
                <a:srgbClr val="000000"/>
              </a:solidFill>
              <a:latin typeface="Book Antiqua" panose="02040602050305030304" pitchFamily="18" charset="0"/>
            </a:endParaRPr>
          </a:p>
        </p:txBody>
      </p:sp>
      <p:sp>
        <p:nvSpPr>
          <p:cNvPr id="104" name="Text Box 57"/>
          <p:cNvSpPr txBox="1">
            <a:spLocks noChangeArrowheads="1"/>
          </p:cNvSpPr>
          <p:nvPr/>
        </p:nvSpPr>
        <p:spPr bwMode="auto">
          <a:xfrm>
            <a:off x="647402" y="2924944"/>
            <a:ext cx="2952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1</a:t>
            </a:r>
            <a:r>
              <a:rPr kumimoji="1" lang="zh-CN" altLang="en-US" sz="2800" b="1">
                <a:solidFill>
                  <a:srgbClr val="000000"/>
                </a:solidFill>
                <a:latin typeface="楷体_GB2312" pitchFamily="49" charset="-122"/>
                <a:ea typeface="楷体_GB2312" pitchFamily="49" charset="-122"/>
              </a:rPr>
              <a:t>）热效应</a:t>
            </a:r>
            <a:endParaRPr kumimoji="1" lang="zh-CN" altLang="en-US" sz="2800" b="1">
              <a:solidFill>
                <a:srgbClr val="000000"/>
              </a:solidFill>
              <a:latin typeface="楷体_GB2312" pitchFamily="49" charset="-122"/>
              <a:ea typeface="楷体_GB2312" pitchFamily="49" charset="-122"/>
            </a:endParaRPr>
          </a:p>
        </p:txBody>
      </p:sp>
      <p:sp>
        <p:nvSpPr>
          <p:cNvPr id="105" name="Text Box 3"/>
          <p:cNvSpPr txBox="1">
            <a:spLocks noChangeArrowheads="1"/>
          </p:cNvSpPr>
          <p:nvPr/>
        </p:nvSpPr>
        <p:spPr bwMode="auto">
          <a:xfrm>
            <a:off x="526979" y="3448819"/>
            <a:ext cx="371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Char char="•"/>
            </a:pPr>
            <a:r>
              <a:rPr kumimoji="1" lang="zh-CN" altLang="en-US" sz="2800" b="1">
                <a:solidFill>
                  <a:srgbClr val="000000"/>
                </a:solidFill>
                <a:latin typeface="楷体_GB2312" pitchFamily="49" charset="-122"/>
                <a:ea typeface="楷体_GB2312" pitchFamily="49" charset="-122"/>
              </a:rPr>
              <a:t> 工频感应炉的应用</a:t>
            </a:r>
            <a:endParaRPr kumimoji="1" lang="zh-CN" altLang="en-US" sz="2800" b="1">
              <a:solidFill>
                <a:srgbClr val="000000"/>
              </a:solidFill>
              <a:latin typeface="楷体_GB2312" pitchFamily="49" charset="-122"/>
              <a:ea typeface="楷体_GB2312" pitchFamily="49" charset="-122"/>
            </a:endParaRPr>
          </a:p>
        </p:txBody>
      </p:sp>
      <p:grpSp>
        <p:nvGrpSpPr>
          <p:cNvPr id="106" name="Group 5"/>
          <p:cNvGrpSpPr/>
          <p:nvPr/>
        </p:nvGrpSpPr>
        <p:grpSpPr bwMode="auto">
          <a:xfrm>
            <a:off x="5003800" y="2804120"/>
            <a:ext cx="3581400" cy="3505200"/>
            <a:chOff x="3216" y="1008"/>
            <a:chExt cx="2256" cy="2208"/>
          </a:xfrm>
        </p:grpSpPr>
        <p:sp>
          <p:nvSpPr>
            <p:cNvPr id="107" name="Line 6"/>
            <p:cNvSpPr>
              <a:spLocks noChangeShapeType="1"/>
            </p:cNvSpPr>
            <p:nvPr/>
          </p:nvSpPr>
          <p:spPr bwMode="auto">
            <a:xfrm>
              <a:off x="3360" y="2496"/>
              <a:ext cx="336" cy="0"/>
            </a:xfrm>
            <a:prstGeom prst="line">
              <a:avLst/>
            </a:prstGeom>
            <a:noFill/>
            <a:ln w="19050">
              <a:solidFill>
                <a:srgbClr val="FF3300"/>
              </a:solidFill>
              <a:round/>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8" name="Line 7"/>
            <p:cNvSpPr>
              <a:spLocks noChangeShapeType="1"/>
            </p:cNvSpPr>
            <p:nvPr/>
          </p:nvSpPr>
          <p:spPr bwMode="auto">
            <a:xfrm flipH="1">
              <a:off x="3367" y="3024"/>
              <a:ext cx="384" cy="0"/>
            </a:xfrm>
            <a:prstGeom prst="line">
              <a:avLst/>
            </a:prstGeom>
            <a:noFill/>
            <a:ln w="19050">
              <a:solidFill>
                <a:srgbClr val="FF3300"/>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9" name="Oval 8"/>
            <p:cNvSpPr>
              <a:spLocks noChangeArrowheads="1"/>
            </p:cNvSpPr>
            <p:nvPr/>
          </p:nvSpPr>
          <p:spPr bwMode="auto">
            <a:xfrm>
              <a:off x="3312" y="2468"/>
              <a:ext cx="48" cy="48"/>
            </a:xfrm>
            <a:prstGeom prst="ellipse">
              <a:avLst/>
            </a:pr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0" name="Oval 9"/>
            <p:cNvSpPr>
              <a:spLocks noChangeArrowheads="1"/>
            </p:cNvSpPr>
            <p:nvPr/>
          </p:nvSpPr>
          <p:spPr bwMode="auto">
            <a:xfrm>
              <a:off x="3312" y="3004"/>
              <a:ext cx="48" cy="48"/>
            </a:xfrm>
            <a:prstGeom prst="ellipse">
              <a:avLst/>
            </a:pr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1" name="Freeform 10"/>
            <p:cNvSpPr/>
            <p:nvPr/>
          </p:nvSpPr>
          <p:spPr bwMode="auto">
            <a:xfrm>
              <a:off x="3216" y="2736"/>
              <a:ext cx="192" cy="96"/>
            </a:xfrm>
            <a:custGeom>
              <a:avLst/>
              <a:gdLst>
                <a:gd name="T0" fmla="*/ 0 w 192"/>
                <a:gd name="T1" fmla="*/ 48 h 96"/>
                <a:gd name="T2" fmla="*/ 48 w 192"/>
                <a:gd name="T3" fmla="*/ 0 h 96"/>
                <a:gd name="T4" fmla="*/ 96 w 192"/>
                <a:gd name="T5" fmla="*/ 48 h 96"/>
                <a:gd name="T6" fmla="*/ 144 w 192"/>
                <a:gd name="T7" fmla="*/ 96 h 96"/>
                <a:gd name="T8" fmla="*/ 192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cubicBezTo>
                    <a:pt x="16" y="24"/>
                    <a:pt x="32" y="0"/>
                    <a:pt x="48" y="0"/>
                  </a:cubicBezTo>
                  <a:cubicBezTo>
                    <a:pt x="64" y="0"/>
                    <a:pt x="80" y="32"/>
                    <a:pt x="96" y="48"/>
                  </a:cubicBezTo>
                  <a:cubicBezTo>
                    <a:pt x="112" y="64"/>
                    <a:pt x="128" y="96"/>
                    <a:pt x="144" y="96"/>
                  </a:cubicBezTo>
                  <a:cubicBezTo>
                    <a:pt x="160" y="96"/>
                    <a:pt x="176" y="72"/>
                    <a:pt x="192" y="48"/>
                  </a:cubicBezTo>
                </a:path>
              </a:pathLst>
            </a:custGeom>
            <a:noFill/>
            <a:ln w="25400">
              <a:solidFill>
                <a:srgbClr val="99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2" name="AutoShape 11"/>
            <p:cNvSpPr>
              <a:spLocks noChangeArrowheads="1"/>
            </p:cNvSpPr>
            <p:nvPr/>
          </p:nvSpPr>
          <p:spPr bwMode="auto">
            <a:xfrm>
              <a:off x="3504" y="1584"/>
              <a:ext cx="1968" cy="1632"/>
            </a:xfrm>
            <a:prstGeom prst="cube">
              <a:avLst>
                <a:gd name="adj" fmla="val 25000"/>
              </a:avLst>
            </a:prstGeom>
            <a:solidFill>
              <a:srgbClr val="F2FFFF">
                <a:alpha val="50195"/>
              </a:srgbClr>
            </a:solidFill>
            <a:ln w="12700">
              <a:solidFill>
                <a:schemeClr val="tx1"/>
              </a:solidFill>
              <a:miter lim="800000"/>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3" name="Line 12"/>
            <p:cNvSpPr>
              <a:spLocks noChangeShapeType="1"/>
            </p:cNvSpPr>
            <p:nvPr/>
          </p:nvSpPr>
          <p:spPr bwMode="auto">
            <a:xfrm>
              <a:off x="3936" y="2784"/>
              <a:ext cx="1536" cy="0"/>
            </a:xfrm>
            <a:prstGeom prst="line">
              <a:avLst/>
            </a:prstGeom>
            <a:noFill/>
            <a:ln w="19050">
              <a:solidFill>
                <a:schemeClr val="tx1"/>
              </a:solidFill>
              <a:prstDash val="dash"/>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4" name="Line 13"/>
            <p:cNvSpPr>
              <a:spLocks noChangeShapeType="1"/>
            </p:cNvSpPr>
            <p:nvPr/>
          </p:nvSpPr>
          <p:spPr bwMode="auto">
            <a:xfrm flipV="1">
              <a:off x="3504" y="2784"/>
              <a:ext cx="432" cy="432"/>
            </a:xfrm>
            <a:prstGeom prst="line">
              <a:avLst/>
            </a:prstGeom>
            <a:noFill/>
            <a:ln w="19050">
              <a:solidFill>
                <a:schemeClr val="tx1"/>
              </a:solidFill>
              <a:prstDash val="dash"/>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5" name="Line 14"/>
            <p:cNvSpPr>
              <a:spLocks noChangeShapeType="1"/>
            </p:cNvSpPr>
            <p:nvPr/>
          </p:nvSpPr>
          <p:spPr bwMode="auto">
            <a:xfrm>
              <a:off x="3936" y="1584"/>
              <a:ext cx="0" cy="1248"/>
            </a:xfrm>
            <a:prstGeom prst="line">
              <a:avLst/>
            </a:prstGeom>
            <a:noFill/>
            <a:ln w="19050">
              <a:solidFill>
                <a:schemeClr val="tx1"/>
              </a:solidFill>
              <a:prstDash val="dash"/>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116" name="Group 15"/>
            <p:cNvGrpSpPr/>
            <p:nvPr/>
          </p:nvGrpSpPr>
          <p:grpSpPr bwMode="auto">
            <a:xfrm>
              <a:off x="3928" y="2208"/>
              <a:ext cx="976" cy="864"/>
              <a:chOff x="3928" y="1344"/>
              <a:chExt cx="976" cy="864"/>
            </a:xfrm>
          </p:grpSpPr>
          <p:sp>
            <p:nvSpPr>
              <p:cNvPr id="164" name="Oval 16"/>
              <p:cNvSpPr>
                <a:spLocks noChangeArrowheads="1"/>
              </p:cNvSpPr>
              <p:nvPr/>
            </p:nvSpPr>
            <p:spPr bwMode="auto">
              <a:xfrm>
                <a:off x="3936" y="1344"/>
                <a:ext cx="960" cy="432"/>
              </a:xfrm>
              <a:prstGeom prst="ellipse">
                <a:avLst/>
              </a:pr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5" name="Freeform 17"/>
              <p:cNvSpPr/>
              <p:nvPr/>
            </p:nvSpPr>
            <p:spPr bwMode="auto">
              <a:xfrm>
                <a:off x="3928" y="1536"/>
                <a:ext cx="488" cy="672"/>
              </a:xfrm>
              <a:custGeom>
                <a:avLst/>
                <a:gdLst>
                  <a:gd name="T0" fmla="*/ 8 w 488"/>
                  <a:gd name="T1" fmla="*/ 0 h 672"/>
                  <a:gd name="T2" fmla="*/ 8 w 488"/>
                  <a:gd name="T3" fmla="*/ 192 h 672"/>
                  <a:gd name="T4" fmla="*/ 56 w 488"/>
                  <a:gd name="T5" fmla="*/ 384 h 672"/>
                  <a:gd name="T6" fmla="*/ 248 w 488"/>
                  <a:gd name="T7" fmla="*/ 624 h 672"/>
                  <a:gd name="T8" fmla="*/ 488 w 488"/>
                  <a:gd name="T9" fmla="*/ 672 h 672"/>
                  <a:gd name="T10" fmla="*/ 0 60000 65536"/>
                  <a:gd name="T11" fmla="*/ 0 60000 65536"/>
                  <a:gd name="T12" fmla="*/ 0 60000 65536"/>
                  <a:gd name="T13" fmla="*/ 0 60000 65536"/>
                  <a:gd name="T14" fmla="*/ 0 60000 65536"/>
                  <a:gd name="T15" fmla="*/ 0 w 488"/>
                  <a:gd name="T16" fmla="*/ 0 h 672"/>
                  <a:gd name="T17" fmla="*/ 488 w 488"/>
                  <a:gd name="T18" fmla="*/ 672 h 672"/>
                </a:gdLst>
                <a:ahLst/>
                <a:cxnLst>
                  <a:cxn ang="T10">
                    <a:pos x="T0" y="T1"/>
                  </a:cxn>
                  <a:cxn ang="T11">
                    <a:pos x="T2" y="T3"/>
                  </a:cxn>
                  <a:cxn ang="T12">
                    <a:pos x="T4" y="T5"/>
                  </a:cxn>
                  <a:cxn ang="T13">
                    <a:pos x="T6" y="T7"/>
                  </a:cxn>
                  <a:cxn ang="T14">
                    <a:pos x="T8" y="T9"/>
                  </a:cxn>
                </a:cxnLst>
                <a:rect l="T15" t="T16" r="T17" b="T18"/>
                <a:pathLst>
                  <a:path w="488" h="672">
                    <a:moveTo>
                      <a:pt x="8" y="0"/>
                    </a:moveTo>
                    <a:cubicBezTo>
                      <a:pt x="4" y="64"/>
                      <a:pt x="0" y="128"/>
                      <a:pt x="8" y="192"/>
                    </a:cubicBezTo>
                    <a:cubicBezTo>
                      <a:pt x="16" y="256"/>
                      <a:pt x="16" y="312"/>
                      <a:pt x="56" y="384"/>
                    </a:cubicBezTo>
                    <a:cubicBezTo>
                      <a:pt x="96" y="456"/>
                      <a:pt x="176" y="576"/>
                      <a:pt x="248" y="624"/>
                    </a:cubicBezTo>
                    <a:cubicBezTo>
                      <a:pt x="320" y="672"/>
                      <a:pt x="404" y="672"/>
                      <a:pt x="488" y="672"/>
                    </a:cubicBezTo>
                  </a:path>
                </a:pathLst>
              </a:cu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6" name="Freeform 18"/>
              <p:cNvSpPr/>
              <p:nvPr/>
            </p:nvSpPr>
            <p:spPr bwMode="auto">
              <a:xfrm flipH="1">
                <a:off x="4416" y="1536"/>
                <a:ext cx="488" cy="672"/>
              </a:xfrm>
              <a:custGeom>
                <a:avLst/>
                <a:gdLst>
                  <a:gd name="T0" fmla="*/ 8 w 488"/>
                  <a:gd name="T1" fmla="*/ 0 h 672"/>
                  <a:gd name="T2" fmla="*/ 8 w 488"/>
                  <a:gd name="T3" fmla="*/ 192 h 672"/>
                  <a:gd name="T4" fmla="*/ 56 w 488"/>
                  <a:gd name="T5" fmla="*/ 384 h 672"/>
                  <a:gd name="T6" fmla="*/ 248 w 488"/>
                  <a:gd name="T7" fmla="*/ 624 h 672"/>
                  <a:gd name="T8" fmla="*/ 488 w 488"/>
                  <a:gd name="T9" fmla="*/ 672 h 672"/>
                  <a:gd name="T10" fmla="*/ 0 60000 65536"/>
                  <a:gd name="T11" fmla="*/ 0 60000 65536"/>
                  <a:gd name="T12" fmla="*/ 0 60000 65536"/>
                  <a:gd name="T13" fmla="*/ 0 60000 65536"/>
                  <a:gd name="T14" fmla="*/ 0 60000 65536"/>
                  <a:gd name="T15" fmla="*/ 0 w 488"/>
                  <a:gd name="T16" fmla="*/ 0 h 672"/>
                  <a:gd name="T17" fmla="*/ 488 w 488"/>
                  <a:gd name="T18" fmla="*/ 672 h 672"/>
                </a:gdLst>
                <a:ahLst/>
                <a:cxnLst>
                  <a:cxn ang="T10">
                    <a:pos x="T0" y="T1"/>
                  </a:cxn>
                  <a:cxn ang="T11">
                    <a:pos x="T2" y="T3"/>
                  </a:cxn>
                  <a:cxn ang="T12">
                    <a:pos x="T4" y="T5"/>
                  </a:cxn>
                  <a:cxn ang="T13">
                    <a:pos x="T6" y="T7"/>
                  </a:cxn>
                  <a:cxn ang="T14">
                    <a:pos x="T8" y="T9"/>
                  </a:cxn>
                </a:cxnLst>
                <a:rect l="T15" t="T16" r="T17" b="T18"/>
                <a:pathLst>
                  <a:path w="488" h="672">
                    <a:moveTo>
                      <a:pt x="8" y="0"/>
                    </a:moveTo>
                    <a:cubicBezTo>
                      <a:pt x="4" y="64"/>
                      <a:pt x="0" y="128"/>
                      <a:pt x="8" y="192"/>
                    </a:cubicBezTo>
                    <a:cubicBezTo>
                      <a:pt x="16" y="256"/>
                      <a:pt x="16" y="312"/>
                      <a:pt x="56" y="384"/>
                    </a:cubicBezTo>
                    <a:cubicBezTo>
                      <a:pt x="96" y="456"/>
                      <a:pt x="176" y="576"/>
                      <a:pt x="248" y="624"/>
                    </a:cubicBezTo>
                    <a:cubicBezTo>
                      <a:pt x="320" y="672"/>
                      <a:pt x="404" y="672"/>
                      <a:pt x="488" y="672"/>
                    </a:cubicBezTo>
                  </a:path>
                </a:pathLst>
              </a:cu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117" name="Freeform 19"/>
            <p:cNvSpPr/>
            <p:nvPr/>
          </p:nvSpPr>
          <p:spPr bwMode="auto">
            <a:xfrm>
              <a:off x="4416" y="2304"/>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8" name="Freeform 20"/>
            <p:cNvSpPr/>
            <p:nvPr/>
          </p:nvSpPr>
          <p:spPr bwMode="auto">
            <a:xfrm>
              <a:off x="4224" y="2304"/>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9" name="Freeform 21"/>
            <p:cNvSpPr/>
            <p:nvPr/>
          </p:nvSpPr>
          <p:spPr bwMode="auto">
            <a:xfrm>
              <a:off x="4032" y="2352"/>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0" name="Freeform 22"/>
            <p:cNvSpPr/>
            <p:nvPr/>
          </p:nvSpPr>
          <p:spPr bwMode="auto">
            <a:xfrm>
              <a:off x="4176" y="2448"/>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1" name="Freeform 23"/>
            <p:cNvSpPr/>
            <p:nvPr/>
          </p:nvSpPr>
          <p:spPr bwMode="auto">
            <a:xfrm>
              <a:off x="4464" y="2160"/>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2" name="Freeform 24"/>
            <p:cNvSpPr/>
            <p:nvPr/>
          </p:nvSpPr>
          <p:spPr bwMode="auto">
            <a:xfrm>
              <a:off x="4608" y="2256"/>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3" name="Freeform 25"/>
            <p:cNvSpPr/>
            <p:nvPr/>
          </p:nvSpPr>
          <p:spPr bwMode="auto">
            <a:xfrm>
              <a:off x="4512" y="2400"/>
              <a:ext cx="192" cy="144"/>
            </a:xfrm>
            <a:custGeom>
              <a:avLst/>
              <a:gdLst>
                <a:gd name="T0" fmla="*/ 48 w 192"/>
                <a:gd name="T1" fmla="*/ 0 h 144"/>
                <a:gd name="T2" fmla="*/ 192 w 192"/>
                <a:gd name="T3" fmla="*/ 48 h 144"/>
                <a:gd name="T4" fmla="*/ 96 w 192"/>
                <a:gd name="T5" fmla="*/ 144 h 144"/>
                <a:gd name="T6" fmla="*/ 0 w 192"/>
                <a:gd name="T7" fmla="*/ 96 h 144"/>
                <a:gd name="T8" fmla="*/ 48 w 192"/>
                <a:gd name="T9" fmla="*/ 0 h 144"/>
                <a:gd name="T10" fmla="*/ 0 60000 65536"/>
                <a:gd name="T11" fmla="*/ 0 60000 65536"/>
                <a:gd name="T12" fmla="*/ 0 60000 65536"/>
                <a:gd name="T13" fmla="*/ 0 60000 65536"/>
                <a:gd name="T14" fmla="*/ 0 60000 65536"/>
                <a:gd name="T15" fmla="*/ 0 w 192"/>
                <a:gd name="T16" fmla="*/ 0 h 144"/>
                <a:gd name="T17" fmla="*/ 192 w 192"/>
                <a:gd name="T18" fmla="*/ 144 h 144"/>
              </a:gdLst>
              <a:ahLst/>
              <a:cxnLst>
                <a:cxn ang="T10">
                  <a:pos x="T0" y="T1"/>
                </a:cxn>
                <a:cxn ang="T11">
                  <a:pos x="T2" y="T3"/>
                </a:cxn>
                <a:cxn ang="T12">
                  <a:pos x="T4" y="T5"/>
                </a:cxn>
                <a:cxn ang="T13">
                  <a:pos x="T6" y="T7"/>
                </a:cxn>
                <a:cxn ang="T14">
                  <a:pos x="T8" y="T9"/>
                </a:cxn>
              </a:cxnLst>
              <a:rect l="T15" t="T16" r="T17" b="T18"/>
              <a:pathLst>
                <a:path w="192" h="144">
                  <a:moveTo>
                    <a:pt x="48" y="0"/>
                  </a:moveTo>
                  <a:lnTo>
                    <a:pt x="192" y="48"/>
                  </a:lnTo>
                  <a:lnTo>
                    <a:pt x="96" y="144"/>
                  </a:lnTo>
                  <a:lnTo>
                    <a:pt x="0" y="96"/>
                  </a:lnTo>
                  <a:lnTo>
                    <a:pt x="48" y="0"/>
                  </a:lnTo>
                  <a:close/>
                </a:path>
              </a:pathLst>
            </a:custGeom>
            <a:gradFill rotWithShape="0">
              <a:gsLst>
                <a:gs pos="0">
                  <a:srgbClr val="FFCC00"/>
                </a:gs>
                <a:gs pos="100000">
                  <a:srgbClr val="765E00"/>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4" name="Freeform 26"/>
            <p:cNvSpPr/>
            <p:nvPr/>
          </p:nvSpPr>
          <p:spPr bwMode="auto">
            <a:xfrm>
              <a:off x="4272" y="2496"/>
              <a:ext cx="160" cy="152"/>
            </a:xfrm>
            <a:custGeom>
              <a:avLst/>
              <a:gdLst>
                <a:gd name="T0" fmla="*/ 48 w 160"/>
                <a:gd name="T1" fmla="*/ 8 h 152"/>
                <a:gd name="T2" fmla="*/ 144 w 160"/>
                <a:gd name="T3" fmla="*/ 8 h 152"/>
                <a:gd name="T4" fmla="*/ 144 w 160"/>
                <a:gd name="T5" fmla="*/ 56 h 152"/>
                <a:gd name="T6" fmla="*/ 48 w 160"/>
                <a:gd name="T7" fmla="*/ 152 h 152"/>
                <a:gd name="T8" fmla="*/ 0 w 160"/>
                <a:gd name="T9" fmla="*/ 56 h 152"/>
                <a:gd name="T10" fmla="*/ 48 w 160"/>
                <a:gd name="T11" fmla="*/ 8 h 152"/>
                <a:gd name="T12" fmla="*/ 0 60000 65536"/>
                <a:gd name="T13" fmla="*/ 0 60000 65536"/>
                <a:gd name="T14" fmla="*/ 0 60000 65536"/>
                <a:gd name="T15" fmla="*/ 0 60000 65536"/>
                <a:gd name="T16" fmla="*/ 0 60000 65536"/>
                <a:gd name="T17" fmla="*/ 0 60000 65536"/>
                <a:gd name="T18" fmla="*/ 0 w 160"/>
                <a:gd name="T19" fmla="*/ 0 h 152"/>
                <a:gd name="T20" fmla="*/ 160 w 160"/>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160" h="152">
                  <a:moveTo>
                    <a:pt x="48" y="8"/>
                  </a:moveTo>
                  <a:cubicBezTo>
                    <a:pt x="72" y="0"/>
                    <a:pt x="128" y="0"/>
                    <a:pt x="144" y="8"/>
                  </a:cubicBezTo>
                  <a:cubicBezTo>
                    <a:pt x="160" y="16"/>
                    <a:pt x="160" y="32"/>
                    <a:pt x="144" y="56"/>
                  </a:cubicBezTo>
                  <a:cubicBezTo>
                    <a:pt x="128" y="80"/>
                    <a:pt x="72" y="152"/>
                    <a:pt x="48" y="152"/>
                  </a:cubicBezTo>
                  <a:cubicBezTo>
                    <a:pt x="24" y="152"/>
                    <a:pt x="0" y="80"/>
                    <a:pt x="0" y="56"/>
                  </a:cubicBezTo>
                  <a:cubicBezTo>
                    <a:pt x="0" y="32"/>
                    <a:pt x="24" y="16"/>
                    <a:pt x="48" y="8"/>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5" name="Freeform 27"/>
            <p:cNvSpPr/>
            <p:nvPr/>
          </p:nvSpPr>
          <p:spPr bwMode="auto">
            <a:xfrm>
              <a:off x="4512" y="2400"/>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6" name="Freeform 28"/>
            <p:cNvSpPr/>
            <p:nvPr/>
          </p:nvSpPr>
          <p:spPr bwMode="auto">
            <a:xfrm>
              <a:off x="4272" y="2208"/>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7" name="Freeform 29"/>
            <p:cNvSpPr/>
            <p:nvPr/>
          </p:nvSpPr>
          <p:spPr bwMode="auto">
            <a:xfrm>
              <a:off x="4128" y="2400"/>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8" name="Freeform 30"/>
            <p:cNvSpPr/>
            <p:nvPr/>
          </p:nvSpPr>
          <p:spPr bwMode="auto">
            <a:xfrm>
              <a:off x="4368" y="2496"/>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9" name="Freeform 31"/>
            <p:cNvSpPr/>
            <p:nvPr/>
          </p:nvSpPr>
          <p:spPr bwMode="auto">
            <a:xfrm>
              <a:off x="4560" y="2400"/>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0" name="Freeform 32"/>
            <p:cNvSpPr/>
            <p:nvPr/>
          </p:nvSpPr>
          <p:spPr bwMode="auto">
            <a:xfrm>
              <a:off x="4704" y="2304"/>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2" name="Freeform 33"/>
            <p:cNvSpPr/>
            <p:nvPr/>
          </p:nvSpPr>
          <p:spPr bwMode="auto">
            <a:xfrm>
              <a:off x="4368" y="2448"/>
              <a:ext cx="192" cy="144"/>
            </a:xfrm>
            <a:custGeom>
              <a:avLst/>
              <a:gdLst>
                <a:gd name="T0" fmla="*/ 48 w 192"/>
                <a:gd name="T1" fmla="*/ 0 h 144"/>
                <a:gd name="T2" fmla="*/ 192 w 192"/>
                <a:gd name="T3" fmla="*/ 48 h 144"/>
                <a:gd name="T4" fmla="*/ 96 w 192"/>
                <a:gd name="T5" fmla="*/ 144 h 144"/>
                <a:gd name="T6" fmla="*/ 0 w 192"/>
                <a:gd name="T7" fmla="*/ 96 h 144"/>
                <a:gd name="T8" fmla="*/ 48 w 192"/>
                <a:gd name="T9" fmla="*/ 0 h 144"/>
                <a:gd name="T10" fmla="*/ 0 60000 65536"/>
                <a:gd name="T11" fmla="*/ 0 60000 65536"/>
                <a:gd name="T12" fmla="*/ 0 60000 65536"/>
                <a:gd name="T13" fmla="*/ 0 60000 65536"/>
                <a:gd name="T14" fmla="*/ 0 60000 65536"/>
                <a:gd name="T15" fmla="*/ 0 w 192"/>
                <a:gd name="T16" fmla="*/ 0 h 144"/>
                <a:gd name="T17" fmla="*/ 192 w 192"/>
                <a:gd name="T18" fmla="*/ 144 h 144"/>
              </a:gdLst>
              <a:ahLst/>
              <a:cxnLst>
                <a:cxn ang="T10">
                  <a:pos x="T0" y="T1"/>
                </a:cxn>
                <a:cxn ang="T11">
                  <a:pos x="T2" y="T3"/>
                </a:cxn>
                <a:cxn ang="T12">
                  <a:pos x="T4" y="T5"/>
                </a:cxn>
                <a:cxn ang="T13">
                  <a:pos x="T6" y="T7"/>
                </a:cxn>
                <a:cxn ang="T14">
                  <a:pos x="T8" y="T9"/>
                </a:cxn>
              </a:cxnLst>
              <a:rect l="T15" t="T16" r="T17" b="T18"/>
              <a:pathLst>
                <a:path w="192" h="144">
                  <a:moveTo>
                    <a:pt x="48" y="0"/>
                  </a:moveTo>
                  <a:lnTo>
                    <a:pt x="192" y="48"/>
                  </a:lnTo>
                  <a:lnTo>
                    <a:pt x="96" y="144"/>
                  </a:lnTo>
                  <a:lnTo>
                    <a:pt x="0" y="96"/>
                  </a:lnTo>
                  <a:lnTo>
                    <a:pt x="48" y="0"/>
                  </a:lnTo>
                  <a:close/>
                </a:path>
              </a:pathLst>
            </a:custGeom>
            <a:gradFill rotWithShape="0">
              <a:gsLst>
                <a:gs pos="0">
                  <a:srgbClr val="FFCC00"/>
                </a:gs>
                <a:gs pos="100000">
                  <a:srgbClr val="765E00"/>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3" name="Freeform 34"/>
            <p:cNvSpPr/>
            <p:nvPr/>
          </p:nvSpPr>
          <p:spPr bwMode="auto">
            <a:xfrm>
              <a:off x="4128" y="2256"/>
              <a:ext cx="160" cy="152"/>
            </a:xfrm>
            <a:custGeom>
              <a:avLst/>
              <a:gdLst>
                <a:gd name="T0" fmla="*/ 48 w 160"/>
                <a:gd name="T1" fmla="*/ 8 h 152"/>
                <a:gd name="T2" fmla="*/ 144 w 160"/>
                <a:gd name="T3" fmla="*/ 8 h 152"/>
                <a:gd name="T4" fmla="*/ 144 w 160"/>
                <a:gd name="T5" fmla="*/ 56 h 152"/>
                <a:gd name="T6" fmla="*/ 48 w 160"/>
                <a:gd name="T7" fmla="*/ 152 h 152"/>
                <a:gd name="T8" fmla="*/ 0 w 160"/>
                <a:gd name="T9" fmla="*/ 56 h 152"/>
                <a:gd name="T10" fmla="*/ 48 w 160"/>
                <a:gd name="T11" fmla="*/ 8 h 152"/>
                <a:gd name="T12" fmla="*/ 0 60000 65536"/>
                <a:gd name="T13" fmla="*/ 0 60000 65536"/>
                <a:gd name="T14" fmla="*/ 0 60000 65536"/>
                <a:gd name="T15" fmla="*/ 0 60000 65536"/>
                <a:gd name="T16" fmla="*/ 0 60000 65536"/>
                <a:gd name="T17" fmla="*/ 0 60000 65536"/>
                <a:gd name="T18" fmla="*/ 0 w 160"/>
                <a:gd name="T19" fmla="*/ 0 h 152"/>
                <a:gd name="T20" fmla="*/ 160 w 160"/>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160" h="152">
                  <a:moveTo>
                    <a:pt x="48" y="8"/>
                  </a:moveTo>
                  <a:cubicBezTo>
                    <a:pt x="72" y="0"/>
                    <a:pt x="128" y="0"/>
                    <a:pt x="144" y="8"/>
                  </a:cubicBezTo>
                  <a:cubicBezTo>
                    <a:pt x="160" y="16"/>
                    <a:pt x="160" y="32"/>
                    <a:pt x="144" y="56"/>
                  </a:cubicBezTo>
                  <a:cubicBezTo>
                    <a:pt x="128" y="80"/>
                    <a:pt x="72" y="152"/>
                    <a:pt x="48" y="152"/>
                  </a:cubicBezTo>
                  <a:cubicBezTo>
                    <a:pt x="24" y="152"/>
                    <a:pt x="0" y="80"/>
                    <a:pt x="0" y="56"/>
                  </a:cubicBezTo>
                  <a:cubicBezTo>
                    <a:pt x="0" y="32"/>
                    <a:pt x="24" y="16"/>
                    <a:pt x="48" y="8"/>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4" name="Freeform 35"/>
            <p:cNvSpPr/>
            <p:nvPr/>
          </p:nvSpPr>
          <p:spPr bwMode="auto">
            <a:xfrm>
              <a:off x="4512" y="2400"/>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5" name="Freeform 36"/>
            <p:cNvSpPr/>
            <p:nvPr/>
          </p:nvSpPr>
          <p:spPr bwMode="auto">
            <a:xfrm>
              <a:off x="4224" y="2160"/>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36" name="Freeform 37"/>
            <p:cNvSpPr/>
            <p:nvPr/>
          </p:nvSpPr>
          <p:spPr bwMode="auto">
            <a:xfrm>
              <a:off x="3936" y="2304"/>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5" name="Freeform 38"/>
            <p:cNvSpPr/>
            <p:nvPr/>
          </p:nvSpPr>
          <p:spPr bwMode="auto">
            <a:xfrm>
              <a:off x="4464" y="2496"/>
              <a:ext cx="144" cy="144"/>
            </a:xfrm>
            <a:custGeom>
              <a:avLst/>
              <a:gdLst>
                <a:gd name="T0" fmla="*/ 0 w 144"/>
                <a:gd name="T1" fmla="*/ 48 h 144"/>
                <a:gd name="T2" fmla="*/ 96 w 144"/>
                <a:gd name="T3" fmla="*/ 0 h 144"/>
                <a:gd name="T4" fmla="*/ 144 w 144"/>
                <a:gd name="T5" fmla="*/ 96 h 144"/>
                <a:gd name="T6" fmla="*/ 48 w 144"/>
                <a:gd name="T7" fmla="*/ 144 h 144"/>
                <a:gd name="T8" fmla="*/ 0 w 144"/>
                <a:gd name="T9" fmla="*/ 144 h 144"/>
                <a:gd name="T10" fmla="*/ 0 w 144"/>
                <a:gd name="T11" fmla="*/ 48 h 144"/>
                <a:gd name="T12" fmla="*/ 0 60000 65536"/>
                <a:gd name="T13" fmla="*/ 0 60000 65536"/>
                <a:gd name="T14" fmla="*/ 0 60000 65536"/>
                <a:gd name="T15" fmla="*/ 0 60000 65536"/>
                <a:gd name="T16" fmla="*/ 0 60000 65536"/>
                <a:gd name="T17" fmla="*/ 0 60000 65536"/>
                <a:gd name="T18" fmla="*/ 0 w 144"/>
                <a:gd name="T19" fmla="*/ 0 h 144"/>
                <a:gd name="T20" fmla="*/ 144 w 144"/>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44" h="144">
                  <a:moveTo>
                    <a:pt x="0" y="48"/>
                  </a:moveTo>
                  <a:lnTo>
                    <a:pt x="96" y="0"/>
                  </a:lnTo>
                  <a:lnTo>
                    <a:pt x="144" y="96"/>
                  </a:lnTo>
                  <a:lnTo>
                    <a:pt x="48" y="144"/>
                  </a:lnTo>
                  <a:lnTo>
                    <a:pt x="0" y="144"/>
                  </a:lnTo>
                  <a:lnTo>
                    <a:pt x="0" y="48"/>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6" name="Freeform 39"/>
            <p:cNvSpPr/>
            <p:nvPr/>
          </p:nvSpPr>
          <p:spPr bwMode="auto">
            <a:xfrm>
              <a:off x="4656" y="2366"/>
              <a:ext cx="144" cy="192"/>
            </a:xfrm>
            <a:custGeom>
              <a:avLst/>
              <a:gdLst>
                <a:gd name="T0" fmla="*/ 48 w 144"/>
                <a:gd name="T1" fmla="*/ 0 h 192"/>
                <a:gd name="T2" fmla="*/ 144 w 144"/>
                <a:gd name="T3" fmla="*/ 48 h 192"/>
                <a:gd name="T4" fmla="*/ 144 w 144"/>
                <a:gd name="T5" fmla="*/ 192 h 192"/>
                <a:gd name="T6" fmla="*/ 48 w 144"/>
                <a:gd name="T7" fmla="*/ 192 h 192"/>
                <a:gd name="T8" fmla="*/ 0 w 144"/>
                <a:gd name="T9" fmla="*/ 96 h 192"/>
                <a:gd name="T10" fmla="*/ 0 w 144"/>
                <a:gd name="T11" fmla="*/ 48 h 192"/>
                <a:gd name="T12" fmla="*/ 48 w 144"/>
                <a:gd name="T13" fmla="*/ 0 h 192"/>
                <a:gd name="T14" fmla="*/ 0 60000 65536"/>
                <a:gd name="T15" fmla="*/ 0 60000 65536"/>
                <a:gd name="T16" fmla="*/ 0 60000 65536"/>
                <a:gd name="T17" fmla="*/ 0 60000 65536"/>
                <a:gd name="T18" fmla="*/ 0 60000 65536"/>
                <a:gd name="T19" fmla="*/ 0 60000 65536"/>
                <a:gd name="T20" fmla="*/ 0 60000 65536"/>
                <a:gd name="T21" fmla="*/ 0 w 144"/>
                <a:gd name="T22" fmla="*/ 0 h 192"/>
                <a:gd name="T23" fmla="*/ 144 w 144"/>
                <a:gd name="T24" fmla="*/ 192 h 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192">
                  <a:moveTo>
                    <a:pt x="48" y="0"/>
                  </a:moveTo>
                  <a:lnTo>
                    <a:pt x="144" y="48"/>
                  </a:lnTo>
                  <a:lnTo>
                    <a:pt x="144" y="192"/>
                  </a:lnTo>
                  <a:lnTo>
                    <a:pt x="48" y="192"/>
                  </a:lnTo>
                  <a:lnTo>
                    <a:pt x="0" y="96"/>
                  </a:lnTo>
                  <a:lnTo>
                    <a:pt x="0" y="48"/>
                  </a:lnTo>
                  <a:lnTo>
                    <a:pt x="48" y="0"/>
                  </a:ln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7" name="Freeform 40"/>
            <p:cNvSpPr/>
            <p:nvPr/>
          </p:nvSpPr>
          <p:spPr bwMode="auto">
            <a:xfrm>
              <a:off x="4704" y="2256"/>
              <a:ext cx="168" cy="224"/>
            </a:xfrm>
            <a:custGeom>
              <a:avLst/>
              <a:gdLst>
                <a:gd name="T0" fmla="*/ 64 w 168"/>
                <a:gd name="T1" fmla="*/ 24 h 224"/>
                <a:gd name="T2" fmla="*/ 160 w 168"/>
                <a:gd name="T3" fmla="*/ 120 h 224"/>
                <a:gd name="T4" fmla="*/ 112 w 168"/>
                <a:gd name="T5" fmla="*/ 216 h 224"/>
                <a:gd name="T6" fmla="*/ 16 w 168"/>
                <a:gd name="T7" fmla="*/ 168 h 224"/>
                <a:gd name="T8" fmla="*/ 16 w 168"/>
                <a:gd name="T9" fmla="*/ 24 h 224"/>
                <a:gd name="T10" fmla="*/ 64 w 168"/>
                <a:gd name="T11" fmla="*/ 24 h 224"/>
                <a:gd name="T12" fmla="*/ 0 60000 65536"/>
                <a:gd name="T13" fmla="*/ 0 60000 65536"/>
                <a:gd name="T14" fmla="*/ 0 60000 65536"/>
                <a:gd name="T15" fmla="*/ 0 60000 65536"/>
                <a:gd name="T16" fmla="*/ 0 60000 65536"/>
                <a:gd name="T17" fmla="*/ 0 60000 65536"/>
                <a:gd name="T18" fmla="*/ 0 w 168"/>
                <a:gd name="T19" fmla="*/ 0 h 224"/>
                <a:gd name="T20" fmla="*/ 168 w 168"/>
                <a:gd name="T21" fmla="*/ 224 h 224"/>
              </a:gdLst>
              <a:ahLst/>
              <a:cxnLst>
                <a:cxn ang="T12">
                  <a:pos x="T0" y="T1"/>
                </a:cxn>
                <a:cxn ang="T13">
                  <a:pos x="T2" y="T3"/>
                </a:cxn>
                <a:cxn ang="T14">
                  <a:pos x="T4" y="T5"/>
                </a:cxn>
                <a:cxn ang="T15">
                  <a:pos x="T6" y="T7"/>
                </a:cxn>
                <a:cxn ang="T16">
                  <a:pos x="T8" y="T9"/>
                </a:cxn>
                <a:cxn ang="T17">
                  <a:pos x="T10" y="T11"/>
                </a:cxn>
              </a:cxnLst>
              <a:rect l="T18" t="T19" r="T20" b="T21"/>
              <a:pathLst>
                <a:path w="168" h="224">
                  <a:moveTo>
                    <a:pt x="64" y="24"/>
                  </a:moveTo>
                  <a:cubicBezTo>
                    <a:pt x="88" y="40"/>
                    <a:pt x="152" y="88"/>
                    <a:pt x="160" y="120"/>
                  </a:cubicBezTo>
                  <a:cubicBezTo>
                    <a:pt x="168" y="152"/>
                    <a:pt x="136" y="208"/>
                    <a:pt x="112" y="216"/>
                  </a:cubicBezTo>
                  <a:cubicBezTo>
                    <a:pt x="88" y="224"/>
                    <a:pt x="32" y="200"/>
                    <a:pt x="16" y="168"/>
                  </a:cubicBezTo>
                  <a:cubicBezTo>
                    <a:pt x="0" y="136"/>
                    <a:pt x="8" y="48"/>
                    <a:pt x="16" y="24"/>
                  </a:cubicBezTo>
                  <a:cubicBezTo>
                    <a:pt x="24" y="0"/>
                    <a:pt x="40" y="8"/>
                    <a:pt x="64" y="24"/>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8" name="Freeform 41"/>
            <p:cNvSpPr/>
            <p:nvPr/>
          </p:nvSpPr>
          <p:spPr bwMode="auto">
            <a:xfrm>
              <a:off x="4320" y="2208"/>
              <a:ext cx="192" cy="144"/>
            </a:xfrm>
            <a:custGeom>
              <a:avLst/>
              <a:gdLst>
                <a:gd name="T0" fmla="*/ 48 w 192"/>
                <a:gd name="T1" fmla="*/ 0 h 144"/>
                <a:gd name="T2" fmla="*/ 192 w 192"/>
                <a:gd name="T3" fmla="*/ 48 h 144"/>
                <a:gd name="T4" fmla="*/ 96 w 192"/>
                <a:gd name="T5" fmla="*/ 144 h 144"/>
                <a:gd name="T6" fmla="*/ 0 w 192"/>
                <a:gd name="T7" fmla="*/ 96 h 144"/>
                <a:gd name="T8" fmla="*/ 48 w 192"/>
                <a:gd name="T9" fmla="*/ 0 h 144"/>
                <a:gd name="T10" fmla="*/ 0 60000 65536"/>
                <a:gd name="T11" fmla="*/ 0 60000 65536"/>
                <a:gd name="T12" fmla="*/ 0 60000 65536"/>
                <a:gd name="T13" fmla="*/ 0 60000 65536"/>
                <a:gd name="T14" fmla="*/ 0 60000 65536"/>
                <a:gd name="T15" fmla="*/ 0 w 192"/>
                <a:gd name="T16" fmla="*/ 0 h 144"/>
                <a:gd name="T17" fmla="*/ 192 w 192"/>
                <a:gd name="T18" fmla="*/ 144 h 144"/>
              </a:gdLst>
              <a:ahLst/>
              <a:cxnLst>
                <a:cxn ang="T10">
                  <a:pos x="T0" y="T1"/>
                </a:cxn>
                <a:cxn ang="T11">
                  <a:pos x="T2" y="T3"/>
                </a:cxn>
                <a:cxn ang="T12">
                  <a:pos x="T4" y="T5"/>
                </a:cxn>
                <a:cxn ang="T13">
                  <a:pos x="T6" y="T7"/>
                </a:cxn>
                <a:cxn ang="T14">
                  <a:pos x="T8" y="T9"/>
                </a:cxn>
              </a:cxnLst>
              <a:rect l="T15" t="T16" r="T17" b="T18"/>
              <a:pathLst>
                <a:path w="192" h="144">
                  <a:moveTo>
                    <a:pt x="48" y="0"/>
                  </a:moveTo>
                  <a:lnTo>
                    <a:pt x="192" y="48"/>
                  </a:lnTo>
                  <a:lnTo>
                    <a:pt x="96" y="144"/>
                  </a:lnTo>
                  <a:lnTo>
                    <a:pt x="0" y="96"/>
                  </a:lnTo>
                  <a:lnTo>
                    <a:pt x="48" y="0"/>
                  </a:lnTo>
                  <a:close/>
                </a:path>
              </a:pathLst>
            </a:custGeom>
            <a:gradFill rotWithShape="0">
              <a:gsLst>
                <a:gs pos="0">
                  <a:srgbClr val="FFCC00"/>
                </a:gs>
                <a:gs pos="100000">
                  <a:srgbClr val="765E00"/>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49" name="Freeform 42"/>
            <p:cNvSpPr/>
            <p:nvPr/>
          </p:nvSpPr>
          <p:spPr bwMode="auto">
            <a:xfrm>
              <a:off x="4032" y="2256"/>
              <a:ext cx="160" cy="152"/>
            </a:xfrm>
            <a:custGeom>
              <a:avLst/>
              <a:gdLst>
                <a:gd name="T0" fmla="*/ 48 w 160"/>
                <a:gd name="T1" fmla="*/ 8 h 152"/>
                <a:gd name="T2" fmla="*/ 144 w 160"/>
                <a:gd name="T3" fmla="*/ 8 h 152"/>
                <a:gd name="T4" fmla="*/ 144 w 160"/>
                <a:gd name="T5" fmla="*/ 56 h 152"/>
                <a:gd name="T6" fmla="*/ 48 w 160"/>
                <a:gd name="T7" fmla="*/ 152 h 152"/>
                <a:gd name="T8" fmla="*/ 0 w 160"/>
                <a:gd name="T9" fmla="*/ 56 h 152"/>
                <a:gd name="T10" fmla="*/ 48 w 160"/>
                <a:gd name="T11" fmla="*/ 8 h 152"/>
                <a:gd name="T12" fmla="*/ 0 60000 65536"/>
                <a:gd name="T13" fmla="*/ 0 60000 65536"/>
                <a:gd name="T14" fmla="*/ 0 60000 65536"/>
                <a:gd name="T15" fmla="*/ 0 60000 65536"/>
                <a:gd name="T16" fmla="*/ 0 60000 65536"/>
                <a:gd name="T17" fmla="*/ 0 60000 65536"/>
                <a:gd name="T18" fmla="*/ 0 w 160"/>
                <a:gd name="T19" fmla="*/ 0 h 152"/>
                <a:gd name="T20" fmla="*/ 160 w 160"/>
                <a:gd name="T21" fmla="*/ 152 h 152"/>
              </a:gdLst>
              <a:ahLst/>
              <a:cxnLst>
                <a:cxn ang="T12">
                  <a:pos x="T0" y="T1"/>
                </a:cxn>
                <a:cxn ang="T13">
                  <a:pos x="T2" y="T3"/>
                </a:cxn>
                <a:cxn ang="T14">
                  <a:pos x="T4" y="T5"/>
                </a:cxn>
                <a:cxn ang="T15">
                  <a:pos x="T6" y="T7"/>
                </a:cxn>
                <a:cxn ang="T16">
                  <a:pos x="T8" y="T9"/>
                </a:cxn>
                <a:cxn ang="T17">
                  <a:pos x="T10" y="T11"/>
                </a:cxn>
              </a:cxnLst>
              <a:rect l="T18" t="T19" r="T20" b="T21"/>
              <a:pathLst>
                <a:path w="160" h="152">
                  <a:moveTo>
                    <a:pt x="48" y="8"/>
                  </a:moveTo>
                  <a:cubicBezTo>
                    <a:pt x="72" y="0"/>
                    <a:pt x="128" y="0"/>
                    <a:pt x="144" y="8"/>
                  </a:cubicBezTo>
                  <a:cubicBezTo>
                    <a:pt x="160" y="16"/>
                    <a:pt x="160" y="32"/>
                    <a:pt x="144" y="56"/>
                  </a:cubicBezTo>
                  <a:cubicBezTo>
                    <a:pt x="128" y="80"/>
                    <a:pt x="72" y="152"/>
                    <a:pt x="48" y="152"/>
                  </a:cubicBezTo>
                  <a:cubicBezTo>
                    <a:pt x="24" y="152"/>
                    <a:pt x="0" y="80"/>
                    <a:pt x="0" y="56"/>
                  </a:cubicBezTo>
                  <a:cubicBezTo>
                    <a:pt x="0" y="32"/>
                    <a:pt x="24" y="16"/>
                    <a:pt x="48" y="8"/>
                  </a:cubicBezTo>
                  <a:close/>
                </a:path>
              </a:pathLst>
            </a:custGeom>
            <a:gradFill rotWithShape="0">
              <a:gsLst>
                <a:gs pos="0">
                  <a:srgbClr val="FFCC99"/>
                </a:gs>
                <a:gs pos="100000">
                  <a:srgbClr val="765E47"/>
                </a:gs>
              </a:gsLst>
              <a:path path="rect">
                <a:fillToRect l="50000" t="50000" r="50000" b="50000"/>
              </a:path>
            </a:gra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150" name="Group 43"/>
            <p:cNvGrpSpPr/>
            <p:nvPr/>
          </p:nvGrpSpPr>
          <p:grpSpPr bwMode="auto">
            <a:xfrm>
              <a:off x="3947" y="2544"/>
              <a:ext cx="946" cy="197"/>
              <a:chOff x="3947" y="1728"/>
              <a:chExt cx="946" cy="197"/>
            </a:xfrm>
          </p:grpSpPr>
          <p:sp>
            <p:nvSpPr>
              <p:cNvPr id="162" name="Arc 44"/>
              <p:cNvSpPr/>
              <p:nvPr/>
            </p:nvSpPr>
            <p:spPr bwMode="auto">
              <a:xfrm>
                <a:off x="4416" y="1728"/>
                <a:ext cx="477" cy="197"/>
              </a:xfrm>
              <a:custGeom>
                <a:avLst/>
                <a:gdLst>
                  <a:gd name="T0" fmla="*/ 0 w 21600"/>
                  <a:gd name="T1" fmla="*/ 0 h 22660"/>
                  <a:gd name="T2" fmla="*/ 0 w 21600"/>
                  <a:gd name="T3" fmla="*/ 0 h 22660"/>
                  <a:gd name="T4" fmla="*/ 0 w 21600"/>
                  <a:gd name="T5" fmla="*/ 0 h 22660"/>
                  <a:gd name="T6" fmla="*/ 0 60000 65536"/>
                  <a:gd name="T7" fmla="*/ 0 60000 65536"/>
                  <a:gd name="T8" fmla="*/ 0 60000 65536"/>
                  <a:gd name="T9" fmla="*/ 0 w 21600"/>
                  <a:gd name="T10" fmla="*/ 0 h 22660"/>
                  <a:gd name="T11" fmla="*/ 21600 w 21600"/>
                  <a:gd name="T12" fmla="*/ 22660 h 22660"/>
                </a:gdLst>
                <a:ahLst/>
                <a:cxnLst>
                  <a:cxn ang="T6">
                    <a:pos x="T0" y="T1"/>
                  </a:cxn>
                  <a:cxn ang="T7">
                    <a:pos x="T2" y="T3"/>
                  </a:cxn>
                  <a:cxn ang="T8">
                    <a:pos x="T4" y="T5"/>
                  </a:cxn>
                </a:cxnLst>
                <a:rect l="T9" t="T10" r="T11" b="T12"/>
                <a:pathLst>
                  <a:path w="21600" h="22660" fill="none" extrusionOk="0">
                    <a:moveTo>
                      <a:pt x="21573" y="0"/>
                    </a:moveTo>
                    <a:cubicBezTo>
                      <a:pt x="21591" y="353"/>
                      <a:pt x="21600" y="706"/>
                      <a:pt x="21600" y="1060"/>
                    </a:cubicBezTo>
                    <a:cubicBezTo>
                      <a:pt x="21600" y="12936"/>
                      <a:pt x="12012" y="22584"/>
                      <a:pt x="135" y="22659"/>
                    </a:cubicBezTo>
                  </a:path>
                  <a:path w="21600" h="22660" stroke="0" extrusionOk="0">
                    <a:moveTo>
                      <a:pt x="21573" y="0"/>
                    </a:moveTo>
                    <a:cubicBezTo>
                      <a:pt x="21591" y="353"/>
                      <a:pt x="21600" y="706"/>
                      <a:pt x="21600" y="1060"/>
                    </a:cubicBezTo>
                    <a:cubicBezTo>
                      <a:pt x="21600" y="12936"/>
                      <a:pt x="12012" y="22584"/>
                      <a:pt x="135" y="22659"/>
                    </a:cubicBezTo>
                    <a:lnTo>
                      <a:pt x="0" y="1060"/>
                    </a:lnTo>
                    <a:close/>
                  </a:path>
                </a:pathLst>
              </a:custGeom>
              <a:noFill/>
              <a:ln w="38100">
                <a:solidFill>
                  <a:srgbClr val="FF3300"/>
                </a:solidFill>
                <a:roun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3" name="Arc 45"/>
              <p:cNvSpPr/>
              <p:nvPr/>
            </p:nvSpPr>
            <p:spPr bwMode="auto">
              <a:xfrm>
                <a:off x="3947" y="1737"/>
                <a:ext cx="501" cy="188"/>
              </a:xfrm>
              <a:custGeom>
                <a:avLst/>
                <a:gdLst>
                  <a:gd name="T0" fmla="*/ 0 w 22688"/>
                  <a:gd name="T1" fmla="*/ 0 h 21600"/>
                  <a:gd name="T2" fmla="*/ 0 w 22688"/>
                  <a:gd name="T3" fmla="*/ 0 h 21600"/>
                  <a:gd name="T4" fmla="*/ 0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56"/>
                    </a:moveTo>
                    <a:cubicBezTo>
                      <a:pt x="22230" y="21585"/>
                      <a:pt x="21771" y="21599"/>
                      <a:pt x="21313" y="21600"/>
                    </a:cubicBezTo>
                    <a:cubicBezTo>
                      <a:pt x="10737" y="21600"/>
                      <a:pt x="1717" y="13943"/>
                      <a:pt x="-1" y="3508"/>
                    </a:cubicBezTo>
                  </a:path>
                  <a:path w="22688" h="21600" stroke="0" extrusionOk="0">
                    <a:moveTo>
                      <a:pt x="22688" y="21556"/>
                    </a:moveTo>
                    <a:cubicBezTo>
                      <a:pt x="22230" y="21585"/>
                      <a:pt x="21771" y="21599"/>
                      <a:pt x="21313" y="21600"/>
                    </a:cubicBezTo>
                    <a:cubicBezTo>
                      <a:pt x="10737" y="21600"/>
                      <a:pt x="1717" y="13943"/>
                      <a:pt x="-1" y="3508"/>
                    </a:cubicBezTo>
                    <a:lnTo>
                      <a:pt x="21313" y="0"/>
                    </a:lnTo>
                    <a:close/>
                  </a:path>
                </a:pathLst>
              </a:custGeom>
              <a:noFill/>
              <a:ln w="3810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51" name="Group 46"/>
            <p:cNvGrpSpPr/>
            <p:nvPr/>
          </p:nvGrpSpPr>
          <p:grpSpPr bwMode="auto">
            <a:xfrm>
              <a:off x="3950" y="2640"/>
              <a:ext cx="946" cy="197"/>
              <a:chOff x="3947" y="1728"/>
              <a:chExt cx="946" cy="197"/>
            </a:xfrm>
          </p:grpSpPr>
          <p:sp>
            <p:nvSpPr>
              <p:cNvPr id="160" name="Arc 47"/>
              <p:cNvSpPr/>
              <p:nvPr/>
            </p:nvSpPr>
            <p:spPr bwMode="auto">
              <a:xfrm>
                <a:off x="4416" y="1728"/>
                <a:ext cx="477" cy="197"/>
              </a:xfrm>
              <a:custGeom>
                <a:avLst/>
                <a:gdLst>
                  <a:gd name="T0" fmla="*/ 0 w 21600"/>
                  <a:gd name="T1" fmla="*/ 0 h 22660"/>
                  <a:gd name="T2" fmla="*/ 0 w 21600"/>
                  <a:gd name="T3" fmla="*/ 0 h 22660"/>
                  <a:gd name="T4" fmla="*/ 0 w 21600"/>
                  <a:gd name="T5" fmla="*/ 0 h 22660"/>
                  <a:gd name="T6" fmla="*/ 0 60000 65536"/>
                  <a:gd name="T7" fmla="*/ 0 60000 65536"/>
                  <a:gd name="T8" fmla="*/ 0 60000 65536"/>
                  <a:gd name="T9" fmla="*/ 0 w 21600"/>
                  <a:gd name="T10" fmla="*/ 0 h 22660"/>
                  <a:gd name="T11" fmla="*/ 21600 w 21600"/>
                  <a:gd name="T12" fmla="*/ 22660 h 22660"/>
                </a:gdLst>
                <a:ahLst/>
                <a:cxnLst>
                  <a:cxn ang="T6">
                    <a:pos x="T0" y="T1"/>
                  </a:cxn>
                  <a:cxn ang="T7">
                    <a:pos x="T2" y="T3"/>
                  </a:cxn>
                  <a:cxn ang="T8">
                    <a:pos x="T4" y="T5"/>
                  </a:cxn>
                </a:cxnLst>
                <a:rect l="T9" t="T10" r="T11" b="T12"/>
                <a:pathLst>
                  <a:path w="21600" h="22660" fill="none" extrusionOk="0">
                    <a:moveTo>
                      <a:pt x="21573" y="0"/>
                    </a:moveTo>
                    <a:cubicBezTo>
                      <a:pt x="21591" y="353"/>
                      <a:pt x="21600" y="706"/>
                      <a:pt x="21600" y="1060"/>
                    </a:cubicBezTo>
                    <a:cubicBezTo>
                      <a:pt x="21600" y="12936"/>
                      <a:pt x="12012" y="22584"/>
                      <a:pt x="135" y="22659"/>
                    </a:cubicBezTo>
                  </a:path>
                  <a:path w="21600" h="22660" stroke="0" extrusionOk="0">
                    <a:moveTo>
                      <a:pt x="21573" y="0"/>
                    </a:moveTo>
                    <a:cubicBezTo>
                      <a:pt x="21591" y="353"/>
                      <a:pt x="21600" y="706"/>
                      <a:pt x="21600" y="1060"/>
                    </a:cubicBezTo>
                    <a:cubicBezTo>
                      <a:pt x="21600" y="12936"/>
                      <a:pt x="12012" y="22584"/>
                      <a:pt x="135" y="22659"/>
                    </a:cubicBezTo>
                    <a:lnTo>
                      <a:pt x="0" y="1060"/>
                    </a:lnTo>
                    <a:close/>
                  </a:path>
                </a:pathLst>
              </a:custGeom>
              <a:noFill/>
              <a:ln w="38100">
                <a:solidFill>
                  <a:srgbClr val="FF3300"/>
                </a:solidFill>
                <a:roun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1" name="Arc 48"/>
              <p:cNvSpPr/>
              <p:nvPr/>
            </p:nvSpPr>
            <p:spPr bwMode="auto">
              <a:xfrm>
                <a:off x="3947" y="1737"/>
                <a:ext cx="501" cy="188"/>
              </a:xfrm>
              <a:custGeom>
                <a:avLst/>
                <a:gdLst>
                  <a:gd name="T0" fmla="*/ 0 w 22688"/>
                  <a:gd name="T1" fmla="*/ 0 h 21600"/>
                  <a:gd name="T2" fmla="*/ 0 w 22688"/>
                  <a:gd name="T3" fmla="*/ 0 h 21600"/>
                  <a:gd name="T4" fmla="*/ 0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56"/>
                    </a:moveTo>
                    <a:cubicBezTo>
                      <a:pt x="22230" y="21585"/>
                      <a:pt x="21771" y="21599"/>
                      <a:pt x="21313" y="21600"/>
                    </a:cubicBezTo>
                    <a:cubicBezTo>
                      <a:pt x="10737" y="21600"/>
                      <a:pt x="1717" y="13943"/>
                      <a:pt x="-1" y="3508"/>
                    </a:cubicBezTo>
                  </a:path>
                  <a:path w="22688" h="21600" stroke="0" extrusionOk="0">
                    <a:moveTo>
                      <a:pt x="22688" y="21556"/>
                    </a:moveTo>
                    <a:cubicBezTo>
                      <a:pt x="22230" y="21585"/>
                      <a:pt x="21771" y="21599"/>
                      <a:pt x="21313" y="21600"/>
                    </a:cubicBezTo>
                    <a:cubicBezTo>
                      <a:pt x="10737" y="21600"/>
                      <a:pt x="1717" y="13943"/>
                      <a:pt x="-1" y="3508"/>
                    </a:cubicBezTo>
                    <a:lnTo>
                      <a:pt x="21313" y="0"/>
                    </a:lnTo>
                    <a:close/>
                  </a:path>
                </a:pathLst>
              </a:custGeom>
              <a:noFill/>
              <a:ln w="3810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152" name="Group 49"/>
            <p:cNvGrpSpPr/>
            <p:nvPr/>
          </p:nvGrpSpPr>
          <p:grpSpPr bwMode="auto">
            <a:xfrm>
              <a:off x="3984" y="2736"/>
              <a:ext cx="864" cy="197"/>
              <a:chOff x="3947" y="1728"/>
              <a:chExt cx="946" cy="197"/>
            </a:xfrm>
          </p:grpSpPr>
          <p:sp>
            <p:nvSpPr>
              <p:cNvPr id="158" name="Arc 50"/>
              <p:cNvSpPr/>
              <p:nvPr/>
            </p:nvSpPr>
            <p:spPr bwMode="auto">
              <a:xfrm>
                <a:off x="4416" y="1728"/>
                <a:ext cx="477" cy="197"/>
              </a:xfrm>
              <a:custGeom>
                <a:avLst/>
                <a:gdLst>
                  <a:gd name="T0" fmla="*/ 0 w 21600"/>
                  <a:gd name="T1" fmla="*/ 0 h 22660"/>
                  <a:gd name="T2" fmla="*/ 0 w 21600"/>
                  <a:gd name="T3" fmla="*/ 0 h 22660"/>
                  <a:gd name="T4" fmla="*/ 0 w 21600"/>
                  <a:gd name="T5" fmla="*/ 0 h 22660"/>
                  <a:gd name="T6" fmla="*/ 0 60000 65536"/>
                  <a:gd name="T7" fmla="*/ 0 60000 65536"/>
                  <a:gd name="T8" fmla="*/ 0 60000 65536"/>
                  <a:gd name="T9" fmla="*/ 0 w 21600"/>
                  <a:gd name="T10" fmla="*/ 0 h 22660"/>
                  <a:gd name="T11" fmla="*/ 21600 w 21600"/>
                  <a:gd name="T12" fmla="*/ 22660 h 22660"/>
                </a:gdLst>
                <a:ahLst/>
                <a:cxnLst>
                  <a:cxn ang="T6">
                    <a:pos x="T0" y="T1"/>
                  </a:cxn>
                  <a:cxn ang="T7">
                    <a:pos x="T2" y="T3"/>
                  </a:cxn>
                  <a:cxn ang="T8">
                    <a:pos x="T4" y="T5"/>
                  </a:cxn>
                </a:cxnLst>
                <a:rect l="T9" t="T10" r="T11" b="T12"/>
                <a:pathLst>
                  <a:path w="21600" h="22660" fill="none" extrusionOk="0">
                    <a:moveTo>
                      <a:pt x="21573" y="0"/>
                    </a:moveTo>
                    <a:cubicBezTo>
                      <a:pt x="21591" y="353"/>
                      <a:pt x="21600" y="706"/>
                      <a:pt x="21600" y="1060"/>
                    </a:cubicBezTo>
                    <a:cubicBezTo>
                      <a:pt x="21600" y="12936"/>
                      <a:pt x="12012" y="22584"/>
                      <a:pt x="135" y="22659"/>
                    </a:cubicBezTo>
                  </a:path>
                  <a:path w="21600" h="22660" stroke="0" extrusionOk="0">
                    <a:moveTo>
                      <a:pt x="21573" y="0"/>
                    </a:moveTo>
                    <a:cubicBezTo>
                      <a:pt x="21591" y="353"/>
                      <a:pt x="21600" y="706"/>
                      <a:pt x="21600" y="1060"/>
                    </a:cubicBezTo>
                    <a:cubicBezTo>
                      <a:pt x="21600" y="12936"/>
                      <a:pt x="12012" y="22584"/>
                      <a:pt x="135" y="22659"/>
                    </a:cubicBezTo>
                    <a:lnTo>
                      <a:pt x="0" y="1060"/>
                    </a:lnTo>
                    <a:close/>
                  </a:path>
                </a:pathLst>
              </a:custGeom>
              <a:noFill/>
              <a:ln w="38100">
                <a:solidFill>
                  <a:srgbClr val="FF3300"/>
                </a:solidFill>
                <a:roun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9" name="Arc 51"/>
              <p:cNvSpPr/>
              <p:nvPr/>
            </p:nvSpPr>
            <p:spPr bwMode="auto">
              <a:xfrm>
                <a:off x="3947" y="1737"/>
                <a:ext cx="501" cy="188"/>
              </a:xfrm>
              <a:custGeom>
                <a:avLst/>
                <a:gdLst>
                  <a:gd name="T0" fmla="*/ 0 w 22688"/>
                  <a:gd name="T1" fmla="*/ 0 h 21600"/>
                  <a:gd name="T2" fmla="*/ 0 w 22688"/>
                  <a:gd name="T3" fmla="*/ 0 h 21600"/>
                  <a:gd name="T4" fmla="*/ 0 w 22688"/>
                  <a:gd name="T5" fmla="*/ 0 h 21600"/>
                  <a:gd name="T6" fmla="*/ 0 60000 65536"/>
                  <a:gd name="T7" fmla="*/ 0 60000 65536"/>
                  <a:gd name="T8" fmla="*/ 0 60000 65536"/>
                  <a:gd name="T9" fmla="*/ 0 w 22688"/>
                  <a:gd name="T10" fmla="*/ 0 h 21600"/>
                  <a:gd name="T11" fmla="*/ 22688 w 22688"/>
                  <a:gd name="T12" fmla="*/ 21600 h 21600"/>
                </a:gdLst>
                <a:ahLst/>
                <a:cxnLst>
                  <a:cxn ang="T6">
                    <a:pos x="T0" y="T1"/>
                  </a:cxn>
                  <a:cxn ang="T7">
                    <a:pos x="T2" y="T3"/>
                  </a:cxn>
                  <a:cxn ang="T8">
                    <a:pos x="T4" y="T5"/>
                  </a:cxn>
                </a:cxnLst>
                <a:rect l="T9" t="T10" r="T11" b="T12"/>
                <a:pathLst>
                  <a:path w="22688" h="21600" fill="none" extrusionOk="0">
                    <a:moveTo>
                      <a:pt x="22688" y="21556"/>
                    </a:moveTo>
                    <a:cubicBezTo>
                      <a:pt x="22230" y="21585"/>
                      <a:pt x="21771" y="21599"/>
                      <a:pt x="21313" y="21600"/>
                    </a:cubicBezTo>
                    <a:cubicBezTo>
                      <a:pt x="10737" y="21600"/>
                      <a:pt x="1717" y="13943"/>
                      <a:pt x="-1" y="3508"/>
                    </a:cubicBezTo>
                  </a:path>
                  <a:path w="22688" h="21600" stroke="0" extrusionOk="0">
                    <a:moveTo>
                      <a:pt x="22688" y="21556"/>
                    </a:moveTo>
                    <a:cubicBezTo>
                      <a:pt x="22230" y="21585"/>
                      <a:pt x="21771" y="21599"/>
                      <a:pt x="21313" y="21600"/>
                    </a:cubicBezTo>
                    <a:cubicBezTo>
                      <a:pt x="10737" y="21600"/>
                      <a:pt x="1717" y="13943"/>
                      <a:pt x="-1" y="3508"/>
                    </a:cubicBezTo>
                    <a:lnTo>
                      <a:pt x="21313" y="0"/>
                    </a:lnTo>
                    <a:close/>
                  </a:path>
                </a:pathLst>
              </a:custGeom>
              <a:noFill/>
              <a:ln w="3810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153" name="Line 52"/>
            <p:cNvSpPr>
              <a:spLocks noChangeShapeType="1"/>
            </p:cNvSpPr>
            <p:nvPr/>
          </p:nvSpPr>
          <p:spPr bwMode="auto">
            <a:xfrm>
              <a:off x="3648" y="2496"/>
              <a:ext cx="288" cy="0"/>
            </a:xfrm>
            <a:prstGeom prst="line">
              <a:avLst/>
            </a:prstGeom>
            <a:noFill/>
            <a:ln w="19050">
              <a:solidFill>
                <a:srgbClr val="FF3300"/>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4" name="Freeform 53"/>
            <p:cNvSpPr/>
            <p:nvPr/>
          </p:nvSpPr>
          <p:spPr bwMode="auto">
            <a:xfrm>
              <a:off x="3744" y="2928"/>
              <a:ext cx="1008" cy="96"/>
            </a:xfrm>
            <a:custGeom>
              <a:avLst/>
              <a:gdLst>
                <a:gd name="T0" fmla="*/ 1 w 1392"/>
                <a:gd name="T1" fmla="*/ 0 h 96"/>
                <a:gd name="T2" fmla="*/ 1 w 1392"/>
                <a:gd name="T3" fmla="*/ 48 h 96"/>
                <a:gd name="T4" fmla="*/ 1 w 1392"/>
                <a:gd name="T5" fmla="*/ 96 h 96"/>
                <a:gd name="T6" fmla="*/ 0 w 1392"/>
                <a:gd name="T7" fmla="*/ 96 h 96"/>
                <a:gd name="T8" fmla="*/ 0 60000 65536"/>
                <a:gd name="T9" fmla="*/ 0 60000 65536"/>
                <a:gd name="T10" fmla="*/ 0 60000 65536"/>
                <a:gd name="T11" fmla="*/ 0 60000 65536"/>
                <a:gd name="T12" fmla="*/ 0 w 1392"/>
                <a:gd name="T13" fmla="*/ 0 h 96"/>
                <a:gd name="T14" fmla="*/ 1392 w 1392"/>
                <a:gd name="T15" fmla="*/ 96 h 96"/>
              </a:gdLst>
              <a:ahLst/>
              <a:cxnLst>
                <a:cxn ang="T8">
                  <a:pos x="T0" y="T1"/>
                </a:cxn>
                <a:cxn ang="T9">
                  <a:pos x="T2" y="T3"/>
                </a:cxn>
                <a:cxn ang="T10">
                  <a:pos x="T4" y="T5"/>
                </a:cxn>
                <a:cxn ang="T11">
                  <a:pos x="T6" y="T7"/>
                </a:cxn>
              </a:cxnLst>
              <a:rect l="T12" t="T13" r="T14" b="T15"/>
              <a:pathLst>
                <a:path w="1392" h="96">
                  <a:moveTo>
                    <a:pt x="1392" y="0"/>
                  </a:moveTo>
                  <a:lnTo>
                    <a:pt x="1296" y="48"/>
                  </a:lnTo>
                  <a:lnTo>
                    <a:pt x="1200" y="96"/>
                  </a:lnTo>
                  <a:lnTo>
                    <a:pt x="0" y="96"/>
                  </a:lnTo>
                </a:path>
              </a:pathLst>
            </a:custGeom>
            <a:noFill/>
            <a:ln w="19050">
              <a:solidFill>
                <a:srgbClr val="FF3300"/>
              </a:solidFill>
              <a:round/>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5" name="AutoShape 54"/>
            <p:cNvSpPr>
              <a:spLocks noChangeArrowheads="1"/>
            </p:cNvSpPr>
            <p:nvPr/>
          </p:nvSpPr>
          <p:spPr bwMode="auto">
            <a:xfrm>
              <a:off x="5040" y="1344"/>
              <a:ext cx="96" cy="384"/>
            </a:xfrm>
            <a:prstGeom prst="can">
              <a:avLst>
                <a:gd name="adj" fmla="val 45833"/>
              </a:avLst>
            </a:prstGeom>
            <a:solidFill>
              <a:srgbClr val="CCFFFF"/>
            </a:soli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6" name="Line 55"/>
            <p:cNvSpPr>
              <a:spLocks noChangeShapeType="1"/>
            </p:cNvSpPr>
            <p:nvPr/>
          </p:nvSpPr>
          <p:spPr bwMode="auto">
            <a:xfrm flipV="1">
              <a:off x="5088" y="1008"/>
              <a:ext cx="0" cy="288"/>
            </a:xfrm>
            <a:prstGeom prst="line">
              <a:avLst/>
            </a:prstGeom>
            <a:noFill/>
            <a:ln w="190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57" name="Text Box 56"/>
            <p:cNvSpPr txBox="1">
              <a:spLocks noChangeArrowheads="1"/>
            </p:cNvSpPr>
            <p:nvPr/>
          </p:nvSpPr>
          <p:spPr bwMode="auto">
            <a:xfrm>
              <a:off x="4065" y="1039"/>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Times New Roman" panose="02020603050405020304" pitchFamily="18" charset="0"/>
                </a:rPr>
                <a:t>抽真空</a:t>
              </a:r>
              <a:endParaRPr kumimoji="1" lang="zh-CN" altLang="en-US" sz="2800" i="1">
                <a:solidFill>
                  <a:srgbClr val="000000"/>
                </a:solidFill>
                <a:latin typeface="Times New Roman" panose="02020603050405020304" pitchFamily="18" charset="0"/>
              </a:endParaRPr>
            </a:p>
          </p:txBody>
        </p:sp>
      </p:grpSp>
      <p:sp>
        <p:nvSpPr>
          <p:cNvPr id="167" name="Text Box 4"/>
          <p:cNvSpPr txBox="1">
            <a:spLocks noChangeArrowheads="1"/>
          </p:cNvSpPr>
          <p:nvPr/>
        </p:nvSpPr>
        <p:spPr bwMode="auto">
          <a:xfrm>
            <a:off x="454025" y="4226312"/>
            <a:ext cx="45497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a:solidFill>
                  <a:srgbClr val="58B6E5"/>
                </a:solidFill>
                <a:latin typeface="Times New Roman" panose="02020603050405020304" pitchFamily="18" charset="0"/>
              </a:rPr>
              <a:t>        </a:t>
            </a:r>
            <a:r>
              <a:rPr kumimoji="1" lang="zh-CN" altLang="en-US" sz="2400" b="1">
                <a:solidFill>
                  <a:srgbClr val="000000"/>
                </a:solidFill>
                <a:latin typeface="Times New Roman" panose="02020603050405020304" pitchFamily="18" charset="0"/>
              </a:rPr>
              <a:t>在冶金工业中，某些熔化活泼的稀有金属在高温下容易氧化，将其放在真空环境中的坩埚中，坩埚外绕着通有交流电的线圈，对金属加热，防止氧化。</a:t>
            </a:r>
            <a:endParaRPr kumimoji="1" lang="zh-CN" altLang="en-US" sz="24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wipe(left)">
                                      <p:cBhvr>
                                        <p:cTn id="12" dur="500"/>
                                        <p:tgtEl>
                                          <p:spTgt spid="103"/>
                                        </p:tgtEl>
                                      </p:cBhvr>
                                    </p:animEffect>
                                  </p:childTnLst>
                                </p:cTn>
                              </p:par>
                            </p:childTnLst>
                          </p:cTn>
                        </p:par>
                        <p:par>
                          <p:cTn id="13" fill="hold">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strips(downRight)">
                                      <p:cBhvr>
                                        <p:cTn id="16" dur="500"/>
                                        <p:tgtEl>
                                          <p:spTgt spid="104"/>
                                        </p:tgtEl>
                                      </p:cBhvr>
                                    </p:animEffect>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strips(downRight)">
                                      <p:cBhvr>
                                        <p:cTn id="20" dur="500"/>
                                        <p:tgtEl>
                                          <p:spTgt spid="105"/>
                                        </p:tgtEl>
                                      </p:cBhvr>
                                    </p:animEffect>
                                  </p:childTnLst>
                                </p:cTn>
                              </p:par>
                            </p:childTnLst>
                          </p:cTn>
                        </p:par>
                        <p:par>
                          <p:cTn id="21" fill="hold">
                            <p:stCondLst>
                              <p:cond delay="2000"/>
                            </p:stCondLst>
                            <p:childTnLst>
                              <p:par>
                                <p:cTn id="22" presetID="18" presetClass="entr" presetSubtype="6" fill="hold" nodeType="after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strips(downRight)">
                                      <p:cBhvr>
                                        <p:cTn id="24" dur="500"/>
                                        <p:tgtEl>
                                          <p:spTgt spid="106"/>
                                        </p:tgtEl>
                                      </p:cBhvr>
                                    </p:animEffect>
                                  </p:childTnLst>
                                </p:cTn>
                              </p:par>
                            </p:childTnLst>
                          </p:cTn>
                        </p:par>
                        <p:par>
                          <p:cTn id="25" fill="hold">
                            <p:stCondLst>
                              <p:cond delay="2500"/>
                            </p:stCondLst>
                            <p:childTnLst>
                              <p:par>
                                <p:cTn id="26" presetID="18" presetClass="entr" presetSubtype="6" fill="hold" grpId="0" nodeType="after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strips(downRight)">
                                      <p:cBhvr>
                                        <p:cTn id="28"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autoUpdateAnimBg="0"/>
      <p:bldP spid="104" grpId="0"/>
      <p:bldP spid="105" grpId="0"/>
      <p:bldP spid="1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62" name="Text Box 2"/>
          <p:cNvSpPr txBox="1">
            <a:spLocks noChangeArrowheads="1"/>
          </p:cNvSpPr>
          <p:nvPr/>
        </p:nvSpPr>
        <p:spPr bwMode="auto">
          <a:xfrm>
            <a:off x="900113" y="134143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Char char="•"/>
            </a:pPr>
            <a:r>
              <a:rPr kumimoji="1" lang="zh-CN" altLang="en-US" sz="2800" b="1">
                <a:solidFill>
                  <a:srgbClr val="000000"/>
                </a:solidFill>
                <a:latin typeface="楷体_GB2312" pitchFamily="49" charset="-122"/>
                <a:ea typeface="楷体_GB2312" pitchFamily="49" charset="-122"/>
              </a:rPr>
              <a:t> 用涡电流加热金属电极</a:t>
            </a:r>
            <a:endParaRPr kumimoji="1" lang="zh-CN" altLang="en-US" sz="2800" b="1">
              <a:solidFill>
                <a:srgbClr val="000000"/>
              </a:solidFill>
              <a:latin typeface="楷体_GB2312" pitchFamily="49" charset="-122"/>
              <a:ea typeface="楷体_GB2312" pitchFamily="49" charset="-122"/>
            </a:endParaRPr>
          </a:p>
        </p:txBody>
      </p:sp>
      <p:sp>
        <p:nvSpPr>
          <p:cNvPr id="63" name="Text Box 3"/>
          <p:cNvSpPr txBox="1">
            <a:spLocks noChangeArrowheads="1"/>
          </p:cNvSpPr>
          <p:nvPr/>
        </p:nvSpPr>
        <p:spPr bwMode="auto">
          <a:xfrm>
            <a:off x="468313" y="1989138"/>
            <a:ext cx="51054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50000"/>
              </a:spcBef>
              <a:spcAft>
                <a:spcPct val="0"/>
              </a:spcAft>
            </a:pPr>
            <a:r>
              <a:rPr kumimoji="1" lang="zh-CN" altLang="en-US" sz="3200" b="1">
                <a:solidFill>
                  <a:srgbClr val="58B6E5"/>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在制造电子管、显像管或激光管时，在做好后要抽气封口，但管子里金属电极上吸附的气体不易很快放出，必须加热到高温才能放出而被抽走</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利用涡电流加热的方法，一边加热，一边抽气，然后封口。</a:t>
            </a:r>
            <a:endParaRPr kumimoji="1" lang="zh-CN" altLang="en-US" sz="2800" b="1">
              <a:solidFill>
                <a:srgbClr val="000000"/>
              </a:solidFill>
              <a:latin typeface="Times New Roman" panose="02020603050405020304" pitchFamily="18" charset="0"/>
            </a:endParaRPr>
          </a:p>
        </p:txBody>
      </p:sp>
      <p:grpSp>
        <p:nvGrpSpPr>
          <p:cNvPr id="64" name="Group 4"/>
          <p:cNvGrpSpPr/>
          <p:nvPr/>
        </p:nvGrpSpPr>
        <p:grpSpPr bwMode="auto">
          <a:xfrm>
            <a:off x="5867400" y="1341438"/>
            <a:ext cx="2619375" cy="4565650"/>
            <a:chOff x="3911" y="777"/>
            <a:chExt cx="1650" cy="2876"/>
          </a:xfrm>
        </p:grpSpPr>
        <p:sp>
          <p:nvSpPr>
            <p:cNvPr id="65" name="Text Box 5"/>
            <p:cNvSpPr txBox="1">
              <a:spLocks noChangeArrowheads="1"/>
            </p:cNvSpPr>
            <p:nvPr/>
          </p:nvSpPr>
          <p:spPr bwMode="auto">
            <a:xfrm>
              <a:off x="4382" y="777"/>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Times New Roman" panose="02020603050405020304" pitchFamily="18" charset="0"/>
                </a:rPr>
                <a:t>抽真空</a:t>
              </a:r>
              <a:endParaRPr kumimoji="1" lang="zh-CN" altLang="en-US" sz="2800" b="1">
                <a:solidFill>
                  <a:srgbClr val="000000"/>
                </a:solidFill>
                <a:latin typeface="Times New Roman" panose="02020603050405020304" pitchFamily="18" charset="0"/>
              </a:endParaRPr>
            </a:p>
          </p:txBody>
        </p:sp>
        <p:sp>
          <p:nvSpPr>
            <p:cNvPr id="66" name="Text Box 6"/>
            <p:cNvSpPr txBox="1">
              <a:spLocks noChangeArrowheads="1"/>
            </p:cNvSpPr>
            <p:nvPr/>
          </p:nvSpPr>
          <p:spPr bwMode="auto">
            <a:xfrm>
              <a:off x="3911" y="3326"/>
              <a:ext cx="16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Times New Roman" panose="02020603050405020304" pitchFamily="18" charset="0"/>
                </a:rPr>
                <a:t>接高频发生器</a:t>
              </a:r>
              <a:endParaRPr kumimoji="1" lang="zh-CN" altLang="en-US" sz="2800" b="1">
                <a:solidFill>
                  <a:srgbClr val="000000"/>
                </a:solidFill>
                <a:latin typeface="Times New Roman" panose="02020603050405020304" pitchFamily="18" charset="0"/>
              </a:endParaRPr>
            </a:p>
          </p:txBody>
        </p:sp>
        <p:grpSp>
          <p:nvGrpSpPr>
            <p:cNvPr id="67" name="Group 7"/>
            <p:cNvGrpSpPr/>
            <p:nvPr/>
          </p:nvGrpSpPr>
          <p:grpSpPr bwMode="auto">
            <a:xfrm>
              <a:off x="3936" y="1200"/>
              <a:ext cx="1440" cy="2016"/>
              <a:chOff x="3936" y="1200"/>
              <a:chExt cx="1440" cy="2016"/>
            </a:xfrm>
          </p:grpSpPr>
          <p:sp>
            <p:nvSpPr>
              <p:cNvPr id="70" name="Arc 8"/>
              <p:cNvSpPr/>
              <p:nvPr/>
            </p:nvSpPr>
            <p:spPr bwMode="auto">
              <a:xfrm rot="21463650" flipH="1">
                <a:off x="4017" y="1531"/>
                <a:ext cx="186" cy="687"/>
              </a:xfrm>
              <a:custGeom>
                <a:avLst/>
                <a:gdLst>
                  <a:gd name="T0" fmla="*/ 0 w 21600"/>
                  <a:gd name="T1" fmla="*/ 0 h 23122"/>
                  <a:gd name="T2" fmla="*/ 0 w 21600"/>
                  <a:gd name="T3" fmla="*/ 0 h 23122"/>
                  <a:gd name="T4" fmla="*/ 0 w 21600"/>
                  <a:gd name="T5" fmla="*/ 0 h 23122"/>
                  <a:gd name="T6" fmla="*/ 0 60000 65536"/>
                  <a:gd name="T7" fmla="*/ 0 60000 65536"/>
                  <a:gd name="T8" fmla="*/ 0 60000 65536"/>
                  <a:gd name="T9" fmla="*/ 0 w 21600"/>
                  <a:gd name="T10" fmla="*/ 0 h 23122"/>
                  <a:gd name="T11" fmla="*/ 21600 w 21600"/>
                  <a:gd name="T12" fmla="*/ 23122 h 23122"/>
                </a:gdLst>
                <a:ahLst/>
                <a:cxnLst>
                  <a:cxn ang="T6">
                    <a:pos x="T0" y="T1"/>
                  </a:cxn>
                  <a:cxn ang="T7">
                    <a:pos x="T2" y="T3"/>
                  </a:cxn>
                  <a:cxn ang="T8">
                    <a:pos x="T4" y="T5"/>
                  </a:cxn>
                </a:cxnLst>
                <a:rect l="T9" t="T10" r="T11" b="T12"/>
                <a:pathLst>
                  <a:path w="21600" h="23122" fill="none" extrusionOk="0">
                    <a:moveTo>
                      <a:pt x="-1" y="0"/>
                    </a:moveTo>
                    <a:cubicBezTo>
                      <a:pt x="11929" y="0"/>
                      <a:pt x="21600" y="9670"/>
                      <a:pt x="21600" y="21600"/>
                    </a:cubicBezTo>
                    <a:cubicBezTo>
                      <a:pt x="21600" y="22107"/>
                      <a:pt x="21582" y="22615"/>
                      <a:pt x="21546" y="23122"/>
                    </a:cubicBezTo>
                  </a:path>
                  <a:path w="21600" h="23122" stroke="0" extrusionOk="0">
                    <a:moveTo>
                      <a:pt x="-1" y="0"/>
                    </a:moveTo>
                    <a:cubicBezTo>
                      <a:pt x="11929" y="0"/>
                      <a:pt x="21600" y="9670"/>
                      <a:pt x="21600" y="21600"/>
                    </a:cubicBezTo>
                    <a:cubicBezTo>
                      <a:pt x="21600" y="22107"/>
                      <a:pt x="21582" y="22615"/>
                      <a:pt x="21546" y="23122"/>
                    </a:cubicBezTo>
                    <a:lnTo>
                      <a:pt x="0" y="21600"/>
                    </a:lnTo>
                    <a:close/>
                  </a:path>
                </a:pathLst>
              </a:custGeom>
              <a:noFill/>
              <a:ln w="19050">
                <a:solidFill>
                  <a:srgbClr val="FF9933"/>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1" name="Freeform 9"/>
              <p:cNvSpPr/>
              <p:nvPr/>
            </p:nvSpPr>
            <p:spPr bwMode="auto">
              <a:xfrm rot="-136350">
                <a:off x="4914" y="1492"/>
                <a:ext cx="286" cy="1177"/>
              </a:xfrm>
              <a:custGeom>
                <a:avLst/>
                <a:gdLst>
                  <a:gd name="T0" fmla="*/ 27 w 296"/>
                  <a:gd name="T1" fmla="*/ 1058078 h 864"/>
                  <a:gd name="T2" fmla="*/ 8 w 296"/>
                  <a:gd name="T3" fmla="*/ 1000227 h 864"/>
                  <a:gd name="T4" fmla="*/ 8 w 296"/>
                  <a:gd name="T5" fmla="*/ 705133 h 864"/>
                  <a:gd name="T6" fmla="*/ 27 w 296"/>
                  <a:gd name="T7" fmla="*/ 469818 h 864"/>
                  <a:gd name="T8" fmla="*/ 47 w 296"/>
                  <a:gd name="T9" fmla="*/ 235437 h 864"/>
                  <a:gd name="T10" fmla="*/ 91 w 296"/>
                  <a:gd name="T11" fmla="*/ 58767 h 864"/>
                  <a:gd name="T12" fmla="*/ 134 w 296"/>
                  <a:gd name="T13" fmla="*/ 0 h 864"/>
                  <a:gd name="T14" fmla="*/ 0 60000 65536"/>
                  <a:gd name="T15" fmla="*/ 0 60000 65536"/>
                  <a:gd name="T16" fmla="*/ 0 60000 65536"/>
                  <a:gd name="T17" fmla="*/ 0 60000 65536"/>
                  <a:gd name="T18" fmla="*/ 0 60000 65536"/>
                  <a:gd name="T19" fmla="*/ 0 60000 65536"/>
                  <a:gd name="T20" fmla="*/ 0 60000 65536"/>
                  <a:gd name="T21" fmla="*/ 0 w 296"/>
                  <a:gd name="T22" fmla="*/ 0 h 864"/>
                  <a:gd name="T23" fmla="*/ 296 w 296"/>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864">
                    <a:moveTo>
                      <a:pt x="56" y="864"/>
                    </a:moveTo>
                    <a:cubicBezTo>
                      <a:pt x="36" y="864"/>
                      <a:pt x="16" y="864"/>
                      <a:pt x="8" y="816"/>
                    </a:cubicBezTo>
                    <a:cubicBezTo>
                      <a:pt x="0" y="768"/>
                      <a:pt x="0" y="648"/>
                      <a:pt x="8" y="576"/>
                    </a:cubicBezTo>
                    <a:cubicBezTo>
                      <a:pt x="16" y="504"/>
                      <a:pt x="40" y="448"/>
                      <a:pt x="56" y="384"/>
                    </a:cubicBezTo>
                    <a:cubicBezTo>
                      <a:pt x="72" y="320"/>
                      <a:pt x="80" y="248"/>
                      <a:pt x="104" y="192"/>
                    </a:cubicBezTo>
                    <a:cubicBezTo>
                      <a:pt x="128" y="136"/>
                      <a:pt x="168" y="80"/>
                      <a:pt x="200" y="48"/>
                    </a:cubicBezTo>
                    <a:cubicBezTo>
                      <a:pt x="232" y="16"/>
                      <a:pt x="264" y="8"/>
                      <a:pt x="296" y="0"/>
                    </a:cubicBezTo>
                  </a:path>
                </a:pathLst>
              </a:custGeom>
              <a:noFill/>
              <a:ln w="1905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2" name="Freeform 10"/>
              <p:cNvSpPr/>
              <p:nvPr/>
            </p:nvSpPr>
            <p:spPr bwMode="auto">
              <a:xfrm rot="-136350">
                <a:off x="4667" y="1501"/>
                <a:ext cx="286" cy="1177"/>
              </a:xfrm>
              <a:custGeom>
                <a:avLst/>
                <a:gdLst>
                  <a:gd name="T0" fmla="*/ 27 w 296"/>
                  <a:gd name="T1" fmla="*/ 1058078 h 864"/>
                  <a:gd name="T2" fmla="*/ 8 w 296"/>
                  <a:gd name="T3" fmla="*/ 1000227 h 864"/>
                  <a:gd name="T4" fmla="*/ 8 w 296"/>
                  <a:gd name="T5" fmla="*/ 705133 h 864"/>
                  <a:gd name="T6" fmla="*/ 27 w 296"/>
                  <a:gd name="T7" fmla="*/ 469818 h 864"/>
                  <a:gd name="T8" fmla="*/ 47 w 296"/>
                  <a:gd name="T9" fmla="*/ 235437 h 864"/>
                  <a:gd name="T10" fmla="*/ 91 w 296"/>
                  <a:gd name="T11" fmla="*/ 58767 h 864"/>
                  <a:gd name="T12" fmla="*/ 134 w 296"/>
                  <a:gd name="T13" fmla="*/ 0 h 864"/>
                  <a:gd name="T14" fmla="*/ 0 60000 65536"/>
                  <a:gd name="T15" fmla="*/ 0 60000 65536"/>
                  <a:gd name="T16" fmla="*/ 0 60000 65536"/>
                  <a:gd name="T17" fmla="*/ 0 60000 65536"/>
                  <a:gd name="T18" fmla="*/ 0 60000 65536"/>
                  <a:gd name="T19" fmla="*/ 0 60000 65536"/>
                  <a:gd name="T20" fmla="*/ 0 60000 65536"/>
                  <a:gd name="T21" fmla="*/ 0 w 296"/>
                  <a:gd name="T22" fmla="*/ 0 h 864"/>
                  <a:gd name="T23" fmla="*/ 296 w 296"/>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864">
                    <a:moveTo>
                      <a:pt x="56" y="864"/>
                    </a:moveTo>
                    <a:cubicBezTo>
                      <a:pt x="36" y="864"/>
                      <a:pt x="16" y="864"/>
                      <a:pt x="8" y="816"/>
                    </a:cubicBezTo>
                    <a:cubicBezTo>
                      <a:pt x="0" y="768"/>
                      <a:pt x="0" y="648"/>
                      <a:pt x="8" y="576"/>
                    </a:cubicBezTo>
                    <a:cubicBezTo>
                      <a:pt x="16" y="504"/>
                      <a:pt x="40" y="448"/>
                      <a:pt x="56" y="384"/>
                    </a:cubicBezTo>
                    <a:cubicBezTo>
                      <a:pt x="72" y="320"/>
                      <a:pt x="80" y="248"/>
                      <a:pt x="104" y="192"/>
                    </a:cubicBezTo>
                    <a:cubicBezTo>
                      <a:pt x="128" y="136"/>
                      <a:pt x="168" y="80"/>
                      <a:pt x="200" y="48"/>
                    </a:cubicBezTo>
                    <a:cubicBezTo>
                      <a:pt x="232" y="16"/>
                      <a:pt x="264" y="8"/>
                      <a:pt x="296" y="0"/>
                    </a:cubicBezTo>
                  </a:path>
                </a:pathLst>
              </a:custGeom>
              <a:noFill/>
              <a:ln w="1905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3" name="Freeform 11"/>
              <p:cNvSpPr/>
              <p:nvPr/>
            </p:nvSpPr>
            <p:spPr bwMode="auto">
              <a:xfrm rot="-136350">
                <a:off x="4412" y="1511"/>
                <a:ext cx="286" cy="1177"/>
              </a:xfrm>
              <a:custGeom>
                <a:avLst/>
                <a:gdLst>
                  <a:gd name="T0" fmla="*/ 27 w 296"/>
                  <a:gd name="T1" fmla="*/ 1058078 h 864"/>
                  <a:gd name="T2" fmla="*/ 8 w 296"/>
                  <a:gd name="T3" fmla="*/ 1000227 h 864"/>
                  <a:gd name="T4" fmla="*/ 8 w 296"/>
                  <a:gd name="T5" fmla="*/ 705133 h 864"/>
                  <a:gd name="T6" fmla="*/ 27 w 296"/>
                  <a:gd name="T7" fmla="*/ 469818 h 864"/>
                  <a:gd name="T8" fmla="*/ 47 w 296"/>
                  <a:gd name="T9" fmla="*/ 235437 h 864"/>
                  <a:gd name="T10" fmla="*/ 91 w 296"/>
                  <a:gd name="T11" fmla="*/ 58767 h 864"/>
                  <a:gd name="T12" fmla="*/ 134 w 296"/>
                  <a:gd name="T13" fmla="*/ 0 h 864"/>
                  <a:gd name="T14" fmla="*/ 0 60000 65536"/>
                  <a:gd name="T15" fmla="*/ 0 60000 65536"/>
                  <a:gd name="T16" fmla="*/ 0 60000 65536"/>
                  <a:gd name="T17" fmla="*/ 0 60000 65536"/>
                  <a:gd name="T18" fmla="*/ 0 60000 65536"/>
                  <a:gd name="T19" fmla="*/ 0 60000 65536"/>
                  <a:gd name="T20" fmla="*/ 0 60000 65536"/>
                  <a:gd name="T21" fmla="*/ 0 w 296"/>
                  <a:gd name="T22" fmla="*/ 0 h 864"/>
                  <a:gd name="T23" fmla="*/ 296 w 296"/>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864">
                    <a:moveTo>
                      <a:pt x="56" y="864"/>
                    </a:moveTo>
                    <a:cubicBezTo>
                      <a:pt x="36" y="864"/>
                      <a:pt x="16" y="864"/>
                      <a:pt x="8" y="816"/>
                    </a:cubicBezTo>
                    <a:cubicBezTo>
                      <a:pt x="0" y="768"/>
                      <a:pt x="0" y="648"/>
                      <a:pt x="8" y="576"/>
                    </a:cubicBezTo>
                    <a:cubicBezTo>
                      <a:pt x="16" y="504"/>
                      <a:pt x="40" y="448"/>
                      <a:pt x="56" y="384"/>
                    </a:cubicBezTo>
                    <a:cubicBezTo>
                      <a:pt x="72" y="320"/>
                      <a:pt x="80" y="248"/>
                      <a:pt x="104" y="192"/>
                    </a:cubicBezTo>
                    <a:cubicBezTo>
                      <a:pt x="128" y="136"/>
                      <a:pt x="168" y="80"/>
                      <a:pt x="200" y="48"/>
                    </a:cubicBezTo>
                    <a:cubicBezTo>
                      <a:pt x="232" y="16"/>
                      <a:pt x="264" y="8"/>
                      <a:pt x="296" y="0"/>
                    </a:cubicBezTo>
                  </a:path>
                </a:pathLst>
              </a:custGeom>
              <a:noFill/>
              <a:ln w="1905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4" name="Freeform 12"/>
              <p:cNvSpPr/>
              <p:nvPr/>
            </p:nvSpPr>
            <p:spPr bwMode="auto">
              <a:xfrm rot="-136350">
                <a:off x="4165" y="1520"/>
                <a:ext cx="286" cy="1177"/>
              </a:xfrm>
              <a:custGeom>
                <a:avLst/>
                <a:gdLst>
                  <a:gd name="T0" fmla="*/ 27 w 296"/>
                  <a:gd name="T1" fmla="*/ 1058078 h 864"/>
                  <a:gd name="T2" fmla="*/ 8 w 296"/>
                  <a:gd name="T3" fmla="*/ 1000227 h 864"/>
                  <a:gd name="T4" fmla="*/ 8 w 296"/>
                  <a:gd name="T5" fmla="*/ 705133 h 864"/>
                  <a:gd name="T6" fmla="*/ 27 w 296"/>
                  <a:gd name="T7" fmla="*/ 469818 h 864"/>
                  <a:gd name="T8" fmla="*/ 47 w 296"/>
                  <a:gd name="T9" fmla="*/ 235437 h 864"/>
                  <a:gd name="T10" fmla="*/ 91 w 296"/>
                  <a:gd name="T11" fmla="*/ 58767 h 864"/>
                  <a:gd name="T12" fmla="*/ 134 w 296"/>
                  <a:gd name="T13" fmla="*/ 0 h 864"/>
                  <a:gd name="T14" fmla="*/ 0 60000 65536"/>
                  <a:gd name="T15" fmla="*/ 0 60000 65536"/>
                  <a:gd name="T16" fmla="*/ 0 60000 65536"/>
                  <a:gd name="T17" fmla="*/ 0 60000 65536"/>
                  <a:gd name="T18" fmla="*/ 0 60000 65536"/>
                  <a:gd name="T19" fmla="*/ 0 60000 65536"/>
                  <a:gd name="T20" fmla="*/ 0 60000 65536"/>
                  <a:gd name="T21" fmla="*/ 0 w 296"/>
                  <a:gd name="T22" fmla="*/ 0 h 864"/>
                  <a:gd name="T23" fmla="*/ 296 w 296"/>
                  <a:gd name="T24" fmla="*/ 864 h 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6" h="864">
                    <a:moveTo>
                      <a:pt x="56" y="864"/>
                    </a:moveTo>
                    <a:cubicBezTo>
                      <a:pt x="36" y="864"/>
                      <a:pt x="16" y="864"/>
                      <a:pt x="8" y="816"/>
                    </a:cubicBezTo>
                    <a:cubicBezTo>
                      <a:pt x="0" y="768"/>
                      <a:pt x="0" y="648"/>
                      <a:pt x="8" y="576"/>
                    </a:cubicBezTo>
                    <a:cubicBezTo>
                      <a:pt x="16" y="504"/>
                      <a:pt x="40" y="448"/>
                      <a:pt x="56" y="384"/>
                    </a:cubicBezTo>
                    <a:cubicBezTo>
                      <a:pt x="72" y="320"/>
                      <a:pt x="80" y="248"/>
                      <a:pt x="104" y="192"/>
                    </a:cubicBezTo>
                    <a:cubicBezTo>
                      <a:pt x="128" y="136"/>
                      <a:pt x="168" y="80"/>
                      <a:pt x="200" y="48"/>
                    </a:cubicBezTo>
                    <a:cubicBezTo>
                      <a:pt x="232" y="16"/>
                      <a:pt x="264" y="8"/>
                      <a:pt x="296" y="0"/>
                    </a:cubicBezTo>
                  </a:path>
                </a:pathLst>
              </a:custGeom>
              <a:noFill/>
              <a:ln w="1905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5" name="Rectangle 13"/>
              <p:cNvSpPr>
                <a:spLocks noChangeArrowheads="1"/>
              </p:cNvSpPr>
              <p:nvPr/>
            </p:nvSpPr>
            <p:spPr bwMode="auto">
              <a:xfrm>
                <a:off x="4032" y="2037"/>
                <a:ext cx="192" cy="96"/>
              </a:xfrm>
              <a:prstGeom prst="rect">
                <a:avLst/>
              </a:prstGeom>
              <a:gradFill rotWithShape="0">
                <a:gsLst>
                  <a:gs pos="0">
                    <a:srgbClr val="666666"/>
                  </a:gs>
                  <a:gs pos="50000">
                    <a:srgbClr val="DDDDDD"/>
                  </a:gs>
                  <a:gs pos="100000">
                    <a:srgbClr val="666666"/>
                  </a:gs>
                </a:gsLst>
                <a:lin ang="5400000" scaled="1"/>
              </a:gradFill>
              <a:ln w="12700">
                <a:solidFill>
                  <a:schemeClr val="tx1"/>
                </a:solidFill>
                <a:miter lim="800000"/>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6" name="Line 14"/>
              <p:cNvSpPr>
                <a:spLocks noChangeShapeType="1"/>
              </p:cNvSpPr>
              <p:nvPr/>
            </p:nvSpPr>
            <p:spPr bwMode="auto">
              <a:xfrm>
                <a:off x="3936" y="2064"/>
                <a:ext cx="96" cy="0"/>
              </a:xfrm>
              <a:prstGeom prst="line">
                <a:avLst/>
              </a:prstGeom>
              <a:noFill/>
              <a:ln w="190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7" name="Line 15"/>
              <p:cNvSpPr>
                <a:spLocks noChangeShapeType="1"/>
              </p:cNvSpPr>
              <p:nvPr/>
            </p:nvSpPr>
            <p:spPr bwMode="auto">
              <a:xfrm>
                <a:off x="3936" y="2091"/>
                <a:ext cx="96" cy="0"/>
              </a:xfrm>
              <a:prstGeom prst="line">
                <a:avLst/>
              </a:prstGeom>
              <a:noFill/>
              <a:ln w="190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8" name="Line 16"/>
              <p:cNvSpPr>
                <a:spLocks noChangeShapeType="1"/>
              </p:cNvSpPr>
              <p:nvPr/>
            </p:nvSpPr>
            <p:spPr bwMode="auto">
              <a:xfrm>
                <a:off x="3936" y="2118"/>
                <a:ext cx="96" cy="0"/>
              </a:xfrm>
              <a:prstGeom prst="line">
                <a:avLst/>
              </a:prstGeom>
              <a:noFill/>
              <a:ln w="1905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9" name="Freeform 17"/>
              <p:cNvSpPr/>
              <p:nvPr/>
            </p:nvSpPr>
            <p:spPr bwMode="auto">
              <a:xfrm>
                <a:off x="4992" y="1632"/>
                <a:ext cx="144" cy="864"/>
              </a:xfrm>
              <a:custGeom>
                <a:avLst/>
                <a:gdLst>
                  <a:gd name="T0" fmla="*/ 0 w 144"/>
                  <a:gd name="T1" fmla="*/ 0 h 864"/>
                  <a:gd name="T2" fmla="*/ 144 w 144"/>
                  <a:gd name="T3" fmla="*/ 192 h 864"/>
                  <a:gd name="T4" fmla="*/ 144 w 144"/>
                  <a:gd name="T5" fmla="*/ 864 h 864"/>
                  <a:gd name="T6" fmla="*/ 0 w 144"/>
                  <a:gd name="T7" fmla="*/ 576 h 864"/>
                  <a:gd name="T8" fmla="*/ 0 w 144"/>
                  <a:gd name="T9" fmla="*/ 0 h 864"/>
                  <a:gd name="T10" fmla="*/ 0 60000 65536"/>
                  <a:gd name="T11" fmla="*/ 0 60000 65536"/>
                  <a:gd name="T12" fmla="*/ 0 60000 65536"/>
                  <a:gd name="T13" fmla="*/ 0 60000 65536"/>
                  <a:gd name="T14" fmla="*/ 0 60000 65536"/>
                  <a:gd name="T15" fmla="*/ 0 w 144"/>
                  <a:gd name="T16" fmla="*/ 0 h 864"/>
                  <a:gd name="T17" fmla="*/ 144 w 144"/>
                  <a:gd name="T18" fmla="*/ 864 h 864"/>
                </a:gdLst>
                <a:ahLst/>
                <a:cxnLst>
                  <a:cxn ang="T10">
                    <a:pos x="T0" y="T1"/>
                  </a:cxn>
                  <a:cxn ang="T11">
                    <a:pos x="T2" y="T3"/>
                  </a:cxn>
                  <a:cxn ang="T12">
                    <a:pos x="T4" y="T5"/>
                  </a:cxn>
                  <a:cxn ang="T13">
                    <a:pos x="T6" y="T7"/>
                  </a:cxn>
                  <a:cxn ang="T14">
                    <a:pos x="T8" y="T9"/>
                  </a:cxn>
                </a:cxnLst>
                <a:rect l="T15" t="T16" r="T17" b="T18"/>
                <a:pathLst>
                  <a:path w="144" h="864">
                    <a:moveTo>
                      <a:pt x="0" y="0"/>
                    </a:moveTo>
                    <a:lnTo>
                      <a:pt x="144" y="192"/>
                    </a:lnTo>
                    <a:lnTo>
                      <a:pt x="144" y="864"/>
                    </a:lnTo>
                    <a:lnTo>
                      <a:pt x="0" y="576"/>
                    </a:lnTo>
                    <a:lnTo>
                      <a:pt x="0" y="0"/>
                    </a:lnTo>
                    <a:close/>
                  </a:path>
                </a:pathLst>
              </a:custGeom>
              <a:gradFill rotWithShape="0">
                <a:gsLst>
                  <a:gs pos="0">
                    <a:schemeClr val="accent2"/>
                  </a:gs>
                  <a:gs pos="100000">
                    <a:srgbClr val="FF3300"/>
                  </a:gs>
                </a:gsLst>
                <a:lin ang="0" scaled="1"/>
              </a:gradFill>
              <a:ln w="1270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80" name="Group 18"/>
              <p:cNvGrpSpPr/>
              <p:nvPr/>
            </p:nvGrpSpPr>
            <p:grpSpPr bwMode="auto">
              <a:xfrm>
                <a:off x="3984" y="1536"/>
                <a:ext cx="1208" cy="1104"/>
                <a:chOff x="3792" y="1152"/>
                <a:chExt cx="1208" cy="1104"/>
              </a:xfrm>
            </p:grpSpPr>
            <p:sp>
              <p:nvSpPr>
                <p:cNvPr id="92" name="Freeform 19"/>
                <p:cNvSpPr/>
                <p:nvPr/>
              </p:nvSpPr>
              <p:spPr bwMode="auto">
                <a:xfrm>
                  <a:off x="3792" y="1152"/>
                  <a:ext cx="1208" cy="576"/>
                </a:xfrm>
                <a:custGeom>
                  <a:avLst/>
                  <a:gdLst>
                    <a:gd name="T0" fmla="*/ 0 w 1208"/>
                    <a:gd name="T1" fmla="*/ 528 h 576"/>
                    <a:gd name="T2" fmla="*/ 96 w 1208"/>
                    <a:gd name="T3" fmla="*/ 480 h 576"/>
                    <a:gd name="T4" fmla="*/ 384 w 1208"/>
                    <a:gd name="T5" fmla="*/ 432 h 576"/>
                    <a:gd name="T6" fmla="*/ 720 w 1208"/>
                    <a:gd name="T7" fmla="*/ 384 h 576"/>
                    <a:gd name="T8" fmla="*/ 1008 w 1208"/>
                    <a:gd name="T9" fmla="*/ 48 h 576"/>
                    <a:gd name="T10" fmla="*/ 1152 w 1208"/>
                    <a:gd name="T11" fmla="*/ 96 h 576"/>
                    <a:gd name="T12" fmla="*/ 1200 w 1208"/>
                    <a:gd name="T13" fmla="*/ 336 h 576"/>
                    <a:gd name="T14" fmla="*/ 1200 w 120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1208"/>
                    <a:gd name="T25" fmla="*/ 0 h 576"/>
                    <a:gd name="T26" fmla="*/ 1208 w 120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8" h="576">
                      <a:moveTo>
                        <a:pt x="0" y="528"/>
                      </a:moveTo>
                      <a:cubicBezTo>
                        <a:pt x="16" y="512"/>
                        <a:pt x="32" y="496"/>
                        <a:pt x="96" y="480"/>
                      </a:cubicBezTo>
                      <a:cubicBezTo>
                        <a:pt x="160" y="464"/>
                        <a:pt x="280" y="448"/>
                        <a:pt x="384" y="432"/>
                      </a:cubicBezTo>
                      <a:cubicBezTo>
                        <a:pt x="488" y="416"/>
                        <a:pt x="616" y="448"/>
                        <a:pt x="720" y="384"/>
                      </a:cubicBezTo>
                      <a:cubicBezTo>
                        <a:pt x="824" y="320"/>
                        <a:pt x="936" y="96"/>
                        <a:pt x="1008" y="48"/>
                      </a:cubicBezTo>
                      <a:cubicBezTo>
                        <a:pt x="1080" y="0"/>
                        <a:pt x="1120" y="48"/>
                        <a:pt x="1152" y="96"/>
                      </a:cubicBezTo>
                      <a:cubicBezTo>
                        <a:pt x="1184" y="144"/>
                        <a:pt x="1192" y="256"/>
                        <a:pt x="1200" y="336"/>
                      </a:cubicBezTo>
                      <a:cubicBezTo>
                        <a:pt x="1208" y="416"/>
                        <a:pt x="1204" y="496"/>
                        <a:pt x="1200" y="576"/>
                      </a:cubicBezTo>
                    </a:path>
                  </a:pathLst>
                </a:custGeom>
                <a:solidFill>
                  <a:srgbClr val="F2FFFF">
                    <a:alpha val="50195"/>
                  </a:srgbClr>
                </a:solidFill>
                <a:ln w="1270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3" name="Freeform 20"/>
                <p:cNvSpPr/>
                <p:nvPr/>
              </p:nvSpPr>
              <p:spPr bwMode="auto">
                <a:xfrm flipV="1">
                  <a:off x="3792" y="1680"/>
                  <a:ext cx="1208" cy="576"/>
                </a:xfrm>
                <a:custGeom>
                  <a:avLst/>
                  <a:gdLst>
                    <a:gd name="T0" fmla="*/ 0 w 1208"/>
                    <a:gd name="T1" fmla="*/ 528 h 576"/>
                    <a:gd name="T2" fmla="*/ 96 w 1208"/>
                    <a:gd name="T3" fmla="*/ 480 h 576"/>
                    <a:gd name="T4" fmla="*/ 384 w 1208"/>
                    <a:gd name="T5" fmla="*/ 432 h 576"/>
                    <a:gd name="T6" fmla="*/ 720 w 1208"/>
                    <a:gd name="T7" fmla="*/ 384 h 576"/>
                    <a:gd name="T8" fmla="*/ 1008 w 1208"/>
                    <a:gd name="T9" fmla="*/ 48 h 576"/>
                    <a:gd name="T10" fmla="*/ 1152 w 1208"/>
                    <a:gd name="T11" fmla="*/ 96 h 576"/>
                    <a:gd name="T12" fmla="*/ 1200 w 1208"/>
                    <a:gd name="T13" fmla="*/ 336 h 576"/>
                    <a:gd name="T14" fmla="*/ 1200 w 120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 name="T24" fmla="*/ 0 w 1208"/>
                    <a:gd name="T25" fmla="*/ 0 h 576"/>
                    <a:gd name="T26" fmla="*/ 1208 w 1208"/>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08" h="576">
                      <a:moveTo>
                        <a:pt x="0" y="528"/>
                      </a:moveTo>
                      <a:cubicBezTo>
                        <a:pt x="16" y="512"/>
                        <a:pt x="32" y="496"/>
                        <a:pt x="96" y="480"/>
                      </a:cubicBezTo>
                      <a:cubicBezTo>
                        <a:pt x="160" y="464"/>
                        <a:pt x="280" y="448"/>
                        <a:pt x="384" y="432"/>
                      </a:cubicBezTo>
                      <a:cubicBezTo>
                        <a:pt x="488" y="416"/>
                        <a:pt x="616" y="448"/>
                        <a:pt x="720" y="384"/>
                      </a:cubicBezTo>
                      <a:cubicBezTo>
                        <a:pt x="824" y="320"/>
                        <a:pt x="936" y="96"/>
                        <a:pt x="1008" y="48"/>
                      </a:cubicBezTo>
                      <a:cubicBezTo>
                        <a:pt x="1080" y="0"/>
                        <a:pt x="1120" y="48"/>
                        <a:pt x="1152" y="96"/>
                      </a:cubicBezTo>
                      <a:cubicBezTo>
                        <a:pt x="1184" y="144"/>
                        <a:pt x="1192" y="256"/>
                        <a:pt x="1200" y="336"/>
                      </a:cubicBezTo>
                      <a:cubicBezTo>
                        <a:pt x="1208" y="416"/>
                        <a:pt x="1204" y="496"/>
                        <a:pt x="1200" y="576"/>
                      </a:cubicBezTo>
                    </a:path>
                  </a:pathLst>
                </a:custGeom>
                <a:solidFill>
                  <a:srgbClr val="F2FFFF">
                    <a:alpha val="50195"/>
                  </a:srgbClr>
                </a:solidFill>
                <a:ln w="1270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4" name="Line 21"/>
                <p:cNvSpPr>
                  <a:spLocks noChangeShapeType="1"/>
                </p:cNvSpPr>
                <p:nvPr/>
              </p:nvSpPr>
              <p:spPr bwMode="auto">
                <a:xfrm>
                  <a:off x="3792" y="1680"/>
                  <a:ext cx="0" cy="48"/>
                </a:xfrm>
                <a:prstGeom prst="line">
                  <a:avLst/>
                </a:prstGeom>
                <a:noFill/>
                <a:ln w="12700">
                  <a:solidFill>
                    <a:schemeClr val="tx1"/>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81" name="Oval 22"/>
              <p:cNvSpPr>
                <a:spLocks noChangeArrowheads="1"/>
              </p:cNvSpPr>
              <p:nvPr/>
            </p:nvSpPr>
            <p:spPr bwMode="auto">
              <a:xfrm>
                <a:off x="4848" y="1824"/>
                <a:ext cx="48" cy="48"/>
              </a:xfrm>
              <a:prstGeom prst="ellipse">
                <a:avLst/>
              </a:prstGeom>
              <a:solidFill>
                <a:srgbClr val="FF3300"/>
              </a:solidFill>
              <a:ln w="1905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2" name="Line 23"/>
              <p:cNvSpPr>
                <a:spLocks noChangeShapeType="1"/>
              </p:cNvSpPr>
              <p:nvPr/>
            </p:nvSpPr>
            <p:spPr bwMode="auto">
              <a:xfrm flipV="1">
                <a:off x="4876" y="1200"/>
                <a:ext cx="0" cy="576"/>
              </a:xfrm>
              <a:prstGeom prst="line">
                <a:avLst/>
              </a:prstGeom>
              <a:noFill/>
              <a:ln w="1905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3" name="Arc 24"/>
              <p:cNvSpPr/>
              <p:nvPr/>
            </p:nvSpPr>
            <p:spPr bwMode="auto">
              <a:xfrm rot="-136350">
                <a:off x="4188" y="1521"/>
                <a:ext cx="138" cy="1158"/>
              </a:xfrm>
              <a:custGeom>
                <a:avLst/>
                <a:gdLst>
                  <a:gd name="T0" fmla="*/ 0 w 21600"/>
                  <a:gd name="T1" fmla="*/ 0 h 42891"/>
                  <a:gd name="T2" fmla="*/ 0 w 21600"/>
                  <a:gd name="T3" fmla="*/ 0 h 42891"/>
                  <a:gd name="T4" fmla="*/ 0 w 21600"/>
                  <a:gd name="T5" fmla="*/ 0 h 42891"/>
                  <a:gd name="T6" fmla="*/ 0 60000 65536"/>
                  <a:gd name="T7" fmla="*/ 0 60000 65536"/>
                  <a:gd name="T8" fmla="*/ 0 60000 65536"/>
                  <a:gd name="T9" fmla="*/ 0 w 21600"/>
                  <a:gd name="T10" fmla="*/ 0 h 42891"/>
                  <a:gd name="T11" fmla="*/ 21600 w 21600"/>
                  <a:gd name="T12" fmla="*/ 42891 h 42891"/>
                </a:gdLst>
                <a:ahLst/>
                <a:cxnLst>
                  <a:cxn ang="T6">
                    <a:pos x="T0" y="T1"/>
                  </a:cxn>
                  <a:cxn ang="T7">
                    <a:pos x="T2" y="T3"/>
                  </a:cxn>
                  <a:cxn ang="T8">
                    <a:pos x="T4" y="T5"/>
                  </a:cxn>
                </a:cxnLst>
                <a:rect l="T9" t="T10" r="T11" b="T12"/>
                <a:pathLst>
                  <a:path w="21600" h="42891" fill="none" extrusionOk="0">
                    <a:moveTo>
                      <a:pt x="853" y="-1"/>
                    </a:moveTo>
                    <a:cubicBezTo>
                      <a:pt x="12441" y="457"/>
                      <a:pt x="21600" y="9985"/>
                      <a:pt x="21600" y="21583"/>
                    </a:cubicBezTo>
                    <a:cubicBezTo>
                      <a:pt x="21600" y="32147"/>
                      <a:pt x="13958" y="41161"/>
                      <a:pt x="3537" y="42891"/>
                    </a:cubicBezTo>
                  </a:path>
                  <a:path w="21600" h="42891" stroke="0" extrusionOk="0">
                    <a:moveTo>
                      <a:pt x="853" y="-1"/>
                    </a:moveTo>
                    <a:cubicBezTo>
                      <a:pt x="12441" y="457"/>
                      <a:pt x="21600" y="9985"/>
                      <a:pt x="21600" y="21583"/>
                    </a:cubicBezTo>
                    <a:cubicBezTo>
                      <a:pt x="21600" y="32147"/>
                      <a:pt x="13958" y="41161"/>
                      <a:pt x="3537" y="42891"/>
                    </a:cubicBezTo>
                    <a:lnTo>
                      <a:pt x="0" y="21583"/>
                    </a:lnTo>
                    <a:close/>
                  </a:path>
                </a:pathLst>
              </a:custGeom>
              <a:noFill/>
              <a:ln w="3810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4" name="Arc 25"/>
              <p:cNvSpPr/>
              <p:nvPr/>
            </p:nvSpPr>
            <p:spPr bwMode="auto">
              <a:xfrm rot="-136350">
                <a:off x="4435" y="1512"/>
                <a:ext cx="138" cy="1158"/>
              </a:xfrm>
              <a:custGeom>
                <a:avLst/>
                <a:gdLst>
                  <a:gd name="T0" fmla="*/ 0 w 21600"/>
                  <a:gd name="T1" fmla="*/ 0 h 42891"/>
                  <a:gd name="T2" fmla="*/ 0 w 21600"/>
                  <a:gd name="T3" fmla="*/ 0 h 42891"/>
                  <a:gd name="T4" fmla="*/ 0 w 21600"/>
                  <a:gd name="T5" fmla="*/ 0 h 42891"/>
                  <a:gd name="T6" fmla="*/ 0 60000 65536"/>
                  <a:gd name="T7" fmla="*/ 0 60000 65536"/>
                  <a:gd name="T8" fmla="*/ 0 60000 65536"/>
                  <a:gd name="T9" fmla="*/ 0 w 21600"/>
                  <a:gd name="T10" fmla="*/ 0 h 42891"/>
                  <a:gd name="T11" fmla="*/ 21600 w 21600"/>
                  <a:gd name="T12" fmla="*/ 42891 h 42891"/>
                </a:gdLst>
                <a:ahLst/>
                <a:cxnLst>
                  <a:cxn ang="T6">
                    <a:pos x="T0" y="T1"/>
                  </a:cxn>
                  <a:cxn ang="T7">
                    <a:pos x="T2" y="T3"/>
                  </a:cxn>
                  <a:cxn ang="T8">
                    <a:pos x="T4" y="T5"/>
                  </a:cxn>
                </a:cxnLst>
                <a:rect l="T9" t="T10" r="T11" b="T12"/>
                <a:pathLst>
                  <a:path w="21600" h="42891" fill="none" extrusionOk="0">
                    <a:moveTo>
                      <a:pt x="853" y="-1"/>
                    </a:moveTo>
                    <a:cubicBezTo>
                      <a:pt x="12441" y="457"/>
                      <a:pt x="21600" y="9985"/>
                      <a:pt x="21600" y="21583"/>
                    </a:cubicBezTo>
                    <a:cubicBezTo>
                      <a:pt x="21600" y="32147"/>
                      <a:pt x="13958" y="41161"/>
                      <a:pt x="3537" y="42891"/>
                    </a:cubicBezTo>
                  </a:path>
                  <a:path w="21600" h="42891" stroke="0" extrusionOk="0">
                    <a:moveTo>
                      <a:pt x="853" y="-1"/>
                    </a:moveTo>
                    <a:cubicBezTo>
                      <a:pt x="12441" y="457"/>
                      <a:pt x="21600" y="9985"/>
                      <a:pt x="21600" y="21583"/>
                    </a:cubicBezTo>
                    <a:cubicBezTo>
                      <a:pt x="21600" y="32147"/>
                      <a:pt x="13958" y="41161"/>
                      <a:pt x="3537" y="42891"/>
                    </a:cubicBezTo>
                    <a:lnTo>
                      <a:pt x="0" y="21583"/>
                    </a:lnTo>
                    <a:close/>
                  </a:path>
                </a:pathLst>
              </a:custGeom>
              <a:noFill/>
              <a:ln w="3810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5" name="Arc 26"/>
              <p:cNvSpPr/>
              <p:nvPr/>
            </p:nvSpPr>
            <p:spPr bwMode="auto">
              <a:xfrm rot="-136350">
                <a:off x="4690" y="1502"/>
                <a:ext cx="138" cy="1158"/>
              </a:xfrm>
              <a:custGeom>
                <a:avLst/>
                <a:gdLst>
                  <a:gd name="T0" fmla="*/ 0 w 21600"/>
                  <a:gd name="T1" fmla="*/ 0 h 42891"/>
                  <a:gd name="T2" fmla="*/ 0 w 21600"/>
                  <a:gd name="T3" fmla="*/ 0 h 42891"/>
                  <a:gd name="T4" fmla="*/ 0 w 21600"/>
                  <a:gd name="T5" fmla="*/ 0 h 42891"/>
                  <a:gd name="T6" fmla="*/ 0 60000 65536"/>
                  <a:gd name="T7" fmla="*/ 0 60000 65536"/>
                  <a:gd name="T8" fmla="*/ 0 60000 65536"/>
                  <a:gd name="T9" fmla="*/ 0 w 21600"/>
                  <a:gd name="T10" fmla="*/ 0 h 42891"/>
                  <a:gd name="T11" fmla="*/ 21600 w 21600"/>
                  <a:gd name="T12" fmla="*/ 42891 h 42891"/>
                </a:gdLst>
                <a:ahLst/>
                <a:cxnLst>
                  <a:cxn ang="T6">
                    <a:pos x="T0" y="T1"/>
                  </a:cxn>
                  <a:cxn ang="T7">
                    <a:pos x="T2" y="T3"/>
                  </a:cxn>
                  <a:cxn ang="T8">
                    <a:pos x="T4" y="T5"/>
                  </a:cxn>
                </a:cxnLst>
                <a:rect l="T9" t="T10" r="T11" b="T12"/>
                <a:pathLst>
                  <a:path w="21600" h="42891" fill="none" extrusionOk="0">
                    <a:moveTo>
                      <a:pt x="853" y="-1"/>
                    </a:moveTo>
                    <a:cubicBezTo>
                      <a:pt x="12441" y="457"/>
                      <a:pt x="21600" y="9985"/>
                      <a:pt x="21600" y="21583"/>
                    </a:cubicBezTo>
                    <a:cubicBezTo>
                      <a:pt x="21600" y="32147"/>
                      <a:pt x="13958" y="41161"/>
                      <a:pt x="3537" y="42891"/>
                    </a:cubicBezTo>
                  </a:path>
                  <a:path w="21600" h="42891" stroke="0" extrusionOk="0">
                    <a:moveTo>
                      <a:pt x="853" y="-1"/>
                    </a:moveTo>
                    <a:cubicBezTo>
                      <a:pt x="12441" y="457"/>
                      <a:pt x="21600" y="9985"/>
                      <a:pt x="21600" y="21583"/>
                    </a:cubicBezTo>
                    <a:cubicBezTo>
                      <a:pt x="21600" y="32147"/>
                      <a:pt x="13958" y="41161"/>
                      <a:pt x="3537" y="42891"/>
                    </a:cubicBezTo>
                    <a:lnTo>
                      <a:pt x="0" y="21583"/>
                    </a:lnTo>
                    <a:close/>
                  </a:path>
                </a:pathLst>
              </a:custGeom>
              <a:noFill/>
              <a:ln w="3810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6" name="Arc 27"/>
              <p:cNvSpPr/>
              <p:nvPr/>
            </p:nvSpPr>
            <p:spPr bwMode="auto">
              <a:xfrm rot="-136350">
                <a:off x="4937" y="1493"/>
                <a:ext cx="138" cy="1158"/>
              </a:xfrm>
              <a:custGeom>
                <a:avLst/>
                <a:gdLst>
                  <a:gd name="T0" fmla="*/ 0 w 21600"/>
                  <a:gd name="T1" fmla="*/ 0 h 42891"/>
                  <a:gd name="T2" fmla="*/ 0 w 21600"/>
                  <a:gd name="T3" fmla="*/ 0 h 42891"/>
                  <a:gd name="T4" fmla="*/ 0 w 21600"/>
                  <a:gd name="T5" fmla="*/ 0 h 42891"/>
                  <a:gd name="T6" fmla="*/ 0 60000 65536"/>
                  <a:gd name="T7" fmla="*/ 0 60000 65536"/>
                  <a:gd name="T8" fmla="*/ 0 60000 65536"/>
                  <a:gd name="T9" fmla="*/ 0 w 21600"/>
                  <a:gd name="T10" fmla="*/ 0 h 42891"/>
                  <a:gd name="T11" fmla="*/ 21600 w 21600"/>
                  <a:gd name="T12" fmla="*/ 42891 h 42891"/>
                </a:gdLst>
                <a:ahLst/>
                <a:cxnLst>
                  <a:cxn ang="T6">
                    <a:pos x="T0" y="T1"/>
                  </a:cxn>
                  <a:cxn ang="T7">
                    <a:pos x="T2" y="T3"/>
                  </a:cxn>
                  <a:cxn ang="T8">
                    <a:pos x="T4" y="T5"/>
                  </a:cxn>
                </a:cxnLst>
                <a:rect l="T9" t="T10" r="T11" b="T12"/>
                <a:pathLst>
                  <a:path w="21600" h="42891" fill="none" extrusionOk="0">
                    <a:moveTo>
                      <a:pt x="853" y="-1"/>
                    </a:moveTo>
                    <a:cubicBezTo>
                      <a:pt x="12441" y="457"/>
                      <a:pt x="21600" y="9985"/>
                      <a:pt x="21600" y="21583"/>
                    </a:cubicBezTo>
                    <a:cubicBezTo>
                      <a:pt x="21600" y="32147"/>
                      <a:pt x="13958" y="41161"/>
                      <a:pt x="3537" y="42891"/>
                    </a:cubicBezTo>
                  </a:path>
                  <a:path w="21600" h="42891" stroke="0" extrusionOk="0">
                    <a:moveTo>
                      <a:pt x="853" y="-1"/>
                    </a:moveTo>
                    <a:cubicBezTo>
                      <a:pt x="12441" y="457"/>
                      <a:pt x="21600" y="9985"/>
                      <a:pt x="21600" y="21583"/>
                    </a:cubicBezTo>
                    <a:cubicBezTo>
                      <a:pt x="21600" y="32147"/>
                      <a:pt x="13958" y="41161"/>
                      <a:pt x="3537" y="42891"/>
                    </a:cubicBezTo>
                    <a:lnTo>
                      <a:pt x="0" y="21583"/>
                    </a:lnTo>
                    <a:close/>
                  </a:path>
                </a:pathLst>
              </a:custGeom>
              <a:noFill/>
              <a:ln w="38100">
                <a:solidFill>
                  <a:srgbClr val="FF99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7" name="Arc 28"/>
              <p:cNvSpPr/>
              <p:nvPr/>
            </p:nvSpPr>
            <p:spPr bwMode="auto">
              <a:xfrm rot="-136350">
                <a:off x="5176" y="1485"/>
                <a:ext cx="139" cy="6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9933"/>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8" name="Line 29"/>
              <p:cNvSpPr>
                <a:spLocks noChangeShapeType="1"/>
              </p:cNvSpPr>
              <p:nvPr/>
            </p:nvSpPr>
            <p:spPr bwMode="auto">
              <a:xfrm>
                <a:off x="4032" y="2208"/>
                <a:ext cx="0" cy="912"/>
              </a:xfrm>
              <a:prstGeom prst="line">
                <a:avLst/>
              </a:prstGeom>
              <a:noFill/>
              <a:ln w="19050">
                <a:solidFill>
                  <a:srgbClr val="FF9933"/>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9" name="Line 30"/>
              <p:cNvSpPr>
                <a:spLocks noChangeShapeType="1"/>
              </p:cNvSpPr>
              <p:nvPr/>
            </p:nvSpPr>
            <p:spPr bwMode="auto">
              <a:xfrm>
                <a:off x="5328" y="2112"/>
                <a:ext cx="0" cy="960"/>
              </a:xfrm>
              <a:prstGeom prst="line">
                <a:avLst/>
              </a:prstGeom>
              <a:noFill/>
              <a:ln w="19050">
                <a:solidFill>
                  <a:srgbClr val="FF9933"/>
                </a:solidFill>
                <a:round/>
                <a:tailEnd type="none"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0" name="Oval 31"/>
              <p:cNvSpPr>
                <a:spLocks noChangeArrowheads="1"/>
              </p:cNvSpPr>
              <p:nvPr/>
            </p:nvSpPr>
            <p:spPr bwMode="auto">
              <a:xfrm>
                <a:off x="3984" y="3120"/>
                <a:ext cx="96" cy="96"/>
              </a:xfrm>
              <a:prstGeom prst="ellipse">
                <a:avLst/>
              </a:pr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1" name="Oval 32"/>
              <p:cNvSpPr>
                <a:spLocks noChangeArrowheads="1"/>
              </p:cNvSpPr>
              <p:nvPr/>
            </p:nvSpPr>
            <p:spPr bwMode="auto">
              <a:xfrm>
                <a:off x="5280" y="3072"/>
                <a:ext cx="96" cy="96"/>
              </a:xfrm>
              <a:prstGeom prst="ellipse">
                <a:avLst/>
              </a:prstGeom>
              <a:noFill/>
              <a:ln w="19050">
                <a:solidFill>
                  <a:schemeClr val="tx1"/>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68" name="Text Box 33"/>
            <p:cNvSpPr txBox="1">
              <a:spLocks noChangeArrowheads="1"/>
            </p:cNvSpPr>
            <p:nvPr/>
          </p:nvSpPr>
          <p:spPr bwMode="auto">
            <a:xfrm>
              <a:off x="4176" y="2688"/>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a:solidFill>
                    <a:srgbClr val="000000"/>
                  </a:solidFill>
                  <a:latin typeface="Times New Roman" panose="02020603050405020304" pitchFamily="18" charset="0"/>
                </a:rPr>
                <a:t>显像管</a:t>
              </a:r>
              <a:endParaRPr kumimoji="1" lang="zh-CN" altLang="en-US" sz="2800" b="1">
                <a:solidFill>
                  <a:srgbClr val="000000"/>
                </a:solidFill>
                <a:latin typeface="Times New Roman" panose="02020603050405020304" pitchFamily="18" charset="0"/>
              </a:endParaRPr>
            </a:p>
          </p:txBody>
        </p:sp>
        <p:sp>
          <p:nvSpPr>
            <p:cNvPr id="69" name="Freeform 34"/>
            <p:cNvSpPr/>
            <p:nvPr/>
          </p:nvSpPr>
          <p:spPr bwMode="auto">
            <a:xfrm>
              <a:off x="4560" y="3216"/>
              <a:ext cx="192" cy="96"/>
            </a:xfrm>
            <a:custGeom>
              <a:avLst/>
              <a:gdLst>
                <a:gd name="T0" fmla="*/ 0 w 192"/>
                <a:gd name="T1" fmla="*/ 48 h 96"/>
                <a:gd name="T2" fmla="*/ 48 w 192"/>
                <a:gd name="T3" fmla="*/ 0 h 96"/>
                <a:gd name="T4" fmla="*/ 96 w 192"/>
                <a:gd name="T5" fmla="*/ 48 h 96"/>
                <a:gd name="T6" fmla="*/ 144 w 192"/>
                <a:gd name="T7" fmla="*/ 96 h 96"/>
                <a:gd name="T8" fmla="*/ 192 w 192"/>
                <a:gd name="T9" fmla="*/ 48 h 96"/>
                <a:gd name="T10" fmla="*/ 0 60000 65536"/>
                <a:gd name="T11" fmla="*/ 0 60000 65536"/>
                <a:gd name="T12" fmla="*/ 0 60000 65536"/>
                <a:gd name="T13" fmla="*/ 0 60000 65536"/>
                <a:gd name="T14" fmla="*/ 0 60000 65536"/>
                <a:gd name="T15" fmla="*/ 0 w 192"/>
                <a:gd name="T16" fmla="*/ 0 h 96"/>
                <a:gd name="T17" fmla="*/ 192 w 192"/>
                <a:gd name="T18" fmla="*/ 96 h 96"/>
              </a:gdLst>
              <a:ahLst/>
              <a:cxnLst>
                <a:cxn ang="T10">
                  <a:pos x="T0" y="T1"/>
                </a:cxn>
                <a:cxn ang="T11">
                  <a:pos x="T2" y="T3"/>
                </a:cxn>
                <a:cxn ang="T12">
                  <a:pos x="T4" y="T5"/>
                </a:cxn>
                <a:cxn ang="T13">
                  <a:pos x="T6" y="T7"/>
                </a:cxn>
                <a:cxn ang="T14">
                  <a:pos x="T8" y="T9"/>
                </a:cxn>
              </a:cxnLst>
              <a:rect l="T15" t="T16" r="T17" b="T18"/>
              <a:pathLst>
                <a:path w="192" h="96">
                  <a:moveTo>
                    <a:pt x="0" y="48"/>
                  </a:moveTo>
                  <a:cubicBezTo>
                    <a:pt x="16" y="24"/>
                    <a:pt x="32" y="0"/>
                    <a:pt x="48" y="0"/>
                  </a:cubicBezTo>
                  <a:cubicBezTo>
                    <a:pt x="64" y="0"/>
                    <a:pt x="80" y="32"/>
                    <a:pt x="96" y="48"/>
                  </a:cubicBezTo>
                  <a:cubicBezTo>
                    <a:pt x="112" y="64"/>
                    <a:pt x="128" y="96"/>
                    <a:pt x="144" y="96"/>
                  </a:cubicBezTo>
                  <a:cubicBezTo>
                    <a:pt x="160" y="96"/>
                    <a:pt x="176" y="72"/>
                    <a:pt x="192" y="48"/>
                  </a:cubicBezTo>
                </a:path>
              </a:pathLst>
            </a:custGeom>
            <a:noFill/>
            <a:ln w="1905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62"/>
                                        </p:tgtEl>
                                        <p:attrNameLst>
                                          <p:attrName>style.visibility</p:attrName>
                                        </p:attrNameLst>
                                      </p:cBhvr>
                                      <p:to>
                                        <p:strVal val="visible"/>
                                      </p:to>
                                    </p:set>
                                    <p:animEffect transition="in" filter="wipe(left)">
                                      <p:cBhvr>
                                        <p:cTn id="7" dur="75"/>
                                        <p:tgtEl>
                                          <p:spTgt spid="62"/>
                                        </p:tgtEl>
                                      </p:cBhvr>
                                    </p:animEffect>
                                  </p:childTnLst>
                                </p:cTn>
                              </p:par>
                            </p:childTnLst>
                          </p:cTn>
                        </p:par>
                        <p:par>
                          <p:cTn id="8" fill="hold">
                            <p:stCondLst>
                              <p:cond delay="825"/>
                            </p:stCondLst>
                            <p:childTnLst>
                              <p:par>
                                <p:cTn id="9" presetID="22" presetClass="entr" presetSubtype="8" fill="hold" grpId="0" nodeType="afterEffect">
                                  <p:stCondLst>
                                    <p:cond delay="0"/>
                                  </p:stCondLst>
                                  <p:iterate type="wd">
                                    <p:tmPct val="10000"/>
                                  </p:iterate>
                                  <p:childTnLst>
                                    <p:set>
                                      <p:cBhvr>
                                        <p:cTn id="10" dur="1" fill="hold">
                                          <p:stCondLst>
                                            <p:cond delay="0"/>
                                          </p:stCondLst>
                                        </p:cTn>
                                        <p:tgtEl>
                                          <p:spTgt spid="63"/>
                                        </p:tgtEl>
                                        <p:attrNameLst>
                                          <p:attrName>style.visibility</p:attrName>
                                        </p:attrNameLst>
                                      </p:cBhvr>
                                      <p:to>
                                        <p:strVal val="visible"/>
                                      </p:to>
                                    </p:set>
                                    <p:animEffect transition="in" filter="wipe(left)">
                                      <p:cBhvr>
                                        <p:cTn id="11" dur="75"/>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utoUpdateAnimBg="0"/>
      <p:bldP spid="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本章内容</a:t>
            </a:r>
            <a:endParaRPr kumimoji="0" lang="zh-CN" altLang="en-US" sz="2800" smtClean="0">
              <a:solidFill>
                <a:srgbClr val="002060"/>
              </a:solidFill>
              <a:ea typeface="宋体" panose="02010600030101010101" pitchFamily="2" charset="-122"/>
            </a:endParaRPr>
          </a:p>
        </p:txBody>
      </p:sp>
      <p:sp>
        <p:nvSpPr>
          <p:cNvPr id="3" name="灯片编号占位符 2"/>
          <p:cNvSpPr>
            <a:spLocks noGrp="1"/>
          </p:cNvSpPr>
          <p:nvPr>
            <p:ph type="sldNum" sz="quarter" idx="12"/>
          </p:nvPr>
        </p:nvSpPr>
        <p:spPr>
          <a:noFill/>
          <a:ln w="9525">
            <a:noFill/>
            <a:miter lim="800000"/>
          </a:ln>
          <a:effectLst/>
        </p:spPr>
        <p:txBody>
          <a:bodyPr vert="horz" wrap="square" lIns="91440" tIns="45720" rIns="91440" bIns="45720" numCol="1" anchor="t" anchorCtr="0" compatLnSpc="1">
            <a:normAutofit fontScale="85000" lnSpcReduction="20000"/>
          </a:bodyPr>
          <a:lstStyle/>
          <a:p>
            <a:pPr eaLnBrk="1" hangingPunct="1">
              <a:defRPr/>
            </a:pPr>
            <a:fld id="{9A0DB2DC-4C9A-4742-B13C-FB6460FD3503}" type="slidenum">
              <a:rPr kumimoji="1" lang="en-US" altLang="zh-CN" sz="2000" b="1">
                <a:solidFill>
                  <a:srgbClr val="006600"/>
                </a:solidFill>
                <a:latin typeface="Times New Roman" panose="02020603050405020304" pitchFamily="18" charset="0"/>
                <a:ea typeface="宋体" panose="02010600030101010101" pitchFamily="2" charset="-122"/>
              </a:rPr>
            </a:fld>
            <a:endParaRPr kumimoji="1" lang="en-US" altLang="zh-CN" sz="2000" b="1" dirty="0">
              <a:solidFill>
                <a:srgbClr val="006600"/>
              </a:solidFill>
              <a:latin typeface="Times New Roman" panose="02020603050405020304" pitchFamily="18" charset="0"/>
              <a:ea typeface="宋体" panose="02010600030101010101" pitchFamily="2" charset="-122"/>
            </a:endParaRPr>
          </a:p>
        </p:txBody>
      </p:sp>
      <p:sp>
        <p:nvSpPr>
          <p:cNvPr id="30" name="矩形 2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6" name="Text Box 4"/>
          <p:cNvSpPr txBox="1">
            <a:spLocks noChangeArrowheads="1"/>
          </p:cNvSpPr>
          <p:nvPr/>
        </p:nvSpPr>
        <p:spPr bwMode="auto">
          <a:xfrm>
            <a:off x="1500188" y="1844824"/>
            <a:ext cx="63357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130000"/>
              </a:lnSpc>
              <a:defRPr/>
            </a:pPr>
            <a:r>
              <a:rPr lang="en-US" altLang="zh-CN" sz="2800" kern="0">
                <a:solidFill>
                  <a:srgbClr val="000000"/>
                </a:solidFill>
              </a:rPr>
              <a:t>§11-1 </a:t>
            </a:r>
            <a:r>
              <a:rPr lang="zh-CN" altLang="en-US" sz="2800" kern="0">
                <a:solidFill>
                  <a:srgbClr val="000000"/>
                </a:solidFill>
              </a:rPr>
              <a:t>法拉第电磁感应定律</a:t>
            </a:r>
            <a:endParaRPr lang="zh-CN" altLang="en-US" sz="2800" kern="0">
              <a:solidFill>
                <a:srgbClr val="000000"/>
              </a:solidFill>
            </a:endParaRPr>
          </a:p>
          <a:p>
            <a:pPr eaLnBrk="1" hangingPunct="1">
              <a:lnSpc>
                <a:spcPct val="130000"/>
              </a:lnSpc>
              <a:defRPr/>
            </a:pPr>
            <a:r>
              <a:rPr lang="en-US" altLang="zh-CN" sz="2800" kern="0">
                <a:solidFill>
                  <a:srgbClr val="000000"/>
                </a:solidFill>
              </a:rPr>
              <a:t>§11-2 </a:t>
            </a:r>
            <a:r>
              <a:rPr lang="zh-CN" altLang="en-US" sz="2800" kern="0">
                <a:solidFill>
                  <a:srgbClr val="000000"/>
                </a:solidFill>
              </a:rPr>
              <a:t>动生电动势</a:t>
            </a:r>
            <a:endParaRPr lang="zh-CN" altLang="en-US" sz="2800" kern="0">
              <a:solidFill>
                <a:srgbClr val="000000"/>
              </a:solidFill>
            </a:endParaRPr>
          </a:p>
          <a:p>
            <a:pPr eaLnBrk="1" hangingPunct="1">
              <a:lnSpc>
                <a:spcPct val="130000"/>
              </a:lnSpc>
              <a:defRPr/>
            </a:pPr>
            <a:r>
              <a:rPr lang="en-US" altLang="zh-CN" sz="2800" kern="0">
                <a:solidFill>
                  <a:srgbClr val="C00000"/>
                </a:solidFill>
              </a:rPr>
              <a:t>§11-3 </a:t>
            </a:r>
            <a:r>
              <a:rPr lang="zh-CN" altLang="en-US" sz="2800" kern="0">
                <a:solidFill>
                  <a:srgbClr val="C00000"/>
                </a:solidFill>
              </a:rPr>
              <a:t>感生电动势 感生电场</a:t>
            </a:r>
            <a:endParaRPr lang="zh-CN" altLang="en-US" sz="2800" kern="0">
              <a:solidFill>
                <a:srgbClr val="C00000"/>
              </a:solidFill>
            </a:endParaRPr>
          </a:p>
          <a:p>
            <a:pPr eaLnBrk="1" hangingPunct="1">
              <a:lnSpc>
                <a:spcPct val="130000"/>
              </a:lnSpc>
              <a:defRPr/>
            </a:pPr>
            <a:r>
              <a:rPr lang="en-US" altLang="zh-CN" sz="2800" kern="0">
                <a:solidFill>
                  <a:srgbClr val="000000"/>
                </a:solidFill>
              </a:rPr>
              <a:t>§11-4 </a:t>
            </a:r>
            <a:r>
              <a:rPr lang="zh-CN" altLang="en-US" sz="2800" kern="0">
                <a:solidFill>
                  <a:srgbClr val="000000"/>
                </a:solidFill>
              </a:rPr>
              <a:t>自感和互感</a:t>
            </a:r>
            <a:endParaRPr lang="zh-CN" altLang="en-US" sz="2800" kern="0">
              <a:solidFill>
                <a:srgbClr val="000000"/>
              </a:solidFill>
            </a:endParaRPr>
          </a:p>
          <a:p>
            <a:pPr eaLnBrk="1" hangingPunct="1">
              <a:lnSpc>
                <a:spcPct val="130000"/>
              </a:lnSpc>
              <a:defRPr/>
            </a:pPr>
            <a:r>
              <a:rPr lang="en-US" altLang="zh-CN" sz="2800" kern="0">
                <a:solidFill>
                  <a:srgbClr val="000000"/>
                </a:solidFill>
              </a:rPr>
              <a:t>§11-5 </a:t>
            </a:r>
            <a:r>
              <a:rPr lang="zh-CN" altLang="en-US" sz="2800" kern="0">
                <a:solidFill>
                  <a:srgbClr val="000000"/>
                </a:solidFill>
              </a:rPr>
              <a:t>磁场的能量</a:t>
            </a:r>
            <a:endParaRPr lang="zh-CN" altLang="en-US" sz="2800" kern="0">
              <a:solidFill>
                <a:srgbClr val="000000"/>
              </a:solidFill>
            </a:endParaRPr>
          </a:p>
          <a:p>
            <a:pPr eaLnBrk="1" hangingPunct="1">
              <a:lnSpc>
                <a:spcPct val="130000"/>
              </a:lnSpc>
              <a:defRPr/>
            </a:pPr>
            <a:r>
              <a:rPr lang="en-US" altLang="zh-CN" sz="2800" kern="0">
                <a:solidFill>
                  <a:srgbClr val="000000"/>
                </a:solidFill>
              </a:rPr>
              <a:t>§11-6 </a:t>
            </a:r>
            <a:r>
              <a:rPr lang="zh-CN" altLang="en-US" sz="2800" kern="0">
                <a:solidFill>
                  <a:srgbClr val="000000"/>
                </a:solidFill>
              </a:rPr>
              <a:t>电磁场的理论基础</a:t>
            </a:r>
            <a:endParaRPr lang="zh-CN" altLang="en-US" sz="2800" kern="0">
              <a:solidFill>
                <a:srgbClr val="000000"/>
              </a:solidFill>
            </a:endParaRPr>
          </a:p>
        </p:txBody>
      </p:sp>
      <p:sp>
        <p:nvSpPr>
          <p:cNvPr id="18" name="Text Box 3"/>
          <p:cNvSpPr txBox="1">
            <a:spLocks noChangeArrowheads="1"/>
          </p:cNvSpPr>
          <p:nvPr/>
        </p:nvSpPr>
        <p:spPr bwMode="auto">
          <a:xfrm>
            <a:off x="1500188" y="868789"/>
            <a:ext cx="5040312" cy="646331"/>
          </a:xfrm>
          <a:prstGeom prst="rect">
            <a:avLst/>
          </a:prstGeom>
          <a:noFill/>
          <a:ln w="9525">
            <a:noFill/>
            <a:miter lim="800000"/>
          </a:ln>
          <a:effectLst>
            <a:outerShdw dist="35921" dir="2700000" algn="ctr" rotWithShape="0">
              <a:srgbClr val="808080">
                <a:alpha val="50000"/>
              </a:srgbClr>
            </a:outerShdw>
          </a:effectLst>
        </p:spPr>
        <p:txBody>
          <a:bodyPr>
            <a:spAutoFit/>
          </a:bodyPr>
          <a:lstStyle/>
          <a:p>
            <a:pPr>
              <a:defRPr/>
            </a:pPr>
            <a:r>
              <a:rPr lang="zh-CN" altLang="en-US" sz="3600" b="1" kern="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第十一章 变化的电磁场</a:t>
            </a:r>
            <a:endParaRPr lang="zh-CN" altLang="en-US" sz="3600" b="1" kern="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9" name="Picture 5" descr="P200704191025445060296312"/>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1164788" y="3124482"/>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38" name="Text Box 2"/>
          <p:cNvSpPr txBox="1">
            <a:spLocks noChangeArrowheads="1"/>
          </p:cNvSpPr>
          <p:nvPr/>
        </p:nvSpPr>
        <p:spPr bwMode="auto">
          <a:xfrm>
            <a:off x="683568" y="980728"/>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Char char="•"/>
            </a:pPr>
            <a:r>
              <a:rPr kumimoji="1" lang="zh-CN" altLang="en-US" sz="2800" b="1">
                <a:solidFill>
                  <a:srgbClr val="000000"/>
                </a:solidFill>
                <a:latin typeface="Times New Roman" panose="02020603050405020304" pitchFamily="18" charset="0"/>
              </a:rPr>
              <a:t>电磁炉</a:t>
            </a:r>
            <a:endParaRPr kumimoji="1" lang="zh-CN" altLang="en-US" sz="2800" b="1">
              <a:solidFill>
                <a:srgbClr val="000000"/>
              </a:solidFill>
              <a:latin typeface="Times New Roman" panose="02020603050405020304" pitchFamily="18" charset="0"/>
            </a:endParaRPr>
          </a:p>
        </p:txBody>
      </p:sp>
      <p:pic>
        <p:nvPicPr>
          <p:cNvPr id="39" name="Picture 6" descr="https://ss1.bdstatic.com/70cFuXSh_Q1YnxGkpoWK1HF6hhy/it/u=1491042089,776020266&amp;fm=26&amp;gp=0.jpg"/>
          <p:cNvPicPr>
            <a:picLocks noChangeAspect="1" noChangeArrowheads="1"/>
          </p:cNvPicPr>
          <p:nvPr/>
        </p:nvPicPr>
        <p:blipFill rotWithShape="1">
          <a:blip r:embed="rId1">
            <a:extLst>
              <a:ext uri="{28A0092B-C50C-407E-A947-70E740481C1C}">
                <a14:useLocalDpi xmlns:a14="http://schemas.microsoft.com/office/drawing/2010/main" val="0"/>
              </a:ext>
            </a:extLst>
          </a:blip>
          <a:srcRect l="12271" t="14362" r="14571" b="4914"/>
          <a:stretch>
            <a:fillRect/>
          </a:stretch>
        </p:blipFill>
        <p:spPr bwMode="auto">
          <a:xfrm>
            <a:off x="456199" y="1772816"/>
            <a:ext cx="3832551" cy="25219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https://ss0.bdstatic.com/70cFvHSh_Q1YnxGkpoWK1HF6hhy/it/u=2364065605,3629901477&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397" y="1453010"/>
            <a:ext cx="3161586" cy="3161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 calcmode="lin" valueType="num">
                                      <p:cBhvr additive="base">
                                        <p:cTn id="7"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smtClean="0">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86" name="Group 4"/>
          <p:cNvGrpSpPr/>
          <p:nvPr/>
        </p:nvGrpSpPr>
        <p:grpSpPr bwMode="auto">
          <a:xfrm>
            <a:off x="4448175" y="1294093"/>
            <a:ext cx="4505325" cy="3079750"/>
            <a:chOff x="624" y="2112"/>
            <a:chExt cx="2838" cy="1940"/>
          </a:xfrm>
        </p:grpSpPr>
        <p:graphicFrame>
          <p:nvGraphicFramePr>
            <p:cNvPr id="87" name="Object 5"/>
            <p:cNvGraphicFramePr>
              <a:graphicFrameLocks noChangeAspect="1"/>
            </p:cNvGraphicFramePr>
            <p:nvPr/>
          </p:nvGraphicFramePr>
          <p:xfrm>
            <a:off x="2892" y="2112"/>
            <a:ext cx="71" cy="135"/>
          </p:xfrm>
          <a:graphic>
            <a:graphicData uri="http://schemas.openxmlformats.org/presentationml/2006/ole">
              <mc:AlternateContent xmlns:mc="http://schemas.openxmlformats.org/markup-compatibility/2006">
                <mc:Choice xmlns:v="urn:schemas-microsoft-com:vml" Requires="v">
                  <p:oleObj spid="_x0000_s34819" name="公式" r:id="rId1" imgW="114300" imgH="215900" progId="Equation.3">
                    <p:embed/>
                  </p:oleObj>
                </mc:Choice>
                <mc:Fallback>
                  <p:oleObj name="公式" r:id="rId1" imgW="114300" imgH="215900" progId="Equation.3">
                    <p:embed/>
                    <p:pic>
                      <p:nvPicPr>
                        <p:cNvPr id="0" name="图片 348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 y="211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 name="AutoShape 6"/>
            <p:cNvSpPr>
              <a:spLocks noChangeArrowheads="1"/>
            </p:cNvSpPr>
            <p:nvPr/>
          </p:nvSpPr>
          <p:spPr bwMode="auto">
            <a:xfrm>
              <a:off x="678" y="2180"/>
              <a:ext cx="1211" cy="1872"/>
            </a:xfrm>
            <a:prstGeom prst="flowChartMagneticDisk">
              <a:avLst/>
            </a:prstGeom>
            <a:solidFill>
              <a:srgbClr val="FFFFCC"/>
            </a:solidFill>
            <a:ln w="38100">
              <a:solidFill>
                <a:srgbClr val="9900CC"/>
              </a:solidFill>
              <a:round/>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9" name="Arc 7"/>
            <p:cNvSpPr/>
            <p:nvPr/>
          </p:nvSpPr>
          <p:spPr bwMode="auto">
            <a:xfrm rot="-28872">
              <a:off x="624" y="2976"/>
              <a:ext cx="1296" cy="294"/>
            </a:xfrm>
            <a:custGeom>
              <a:avLst/>
              <a:gdLst>
                <a:gd name="T0" fmla="*/ 0 w 43200"/>
                <a:gd name="T1" fmla="*/ 0 h 29923"/>
                <a:gd name="T2" fmla="*/ 0 w 43200"/>
                <a:gd name="T3" fmla="*/ 0 h 29923"/>
                <a:gd name="T4" fmla="*/ 0 w 43200"/>
                <a:gd name="T5" fmla="*/ 0 h 29923"/>
                <a:gd name="T6" fmla="*/ 0 60000 65536"/>
                <a:gd name="T7" fmla="*/ 0 60000 65536"/>
                <a:gd name="T8" fmla="*/ 0 60000 65536"/>
                <a:gd name="T9" fmla="*/ 0 w 43200"/>
                <a:gd name="T10" fmla="*/ 0 h 29923"/>
                <a:gd name="T11" fmla="*/ 43200 w 43200"/>
                <a:gd name="T12" fmla="*/ 29923 h 29923"/>
              </a:gdLst>
              <a:ahLst/>
              <a:cxnLst>
                <a:cxn ang="T6">
                  <a:pos x="T0" y="T1"/>
                </a:cxn>
                <a:cxn ang="T7">
                  <a:pos x="T2" y="T3"/>
                </a:cxn>
                <a:cxn ang="T8">
                  <a:pos x="T4" y="T5"/>
                </a:cxn>
              </a:cxnLst>
              <a:rect l="T9" t="T10" r="T11" b="T12"/>
              <a:pathLst>
                <a:path w="43200" h="29923" fill="none"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path>
                <a:path w="43200" h="29923" stroke="0"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lnTo>
                    <a:pt x="21600" y="8323"/>
                  </a:lnTo>
                  <a:close/>
                </a:path>
              </a:pathLst>
            </a:custGeom>
            <a:noFill/>
            <a:ln w="38100">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0" name="Arc 8"/>
            <p:cNvSpPr/>
            <p:nvPr/>
          </p:nvSpPr>
          <p:spPr bwMode="auto">
            <a:xfrm rot="-28872">
              <a:off x="624" y="3216"/>
              <a:ext cx="1296" cy="294"/>
            </a:xfrm>
            <a:custGeom>
              <a:avLst/>
              <a:gdLst>
                <a:gd name="T0" fmla="*/ 0 w 43200"/>
                <a:gd name="T1" fmla="*/ 0 h 29923"/>
                <a:gd name="T2" fmla="*/ 0 w 43200"/>
                <a:gd name="T3" fmla="*/ 0 h 29923"/>
                <a:gd name="T4" fmla="*/ 0 w 43200"/>
                <a:gd name="T5" fmla="*/ 0 h 29923"/>
                <a:gd name="T6" fmla="*/ 0 60000 65536"/>
                <a:gd name="T7" fmla="*/ 0 60000 65536"/>
                <a:gd name="T8" fmla="*/ 0 60000 65536"/>
                <a:gd name="T9" fmla="*/ 0 w 43200"/>
                <a:gd name="T10" fmla="*/ 0 h 29923"/>
                <a:gd name="T11" fmla="*/ 43200 w 43200"/>
                <a:gd name="T12" fmla="*/ 29923 h 29923"/>
              </a:gdLst>
              <a:ahLst/>
              <a:cxnLst>
                <a:cxn ang="T6">
                  <a:pos x="T0" y="T1"/>
                </a:cxn>
                <a:cxn ang="T7">
                  <a:pos x="T2" y="T3"/>
                </a:cxn>
                <a:cxn ang="T8">
                  <a:pos x="T4" y="T5"/>
                </a:cxn>
              </a:cxnLst>
              <a:rect l="T9" t="T10" r="T11" b="T12"/>
              <a:pathLst>
                <a:path w="43200" h="29923" fill="none"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path>
                <a:path w="43200" h="29923" stroke="0"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lnTo>
                    <a:pt x="21600" y="8323"/>
                  </a:lnTo>
                  <a:close/>
                </a:path>
              </a:pathLst>
            </a:custGeom>
            <a:noFill/>
            <a:ln w="38100">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1" name="Arc 9"/>
            <p:cNvSpPr/>
            <p:nvPr/>
          </p:nvSpPr>
          <p:spPr bwMode="auto">
            <a:xfrm rot="-28872">
              <a:off x="624" y="2688"/>
              <a:ext cx="1296" cy="294"/>
            </a:xfrm>
            <a:custGeom>
              <a:avLst/>
              <a:gdLst>
                <a:gd name="T0" fmla="*/ 0 w 43200"/>
                <a:gd name="T1" fmla="*/ 0 h 29923"/>
                <a:gd name="T2" fmla="*/ 0 w 43200"/>
                <a:gd name="T3" fmla="*/ 0 h 29923"/>
                <a:gd name="T4" fmla="*/ 0 w 43200"/>
                <a:gd name="T5" fmla="*/ 0 h 29923"/>
                <a:gd name="T6" fmla="*/ 0 60000 65536"/>
                <a:gd name="T7" fmla="*/ 0 60000 65536"/>
                <a:gd name="T8" fmla="*/ 0 60000 65536"/>
                <a:gd name="T9" fmla="*/ 0 w 43200"/>
                <a:gd name="T10" fmla="*/ 0 h 29923"/>
                <a:gd name="T11" fmla="*/ 43200 w 43200"/>
                <a:gd name="T12" fmla="*/ 29923 h 29923"/>
              </a:gdLst>
              <a:ahLst/>
              <a:cxnLst>
                <a:cxn ang="T6">
                  <a:pos x="T0" y="T1"/>
                </a:cxn>
                <a:cxn ang="T7">
                  <a:pos x="T2" y="T3"/>
                </a:cxn>
                <a:cxn ang="T8">
                  <a:pos x="T4" y="T5"/>
                </a:cxn>
              </a:cxnLst>
              <a:rect l="T9" t="T10" r="T11" b="T12"/>
              <a:pathLst>
                <a:path w="43200" h="29923" fill="none"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path>
                <a:path w="43200" h="29923" stroke="0"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lnTo>
                    <a:pt x="21600" y="8323"/>
                  </a:lnTo>
                  <a:close/>
                </a:path>
              </a:pathLst>
            </a:custGeom>
            <a:noFill/>
            <a:ln w="38100">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2" name="Arc 10"/>
            <p:cNvSpPr/>
            <p:nvPr/>
          </p:nvSpPr>
          <p:spPr bwMode="auto">
            <a:xfrm rot="-28872">
              <a:off x="624" y="3408"/>
              <a:ext cx="1296" cy="294"/>
            </a:xfrm>
            <a:custGeom>
              <a:avLst/>
              <a:gdLst>
                <a:gd name="T0" fmla="*/ 0 w 43200"/>
                <a:gd name="T1" fmla="*/ 0 h 29923"/>
                <a:gd name="T2" fmla="*/ 0 w 43200"/>
                <a:gd name="T3" fmla="*/ 0 h 29923"/>
                <a:gd name="T4" fmla="*/ 0 w 43200"/>
                <a:gd name="T5" fmla="*/ 0 h 29923"/>
                <a:gd name="T6" fmla="*/ 0 60000 65536"/>
                <a:gd name="T7" fmla="*/ 0 60000 65536"/>
                <a:gd name="T8" fmla="*/ 0 60000 65536"/>
                <a:gd name="T9" fmla="*/ 0 w 43200"/>
                <a:gd name="T10" fmla="*/ 0 h 29923"/>
                <a:gd name="T11" fmla="*/ 43200 w 43200"/>
                <a:gd name="T12" fmla="*/ 29923 h 29923"/>
              </a:gdLst>
              <a:ahLst/>
              <a:cxnLst>
                <a:cxn ang="T6">
                  <a:pos x="T0" y="T1"/>
                </a:cxn>
                <a:cxn ang="T7">
                  <a:pos x="T2" y="T3"/>
                </a:cxn>
                <a:cxn ang="T8">
                  <a:pos x="T4" y="T5"/>
                </a:cxn>
              </a:cxnLst>
              <a:rect l="T9" t="T10" r="T11" b="T12"/>
              <a:pathLst>
                <a:path w="43200" h="29923" fill="none"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path>
                <a:path w="43200" h="29923" stroke="0"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lnTo>
                    <a:pt x="21600" y="8323"/>
                  </a:lnTo>
                  <a:close/>
                </a:path>
              </a:pathLst>
            </a:custGeom>
            <a:noFill/>
            <a:ln w="38100">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3" name="Oval 11"/>
            <p:cNvSpPr>
              <a:spLocks noChangeArrowheads="1"/>
            </p:cNvSpPr>
            <p:nvPr/>
          </p:nvSpPr>
          <p:spPr bwMode="auto">
            <a:xfrm>
              <a:off x="842" y="2324"/>
              <a:ext cx="864" cy="3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4" name="Oval 12"/>
            <p:cNvSpPr>
              <a:spLocks noChangeArrowheads="1"/>
            </p:cNvSpPr>
            <p:nvPr/>
          </p:nvSpPr>
          <p:spPr bwMode="auto">
            <a:xfrm>
              <a:off x="746" y="2276"/>
              <a:ext cx="1056" cy="432"/>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5" name="Oval 13"/>
            <p:cNvSpPr>
              <a:spLocks noChangeArrowheads="1"/>
            </p:cNvSpPr>
            <p:nvPr/>
          </p:nvSpPr>
          <p:spPr bwMode="auto">
            <a:xfrm>
              <a:off x="986" y="2420"/>
              <a:ext cx="576" cy="144"/>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7" name="Line 14"/>
            <p:cNvSpPr>
              <a:spLocks noChangeShapeType="1"/>
            </p:cNvSpPr>
            <p:nvPr/>
          </p:nvSpPr>
          <p:spPr bwMode="auto">
            <a:xfrm>
              <a:off x="1946" y="3668"/>
              <a:ext cx="10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8" name="Line 15"/>
            <p:cNvSpPr>
              <a:spLocks noChangeShapeType="1"/>
            </p:cNvSpPr>
            <p:nvPr/>
          </p:nvSpPr>
          <p:spPr bwMode="auto">
            <a:xfrm flipV="1">
              <a:off x="2954" y="3332"/>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99" name="Line 16"/>
            <p:cNvSpPr>
              <a:spLocks noChangeShapeType="1"/>
            </p:cNvSpPr>
            <p:nvPr/>
          </p:nvSpPr>
          <p:spPr bwMode="auto">
            <a:xfrm flipV="1">
              <a:off x="1898" y="2660"/>
              <a:ext cx="105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0" name="Arc 17"/>
            <p:cNvSpPr/>
            <p:nvPr/>
          </p:nvSpPr>
          <p:spPr bwMode="auto">
            <a:xfrm rot="-28872">
              <a:off x="624" y="3620"/>
              <a:ext cx="1296" cy="294"/>
            </a:xfrm>
            <a:custGeom>
              <a:avLst/>
              <a:gdLst>
                <a:gd name="T0" fmla="*/ 0 w 43200"/>
                <a:gd name="T1" fmla="*/ 0 h 29923"/>
                <a:gd name="T2" fmla="*/ 0 w 43200"/>
                <a:gd name="T3" fmla="*/ 0 h 29923"/>
                <a:gd name="T4" fmla="*/ 0 w 43200"/>
                <a:gd name="T5" fmla="*/ 0 h 29923"/>
                <a:gd name="T6" fmla="*/ 0 60000 65536"/>
                <a:gd name="T7" fmla="*/ 0 60000 65536"/>
                <a:gd name="T8" fmla="*/ 0 60000 65536"/>
                <a:gd name="T9" fmla="*/ 0 w 43200"/>
                <a:gd name="T10" fmla="*/ 0 h 29923"/>
                <a:gd name="T11" fmla="*/ 43200 w 43200"/>
                <a:gd name="T12" fmla="*/ 29923 h 29923"/>
              </a:gdLst>
              <a:ahLst/>
              <a:cxnLst>
                <a:cxn ang="T6">
                  <a:pos x="T0" y="T1"/>
                </a:cxn>
                <a:cxn ang="T7">
                  <a:pos x="T2" y="T3"/>
                </a:cxn>
                <a:cxn ang="T8">
                  <a:pos x="T4" y="T5"/>
                </a:cxn>
              </a:cxnLst>
              <a:rect l="T9" t="T10" r="T11" b="T12"/>
              <a:pathLst>
                <a:path w="43200" h="29923" fill="none"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path>
                <a:path w="43200" h="29923" stroke="0" extrusionOk="0">
                  <a:moveTo>
                    <a:pt x="42469" y="2754"/>
                  </a:moveTo>
                  <a:cubicBezTo>
                    <a:pt x="42954" y="4570"/>
                    <a:pt x="43200" y="6442"/>
                    <a:pt x="43200" y="8323"/>
                  </a:cubicBezTo>
                  <a:cubicBezTo>
                    <a:pt x="43200" y="20252"/>
                    <a:pt x="33529" y="29923"/>
                    <a:pt x="21600" y="29923"/>
                  </a:cubicBezTo>
                  <a:cubicBezTo>
                    <a:pt x="9670" y="29923"/>
                    <a:pt x="0" y="20252"/>
                    <a:pt x="0" y="8323"/>
                  </a:cubicBezTo>
                  <a:cubicBezTo>
                    <a:pt x="-1" y="5465"/>
                    <a:pt x="566" y="2636"/>
                    <a:pt x="1667" y="-1"/>
                  </a:cubicBezTo>
                  <a:lnTo>
                    <a:pt x="21600" y="8323"/>
                  </a:lnTo>
                  <a:close/>
                </a:path>
              </a:pathLst>
            </a:custGeom>
            <a:noFill/>
            <a:ln w="38100">
              <a:solidFill>
                <a:srgbClr val="660033"/>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1" name="Line 18"/>
            <p:cNvSpPr>
              <a:spLocks noChangeShapeType="1"/>
            </p:cNvSpPr>
            <p:nvPr/>
          </p:nvSpPr>
          <p:spPr bwMode="auto">
            <a:xfrm>
              <a:off x="2954" y="2660"/>
              <a:ext cx="0" cy="33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2" name="Oval 19"/>
            <p:cNvSpPr>
              <a:spLocks noChangeArrowheads="1"/>
            </p:cNvSpPr>
            <p:nvPr/>
          </p:nvSpPr>
          <p:spPr bwMode="auto">
            <a:xfrm>
              <a:off x="2762" y="2996"/>
              <a:ext cx="336" cy="33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3" name="Freeform 20"/>
            <p:cNvSpPr/>
            <p:nvPr/>
          </p:nvSpPr>
          <p:spPr bwMode="auto">
            <a:xfrm rot="-10367216">
              <a:off x="2810" y="3092"/>
              <a:ext cx="216" cy="98"/>
            </a:xfrm>
            <a:custGeom>
              <a:avLst/>
              <a:gdLst>
                <a:gd name="T0" fmla="*/ 0 w 216"/>
                <a:gd name="T1" fmla="*/ 23 h 98"/>
                <a:gd name="T2" fmla="*/ 60 w 216"/>
                <a:gd name="T3" fmla="*/ 95 h 98"/>
                <a:gd name="T4" fmla="*/ 120 w 216"/>
                <a:gd name="T5" fmla="*/ 7 h 98"/>
                <a:gd name="T6" fmla="*/ 216 w 216"/>
                <a:gd name="T7" fmla="*/ 55 h 98"/>
                <a:gd name="T8" fmla="*/ 0 60000 65536"/>
                <a:gd name="T9" fmla="*/ 0 60000 65536"/>
                <a:gd name="T10" fmla="*/ 0 60000 65536"/>
                <a:gd name="T11" fmla="*/ 0 60000 65536"/>
                <a:gd name="T12" fmla="*/ 0 w 216"/>
                <a:gd name="T13" fmla="*/ 0 h 98"/>
                <a:gd name="T14" fmla="*/ 216 w 216"/>
                <a:gd name="T15" fmla="*/ 98 h 98"/>
              </a:gdLst>
              <a:ahLst/>
              <a:cxnLst>
                <a:cxn ang="T8">
                  <a:pos x="T0" y="T1"/>
                </a:cxn>
                <a:cxn ang="T9">
                  <a:pos x="T2" y="T3"/>
                </a:cxn>
                <a:cxn ang="T10">
                  <a:pos x="T4" y="T5"/>
                </a:cxn>
                <a:cxn ang="T11">
                  <a:pos x="T6" y="T7"/>
                </a:cxn>
              </a:cxnLst>
              <a:rect l="T12" t="T13" r="T14" b="T15"/>
              <a:pathLst>
                <a:path w="216" h="98">
                  <a:moveTo>
                    <a:pt x="0" y="23"/>
                  </a:moveTo>
                  <a:cubicBezTo>
                    <a:pt x="10" y="35"/>
                    <a:pt x="40" y="98"/>
                    <a:pt x="60" y="95"/>
                  </a:cubicBezTo>
                  <a:cubicBezTo>
                    <a:pt x="80" y="92"/>
                    <a:pt x="94" y="14"/>
                    <a:pt x="120" y="7"/>
                  </a:cubicBezTo>
                  <a:cubicBezTo>
                    <a:pt x="146" y="0"/>
                    <a:pt x="180" y="27"/>
                    <a:pt x="216" y="55"/>
                  </a:cubicBezTo>
                </a:path>
              </a:pathLst>
            </a:cu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4" name="Text Box 21"/>
            <p:cNvSpPr txBox="1">
              <a:spLocks noChangeArrowheads="1"/>
            </p:cNvSpPr>
            <p:nvPr/>
          </p:nvSpPr>
          <p:spPr bwMode="auto">
            <a:xfrm>
              <a:off x="2064" y="3716"/>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铁芯</a:t>
              </a:r>
              <a:endParaRPr kumimoji="1" lang="zh-CN" altLang="en-US" sz="2800" b="1">
                <a:solidFill>
                  <a:srgbClr val="000000"/>
                </a:solidFill>
                <a:latin typeface="Times New Roman" panose="02020603050405020304" pitchFamily="18" charset="0"/>
              </a:endParaRPr>
            </a:p>
          </p:txBody>
        </p:sp>
        <p:sp>
          <p:nvSpPr>
            <p:cNvPr id="105" name="Text Box 22"/>
            <p:cNvSpPr txBox="1">
              <a:spLocks noChangeArrowheads="1"/>
            </p:cNvSpPr>
            <p:nvPr/>
          </p:nvSpPr>
          <p:spPr bwMode="auto">
            <a:xfrm>
              <a:off x="3120" y="2612"/>
              <a:ext cx="34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交</a:t>
              </a:r>
              <a:endParaRPr kumimoji="1" lang="zh-CN" altLang="en-US" sz="2800" b="1">
                <a:solidFill>
                  <a:srgbClr val="000000"/>
                </a:solidFill>
                <a:latin typeface="Times New Roman" panose="02020603050405020304" pitchFamily="18" charset="0"/>
              </a:endParaRPr>
            </a:p>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流</a:t>
              </a:r>
              <a:endParaRPr kumimoji="1" lang="zh-CN" altLang="en-US" sz="2800" b="1">
                <a:solidFill>
                  <a:srgbClr val="000000"/>
                </a:solidFill>
                <a:latin typeface="Times New Roman" panose="02020603050405020304" pitchFamily="18" charset="0"/>
              </a:endParaRPr>
            </a:p>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电</a:t>
              </a:r>
              <a:endParaRPr kumimoji="1" lang="zh-CN" altLang="en-US" sz="2800" b="1">
                <a:solidFill>
                  <a:srgbClr val="000000"/>
                </a:solidFill>
                <a:latin typeface="Times New Roman" panose="02020603050405020304" pitchFamily="18" charset="0"/>
              </a:endParaRPr>
            </a:p>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源</a:t>
              </a:r>
              <a:endParaRPr kumimoji="1" lang="zh-CN" altLang="en-US" sz="2800" b="1">
                <a:solidFill>
                  <a:srgbClr val="000000"/>
                </a:solidFill>
                <a:latin typeface="Times New Roman" panose="02020603050405020304" pitchFamily="18" charset="0"/>
              </a:endParaRPr>
            </a:p>
          </p:txBody>
        </p:sp>
        <p:sp>
          <p:nvSpPr>
            <p:cNvPr id="106" name="Text Box 23"/>
            <p:cNvSpPr txBox="1">
              <a:spLocks noChangeArrowheads="1"/>
            </p:cNvSpPr>
            <p:nvPr/>
          </p:nvSpPr>
          <p:spPr bwMode="auto">
            <a:xfrm>
              <a:off x="2016" y="2180"/>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涡流线</a:t>
              </a:r>
              <a:endParaRPr kumimoji="1" lang="zh-CN" altLang="en-US" sz="2800" b="1">
                <a:solidFill>
                  <a:srgbClr val="000000"/>
                </a:solidFill>
                <a:latin typeface="Times New Roman" panose="02020603050405020304" pitchFamily="18" charset="0"/>
              </a:endParaRPr>
            </a:p>
          </p:txBody>
        </p:sp>
        <p:sp>
          <p:nvSpPr>
            <p:cNvPr id="107" name="Line 24"/>
            <p:cNvSpPr>
              <a:spLocks noChangeShapeType="1"/>
            </p:cNvSpPr>
            <p:nvPr/>
          </p:nvSpPr>
          <p:spPr bwMode="auto">
            <a:xfrm flipV="1">
              <a:off x="1776" y="2324"/>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8" name="Line 25"/>
            <p:cNvSpPr>
              <a:spLocks noChangeShapeType="1"/>
            </p:cNvSpPr>
            <p:nvPr/>
          </p:nvSpPr>
          <p:spPr bwMode="auto">
            <a:xfrm>
              <a:off x="1680" y="3716"/>
              <a:ext cx="43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109" name="Text Box 26"/>
          <p:cNvSpPr txBox="1">
            <a:spLocks noChangeArrowheads="1"/>
          </p:cNvSpPr>
          <p:nvPr/>
        </p:nvSpPr>
        <p:spPr bwMode="auto">
          <a:xfrm>
            <a:off x="457200" y="4610100"/>
            <a:ext cx="8382000" cy="1127125"/>
          </a:xfrm>
          <a:prstGeom prst="rect">
            <a:avLst/>
          </a:prstGeom>
          <a:noFill/>
          <a:ln w="9525">
            <a:noFill/>
            <a:miter lim="800000"/>
          </a:ln>
        </p:spPr>
        <p:txBody>
          <a:bodyPr lIns="90000" tIns="46800" rIns="90000" bIns="46800" anchor="ctr">
            <a:spAutoFit/>
          </a:bodyPr>
          <a:lstStyle/>
          <a:p>
            <a:pPr eaLnBrk="0" fontAlgn="base" hangingPunct="0">
              <a:lnSpc>
                <a:spcPct val="120000"/>
              </a:lnSpc>
              <a:spcBef>
                <a:spcPct val="20000"/>
              </a:spcBef>
              <a:spcAft>
                <a:spcPct val="0"/>
              </a:spcAft>
              <a:defRPr/>
            </a:pPr>
            <a:r>
              <a:rPr kumimoji="1" lang="zh-CN" altLang="en-US" sz="2800" b="1" dirty="0">
                <a:solidFill>
                  <a:srgbClr val="000000"/>
                </a:solidFill>
                <a:latin typeface="Book Antiqua" panose="02040602050305030304" pitchFamily="18" charset="0"/>
                <a:ea typeface="宋体" panose="02010600030101010101" pitchFamily="2" charset="-122"/>
              </a:rPr>
              <a:t>         </a:t>
            </a:r>
            <a:r>
              <a:rPr kumimoji="1" lang="zh-CN" altLang="en-US" sz="2800" b="1" kern="1000" dirty="0">
                <a:solidFill>
                  <a:srgbClr val="CC0000"/>
                </a:solidFill>
                <a:latin typeface="Book Antiqua" panose="02040602050305030304" pitchFamily="18" charset="0"/>
                <a:ea typeface="宋体" panose="02010600030101010101" pitchFamily="2" charset="-122"/>
              </a:rPr>
              <a:t>趋肤效应</a:t>
            </a:r>
            <a:r>
              <a:rPr kumimoji="1" lang="en-US" altLang="zh-CN" sz="2800" b="1"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800" b="1" kern="1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涡</a:t>
            </a:r>
            <a:r>
              <a:rPr kumimoji="1" lang="zh-CN" altLang="en-US" sz="2800" b="1" kern="1000" dirty="0">
                <a:solidFill>
                  <a:srgbClr val="000000"/>
                </a:solidFill>
                <a:latin typeface="Book Antiqua" panose="02040602050305030304" pitchFamily="18" charset="0"/>
                <a:ea typeface="宋体" panose="02010600030101010101" pitchFamily="2" charset="-122"/>
              </a:rPr>
              <a:t>电流（或涡流）这种交变电流集中于导体表面的效应。</a:t>
            </a:r>
            <a:endParaRPr kumimoji="1" lang="zh-CN" altLang="en-US" sz="2800" b="1" kern="1000" dirty="0">
              <a:solidFill>
                <a:srgbClr val="000000"/>
              </a:solidFill>
              <a:latin typeface="Book Antiqua" panose="02040602050305030304" pitchFamily="18" charset="0"/>
              <a:ea typeface="宋体" panose="02010600030101010101" pitchFamily="2" charset="-122"/>
            </a:endParaRPr>
          </a:p>
        </p:txBody>
      </p:sp>
      <p:sp>
        <p:nvSpPr>
          <p:cNvPr id="110" name="Text Box 28"/>
          <p:cNvSpPr txBox="1">
            <a:spLocks noChangeArrowheads="1"/>
          </p:cNvSpPr>
          <p:nvPr/>
        </p:nvSpPr>
        <p:spPr bwMode="auto">
          <a:xfrm>
            <a:off x="928688" y="749647"/>
            <a:ext cx="1914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kumimoji="1" lang="zh-CN" altLang="en-US" sz="2800" b="1">
                <a:solidFill>
                  <a:srgbClr val="000000"/>
                </a:solidFill>
                <a:latin typeface="Times New Roman" panose="02020603050405020304" pitchFamily="18" charset="0"/>
              </a:rPr>
              <a:t>  表面淬火</a:t>
            </a:r>
            <a:endParaRPr kumimoji="1" lang="zh-CN" altLang="en-US" sz="2800" b="1">
              <a:solidFill>
                <a:srgbClr val="000000"/>
              </a:solidFill>
              <a:latin typeface="Times New Roman" panose="02020603050405020304" pitchFamily="18" charset="0"/>
            </a:endParaRPr>
          </a:p>
        </p:txBody>
      </p:sp>
      <p:pic>
        <p:nvPicPr>
          <p:cNvPr id="29" name="Picture 10" descr="https://timgsa.baidu.com/timg?image&amp;quality=80&amp;size=b9999_10000&amp;sec=1598004770250&amp;di=5a950d7da36bfc75caa1a5a596cd292b&amp;imgtype=0&amp;src=http%3A%2F%2Fimg1.toocle.com%2Fsuppliers%2Fproduct_cn%2F2011%2F11%2F12%2F23%2F23155123_1.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40871" y="1522769"/>
            <a:ext cx="3791320" cy="28510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9"/>
                                        </p:tgtEl>
                                        <p:attrNameLst>
                                          <p:attrName>style.visibility</p:attrName>
                                        </p:attrNameLst>
                                      </p:cBhvr>
                                      <p:to>
                                        <p:strVal val="visible"/>
                                      </p:to>
                                    </p:set>
                                    <p:animEffect transition="in" filter="wipe(left)">
                                      <p:cBhvr>
                                        <p:cTn id="11" dur="500"/>
                                        <p:tgtEl>
                                          <p:spTgt spid="109"/>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10">
                                            <p:txEl>
                                              <p:pRg st="0" end="0"/>
                                            </p:txEl>
                                          </p:spTgt>
                                        </p:tgtEl>
                                        <p:attrNameLst>
                                          <p:attrName>style.visibility</p:attrName>
                                        </p:attrNameLst>
                                      </p:cBhvr>
                                      <p:to>
                                        <p:strVal val="visible"/>
                                      </p:to>
                                    </p:set>
                                    <p:animEffect transition="in" filter="box(out)">
                                      <p:cBhvr>
                                        <p:cTn id="15" dur="500"/>
                                        <p:tgtEl>
                                          <p:spTgt spid="110">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utoUpdateAnimBg="0"/>
      <p:bldP spid="110"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smtClean="0">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8" name="Group 2"/>
          <p:cNvGrpSpPr/>
          <p:nvPr/>
        </p:nvGrpSpPr>
        <p:grpSpPr bwMode="auto">
          <a:xfrm>
            <a:off x="5791200" y="4149080"/>
            <a:ext cx="2895600" cy="2286000"/>
            <a:chOff x="3648" y="2544"/>
            <a:chExt cx="1824" cy="1440"/>
          </a:xfrm>
        </p:grpSpPr>
        <p:sp>
          <p:nvSpPr>
            <p:cNvPr id="9" name="Freeform 3"/>
            <p:cNvSpPr/>
            <p:nvPr/>
          </p:nvSpPr>
          <p:spPr bwMode="auto">
            <a:xfrm>
              <a:off x="3648" y="2544"/>
              <a:ext cx="1584" cy="1152"/>
            </a:xfrm>
            <a:custGeom>
              <a:avLst/>
              <a:gdLst>
                <a:gd name="T0" fmla="*/ 0 w 1584"/>
                <a:gd name="T1" fmla="*/ 1152 h 1152"/>
                <a:gd name="T2" fmla="*/ 0 w 1584"/>
                <a:gd name="T3" fmla="*/ 0 h 1152"/>
                <a:gd name="T4" fmla="*/ 1584 w 1584"/>
                <a:gd name="T5" fmla="*/ 0 h 1152"/>
                <a:gd name="T6" fmla="*/ 1584 w 1584"/>
                <a:gd name="T7" fmla="*/ 1152 h 1152"/>
                <a:gd name="T8" fmla="*/ 1392 w 1584"/>
                <a:gd name="T9" fmla="*/ 1152 h 1152"/>
                <a:gd name="T10" fmla="*/ 1392 w 1584"/>
                <a:gd name="T11" fmla="*/ 240 h 1152"/>
                <a:gd name="T12" fmla="*/ 912 w 1584"/>
                <a:gd name="T13" fmla="*/ 240 h 1152"/>
                <a:gd name="T14" fmla="*/ 912 w 1584"/>
                <a:gd name="T15" fmla="*/ 1152 h 1152"/>
                <a:gd name="T16" fmla="*/ 672 w 1584"/>
                <a:gd name="T17" fmla="*/ 1152 h 1152"/>
                <a:gd name="T18" fmla="*/ 672 w 1584"/>
                <a:gd name="T19" fmla="*/ 240 h 1152"/>
                <a:gd name="T20" fmla="*/ 192 w 1584"/>
                <a:gd name="T21" fmla="*/ 240 h 1152"/>
                <a:gd name="T22" fmla="*/ 192 w 1584"/>
                <a:gd name="T23" fmla="*/ 1152 h 1152"/>
                <a:gd name="T24" fmla="*/ 0 w 1584"/>
                <a:gd name="T25" fmla="*/ 1152 h 1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84"/>
                <a:gd name="T40" fmla="*/ 0 h 1152"/>
                <a:gd name="T41" fmla="*/ 1584 w 1584"/>
                <a:gd name="T42" fmla="*/ 1152 h 11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84" h="1152">
                  <a:moveTo>
                    <a:pt x="0" y="1152"/>
                  </a:moveTo>
                  <a:lnTo>
                    <a:pt x="0" y="0"/>
                  </a:lnTo>
                  <a:lnTo>
                    <a:pt x="1584" y="0"/>
                  </a:lnTo>
                  <a:lnTo>
                    <a:pt x="1584" y="1152"/>
                  </a:lnTo>
                  <a:lnTo>
                    <a:pt x="1392" y="1152"/>
                  </a:lnTo>
                  <a:lnTo>
                    <a:pt x="1392" y="240"/>
                  </a:lnTo>
                  <a:lnTo>
                    <a:pt x="912" y="240"/>
                  </a:lnTo>
                  <a:lnTo>
                    <a:pt x="912" y="1152"/>
                  </a:lnTo>
                  <a:lnTo>
                    <a:pt x="672" y="1152"/>
                  </a:lnTo>
                  <a:lnTo>
                    <a:pt x="672" y="240"/>
                  </a:lnTo>
                  <a:lnTo>
                    <a:pt x="192" y="240"/>
                  </a:lnTo>
                  <a:lnTo>
                    <a:pt x="192" y="1152"/>
                  </a:lnTo>
                  <a:lnTo>
                    <a:pt x="0" y="1152"/>
                  </a:lnTo>
                  <a:close/>
                </a:path>
              </a:pathLst>
            </a:custGeom>
            <a:solidFill>
              <a:srgbClr val="DDDDDD"/>
            </a:solidFill>
            <a:ln w="12700">
              <a:solidFill>
                <a:schemeClr val="tx1"/>
              </a:solidFill>
              <a:round/>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 name="Rectangle 4"/>
            <p:cNvSpPr>
              <a:spLocks noChangeArrowheads="1"/>
            </p:cNvSpPr>
            <p:nvPr/>
          </p:nvSpPr>
          <p:spPr bwMode="auto">
            <a:xfrm>
              <a:off x="3648" y="3792"/>
              <a:ext cx="1584" cy="192"/>
            </a:xfrm>
            <a:prstGeom prst="rect">
              <a:avLst/>
            </a:prstGeom>
            <a:solidFill>
              <a:srgbClr val="DDDDDD"/>
            </a:solidFill>
            <a:ln w="12700">
              <a:solidFill>
                <a:schemeClr val="tx1"/>
              </a:solidFill>
              <a:miter lim="800000"/>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 name="Rectangle 5"/>
            <p:cNvSpPr>
              <a:spLocks noChangeArrowheads="1"/>
            </p:cNvSpPr>
            <p:nvPr/>
          </p:nvSpPr>
          <p:spPr bwMode="auto">
            <a:xfrm>
              <a:off x="5424" y="2544"/>
              <a:ext cx="48" cy="1152"/>
            </a:xfrm>
            <a:prstGeom prst="rect">
              <a:avLst/>
            </a:prstGeom>
            <a:solidFill>
              <a:srgbClr val="DDDDDD"/>
            </a:solidFill>
            <a:ln w="12700">
              <a:solidFill>
                <a:schemeClr val="tx1"/>
              </a:solidFill>
              <a:miter lim="800000"/>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2" name="Rectangle 6"/>
            <p:cNvSpPr>
              <a:spLocks noChangeArrowheads="1"/>
            </p:cNvSpPr>
            <p:nvPr/>
          </p:nvSpPr>
          <p:spPr bwMode="auto">
            <a:xfrm>
              <a:off x="5424" y="3792"/>
              <a:ext cx="48" cy="192"/>
            </a:xfrm>
            <a:prstGeom prst="rect">
              <a:avLst/>
            </a:prstGeom>
            <a:solidFill>
              <a:srgbClr val="DDDDDD"/>
            </a:solidFill>
            <a:ln w="12700">
              <a:solidFill>
                <a:schemeClr val="tx1"/>
              </a:solidFill>
              <a:miter lim="800000"/>
              <a:tailEnd type="none" w="med" len="lg"/>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13" name="Text Box 7"/>
          <p:cNvSpPr txBox="1">
            <a:spLocks noChangeArrowheads="1"/>
          </p:cNvSpPr>
          <p:nvPr/>
        </p:nvSpPr>
        <p:spPr bwMode="auto">
          <a:xfrm>
            <a:off x="323850" y="1124744"/>
            <a:ext cx="8424863"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3200" b="1">
                <a:solidFill>
                  <a:srgbClr val="58B6E5"/>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变压器（或电动机）的铁心如果制成实心的，变压器工作时在铁心中产生较大的涡电流，使铁心发热，造成漆包线绝缘性能下降，引发事故。</a:t>
            </a:r>
            <a:endParaRPr kumimoji="1" lang="zh-CN" altLang="en-US" sz="2800" b="1">
              <a:solidFill>
                <a:srgbClr val="000000"/>
              </a:solidFill>
              <a:latin typeface="Times New Roman" panose="02020603050405020304" pitchFamily="18" charset="0"/>
            </a:endParaRPr>
          </a:p>
        </p:txBody>
      </p:sp>
      <p:sp>
        <p:nvSpPr>
          <p:cNvPr id="14" name="Rectangle 8"/>
          <p:cNvSpPr>
            <a:spLocks noChangeArrowheads="1"/>
          </p:cNvSpPr>
          <p:nvPr/>
        </p:nvSpPr>
        <p:spPr bwMode="auto">
          <a:xfrm>
            <a:off x="395288" y="2564904"/>
            <a:ext cx="822801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p>
            <a:pPr eaLnBrk="0" fontAlgn="base" hangingPunct="0">
              <a:spcBef>
                <a:spcPct val="50000"/>
              </a:spcBef>
              <a:spcAft>
                <a:spcPct val="0"/>
              </a:spcAft>
            </a:pPr>
            <a:r>
              <a:rPr kumimoji="1" lang="zh-CN" altLang="en-US" sz="3200" b="1">
                <a:solidFill>
                  <a:srgbClr val="000000"/>
                </a:solidFill>
                <a:latin typeface="宋体" panose="02010600030101010101" pitchFamily="2" charset="-122"/>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因此在制作变压器铁心时，用多片硅钢片叠合而成，层间绝缘，使导体横截面减小，电阻变大，涡电流减小。</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15" name="Oval 9"/>
          <p:cNvSpPr>
            <a:spLocks noChangeArrowheads="1"/>
          </p:cNvSpPr>
          <p:nvPr/>
        </p:nvSpPr>
        <p:spPr bwMode="auto">
          <a:xfrm>
            <a:off x="8610600" y="4988892"/>
            <a:ext cx="76200" cy="76200"/>
          </a:xfrm>
          <a:prstGeom prst="ellipse">
            <a:avLst/>
          </a:prstGeom>
          <a:noFill/>
          <a:ln w="1905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6" name="Oval 10"/>
          <p:cNvSpPr>
            <a:spLocks noChangeArrowheads="1"/>
          </p:cNvSpPr>
          <p:nvPr/>
        </p:nvSpPr>
        <p:spPr bwMode="auto">
          <a:xfrm>
            <a:off x="8610600" y="5141292"/>
            <a:ext cx="76200" cy="76200"/>
          </a:xfrm>
          <a:prstGeom prst="ellipse">
            <a:avLst/>
          </a:prstGeom>
          <a:noFill/>
          <a:ln w="1905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7" name="Oval 11"/>
          <p:cNvSpPr>
            <a:spLocks noChangeArrowheads="1"/>
          </p:cNvSpPr>
          <p:nvPr/>
        </p:nvSpPr>
        <p:spPr bwMode="auto">
          <a:xfrm>
            <a:off x="8610600" y="4836492"/>
            <a:ext cx="76200" cy="76200"/>
          </a:xfrm>
          <a:prstGeom prst="ellipse">
            <a:avLst/>
          </a:prstGeom>
          <a:noFill/>
          <a:ln w="19050">
            <a:solidFill>
              <a:srgbClr val="FF3300"/>
            </a:solidFill>
            <a:round/>
            <a:tailEnd type="none"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8" name="Text Box 12"/>
          <p:cNvSpPr txBox="1">
            <a:spLocks noChangeArrowheads="1"/>
          </p:cNvSpPr>
          <p:nvPr/>
        </p:nvSpPr>
        <p:spPr bwMode="auto">
          <a:xfrm>
            <a:off x="729875" y="729629"/>
            <a:ext cx="324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spcBef>
                <a:spcPct val="0"/>
              </a:spcBef>
              <a:spcAft>
                <a:spcPct val="0"/>
              </a:spcAft>
              <a:buFont typeface="Arial" panose="020B0604020202020204" pitchFamily="34" charset="0"/>
              <a:buChar char="•"/>
            </a:pPr>
            <a:r>
              <a:rPr kumimoji="1" lang="zh-CN" altLang="en-US" sz="2800" b="1" smtClean="0">
                <a:solidFill>
                  <a:srgbClr val="000000"/>
                </a:solidFill>
                <a:latin typeface="Times New Roman" panose="02020603050405020304" pitchFamily="18" charset="0"/>
              </a:rPr>
              <a:t>热效应</a:t>
            </a:r>
            <a:r>
              <a:rPr kumimoji="1" lang="zh-CN" altLang="en-US" sz="2800" b="1">
                <a:solidFill>
                  <a:srgbClr val="000000"/>
                </a:solidFill>
                <a:latin typeface="Times New Roman" panose="02020603050405020304" pitchFamily="18" charset="0"/>
              </a:rPr>
              <a:t>的危害</a:t>
            </a:r>
            <a:endParaRPr kumimoji="1" lang="zh-CN" altLang="en-US" sz="2800" b="1">
              <a:solidFill>
                <a:srgbClr val="000000"/>
              </a:solidFill>
              <a:latin typeface="Times New Roman" panose="02020603050405020304" pitchFamily="18" charset="0"/>
            </a:endParaRPr>
          </a:p>
        </p:txBody>
      </p:sp>
      <p:pic>
        <p:nvPicPr>
          <p:cNvPr id="19" name="Picture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4221088"/>
            <a:ext cx="50292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2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par>
                          <p:cTn id="8" fill="hold">
                            <p:stCondLst>
                              <p:cond delay="1110"/>
                            </p:stCondLst>
                            <p:childTnLst>
                              <p:par>
                                <p:cTn id="9" presetID="4" presetClass="entr" presetSubtype="32"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ox(out)">
                                      <p:cBhvr>
                                        <p:cTn id="11" dur="500"/>
                                        <p:tgtEl>
                                          <p:spTgt spid="19"/>
                                        </p:tgtEl>
                                      </p:cBhvr>
                                    </p:animEffect>
                                  </p:childTnLst>
                                </p:cTn>
                              </p:par>
                            </p:childTnLst>
                          </p:cTn>
                        </p:par>
                        <p:par>
                          <p:cTn id="12" fill="hold">
                            <p:stCondLst>
                              <p:cond delay="1610"/>
                            </p:stCondLst>
                            <p:childTnLst>
                              <p:par>
                                <p:cTn id="13" presetID="3" presetClass="entr" presetSubtype="1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par>
                          <p:cTn id="16" fill="hold">
                            <p:stCondLst>
                              <p:cond delay="2110"/>
                            </p:stCondLst>
                            <p:childTnLst>
                              <p:par>
                                <p:cTn id="17" presetID="22" presetClass="entr" presetSubtype="8" fill="hold" grpId="0" nodeType="afterEffect">
                                  <p:stCondLst>
                                    <p:cond delay="0"/>
                                  </p:stCondLst>
                                  <p:iterate type="lt">
                                    <p:tmPct val="20000"/>
                                  </p:iterate>
                                  <p:childTnLst>
                                    <p:set>
                                      <p:cBhvr>
                                        <p:cTn id="18" dur="1" fill="hold">
                                          <p:stCondLst>
                                            <p:cond delay="0"/>
                                          </p:stCondLst>
                                        </p:cTn>
                                        <p:tgtEl>
                                          <p:spTgt spid="14"/>
                                        </p:tgtEl>
                                        <p:attrNameLst>
                                          <p:attrName>style.visibility</p:attrName>
                                        </p:attrNameLst>
                                      </p:cBhvr>
                                      <p:to>
                                        <p:strVal val="visible"/>
                                      </p:to>
                                    </p:set>
                                    <p:animEffect transition="in" filter="wipe(left)">
                                      <p:cBhvr>
                                        <p:cTn id="19" dur="75"/>
                                        <p:tgtEl>
                                          <p:spTgt spid="14"/>
                                        </p:tgtEl>
                                      </p:cBhvr>
                                    </p:animEffect>
                                  </p:childTnLst>
                                </p:cTn>
                              </p:par>
                            </p:childTnLst>
                          </p:cTn>
                        </p:par>
                        <p:par>
                          <p:cTn id="20" fill="hold">
                            <p:stCondLst>
                              <p:cond delay="2950"/>
                            </p:stCondLst>
                            <p:childTnLst>
                              <p:par>
                                <p:cTn id="21" presetID="1" presetClass="entr" presetSubtype="0" fill="hold" grpId="0" nodeType="afterEffect">
                                  <p:stCondLst>
                                    <p:cond delay="0"/>
                                  </p:stCondLst>
                                  <p:childTnLst>
                                    <p:set>
                                      <p:cBhvr>
                                        <p:cTn id="22" dur="1" fill="hold">
                                          <p:stCondLst>
                                            <p:cond delay="499"/>
                                          </p:stCondLst>
                                        </p:cTn>
                                        <p:tgtEl>
                                          <p:spTgt spid="15"/>
                                        </p:tgtEl>
                                        <p:attrNameLst>
                                          <p:attrName>style.visibility</p:attrName>
                                        </p:attrNameLst>
                                      </p:cBhvr>
                                      <p:to>
                                        <p:strVal val="visible"/>
                                      </p:to>
                                    </p:set>
                                  </p:childTnLst>
                                </p:cTn>
                              </p:par>
                            </p:childTnLst>
                          </p:cTn>
                        </p:par>
                        <p:par>
                          <p:cTn id="23" fill="hold">
                            <p:stCondLst>
                              <p:cond delay="3450"/>
                            </p:stCondLst>
                            <p:childTnLst>
                              <p:par>
                                <p:cTn id="24" presetID="1" presetClass="entr" presetSubtype="0" fill="hold" grpId="0" nodeType="afterEffect">
                                  <p:stCondLst>
                                    <p:cond delay="0"/>
                                  </p:stCondLst>
                                  <p:childTnLst>
                                    <p:set>
                                      <p:cBhvr>
                                        <p:cTn id="25" dur="1" fill="hold">
                                          <p:stCondLst>
                                            <p:cond delay="499"/>
                                          </p:stCondLst>
                                        </p:cTn>
                                        <p:tgtEl>
                                          <p:spTgt spid="16"/>
                                        </p:tgtEl>
                                        <p:attrNameLst>
                                          <p:attrName>style.visibility</p:attrName>
                                        </p:attrNameLst>
                                      </p:cBhvr>
                                      <p:to>
                                        <p:strVal val="visible"/>
                                      </p:to>
                                    </p:set>
                                  </p:childTnLst>
                                </p:cTn>
                              </p:par>
                            </p:childTnLst>
                          </p:cTn>
                        </p:par>
                        <p:par>
                          <p:cTn id="26" fill="hold">
                            <p:stCondLst>
                              <p:cond delay="3950"/>
                            </p:stCondLst>
                            <p:childTnLst>
                              <p:par>
                                <p:cTn id="27" presetID="1" presetClass="entr" presetSubtype="0" fill="hold" grpId="0" nodeType="afterEffect">
                                  <p:stCondLst>
                                    <p:cond delay="0"/>
                                  </p:stCondLst>
                                  <p:childTnLst>
                                    <p:set>
                                      <p:cBhvr>
                                        <p:cTn id="28"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6" name="Text Box 2"/>
          <p:cNvSpPr txBox="1">
            <a:spLocks noChangeArrowheads="1"/>
          </p:cNvSpPr>
          <p:nvPr/>
        </p:nvSpPr>
        <p:spPr bwMode="auto">
          <a:xfrm>
            <a:off x="827584" y="101575"/>
            <a:ext cx="6192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smtClean="0">
                <a:solidFill>
                  <a:srgbClr val="002060"/>
                </a:solidFill>
                <a:latin typeface="楷体_GB2312" pitchFamily="49" charset="-122"/>
                <a:ea typeface="楷体_GB2312" pitchFamily="49" charset="-122"/>
              </a:rPr>
              <a:t>四、感生电场的应用</a:t>
            </a:r>
            <a:endParaRPr kumimoji="1" lang="zh-CN" altLang="en-US" sz="2800" b="1">
              <a:solidFill>
                <a:srgbClr val="002060"/>
              </a:solidFill>
              <a:latin typeface="楷体_GB2312" pitchFamily="49" charset="-122"/>
              <a:ea typeface="楷体_GB2312" pitchFamily="49" charset="-122"/>
            </a:endParaRPr>
          </a:p>
        </p:txBody>
      </p:sp>
      <p:sp>
        <p:nvSpPr>
          <p:cNvPr id="28" name="矩形 27"/>
          <p:cNvSpPr>
            <a:spLocks noChangeArrowheads="1"/>
          </p:cNvSpPr>
          <p:nvPr/>
        </p:nvSpPr>
        <p:spPr bwMode="auto">
          <a:xfrm>
            <a:off x="1149568" y="61347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20" name="Text Box 2"/>
          <p:cNvSpPr txBox="1">
            <a:spLocks noChangeArrowheads="1"/>
          </p:cNvSpPr>
          <p:nvPr/>
        </p:nvSpPr>
        <p:spPr bwMode="auto">
          <a:xfrm>
            <a:off x="663915" y="908720"/>
            <a:ext cx="6227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smtClean="0">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电磁阻尼（总是阻碍相对运动）</a:t>
            </a:r>
            <a:endParaRPr kumimoji="1" lang="zh-CN" altLang="en-US" sz="2800" b="1">
              <a:solidFill>
                <a:srgbClr val="000000"/>
              </a:solidFill>
              <a:latin typeface="Times New Roman" panose="02020603050405020304" pitchFamily="18" charset="0"/>
            </a:endParaRPr>
          </a:p>
        </p:txBody>
      </p:sp>
      <p:sp>
        <p:nvSpPr>
          <p:cNvPr id="21" name="Text Box 3"/>
          <p:cNvSpPr txBox="1">
            <a:spLocks noChangeArrowheads="1"/>
          </p:cNvSpPr>
          <p:nvPr/>
        </p:nvSpPr>
        <p:spPr bwMode="auto">
          <a:xfrm>
            <a:off x="953616" y="1873721"/>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kumimoji="1" lang="zh-CN" altLang="en-US" sz="2800" b="1">
                <a:solidFill>
                  <a:srgbClr val="FF3300"/>
                </a:solidFill>
                <a:latin typeface="Times New Roman" panose="02020603050405020304" pitchFamily="18" charset="0"/>
              </a:rPr>
              <a:t>阻尼摆</a:t>
            </a:r>
            <a:endParaRPr kumimoji="1" lang="zh-CN" altLang="en-US" sz="2800" b="1">
              <a:solidFill>
                <a:srgbClr val="FF3300"/>
              </a:solidFill>
              <a:latin typeface="Times New Roman" panose="02020603050405020304" pitchFamily="18" charset="0"/>
            </a:endParaRPr>
          </a:p>
        </p:txBody>
      </p:sp>
      <p:sp>
        <p:nvSpPr>
          <p:cNvPr id="22" name="Text Box 4"/>
          <p:cNvSpPr txBox="1">
            <a:spLocks noChangeArrowheads="1"/>
          </p:cNvSpPr>
          <p:nvPr/>
        </p:nvSpPr>
        <p:spPr bwMode="auto">
          <a:xfrm>
            <a:off x="953616" y="3346921"/>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kumimoji="1" lang="zh-CN" altLang="en-US" sz="2800" b="1">
                <a:solidFill>
                  <a:srgbClr val="FF3300"/>
                </a:solidFill>
                <a:latin typeface="Times New Roman" panose="02020603050405020304" pitchFamily="18" charset="0"/>
              </a:rPr>
              <a:t>电磁驱动</a:t>
            </a:r>
            <a:r>
              <a:rPr kumimoji="1" lang="en-US" altLang="zh-CN" sz="2800" b="1">
                <a:solidFill>
                  <a:srgbClr val="FF3300"/>
                </a:solidFill>
                <a:latin typeface="Times New Roman" panose="02020603050405020304" pitchFamily="18" charset="0"/>
              </a:rPr>
              <a:t>—</a:t>
            </a:r>
            <a:endParaRPr kumimoji="1" lang="en-US" altLang="zh-CN" sz="2800" b="1">
              <a:solidFill>
                <a:srgbClr val="FF3300"/>
              </a:solidFill>
              <a:latin typeface="Times New Roman" panose="02020603050405020304" pitchFamily="18" charset="0"/>
            </a:endParaRPr>
          </a:p>
        </p:txBody>
      </p:sp>
      <p:pic>
        <p:nvPicPr>
          <p:cNvPr id="2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8600" y="2118196"/>
            <a:ext cx="336708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6"/>
          <p:cNvSpPr txBox="1">
            <a:spLocks noChangeArrowheads="1"/>
          </p:cNvSpPr>
          <p:nvPr/>
        </p:nvSpPr>
        <p:spPr bwMode="auto">
          <a:xfrm>
            <a:off x="953616" y="2584921"/>
            <a:ext cx="426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buFontTx/>
              <a:buChar char="•"/>
            </a:pPr>
            <a:r>
              <a:rPr kumimoji="1" lang="zh-CN" altLang="en-US" sz="2800" b="1">
                <a:solidFill>
                  <a:srgbClr val="FF3300"/>
                </a:solidFill>
                <a:latin typeface="Times New Roman" panose="02020603050405020304" pitchFamily="18" charset="0"/>
              </a:rPr>
              <a:t>电表中的阻尼线圈</a:t>
            </a:r>
            <a:endParaRPr kumimoji="1" lang="zh-CN" altLang="en-US" sz="2800" b="1">
              <a:solidFill>
                <a:srgbClr val="FF3300"/>
              </a:solidFill>
              <a:latin typeface="Times New Roman" panose="02020603050405020304" pitchFamily="18" charset="0"/>
            </a:endParaRPr>
          </a:p>
        </p:txBody>
      </p:sp>
      <p:sp>
        <p:nvSpPr>
          <p:cNvPr id="25" name="Text Box 7"/>
          <p:cNvSpPr txBox="1">
            <a:spLocks noChangeArrowheads="1"/>
          </p:cNvSpPr>
          <p:nvPr/>
        </p:nvSpPr>
        <p:spPr bwMode="auto">
          <a:xfrm>
            <a:off x="1258416" y="4085108"/>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3333CC"/>
                </a:solidFill>
                <a:latin typeface="Times New Roman" panose="02020603050405020304" pitchFamily="18" charset="0"/>
              </a:rPr>
              <a:t>法拉第圆盘</a:t>
            </a:r>
            <a:endParaRPr kumimoji="1" lang="zh-CN" altLang="en-US" sz="2800" b="1">
              <a:solidFill>
                <a:srgbClr val="3333CC"/>
              </a:solidFill>
              <a:latin typeface="Times New Roman" panose="02020603050405020304" pitchFamily="18" charset="0"/>
            </a:endParaRPr>
          </a:p>
        </p:txBody>
      </p:sp>
      <p:sp>
        <p:nvSpPr>
          <p:cNvPr id="26" name="Text Box 8"/>
          <p:cNvSpPr txBox="1">
            <a:spLocks noChangeArrowheads="1"/>
          </p:cNvSpPr>
          <p:nvPr/>
        </p:nvSpPr>
        <p:spPr bwMode="auto">
          <a:xfrm>
            <a:off x="1258416" y="4694708"/>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3333CC"/>
                </a:solidFill>
                <a:latin typeface="Times New Roman" panose="02020603050405020304" pitchFamily="18" charset="0"/>
              </a:rPr>
              <a:t>感应异步电动机</a:t>
            </a:r>
            <a:endParaRPr kumimoji="1" lang="zh-CN" altLang="en-US" sz="2800" b="1">
              <a:solidFill>
                <a:srgbClr val="3333CC"/>
              </a:solidFill>
              <a:latin typeface="Times New Roman" panose="02020603050405020304" pitchFamily="18" charset="0"/>
            </a:endParaRPr>
          </a:p>
        </p:txBody>
      </p:sp>
      <p:sp>
        <p:nvSpPr>
          <p:cNvPr id="29" name="Text Box 11"/>
          <p:cNvSpPr txBox="1">
            <a:spLocks noChangeArrowheads="1"/>
          </p:cNvSpPr>
          <p:nvPr/>
        </p:nvSpPr>
        <p:spPr bwMode="auto">
          <a:xfrm>
            <a:off x="1044104" y="5574183"/>
            <a:ext cx="5472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kumimoji="1" lang="zh-CN" altLang="en-US" sz="2800" b="1">
                <a:solidFill>
                  <a:srgbClr val="FF3300"/>
                </a:solidFill>
                <a:latin typeface="Times New Roman" panose="02020603050405020304" pitchFamily="18" charset="0"/>
              </a:rPr>
              <a:t>机械手表应避免靠近磁场</a:t>
            </a:r>
            <a:endParaRPr kumimoji="1" lang="zh-CN" altLang="en-US" sz="2800" b="1">
              <a:solidFill>
                <a:srgbClr val="FF33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4" name="Text Box 6"/>
          <p:cNvSpPr txBox="1">
            <a:spLocks noChangeArrowheads="1"/>
          </p:cNvSpPr>
          <p:nvPr/>
        </p:nvSpPr>
        <p:spPr bwMode="auto">
          <a:xfrm>
            <a:off x="1040128" y="108082"/>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小结</a:t>
            </a:r>
            <a:endParaRPr kumimoji="0" lang="zh-CN" altLang="en-US" sz="2800" smtClean="0">
              <a:solidFill>
                <a:srgbClr val="002060"/>
              </a:solidFill>
              <a:ea typeface="宋体" panose="02010600030101010101" pitchFamily="2" charset="-122"/>
            </a:endParaRPr>
          </a:p>
        </p:txBody>
      </p:sp>
      <p:graphicFrame>
        <p:nvGraphicFramePr>
          <p:cNvPr id="10" name="Object 5"/>
          <p:cNvGraphicFramePr>
            <a:graphicFrameLocks noChangeAspect="1"/>
          </p:cNvGraphicFramePr>
          <p:nvPr/>
        </p:nvGraphicFramePr>
        <p:xfrm>
          <a:off x="3705225" y="2331368"/>
          <a:ext cx="3924300" cy="1295400"/>
        </p:xfrm>
        <a:graphic>
          <a:graphicData uri="http://schemas.openxmlformats.org/presentationml/2006/ole">
            <mc:AlternateContent xmlns:mc="http://schemas.openxmlformats.org/markup-compatibility/2006">
              <mc:Choice xmlns:v="urn:schemas-microsoft-com:vml" Requires="v">
                <p:oleObj spid="_x0000_s32777" name="公式" r:id="rId1" imgW="1435100" imgH="469900" progId="Equation.3">
                  <p:embed/>
                </p:oleObj>
              </mc:Choice>
              <mc:Fallback>
                <p:oleObj name="公式" r:id="rId1" imgW="1435100" imgH="469900" progId="Equation.3">
                  <p:embed/>
                  <p:pic>
                    <p:nvPicPr>
                      <p:cNvPr id="0" name="图片 327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225" y="2331368"/>
                        <a:ext cx="3924300" cy="1295400"/>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6"/>
          <p:cNvSpPr>
            <a:spLocks noChangeArrowheads="1"/>
          </p:cNvSpPr>
          <p:nvPr/>
        </p:nvSpPr>
        <p:spPr bwMode="auto">
          <a:xfrm>
            <a:off x="1023938" y="1340768"/>
            <a:ext cx="7191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en-US" altLang="zh-CN" sz="3200" b="1">
                <a:solidFill>
                  <a:srgbClr val="000000"/>
                </a:solidFill>
                <a:latin typeface="黑体" panose="02010609060101010101" pitchFamily="49" charset="-122"/>
                <a:ea typeface="黑体" panose="02010609060101010101" pitchFamily="49" charset="-122"/>
              </a:rPr>
              <a:t>1  </a:t>
            </a:r>
            <a:r>
              <a:rPr lang="zh-CN" altLang="en-US" sz="3200" b="1">
                <a:solidFill>
                  <a:srgbClr val="000000"/>
                </a:solidFill>
                <a:latin typeface="黑体" panose="02010609060101010101" pitchFamily="49" charset="-122"/>
                <a:ea typeface="黑体" panose="02010609060101010101" pitchFamily="49" charset="-122"/>
              </a:rPr>
              <a:t>非静电力</a:t>
            </a:r>
            <a:r>
              <a:rPr lang="en-US" altLang="zh-CN" sz="3200" b="1">
                <a:solidFill>
                  <a:srgbClr val="000000"/>
                </a:solidFill>
                <a:latin typeface="黑体" panose="02010609060101010101" pitchFamily="49" charset="-122"/>
                <a:ea typeface="黑体" panose="02010609060101010101" pitchFamily="49" charset="-122"/>
              </a:rPr>
              <a:t>:</a:t>
            </a:r>
            <a:r>
              <a:rPr lang="zh-CN" altLang="en-US" sz="3200" b="1">
                <a:solidFill>
                  <a:srgbClr val="000000"/>
                </a:solidFill>
                <a:latin typeface="黑体" panose="02010609060101010101" pitchFamily="49" charset="-122"/>
                <a:ea typeface="黑体" panose="02010609060101010101" pitchFamily="49" charset="-122"/>
              </a:rPr>
              <a:t>感生电场对电荷的作用力</a:t>
            </a:r>
            <a:endParaRPr lang="zh-CN" altLang="en-US" sz="3200" b="1">
              <a:solidFill>
                <a:srgbClr val="000000"/>
              </a:solidFill>
              <a:latin typeface="黑体" panose="02010609060101010101" pitchFamily="49" charset="-122"/>
              <a:ea typeface="黑体" panose="02010609060101010101" pitchFamily="49" charset="-122"/>
            </a:endParaRPr>
          </a:p>
        </p:txBody>
      </p:sp>
      <p:sp>
        <p:nvSpPr>
          <p:cNvPr id="13" name="Rectangle 7"/>
          <p:cNvSpPr>
            <a:spLocks noChangeArrowheads="1"/>
          </p:cNvSpPr>
          <p:nvPr/>
        </p:nvSpPr>
        <p:spPr bwMode="auto">
          <a:xfrm>
            <a:off x="1023938" y="2348831"/>
            <a:ext cx="2016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altLang="zh-CN" sz="3200" b="1">
                <a:solidFill>
                  <a:srgbClr val="000000"/>
                </a:solidFill>
                <a:latin typeface="黑体" panose="02010609060101010101" pitchFamily="49" charset="-122"/>
                <a:ea typeface="黑体" panose="02010609060101010101" pitchFamily="49" charset="-122"/>
              </a:rPr>
              <a:t>2  </a:t>
            </a:r>
            <a:r>
              <a:rPr lang="zh-CN" altLang="en-US" sz="3200" b="1">
                <a:solidFill>
                  <a:srgbClr val="000000"/>
                </a:solidFill>
                <a:latin typeface="黑体" panose="02010609060101010101" pitchFamily="49" charset="-122"/>
                <a:ea typeface="黑体" panose="02010609060101010101" pitchFamily="49" charset="-122"/>
              </a:rPr>
              <a:t>计算</a:t>
            </a:r>
            <a:endParaRPr lang="zh-CN" altLang="en-US" sz="3200" b="1">
              <a:solidFill>
                <a:srgbClr val="000000"/>
              </a:solidFill>
              <a:latin typeface="黑体" panose="02010609060101010101" pitchFamily="49" charset="-122"/>
              <a:ea typeface="黑体" panose="02010609060101010101" pitchFamily="49" charset="-122"/>
            </a:endParaRPr>
          </a:p>
        </p:txBody>
      </p:sp>
      <p:sp>
        <p:nvSpPr>
          <p:cNvPr id="16" name="Rectangle 6"/>
          <p:cNvSpPr>
            <a:spLocks noChangeArrowheads="1"/>
          </p:cNvSpPr>
          <p:nvPr/>
        </p:nvSpPr>
        <p:spPr bwMode="auto">
          <a:xfrm>
            <a:off x="1000125" y="4036343"/>
            <a:ext cx="53371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lang="en-US" altLang="zh-CN" sz="3200" b="1">
                <a:solidFill>
                  <a:srgbClr val="000000"/>
                </a:solidFill>
                <a:latin typeface="黑体" panose="02010609060101010101" pitchFamily="49" charset="-122"/>
                <a:ea typeface="黑体" panose="02010609060101010101" pitchFamily="49" charset="-122"/>
              </a:rPr>
              <a:t>3  </a:t>
            </a:r>
            <a:r>
              <a:rPr lang="zh-CN" altLang="en-US" sz="3200" b="1">
                <a:solidFill>
                  <a:srgbClr val="000000"/>
                </a:solidFill>
                <a:latin typeface="黑体" panose="02010609060101010101" pitchFamily="49" charset="-122"/>
                <a:ea typeface="黑体" panose="02010609060101010101" pitchFamily="49" charset="-122"/>
              </a:rPr>
              <a:t>感生电场的应用：涡电流</a:t>
            </a:r>
            <a:endParaRPr lang="zh-CN" altLang="en-US" sz="3200" b="1">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33410" y="2636912"/>
            <a:ext cx="4126001" cy="707886"/>
          </a:xfrm>
          <a:prstGeom prst="rect">
            <a:avLst/>
          </a:prstGeom>
          <a:noFill/>
          <a:effectLst>
            <a:outerShdw blurRad="50800" dist="38100" dir="5400000" algn="t" rotWithShape="0">
              <a:prstClr val="black">
                <a:alpha val="40000"/>
              </a:prstClr>
            </a:outerShdw>
          </a:effectLst>
          <a:scene3d>
            <a:camera prst="orthographicFront"/>
            <a:lightRig rig="flat" dir="t">
              <a:rot lat="0" lon="0" rev="18900000"/>
            </a:lightRig>
          </a:scene3d>
          <a:sp3d prstMaterial="metal">
            <a:bevelT/>
          </a:sp3d>
        </p:spPr>
        <p:txBody>
          <a:bodyPr wrap="none">
            <a:spAutoFit/>
            <a:sp3d extrusionH="31750" contourW="6350" prstMaterial="powder">
              <a:bevelT w="19050" h="19050" prst="angle"/>
              <a:contourClr>
                <a:schemeClr val="accent3">
                  <a:tint val="100000"/>
                  <a:shade val="100000"/>
                  <a:satMod val="100000"/>
                  <a:hueMod val="100000"/>
                </a:schemeClr>
              </a:contourClr>
            </a:sp3d>
          </a:bodyPr>
          <a:lstStyle/>
          <a:p>
            <a:pPr algn="ctr" fontAlgn="base">
              <a:spcBef>
                <a:spcPct val="0"/>
              </a:spcBef>
              <a:spcAft>
                <a:spcPct val="0"/>
              </a:spcAft>
              <a:defRPr/>
            </a:pPr>
            <a:r>
              <a:rPr lang="zh-CN" altLang="en-US" sz="4000" b="1" smtClean="0">
                <a:solidFill>
                  <a:srgbClr val="0070C0"/>
                </a:solidFill>
                <a:effectLst>
                  <a:outerShdw blurRad="38100" dist="38100" dir="2700000" algn="tl">
                    <a:srgbClr val="000000">
                      <a:alpha val="43137"/>
                    </a:srgbClr>
                  </a:outerShdw>
                </a:effectLst>
                <a:ea typeface="宋体" panose="02010600030101010101" pitchFamily="2" charset="-122"/>
              </a:rPr>
              <a:t>作业：</a:t>
            </a:r>
            <a:r>
              <a:rPr lang="en-US" altLang="zh-CN" sz="4000" b="1" smtClean="0">
                <a:solidFill>
                  <a:srgbClr val="0070C0"/>
                </a:solidFill>
                <a:effectLst>
                  <a:outerShdw blurRad="38100" dist="38100" dir="2700000" algn="tl">
                    <a:srgbClr val="000000">
                      <a:alpha val="43137"/>
                    </a:srgbClr>
                  </a:outerShdw>
                </a:effectLst>
                <a:ea typeface="宋体" panose="02010600030101010101" pitchFamily="2" charset="-122"/>
              </a:rPr>
              <a:t>11.8-11.13</a:t>
            </a:r>
            <a:endParaRPr lang="zh-CN" altLang="en-US" sz="4000" b="1"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3" name="灯片编号占位符 2"/>
          <p:cNvSpPr>
            <a:spLocks noGrp="1"/>
          </p:cNvSpPr>
          <p:nvPr>
            <p:ph type="sldNum" sz="quarter" idx="12"/>
          </p:nvPr>
        </p:nvSpPr>
        <p:spPr>
          <a:noFill/>
          <a:ln w="9525">
            <a:noFill/>
            <a:miter lim="800000"/>
          </a:ln>
          <a:effectLst/>
        </p:spPr>
        <p:txBody>
          <a:bodyPr vert="horz" wrap="square" lIns="91440" tIns="45720" rIns="91440" bIns="45720" numCol="1" rtlCol="0" anchor="t" anchorCtr="0" compatLnSpc="1">
            <a:normAutofit fontScale="85000" lnSpcReduction="20000"/>
          </a:bodyPr>
          <a:lstStyle/>
          <a:p>
            <a:pPr eaLnBrk="1" hangingPunct="1">
              <a:defRPr/>
            </a:pPr>
            <a:fld id="{49AE70B2-8BF9-45C0-BB95-33D1B9D3A854}" type="slidenum">
              <a:rPr kumimoji="1" lang="zh-CN" altLang="en-US" sz="2000" b="1">
                <a:solidFill>
                  <a:srgbClr val="006600"/>
                </a:solidFill>
                <a:latin typeface="Times New Roman" panose="02020603050405020304" pitchFamily="18" charset="0"/>
                <a:ea typeface="宋体" panose="02010600030101010101" pitchFamily="2" charset="-122"/>
              </a:rPr>
            </a:fld>
            <a:endParaRPr kumimoji="1" lang="zh-CN" altLang="en-US" sz="2000" b="1">
              <a:solidFill>
                <a:srgbClr val="0066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2420888"/>
            <a:ext cx="5660524" cy="1446422"/>
          </a:xfrm>
          <a:prstGeom prst="rect">
            <a:avLst/>
          </a:prstGeom>
          <a:noFill/>
          <a:effectLst>
            <a:outerShdw blurRad="50800" dist="38100" dir="5400000" algn="t" rotWithShape="0">
              <a:prstClr val="black">
                <a:alpha val="40000"/>
              </a:prstClr>
            </a:outerShdw>
          </a:effectLst>
          <a:scene3d>
            <a:camera prst="orthographicFront"/>
            <a:lightRig rig="flat" dir="t">
              <a:rot lat="0" lon="0" rev="18900000"/>
            </a:lightRig>
          </a:scene3d>
          <a:sp3d prstMaterial="metal">
            <a:bevelT/>
          </a:sp3d>
        </p:spPr>
        <p:txBody>
          <a:bodyPr wrap="none">
            <a:spAutoFit/>
            <a:sp3d extrusionH="31750" contourW="6350" prstMaterial="powder">
              <a:bevelT w="19050" h="19050" prst="angle"/>
              <a:contourClr>
                <a:schemeClr val="accent3">
                  <a:tint val="100000"/>
                  <a:shade val="100000"/>
                  <a:satMod val="100000"/>
                  <a:hueMod val="100000"/>
                </a:schemeClr>
              </a:contourClr>
            </a:sp3d>
          </a:bodyPr>
          <a:lstStyle/>
          <a:p>
            <a:pPr algn="ctr" fontAlgn="base">
              <a:spcBef>
                <a:spcPct val="0"/>
              </a:spcBef>
              <a:spcAft>
                <a:spcPct val="0"/>
              </a:spcAft>
              <a:defRPr/>
            </a:pPr>
            <a:r>
              <a:rPr lang="zh-CN" altLang="en-US" sz="8800" b="1" dirty="0">
                <a:solidFill>
                  <a:srgbClr val="0070C0"/>
                </a:solidFill>
                <a:effectLst>
                  <a:outerShdw blurRad="38100" dist="38100" dir="2700000" algn="tl">
                    <a:srgbClr val="000000">
                      <a:alpha val="43137"/>
                    </a:srgbClr>
                  </a:outerShdw>
                </a:effectLst>
                <a:ea typeface="宋体" panose="02010600030101010101" pitchFamily="2" charset="-122"/>
              </a:rPr>
              <a:t>谢 谢 大 家</a:t>
            </a:r>
            <a:endParaRPr lang="zh-CN" altLang="en-US" sz="8800" b="1"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知识回顾</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9" name="Rectangle 4"/>
          <p:cNvSpPr>
            <a:spLocks noChangeArrowheads="1"/>
          </p:cNvSpPr>
          <p:nvPr/>
        </p:nvSpPr>
        <p:spPr bwMode="auto">
          <a:xfrm>
            <a:off x="765157" y="785813"/>
            <a:ext cx="4608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a:solidFill>
                  <a:srgbClr val="C00000"/>
                </a:solidFill>
                <a:latin typeface="黑体" panose="02010609060101010101" pitchFamily="49" charset="-122"/>
                <a:ea typeface="黑体" panose="02010609060101010101" pitchFamily="49" charset="-122"/>
              </a:rPr>
              <a:t>复习：动生电动势</a:t>
            </a:r>
            <a:endParaRPr lang="zh-CN" altLang="en-US" sz="2800">
              <a:solidFill>
                <a:srgbClr val="C00000"/>
              </a:solidFill>
              <a:latin typeface="黑体" panose="02010609060101010101" pitchFamily="49" charset="-122"/>
              <a:ea typeface="黑体" panose="02010609060101010101" pitchFamily="49" charset="-122"/>
            </a:endParaRPr>
          </a:p>
        </p:txBody>
      </p:sp>
      <p:grpSp>
        <p:nvGrpSpPr>
          <p:cNvPr id="20" name="Group 14"/>
          <p:cNvGrpSpPr/>
          <p:nvPr/>
        </p:nvGrpSpPr>
        <p:grpSpPr bwMode="auto">
          <a:xfrm>
            <a:off x="1451750" y="2583749"/>
            <a:ext cx="7315201" cy="1139825"/>
            <a:chOff x="545" y="1807"/>
            <a:chExt cx="4608" cy="718"/>
          </a:xfrm>
        </p:grpSpPr>
        <p:graphicFrame>
          <p:nvGraphicFramePr>
            <p:cNvPr id="21" name="Object 5"/>
            <p:cNvGraphicFramePr>
              <a:graphicFrameLocks noChangeAspect="1"/>
            </p:cNvGraphicFramePr>
            <p:nvPr/>
          </p:nvGraphicFramePr>
          <p:xfrm>
            <a:off x="545" y="1894"/>
            <a:ext cx="2015" cy="631"/>
          </p:xfrm>
          <a:graphic>
            <a:graphicData uri="http://schemas.openxmlformats.org/presentationml/2006/ole">
              <mc:AlternateContent xmlns:mc="http://schemas.openxmlformats.org/markup-compatibility/2006">
                <mc:Choice xmlns:v="urn:schemas-microsoft-com:vml" Requires="v">
                  <p:oleObj spid="_x0000_s12308" name="公式" r:id="rId1" imgW="1054100" imgH="330200" progId="Equation.3">
                    <p:embed/>
                  </p:oleObj>
                </mc:Choice>
                <mc:Fallback>
                  <p:oleObj name="公式" r:id="rId1" imgW="1054100" imgH="330200" progId="Equation.3">
                    <p:embed/>
                    <p:pic>
                      <p:nvPicPr>
                        <p:cNvPr id="0" name="图片 123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 y="1894"/>
                          <a:ext cx="2015" cy="631"/>
                        </a:xfrm>
                        <a:prstGeom prst="rect">
                          <a:avLst/>
                        </a:prstGeom>
                        <a:gradFill rotWithShape="0">
                          <a:gsLst>
                            <a:gs pos="0">
                              <a:srgbClr val="477AB1"/>
                            </a:gs>
                            <a:gs pos="50000">
                              <a:srgbClr val="477AB1">
                                <a:gamma/>
                                <a:tint val="0"/>
                                <a:invGamma/>
                              </a:srgbClr>
                            </a:gs>
                            <a:gs pos="100000">
                              <a:srgbClr val="477AB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 name="Group 7"/>
            <p:cNvGrpSpPr/>
            <p:nvPr/>
          </p:nvGrpSpPr>
          <p:grpSpPr bwMode="auto">
            <a:xfrm>
              <a:off x="2646" y="1807"/>
              <a:ext cx="2494" cy="330"/>
              <a:chOff x="2646" y="2941"/>
              <a:chExt cx="2494" cy="330"/>
            </a:xfrm>
          </p:grpSpPr>
          <p:sp>
            <p:nvSpPr>
              <p:cNvPr id="26" name="Text Box 8"/>
              <p:cNvSpPr txBox="1">
                <a:spLocks noChangeArrowheads="1"/>
              </p:cNvSpPr>
              <p:nvPr/>
            </p:nvSpPr>
            <p:spPr bwMode="auto">
              <a:xfrm>
                <a:off x="2646" y="2941"/>
                <a:ext cx="24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kern="0">
                    <a:solidFill>
                      <a:sysClr val="windowText" lastClr="000000"/>
                    </a:solidFill>
                  </a:rPr>
                  <a:t>若为正</a:t>
                </a:r>
                <a:r>
                  <a:rPr lang="en-US" altLang="zh-CN" sz="2800" b="1" kern="0">
                    <a:solidFill>
                      <a:sysClr val="windowText" lastClr="000000"/>
                    </a:solidFill>
                  </a:rPr>
                  <a:t>,</a:t>
                </a:r>
                <a:r>
                  <a:rPr lang="zh-CN" altLang="en-US" sz="2800" b="1" kern="0">
                    <a:solidFill>
                      <a:sysClr val="windowText" lastClr="000000"/>
                    </a:solidFill>
                  </a:rPr>
                  <a:t>为</a:t>
                </a:r>
                <a:r>
                  <a:rPr lang="en-US" altLang="zh-CN" sz="2800" b="1" kern="0">
                    <a:solidFill>
                      <a:sysClr val="windowText" lastClr="000000"/>
                    </a:solidFill>
                  </a:rPr>
                  <a:t>a      b</a:t>
                </a:r>
                <a:r>
                  <a:rPr lang="zh-CN" altLang="en-US" sz="2800" b="1" kern="0">
                    <a:solidFill>
                      <a:sysClr val="windowText" lastClr="000000"/>
                    </a:solidFill>
                  </a:rPr>
                  <a:t>方向</a:t>
                </a:r>
                <a:endParaRPr lang="zh-CN" altLang="en-US" sz="2800" b="1" kern="0">
                  <a:solidFill>
                    <a:sysClr val="windowText" lastClr="000000"/>
                  </a:solidFill>
                </a:endParaRPr>
              </a:p>
            </p:txBody>
          </p:sp>
          <p:sp>
            <p:nvSpPr>
              <p:cNvPr id="27" name="Line 9"/>
              <p:cNvSpPr>
                <a:spLocks noChangeShapeType="1"/>
              </p:cNvSpPr>
              <p:nvPr/>
            </p:nvSpPr>
            <p:spPr bwMode="auto">
              <a:xfrm>
                <a:off x="3878" y="3106"/>
                <a:ext cx="272" cy="0"/>
              </a:xfrm>
              <a:prstGeom prst="line">
                <a:avLst/>
              </a:prstGeom>
              <a:noFill/>
              <a:ln w="635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2800" kern="0">
                  <a:solidFill>
                    <a:sysClr val="windowText" lastClr="000000"/>
                  </a:solidFill>
                  <a:ea typeface="宋体" panose="02010600030101010101" pitchFamily="2" charset="-122"/>
                </a:endParaRPr>
              </a:p>
            </p:txBody>
          </p:sp>
        </p:grpSp>
        <p:grpSp>
          <p:nvGrpSpPr>
            <p:cNvPr id="23" name="Group 10"/>
            <p:cNvGrpSpPr/>
            <p:nvPr/>
          </p:nvGrpSpPr>
          <p:grpSpPr bwMode="auto">
            <a:xfrm>
              <a:off x="2659" y="2193"/>
              <a:ext cx="2494" cy="330"/>
              <a:chOff x="2659" y="2465"/>
              <a:chExt cx="2494" cy="330"/>
            </a:xfrm>
          </p:grpSpPr>
          <p:sp>
            <p:nvSpPr>
              <p:cNvPr id="24" name="Text Box 11"/>
              <p:cNvSpPr txBox="1">
                <a:spLocks noChangeArrowheads="1"/>
              </p:cNvSpPr>
              <p:nvPr/>
            </p:nvSpPr>
            <p:spPr bwMode="auto">
              <a:xfrm>
                <a:off x="2659" y="2465"/>
                <a:ext cx="24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kern="0">
                    <a:solidFill>
                      <a:sysClr val="windowText" lastClr="000000"/>
                    </a:solidFill>
                  </a:rPr>
                  <a:t>若为负</a:t>
                </a:r>
                <a:r>
                  <a:rPr lang="en-US" altLang="zh-CN" sz="2800" b="1" kern="0">
                    <a:solidFill>
                      <a:sysClr val="windowText" lastClr="000000"/>
                    </a:solidFill>
                  </a:rPr>
                  <a:t>,</a:t>
                </a:r>
                <a:r>
                  <a:rPr lang="zh-CN" altLang="en-US" sz="2800" b="1" kern="0">
                    <a:solidFill>
                      <a:sysClr val="windowText" lastClr="000000"/>
                    </a:solidFill>
                  </a:rPr>
                  <a:t>为</a:t>
                </a:r>
                <a:r>
                  <a:rPr lang="en-US" altLang="zh-CN" sz="2800" b="1" kern="0">
                    <a:solidFill>
                      <a:sysClr val="windowText" lastClr="000000"/>
                    </a:solidFill>
                  </a:rPr>
                  <a:t>b      a</a:t>
                </a:r>
                <a:r>
                  <a:rPr lang="zh-CN" altLang="en-US" sz="2800" b="1" kern="0">
                    <a:solidFill>
                      <a:sysClr val="windowText" lastClr="000000"/>
                    </a:solidFill>
                  </a:rPr>
                  <a:t>方向</a:t>
                </a:r>
                <a:endParaRPr lang="zh-CN" altLang="en-US" sz="2800" b="1" kern="0">
                  <a:solidFill>
                    <a:sysClr val="windowText" lastClr="000000"/>
                  </a:solidFill>
                </a:endParaRPr>
              </a:p>
            </p:txBody>
          </p:sp>
          <p:sp>
            <p:nvSpPr>
              <p:cNvPr id="25" name="Line 12"/>
              <p:cNvSpPr>
                <a:spLocks noChangeShapeType="1"/>
              </p:cNvSpPr>
              <p:nvPr/>
            </p:nvSpPr>
            <p:spPr bwMode="auto">
              <a:xfrm>
                <a:off x="3878" y="2630"/>
                <a:ext cx="272" cy="0"/>
              </a:xfrm>
              <a:prstGeom prst="line">
                <a:avLst/>
              </a:prstGeom>
              <a:noFill/>
              <a:ln w="635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2800" kern="0">
                  <a:solidFill>
                    <a:sysClr val="windowText" lastClr="000000"/>
                  </a:solidFill>
                  <a:ea typeface="宋体" panose="02010600030101010101" pitchFamily="2" charset="-122"/>
                </a:endParaRPr>
              </a:p>
            </p:txBody>
          </p:sp>
        </p:grpSp>
      </p:grpSp>
      <p:sp>
        <p:nvSpPr>
          <p:cNvPr id="28" name="Rectangle 13"/>
          <p:cNvSpPr>
            <a:spLocks noChangeArrowheads="1"/>
          </p:cNvSpPr>
          <p:nvPr/>
        </p:nvSpPr>
        <p:spPr bwMode="auto">
          <a:xfrm>
            <a:off x="1125519" y="1423252"/>
            <a:ext cx="54721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altLang="zh-CN" sz="2800">
                <a:solidFill>
                  <a:srgbClr val="000000"/>
                </a:solidFill>
                <a:latin typeface="黑体" panose="02010609060101010101" pitchFamily="49" charset="-122"/>
                <a:ea typeface="黑体" panose="02010609060101010101" pitchFamily="49" charset="-122"/>
              </a:rPr>
              <a:t>1.</a:t>
            </a:r>
            <a:r>
              <a:rPr lang="zh-CN" altLang="en-US" sz="2800">
                <a:solidFill>
                  <a:srgbClr val="000000"/>
                </a:solidFill>
                <a:latin typeface="黑体" panose="02010609060101010101" pitchFamily="49" charset="-122"/>
                <a:ea typeface="黑体" panose="02010609060101010101" pitchFamily="49" charset="-122"/>
              </a:rPr>
              <a:t>非静电力</a:t>
            </a:r>
            <a:r>
              <a:rPr lang="en-US" altLang="zh-CN" sz="2800">
                <a:solidFill>
                  <a:srgbClr val="000000"/>
                </a:solidFill>
                <a:latin typeface="黑体" panose="02010609060101010101" pitchFamily="49" charset="-122"/>
                <a:ea typeface="黑体" panose="02010609060101010101" pitchFamily="49" charset="-122"/>
              </a:rPr>
              <a:t>:</a:t>
            </a:r>
            <a:r>
              <a:rPr lang="zh-CN" altLang="en-US" sz="2800">
                <a:solidFill>
                  <a:srgbClr val="000000"/>
                </a:solidFill>
                <a:latin typeface="黑体" panose="02010609060101010101" pitchFamily="49" charset="-122"/>
                <a:ea typeface="黑体" panose="02010609060101010101" pitchFamily="49" charset="-122"/>
              </a:rPr>
              <a:t>洛仑兹力</a:t>
            </a:r>
            <a:endParaRPr lang="zh-CN" altLang="en-US" sz="2800">
              <a:solidFill>
                <a:srgbClr val="000000"/>
              </a:solidFill>
              <a:latin typeface="黑体" panose="02010609060101010101" pitchFamily="49" charset="-122"/>
              <a:ea typeface="黑体" panose="02010609060101010101" pitchFamily="49" charset="-122"/>
            </a:endParaRPr>
          </a:p>
        </p:txBody>
      </p:sp>
      <p:sp>
        <p:nvSpPr>
          <p:cNvPr id="29" name="Rectangle 15"/>
          <p:cNvSpPr>
            <a:spLocks noChangeArrowheads="1"/>
          </p:cNvSpPr>
          <p:nvPr/>
        </p:nvSpPr>
        <p:spPr bwMode="auto">
          <a:xfrm>
            <a:off x="1152836" y="2060848"/>
            <a:ext cx="2592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altLang="zh-CN" sz="2800">
                <a:solidFill>
                  <a:srgbClr val="000000"/>
                </a:solidFill>
                <a:latin typeface="黑体" panose="02010609060101010101" pitchFamily="49" charset="-122"/>
                <a:ea typeface="黑体" panose="02010609060101010101" pitchFamily="49" charset="-122"/>
              </a:rPr>
              <a:t>2.</a:t>
            </a:r>
            <a:r>
              <a:rPr lang="zh-CN" altLang="en-US" sz="2800">
                <a:solidFill>
                  <a:srgbClr val="000000"/>
                </a:solidFill>
                <a:latin typeface="黑体" panose="02010609060101010101" pitchFamily="49" charset="-122"/>
                <a:ea typeface="黑体" panose="02010609060101010101" pitchFamily="49" charset="-122"/>
              </a:rPr>
              <a:t>计算</a:t>
            </a:r>
            <a:endParaRPr lang="zh-CN" altLang="en-US" sz="2800">
              <a:solidFill>
                <a:srgbClr val="000000"/>
              </a:solidFill>
              <a:latin typeface="黑体" panose="02010609060101010101" pitchFamily="49" charset="-122"/>
              <a:ea typeface="黑体" panose="02010609060101010101" pitchFamily="49" charset="-122"/>
            </a:endParaRPr>
          </a:p>
        </p:txBody>
      </p:sp>
      <p:sp>
        <p:nvSpPr>
          <p:cNvPr id="30" name="Rectangle 16"/>
          <p:cNvSpPr>
            <a:spLocks noChangeArrowheads="1"/>
          </p:cNvSpPr>
          <p:nvPr/>
        </p:nvSpPr>
        <p:spPr bwMode="auto">
          <a:xfrm>
            <a:off x="1225861" y="3933056"/>
            <a:ext cx="25193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en-US" altLang="zh-CN" sz="2800">
                <a:solidFill>
                  <a:srgbClr val="000000"/>
                </a:solidFill>
                <a:latin typeface="黑体" panose="02010609060101010101" pitchFamily="49" charset="-122"/>
                <a:ea typeface="黑体" panose="02010609060101010101" pitchFamily="49" charset="-122"/>
              </a:rPr>
              <a:t>3.</a:t>
            </a:r>
            <a:r>
              <a:rPr lang="zh-CN" altLang="en-US" sz="2800">
                <a:solidFill>
                  <a:srgbClr val="000000"/>
                </a:solidFill>
                <a:latin typeface="黑体" panose="02010609060101010101" pitchFamily="49" charset="-122"/>
                <a:ea typeface="黑体" panose="02010609060101010101" pitchFamily="49" charset="-122"/>
              </a:rPr>
              <a:t>特例</a:t>
            </a:r>
            <a:endParaRPr lang="zh-CN" altLang="en-US" sz="2800">
              <a:solidFill>
                <a:srgbClr val="000000"/>
              </a:solidFill>
              <a:latin typeface="黑体" panose="02010609060101010101" pitchFamily="49" charset="-122"/>
              <a:ea typeface="黑体" panose="02010609060101010101" pitchFamily="49" charset="-122"/>
            </a:endParaRPr>
          </a:p>
        </p:txBody>
      </p:sp>
      <p:sp>
        <p:nvSpPr>
          <p:cNvPr id="31" name="Rectangle 17"/>
          <p:cNvSpPr>
            <a:spLocks noChangeArrowheads="1"/>
          </p:cNvSpPr>
          <p:nvPr/>
        </p:nvSpPr>
        <p:spPr bwMode="auto">
          <a:xfrm>
            <a:off x="1354100" y="4581128"/>
            <a:ext cx="6907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zh-CN" altLang="en-US" sz="2800">
                <a:solidFill>
                  <a:srgbClr val="000000"/>
                </a:solidFill>
                <a:latin typeface="黑体" panose="02010609060101010101" pitchFamily="49" charset="-122"/>
                <a:ea typeface="黑体" panose="02010609060101010101" pitchFamily="49" charset="-122"/>
              </a:rPr>
              <a:t>直导线在均匀磁场的垂面以磁场为轴转动</a:t>
            </a:r>
            <a:endParaRPr lang="zh-CN" altLang="en-US" sz="2800">
              <a:solidFill>
                <a:srgbClr val="000000"/>
              </a:solidFill>
              <a:latin typeface="黑体" panose="02010609060101010101" pitchFamily="49" charset="-122"/>
              <a:ea typeface="黑体" panose="02010609060101010101" pitchFamily="49" charset="-122"/>
            </a:endParaRPr>
          </a:p>
        </p:txBody>
      </p:sp>
      <p:graphicFrame>
        <p:nvGraphicFramePr>
          <p:cNvPr id="32" name="Object 18"/>
          <p:cNvGraphicFramePr>
            <a:graphicFrameLocks noChangeAspect="1"/>
          </p:cNvGraphicFramePr>
          <p:nvPr/>
        </p:nvGraphicFramePr>
        <p:xfrm>
          <a:off x="3357544" y="5112639"/>
          <a:ext cx="2016125" cy="1041400"/>
        </p:xfrm>
        <a:graphic>
          <a:graphicData uri="http://schemas.openxmlformats.org/presentationml/2006/ole">
            <mc:AlternateContent xmlns:mc="http://schemas.openxmlformats.org/markup-compatibility/2006">
              <mc:Choice xmlns:v="urn:schemas-microsoft-com:vml" Requires="v">
                <p:oleObj spid="_x0000_s12309" name="Equation" r:id="rId3" imgW="761365" imgH="393700" progId="Equation.DSMT4">
                  <p:embed/>
                </p:oleObj>
              </mc:Choice>
              <mc:Fallback>
                <p:oleObj name="Equation" r:id="rId3" imgW="761365" imgH="393700" progId="Equation.DSMT4">
                  <p:embed/>
                  <p:pic>
                    <p:nvPicPr>
                      <p:cNvPr id="0" name="图片 123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44" y="5112639"/>
                        <a:ext cx="201612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8" grpId="0"/>
      <p:bldP spid="29"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引言</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33" name="Group 10"/>
          <p:cNvGrpSpPr/>
          <p:nvPr/>
        </p:nvGrpSpPr>
        <p:grpSpPr bwMode="auto">
          <a:xfrm>
            <a:off x="5476751" y="2420888"/>
            <a:ext cx="3487737" cy="2447925"/>
            <a:chOff x="703" y="2024"/>
            <a:chExt cx="2197" cy="1542"/>
          </a:xfrm>
        </p:grpSpPr>
        <p:grpSp>
          <p:nvGrpSpPr>
            <p:cNvPr id="35" name="Group 11"/>
            <p:cNvGrpSpPr/>
            <p:nvPr/>
          </p:nvGrpSpPr>
          <p:grpSpPr bwMode="auto">
            <a:xfrm>
              <a:off x="884" y="2387"/>
              <a:ext cx="1815" cy="1179"/>
              <a:chOff x="884" y="2387"/>
              <a:chExt cx="1815" cy="1179"/>
            </a:xfrm>
          </p:grpSpPr>
          <p:sp>
            <p:nvSpPr>
              <p:cNvPr id="45" name="Oval 12"/>
              <p:cNvSpPr>
                <a:spLocks noChangeArrowheads="1"/>
              </p:cNvSpPr>
              <p:nvPr/>
            </p:nvSpPr>
            <p:spPr bwMode="auto">
              <a:xfrm>
                <a:off x="930" y="2614"/>
                <a:ext cx="1678" cy="589"/>
              </a:xfrm>
              <a:prstGeom prst="ellipse">
                <a:avLst/>
              </a:prstGeom>
              <a:solidFill>
                <a:srgbClr val="99FFCC"/>
              </a:solidFill>
              <a:ln w="57150">
                <a:solidFill>
                  <a:srgbClr val="0000FF"/>
                </a:solidFill>
                <a:round/>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6" name="Line 13"/>
              <p:cNvSpPr>
                <a:spLocks noChangeShapeType="1"/>
              </p:cNvSpPr>
              <p:nvPr/>
            </p:nvSpPr>
            <p:spPr bwMode="auto">
              <a:xfrm flipH="1">
                <a:off x="1837" y="3203"/>
                <a:ext cx="45" cy="3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7" name="Line 14"/>
              <p:cNvSpPr>
                <a:spLocks noChangeShapeType="1"/>
              </p:cNvSpPr>
              <p:nvPr/>
            </p:nvSpPr>
            <p:spPr bwMode="auto">
              <a:xfrm flipH="1">
                <a:off x="1973" y="3203"/>
                <a:ext cx="91" cy="2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8" name="Line 15"/>
              <p:cNvSpPr>
                <a:spLocks noChangeShapeType="1"/>
              </p:cNvSpPr>
              <p:nvPr/>
            </p:nvSpPr>
            <p:spPr bwMode="auto">
              <a:xfrm flipH="1">
                <a:off x="2109" y="3113"/>
                <a:ext cx="227" cy="45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9" name="Line 16"/>
              <p:cNvSpPr>
                <a:spLocks noChangeShapeType="1"/>
              </p:cNvSpPr>
              <p:nvPr/>
            </p:nvSpPr>
            <p:spPr bwMode="auto">
              <a:xfrm>
                <a:off x="1610" y="3203"/>
                <a:ext cx="45" cy="18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0" name="Line 17"/>
              <p:cNvSpPr>
                <a:spLocks noChangeShapeType="1"/>
              </p:cNvSpPr>
              <p:nvPr/>
            </p:nvSpPr>
            <p:spPr bwMode="auto">
              <a:xfrm>
                <a:off x="1383" y="3158"/>
                <a:ext cx="91" cy="3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1" name="Line 18"/>
              <p:cNvSpPr>
                <a:spLocks noChangeShapeType="1"/>
              </p:cNvSpPr>
              <p:nvPr/>
            </p:nvSpPr>
            <p:spPr bwMode="auto">
              <a:xfrm>
                <a:off x="1156" y="3113"/>
                <a:ext cx="227" cy="45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2" name="Freeform 19"/>
              <p:cNvSpPr/>
              <p:nvPr/>
            </p:nvSpPr>
            <p:spPr bwMode="auto">
              <a:xfrm>
                <a:off x="1927" y="2387"/>
                <a:ext cx="227" cy="544"/>
              </a:xfrm>
              <a:custGeom>
                <a:avLst/>
                <a:gdLst>
                  <a:gd name="T0" fmla="*/ 0 w 227"/>
                  <a:gd name="T1" fmla="*/ 544 h 544"/>
                  <a:gd name="T2" fmla="*/ 91 w 227"/>
                  <a:gd name="T3" fmla="*/ 272 h 544"/>
                  <a:gd name="T4" fmla="*/ 227 w 227"/>
                  <a:gd name="T5" fmla="*/ 0 h 544"/>
                  <a:gd name="T6" fmla="*/ 0 60000 65536"/>
                  <a:gd name="T7" fmla="*/ 0 60000 65536"/>
                  <a:gd name="T8" fmla="*/ 0 60000 65536"/>
                  <a:gd name="T9" fmla="*/ 0 w 227"/>
                  <a:gd name="T10" fmla="*/ 0 h 544"/>
                  <a:gd name="T11" fmla="*/ 227 w 227"/>
                  <a:gd name="T12" fmla="*/ 544 h 544"/>
                </a:gdLst>
                <a:ahLst/>
                <a:cxnLst>
                  <a:cxn ang="T6">
                    <a:pos x="T0" y="T1"/>
                  </a:cxn>
                  <a:cxn ang="T7">
                    <a:pos x="T2" y="T3"/>
                  </a:cxn>
                  <a:cxn ang="T8">
                    <a:pos x="T4" y="T5"/>
                  </a:cxn>
                </a:cxnLst>
                <a:rect l="T9" t="T10" r="T11" b="T12"/>
                <a:pathLst>
                  <a:path w="227" h="544">
                    <a:moveTo>
                      <a:pt x="0" y="544"/>
                    </a:moveTo>
                    <a:cubicBezTo>
                      <a:pt x="26" y="453"/>
                      <a:pt x="53" y="363"/>
                      <a:pt x="91" y="272"/>
                    </a:cubicBezTo>
                    <a:cubicBezTo>
                      <a:pt x="129" y="181"/>
                      <a:pt x="204" y="45"/>
                      <a:pt x="227"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3" name="Freeform 20"/>
              <p:cNvSpPr/>
              <p:nvPr/>
            </p:nvSpPr>
            <p:spPr bwMode="auto">
              <a:xfrm>
                <a:off x="1338" y="2387"/>
                <a:ext cx="181" cy="363"/>
              </a:xfrm>
              <a:custGeom>
                <a:avLst/>
                <a:gdLst>
                  <a:gd name="T0" fmla="*/ 181 w 181"/>
                  <a:gd name="T1" fmla="*/ 363 h 363"/>
                  <a:gd name="T2" fmla="*/ 91 w 181"/>
                  <a:gd name="T3" fmla="*/ 136 h 363"/>
                  <a:gd name="T4" fmla="*/ 0 w 181"/>
                  <a:gd name="T5" fmla="*/ 0 h 363"/>
                  <a:gd name="T6" fmla="*/ 0 60000 65536"/>
                  <a:gd name="T7" fmla="*/ 0 60000 65536"/>
                  <a:gd name="T8" fmla="*/ 0 60000 65536"/>
                  <a:gd name="T9" fmla="*/ 0 w 181"/>
                  <a:gd name="T10" fmla="*/ 0 h 363"/>
                  <a:gd name="T11" fmla="*/ 181 w 181"/>
                  <a:gd name="T12" fmla="*/ 363 h 363"/>
                </a:gdLst>
                <a:ahLst/>
                <a:cxnLst>
                  <a:cxn ang="T6">
                    <a:pos x="T0" y="T1"/>
                  </a:cxn>
                  <a:cxn ang="T7">
                    <a:pos x="T2" y="T3"/>
                  </a:cxn>
                  <a:cxn ang="T8">
                    <a:pos x="T4" y="T5"/>
                  </a:cxn>
                </a:cxnLst>
                <a:rect l="T9" t="T10" r="T11" b="T12"/>
                <a:pathLst>
                  <a:path w="181" h="363">
                    <a:moveTo>
                      <a:pt x="181" y="363"/>
                    </a:moveTo>
                    <a:cubicBezTo>
                      <a:pt x="151" y="279"/>
                      <a:pt x="121" y="196"/>
                      <a:pt x="91" y="136"/>
                    </a:cubicBezTo>
                    <a:cubicBezTo>
                      <a:pt x="61" y="76"/>
                      <a:pt x="15" y="23"/>
                      <a:pt x="0"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4" name="Freeform 21"/>
              <p:cNvSpPr/>
              <p:nvPr/>
            </p:nvSpPr>
            <p:spPr bwMode="auto">
              <a:xfrm>
                <a:off x="2381" y="2704"/>
                <a:ext cx="318" cy="272"/>
              </a:xfrm>
              <a:custGeom>
                <a:avLst/>
                <a:gdLst>
                  <a:gd name="T0" fmla="*/ 0 w 318"/>
                  <a:gd name="T1" fmla="*/ 272 h 272"/>
                  <a:gd name="T2" fmla="*/ 136 w 318"/>
                  <a:gd name="T3" fmla="*/ 136 h 272"/>
                  <a:gd name="T4" fmla="*/ 318 w 318"/>
                  <a:gd name="T5" fmla="*/ 0 h 272"/>
                  <a:gd name="T6" fmla="*/ 0 60000 65536"/>
                  <a:gd name="T7" fmla="*/ 0 60000 65536"/>
                  <a:gd name="T8" fmla="*/ 0 60000 65536"/>
                  <a:gd name="T9" fmla="*/ 0 w 318"/>
                  <a:gd name="T10" fmla="*/ 0 h 272"/>
                  <a:gd name="T11" fmla="*/ 318 w 318"/>
                  <a:gd name="T12" fmla="*/ 272 h 272"/>
                </a:gdLst>
                <a:ahLst/>
                <a:cxnLst>
                  <a:cxn ang="T6">
                    <a:pos x="T0" y="T1"/>
                  </a:cxn>
                  <a:cxn ang="T7">
                    <a:pos x="T2" y="T3"/>
                  </a:cxn>
                  <a:cxn ang="T8">
                    <a:pos x="T4" y="T5"/>
                  </a:cxn>
                </a:cxnLst>
                <a:rect l="T9" t="T10" r="T11" b="T12"/>
                <a:pathLst>
                  <a:path w="318" h="272">
                    <a:moveTo>
                      <a:pt x="0" y="272"/>
                    </a:moveTo>
                    <a:cubicBezTo>
                      <a:pt x="41" y="226"/>
                      <a:pt x="83" y="181"/>
                      <a:pt x="136" y="136"/>
                    </a:cubicBezTo>
                    <a:cubicBezTo>
                      <a:pt x="189" y="91"/>
                      <a:pt x="288" y="23"/>
                      <a:pt x="318"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5" name="Freeform 22"/>
              <p:cNvSpPr/>
              <p:nvPr/>
            </p:nvSpPr>
            <p:spPr bwMode="auto">
              <a:xfrm>
                <a:off x="2200" y="2432"/>
                <a:ext cx="317" cy="363"/>
              </a:xfrm>
              <a:custGeom>
                <a:avLst/>
                <a:gdLst>
                  <a:gd name="T0" fmla="*/ 0 w 226"/>
                  <a:gd name="T1" fmla="*/ 363 h 363"/>
                  <a:gd name="T2" fmla="*/ 215338 w 226"/>
                  <a:gd name="T3" fmla="*/ 136 h 363"/>
                  <a:gd name="T4" fmla="*/ 541882 w 226"/>
                  <a:gd name="T5" fmla="*/ 0 h 363"/>
                  <a:gd name="T6" fmla="*/ 0 60000 65536"/>
                  <a:gd name="T7" fmla="*/ 0 60000 65536"/>
                  <a:gd name="T8" fmla="*/ 0 60000 65536"/>
                  <a:gd name="T9" fmla="*/ 0 w 226"/>
                  <a:gd name="T10" fmla="*/ 0 h 363"/>
                  <a:gd name="T11" fmla="*/ 226 w 226"/>
                  <a:gd name="T12" fmla="*/ 363 h 363"/>
                </a:gdLst>
                <a:ahLst/>
                <a:cxnLst>
                  <a:cxn ang="T6">
                    <a:pos x="T0" y="T1"/>
                  </a:cxn>
                  <a:cxn ang="T7">
                    <a:pos x="T2" y="T3"/>
                  </a:cxn>
                  <a:cxn ang="T8">
                    <a:pos x="T4" y="T5"/>
                  </a:cxn>
                </a:cxnLst>
                <a:rect l="T9" t="T10" r="T11" b="T12"/>
                <a:pathLst>
                  <a:path w="226" h="363">
                    <a:moveTo>
                      <a:pt x="0" y="363"/>
                    </a:moveTo>
                    <a:cubicBezTo>
                      <a:pt x="26" y="279"/>
                      <a:pt x="52" y="196"/>
                      <a:pt x="90" y="136"/>
                    </a:cubicBezTo>
                    <a:cubicBezTo>
                      <a:pt x="128" y="76"/>
                      <a:pt x="203" y="23"/>
                      <a:pt x="226"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6" name="Freeform 23"/>
              <p:cNvSpPr/>
              <p:nvPr/>
            </p:nvSpPr>
            <p:spPr bwMode="auto">
              <a:xfrm>
                <a:off x="884" y="2750"/>
                <a:ext cx="182" cy="226"/>
              </a:xfrm>
              <a:custGeom>
                <a:avLst/>
                <a:gdLst>
                  <a:gd name="T0" fmla="*/ 182 w 182"/>
                  <a:gd name="T1" fmla="*/ 226 h 226"/>
                  <a:gd name="T2" fmla="*/ 91 w 182"/>
                  <a:gd name="T3" fmla="*/ 90 h 226"/>
                  <a:gd name="T4" fmla="*/ 0 w 182"/>
                  <a:gd name="T5" fmla="*/ 0 h 226"/>
                  <a:gd name="T6" fmla="*/ 0 60000 65536"/>
                  <a:gd name="T7" fmla="*/ 0 60000 65536"/>
                  <a:gd name="T8" fmla="*/ 0 60000 65536"/>
                  <a:gd name="T9" fmla="*/ 0 w 182"/>
                  <a:gd name="T10" fmla="*/ 0 h 226"/>
                  <a:gd name="T11" fmla="*/ 182 w 182"/>
                  <a:gd name="T12" fmla="*/ 226 h 226"/>
                </a:gdLst>
                <a:ahLst/>
                <a:cxnLst>
                  <a:cxn ang="T6">
                    <a:pos x="T0" y="T1"/>
                  </a:cxn>
                  <a:cxn ang="T7">
                    <a:pos x="T2" y="T3"/>
                  </a:cxn>
                  <a:cxn ang="T8">
                    <a:pos x="T4" y="T5"/>
                  </a:cxn>
                </a:cxnLst>
                <a:rect l="T9" t="T10" r="T11" b="T12"/>
                <a:pathLst>
                  <a:path w="182" h="226">
                    <a:moveTo>
                      <a:pt x="182" y="226"/>
                    </a:moveTo>
                    <a:cubicBezTo>
                      <a:pt x="151" y="176"/>
                      <a:pt x="121" y="127"/>
                      <a:pt x="91" y="90"/>
                    </a:cubicBezTo>
                    <a:cubicBezTo>
                      <a:pt x="61" y="53"/>
                      <a:pt x="15" y="15"/>
                      <a:pt x="0"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7" name="Freeform 24"/>
              <p:cNvSpPr/>
              <p:nvPr/>
            </p:nvSpPr>
            <p:spPr bwMode="auto">
              <a:xfrm>
                <a:off x="1020" y="2523"/>
                <a:ext cx="318" cy="408"/>
              </a:xfrm>
              <a:custGeom>
                <a:avLst/>
                <a:gdLst>
                  <a:gd name="T0" fmla="*/ 528012 w 227"/>
                  <a:gd name="T1" fmla="*/ 41 h 453"/>
                  <a:gd name="T2" fmla="*/ 422615 w 227"/>
                  <a:gd name="T3" fmla="*/ 21 h 453"/>
                  <a:gd name="T4" fmla="*/ 0 w 227"/>
                  <a:gd name="T5" fmla="*/ 0 h 453"/>
                  <a:gd name="T6" fmla="*/ 0 60000 65536"/>
                  <a:gd name="T7" fmla="*/ 0 60000 65536"/>
                  <a:gd name="T8" fmla="*/ 0 60000 65536"/>
                  <a:gd name="T9" fmla="*/ 0 w 227"/>
                  <a:gd name="T10" fmla="*/ 0 h 453"/>
                  <a:gd name="T11" fmla="*/ 227 w 227"/>
                  <a:gd name="T12" fmla="*/ 453 h 453"/>
                </a:gdLst>
                <a:ahLst/>
                <a:cxnLst>
                  <a:cxn ang="T6">
                    <a:pos x="T0" y="T1"/>
                  </a:cxn>
                  <a:cxn ang="T7">
                    <a:pos x="T2" y="T3"/>
                  </a:cxn>
                  <a:cxn ang="T8">
                    <a:pos x="T4" y="T5"/>
                  </a:cxn>
                </a:cxnLst>
                <a:rect l="T9" t="T10" r="T11" b="T12"/>
                <a:pathLst>
                  <a:path w="227" h="453">
                    <a:moveTo>
                      <a:pt x="227" y="453"/>
                    </a:moveTo>
                    <a:cubicBezTo>
                      <a:pt x="223" y="377"/>
                      <a:pt x="219" y="301"/>
                      <a:pt x="181" y="226"/>
                    </a:cubicBezTo>
                    <a:cubicBezTo>
                      <a:pt x="143" y="151"/>
                      <a:pt x="30" y="38"/>
                      <a:pt x="0"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8" name="Line 25"/>
              <p:cNvSpPr>
                <a:spLocks noChangeShapeType="1"/>
              </p:cNvSpPr>
              <p:nvPr/>
            </p:nvSpPr>
            <p:spPr bwMode="auto">
              <a:xfrm>
                <a:off x="1746" y="3203"/>
                <a:ext cx="0" cy="1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9" name="Freeform 26"/>
              <p:cNvSpPr/>
              <p:nvPr/>
            </p:nvSpPr>
            <p:spPr bwMode="auto">
              <a:xfrm>
                <a:off x="1746" y="2387"/>
                <a:ext cx="136" cy="499"/>
              </a:xfrm>
              <a:custGeom>
                <a:avLst/>
                <a:gdLst>
                  <a:gd name="T0" fmla="*/ 0 w 136"/>
                  <a:gd name="T1" fmla="*/ 499 h 499"/>
                  <a:gd name="T2" fmla="*/ 45 w 136"/>
                  <a:gd name="T3" fmla="*/ 227 h 499"/>
                  <a:gd name="T4" fmla="*/ 136 w 136"/>
                  <a:gd name="T5" fmla="*/ 0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499"/>
                    </a:moveTo>
                    <a:cubicBezTo>
                      <a:pt x="11" y="404"/>
                      <a:pt x="22" y="310"/>
                      <a:pt x="45" y="227"/>
                    </a:cubicBezTo>
                    <a:cubicBezTo>
                      <a:pt x="68" y="144"/>
                      <a:pt x="121" y="38"/>
                      <a:pt x="136" y="0"/>
                    </a:cubicBezTo>
                  </a:path>
                </a:pathLst>
              </a:custGeom>
              <a:noFill/>
              <a:ln w="381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36" name="Line 27"/>
            <p:cNvSpPr>
              <a:spLocks noChangeShapeType="1"/>
            </p:cNvSpPr>
            <p:nvPr/>
          </p:nvSpPr>
          <p:spPr bwMode="auto">
            <a:xfrm flipH="1">
              <a:off x="930" y="3022"/>
              <a:ext cx="272" cy="272"/>
            </a:xfrm>
            <a:prstGeom prst="line">
              <a:avLst/>
            </a:prstGeom>
            <a:noFill/>
            <a:ln w="9525">
              <a:solidFill>
                <a:srgbClr val="0000FF"/>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37" name="Object 28"/>
            <p:cNvGraphicFramePr>
              <a:graphicFrameLocks noChangeAspect="1"/>
            </p:cNvGraphicFramePr>
            <p:nvPr/>
          </p:nvGraphicFramePr>
          <p:xfrm>
            <a:off x="703" y="3249"/>
            <a:ext cx="243" cy="283"/>
          </p:xfrm>
          <a:graphic>
            <a:graphicData uri="http://schemas.openxmlformats.org/presentationml/2006/ole">
              <mc:AlternateContent xmlns:mc="http://schemas.openxmlformats.org/markup-compatibility/2006">
                <mc:Choice xmlns:v="urn:schemas-microsoft-com:vml" Requires="v">
                  <p:oleObj spid="_x0000_s13350" name="公式" r:id="rId1" imgW="152400" imgH="177800" progId="Equation.3">
                    <p:embed/>
                  </p:oleObj>
                </mc:Choice>
                <mc:Fallback>
                  <p:oleObj name="公式" r:id="rId1" imgW="152400" imgH="177800" progId="Equation.3">
                    <p:embed/>
                    <p:pic>
                      <p:nvPicPr>
                        <p:cNvPr id="0" name="图片 133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3249"/>
                          <a:ext cx="243"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nvGraphicFramePr>
          <p:xfrm>
            <a:off x="1429" y="2024"/>
            <a:ext cx="310" cy="382"/>
          </p:xfrm>
          <a:graphic>
            <a:graphicData uri="http://schemas.openxmlformats.org/presentationml/2006/ole">
              <mc:AlternateContent xmlns:mc="http://schemas.openxmlformats.org/markup-compatibility/2006">
                <mc:Choice xmlns:v="urn:schemas-microsoft-com:vml" Requires="v">
                  <p:oleObj spid="_x0000_s13351" name="公式" r:id="rId3" imgW="165100" imgH="203200" progId="Equation.3">
                    <p:embed/>
                  </p:oleObj>
                </mc:Choice>
                <mc:Fallback>
                  <p:oleObj name="公式" r:id="rId3" imgW="165100" imgH="203200" progId="Equation.3">
                    <p:embed/>
                    <p:pic>
                      <p:nvPicPr>
                        <p:cNvPr id="0" name="图片 133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2024"/>
                          <a:ext cx="310" cy="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0"/>
            <p:cNvGraphicFramePr>
              <a:graphicFrameLocks noChangeAspect="1"/>
            </p:cNvGraphicFramePr>
            <p:nvPr/>
          </p:nvGraphicFramePr>
          <p:xfrm>
            <a:off x="2608" y="2840"/>
            <a:ext cx="243" cy="263"/>
          </p:xfrm>
          <a:graphic>
            <a:graphicData uri="http://schemas.openxmlformats.org/presentationml/2006/ole">
              <mc:AlternateContent xmlns:mc="http://schemas.openxmlformats.org/markup-compatibility/2006">
                <mc:Choice xmlns:v="urn:schemas-microsoft-com:vml" Requires="v">
                  <p:oleObj spid="_x0000_s13352" name="公式" r:id="rId5" imgW="130810" imgH="139065" progId="Equation.3">
                    <p:embed/>
                  </p:oleObj>
                </mc:Choice>
                <mc:Fallback>
                  <p:oleObj name="公式" r:id="rId5" imgW="130810" imgH="139065" progId="Equation.3">
                    <p:embed/>
                    <p:pic>
                      <p:nvPicPr>
                        <p:cNvPr id="0" name="图片 133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8" y="2840"/>
                          <a:ext cx="243"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Line 31"/>
            <p:cNvSpPr>
              <a:spLocks noChangeShapeType="1"/>
            </p:cNvSpPr>
            <p:nvPr/>
          </p:nvSpPr>
          <p:spPr bwMode="auto">
            <a:xfrm flipV="1">
              <a:off x="2472" y="2978"/>
              <a:ext cx="136" cy="91"/>
            </a:xfrm>
            <a:prstGeom prst="line">
              <a:avLst/>
            </a:prstGeom>
            <a:noFill/>
            <a:ln w="9525">
              <a:solidFill>
                <a:srgbClr val="0000FF"/>
              </a:solidFill>
              <a:round/>
              <a:tailEnd type="stealth" w="lg" len="lg"/>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2" name="Text Box 32"/>
            <p:cNvSpPr txBox="1">
              <a:spLocks noChangeArrowheads="1"/>
            </p:cNvSpPr>
            <p:nvPr/>
          </p:nvSpPr>
          <p:spPr bwMode="auto">
            <a:xfrm>
              <a:off x="2336" y="3203"/>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不动</a:t>
              </a:r>
              <a:endParaRPr kumimoji="1" lang="zh-CN" altLang="en-US" sz="2800" b="1">
                <a:solidFill>
                  <a:srgbClr val="000000"/>
                </a:solidFill>
                <a:latin typeface="Times New Roman" panose="02020603050405020304" pitchFamily="18" charset="0"/>
              </a:endParaRPr>
            </a:p>
          </p:txBody>
        </p:sp>
        <p:sp>
          <p:nvSpPr>
            <p:cNvPr id="43" name="Line 33"/>
            <p:cNvSpPr>
              <a:spLocks noChangeShapeType="1"/>
            </p:cNvSpPr>
            <p:nvPr/>
          </p:nvSpPr>
          <p:spPr bwMode="auto">
            <a:xfrm>
              <a:off x="2472" y="3067"/>
              <a:ext cx="90" cy="18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4" name="Text Box 34"/>
            <p:cNvSpPr txBox="1">
              <a:spLocks noChangeArrowheads="1"/>
            </p:cNvSpPr>
            <p:nvPr/>
          </p:nvSpPr>
          <p:spPr bwMode="auto">
            <a:xfrm>
              <a:off x="1655" y="206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zh-CN" altLang="en-US" sz="2800" b="1">
                  <a:solidFill>
                    <a:srgbClr val="000000"/>
                  </a:solidFill>
                  <a:latin typeface="Times New Roman" panose="02020603050405020304" pitchFamily="18" charset="0"/>
                </a:rPr>
                <a:t>变</a:t>
              </a:r>
              <a:endParaRPr kumimoji="1" lang="zh-CN" altLang="en-US" sz="2800" b="1">
                <a:solidFill>
                  <a:srgbClr val="000000"/>
                </a:solidFill>
                <a:latin typeface="Times New Roman" panose="02020603050405020304" pitchFamily="18" charset="0"/>
              </a:endParaRPr>
            </a:p>
          </p:txBody>
        </p:sp>
      </p:grpSp>
      <p:sp>
        <p:nvSpPr>
          <p:cNvPr id="60" name="灯片编号占位符 38"/>
          <p:cNvSpPr txBox="1"/>
          <p:nvPr/>
        </p:nvSpPr>
        <p:spPr bwMode="auto">
          <a:xfrm>
            <a:off x="8161338" y="6356350"/>
            <a:ext cx="73183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defPPr>
              <a:defRPr lang="zh-CN"/>
            </a:defPPr>
            <a:lvl1pPr marL="0" lvl="0" indent="0" algn="r" defTabSz="914400" rtl="0" eaLnBrk="0" fontAlgn="base" latinLnBrk="0" hangingPunct="0">
              <a:lnSpc>
                <a:spcPct val="100000"/>
              </a:lnSpc>
              <a:spcBef>
                <a:spcPct val="0"/>
              </a:spcBef>
              <a:spcAft>
                <a:spcPct val="0"/>
              </a:spcAft>
              <a:buNone/>
              <a:defRPr sz="750" b="0" i="0" u="none" kern="1200" baseline="0">
                <a:solidFill>
                  <a:schemeClr val="tx1"/>
                </a:solidFill>
                <a:latin typeface="Arial" panose="020B0604020202020204" pitchFamily="34" charset="0"/>
                <a:ea typeface="宋体" panose="02010600030101010101" pitchFamily="2" charset="-122"/>
                <a:cs typeface="+mn-cs"/>
              </a:defRPr>
            </a:lvl1pPr>
            <a:lvl2pPr marL="742950" lvl="1" indent="-2857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1143000" lvl="2"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600200" lvl="3"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2057400" lvl="4"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514600" lvl="5"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971800" lvl="6"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429000" lvl="7"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886200" lvl="8" indent="-22860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a:lstStyle>
          <a:p>
            <a:pPr eaLnBrk="1" hangingPunct="1"/>
            <a:fld id="{E8567F00-F37B-4FD9-8D00-E1144911D4CF}" type="slidenum">
              <a:rPr lang="zh-CN" altLang="en-US" smtClean="0">
                <a:solidFill>
                  <a:srgbClr val="954D72"/>
                </a:solidFill>
                <a:latin typeface="Cambria" panose="02040503050406030204" pitchFamily="18" charset="0"/>
                <a:ea typeface="华文楷体" panose="02010600040101010101" pitchFamily="2" charset="-122"/>
              </a:rPr>
            </a:fld>
            <a:endParaRPr lang="en-US" altLang="zh-CN" smtClean="0">
              <a:solidFill>
                <a:srgbClr val="954D72"/>
              </a:solidFill>
              <a:latin typeface="Cambria" panose="02040503050406030204" pitchFamily="18" charset="0"/>
              <a:ea typeface="华文楷体" panose="02010600040101010101" pitchFamily="2" charset="-122"/>
            </a:endParaRPr>
          </a:p>
        </p:txBody>
      </p:sp>
      <p:sp>
        <p:nvSpPr>
          <p:cNvPr id="61" name="Text Box 4"/>
          <p:cNvSpPr txBox="1">
            <a:spLocks noChangeArrowheads="1"/>
          </p:cNvSpPr>
          <p:nvPr/>
        </p:nvSpPr>
        <p:spPr bwMode="auto">
          <a:xfrm>
            <a:off x="611560" y="1854870"/>
            <a:ext cx="7705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2.</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产生感生电动势的非静电力是什么力？</a:t>
            </a:r>
            <a:endParaRPr kumimoji="1" lang="zh-CN" altLang="en-US" sz="2800" b="1">
              <a:solidFill>
                <a:srgbClr val="000000"/>
              </a:solidFill>
              <a:latin typeface="宋体" panose="02010600030101010101" pitchFamily="2" charset="-122"/>
            </a:endParaRPr>
          </a:p>
        </p:txBody>
      </p:sp>
      <p:grpSp>
        <p:nvGrpSpPr>
          <p:cNvPr id="62" name="组合 43"/>
          <p:cNvGrpSpPr/>
          <p:nvPr/>
        </p:nvGrpSpPr>
        <p:grpSpPr bwMode="auto">
          <a:xfrm>
            <a:off x="1588962" y="2636421"/>
            <a:ext cx="5040314" cy="2899861"/>
            <a:chOff x="1475923" y="2997200"/>
            <a:chExt cx="5040293" cy="2899098"/>
          </a:xfrm>
        </p:grpSpPr>
        <p:sp>
          <p:nvSpPr>
            <p:cNvPr id="63" name="Text Box 7"/>
            <p:cNvSpPr txBox="1">
              <a:spLocks noChangeArrowheads="1"/>
            </p:cNvSpPr>
            <p:nvPr/>
          </p:nvSpPr>
          <p:spPr bwMode="auto">
            <a:xfrm>
              <a:off x="1689045" y="2997200"/>
              <a:ext cx="419740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3333CC"/>
                  </a:solidFill>
                  <a:latin typeface="Times New Roman" panose="02020603050405020304" pitchFamily="18" charset="0"/>
                </a:rPr>
                <a:t>(1) </a:t>
              </a:r>
              <a:r>
                <a:rPr kumimoji="1" lang="zh-CN" altLang="en-US" sz="2800" b="1">
                  <a:solidFill>
                    <a:srgbClr val="3333CC"/>
                  </a:solidFill>
                  <a:latin typeface="宋体" panose="02010600030101010101" pitchFamily="2" charset="-122"/>
                </a:rPr>
                <a:t>是不是洛仑兹力？</a:t>
              </a:r>
              <a:endParaRPr kumimoji="1" lang="zh-CN" altLang="en-US" sz="2800" b="1">
                <a:solidFill>
                  <a:srgbClr val="3333CC"/>
                </a:solidFill>
                <a:latin typeface="宋体" panose="02010600030101010101" pitchFamily="2" charset="-122"/>
              </a:endParaRPr>
            </a:p>
          </p:txBody>
        </p:sp>
        <p:graphicFrame>
          <p:nvGraphicFramePr>
            <p:cNvPr id="64" name="Object 8"/>
            <p:cNvGraphicFramePr>
              <a:graphicFrameLocks noChangeAspect="1"/>
            </p:cNvGraphicFramePr>
            <p:nvPr/>
          </p:nvGraphicFramePr>
          <p:xfrm>
            <a:off x="1835522" y="3604568"/>
            <a:ext cx="3384550" cy="544512"/>
          </p:xfrm>
          <a:graphic>
            <a:graphicData uri="http://schemas.openxmlformats.org/presentationml/2006/ole">
              <mc:AlternateContent xmlns:mc="http://schemas.openxmlformats.org/markup-compatibility/2006">
                <mc:Choice xmlns:v="urn:schemas-microsoft-com:vml" Requires="v">
                  <p:oleObj spid="_x0000_s13353" name="Equation" r:id="rId7" imgW="1397000" imgH="241300" progId="Equation.DSMT4">
                    <p:embed/>
                  </p:oleObj>
                </mc:Choice>
                <mc:Fallback>
                  <p:oleObj name="Equation" r:id="rId7" imgW="1397000" imgH="241300" progId="Equation.DSMT4">
                    <p:embed/>
                    <p:pic>
                      <p:nvPicPr>
                        <p:cNvPr id="0" name="图片 133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522" y="3604568"/>
                          <a:ext cx="33845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Rectangle 9"/>
            <p:cNvSpPr>
              <a:spLocks noChangeArrowheads="1"/>
            </p:cNvSpPr>
            <p:nvPr/>
          </p:nvSpPr>
          <p:spPr bwMode="auto">
            <a:xfrm>
              <a:off x="2058417" y="41497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kumimoji="1" lang="zh-CN" altLang="en-US" sz="2800" b="1">
                  <a:solidFill>
                    <a:srgbClr val="FF3300"/>
                  </a:solidFill>
                  <a:latin typeface="宋体" panose="02010600030101010101" pitchFamily="2" charset="-122"/>
                  <a:ea typeface="宋体" panose="02010600030101010101" pitchFamily="2" charset="-122"/>
                </a:rPr>
                <a:t>不是洛仑兹力</a:t>
              </a:r>
              <a:endParaRPr kumimoji="1" lang="zh-CN" altLang="en-US" sz="2800" b="1">
                <a:solidFill>
                  <a:srgbClr val="FF3300"/>
                </a:solidFill>
                <a:latin typeface="宋体" panose="02010600030101010101" pitchFamily="2" charset="-122"/>
                <a:ea typeface="宋体" panose="02010600030101010101" pitchFamily="2" charset="-122"/>
              </a:endParaRPr>
            </a:p>
          </p:txBody>
        </p:sp>
        <p:sp>
          <p:nvSpPr>
            <p:cNvPr id="66" name="Text Box 35"/>
            <p:cNvSpPr txBox="1">
              <a:spLocks noChangeArrowheads="1"/>
            </p:cNvSpPr>
            <p:nvPr/>
          </p:nvSpPr>
          <p:spPr bwMode="auto">
            <a:xfrm>
              <a:off x="1620093" y="4797425"/>
              <a:ext cx="325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3333CC"/>
                  </a:solidFill>
                  <a:latin typeface="Times New Roman" panose="02020603050405020304" pitchFamily="18" charset="0"/>
                </a:rPr>
                <a:t>(2) </a:t>
              </a:r>
              <a:r>
                <a:rPr kumimoji="1" lang="zh-CN" altLang="en-US" sz="2800" b="1">
                  <a:solidFill>
                    <a:srgbClr val="3333CC"/>
                  </a:solidFill>
                  <a:latin typeface="宋体" panose="02010600030101010101" pitchFamily="2" charset="-122"/>
                </a:rPr>
                <a:t>会是什么力？</a:t>
              </a:r>
              <a:endParaRPr kumimoji="1" lang="zh-CN" altLang="en-US" sz="2800" b="1">
                <a:solidFill>
                  <a:srgbClr val="3333CC"/>
                </a:solidFill>
                <a:latin typeface="宋体" panose="02010600030101010101" pitchFamily="2" charset="-122"/>
              </a:endParaRPr>
            </a:p>
          </p:txBody>
        </p:sp>
        <p:sp>
          <p:nvSpPr>
            <p:cNvPr id="67" name="Text Box 36"/>
            <p:cNvSpPr txBox="1">
              <a:spLocks noChangeArrowheads="1"/>
            </p:cNvSpPr>
            <p:nvPr/>
          </p:nvSpPr>
          <p:spPr bwMode="auto">
            <a:xfrm>
              <a:off x="1547366" y="5373216"/>
              <a:ext cx="4968850" cy="52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ts val="1200"/>
                </a:spcBef>
                <a:spcAft>
                  <a:spcPct val="0"/>
                </a:spcAft>
              </a:pPr>
              <a:r>
                <a:rPr kumimoji="1" lang="zh-CN" altLang="en-US" sz="2800" b="1">
                  <a:solidFill>
                    <a:srgbClr val="000000"/>
                  </a:solidFill>
                  <a:latin typeface="宋体" panose="02010600030101010101" pitchFamily="2" charset="-122"/>
                </a:rPr>
                <a:t>不是洛仑兹力，不是静电力</a:t>
              </a:r>
              <a:endParaRPr kumimoji="1" lang="zh-CN" altLang="en-US" sz="2800" b="1">
                <a:solidFill>
                  <a:srgbClr val="000000"/>
                </a:solidFill>
                <a:latin typeface="宋体" panose="02010600030101010101" pitchFamily="2" charset="-122"/>
              </a:endParaRPr>
            </a:p>
          </p:txBody>
        </p:sp>
        <p:cxnSp>
          <p:nvCxnSpPr>
            <p:cNvPr id="69" name="直接连接符 68"/>
            <p:cNvCxnSpPr/>
            <p:nvPr/>
          </p:nvCxnSpPr>
          <p:spPr>
            <a:xfrm>
              <a:off x="1475923" y="2997566"/>
              <a:ext cx="0" cy="2898731"/>
            </a:xfrm>
            <a:prstGeom prst="line">
              <a:avLst/>
            </a:prstGeom>
            <a:ln w="76200">
              <a:solidFill>
                <a:srgbClr val="66CCFF"/>
              </a:solidFill>
            </a:ln>
          </p:spPr>
          <p:style>
            <a:lnRef idx="1">
              <a:schemeClr val="accent1"/>
            </a:lnRef>
            <a:fillRef idx="0">
              <a:schemeClr val="accent1"/>
            </a:fillRef>
            <a:effectRef idx="0">
              <a:schemeClr val="accent1"/>
            </a:effectRef>
            <a:fontRef idx="minor">
              <a:schemeClr val="tx1"/>
            </a:fontRef>
          </p:style>
        </p:cxnSp>
      </p:grpSp>
      <p:sp>
        <p:nvSpPr>
          <p:cNvPr id="72" name="Text Box 3"/>
          <p:cNvSpPr txBox="1">
            <a:spLocks noChangeArrowheads="1"/>
          </p:cNvSpPr>
          <p:nvPr/>
        </p:nvSpPr>
        <p:spPr bwMode="auto">
          <a:xfrm>
            <a:off x="476962" y="908720"/>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000000"/>
                </a:solidFill>
                <a:latin typeface="Times New Roman" panose="02020603050405020304" pitchFamily="18" charset="0"/>
              </a:rPr>
              <a:t> 1.</a:t>
            </a:r>
            <a:r>
              <a:rPr kumimoji="1" lang="en-US" altLang="zh-CN" sz="2800" b="1">
                <a:solidFill>
                  <a:srgbClr val="000000"/>
                </a:solidFill>
                <a:latin typeface="宋体" panose="02010600030101010101" pitchFamily="2" charset="-122"/>
              </a:rPr>
              <a:t> </a:t>
            </a:r>
            <a:r>
              <a:rPr kumimoji="1" lang="zh-CN" altLang="en-US" sz="2800" b="1">
                <a:solidFill>
                  <a:srgbClr val="000000"/>
                </a:solidFill>
                <a:latin typeface="宋体" panose="02010600030101010101" pitchFamily="2" charset="-122"/>
              </a:rPr>
              <a:t>导体回路不动，由于磁场变化产生的感应电动势叫</a:t>
            </a:r>
            <a:r>
              <a:rPr kumimoji="1" lang="zh-CN" altLang="en-US" sz="2800" b="1">
                <a:solidFill>
                  <a:srgbClr val="FF0000"/>
                </a:solidFill>
                <a:latin typeface="宋体" panose="02010600030101010101" pitchFamily="2" charset="-122"/>
              </a:rPr>
              <a:t>感生电动势</a:t>
            </a:r>
            <a:r>
              <a:rPr kumimoji="1" lang="zh-CN" altLang="en-US" sz="2800" b="1">
                <a:solidFill>
                  <a:srgbClr val="000000"/>
                </a:solidFill>
                <a:latin typeface="宋体" panose="02010600030101010101" pitchFamily="2" charset="-122"/>
              </a:rPr>
              <a:t>。</a:t>
            </a:r>
            <a:endParaRPr kumimoji="1" lang="zh-CN" altLang="en-US" sz="2800" b="1">
              <a:solidFill>
                <a:srgbClr val="000000"/>
              </a:solidFill>
              <a:latin typeface="宋体" panose="02010600030101010101" pitchFamily="2" charset="-122"/>
            </a:endParaRPr>
          </a:p>
        </p:txBody>
      </p:sp>
      <p:pic>
        <p:nvPicPr>
          <p:cNvPr id="148487" name="Picture 7" descr="https://ss3.bdstatic.com/70cFv8Sh_Q1YnxGkpoWK1HF6hhy/it/u=3060197506,16148909&amp;fm=26&amp;gp=0.jp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5874" t="4627" r="19014" b="6668"/>
          <a:stretch>
            <a:fillRect/>
          </a:stretch>
        </p:blipFill>
        <p:spPr bwMode="auto">
          <a:xfrm>
            <a:off x="109009" y="2492326"/>
            <a:ext cx="1436097" cy="1273713"/>
          </a:xfrm>
          <a:prstGeom prst="rect">
            <a:avLst/>
          </a:prstGeom>
          <a:noFill/>
          <a:extLst>
            <a:ext uri="{909E8E84-426E-40DD-AFC4-6F175D3DCCD1}">
              <a14:hiddenFill xmlns:a14="http://schemas.microsoft.com/office/drawing/2010/main">
                <a:solidFill>
                  <a:srgbClr val="FFFFFF"/>
                </a:solidFill>
              </a14:hiddenFill>
            </a:ext>
          </a:extLst>
        </p:spPr>
      </p:pic>
      <p:pic>
        <p:nvPicPr>
          <p:cNvPr id="148489" name="Picture 9" descr="https://ss1.bdstatic.com/70cFuXSh_Q1YnxGkpoWK1HF6hhy/it/u=2154909732,2857810785&amp;fm=26&amp;gp=0.jpg"/>
          <p:cNvPicPr>
            <a:picLocks noChangeAspect="1" noChangeArrowheads="1"/>
          </p:cNvPicPr>
          <p:nvPr/>
        </p:nvPicPr>
        <p:blipFill rotWithShape="1">
          <a:blip r:embed="rId10">
            <a:extLst>
              <a:ext uri="{28A0092B-C50C-407E-A947-70E740481C1C}">
                <a14:useLocalDpi xmlns:a14="http://schemas.microsoft.com/office/drawing/2010/main" val="0"/>
              </a:ext>
            </a:extLst>
          </a:blip>
          <a:srcRect l="10996" r="10564" b="6442"/>
          <a:stretch>
            <a:fillRect/>
          </a:stretch>
        </p:blipFill>
        <p:spPr bwMode="auto">
          <a:xfrm>
            <a:off x="340851" y="3965772"/>
            <a:ext cx="972411" cy="154818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4"/>
          <p:cNvSpPr>
            <a:spLocks noChangeArrowheads="1"/>
          </p:cNvSpPr>
          <p:nvPr/>
        </p:nvSpPr>
        <p:spPr bwMode="auto">
          <a:xfrm>
            <a:off x="1116384" y="5733256"/>
            <a:ext cx="7529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kumimoji="1" lang="zh-CN" altLang="en-US" sz="2800" b="1">
                <a:solidFill>
                  <a:srgbClr val="C00000"/>
                </a:solidFill>
                <a:latin typeface="Times New Roman" panose="02020603050405020304" pitchFamily="18" charset="0"/>
                <a:ea typeface="宋体" panose="02010600030101010101" pitchFamily="2" charset="-122"/>
              </a:rPr>
              <a:t>     </a:t>
            </a:r>
            <a:r>
              <a:rPr kumimoji="1" lang="en-US" altLang="zh-CN" sz="2800" b="1">
                <a:solidFill>
                  <a:srgbClr val="C00000"/>
                </a:solidFill>
                <a:latin typeface="Times New Roman" panose="02020603050405020304" pitchFamily="18" charset="0"/>
                <a:ea typeface="宋体" panose="02010600030101010101" pitchFamily="2" charset="-122"/>
              </a:rPr>
              <a:t>1861</a:t>
            </a:r>
            <a:r>
              <a:rPr kumimoji="1" lang="zh-CN" altLang="en-US" sz="2800" b="1">
                <a:solidFill>
                  <a:srgbClr val="C00000"/>
                </a:solidFill>
                <a:latin typeface="Times New Roman" panose="02020603050405020304" pitchFamily="18" charset="0"/>
                <a:ea typeface="宋体" panose="02010600030101010101" pitchFamily="2" charset="-122"/>
              </a:rPr>
              <a:t>年，麦克斯韦（</a:t>
            </a:r>
            <a:r>
              <a:rPr kumimoji="1" lang="en-US" altLang="zh-CN" sz="2800" b="1">
                <a:solidFill>
                  <a:srgbClr val="C00000"/>
                </a:solidFill>
                <a:latin typeface="Times New Roman" panose="02020603050405020304" pitchFamily="18" charset="0"/>
                <a:ea typeface="宋体" panose="02010600030101010101" pitchFamily="2" charset="-122"/>
              </a:rPr>
              <a:t>1831-1879</a:t>
            </a:r>
            <a:r>
              <a:rPr kumimoji="1" lang="zh-CN" altLang="en-US" sz="2800" b="1">
                <a:solidFill>
                  <a:srgbClr val="C00000"/>
                </a:solidFill>
                <a:latin typeface="Times New Roman" panose="02020603050405020304" pitchFamily="18" charset="0"/>
                <a:ea typeface="宋体" panose="02010600030101010101" pitchFamily="2" charset="-122"/>
              </a:rPr>
              <a:t>）大胆假设！                                 </a:t>
            </a:r>
            <a:endParaRPr kumimoji="1" lang="zh-CN" altLang="en-US" sz="2800" b="1">
              <a:solidFill>
                <a:srgbClr val="C0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3" presetClass="entr" presetSubtype="5"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blinds(vertical)">
                                      <p:cBhvr>
                                        <p:cTn id="11" dur="500"/>
                                        <p:tgtEl>
                                          <p:spTgt spid="61"/>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strips(downRight)">
                                      <p:cBhvr>
                                        <p:cTn id="15" dur="500"/>
                                        <p:tgtEl>
                                          <p:spTgt spid="62"/>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utoUpdateAnimBg="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348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一、感生电场</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36" name="Text Box 2"/>
          <p:cNvSpPr txBox="1">
            <a:spLocks noChangeArrowheads="1"/>
          </p:cNvSpPr>
          <p:nvPr/>
        </p:nvSpPr>
        <p:spPr bwMode="auto">
          <a:xfrm>
            <a:off x="539552" y="965022"/>
            <a:ext cx="8245103"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719455" eaLnBrk="0" hangingPunct="0">
              <a:defRPr>
                <a:solidFill>
                  <a:schemeClr val="tx1"/>
                </a:solidFill>
                <a:latin typeface="Arial" panose="020B0604020202020204" pitchFamily="34" charset="0"/>
                <a:ea typeface="宋体" panose="02010600030101010101" pitchFamily="2" charset="-122"/>
              </a:defRPr>
            </a:lvl1pPr>
            <a:lvl2pPr indent="71945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indent="-457200" eaLnBrk="1" fontAlgn="base" hangingPunct="1">
              <a:lnSpc>
                <a:spcPct val="120000"/>
              </a:lnSpc>
              <a:spcBef>
                <a:spcPct val="0"/>
              </a:spcBef>
              <a:spcAft>
                <a:spcPct val="0"/>
              </a:spcAft>
              <a:buFont typeface="Wingdings" panose="05000000000000000000" pitchFamily="2" charset="2"/>
              <a:buChar char="Ø"/>
            </a:pPr>
            <a:r>
              <a:rPr kumimoji="1" lang="zh-CN" altLang="en-US" sz="2800" b="1">
                <a:solidFill>
                  <a:srgbClr val="C00000"/>
                </a:solidFill>
                <a:latin typeface="Times New Roman" panose="02020603050405020304" pitchFamily="18" charset="0"/>
              </a:rPr>
              <a:t>定义：</a:t>
            </a:r>
            <a:r>
              <a:rPr kumimoji="1" lang="zh-CN" altLang="en-US" sz="2800" b="1">
                <a:solidFill>
                  <a:srgbClr val="000000"/>
                </a:solidFill>
                <a:latin typeface="Times New Roman" panose="02020603050405020304" pitchFamily="18" charset="0"/>
              </a:rPr>
              <a:t>变化的磁场在其周围空间，激发一种能够产生感生电动势的电场，这种电场叫做</a:t>
            </a:r>
            <a:r>
              <a:rPr kumimoji="1" lang="zh-CN" altLang="en-US" sz="2800" b="1">
                <a:solidFill>
                  <a:srgbClr val="FF3300"/>
                </a:solidFill>
                <a:latin typeface="宋体" panose="02010600030101010101" pitchFamily="2" charset="-122"/>
              </a:rPr>
              <a:t>感生电场</a:t>
            </a:r>
            <a:r>
              <a:rPr kumimoji="1" lang="zh-CN" altLang="en-US" sz="2800" b="1">
                <a:solidFill>
                  <a:srgbClr val="000000"/>
                </a:solidFill>
                <a:latin typeface="Times New Roman" panose="02020603050405020304" pitchFamily="18" charset="0"/>
              </a:rPr>
              <a:t>，或</a:t>
            </a:r>
            <a:r>
              <a:rPr kumimoji="1" lang="zh-CN" altLang="en-US" sz="2800" b="1">
                <a:solidFill>
                  <a:srgbClr val="FF3300"/>
                </a:solidFill>
                <a:latin typeface="宋体" panose="02010600030101010101" pitchFamily="2" charset="-122"/>
              </a:rPr>
              <a:t>涡旋电场</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
        <p:nvSpPr>
          <p:cNvPr id="42" name="Text Box 2"/>
          <p:cNvSpPr txBox="1">
            <a:spLocks noChangeArrowheads="1"/>
          </p:cNvSpPr>
          <p:nvPr/>
        </p:nvSpPr>
        <p:spPr bwMode="auto">
          <a:xfrm>
            <a:off x="575369" y="2600471"/>
            <a:ext cx="281347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719455" eaLnBrk="0" hangingPunct="0">
              <a:defRPr>
                <a:solidFill>
                  <a:schemeClr val="tx1"/>
                </a:solidFill>
                <a:latin typeface="Arial" panose="020B0604020202020204" pitchFamily="34" charset="0"/>
                <a:ea typeface="宋体" panose="02010600030101010101" pitchFamily="2" charset="-122"/>
              </a:defRPr>
            </a:lvl1pPr>
            <a:lvl2pPr indent="719455"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indent="-457200" eaLnBrk="1" fontAlgn="base" hangingPunct="1">
              <a:lnSpc>
                <a:spcPct val="120000"/>
              </a:lnSpc>
              <a:spcBef>
                <a:spcPct val="0"/>
              </a:spcBef>
              <a:spcAft>
                <a:spcPct val="0"/>
              </a:spcAft>
              <a:buFont typeface="Wingdings" panose="05000000000000000000" pitchFamily="2" charset="2"/>
              <a:buChar char="Ø"/>
            </a:pPr>
            <a:r>
              <a:rPr kumimoji="1" lang="zh-CN" altLang="en-US" sz="2800" b="1">
                <a:solidFill>
                  <a:srgbClr val="C00000"/>
                </a:solidFill>
                <a:latin typeface="Times New Roman" panose="02020603050405020304" pitchFamily="18" charset="0"/>
              </a:rPr>
              <a:t>存在验证：</a:t>
            </a:r>
            <a:endParaRPr kumimoji="1" lang="zh-CN" altLang="en-US" sz="2800" b="1">
              <a:solidFill>
                <a:srgbClr val="000000"/>
              </a:solidFill>
              <a:latin typeface="Times New Roman" panose="02020603050405020304" pitchFamily="18" charset="0"/>
            </a:endParaRPr>
          </a:p>
        </p:txBody>
      </p:sp>
      <p:sp>
        <p:nvSpPr>
          <p:cNvPr id="43" name="Text Box 104"/>
          <p:cNvSpPr txBox="1">
            <a:spLocks noChangeArrowheads="1"/>
          </p:cNvSpPr>
          <p:nvPr/>
        </p:nvSpPr>
        <p:spPr bwMode="auto">
          <a:xfrm>
            <a:off x="575369" y="3209867"/>
            <a:ext cx="3759200" cy="591021"/>
          </a:xfrm>
          <a:prstGeom prst="rect">
            <a:avLst/>
          </a:prstGeom>
          <a:noFill/>
          <a:ln w="9525">
            <a:noFill/>
            <a:miter lim="800000"/>
          </a:ln>
          <a:effectLst/>
        </p:spPr>
        <p:txBody>
          <a:bodyPr lIns="92075" tIns="46038" rIns="92075" bIns="46038" anchor="ctr"/>
          <a:lstStyle/>
          <a:p>
            <a:pPr algn="ctr" eaLnBrk="0" fontAlgn="base" hangingPunct="0">
              <a:spcBef>
                <a:spcPct val="0"/>
              </a:spcBef>
              <a:spcAft>
                <a:spcPct val="0"/>
              </a:spcAft>
              <a:defRPr/>
            </a:pPr>
            <a:r>
              <a:rPr kumimoji="1" lang="zh-CN" altLang="en-US" sz="2800" b="1" dirty="0">
                <a:solidFill>
                  <a:srgbClr val="002060"/>
                </a:solidFill>
                <a:ea typeface="楷体_GB2312" pitchFamily="49" charset="-122"/>
              </a:rPr>
              <a:t>电子感应加速器</a:t>
            </a:r>
            <a:endParaRPr kumimoji="1" lang="zh-CN" altLang="en-US" sz="2800" b="1" dirty="0">
              <a:solidFill>
                <a:srgbClr val="002060"/>
              </a:solidFill>
              <a:ea typeface="楷体_GB2312" pitchFamily="49" charset="-122"/>
            </a:endParaRPr>
          </a:p>
        </p:txBody>
      </p:sp>
      <p:pic>
        <p:nvPicPr>
          <p:cNvPr id="44" name="Picture 6" descr="gsq"/>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1059847" y="3800888"/>
            <a:ext cx="2939235" cy="2204426"/>
          </a:xfrm>
          <a:prstGeom prst="rect">
            <a:avLst/>
          </a:prstGeom>
          <a:noFill/>
          <a:ln w="38100">
            <a:solidFill>
              <a:srgbClr val="A1BD69"/>
            </a:solidFill>
            <a:miter lim="800000"/>
            <a:headEnd/>
            <a:tailEnd/>
          </a:ln>
          <a:extLst>
            <a:ext uri="{909E8E84-426E-40DD-AFC4-6F175D3DCCD1}">
              <a14:hiddenFill xmlns:a14="http://schemas.microsoft.com/office/drawing/2010/main">
                <a:solidFill>
                  <a:srgbClr val="FFFFFF"/>
                </a:solidFill>
              </a14:hiddenFill>
            </a:ext>
          </a:extLst>
        </p:spPr>
      </p:pic>
      <p:sp>
        <p:nvSpPr>
          <p:cNvPr id="45" name="Text Box 7"/>
          <p:cNvSpPr txBox="1">
            <a:spLocks noChangeArrowheads="1"/>
          </p:cNvSpPr>
          <p:nvPr/>
        </p:nvSpPr>
        <p:spPr bwMode="auto">
          <a:xfrm>
            <a:off x="1588168" y="4365104"/>
            <a:ext cx="18825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1600" b="1">
                <a:solidFill>
                  <a:srgbClr val="C00000"/>
                </a:solidFill>
                <a:latin typeface="Times New Roman" panose="02020603050405020304" pitchFamily="18" charset="0"/>
              </a:rPr>
              <a:t>通交流电的电磁铁</a:t>
            </a:r>
            <a:endParaRPr kumimoji="1" lang="zh-CN" altLang="en-US" sz="1600" b="1">
              <a:solidFill>
                <a:srgbClr val="C00000"/>
              </a:solidFill>
              <a:latin typeface="Times New Roman" panose="02020603050405020304" pitchFamily="18" charset="0"/>
            </a:endParaRPr>
          </a:p>
        </p:txBody>
      </p:sp>
      <p:sp>
        <p:nvSpPr>
          <p:cNvPr id="46" name="Text Box 8"/>
          <p:cNvSpPr txBox="1">
            <a:spLocks noChangeArrowheads="1"/>
          </p:cNvSpPr>
          <p:nvPr/>
        </p:nvSpPr>
        <p:spPr bwMode="auto">
          <a:xfrm>
            <a:off x="1098677" y="4765782"/>
            <a:ext cx="8090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1400" b="1">
                <a:solidFill>
                  <a:srgbClr val="FEFDE3"/>
                </a:solidFill>
                <a:latin typeface="Times New Roman" panose="02020603050405020304" pitchFamily="18" charset="0"/>
              </a:rPr>
              <a:t>真空环</a:t>
            </a:r>
            <a:endParaRPr kumimoji="1" lang="zh-CN" altLang="en-US" sz="1400" b="1">
              <a:solidFill>
                <a:srgbClr val="FEFDE3"/>
              </a:solidFill>
              <a:latin typeface="Times New Roman" panose="02020603050405020304" pitchFamily="18" charset="0"/>
            </a:endParaRPr>
          </a:p>
        </p:txBody>
      </p:sp>
      <p:sp>
        <p:nvSpPr>
          <p:cNvPr id="47" name="Rectangle 9"/>
          <p:cNvSpPr>
            <a:spLocks noChangeArrowheads="1"/>
          </p:cNvSpPr>
          <p:nvPr/>
        </p:nvSpPr>
        <p:spPr bwMode="auto">
          <a:xfrm>
            <a:off x="4770635" y="2204864"/>
            <a:ext cx="38338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spcBef>
                <a:spcPct val="0"/>
              </a:spcBef>
              <a:spcAft>
                <a:spcPct val="0"/>
              </a:spcAft>
            </a:pPr>
            <a:r>
              <a:rPr lang="zh-CN" altLang="en-US" sz="2800" b="1">
                <a:solidFill>
                  <a:srgbClr val="000000"/>
                </a:solidFill>
                <a:latin typeface="Maiandra GD" panose="020E0502030308020204" pitchFamily="34" charset="0"/>
                <a:ea typeface="隶书" panose="02010509060101010101" pitchFamily="49" charset="-122"/>
              </a:rPr>
              <a:t>涡旋电场对电子加速</a:t>
            </a:r>
            <a:endParaRPr lang="zh-CN" altLang="en-US" sz="2800" b="1">
              <a:solidFill>
                <a:srgbClr val="000000"/>
              </a:solidFill>
              <a:latin typeface="Maiandra GD" panose="020E0502030308020204" pitchFamily="34" charset="0"/>
              <a:ea typeface="隶书" panose="02010509060101010101" pitchFamily="49" charset="-122"/>
            </a:endParaRPr>
          </a:p>
        </p:txBody>
      </p:sp>
      <p:grpSp>
        <p:nvGrpSpPr>
          <p:cNvPr id="48" name="Group 147"/>
          <p:cNvGrpSpPr/>
          <p:nvPr/>
        </p:nvGrpSpPr>
        <p:grpSpPr bwMode="auto">
          <a:xfrm>
            <a:off x="4494088" y="2771923"/>
            <a:ext cx="4051300" cy="3681413"/>
            <a:chOff x="2821" y="1832"/>
            <a:chExt cx="2552" cy="2319"/>
          </a:xfrm>
        </p:grpSpPr>
        <p:graphicFrame>
          <p:nvGraphicFramePr>
            <p:cNvPr id="49" name="Object 148"/>
            <p:cNvGraphicFramePr>
              <a:graphicFrameLocks noChangeAspect="1"/>
            </p:cNvGraphicFramePr>
            <p:nvPr/>
          </p:nvGraphicFramePr>
          <p:xfrm>
            <a:off x="4071" y="3728"/>
            <a:ext cx="144" cy="144"/>
          </p:xfrm>
          <a:graphic>
            <a:graphicData uri="http://schemas.openxmlformats.org/presentationml/2006/ole">
              <mc:AlternateContent xmlns:mc="http://schemas.openxmlformats.org/markup-compatibility/2006">
                <mc:Choice xmlns:v="urn:schemas-microsoft-com:vml" Requires="v">
                  <p:oleObj spid="_x0000_s14374" name="公式" r:id="rId2" imgW="97790" imgH="97790" progId="Equation.3">
                    <p:embed/>
                  </p:oleObj>
                </mc:Choice>
                <mc:Fallback>
                  <p:oleObj name="公式" r:id="rId2" imgW="97790" imgH="97790" progId="Equation.3">
                    <p:embed/>
                    <p:pic>
                      <p:nvPicPr>
                        <p:cNvPr id="0" name="图片 143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 y="372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Oval 149"/>
            <p:cNvSpPr>
              <a:spLocks noChangeArrowheads="1"/>
            </p:cNvSpPr>
            <p:nvPr/>
          </p:nvSpPr>
          <p:spPr bwMode="auto">
            <a:xfrm>
              <a:off x="3513" y="2288"/>
              <a:ext cx="1134" cy="1134"/>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1" name="Oval 150"/>
            <p:cNvSpPr>
              <a:spLocks noChangeArrowheads="1"/>
            </p:cNvSpPr>
            <p:nvPr/>
          </p:nvSpPr>
          <p:spPr bwMode="auto">
            <a:xfrm>
              <a:off x="3300" y="2048"/>
              <a:ext cx="1587" cy="1587"/>
            </a:xfrm>
            <a:prstGeom prst="ellipse">
              <a:avLst/>
            </a:prstGeom>
            <a:noFill/>
            <a:ln w="28575">
              <a:solidFill>
                <a:srgbClr val="CC3399"/>
              </a:solidFill>
              <a:prstDash val="lgDash"/>
              <a:round/>
            </a:ln>
            <a:extLst>
              <a:ext uri="{909E8E84-426E-40DD-AFC4-6F175D3DCCD1}">
                <a14:hiddenFill xmlns:a14="http://schemas.microsoft.com/office/drawing/2010/main">
                  <a:solidFill>
                    <a:srgbClr val="FFFFFF"/>
                  </a:solid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2" name="Oval 151"/>
            <p:cNvSpPr>
              <a:spLocks noChangeArrowheads="1"/>
            </p:cNvSpPr>
            <p:nvPr/>
          </p:nvSpPr>
          <p:spPr bwMode="auto">
            <a:xfrm>
              <a:off x="3087" y="1832"/>
              <a:ext cx="2040" cy="2040"/>
            </a:xfrm>
            <a:prstGeom prst="ellipse">
              <a:avLst/>
            </a:prstGeom>
            <a:noFill/>
            <a:ln w="38100">
              <a:solidFill>
                <a:schemeClr val="tx2"/>
              </a:solidFill>
              <a:round/>
            </a:ln>
            <a:extLst>
              <a:ext uri="{909E8E84-426E-40DD-AFC4-6F175D3DCCD1}">
                <a14:hiddenFill xmlns:a14="http://schemas.microsoft.com/office/drawing/2010/main">
                  <a:solidFill>
                    <a:srgbClr val="FFFFFF"/>
                  </a:solid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3" name="Rectangle 152"/>
            <p:cNvSpPr>
              <a:spLocks noChangeArrowheads="1"/>
            </p:cNvSpPr>
            <p:nvPr/>
          </p:nvSpPr>
          <p:spPr bwMode="auto">
            <a:xfrm>
              <a:off x="3975" y="3680"/>
              <a:ext cx="336" cy="144"/>
            </a:xfrm>
            <a:prstGeom prst="rect">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4" name="Line 153"/>
            <p:cNvSpPr>
              <a:spLocks noChangeShapeType="1"/>
            </p:cNvSpPr>
            <p:nvPr/>
          </p:nvSpPr>
          <p:spPr bwMode="auto">
            <a:xfrm flipV="1">
              <a:off x="4311" y="3440"/>
              <a:ext cx="288" cy="288"/>
            </a:xfrm>
            <a:prstGeom prst="line">
              <a:avLst/>
            </a:prstGeom>
            <a:noFill/>
            <a:ln w="9525">
              <a:solidFill>
                <a:srgbClr val="00FF00"/>
              </a:solidFill>
              <a:prstDash val="lgDash"/>
              <a:rou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5" name="Line 154"/>
            <p:cNvSpPr>
              <a:spLocks noChangeShapeType="1"/>
            </p:cNvSpPr>
            <p:nvPr/>
          </p:nvSpPr>
          <p:spPr bwMode="auto">
            <a:xfrm flipH="1" flipV="1">
              <a:off x="3687" y="3536"/>
              <a:ext cx="288" cy="240"/>
            </a:xfrm>
            <a:prstGeom prst="line">
              <a:avLst/>
            </a:prstGeom>
            <a:noFill/>
            <a:ln w="9525">
              <a:solidFill>
                <a:srgbClr val="00FF00"/>
              </a:solidFill>
              <a:prstDash val="lgDash"/>
              <a:roun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6" name="Line 155"/>
            <p:cNvSpPr>
              <a:spLocks noChangeShapeType="1"/>
            </p:cNvSpPr>
            <p:nvPr/>
          </p:nvSpPr>
          <p:spPr bwMode="auto">
            <a:xfrm flipV="1">
              <a:off x="4887" y="2350"/>
              <a:ext cx="0" cy="480"/>
            </a:xfrm>
            <a:prstGeom prst="line">
              <a:avLst/>
            </a:prstGeom>
            <a:noFill/>
            <a:ln w="38100">
              <a:solidFill>
                <a:srgbClr val="003399"/>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7" name="Line 156"/>
            <p:cNvSpPr>
              <a:spLocks noChangeShapeType="1"/>
            </p:cNvSpPr>
            <p:nvPr/>
          </p:nvSpPr>
          <p:spPr bwMode="auto">
            <a:xfrm>
              <a:off x="4887" y="2830"/>
              <a:ext cx="0" cy="528"/>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8" name="Line 157"/>
            <p:cNvSpPr>
              <a:spLocks noChangeShapeType="1"/>
            </p:cNvSpPr>
            <p:nvPr/>
          </p:nvSpPr>
          <p:spPr bwMode="auto">
            <a:xfrm flipH="1">
              <a:off x="4359" y="2830"/>
              <a:ext cx="528" cy="0"/>
            </a:xfrm>
            <a:prstGeom prst="line">
              <a:avLst/>
            </a:prstGeom>
            <a:noFill/>
            <a:ln w="38100">
              <a:solidFill>
                <a:srgbClr val="0080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59" name="Object 158"/>
            <p:cNvGraphicFramePr>
              <a:graphicFrameLocks noChangeAspect="1"/>
            </p:cNvGraphicFramePr>
            <p:nvPr/>
          </p:nvGraphicFramePr>
          <p:xfrm>
            <a:off x="4918" y="2048"/>
            <a:ext cx="411" cy="432"/>
          </p:xfrm>
          <a:graphic>
            <a:graphicData uri="http://schemas.openxmlformats.org/presentationml/2006/ole">
              <mc:AlternateContent xmlns:mc="http://schemas.openxmlformats.org/markup-compatibility/2006">
                <mc:Choice xmlns:v="urn:schemas-microsoft-com:vml" Requires="v">
                  <p:oleObj spid="_x0000_s14375" name="公式" r:id="rId4" imgW="196215" imgH="203835" progId="Equation.3">
                    <p:embed/>
                  </p:oleObj>
                </mc:Choice>
                <mc:Fallback>
                  <p:oleObj name="公式" r:id="rId4" imgW="196215" imgH="203835" progId="Equation.3">
                    <p:embed/>
                    <p:pic>
                      <p:nvPicPr>
                        <p:cNvPr id="0" name="图片 143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8" y="2048"/>
                          <a:ext cx="41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159"/>
            <p:cNvGraphicFramePr>
              <a:graphicFrameLocks noChangeAspect="1"/>
            </p:cNvGraphicFramePr>
            <p:nvPr/>
          </p:nvGraphicFramePr>
          <p:xfrm>
            <a:off x="4943" y="3248"/>
            <a:ext cx="430" cy="452"/>
          </p:xfrm>
          <a:graphic>
            <a:graphicData uri="http://schemas.openxmlformats.org/presentationml/2006/ole">
              <mc:AlternateContent xmlns:mc="http://schemas.openxmlformats.org/markup-compatibility/2006">
                <mc:Choice xmlns:v="urn:schemas-microsoft-com:vml" Requires="v">
                  <p:oleObj spid="_x0000_s14376" name="公式" r:id="rId6" imgW="203835" imgH="220345" progId="Equation.3">
                    <p:embed/>
                  </p:oleObj>
                </mc:Choice>
                <mc:Fallback>
                  <p:oleObj name="公式" r:id="rId6" imgW="203835" imgH="220345" progId="Equation.3">
                    <p:embed/>
                    <p:pic>
                      <p:nvPicPr>
                        <p:cNvPr id="0" name="图片 143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 y="3248"/>
                          <a:ext cx="430" cy="452"/>
                        </a:xfrm>
                        <a:prstGeom prst="rect">
                          <a:avLst/>
                        </a:prstGeom>
                        <a:noFill/>
                        <a:ln>
                          <a:noFill/>
                        </a:ln>
                        <a:effectLst/>
                      </p:spPr>
                    </p:pic>
                  </p:oleObj>
                </mc:Fallback>
              </mc:AlternateContent>
            </a:graphicData>
          </a:graphic>
        </p:graphicFrame>
        <p:sp>
          <p:nvSpPr>
            <p:cNvPr id="61" name="Line 160"/>
            <p:cNvSpPr>
              <a:spLocks noChangeShapeType="1"/>
            </p:cNvSpPr>
            <p:nvPr/>
          </p:nvSpPr>
          <p:spPr bwMode="auto">
            <a:xfrm flipH="1" flipV="1">
              <a:off x="2880" y="2766"/>
              <a:ext cx="423" cy="2"/>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squar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2" name="Text Box 161"/>
            <p:cNvSpPr txBox="1">
              <a:spLocks noChangeArrowheads="1"/>
            </p:cNvSpPr>
            <p:nvPr/>
          </p:nvSpPr>
          <p:spPr bwMode="auto">
            <a:xfrm>
              <a:off x="2821" y="2762"/>
              <a:ext cx="276"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pPr>
              <a:r>
                <a:rPr kumimoji="1" lang="zh-CN" altLang="en-US" sz="2800" b="1">
                  <a:solidFill>
                    <a:srgbClr val="000000"/>
                  </a:solidFill>
                  <a:latin typeface="Times New Roman" panose="02020603050405020304" pitchFamily="18" charset="0"/>
                </a:rPr>
                <a:t>电子束</a:t>
              </a:r>
              <a:endParaRPr kumimoji="1" lang="zh-CN" altLang="en-US" sz="2800" b="1">
                <a:solidFill>
                  <a:srgbClr val="000000"/>
                </a:solidFill>
                <a:latin typeface="Times New Roman" panose="02020603050405020304" pitchFamily="18" charset="0"/>
              </a:endParaRPr>
            </a:p>
          </p:txBody>
        </p:sp>
        <p:sp>
          <p:nvSpPr>
            <p:cNvPr id="63" name="Line 162"/>
            <p:cNvSpPr>
              <a:spLocks noChangeShapeType="1"/>
            </p:cNvSpPr>
            <p:nvPr/>
          </p:nvSpPr>
          <p:spPr bwMode="auto">
            <a:xfrm>
              <a:off x="4311" y="3776"/>
              <a:ext cx="288" cy="192"/>
            </a:xfrm>
            <a:prstGeom prst="line">
              <a:avLst/>
            </a:prstGeom>
            <a:noFill/>
            <a:ln w="9525">
              <a:solidFill>
                <a:schemeClr val="tx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4" name="Text Box 163"/>
            <p:cNvSpPr txBox="1">
              <a:spLocks noChangeArrowheads="1"/>
            </p:cNvSpPr>
            <p:nvPr/>
          </p:nvSpPr>
          <p:spPr bwMode="auto">
            <a:xfrm>
              <a:off x="4585" y="3752"/>
              <a:ext cx="7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50000"/>
                </a:spcBef>
                <a:spcAft>
                  <a:spcPct val="0"/>
                </a:spcAft>
              </a:pPr>
              <a:r>
                <a:rPr kumimoji="1" lang="zh-CN" altLang="en-US" sz="2800" b="1">
                  <a:solidFill>
                    <a:srgbClr val="000000"/>
                  </a:solidFill>
                  <a:latin typeface="Times New Roman" panose="02020603050405020304" pitchFamily="18" charset="0"/>
                </a:rPr>
                <a:t>电子枪</a:t>
              </a:r>
              <a:endParaRPr kumimoji="1" lang="zh-CN" altLang="en-US" sz="2800" b="1">
                <a:solidFill>
                  <a:srgbClr val="000000"/>
                </a:solidFill>
                <a:latin typeface="Times New Roman" panose="02020603050405020304" pitchFamily="18" charset="0"/>
              </a:endParaRPr>
            </a:p>
          </p:txBody>
        </p:sp>
        <p:sp>
          <p:nvSpPr>
            <p:cNvPr id="65" name="Line 164"/>
            <p:cNvSpPr>
              <a:spLocks noChangeShapeType="1"/>
            </p:cNvSpPr>
            <p:nvPr/>
          </p:nvSpPr>
          <p:spPr bwMode="auto">
            <a:xfrm flipH="1">
              <a:off x="3783" y="3776"/>
              <a:ext cx="192" cy="211"/>
            </a:xfrm>
            <a:prstGeom prst="line">
              <a:avLst/>
            </a:prstGeom>
            <a:noFill/>
            <a:ln w="9525">
              <a:solidFill>
                <a:srgbClr val="003399"/>
              </a:solidFill>
              <a:rou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6" name="Text Box 165"/>
            <p:cNvSpPr txBox="1">
              <a:spLocks noChangeArrowheads="1"/>
            </p:cNvSpPr>
            <p:nvPr/>
          </p:nvSpPr>
          <p:spPr bwMode="auto">
            <a:xfrm>
              <a:off x="3390" y="382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kumimoji="1" lang="zh-CN" altLang="en-US" sz="2800" b="1">
                  <a:solidFill>
                    <a:srgbClr val="000000"/>
                  </a:solidFill>
                  <a:latin typeface="Elephant" panose="02020904090505020303" pitchFamily="18" charset="0"/>
                </a:rPr>
                <a:t>靶</a:t>
              </a:r>
              <a:endParaRPr kumimoji="1" lang="zh-CN" altLang="en-US" sz="2800" b="1">
                <a:solidFill>
                  <a:srgbClr val="000000"/>
                </a:solidFill>
                <a:latin typeface="Elephant" panose="02020904090505020303" pitchFamily="18" charset="0"/>
              </a:endParaRPr>
            </a:p>
          </p:txBody>
        </p:sp>
        <p:graphicFrame>
          <p:nvGraphicFramePr>
            <p:cNvPr id="67" name="Object 166"/>
            <p:cNvGraphicFramePr>
              <a:graphicFrameLocks noChangeAspect="1"/>
            </p:cNvGraphicFramePr>
            <p:nvPr/>
          </p:nvGraphicFramePr>
          <p:xfrm>
            <a:off x="4059" y="2645"/>
            <a:ext cx="282" cy="422"/>
          </p:xfrm>
          <a:graphic>
            <a:graphicData uri="http://schemas.openxmlformats.org/presentationml/2006/ole">
              <mc:AlternateContent xmlns:mc="http://schemas.openxmlformats.org/markup-compatibility/2006">
                <mc:Choice xmlns:v="urn:schemas-microsoft-com:vml" Requires="v">
                  <p:oleObj spid="_x0000_s14377" name="Equation" r:id="rId8" imgW="152400" imgH="228600" progId="Equation.DSMT4">
                    <p:embed/>
                  </p:oleObj>
                </mc:Choice>
                <mc:Fallback>
                  <p:oleObj name="Equation" r:id="rId8" imgW="152400" imgH="228600" progId="Equation.DSMT4">
                    <p:embed/>
                    <p:pic>
                      <p:nvPicPr>
                        <p:cNvPr id="0" name="图片 143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9" y="2645"/>
                          <a:ext cx="282"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 name="Group 167"/>
            <p:cNvGrpSpPr/>
            <p:nvPr/>
          </p:nvGrpSpPr>
          <p:grpSpPr bwMode="auto">
            <a:xfrm>
              <a:off x="3161" y="1923"/>
              <a:ext cx="1869" cy="1870"/>
              <a:chOff x="213" y="1379"/>
              <a:chExt cx="1869" cy="1870"/>
            </a:xfrm>
          </p:grpSpPr>
          <p:sp>
            <p:nvSpPr>
              <p:cNvPr id="69" name="Oval 168"/>
              <p:cNvSpPr>
                <a:spLocks noChangeAspect="1" noChangeArrowheads="1"/>
              </p:cNvSpPr>
              <p:nvPr/>
            </p:nvSpPr>
            <p:spPr bwMode="auto">
              <a:xfrm>
                <a:off x="1111" y="1379"/>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0" name="Oval 169"/>
              <p:cNvSpPr>
                <a:spLocks noChangeAspect="1" noChangeArrowheads="1"/>
              </p:cNvSpPr>
              <p:nvPr/>
            </p:nvSpPr>
            <p:spPr bwMode="auto">
              <a:xfrm>
                <a:off x="657" y="1379"/>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1" name="Oval 170"/>
              <p:cNvSpPr>
                <a:spLocks noChangeAspect="1" noChangeArrowheads="1"/>
              </p:cNvSpPr>
              <p:nvPr/>
            </p:nvSpPr>
            <p:spPr bwMode="auto">
              <a:xfrm>
                <a:off x="1565" y="1380"/>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2" name="Oval 171"/>
              <p:cNvSpPr>
                <a:spLocks noChangeAspect="1" noChangeArrowheads="1"/>
              </p:cNvSpPr>
              <p:nvPr/>
            </p:nvSpPr>
            <p:spPr bwMode="auto">
              <a:xfrm>
                <a:off x="213" y="1834"/>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3" name="Oval 172"/>
              <p:cNvSpPr>
                <a:spLocks noChangeAspect="1" noChangeArrowheads="1"/>
              </p:cNvSpPr>
              <p:nvPr/>
            </p:nvSpPr>
            <p:spPr bwMode="auto">
              <a:xfrm>
                <a:off x="1120" y="1833"/>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4" name="Oval 173"/>
              <p:cNvSpPr>
                <a:spLocks noChangeAspect="1" noChangeArrowheads="1"/>
              </p:cNvSpPr>
              <p:nvPr/>
            </p:nvSpPr>
            <p:spPr bwMode="auto">
              <a:xfrm>
                <a:off x="666" y="1833"/>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5" name="Oval 174"/>
              <p:cNvSpPr>
                <a:spLocks noChangeAspect="1" noChangeArrowheads="1"/>
              </p:cNvSpPr>
              <p:nvPr/>
            </p:nvSpPr>
            <p:spPr bwMode="auto">
              <a:xfrm>
                <a:off x="1574" y="1834"/>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6" name="Oval 175"/>
              <p:cNvSpPr>
                <a:spLocks noChangeAspect="1" noChangeArrowheads="1"/>
              </p:cNvSpPr>
              <p:nvPr/>
            </p:nvSpPr>
            <p:spPr bwMode="auto">
              <a:xfrm>
                <a:off x="2027" y="1833"/>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7" name="Oval 176"/>
              <p:cNvSpPr>
                <a:spLocks noChangeAspect="1" noChangeArrowheads="1"/>
              </p:cNvSpPr>
              <p:nvPr/>
            </p:nvSpPr>
            <p:spPr bwMode="auto">
              <a:xfrm>
                <a:off x="214" y="2288"/>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8" name="Oval 177"/>
              <p:cNvSpPr>
                <a:spLocks noChangeAspect="1" noChangeArrowheads="1"/>
              </p:cNvSpPr>
              <p:nvPr/>
            </p:nvSpPr>
            <p:spPr bwMode="auto">
              <a:xfrm>
                <a:off x="1121" y="2287"/>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9" name="Oval 178"/>
              <p:cNvSpPr>
                <a:spLocks noChangeAspect="1" noChangeArrowheads="1"/>
              </p:cNvSpPr>
              <p:nvPr/>
            </p:nvSpPr>
            <p:spPr bwMode="auto">
              <a:xfrm>
                <a:off x="667" y="2287"/>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0" name="Oval 179"/>
              <p:cNvSpPr>
                <a:spLocks noChangeAspect="1" noChangeArrowheads="1"/>
              </p:cNvSpPr>
              <p:nvPr/>
            </p:nvSpPr>
            <p:spPr bwMode="auto">
              <a:xfrm>
                <a:off x="1575" y="2288"/>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1" name="Oval 180"/>
              <p:cNvSpPr>
                <a:spLocks noChangeAspect="1" noChangeArrowheads="1"/>
              </p:cNvSpPr>
              <p:nvPr/>
            </p:nvSpPr>
            <p:spPr bwMode="auto">
              <a:xfrm>
                <a:off x="2028" y="2287"/>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2" name="Oval 181"/>
              <p:cNvSpPr>
                <a:spLocks noChangeAspect="1" noChangeArrowheads="1"/>
              </p:cNvSpPr>
              <p:nvPr/>
            </p:nvSpPr>
            <p:spPr bwMode="auto">
              <a:xfrm>
                <a:off x="213" y="2741"/>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3" name="Oval 182"/>
              <p:cNvSpPr>
                <a:spLocks noChangeAspect="1" noChangeArrowheads="1"/>
              </p:cNvSpPr>
              <p:nvPr/>
            </p:nvSpPr>
            <p:spPr bwMode="auto">
              <a:xfrm>
                <a:off x="1120" y="2740"/>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4" name="Oval 183"/>
              <p:cNvSpPr>
                <a:spLocks noChangeAspect="1" noChangeArrowheads="1"/>
              </p:cNvSpPr>
              <p:nvPr/>
            </p:nvSpPr>
            <p:spPr bwMode="auto">
              <a:xfrm>
                <a:off x="666" y="2740"/>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5" name="Oval 184"/>
              <p:cNvSpPr>
                <a:spLocks noChangeAspect="1" noChangeArrowheads="1"/>
              </p:cNvSpPr>
              <p:nvPr/>
            </p:nvSpPr>
            <p:spPr bwMode="auto">
              <a:xfrm>
                <a:off x="1574" y="2741"/>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6" name="Oval 185"/>
              <p:cNvSpPr>
                <a:spLocks noChangeAspect="1" noChangeArrowheads="1"/>
              </p:cNvSpPr>
              <p:nvPr/>
            </p:nvSpPr>
            <p:spPr bwMode="auto">
              <a:xfrm>
                <a:off x="2027" y="2740"/>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7" name="Oval 186"/>
              <p:cNvSpPr>
                <a:spLocks noChangeAspect="1" noChangeArrowheads="1"/>
              </p:cNvSpPr>
              <p:nvPr/>
            </p:nvSpPr>
            <p:spPr bwMode="auto">
              <a:xfrm>
                <a:off x="1129" y="3194"/>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8" name="Oval 187"/>
              <p:cNvSpPr>
                <a:spLocks noChangeAspect="1" noChangeArrowheads="1"/>
              </p:cNvSpPr>
              <p:nvPr/>
            </p:nvSpPr>
            <p:spPr bwMode="auto">
              <a:xfrm>
                <a:off x="675" y="3194"/>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9" name="Oval 188"/>
              <p:cNvSpPr>
                <a:spLocks noChangeAspect="1" noChangeArrowheads="1"/>
              </p:cNvSpPr>
              <p:nvPr/>
            </p:nvSpPr>
            <p:spPr bwMode="auto">
              <a:xfrm>
                <a:off x="1583" y="3195"/>
                <a:ext cx="54" cy="5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anim calcmode="lin" valueType="num">
                                      <p:cBhvr additive="base">
                                        <p:cTn id="17" dur="500" fill="hold"/>
                                        <p:tgtEl>
                                          <p:spTgt spid="45"/>
                                        </p:tgtEl>
                                        <p:attrNameLst>
                                          <p:attrName>ppt_x</p:attrName>
                                        </p:attrNameLst>
                                      </p:cBhvr>
                                      <p:tavLst>
                                        <p:tav tm="0">
                                          <p:val>
                                            <p:strVal val="#ppt_x"/>
                                          </p:val>
                                        </p:tav>
                                        <p:tav tm="100000">
                                          <p:val>
                                            <p:strVal val="#ppt_x"/>
                                          </p:val>
                                        </p:tav>
                                      </p:tavLst>
                                    </p:anim>
                                    <p:anim calcmode="lin" valueType="num">
                                      <p:cBhvr additive="base">
                                        <p:cTn id="18" dur="500" fill="hold"/>
                                        <p:tgtEl>
                                          <p:spTgt spid="4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ppt_x"/>
                                          </p:val>
                                        </p:tav>
                                        <p:tav tm="100000">
                                          <p:val>
                                            <p:strVal val="#ppt_x"/>
                                          </p:val>
                                        </p:tav>
                                      </p:tavLst>
                                    </p:anim>
                                    <p:anim calcmode="lin" valueType="num">
                                      <p:cBhvr additive="base">
                                        <p:cTn id="22" dur="500" fill="hold"/>
                                        <p:tgtEl>
                                          <p:spTgt spid="4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fill="hold"/>
                                        <p:tgtEl>
                                          <p:spTgt spid="43"/>
                                        </p:tgtEl>
                                        <p:attrNameLst>
                                          <p:attrName>ppt_x</p:attrName>
                                        </p:attrNameLst>
                                      </p:cBhvr>
                                      <p:tavLst>
                                        <p:tav tm="0">
                                          <p:val>
                                            <p:strVal val="#ppt_x"/>
                                          </p:val>
                                        </p:tav>
                                        <p:tav tm="100000">
                                          <p:val>
                                            <p:strVal val="#ppt_x"/>
                                          </p:val>
                                        </p:tav>
                                      </p:tavLst>
                                    </p:anim>
                                    <p:anim calcmode="lin" valueType="num">
                                      <p:cBhvr additive="base">
                                        <p:cTn id="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500" fill="hold"/>
                                        <p:tgtEl>
                                          <p:spTgt spid="47"/>
                                        </p:tgtEl>
                                        <p:attrNameLst>
                                          <p:attrName>ppt_x</p:attrName>
                                        </p:attrNameLst>
                                      </p:cBhvr>
                                      <p:tavLst>
                                        <p:tav tm="0">
                                          <p:val>
                                            <p:strVal val="#ppt_x"/>
                                          </p:val>
                                        </p:tav>
                                        <p:tav tm="100000">
                                          <p:val>
                                            <p:strVal val="#ppt_x"/>
                                          </p:val>
                                        </p:tav>
                                      </p:tavLst>
                                    </p:anim>
                                    <p:anim calcmode="lin" valueType="num">
                                      <p:cBhvr additive="base">
                                        <p:cTn id="32" dur="50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0" name="矩形 8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91" name="Text Box 5"/>
          <p:cNvSpPr txBox="1">
            <a:spLocks noChangeArrowheads="1"/>
          </p:cNvSpPr>
          <p:nvPr/>
        </p:nvSpPr>
        <p:spPr bwMode="auto">
          <a:xfrm>
            <a:off x="611312" y="1283817"/>
            <a:ext cx="3743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由电动势定义：</a:t>
            </a:r>
            <a:endParaRPr kumimoji="1" lang="zh-CN" altLang="en-US" sz="2800" b="1">
              <a:solidFill>
                <a:srgbClr val="000000"/>
              </a:solidFill>
              <a:latin typeface="Times New Roman" panose="02020603050405020304" pitchFamily="18" charset="0"/>
            </a:endParaRPr>
          </a:p>
        </p:txBody>
      </p:sp>
      <p:sp>
        <p:nvSpPr>
          <p:cNvPr id="92" name="Text Box 9"/>
          <p:cNvSpPr txBox="1">
            <a:spLocks noChangeArrowheads="1"/>
          </p:cNvSpPr>
          <p:nvPr/>
        </p:nvSpPr>
        <p:spPr bwMode="auto">
          <a:xfrm>
            <a:off x="395412" y="764704"/>
            <a:ext cx="446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2800" b="1">
                <a:solidFill>
                  <a:srgbClr val="C00000"/>
                </a:solidFill>
                <a:latin typeface="Times New Roman" panose="02020603050405020304" pitchFamily="18" charset="0"/>
                <a:ea typeface="楷体_GB2312" pitchFamily="49" charset="-122"/>
                <a:sym typeface="Symbol" panose="05050102010706020507" pitchFamily="18" charset="2"/>
              </a:rPr>
              <a:t>1.  </a:t>
            </a:r>
            <a:r>
              <a:rPr kumimoji="1" lang="zh-CN" altLang="en-US" sz="2800" b="1">
                <a:solidFill>
                  <a:srgbClr val="C00000"/>
                </a:solidFill>
                <a:latin typeface="Times New Roman" panose="02020603050405020304" pitchFamily="18" charset="0"/>
                <a:ea typeface="楷体_GB2312" pitchFamily="49" charset="-122"/>
              </a:rPr>
              <a:t>感生电场的环路定理</a:t>
            </a:r>
            <a:endParaRPr kumimoji="1" lang="zh-CN" altLang="en-US" sz="2800" b="1">
              <a:solidFill>
                <a:srgbClr val="C00000"/>
              </a:solidFill>
              <a:latin typeface="Times New Roman" panose="02020603050405020304" pitchFamily="18" charset="0"/>
            </a:endParaRPr>
          </a:p>
        </p:txBody>
      </p:sp>
      <p:sp>
        <p:nvSpPr>
          <p:cNvPr id="93" name="Text Box 10"/>
          <p:cNvSpPr txBox="1">
            <a:spLocks noChangeArrowheads="1"/>
          </p:cNvSpPr>
          <p:nvPr/>
        </p:nvSpPr>
        <p:spPr bwMode="auto">
          <a:xfrm>
            <a:off x="611312" y="2542572"/>
            <a:ext cx="360064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法拉第电磁感应定律</a:t>
            </a:r>
            <a:endParaRPr kumimoji="1" lang="zh-CN" altLang="en-US" sz="2800" b="1">
              <a:solidFill>
                <a:srgbClr val="000000"/>
              </a:solidFill>
              <a:latin typeface="Times New Roman" panose="02020603050405020304" pitchFamily="18" charset="0"/>
            </a:endParaRPr>
          </a:p>
        </p:txBody>
      </p:sp>
      <p:graphicFrame>
        <p:nvGraphicFramePr>
          <p:cNvPr id="94" name="Object 11"/>
          <p:cNvGraphicFramePr>
            <a:graphicFrameLocks noChangeAspect="1"/>
          </p:cNvGraphicFramePr>
          <p:nvPr/>
        </p:nvGraphicFramePr>
        <p:xfrm>
          <a:off x="4112204" y="2317940"/>
          <a:ext cx="1839912" cy="968375"/>
        </p:xfrm>
        <a:graphic>
          <a:graphicData uri="http://schemas.openxmlformats.org/presentationml/2006/ole">
            <mc:AlternateContent xmlns:mc="http://schemas.openxmlformats.org/markup-compatibility/2006">
              <mc:Choice xmlns:v="urn:schemas-microsoft-com:vml" Requires="v">
                <p:oleObj spid="_x0000_s15416" name="公式" r:id="rId1" imgW="748665" imgH="393700" progId="Equation.3">
                  <p:embed/>
                </p:oleObj>
              </mc:Choice>
              <mc:Fallback>
                <p:oleObj name="公式" r:id="rId1" imgW="748665" imgH="393700" progId="Equation.3">
                  <p:embed/>
                  <p:pic>
                    <p:nvPicPr>
                      <p:cNvPr id="0" name="图片 154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204" y="2317940"/>
                        <a:ext cx="1839912" cy="968375"/>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 name="Object 11"/>
          <p:cNvGraphicFramePr>
            <a:graphicFrameLocks noChangeAspect="1"/>
          </p:cNvGraphicFramePr>
          <p:nvPr/>
        </p:nvGraphicFramePr>
        <p:xfrm>
          <a:off x="3059832" y="1310411"/>
          <a:ext cx="4206875" cy="1000125"/>
        </p:xfrm>
        <a:graphic>
          <a:graphicData uri="http://schemas.openxmlformats.org/presentationml/2006/ole">
            <mc:AlternateContent xmlns:mc="http://schemas.openxmlformats.org/markup-compatibility/2006">
              <mc:Choice xmlns:v="urn:schemas-microsoft-com:vml" Requires="v">
                <p:oleObj spid="_x0000_s15417" name="公式" r:id="rId3" imgW="1549400" imgH="368300" progId="Equation.3">
                  <p:embed/>
                </p:oleObj>
              </mc:Choice>
              <mc:Fallback>
                <p:oleObj name="公式" r:id="rId3" imgW="1549400" imgH="368300" progId="Equation.3">
                  <p:embed/>
                  <p:pic>
                    <p:nvPicPr>
                      <p:cNvPr id="0" name="图片 154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832" y="1310411"/>
                        <a:ext cx="42068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6" name="Group 2"/>
          <p:cNvGrpSpPr/>
          <p:nvPr/>
        </p:nvGrpSpPr>
        <p:grpSpPr bwMode="auto">
          <a:xfrm>
            <a:off x="1410791" y="4509517"/>
            <a:ext cx="6257925" cy="576263"/>
            <a:chOff x="884" y="3702"/>
            <a:chExt cx="3942" cy="363"/>
          </a:xfrm>
        </p:grpSpPr>
        <p:graphicFrame>
          <p:nvGraphicFramePr>
            <p:cNvPr id="97" name="Object 3"/>
            <p:cNvGraphicFramePr>
              <a:graphicFrameLocks noChangeAspect="1"/>
            </p:cNvGraphicFramePr>
            <p:nvPr/>
          </p:nvGraphicFramePr>
          <p:xfrm>
            <a:off x="1202" y="3702"/>
            <a:ext cx="332" cy="363"/>
          </p:xfrm>
          <a:graphic>
            <a:graphicData uri="http://schemas.openxmlformats.org/presentationml/2006/ole">
              <mc:AlternateContent xmlns:mc="http://schemas.openxmlformats.org/markup-compatibility/2006">
                <mc:Choice xmlns:v="urn:schemas-microsoft-com:vml" Requires="v">
                  <p:oleObj spid="_x0000_s15418" name="公式" r:id="rId5" imgW="254000" imgH="215900" progId="Equation.3">
                    <p:embed/>
                  </p:oleObj>
                </mc:Choice>
                <mc:Fallback>
                  <p:oleObj name="公式" r:id="rId5" imgW="254000" imgH="215900" progId="Equation.3">
                    <p:embed/>
                    <p:pic>
                      <p:nvPicPr>
                        <p:cNvPr id="0" name="图片 154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3702"/>
                          <a:ext cx="332"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 name="Text Box 4"/>
            <p:cNvSpPr txBox="1">
              <a:spLocks noChangeArrowheads="1"/>
            </p:cNvSpPr>
            <p:nvPr/>
          </p:nvSpPr>
          <p:spPr bwMode="auto">
            <a:xfrm>
              <a:off x="884" y="373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
          <p:nvSpPr>
            <p:cNvPr id="99" name="Text Box 5"/>
            <p:cNvSpPr txBox="1">
              <a:spLocks noChangeArrowheads="1"/>
            </p:cNvSpPr>
            <p:nvPr/>
          </p:nvSpPr>
          <p:spPr bwMode="auto">
            <a:xfrm>
              <a:off x="1536" y="3734"/>
              <a:ext cx="3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的正方向与 </a:t>
              </a:r>
              <a:r>
                <a:rPr kumimoji="1" lang="en-US" altLang="zh-CN" sz="2800" b="1" i="1">
                  <a:solidFill>
                    <a:srgbClr val="000000"/>
                  </a:solidFill>
                  <a:latin typeface="Times New Roman" panose="02020603050405020304" pitchFamily="18" charset="0"/>
                </a:rPr>
                <a:t>L </a:t>
              </a:r>
              <a:r>
                <a:rPr kumimoji="1" lang="zh-CN" altLang="en-US" sz="2800" b="1">
                  <a:solidFill>
                    <a:srgbClr val="000000"/>
                  </a:solidFill>
                  <a:latin typeface="Times New Roman" panose="02020603050405020304" pitchFamily="18" charset="0"/>
                </a:rPr>
                <a:t>成右手螺旋关系）</a:t>
              </a:r>
              <a:endParaRPr kumimoji="1" lang="zh-CN" altLang="en-US" sz="2800" b="1">
                <a:solidFill>
                  <a:srgbClr val="000000"/>
                </a:solidFill>
                <a:latin typeface="Times New Roman" panose="02020603050405020304" pitchFamily="18" charset="0"/>
              </a:endParaRPr>
            </a:p>
          </p:txBody>
        </p:sp>
      </p:grpSp>
      <p:graphicFrame>
        <p:nvGraphicFramePr>
          <p:cNvPr id="100" name="Object 6"/>
          <p:cNvGraphicFramePr>
            <a:graphicFrameLocks noChangeAspect="1"/>
          </p:cNvGraphicFramePr>
          <p:nvPr/>
        </p:nvGraphicFramePr>
        <p:xfrm>
          <a:off x="761504" y="3428430"/>
          <a:ext cx="2806700" cy="1068387"/>
        </p:xfrm>
        <a:graphic>
          <a:graphicData uri="http://schemas.openxmlformats.org/presentationml/2006/ole">
            <mc:AlternateContent xmlns:mc="http://schemas.openxmlformats.org/markup-compatibility/2006">
              <mc:Choice xmlns:v="urn:schemas-microsoft-com:vml" Requires="v">
                <p:oleObj spid="_x0000_s15419" name="公式" r:id="rId7" imgW="1129665" imgH="431800" progId="Equation.3">
                  <p:embed/>
                </p:oleObj>
              </mc:Choice>
              <mc:Fallback>
                <p:oleObj name="公式" r:id="rId7" imgW="1129665" imgH="431800" progId="Equation.3">
                  <p:embed/>
                  <p:pic>
                    <p:nvPicPr>
                      <p:cNvPr id="0" name="图片 154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504" y="3428430"/>
                        <a:ext cx="2806700"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1" name="Object 7"/>
          <p:cNvGraphicFramePr>
            <a:graphicFrameLocks noChangeAspect="1"/>
          </p:cNvGraphicFramePr>
          <p:nvPr/>
        </p:nvGraphicFramePr>
        <p:xfrm>
          <a:off x="3569791" y="3356992"/>
          <a:ext cx="4746625" cy="1196975"/>
        </p:xfrm>
        <a:graphic>
          <a:graphicData uri="http://schemas.openxmlformats.org/presentationml/2006/ole">
            <mc:AlternateContent xmlns:mc="http://schemas.openxmlformats.org/markup-compatibility/2006">
              <mc:Choice xmlns:v="urn:schemas-microsoft-com:vml" Requires="v">
                <p:oleObj spid="_x0000_s15420" name="公式" r:id="rId9" imgW="1803400" imgH="457200" progId="Equation.3">
                  <p:embed/>
                </p:oleObj>
              </mc:Choice>
              <mc:Fallback>
                <p:oleObj name="公式" r:id="rId9" imgW="1803400" imgH="457200" progId="Equation.3">
                  <p:embed/>
                  <p:pic>
                    <p:nvPicPr>
                      <p:cNvPr id="0" name="图片 154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9791" y="3356992"/>
                        <a:ext cx="4746625"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 name="Object 10"/>
          <p:cNvGraphicFramePr>
            <a:graphicFrameLocks noChangeAspect="1"/>
          </p:cNvGraphicFramePr>
          <p:nvPr/>
        </p:nvGraphicFramePr>
        <p:xfrm>
          <a:off x="2131516" y="5157217"/>
          <a:ext cx="3959225" cy="1258888"/>
        </p:xfrm>
        <a:graphic>
          <a:graphicData uri="http://schemas.openxmlformats.org/presentationml/2006/ole">
            <mc:AlternateContent xmlns:mc="http://schemas.openxmlformats.org/markup-compatibility/2006">
              <mc:Choice xmlns:v="urn:schemas-microsoft-com:vml" Requires="v">
                <p:oleObj spid="_x0000_s15421" name="公式" r:id="rId11" imgW="1447800" imgH="457200" progId="Equation.3">
                  <p:embed/>
                </p:oleObj>
              </mc:Choice>
              <mc:Fallback>
                <p:oleObj name="公式" r:id="rId11" imgW="1447800" imgH="457200" progId="Equation.3">
                  <p:embed/>
                  <p:pic>
                    <p:nvPicPr>
                      <p:cNvPr id="0" name="图片 154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31516" y="5157217"/>
                        <a:ext cx="3959225" cy="1258888"/>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additive="base">
                                        <p:cTn id="7" dur="500" fill="hold"/>
                                        <p:tgtEl>
                                          <p:spTgt spid="91"/>
                                        </p:tgtEl>
                                        <p:attrNameLst>
                                          <p:attrName>ppt_x</p:attrName>
                                        </p:attrNameLst>
                                      </p:cBhvr>
                                      <p:tavLst>
                                        <p:tav tm="0">
                                          <p:val>
                                            <p:strVal val="#ppt_x"/>
                                          </p:val>
                                        </p:tav>
                                        <p:tav tm="100000">
                                          <p:val>
                                            <p:strVal val="#ppt_x"/>
                                          </p:val>
                                        </p:tav>
                                      </p:tavLst>
                                    </p:anim>
                                    <p:anim calcmode="lin" valueType="num">
                                      <p:cBhvr additive="base">
                                        <p:cTn id="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3">
                                            <p:txEl>
                                              <p:pRg st="0" end="0"/>
                                            </p:txEl>
                                          </p:spTgt>
                                        </p:tgtEl>
                                        <p:attrNameLst>
                                          <p:attrName>style.visibility</p:attrName>
                                        </p:attrNameLst>
                                      </p:cBhvr>
                                      <p:to>
                                        <p:strVal val="visible"/>
                                      </p:to>
                                    </p:set>
                                    <p:animEffect transition="in" filter="wipe(left)">
                                      <p:cBhvr>
                                        <p:cTn id="13" dur="500"/>
                                        <p:tgtEl>
                                          <p:spTgt spid="93">
                                            <p:txEl>
                                              <p:pRg st="0" end="0"/>
                                            </p:txEl>
                                          </p:spTgt>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left)">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0"/>
                                        </p:tgtEl>
                                        <p:attrNameLst>
                                          <p:attrName>style.visibility</p:attrName>
                                        </p:attrNameLst>
                                      </p:cBhvr>
                                      <p:to>
                                        <p:strVal val="visible"/>
                                      </p:to>
                                    </p:set>
                                    <p:anim calcmode="lin" valueType="num">
                                      <p:cBhvr additive="base">
                                        <p:cTn id="22" dur="500" fill="hold"/>
                                        <p:tgtEl>
                                          <p:spTgt spid="100"/>
                                        </p:tgtEl>
                                        <p:attrNameLst>
                                          <p:attrName>ppt_x</p:attrName>
                                        </p:attrNameLst>
                                      </p:cBhvr>
                                      <p:tavLst>
                                        <p:tav tm="0">
                                          <p:val>
                                            <p:strVal val="#ppt_x"/>
                                          </p:val>
                                        </p:tav>
                                        <p:tav tm="100000">
                                          <p:val>
                                            <p:strVal val="#ppt_x"/>
                                          </p:val>
                                        </p:tav>
                                      </p:tavLst>
                                    </p:anim>
                                    <p:anim calcmode="lin" valueType="num">
                                      <p:cBhvr additive="base">
                                        <p:cTn id="23"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1"/>
                                        </p:tgtEl>
                                        <p:attrNameLst>
                                          <p:attrName>style.visibility</p:attrName>
                                        </p:attrNameLst>
                                      </p:cBhvr>
                                      <p:to>
                                        <p:strVal val="visible"/>
                                      </p:to>
                                    </p:set>
                                    <p:anim calcmode="lin" valueType="num">
                                      <p:cBhvr additive="base">
                                        <p:cTn id="28" dur="500" fill="hold"/>
                                        <p:tgtEl>
                                          <p:spTgt spid="101"/>
                                        </p:tgtEl>
                                        <p:attrNameLst>
                                          <p:attrName>ppt_x</p:attrName>
                                        </p:attrNameLst>
                                      </p:cBhvr>
                                      <p:tavLst>
                                        <p:tav tm="0">
                                          <p:val>
                                            <p:strVal val="#ppt_x"/>
                                          </p:val>
                                        </p:tav>
                                        <p:tav tm="100000">
                                          <p:val>
                                            <p:strVal val="#ppt_x"/>
                                          </p:val>
                                        </p:tav>
                                      </p:tavLst>
                                    </p:anim>
                                    <p:anim calcmode="lin" valueType="num">
                                      <p:cBhvr additive="base">
                                        <p:cTn id="29" dur="500" fill="hold"/>
                                        <p:tgtEl>
                                          <p:spTgt spid="101"/>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6"/>
                                        </p:tgtEl>
                                        <p:attrNameLst>
                                          <p:attrName>style.visibility</p:attrName>
                                        </p:attrNameLst>
                                      </p:cBhvr>
                                      <p:to>
                                        <p:strVal val="visible"/>
                                      </p:to>
                                    </p:set>
                                    <p:animEffect transition="in" filter="wipe(left)">
                                      <p:cBhvr>
                                        <p:cTn id="33" dur="500"/>
                                        <p:tgtEl>
                                          <p:spTgt spid="9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wipe(left)">
                                      <p:cBhvr>
                                        <p:cTn id="38"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0" name="矩形 8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7" name="Text Box 11"/>
          <p:cNvSpPr txBox="1">
            <a:spLocks noChangeArrowheads="1"/>
          </p:cNvSpPr>
          <p:nvPr/>
        </p:nvSpPr>
        <p:spPr bwMode="auto">
          <a:xfrm>
            <a:off x="355349" y="2361537"/>
            <a:ext cx="3911392"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lnSpc>
                <a:spcPct val="120000"/>
              </a:lnSpc>
              <a:spcBef>
                <a:spcPct val="0"/>
              </a:spcBef>
              <a:spcAft>
                <a:spcPct val="0"/>
              </a:spcAft>
              <a:buFont typeface="Wingdings" panose="05000000000000000000" pitchFamily="2" charset="2"/>
              <a:buChar char="l"/>
            </a:pPr>
            <a:r>
              <a:rPr kumimoji="1" lang="zh-CN" altLang="en-US" sz="2800" b="1">
                <a:solidFill>
                  <a:srgbClr val="002060"/>
                </a:solidFill>
                <a:latin typeface="Times New Roman" panose="02020603050405020304" pitchFamily="18" charset="0"/>
              </a:rPr>
              <a:t>感生电场的电场线是无头无尾的闭合曲线，所以又叫</a:t>
            </a:r>
            <a:r>
              <a:rPr kumimoji="1" lang="zh-CN" altLang="en-US" sz="2800" b="1">
                <a:solidFill>
                  <a:srgbClr val="C00000"/>
                </a:solidFill>
                <a:latin typeface="宋体" panose="02010600030101010101" pitchFamily="2" charset="-122"/>
              </a:rPr>
              <a:t>涡旋电场</a:t>
            </a:r>
            <a:r>
              <a:rPr kumimoji="1" lang="zh-CN" altLang="en-US" sz="2800" b="1">
                <a:solidFill>
                  <a:srgbClr val="002060"/>
                </a:solidFill>
                <a:latin typeface="Times New Roman" panose="02020603050405020304" pitchFamily="18" charset="0"/>
              </a:rPr>
              <a:t>。</a:t>
            </a:r>
            <a:endParaRPr kumimoji="1" lang="zh-CN" altLang="en-US" sz="2800" b="1">
              <a:solidFill>
                <a:srgbClr val="002060"/>
              </a:solidFill>
              <a:latin typeface="Times New Roman" panose="02020603050405020304" pitchFamily="18" charset="0"/>
            </a:endParaRPr>
          </a:p>
        </p:txBody>
      </p:sp>
      <p:sp>
        <p:nvSpPr>
          <p:cNvPr id="18" name="Text Box 12"/>
          <p:cNvSpPr txBox="1">
            <a:spLocks noChangeArrowheads="1"/>
          </p:cNvSpPr>
          <p:nvPr/>
        </p:nvSpPr>
        <p:spPr bwMode="auto">
          <a:xfrm>
            <a:off x="255962" y="935363"/>
            <a:ext cx="17957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spcBef>
                <a:spcPct val="20000"/>
              </a:spcBef>
              <a:spcAft>
                <a:spcPct val="0"/>
              </a:spcAft>
              <a:buFont typeface="Wingdings" panose="05000000000000000000" pitchFamily="2" charset="2"/>
              <a:buChar char="Ø"/>
            </a:pPr>
            <a:r>
              <a:rPr kumimoji="1" lang="zh-CN" altLang="en-US" sz="2800" b="1">
                <a:solidFill>
                  <a:srgbClr val="C00000"/>
                </a:solidFill>
                <a:latin typeface="Times New Roman" panose="02020603050405020304" pitchFamily="18" charset="0"/>
                <a:ea typeface="楷体_GB2312" pitchFamily="49" charset="-122"/>
              </a:rPr>
              <a:t>说明</a:t>
            </a:r>
            <a:r>
              <a:rPr kumimoji="1" lang="en-US" altLang="zh-CN" sz="2800" b="1">
                <a:solidFill>
                  <a:srgbClr val="C00000"/>
                </a:solidFill>
                <a:latin typeface="Times New Roman" panose="02020603050405020304" pitchFamily="18" charset="0"/>
                <a:ea typeface="楷体_GB2312" pitchFamily="49" charset="-122"/>
              </a:rPr>
              <a:t>1</a:t>
            </a:r>
            <a:r>
              <a:rPr kumimoji="1" lang="zh-CN" altLang="en-US" sz="2800" b="1">
                <a:solidFill>
                  <a:srgbClr val="C00000"/>
                </a:solidFill>
                <a:latin typeface="Times New Roman" panose="02020603050405020304" pitchFamily="18" charset="0"/>
                <a:ea typeface="楷体_GB2312" pitchFamily="49" charset="-122"/>
              </a:rPr>
              <a:t>：</a:t>
            </a:r>
            <a:endParaRPr kumimoji="1" lang="zh-CN" altLang="en-US" sz="3600" b="1">
              <a:solidFill>
                <a:srgbClr val="C00000"/>
              </a:solidFill>
              <a:latin typeface="Times New Roman" panose="02020603050405020304" pitchFamily="18" charset="0"/>
              <a:ea typeface="楷体_GB2312" pitchFamily="49" charset="-122"/>
            </a:endParaRPr>
          </a:p>
        </p:txBody>
      </p:sp>
      <p:grpSp>
        <p:nvGrpSpPr>
          <p:cNvPr id="19" name="Group 13"/>
          <p:cNvGrpSpPr/>
          <p:nvPr/>
        </p:nvGrpSpPr>
        <p:grpSpPr bwMode="auto">
          <a:xfrm>
            <a:off x="661569" y="1462613"/>
            <a:ext cx="6607175" cy="695325"/>
            <a:chOff x="720" y="3360"/>
            <a:chExt cx="3703" cy="438"/>
          </a:xfrm>
        </p:grpSpPr>
        <p:sp>
          <p:nvSpPr>
            <p:cNvPr id="20" name="Text Box 14"/>
            <p:cNvSpPr txBox="1">
              <a:spLocks noChangeArrowheads="1"/>
            </p:cNvSpPr>
            <p:nvPr/>
          </p:nvSpPr>
          <p:spPr bwMode="auto">
            <a:xfrm>
              <a:off x="2052" y="3408"/>
              <a:ext cx="23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2060"/>
                  </a:solidFill>
                  <a:latin typeface="宋体" panose="02010600030101010101" pitchFamily="2" charset="-122"/>
                </a:rPr>
                <a:t>感生电场是</a:t>
              </a:r>
              <a:r>
                <a:rPr kumimoji="1" lang="zh-CN" altLang="en-US" sz="2800" b="1">
                  <a:solidFill>
                    <a:srgbClr val="002060"/>
                  </a:solidFill>
                  <a:latin typeface="Times New Roman" panose="02020603050405020304" pitchFamily="18" charset="0"/>
                </a:rPr>
                <a:t>非保守场。</a:t>
              </a:r>
              <a:endParaRPr kumimoji="1" lang="zh-CN" altLang="en-US" sz="2800" b="1">
                <a:solidFill>
                  <a:srgbClr val="002060"/>
                </a:solidFill>
                <a:latin typeface="Times New Roman" panose="02020603050405020304" pitchFamily="18" charset="0"/>
              </a:endParaRPr>
            </a:p>
          </p:txBody>
        </p:sp>
        <p:graphicFrame>
          <p:nvGraphicFramePr>
            <p:cNvPr id="21" name="Object 15"/>
            <p:cNvGraphicFramePr>
              <a:graphicFrameLocks noChangeAspect="1"/>
            </p:cNvGraphicFramePr>
            <p:nvPr/>
          </p:nvGraphicFramePr>
          <p:xfrm>
            <a:off x="720" y="3360"/>
            <a:ext cx="1180" cy="438"/>
          </p:xfrm>
          <a:graphic>
            <a:graphicData uri="http://schemas.openxmlformats.org/presentationml/2006/ole">
              <mc:AlternateContent xmlns:mc="http://schemas.openxmlformats.org/markup-compatibility/2006">
                <mc:Choice xmlns:v="urn:schemas-microsoft-com:vml" Requires="v">
                  <p:oleObj spid="_x0000_s16458" name="Equation" r:id="rId1" imgW="761365" imgH="254000" progId="Equation.3">
                    <p:embed/>
                  </p:oleObj>
                </mc:Choice>
                <mc:Fallback>
                  <p:oleObj name="Equation" r:id="rId1" imgW="761365" imgH="254000" progId="Equation.3">
                    <p:embed/>
                    <p:pic>
                      <p:nvPicPr>
                        <p:cNvPr id="0" name="图片 164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360"/>
                          <a:ext cx="1180"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 name="Group 14"/>
          <p:cNvGrpSpPr/>
          <p:nvPr/>
        </p:nvGrpSpPr>
        <p:grpSpPr bwMode="auto">
          <a:xfrm>
            <a:off x="4248472" y="1782337"/>
            <a:ext cx="4572000" cy="4572000"/>
            <a:chOff x="1225" y="693"/>
            <a:chExt cx="2880" cy="2880"/>
          </a:xfrm>
        </p:grpSpPr>
        <p:sp>
          <p:nvSpPr>
            <p:cNvPr id="23" name="Oval 15"/>
            <p:cNvSpPr>
              <a:spLocks noChangeArrowheads="1"/>
            </p:cNvSpPr>
            <p:nvPr/>
          </p:nvSpPr>
          <p:spPr bwMode="auto">
            <a:xfrm>
              <a:off x="1525" y="1008"/>
              <a:ext cx="2267" cy="2267"/>
            </a:xfrm>
            <a:prstGeom prst="ellipse">
              <a:avLst/>
            </a:prstGeom>
            <a:noFill/>
            <a:ln w="28575">
              <a:solidFill>
                <a:srgbClr val="009900"/>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4" name="Oval 16"/>
            <p:cNvSpPr>
              <a:spLocks noChangeAspect="1" noChangeArrowheads="1"/>
            </p:cNvSpPr>
            <p:nvPr/>
          </p:nvSpPr>
          <p:spPr bwMode="auto">
            <a:xfrm>
              <a:off x="1225" y="693"/>
              <a:ext cx="2880" cy="2880"/>
            </a:xfrm>
            <a:prstGeom prst="ellipse">
              <a:avLst/>
            </a:prstGeom>
            <a:noFill/>
            <a:ln w="28575">
              <a:solidFill>
                <a:srgbClr val="009900"/>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26" name="Group 2"/>
          <p:cNvGrpSpPr/>
          <p:nvPr/>
        </p:nvGrpSpPr>
        <p:grpSpPr bwMode="auto">
          <a:xfrm>
            <a:off x="5099373" y="2680862"/>
            <a:ext cx="2835275" cy="2881312"/>
            <a:chOff x="1099" y="818"/>
            <a:chExt cx="2159" cy="1815"/>
          </a:xfrm>
        </p:grpSpPr>
        <p:sp>
          <p:nvSpPr>
            <p:cNvPr id="27" name="Oval 3" descr="小棋盘"/>
            <p:cNvSpPr>
              <a:spLocks noChangeArrowheads="1"/>
            </p:cNvSpPr>
            <p:nvPr/>
          </p:nvSpPr>
          <p:spPr bwMode="auto">
            <a:xfrm>
              <a:off x="1099" y="818"/>
              <a:ext cx="2159" cy="1786"/>
            </a:xfrm>
            <a:prstGeom prst="ellipse">
              <a:avLst/>
            </a:prstGeom>
            <a:pattFill prst="smCheck">
              <a:fgClr>
                <a:schemeClr val="accent1"/>
              </a:fgClr>
              <a:bgClr>
                <a:schemeClr val="bg1"/>
              </a:bgClr>
            </a:pattFill>
            <a:ln w="19050">
              <a:solidFill>
                <a:schemeClr val="tx1"/>
              </a:solidFill>
              <a:round/>
            </a:ln>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28" name="Object 4"/>
            <p:cNvGraphicFramePr>
              <a:graphicFrameLocks noChangeAspect="1"/>
            </p:cNvGraphicFramePr>
            <p:nvPr/>
          </p:nvGraphicFramePr>
          <p:xfrm>
            <a:off x="1628" y="1050"/>
            <a:ext cx="1280" cy="1583"/>
          </p:xfrm>
          <a:graphic>
            <a:graphicData uri="http://schemas.openxmlformats.org/presentationml/2006/ole">
              <mc:AlternateContent xmlns:mc="http://schemas.openxmlformats.org/markup-compatibility/2006">
                <mc:Choice xmlns:v="urn:schemas-microsoft-com:vml" Requires="v">
                  <p:oleObj spid="_x0000_s16459" name="Equation" r:id="rId3" imgW="383540" imgH="742950" progId="Equation.DSMT4">
                    <p:embed/>
                  </p:oleObj>
                </mc:Choice>
                <mc:Fallback>
                  <p:oleObj name="Equation" r:id="rId3" imgW="383540" imgH="742950" progId="Equation.DSMT4">
                    <p:embed/>
                    <p:pic>
                      <p:nvPicPr>
                        <p:cNvPr id="0" name="图片 164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 y="1050"/>
                          <a:ext cx="1280" cy="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
            <p:cNvGraphicFramePr>
              <a:graphicFrameLocks noChangeAspect="1"/>
            </p:cNvGraphicFramePr>
            <p:nvPr/>
          </p:nvGraphicFramePr>
          <p:xfrm>
            <a:off x="1152" y="1536"/>
            <a:ext cx="297" cy="345"/>
          </p:xfrm>
          <a:graphic>
            <a:graphicData uri="http://schemas.openxmlformats.org/presentationml/2006/ole">
              <mc:AlternateContent xmlns:mc="http://schemas.openxmlformats.org/markup-compatibility/2006">
                <mc:Choice xmlns:v="urn:schemas-microsoft-com:vml" Requires="v">
                  <p:oleObj spid="_x0000_s16460" name="公式" r:id="rId5" imgW="139065" imgH="163195" progId="Equation.3">
                    <p:embed/>
                  </p:oleObj>
                </mc:Choice>
                <mc:Fallback>
                  <p:oleObj name="公式" r:id="rId5" imgW="139065" imgH="163195" progId="Equation.3">
                    <p:embed/>
                    <p:pic>
                      <p:nvPicPr>
                        <p:cNvPr id="0" name="图片 164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1536"/>
                          <a:ext cx="297"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6"/>
          <p:cNvGrpSpPr/>
          <p:nvPr/>
        </p:nvGrpSpPr>
        <p:grpSpPr bwMode="auto">
          <a:xfrm>
            <a:off x="7318698" y="2909462"/>
            <a:ext cx="1355725" cy="1109662"/>
            <a:chOff x="2461" y="923"/>
            <a:chExt cx="854" cy="699"/>
          </a:xfrm>
        </p:grpSpPr>
        <p:graphicFrame>
          <p:nvGraphicFramePr>
            <p:cNvPr id="31" name="Object 7"/>
            <p:cNvGraphicFramePr>
              <a:graphicFrameLocks noChangeAspect="1"/>
            </p:cNvGraphicFramePr>
            <p:nvPr/>
          </p:nvGraphicFramePr>
          <p:xfrm>
            <a:off x="2461" y="1152"/>
            <a:ext cx="275" cy="296"/>
          </p:xfrm>
          <a:graphic>
            <a:graphicData uri="http://schemas.openxmlformats.org/presentationml/2006/ole">
              <mc:AlternateContent xmlns:mc="http://schemas.openxmlformats.org/markup-compatibility/2006">
                <mc:Choice xmlns:v="urn:schemas-microsoft-com:vml" Requires="v">
                  <p:oleObj spid="_x0000_s16461" name="公式" r:id="rId7" imgW="139065" imgH="154940" progId="Equation.3">
                    <p:embed/>
                  </p:oleObj>
                </mc:Choice>
                <mc:Fallback>
                  <p:oleObj name="公式" r:id="rId7" imgW="139065" imgH="154940" progId="Equation.3">
                    <p:embed/>
                    <p:pic>
                      <p:nvPicPr>
                        <p:cNvPr id="0" name="图片 164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61" y="1152"/>
                          <a:ext cx="27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8"/>
            <p:cNvGraphicFramePr>
              <a:graphicFrameLocks noChangeAspect="1"/>
            </p:cNvGraphicFramePr>
            <p:nvPr/>
          </p:nvGraphicFramePr>
          <p:xfrm>
            <a:off x="2564" y="923"/>
            <a:ext cx="751" cy="699"/>
          </p:xfrm>
          <a:graphic>
            <a:graphicData uri="http://schemas.openxmlformats.org/presentationml/2006/ole">
              <mc:AlternateContent xmlns:mc="http://schemas.openxmlformats.org/markup-compatibility/2006">
                <mc:Choice xmlns:v="urn:schemas-microsoft-com:vml" Requires="v">
                  <p:oleObj spid="_x0000_s16462" name="Equation" r:id="rId9" imgW="400050" imgH="367665" progId="Equation.DSMT4">
                    <p:embed/>
                  </p:oleObj>
                </mc:Choice>
                <mc:Fallback>
                  <p:oleObj name="Equation" r:id="rId9" imgW="400050" imgH="367665" progId="Equation.DSMT4">
                    <p:embed/>
                    <p:pic>
                      <p:nvPicPr>
                        <p:cNvPr id="0" name="图片 164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64" y="923"/>
                          <a:ext cx="751" cy="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 name="Group 10"/>
          <p:cNvGrpSpPr>
            <a:grpSpLocks noChangeAspect="1"/>
          </p:cNvGrpSpPr>
          <p:nvPr/>
        </p:nvGrpSpPr>
        <p:grpSpPr bwMode="auto">
          <a:xfrm>
            <a:off x="5427985" y="3044399"/>
            <a:ext cx="2159000" cy="2159000"/>
            <a:chOff x="1968" y="1520"/>
            <a:chExt cx="1360" cy="1360"/>
          </a:xfrm>
        </p:grpSpPr>
        <p:sp>
          <p:nvSpPr>
            <p:cNvPr id="35" name="Oval 11"/>
            <p:cNvSpPr>
              <a:spLocks noChangeAspect="1" noChangeArrowheads="1"/>
            </p:cNvSpPr>
            <p:nvPr/>
          </p:nvSpPr>
          <p:spPr bwMode="auto">
            <a:xfrm>
              <a:off x="2495" y="2045"/>
              <a:ext cx="317" cy="317"/>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6" name="Oval 12"/>
            <p:cNvSpPr>
              <a:spLocks noChangeArrowheads="1"/>
            </p:cNvSpPr>
            <p:nvPr/>
          </p:nvSpPr>
          <p:spPr bwMode="auto">
            <a:xfrm>
              <a:off x="2208" y="1733"/>
              <a:ext cx="907" cy="907"/>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7" name="Oval 13"/>
            <p:cNvSpPr>
              <a:spLocks noChangeArrowheads="1"/>
            </p:cNvSpPr>
            <p:nvPr/>
          </p:nvSpPr>
          <p:spPr bwMode="auto">
            <a:xfrm>
              <a:off x="1968" y="1520"/>
              <a:ext cx="1360" cy="1360"/>
            </a:xfrm>
            <a:prstGeom prst="ellipse">
              <a:avLst/>
            </a:pr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38" name="Group 19"/>
          <p:cNvGrpSpPr/>
          <p:nvPr/>
        </p:nvGrpSpPr>
        <p:grpSpPr bwMode="auto">
          <a:xfrm>
            <a:off x="5767710" y="4381074"/>
            <a:ext cx="949325" cy="796925"/>
            <a:chOff x="1462" y="2234"/>
            <a:chExt cx="598" cy="502"/>
          </a:xfrm>
        </p:grpSpPr>
        <p:grpSp>
          <p:nvGrpSpPr>
            <p:cNvPr id="39" name="Group 20"/>
            <p:cNvGrpSpPr/>
            <p:nvPr/>
          </p:nvGrpSpPr>
          <p:grpSpPr bwMode="auto">
            <a:xfrm>
              <a:off x="1776" y="2234"/>
              <a:ext cx="284" cy="502"/>
              <a:chOff x="2352" y="2330"/>
              <a:chExt cx="284" cy="502"/>
            </a:xfrm>
          </p:grpSpPr>
          <p:sp>
            <p:nvSpPr>
              <p:cNvPr id="41" name="Line 21"/>
              <p:cNvSpPr>
                <a:spLocks noChangeShapeType="1"/>
              </p:cNvSpPr>
              <p:nvPr/>
            </p:nvSpPr>
            <p:spPr bwMode="auto">
              <a:xfrm>
                <a:off x="2352" y="2832"/>
                <a:ext cx="240" cy="0"/>
              </a:xfrm>
              <a:prstGeom prst="line">
                <a:avLst/>
              </a:prstGeom>
              <a:noFill/>
              <a:ln w="5715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2" name="Line 22"/>
              <p:cNvSpPr>
                <a:spLocks noChangeShapeType="1"/>
              </p:cNvSpPr>
              <p:nvPr/>
            </p:nvSpPr>
            <p:spPr bwMode="auto">
              <a:xfrm>
                <a:off x="2352" y="2601"/>
                <a:ext cx="240" cy="0"/>
              </a:xfrm>
              <a:prstGeom prst="line">
                <a:avLst/>
              </a:prstGeom>
              <a:noFill/>
              <a:ln w="5715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3" name="Line 23"/>
              <p:cNvSpPr>
                <a:spLocks noChangeShapeType="1"/>
              </p:cNvSpPr>
              <p:nvPr/>
            </p:nvSpPr>
            <p:spPr bwMode="auto">
              <a:xfrm>
                <a:off x="2396" y="2330"/>
                <a:ext cx="240" cy="0"/>
              </a:xfrm>
              <a:prstGeom prst="line">
                <a:avLst/>
              </a:prstGeom>
              <a:noFill/>
              <a:ln w="57150">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aphicFrame>
          <p:nvGraphicFramePr>
            <p:cNvPr id="40" name="Object 24"/>
            <p:cNvGraphicFramePr>
              <a:graphicFrameLocks noChangeAspect="1"/>
            </p:cNvGraphicFramePr>
            <p:nvPr/>
          </p:nvGraphicFramePr>
          <p:xfrm>
            <a:off x="1462" y="2256"/>
            <a:ext cx="388" cy="410"/>
          </p:xfrm>
          <a:graphic>
            <a:graphicData uri="http://schemas.openxmlformats.org/presentationml/2006/ole">
              <mc:AlternateContent xmlns:mc="http://schemas.openxmlformats.org/markup-compatibility/2006">
                <mc:Choice xmlns:v="urn:schemas-microsoft-com:vml" Requires="v">
                  <p:oleObj spid="_x0000_s16463" name="Equation" r:id="rId11" imgW="196215" imgH="203835" progId="Equation.DSMT4">
                    <p:embed/>
                  </p:oleObj>
                </mc:Choice>
                <mc:Fallback>
                  <p:oleObj name="Equation" r:id="rId11" imgW="196215" imgH="203835" progId="Equation.DSMT4">
                    <p:embed/>
                    <p:pic>
                      <p:nvPicPr>
                        <p:cNvPr id="0" name="图片 164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62" y="2256"/>
                          <a:ext cx="388"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4" name="Group 25"/>
          <p:cNvGrpSpPr/>
          <p:nvPr/>
        </p:nvGrpSpPr>
        <p:grpSpPr bwMode="auto">
          <a:xfrm>
            <a:off x="5796136" y="5728865"/>
            <a:ext cx="1012825" cy="652463"/>
            <a:chOff x="1378" y="3083"/>
            <a:chExt cx="638" cy="411"/>
          </a:xfrm>
        </p:grpSpPr>
        <p:sp>
          <p:nvSpPr>
            <p:cNvPr id="45" name="Line 26"/>
            <p:cNvSpPr>
              <a:spLocks noChangeShapeType="1"/>
            </p:cNvSpPr>
            <p:nvPr/>
          </p:nvSpPr>
          <p:spPr bwMode="auto">
            <a:xfrm>
              <a:off x="1776" y="3168"/>
              <a:ext cx="240" cy="0"/>
            </a:xfrm>
            <a:prstGeom prst="line">
              <a:avLst/>
            </a:prstGeom>
            <a:noFill/>
            <a:ln w="57150">
              <a:solidFill>
                <a:srgbClr val="00418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6" name="Line 27"/>
            <p:cNvSpPr>
              <a:spLocks noChangeShapeType="1"/>
            </p:cNvSpPr>
            <p:nvPr/>
          </p:nvSpPr>
          <p:spPr bwMode="auto">
            <a:xfrm>
              <a:off x="1776" y="3467"/>
              <a:ext cx="240" cy="0"/>
            </a:xfrm>
            <a:prstGeom prst="line">
              <a:avLst/>
            </a:prstGeom>
            <a:noFill/>
            <a:ln w="57150">
              <a:solidFill>
                <a:srgbClr val="004182"/>
              </a:solidFill>
              <a:round/>
              <a:tailEnd type="triangle" w="med" len="med"/>
            </a:ln>
            <a:extLst>
              <a:ext uri="{909E8E84-426E-40DD-AFC4-6F175D3DCCD1}">
                <a14:hiddenFill xmlns:a14="http://schemas.microsoft.com/office/drawing/2010/main">
                  <a:noFill/>
                </a14:hiddenFill>
              </a:ext>
            </a:extLst>
          </p:spPr>
          <p:txBody>
            <a:bodyPr wrap="none" anchor="ctr">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48" name="Object 30"/>
            <p:cNvGraphicFramePr>
              <a:graphicFrameLocks noChangeAspect="1"/>
            </p:cNvGraphicFramePr>
            <p:nvPr/>
          </p:nvGraphicFramePr>
          <p:xfrm>
            <a:off x="1378" y="3083"/>
            <a:ext cx="389" cy="411"/>
          </p:xfrm>
          <a:graphic>
            <a:graphicData uri="http://schemas.openxmlformats.org/presentationml/2006/ole">
              <mc:AlternateContent xmlns:mc="http://schemas.openxmlformats.org/markup-compatibility/2006">
                <mc:Choice xmlns:v="urn:schemas-microsoft-com:vml" Requires="v">
                  <p:oleObj spid="_x0000_s16464" name="Equation" r:id="rId13" imgW="196215" imgH="203835" progId="Equation.DSMT4">
                    <p:embed/>
                  </p:oleObj>
                </mc:Choice>
                <mc:Fallback>
                  <p:oleObj name="Equation" r:id="rId13" imgW="196215" imgH="203835" progId="Equation.DSMT4">
                    <p:embed/>
                    <p:pic>
                      <p:nvPicPr>
                        <p:cNvPr id="0" name="图片 164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78" y="3083"/>
                          <a:ext cx="389" cy="4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 name="Rectangle 31"/>
          <p:cNvSpPr>
            <a:spLocks noChangeArrowheads="1"/>
          </p:cNvSpPr>
          <p:nvPr/>
        </p:nvSpPr>
        <p:spPr bwMode="auto">
          <a:xfrm>
            <a:off x="467544" y="4196648"/>
            <a:ext cx="3780928" cy="201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marL="457200" indent="-457200" eaLnBrk="0" fontAlgn="base" hangingPunct="0">
              <a:lnSpc>
                <a:spcPct val="120000"/>
              </a:lnSpc>
              <a:spcBef>
                <a:spcPct val="0"/>
              </a:spcBef>
              <a:spcAft>
                <a:spcPct val="0"/>
              </a:spcAft>
              <a:buFont typeface="Wingdings" panose="05000000000000000000" pitchFamily="2" charset="2"/>
              <a:buChar char="l"/>
            </a:pPr>
            <a:r>
              <a:rPr kumimoji="1" lang="zh-CN" altLang="en-US" sz="2600" b="1">
                <a:solidFill>
                  <a:srgbClr val="C00000"/>
                </a:solidFill>
                <a:latin typeface="Bookman Old Style" panose="02050604050505020204" pitchFamily="18" charset="0"/>
                <a:ea typeface="宋体" panose="02010600030101010101" pitchFamily="2" charset="-122"/>
              </a:rPr>
              <a:t>注意：</a:t>
            </a:r>
            <a:r>
              <a:rPr kumimoji="1" lang="zh-CN" altLang="en-US" sz="2600" b="1">
                <a:solidFill>
                  <a:srgbClr val="000000"/>
                </a:solidFill>
                <a:latin typeface="Bookman Old Style" panose="02050604050505020204" pitchFamily="18" charset="0"/>
                <a:ea typeface="宋体" panose="02010600030101010101" pitchFamily="2" charset="-122"/>
              </a:rPr>
              <a:t>感生电场的电场线不仅仅存在于有磁场的区域，外部同样也有。</a:t>
            </a:r>
            <a:endParaRPr kumimoji="1" lang="zh-CN" altLang="en-US" sz="2600" b="1">
              <a:solidFill>
                <a:srgbClr val="000000"/>
              </a:solidFill>
              <a:latin typeface="Bookman Old Style" panose="020506040505050202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6159915" y="631302"/>
          <a:ext cx="2854140" cy="907511"/>
        </p:xfrm>
        <a:graphic>
          <a:graphicData uri="http://schemas.openxmlformats.org/presentationml/2006/ole">
            <mc:AlternateContent xmlns:mc="http://schemas.openxmlformats.org/markup-compatibility/2006">
              <mc:Choice xmlns:v="urn:schemas-microsoft-com:vml" Requires="v">
                <p:oleObj spid="_x0000_s16465" name="公式" r:id="rId15" imgW="1447800" imgH="457200" progId="Equation.3">
                  <p:embed/>
                </p:oleObj>
              </mc:Choice>
              <mc:Fallback>
                <p:oleObj name="公式" r:id="rId15" imgW="1447800" imgH="457200" progId="Equation.3">
                  <p:embed/>
                  <p:pic>
                    <p:nvPicPr>
                      <p:cNvPr id="0" name="图片 164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9915" y="631302"/>
                        <a:ext cx="2854140" cy="907511"/>
                      </a:xfrm>
                      <a:prstGeom prst="rect">
                        <a:avLst/>
                      </a:prstGeom>
                      <a:solidFill>
                        <a:srgbClr val="FFFFCC"/>
                      </a:solidFill>
                      <a:ln w="9525">
                        <a:solidFill>
                          <a:srgbClr val="FF0000"/>
                        </a:solidFill>
                        <a:miter lim="800000"/>
                        <a:headEnd/>
                        <a:tailEnd/>
                      </a:ln>
                      <a:effectLst/>
                    </p:spPr>
                  </p:pic>
                </p:oleObj>
              </mc:Fallback>
            </mc:AlternateContent>
          </a:graphicData>
        </a:graphic>
      </p:graphicFrame>
      <p:sp>
        <p:nvSpPr>
          <p:cNvPr id="50"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 calcmode="lin" valueType="num">
                                      <p:cBhvr additive="base">
                                        <p:cTn id="12"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32"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ircle(out)">
                                      <p:cBhvr>
                                        <p:cTn id="18" dur="500"/>
                                        <p:tgtEl>
                                          <p:spTgt spid="22"/>
                                        </p:tgtEl>
                                      </p:cBhvr>
                                    </p:animEffect>
                                  </p:childTnLst>
                                </p:cTn>
                              </p:par>
                            </p:childTnLst>
                          </p:cTn>
                        </p:par>
                        <p:par>
                          <p:cTn id="19" fill="hold">
                            <p:stCondLst>
                              <p:cond delay="500"/>
                            </p:stCondLst>
                            <p:childTnLst>
                              <p:par>
                                <p:cTn id="20" presetID="6" presetClass="entr" presetSubtype="3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circle(out)">
                                      <p:cBhvr>
                                        <p:cTn id="22" dur="500"/>
                                        <p:tgtEl>
                                          <p:spTgt spid="26"/>
                                        </p:tgtEl>
                                      </p:cBhvr>
                                    </p:animEffect>
                                  </p:childTnLst>
                                </p:cTn>
                              </p:par>
                            </p:childTnLst>
                          </p:cTn>
                        </p:par>
                        <p:par>
                          <p:cTn id="23" fill="hold">
                            <p:stCondLst>
                              <p:cond delay="1000"/>
                            </p:stCondLst>
                            <p:childTnLst>
                              <p:par>
                                <p:cTn id="24" presetID="6" presetClass="entr" presetSubtype="32"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circle(out)">
                                      <p:cBhvr>
                                        <p:cTn id="26" dur="500"/>
                                        <p:tgtEl>
                                          <p:spTgt spid="30"/>
                                        </p:tgtEl>
                                      </p:cBhvr>
                                    </p:animEffect>
                                  </p:childTnLst>
                                </p:cTn>
                              </p:par>
                            </p:childTnLst>
                          </p:cTn>
                        </p:par>
                        <p:par>
                          <p:cTn id="27" fill="hold">
                            <p:stCondLst>
                              <p:cond delay="1500"/>
                            </p:stCondLst>
                            <p:childTnLst>
                              <p:par>
                                <p:cTn id="28" presetID="6" presetClass="entr" presetSubtype="32"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circle(out)">
                                      <p:cBhvr>
                                        <p:cTn id="30" dur="500"/>
                                        <p:tgtEl>
                                          <p:spTgt spid="33"/>
                                        </p:tgtEl>
                                      </p:cBhvr>
                                    </p:animEffect>
                                  </p:childTnLst>
                                </p:cTn>
                              </p:par>
                            </p:childTnLst>
                          </p:cTn>
                        </p:par>
                        <p:par>
                          <p:cTn id="31" fill="hold">
                            <p:stCondLst>
                              <p:cond delay="2000"/>
                            </p:stCondLst>
                            <p:childTnLst>
                              <p:par>
                                <p:cTn id="32" presetID="6" presetClass="entr" presetSubtype="32"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circle(out)">
                                      <p:cBhvr>
                                        <p:cTn id="34" dur="500"/>
                                        <p:tgtEl>
                                          <p:spTgt spid="38"/>
                                        </p:tgtEl>
                                      </p:cBhvr>
                                    </p:animEffect>
                                  </p:childTnLst>
                                </p:cTn>
                              </p:par>
                            </p:childTnLst>
                          </p:cTn>
                        </p:par>
                        <p:par>
                          <p:cTn id="35" fill="hold">
                            <p:stCondLst>
                              <p:cond delay="2500"/>
                            </p:stCondLst>
                            <p:childTnLst>
                              <p:par>
                                <p:cTn id="36" presetID="6" presetClass="entr" presetSubtype="32"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circle(out)">
                                      <p:cBhvr>
                                        <p:cTn id="38" dur="500"/>
                                        <p:tgtEl>
                                          <p:spTgt spid="44"/>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
                                            <p:txEl>
                                              <p:pRg st="0" end="0"/>
                                            </p:txEl>
                                          </p:spTgt>
                                        </p:tgtEl>
                                        <p:attrNameLst>
                                          <p:attrName>style.visibility</p:attrName>
                                        </p:attrNameLst>
                                      </p:cBhvr>
                                      <p:to>
                                        <p:strVal val="visible"/>
                                      </p:to>
                                    </p:set>
                                    <p:anim calcmode="lin" valueType="num">
                                      <p:cBhvr additive="base">
                                        <p:cTn id="43"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build="p"/>
      <p:bldP spid="4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12"/>
          <p:cNvSpPr txBox="1">
            <a:spLocks noChangeArrowheads="1"/>
          </p:cNvSpPr>
          <p:nvPr/>
        </p:nvSpPr>
        <p:spPr bwMode="auto">
          <a:xfrm>
            <a:off x="845504" y="3129669"/>
            <a:ext cx="5181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20000"/>
              </a:lnSpc>
              <a:spcBef>
                <a:spcPct val="0"/>
              </a:spcBef>
              <a:spcAft>
                <a:spcPct val="0"/>
              </a:spcAft>
            </a:pPr>
            <a:r>
              <a:rPr kumimoji="1" lang="zh-CN" altLang="en-US" sz="2800" b="1">
                <a:solidFill>
                  <a:srgbClr val="000000"/>
                </a:solidFill>
                <a:latin typeface="Times New Roman" panose="02020603050405020304" pitchFamily="18" charset="0"/>
              </a:rPr>
              <a:t>     的法线方向应选得与曲线</a:t>
            </a:r>
            <a:r>
              <a:rPr kumimoji="1" lang="zh-CN" altLang="en-US" sz="2800" b="1" i="1">
                <a:solidFill>
                  <a:srgbClr val="000000"/>
                </a:solidFill>
                <a:latin typeface="Times New Roman" panose="02020603050405020304" pitchFamily="18" charset="0"/>
              </a:rPr>
              <a:t> </a:t>
            </a:r>
            <a:r>
              <a:rPr kumimoji="1" lang="en-US" altLang="zh-CN" sz="2800" b="1" i="1">
                <a:solidFill>
                  <a:srgbClr val="000000"/>
                </a:solidFill>
                <a:latin typeface="Times New Roman" panose="02020603050405020304" pitchFamily="18" charset="0"/>
              </a:rPr>
              <a:t>L</a:t>
            </a:r>
            <a:r>
              <a:rPr kumimoji="1" lang="zh-CN" altLang="zh-CN" sz="2800" b="1">
                <a:solidFill>
                  <a:srgbClr val="000000"/>
                </a:solidFill>
                <a:latin typeface="Times New Roman" panose="02020603050405020304" pitchFamily="18" charset="0"/>
              </a:rPr>
              <a:t>的积分方向成右手螺旋关系</a:t>
            </a:r>
            <a:endParaRPr kumimoji="1" lang="zh-CN" altLang="en-US" sz="2800" b="1">
              <a:solidFill>
                <a:srgbClr val="000000"/>
              </a:solidFill>
              <a:latin typeface="Times New Roman" panose="02020603050405020304" pitchFamily="18" charset="0"/>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0" name="矩形 8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8" name="Text Box 12"/>
          <p:cNvSpPr txBox="1">
            <a:spLocks noChangeArrowheads="1"/>
          </p:cNvSpPr>
          <p:nvPr/>
        </p:nvSpPr>
        <p:spPr bwMode="auto">
          <a:xfrm>
            <a:off x="255962" y="935363"/>
            <a:ext cx="17957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spcBef>
                <a:spcPct val="20000"/>
              </a:spcBef>
              <a:spcAft>
                <a:spcPct val="0"/>
              </a:spcAft>
              <a:buFont typeface="Wingdings" panose="05000000000000000000" pitchFamily="2" charset="2"/>
              <a:buChar char="Ø"/>
            </a:pPr>
            <a:r>
              <a:rPr kumimoji="1" lang="zh-CN" altLang="en-US" sz="2800" b="1">
                <a:solidFill>
                  <a:srgbClr val="C00000"/>
                </a:solidFill>
                <a:latin typeface="Times New Roman" panose="02020603050405020304" pitchFamily="18" charset="0"/>
                <a:ea typeface="楷体_GB2312" pitchFamily="49" charset="-122"/>
              </a:rPr>
              <a:t>说明</a:t>
            </a:r>
            <a:r>
              <a:rPr kumimoji="1" lang="en-US" altLang="zh-CN" sz="2800" b="1">
                <a:solidFill>
                  <a:srgbClr val="C00000"/>
                </a:solidFill>
                <a:latin typeface="Times New Roman" panose="02020603050405020304" pitchFamily="18" charset="0"/>
                <a:ea typeface="楷体_GB2312" pitchFamily="49" charset="-122"/>
              </a:rPr>
              <a:t>2</a:t>
            </a:r>
            <a:r>
              <a:rPr kumimoji="1" lang="zh-CN" altLang="en-US" sz="2800" b="1">
                <a:solidFill>
                  <a:srgbClr val="C00000"/>
                </a:solidFill>
                <a:latin typeface="Times New Roman" panose="02020603050405020304" pitchFamily="18" charset="0"/>
                <a:ea typeface="楷体_GB2312" pitchFamily="49" charset="-122"/>
              </a:rPr>
              <a:t>：</a:t>
            </a:r>
            <a:endParaRPr kumimoji="1" lang="zh-CN" altLang="en-US" sz="3600" b="1">
              <a:solidFill>
                <a:srgbClr val="C00000"/>
              </a:solidFill>
              <a:latin typeface="Times New Roman" panose="02020603050405020304" pitchFamily="18" charset="0"/>
              <a:ea typeface="楷体_GB2312" pitchFamily="49" charset="-122"/>
            </a:endParaRPr>
          </a:p>
        </p:txBody>
      </p:sp>
      <p:sp>
        <p:nvSpPr>
          <p:cNvPr id="47" name="Text Box 3"/>
          <p:cNvSpPr txBox="1">
            <a:spLocks noChangeArrowheads="1"/>
          </p:cNvSpPr>
          <p:nvPr/>
        </p:nvSpPr>
        <p:spPr bwMode="auto">
          <a:xfrm>
            <a:off x="544513" y="2605088"/>
            <a:ext cx="5482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fontAlgn="base" hangingPunct="1">
              <a:spcBef>
                <a:spcPct val="0"/>
              </a:spcBef>
              <a:spcAft>
                <a:spcPct val="0"/>
              </a:spcAft>
              <a:buFont typeface="Wingdings" panose="05000000000000000000" pitchFamily="2" charset="2"/>
              <a:buChar char="l"/>
            </a:pPr>
            <a:r>
              <a:rPr kumimoji="1" lang="en-US" altLang="zh-CN" sz="2800" b="1" i="1">
                <a:solidFill>
                  <a:srgbClr val="000000"/>
                </a:solidFill>
                <a:latin typeface="Times New Roman" panose="02020603050405020304" pitchFamily="18" charset="0"/>
              </a:rPr>
              <a:t>S</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是以 </a:t>
            </a:r>
            <a:r>
              <a:rPr kumimoji="1" lang="en-US" altLang="zh-CN" sz="2800" b="1" i="1">
                <a:solidFill>
                  <a:srgbClr val="000000"/>
                </a:solidFill>
                <a:latin typeface="Times New Roman" panose="02020603050405020304" pitchFamily="18" charset="0"/>
              </a:rPr>
              <a:t>L</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为边界的任一曲面。</a:t>
            </a:r>
            <a:endParaRPr kumimoji="1" lang="zh-CN" altLang="en-US" sz="2800" b="1">
              <a:solidFill>
                <a:srgbClr val="000000"/>
              </a:solidFill>
              <a:latin typeface="Times New Roman" panose="02020603050405020304" pitchFamily="18" charset="0"/>
            </a:endParaRPr>
          </a:p>
        </p:txBody>
      </p:sp>
      <p:grpSp>
        <p:nvGrpSpPr>
          <p:cNvPr id="50" name="Group 4"/>
          <p:cNvGrpSpPr/>
          <p:nvPr/>
        </p:nvGrpSpPr>
        <p:grpSpPr bwMode="auto">
          <a:xfrm>
            <a:off x="6781800" y="2362200"/>
            <a:ext cx="2052638" cy="1858963"/>
            <a:chOff x="3744" y="2208"/>
            <a:chExt cx="1293" cy="1171"/>
          </a:xfrm>
        </p:grpSpPr>
        <p:sp>
          <p:nvSpPr>
            <p:cNvPr id="51" name="Oval 5"/>
            <p:cNvSpPr>
              <a:spLocks noChangeArrowheads="1"/>
            </p:cNvSpPr>
            <p:nvPr/>
          </p:nvSpPr>
          <p:spPr bwMode="auto">
            <a:xfrm>
              <a:off x="3744" y="2688"/>
              <a:ext cx="1104" cy="624"/>
            </a:xfrm>
            <a:prstGeom prst="ellipse">
              <a:avLst/>
            </a:prstGeom>
            <a:noFill/>
            <a:ln w="3175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2" name="Line 6"/>
            <p:cNvSpPr>
              <a:spLocks noChangeShapeType="1"/>
            </p:cNvSpPr>
            <p:nvPr/>
          </p:nvSpPr>
          <p:spPr bwMode="auto">
            <a:xfrm flipV="1">
              <a:off x="4320" y="2304"/>
              <a:ext cx="0" cy="72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53" name="Arc 7"/>
            <p:cNvSpPr/>
            <p:nvPr/>
          </p:nvSpPr>
          <p:spPr bwMode="auto">
            <a:xfrm rot="5754125">
              <a:off x="4477" y="2705"/>
              <a:ext cx="169" cy="576"/>
            </a:xfrm>
            <a:custGeom>
              <a:avLst/>
              <a:gdLst>
                <a:gd name="T0" fmla="*/ 0 w 6947"/>
                <a:gd name="T1" fmla="*/ 0 h 21600"/>
                <a:gd name="T2" fmla="*/ 0 w 6947"/>
                <a:gd name="T3" fmla="*/ 0 h 21600"/>
                <a:gd name="T4" fmla="*/ 0 w 6947"/>
                <a:gd name="T5" fmla="*/ 0 h 21600"/>
                <a:gd name="T6" fmla="*/ 0 60000 65536"/>
                <a:gd name="T7" fmla="*/ 0 60000 65536"/>
                <a:gd name="T8" fmla="*/ 0 60000 65536"/>
                <a:gd name="T9" fmla="*/ 0 w 6947"/>
                <a:gd name="T10" fmla="*/ 0 h 21600"/>
                <a:gd name="T11" fmla="*/ 6947 w 6947"/>
                <a:gd name="T12" fmla="*/ 21600 h 21600"/>
              </a:gdLst>
              <a:ahLst/>
              <a:cxnLst>
                <a:cxn ang="T6">
                  <a:pos x="T0" y="T1"/>
                </a:cxn>
                <a:cxn ang="T7">
                  <a:pos x="T2" y="T3"/>
                </a:cxn>
                <a:cxn ang="T8">
                  <a:pos x="T4" y="T5"/>
                </a:cxn>
              </a:cxnLst>
              <a:rect l="T9" t="T10" r="T11" b="T12"/>
              <a:pathLst>
                <a:path w="6947" h="21600" fill="none" extrusionOk="0">
                  <a:moveTo>
                    <a:pt x="-1" y="0"/>
                  </a:moveTo>
                  <a:cubicBezTo>
                    <a:pt x="2362" y="0"/>
                    <a:pt x="4709" y="387"/>
                    <a:pt x="6947" y="1147"/>
                  </a:cubicBezTo>
                </a:path>
                <a:path w="6947" h="21600" stroke="0" extrusionOk="0">
                  <a:moveTo>
                    <a:pt x="-1" y="0"/>
                  </a:moveTo>
                  <a:cubicBezTo>
                    <a:pt x="2362" y="0"/>
                    <a:pt x="4709" y="387"/>
                    <a:pt x="6947" y="1147"/>
                  </a:cubicBezTo>
                  <a:lnTo>
                    <a:pt x="0" y="21600"/>
                  </a:lnTo>
                  <a:close/>
                </a:path>
              </a:pathLst>
            </a:custGeom>
            <a:noFill/>
            <a:ln w="38100">
              <a:solidFill>
                <a:schemeClr val="tx1"/>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54" name="Object 8"/>
            <p:cNvGraphicFramePr>
              <a:graphicFrameLocks noChangeAspect="1"/>
            </p:cNvGraphicFramePr>
            <p:nvPr/>
          </p:nvGraphicFramePr>
          <p:xfrm>
            <a:off x="3984" y="2880"/>
            <a:ext cx="236" cy="275"/>
          </p:xfrm>
          <a:graphic>
            <a:graphicData uri="http://schemas.openxmlformats.org/presentationml/2006/ole">
              <mc:AlternateContent xmlns:mc="http://schemas.openxmlformats.org/markup-compatibility/2006">
                <mc:Choice xmlns:v="urn:schemas-microsoft-com:vml" Requires="v">
                  <p:oleObj spid="_x0000_s17464" name="公式" r:id="rId1" imgW="130810" imgH="154940" progId="Equation.3">
                    <p:embed/>
                  </p:oleObj>
                </mc:Choice>
                <mc:Fallback>
                  <p:oleObj name="公式" r:id="rId1" imgW="130810" imgH="154940" progId="Equation.3">
                    <p:embed/>
                    <p:pic>
                      <p:nvPicPr>
                        <p:cNvPr id="0" name="图片 174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2880"/>
                          <a:ext cx="236"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9"/>
            <p:cNvGraphicFramePr>
              <a:graphicFrameLocks noChangeAspect="1"/>
            </p:cNvGraphicFramePr>
            <p:nvPr/>
          </p:nvGraphicFramePr>
          <p:xfrm>
            <a:off x="4801" y="3124"/>
            <a:ext cx="236" cy="255"/>
          </p:xfrm>
          <a:graphic>
            <a:graphicData uri="http://schemas.openxmlformats.org/presentationml/2006/ole">
              <mc:AlternateContent xmlns:mc="http://schemas.openxmlformats.org/markup-compatibility/2006">
                <mc:Choice xmlns:v="urn:schemas-microsoft-com:vml" Requires="v">
                  <p:oleObj spid="_x0000_s17465" name="公式" r:id="rId3" imgW="130810" imgH="139065" progId="Equation.3">
                    <p:embed/>
                  </p:oleObj>
                </mc:Choice>
                <mc:Fallback>
                  <p:oleObj name="公式" r:id="rId3" imgW="130810" imgH="139065" progId="Equation.3">
                    <p:embed/>
                    <p:pic>
                      <p:nvPicPr>
                        <p:cNvPr id="0" name="图片 174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 y="3124"/>
                          <a:ext cx="23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10"/>
            <p:cNvGraphicFramePr>
              <a:graphicFrameLocks noChangeAspect="1"/>
            </p:cNvGraphicFramePr>
            <p:nvPr/>
          </p:nvGraphicFramePr>
          <p:xfrm>
            <a:off x="4368" y="2208"/>
            <a:ext cx="236" cy="314"/>
          </p:xfrm>
          <a:graphic>
            <a:graphicData uri="http://schemas.openxmlformats.org/presentationml/2006/ole">
              <mc:AlternateContent xmlns:mc="http://schemas.openxmlformats.org/markup-compatibility/2006">
                <mc:Choice xmlns:v="urn:schemas-microsoft-com:vml" Requires="v">
                  <p:oleObj spid="_x0000_s17466" name="公式" r:id="rId5" imgW="130810" imgH="171450" progId="Equation.3">
                    <p:embed/>
                  </p:oleObj>
                </mc:Choice>
                <mc:Fallback>
                  <p:oleObj name="公式" r:id="rId5" imgW="130810" imgH="171450" progId="Equation.3">
                    <p:embed/>
                    <p:pic>
                      <p:nvPicPr>
                        <p:cNvPr id="0" name="图片 174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2208"/>
                          <a:ext cx="236"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7" name="Object 11"/>
          <p:cNvGraphicFramePr>
            <a:graphicFrameLocks noChangeAspect="1"/>
          </p:cNvGraphicFramePr>
          <p:nvPr/>
        </p:nvGraphicFramePr>
        <p:xfrm>
          <a:off x="956990" y="3140968"/>
          <a:ext cx="374650" cy="498475"/>
        </p:xfrm>
        <a:graphic>
          <a:graphicData uri="http://schemas.openxmlformats.org/presentationml/2006/ole">
            <mc:AlternateContent xmlns:mc="http://schemas.openxmlformats.org/markup-compatibility/2006">
              <mc:Choice xmlns:v="urn:schemas-microsoft-com:vml" Requires="v">
                <p:oleObj spid="_x0000_s17467" name="公式" r:id="rId7" imgW="130810" imgH="171450" progId="Equation.3">
                  <p:embed/>
                </p:oleObj>
              </mc:Choice>
              <mc:Fallback>
                <p:oleObj name="公式" r:id="rId7" imgW="130810" imgH="171450" progId="Equation.3">
                  <p:embed/>
                  <p:pic>
                    <p:nvPicPr>
                      <p:cNvPr id="0" name="图片 174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990" y="3140968"/>
                        <a:ext cx="37465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9" name="Group 13"/>
          <p:cNvGrpSpPr/>
          <p:nvPr/>
        </p:nvGrpSpPr>
        <p:grpSpPr bwMode="auto">
          <a:xfrm>
            <a:off x="729754" y="4293096"/>
            <a:ext cx="7731124" cy="1066800"/>
            <a:chOff x="672" y="2880"/>
            <a:chExt cx="4870" cy="672"/>
          </a:xfrm>
        </p:grpSpPr>
        <p:sp>
          <p:nvSpPr>
            <p:cNvPr id="60" name="Text Box 14"/>
            <p:cNvSpPr txBox="1">
              <a:spLocks noChangeArrowheads="1"/>
            </p:cNvSpPr>
            <p:nvPr/>
          </p:nvSpPr>
          <p:spPr bwMode="auto">
            <a:xfrm>
              <a:off x="1147" y="3024"/>
              <a:ext cx="43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是曲面上的任一面元上磁感应强度的变化率</a:t>
              </a:r>
              <a:endParaRPr kumimoji="1" lang="zh-CN" altLang="en-US" sz="2800" b="1">
                <a:solidFill>
                  <a:srgbClr val="000000"/>
                </a:solidFill>
                <a:latin typeface="Times New Roman" panose="02020603050405020304" pitchFamily="18" charset="0"/>
              </a:endParaRPr>
            </a:p>
          </p:txBody>
        </p:sp>
        <p:graphicFrame>
          <p:nvGraphicFramePr>
            <p:cNvPr id="61" name="Object 15"/>
            <p:cNvGraphicFramePr>
              <a:graphicFrameLocks noChangeAspect="1"/>
            </p:cNvGraphicFramePr>
            <p:nvPr/>
          </p:nvGraphicFramePr>
          <p:xfrm>
            <a:off x="672" y="2880"/>
            <a:ext cx="404" cy="672"/>
          </p:xfrm>
          <a:graphic>
            <a:graphicData uri="http://schemas.openxmlformats.org/presentationml/2006/ole">
              <mc:AlternateContent xmlns:mc="http://schemas.openxmlformats.org/markup-compatibility/2006">
                <mc:Choice xmlns:v="urn:schemas-microsoft-com:vml" Requires="v">
                  <p:oleObj spid="_x0000_s17468" name="公式" r:id="rId9" imgW="220345" imgH="359410" progId="Equation.3">
                    <p:embed/>
                  </p:oleObj>
                </mc:Choice>
                <mc:Fallback>
                  <p:oleObj name="公式" r:id="rId9" imgW="220345" imgH="359410" progId="Equation.3">
                    <p:embed/>
                    <p:pic>
                      <p:nvPicPr>
                        <p:cNvPr id="0" name="图片 174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2880"/>
                          <a:ext cx="40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 name="Rectangle 17"/>
          <p:cNvSpPr>
            <a:spLocks noChangeArrowheads="1"/>
          </p:cNvSpPr>
          <p:nvPr/>
        </p:nvSpPr>
        <p:spPr bwMode="auto">
          <a:xfrm>
            <a:off x="457200" y="1519312"/>
            <a:ext cx="80025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457200" indent="-457200" eaLnBrk="0" fontAlgn="base" hangingPunct="0">
              <a:lnSpc>
                <a:spcPct val="120000"/>
              </a:lnSpc>
              <a:spcBef>
                <a:spcPct val="0"/>
              </a:spcBef>
              <a:spcAft>
                <a:spcPct val="0"/>
              </a:spcAft>
              <a:buFont typeface="Wingdings" panose="05000000000000000000" pitchFamily="2" charset="2"/>
              <a:buChar char="l"/>
            </a:pPr>
            <a:r>
              <a:rPr kumimoji="1" lang="zh-CN" altLang="en-US" sz="2800" b="1">
                <a:solidFill>
                  <a:srgbClr val="000000"/>
                </a:solidFill>
                <a:latin typeface="Bookman Old Style" panose="02050604050505020204" pitchFamily="18" charset="0"/>
                <a:ea typeface="宋体" panose="02010600030101010101" pitchFamily="2" charset="-122"/>
              </a:rPr>
              <a:t>此式反映变化磁场和感生电场的相互关系，即感生电场是由变化的磁场产生的。     </a:t>
            </a:r>
            <a:endParaRPr kumimoji="1" lang="zh-CN" altLang="en-US" sz="2800" b="1">
              <a:solidFill>
                <a:srgbClr val="000000"/>
              </a:solidFill>
              <a:latin typeface="Bookman Old Style" panose="02050604050505020204" pitchFamily="18" charset="0"/>
              <a:ea typeface="宋体" panose="02010600030101010101" pitchFamily="2" charset="-122"/>
            </a:endParaRPr>
          </a:p>
        </p:txBody>
      </p:sp>
      <p:sp>
        <p:nvSpPr>
          <p:cNvPr id="63" name="Text Box 18"/>
          <p:cNvSpPr txBox="1">
            <a:spLocks noChangeArrowheads="1"/>
          </p:cNvSpPr>
          <p:nvPr/>
        </p:nvSpPr>
        <p:spPr bwMode="auto">
          <a:xfrm>
            <a:off x="1491307" y="5221784"/>
            <a:ext cx="6969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不是积分回路线元上的磁感应强度的变化率</a:t>
            </a:r>
            <a:endParaRPr kumimoji="1" lang="zh-CN" altLang="en-US" sz="2800" b="1">
              <a:solidFill>
                <a:srgbClr val="000000"/>
              </a:solidFill>
              <a:latin typeface="Times New Roman" panose="02020603050405020304" pitchFamily="18" charset="0"/>
            </a:endParaRPr>
          </a:p>
        </p:txBody>
      </p:sp>
      <p:graphicFrame>
        <p:nvGraphicFramePr>
          <p:cNvPr id="2" name="对象 1"/>
          <p:cNvGraphicFramePr>
            <a:graphicFrameLocks noChangeAspect="1"/>
          </p:cNvGraphicFramePr>
          <p:nvPr/>
        </p:nvGraphicFramePr>
        <p:xfrm>
          <a:off x="6159500" y="650329"/>
          <a:ext cx="2854325" cy="906463"/>
        </p:xfrm>
        <a:graphic>
          <a:graphicData uri="http://schemas.openxmlformats.org/presentationml/2006/ole">
            <mc:AlternateContent xmlns:mc="http://schemas.openxmlformats.org/markup-compatibility/2006">
              <mc:Choice xmlns:v="urn:schemas-microsoft-com:vml" Requires="v">
                <p:oleObj spid="_x0000_s17469" name="公式" r:id="rId11" imgW="1447800" imgH="457200" progId="Equation.3">
                  <p:embed/>
                </p:oleObj>
              </mc:Choice>
              <mc:Fallback>
                <p:oleObj name="公式" r:id="rId11" imgW="1447800" imgH="457200" progId="Equation.3">
                  <p:embed/>
                  <p:pic>
                    <p:nvPicPr>
                      <p:cNvPr id="0" name="图片 174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9500" y="650329"/>
                        <a:ext cx="2854325" cy="906463"/>
                      </a:xfrm>
                      <a:prstGeom prst="rect">
                        <a:avLst/>
                      </a:prstGeom>
                      <a:solidFill>
                        <a:srgbClr val="FFFFCC"/>
                      </a:solidFill>
                      <a:ln w="9525">
                        <a:solidFill>
                          <a:srgbClr val="FF0000"/>
                        </a:solidFill>
                        <a:miter lim="800000"/>
                        <a:headEnd/>
                        <a:tailEnd/>
                      </a:ln>
                    </p:spPr>
                  </p:pic>
                </p:oleObj>
              </mc:Fallback>
            </mc:AlternateContent>
          </a:graphicData>
        </a:graphic>
      </p:graphicFrame>
      <p:sp>
        <p:nvSpPr>
          <p:cNvPr id="6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500"/>
                                        <p:tgtEl>
                                          <p:spTgt spid="58"/>
                                        </p:tgtEl>
                                      </p:cBhvr>
                                    </p:animEffect>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p:cTn id="24" dur="500" fill="hold"/>
                                        <p:tgtEl>
                                          <p:spTgt spid="50"/>
                                        </p:tgtEl>
                                        <p:attrNameLst>
                                          <p:attrName>ppt_w</p:attrName>
                                        </p:attrNameLst>
                                      </p:cBhvr>
                                      <p:tavLst>
                                        <p:tav tm="0">
                                          <p:val>
                                            <p:fltVal val="0"/>
                                          </p:val>
                                        </p:tav>
                                        <p:tav tm="100000">
                                          <p:val>
                                            <p:strVal val="#ppt_w"/>
                                          </p:val>
                                        </p:tav>
                                      </p:tavLst>
                                    </p:anim>
                                    <p:anim calcmode="lin" valueType="num">
                                      <p:cBhvr>
                                        <p:cTn id="25"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ipe(left)">
                                      <p:cBhvr>
                                        <p:cTn id="3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p:bldP spid="47" grpId="0" autoUpdateAnimBg="0"/>
      <p:bldP spid="62" grpId="0" autoUpdateAnimBg="0"/>
      <p:bldP spid="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90" name="矩形 8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22" name="Group 49"/>
          <p:cNvGrpSpPr/>
          <p:nvPr/>
        </p:nvGrpSpPr>
        <p:grpSpPr bwMode="auto">
          <a:xfrm>
            <a:off x="4736976" y="2925862"/>
            <a:ext cx="2420937" cy="2497137"/>
            <a:chOff x="2803" y="2148"/>
            <a:chExt cx="1525" cy="1573"/>
          </a:xfrm>
        </p:grpSpPr>
        <p:sp>
          <p:nvSpPr>
            <p:cNvPr id="23" name="Freeform 50"/>
            <p:cNvSpPr/>
            <p:nvPr/>
          </p:nvSpPr>
          <p:spPr bwMode="auto">
            <a:xfrm>
              <a:off x="3364" y="2817"/>
              <a:ext cx="634" cy="648"/>
            </a:xfrm>
            <a:custGeom>
              <a:avLst/>
              <a:gdLst>
                <a:gd name="T0" fmla="*/ 507 w 634"/>
                <a:gd name="T1" fmla="*/ 642 h 648"/>
                <a:gd name="T2" fmla="*/ 471 w 634"/>
                <a:gd name="T3" fmla="*/ 634 h 648"/>
                <a:gd name="T4" fmla="*/ 436 w 634"/>
                <a:gd name="T5" fmla="*/ 637 h 648"/>
                <a:gd name="T6" fmla="*/ 389 w 634"/>
                <a:gd name="T7" fmla="*/ 628 h 648"/>
                <a:gd name="T8" fmla="*/ 331 w 634"/>
                <a:gd name="T9" fmla="*/ 615 h 648"/>
                <a:gd name="T10" fmla="*/ 259 w 634"/>
                <a:gd name="T11" fmla="*/ 587 h 648"/>
                <a:gd name="T12" fmla="*/ 164 w 634"/>
                <a:gd name="T13" fmla="*/ 549 h 648"/>
                <a:gd name="T14" fmla="*/ 100 w 634"/>
                <a:gd name="T15" fmla="*/ 526 h 648"/>
                <a:gd name="T16" fmla="*/ 83 w 634"/>
                <a:gd name="T17" fmla="*/ 506 h 648"/>
                <a:gd name="T18" fmla="*/ 54 w 634"/>
                <a:gd name="T19" fmla="*/ 466 h 648"/>
                <a:gd name="T20" fmla="*/ 11 w 634"/>
                <a:gd name="T21" fmla="*/ 408 h 648"/>
                <a:gd name="T22" fmla="*/ 0 w 634"/>
                <a:gd name="T23" fmla="*/ 380 h 648"/>
                <a:gd name="T24" fmla="*/ 16 w 634"/>
                <a:gd name="T25" fmla="*/ 355 h 648"/>
                <a:gd name="T26" fmla="*/ 35 w 634"/>
                <a:gd name="T27" fmla="*/ 346 h 648"/>
                <a:gd name="T28" fmla="*/ 28 w 634"/>
                <a:gd name="T29" fmla="*/ 327 h 648"/>
                <a:gd name="T30" fmla="*/ 11 w 634"/>
                <a:gd name="T31" fmla="*/ 304 h 648"/>
                <a:gd name="T32" fmla="*/ 4 w 634"/>
                <a:gd name="T33" fmla="*/ 279 h 648"/>
                <a:gd name="T34" fmla="*/ 10 w 634"/>
                <a:gd name="T35" fmla="*/ 257 h 648"/>
                <a:gd name="T36" fmla="*/ 40 w 634"/>
                <a:gd name="T37" fmla="*/ 241 h 648"/>
                <a:gd name="T38" fmla="*/ 51 w 634"/>
                <a:gd name="T39" fmla="*/ 228 h 648"/>
                <a:gd name="T40" fmla="*/ 39 w 634"/>
                <a:gd name="T41" fmla="*/ 208 h 648"/>
                <a:gd name="T42" fmla="*/ 44 w 634"/>
                <a:gd name="T43" fmla="*/ 180 h 648"/>
                <a:gd name="T44" fmla="*/ 68 w 634"/>
                <a:gd name="T45" fmla="*/ 169 h 648"/>
                <a:gd name="T46" fmla="*/ 116 w 634"/>
                <a:gd name="T47" fmla="*/ 163 h 648"/>
                <a:gd name="T48" fmla="*/ 133 w 634"/>
                <a:gd name="T49" fmla="*/ 146 h 648"/>
                <a:gd name="T50" fmla="*/ 150 w 634"/>
                <a:gd name="T51" fmla="*/ 129 h 648"/>
                <a:gd name="T52" fmla="*/ 185 w 634"/>
                <a:gd name="T53" fmla="*/ 127 h 648"/>
                <a:gd name="T54" fmla="*/ 251 w 634"/>
                <a:gd name="T55" fmla="*/ 114 h 648"/>
                <a:gd name="T56" fmla="*/ 326 w 634"/>
                <a:gd name="T57" fmla="*/ 107 h 648"/>
                <a:gd name="T58" fmla="*/ 367 w 634"/>
                <a:gd name="T59" fmla="*/ 137 h 648"/>
                <a:gd name="T60" fmla="*/ 398 w 634"/>
                <a:gd name="T61" fmla="*/ 215 h 648"/>
                <a:gd name="T62" fmla="*/ 363 w 634"/>
                <a:gd name="T63" fmla="*/ 256 h 648"/>
                <a:gd name="T64" fmla="*/ 339 w 634"/>
                <a:gd name="T65" fmla="*/ 240 h 648"/>
                <a:gd name="T66" fmla="*/ 322 w 634"/>
                <a:gd name="T67" fmla="*/ 229 h 648"/>
                <a:gd name="T68" fmla="*/ 357 w 634"/>
                <a:gd name="T69" fmla="*/ 255 h 648"/>
                <a:gd name="T70" fmla="*/ 370 w 634"/>
                <a:gd name="T71" fmla="*/ 261 h 648"/>
                <a:gd name="T72" fmla="*/ 388 w 634"/>
                <a:gd name="T73" fmla="*/ 271 h 648"/>
                <a:gd name="T74" fmla="*/ 419 w 634"/>
                <a:gd name="T75" fmla="*/ 222 h 648"/>
                <a:gd name="T76" fmla="*/ 431 w 634"/>
                <a:gd name="T77" fmla="*/ 154 h 648"/>
                <a:gd name="T78" fmla="*/ 408 w 634"/>
                <a:gd name="T79" fmla="*/ 102 h 648"/>
                <a:gd name="T80" fmla="*/ 403 w 634"/>
                <a:gd name="T81" fmla="*/ 56 h 648"/>
                <a:gd name="T82" fmla="*/ 414 w 634"/>
                <a:gd name="T83" fmla="*/ 20 h 648"/>
                <a:gd name="T84" fmla="*/ 431 w 634"/>
                <a:gd name="T85" fmla="*/ 7 h 648"/>
                <a:gd name="T86" fmla="*/ 467 w 634"/>
                <a:gd name="T87" fmla="*/ 0 h 648"/>
                <a:gd name="T88" fmla="*/ 490 w 634"/>
                <a:gd name="T89" fmla="*/ 12 h 648"/>
                <a:gd name="T90" fmla="*/ 503 w 634"/>
                <a:gd name="T91" fmla="*/ 53 h 648"/>
                <a:gd name="T92" fmla="*/ 508 w 634"/>
                <a:gd name="T93" fmla="*/ 77 h 648"/>
                <a:gd name="T94" fmla="*/ 532 w 634"/>
                <a:gd name="T95" fmla="*/ 116 h 648"/>
                <a:gd name="T96" fmla="*/ 538 w 634"/>
                <a:gd name="T97" fmla="*/ 125 h 648"/>
                <a:gd name="T98" fmla="*/ 538 w 634"/>
                <a:gd name="T99" fmla="*/ 134 h 648"/>
                <a:gd name="T100" fmla="*/ 556 w 634"/>
                <a:gd name="T101" fmla="*/ 181 h 648"/>
                <a:gd name="T102" fmla="*/ 585 w 634"/>
                <a:gd name="T103" fmla="*/ 253 h 648"/>
                <a:gd name="T104" fmla="*/ 609 w 634"/>
                <a:gd name="T105" fmla="*/ 328 h 648"/>
                <a:gd name="T106" fmla="*/ 616 w 634"/>
                <a:gd name="T107" fmla="*/ 419 h 648"/>
                <a:gd name="T108" fmla="*/ 634 w 634"/>
                <a:gd name="T109" fmla="*/ 449 h 648"/>
                <a:gd name="T110" fmla="*/ 531 w 634"/>
                <a:gd name="T111" fmla="*/ 648 h 6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4"/>
                <a:gd name="T169" fmla="*/ 0 h 648"/>
                <a:gd name="T170" fmla="*/ 634 w 634"/>
                <a:gd name="T171" fmla="*/ 648 h 6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4" h="648">
                  <a:moveTo>
                    <a:pt x="531" y="648"/>
                  </a:moveTo>
                  <a:lnTo>
                    <a:pt x="507" y="642"/>
                  </a:lnTo>
                  <a:lnTo>
                    <a:pt x="489" y="641"/>
                  </a:lnTo>
                  <a:lnTo>
                    <a:pt x="471" y="634"/>
                  </a:lnTo>
                  <a:lnTo>
                    <a:pt x="459" y="635"/>
                  </a:lnTo>
                  <a:lnTo>
                    <a:pt x="436" y="637"/>
                  </a:lnTo>
                  <a:lnTo>
                    <a:pt x="412" y="634"/>
                  </a:lnTo>
                  <a:lnTo>
                    <a:pt x="389" y="628"/>
                  </a:lnTo>
                  <a:lnTo>
                    <a:pt x="361" y="622"/>
                  </a:lnTo>
                  <a:lnTo>
                    <a:pt x="331" y="615"/>
                  </a:lnTo>
                  <a:lnTo>
                    <a:pt x="301" y="604"/>
                  </a:lnTo>
                  <a:lnTo>
                    <a:pt x="259" y="587"/>
                  </a:lnTo>
                  <a:lnTo>
                    <a:pt x="218" y="570"/>
                  </a:lnTo>
                  <a:lnTo>
                    <a:pt x="164" y="549"/>
                  </a:lnTo>
                  <a:lnTo>
                    <a:pt x="118" y="532"/>
                  </a:lnTo>
                  <a:lnTo>
                    <a:pt x="100" y="526"/>
                  </a:lnTo>
                  <a:lnTo>
                    <a:pt x="87" y="515"/>
                  </a:lnTo>
                  <a:lnTo>
                    <a:pt x="83" y="506"/>
                  </a:lnTo>
                  <a:lnTo>
                    <a:pt x="72" y="491"/>
                  </a:lnTo>
                  <a:lnTo>
                    <a:pt x="54" y="466"/>
                  </a:lnTo>
                  <a:lnTo>
                    <a:pt x="30" y="429"/>
                  </a:lnTo>
                  <a:lnTo>
                    <a:pt x="11" y="408"/>
                  </a:lnTo>
                  <a:lnTo>
                    <a:pt x="5" y="390"/>
                  </a:lnTo>
                  <a:lnTo>
                    <a:pt x="0" y="380"/>
                  </a:lnTo>
                  <a:lnTo>
                    <a:pt x="5" y="366"/>
                  </a:lnTo>
                  <a:lnTo>
                    <a:pt x="16" y="355"/>
                  </a:lnTo>
                  <a:lnTo>
                    <a:pt x="28" y="351"/>
                  </a:lnTo>
                  <a:lnTo>
                    <a:pt x="35" y="346"/>
                  </a:lnTo>
                  <a:lnTo>
                    <a:pt x="35" y="338"/>
                  </a:lnTo>
                  <a:lnTo>
                    <a:pt x="28" y="327"/>
                  </a:lnTo>
                  <a:lnTo>
                    <a:pt x="23" y="318"/>
                  </a:lnTo>
                  <a:lnTo>
                    <a:pt x="11" y="304"/>
                  </a:lnTo>
                  <a:lnTo>
                    <a:pt x="5" y="289"/>
                  </a:lnTo>
                  <a:lnTo>
                    <a:pt x="4" y="279"/>
                  </a:lnTo>
                  <a:lnTo>
                    <a:pt x="4" y="265"/>
                  </a:lnTo>
                  <a:lnTo>
                    <a:pt x="10" y="257"/>
                  </a:lnTo>
                  <a:lnTo>
                    <a:pt x="23" y="249"/>
                  </a:lnTo>
                  <a:lnTo>
                    <a:pt x="40" y="241"/>
                  </a:lnTo>
                  <a:lnTo>
                    <a:pt x="51" y="237"/>
                  </a:lnTo>
                  <a:lnTo>
                    <a:pt x="51" y="228"/>
                  </a:lnTo>
                  <a:lnTo>
                    <a:pt x="46" y="218"/>
                  </a:lnTo>
                  <a:lnTo>
                    <a:pt x="39" y="208"/>
                  </a:lnTo>
                  <a:lnTo>
                    <a:pt x="45" y="195"/>
                  </a:lnTo>
                  <a:lnTo>
                    <a:pt x="44" y="180"/>
                  </a:lnTo>
                  <a:lnTo>
                    <a:pt x="56" y="173"/>
                  </a:lnTo>
                  <a:lnTo>
                    <a:pt x="68" y="169"/>
                  </a:lnTo>
                  <a:lnTo>
                    <a:pt x="91" y="167"/>
                  </a:lnTo>
                  <a:lnTo>
                    <a:pt x="116" y="163"/>
                  </a:lnTo>
                  <a:lnTo>
                    <a:pt x="126" y="164"/>
                  </a:lnTo>
                  <a:lnTo>
                    <a:pt x="133" y="146"/>
                  </a:lnTo>
                  <a:lnTo>
                    <a:pt x="139" y="137"/>
                  </a:lnTo>
                  <a:lnTo>
                    <a:pt x="150" y="129"/>
                  </a:lnTo>
                  <a:lnTo>
                    <a:pt x="167" y="125"/>
                  </a:lnTo>
                  <a:lnTo>
                    <a:pt x="185" y="127"/>
                  </a:lnTo>
                  <a:lnTo>
                    <a:pt x="221" y="119"/>
                  </a:lnTo>
                  <a:lnTo>
                    <a:pt x="251" y="114"/>
                  </a:lnTo>
                  <a:lnTo>
                    <a:pt x="298" y="98"/>
                  </a:lnTo>
                  <a:lnTo>
                    <a:pt x="326" y="107"/>
                  </a:lnTo>
                  <a:lnTo>
                    <a:pt x="343" y="125"/>
                  </a:lnTo>
                  <a:lnTo>
                    <a:pt x="367" y="137"/>
                  </a:lnTo>
                  <a:lnTo>
                    <a:pt x="383" y="177"/>
                  </a:lnTo>
                  <a:lnTo>
                    <a:pt x="398" y="215"/>
                  </a:lnTo>
                  <a:lnTo>
                    <a:pt x="386" y="239"/>
                  </a:lnTo>
                  <a:lnTo>
                    <a:pt x="363" y="256"/>
                  </a:lnTo>
                  <a:lnTo>
                    <a:pt x="351" y="245"/>
                  </a:lnTo>
                  <a:lnTo>
                    <a:pt x="339" y="240"/>
                  </a:lnTo>
                  <a:lnTo>
                    <a:pt x="334" y="234"/>
                  </a:lnTo>
                  <a:lnTo>
                    <a:pt x="322" y="229"/>
                  </a:lnTo>
                  <a:lnTo>
                    <a:pt x="334" y="239"/>
                  </a:lnTo>
                  <a:lnTo>
                    <a:pt x="357" y="255"/>
                  </a:lnTo>
                  <a:lnTo>
                    <a:pt x="357" y="259"/>
                  </a:lnTo>
                  <a:lnTo>
                    <a:pt x="370" y="261"/>
                  </a:lnTo>
                  <a:lnTo>
                    <a:pt x="375" y="265"/>
                  </a:lnTo>
                  <a:lnTo>
                    <a:pt x="388" y="271"/>
                  </a:lnTo>
                  <a:lnTo>
                    <a:pt x="406" y="257"/>
                  </a:lnTo>
                  <a:lnTo>
                    <a:pt x="419" y="222"/>
                  </a:lnTo>
                  <a:lnTo>
                    <a:pt x="433" y="176"/>
                  </a:lnTo>
                  <a:lnTo>
                    <a:pt x="431" y="154"/>
                  </a:lnTo>
                  <a:lnTo>
                    <a:pt x="420" y="121"/>
                  </a:lnTo>
                  <a:lnTo>
                    <a:pt x="408" y="102"/>
                  </a:lnTo>
                  <a:lnTo>
                    <a:pt x="403" y="88"/>
                  </a:lnTo>
                  <a:lnTo>
                    <a:pt x="403" y="56"/>
                  </a:lnTo>
                  <a:lnTo>
                    <a:pt x="408" y="33"/>
                  </a:lnTo>
                  <a:lnTo>
                    <a:pt x="414" y="20"/>
                  </a:lnTo>
                  <a:lnTo>
                    <a:pt x="419" y="11"/>
                  </a:lnTo>
                  <a:lnTo>
                    <a:pt x="431" y="7"/>
                  </a:lnTo>
                  <a:lnTo>
                    <a:pt x="449" y="5"/>
                  </a:lnTo>
                  <a:lnTo>
                    <a:pt x="467" y="0"/>
                  </a:lnTo>
                  <a:lnTo>
                    <a:pt x="484" y="6"/>
                  </a:lnTo>
                  <a:lnTo>
                    <a:pt x="490" y="12"/>
                  </a:lnTo>
                  <a:lnTo>
                    <a:pt x="496" y="44"/>
                  </a:lnTo>
                  <a:lnTo>
                    <a:pt x="503" y="53"/>
                  </a:lnTo>
                  <a:lnTo>
                    <a:pt x="503" y="58"/>
                  </a:lnTo>
                  <a:lnTo>
                    <a:pt x="508" y="77"/>
                  </a:lnTo>
                  <a:lnTo>
                    <a:pt x="526" y="106"/>
                  </a:lnTo>
                  <a:lnTo>
                    <a:pt x="532" y="116"/>
                  </a:lnTo>
                  <a:lnTo>
                    <a:pt x="532" y="125"/>
                  </a:lnTo>
                  <a:lnTo>
                    <a:pt x="538" y="125"/>
                  </a:lnTo>
                  <a:lnTo>
                    <a:pt x="537" y="129"/>
                  </a:lnTo>
                  <a:lnTo>
                    <a:pt x="538" y="134"/>
                  </a:lnTo>
                  <a:lnTo>
                    <a:pt x="551" y="148"/>
                  </a:lnTo>
                  <a:lnTo>
                    <a:pt x="556" y="181"/>
                  </a:lnTo>
                  <a:lnTo>
                    <a:pt x="574" y="214"/>
                  </a:lnTo>
                  <a:lnTo>
                    <a:pt x="585" y="253"/>
                  </a:lnTo>
                  <a:lnTo>
                    <a:pt x="603" y="295"/>
                  </a:lnTo>
                  <a:lnTo>
                    <a:pt x="609" y="328"/>
                  </a:lnTo>
                  <a:lnTo>
                    <a:pt x="616" y="374"/>
                  </a:lnTo>
                  <a:lnTo>
                    <a:pt x="616" y="419"/>
                  </a:lnTo>
                  <a:lnTo>
                    <a:pt x="616" y="424"/>
                  </a:lnTo>
                  <a:lnTo>
                    <a:pt x="634" y="449"/>
                  </a:lnTo>
                  <a:lnTo>
                    <a:pt x="565" y="494"/>
                  </a:lnTo>
                  <a:lnTo>
                    <a:pt x="531" y="648"/>
                  </a:lnTo>
                </a:path>
              </a:pathLst>
            </a:custGeom>
            <a:solidFill>
              <a:srgbClr val="FFBD7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4" name="Freeform 51"/>
            <p:cNvSpPr/>
            <p:nvPr/>
          </p:nvSpPr>
          <p:spPr bwMode="auto">
            <a:xfrm>
              <a:off x="3463" y="3347"/>
              <a:ext cx="438" cy="127"/>
            </a:xfrm>
            <a:custGeom>
              <a:avLst/>
              <a:gdLst>
                <a:gd name="T0" fmla="*/ 413 w 438"/>
                <a:gd name="T1" fmla="*/ 126 h 127"/>
                <a:gd name="T2" fmla="*/ 396 w 438"/>
                <a:gd name="T3" fmla="*/ 121 h 127"/>
                <a:gd name="T4" fmla="*/ 378 w 438"/>
                <a:gd name="T5" fmla="*/ 120 h 127"/>
                <a:gd name="T6" fmla="*/ 366 w 438"/>
                <a:gd name="T7" fmla="*/ 114 h 127"/>
                <a:gd name="T8" fmla="*/ 349 w 438"/>
                <a:gd name="T9" fmla="*/ 117 h 127"/>
                <a:gd name="T10" fmla="*/ 337 w 438"/>
                <a:gd name="T11" fmla="*/ 116 h 127"/>
                <a:gd name="T12" fmla="*/ 319 w 438"/>
                <a:gd name="T13" fmla="*/ 114 h 127"/>
                <a:gd name="T14" fmla="*/ 296 w 438"/>
                <a:gd name="T15" fmla="*/ 114 h 127"/>
                <a:gd name="T16" fmla="*/ 266 w 438"/>
                <a:gd name="T17" fmla="*/ 102 h 127"/>
                <a:gd name="T18" fmla="*/ 231 w 438"/>
                <a:gd name="T19" fmla="*/ 95 h 127"/>
                <a:gd name="T20" fmla="*/ 196 w 438"/>
                <a:gd name="T21" fmla="*/ 84 h 127"/>
                <a:gd name="T22" fmla="*/ 153 w 438"/>
                <a:gd name="T23" fmla="*/ 66 h 127"/>
                <a:gd name="T24" fmla="*/ 107 w 438"/>
                <a:gd name="T25" fmla="*/ 49 h 127"/>
                <a:gd name="T26" fmla="*/ 64 w 438"/>
                <a:gd name="T27" fmla="*/ 27 h 127"/>
                <a:gd name="T28" fmla="*/ 36 w 438"/>
                <a:gd name="T29" fmla="*/ 16 h 127"/>
                <a:gd name="T30" fmla="*/ 17 w 438"/>
                <a:gd name="T31" fmla="*/ 11 h 127"/>
                <a:gd name="T32" fmla="*/ 0 w 438"/>
                <a:gd name="T33" fmla="*/ 0 h 127"/>
                <a:gd name="T34" fmla="*/ 12 w 438"/>
                <a:gd name="T35" fmla="*/ 5 h 127"/>
                <a:gd name="T36" fmla="*/ 24 w 438"/>
                <a:gd name="T37" fmla="*/ 6 h 127"/>
                <a:gd name="T38" fmla="*/ 35 w 438"/>
                <a:gd name="T39" fmla="*/ 2 h 127"/>
                <a:gd name="T40" fmla="*/ 42 w 438"/>
                <a:gd name="T41" fmla="*/ 3 h 127"/>
                <a:gd name="T42" fmla="*/ 59 w 438"/>
                <a:gd name="T43" fmla="*/ 9 h 127"/>
                <a:gd name="T44" fmla="*/ 76 w 438"/>
                <a:gd name="T45" fmla="*/ 20 h 127"/>
                <a:gd name="T46" fmla="*/ 95 w 438"/>
                <a:gd name="T47" fmla="*/ 30 h 127"/>
                <a:gd name="T48" fmla="*/ 119 w 438"/>
                <a:gd name="T49" fmla="*/ 40 h 127"/>
                <a:gd name="T50" fmla="*/ 142 w 438"/>
                <a:gd name="T51" fmla="*/ 51 h 127"/>
                <a:gd name="T52" fmla="*/ 171 w 438"/>
                <a:gd name="T53" fmla="*/ 63 h 127"/>
                <a:gd name="T54" fmla="*/ 196 w 438"/>
                <a:gd name="T55" fmla="*/ 69 h 127"/>
                <a:gd name="T56" fmla="*/ 219 w 438"/>
                <a:gd name="T57" fmla="*/ 80 h 127"/>
                <a:gd name="T58" fmla="*/ 237 w 438"/>
                <a:gd name="T59" fmla="*/ 86 h 127"/>
                <a:gd name="T60" fmla="*/ 255 w 438"/>
                <a:gd name="T61" fmla="*/ 88 h 127"/>
                <a:gd name="T62" fmla="*/ 267 w 438"/>
                <a:gd name="T63" fmla="*/ 93 h 127"/>
                <a:gd name="T64" fmla="*/ 290 w 438"/>
                <a:gd name="T65" fmla="*/ 94 h 127"/>
                <a:gd name="T66" fmla="*/ 313 w 438"/>
                <a:gd name="T67" fmla="*/ 97 h 127"/>
                <a:gd name="T68" fmla="*/ 336 w 438"/>
                <a:gd name="T69" fmla="*/ 98 h 127"/>
                <a:gd name="T70" fmla="*/ 354 w 438"/>
                <a:gd name="T71" fmla="*/ 94 h 127"/>
                <a:gd name="T72" fmla="*/ 372 w 438"/>
                <a:gd name="T73" fmla="*/ 90 h 127"/>
                <a:gd name="T74" fmla="*/ 383 w 438"/>
                <a:gd name="T75" fmla="*/ 78 h 127"/>
                <a:gd name="T76" fmla="*/ 396 w 438"/>
                <a:gd name="T77" fmla="*/ 69 h 127"/>
                <a:gd name="T78" fmla="*/ 406 w 438"/>
                <a:gd name="T79" fmla="*/ 57 h 127"/>
                <a:gd name="T80" fmla="*/ 419 w 438"/>
                <a:gd name="T81" fmla="*/ 45 h 127"/>
                <a:gd name="T82" fmla="*/ 424 w 438"/>
                <a:gd name="T83" fmla="*/ 35 h 127"/>
                <a:gd name="T84" fmla="*/ 437 w 438"/>
                <a:gd name="T85" fmla="*/ 27 h 127"/>
                <a:gd name="T86" fmla="*/ 413 w 438"/>
                <a:gd name="T87" fmla="*/ 126 h 12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8"/>
                <a:gd name="T133" fmla="*/ 0 h 127"/>
                <a:gd name="T134" fmla="*/ 438 w 438"/>
                <a:gd name="T135" fmla="*/ 127 h 12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8" h="127">
                  <a:moveTo>
                    <a:pt x="413" y="126"/>
                  </a:moveTo>
                  <a:lnTo>
                    <a:pt x="396" y="121"/>
                  </a:lnTo>
                  <a:lnTo>
                    <a:pt x="378" y="120"/>
                  </a:lnTo>
                  <a:lnTo>
                    <a:pt x="366" y="114"/>
                  </a:lnTo>
                  <a:lnTo>
                    <a:pt x="349" y="117"/>
                  </a:lnTo>
                  <a:lnTo>
                    <a:pt x="337" y="116"/>
                  </a:lnTo>
                  <a:lnTo>
                    <a:pt x="319" y="114"/>
                  </a:lnTo>
                  <a:lnTo>
                    <a:pt x="296" y="114"/>
                  </a:lnTo>
                  <a:lnTo>
                    <a:pt x="266" y="102"/>
                  </a:lnTo>
                  <a:lnTo>
                    <a:pt x="231" y="95"/>
                  </a:lnTo>
                  <a:lnTo>
                    <a:pt x="196" y="84"/>
                  </a:lnTo>
                  <a:lnTo>
                    <a:pt x="153" y="66"/>
                  </a:lnTo>
                  <a:lnTo>
                    <a:pt x="107" y="49"/>
                  </a:lnTo>
                  <a:lnTo>
                    <a:pt x="64" y="27"/>
                  </a:lnTo>
                  <a:lnTo>
                    <a:pt x="36" y="16"/>
                  </a:lnTo>
                  <a:lnTo>
                    <a:pt x="17" y="11"/>
                  </a:lnTo>
                  <a:lnTo>
                    <a:pt x="0" y="0"/>
                  </a:lnTo>
                  <a:lnTo>
                    <a:pt x="12" y="5"/>
                  </a:lnTo>
                  <a:lnTo>
                    <a:pt x="24" y="6"/>
                  </a:lnTo>
                  <a:lnTo>
                    <a:pt x="35" y="2"/>
                  </a:lnTo>
                  <a:lnTo>
                    <a:pt x="42" y="3"/>
                  </a:lnTo>
                  <a:lnTo>
                    <a:pt x="59" y="9"/>
                  </a:lnTo>
                  <a:lnTo>
                    <a:pt x="76" y="20"/>
                  </a:lnTo>
                  <a:lnTo>
                    <a:pt x="95" y="30"/>
                  </a:lnTo>
                  <a:lnTo>
                    <a:pt x="119" y="40"/>
                  </a:lnTo>
                  <a:lnTo>
                    <a:pt x="142" y="51"/>
                  </a:lnTo>
                  <a:lnTo>
                    <a:pt x="171" y="63"/>
                  </a:lnTo>
                  <a:lnTo>
                    <a:pt x="196" y="69"/>
                  </a:lnTo>
                  <a:lnTo>
                    <a:pt x="219" y="80"/>
                  </a:lnTo>
                  <a:lnTo>
                    <a:pt x="237" y="86"/>
                  </a:lnTo>
                  <a:lnTo>
                    <a:pt x="255" y="88"/>
                  </a:lnTo>
                  <a:lnTo>
                    <a:pt x="267" y="93"/>
                  </a:lnTo>
                  <a:lnTo>
                    <a:pt x="290" y="94"/>
                  </a:lnTo>
                  <a:lnTo>
                    <a:pt x="313" y="97"/>
                  </a:lnTo>
                  <a:lnTo>
                    <a:pt x="336" y="98"/>
                  </a:lnTo>
                  <a:lnTo>
                    <a:pt x="354" y="94"/>
                  </a:lnTo>
                  <a:lnTo>
                    <a:pt x="372" y="90"/>
                  </a:lnTo>
                  <a:lnTo>
                    <a:pt x="383" y="78"/>
                  </a:lnTo>
                  <a:lnTo>
                    <a:pt x="396" y="69"/>
                  </a:lnTo>
                  <a:lnTo>
                    <a:pt x="406" y="57"/>
                  </a:lnTo>
                  <a:lnTo>
                    <a:pt x="419" y="45"/>
                  </a:lnTo>
                  <a:lnTo>
                    <a:pt x="424" y="35"/>
                  </a:lnTo>
                  <a:lnTo>
                    <a:pt x="437" y="27"/>
                  </a:lnTo>
                  <a:lnTo>
                    <a:pt x="413" y="126"/>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5" name="Freeform 52"/>
            <p:cNvSpPr/>
            <p:nvPr/>
          </p:nvSpPr>
          <p:spPr bwMode="auto">
            <a:xfrm>
              <a:off x="3386" y="3173"/>
              <a:ext cx="94" cy="93"/>
            </a:xfrm>
            <a:custGeom>
              <a:avLst/>
              <a:gdLst>
                <a:gd name="T0" fmla="*/ 6 w 94"/>
                <a:gd name="T1" fmla="*/ 4 h 93"/>
                <a:gd name="T2" fmla="*/ 0 w 94"/>
                <a:gd name="T3" fmla="*/ 12 h 93"/>
                <a:gd name="T4" fmla="*/ 0 w 94"/>
                <a:gd name="T5" fmla="*/ 22 h 93"/>
                <a:gd name="T6" fmla="*/ 7 w 94"/>
                <a:gd name="T7" fmla="*/ 36 h 93"/>
                <a:gd name="T8" fmla="*/ 17 w 94"/>
                <a:gd name="T9" fmla="*/ 45 h 93"/>
                <a:gd name="T10" fmla="*/ 30 w 94"/>
                <a:gd name="T11" fmla="*/ 60 h 93"/>
                <a:gd name="T12" fmla="*/ 53 w 94"/>
                <a:gd name="T13" fmla="*/ 71 h 93"/>
                <a:gd name="T14" fmla="*/ 71 w 94"/>
                <a:gd name="T15" fmla="*/ 82 h 93"/>
                <a:gd name="T16" fmla="*/ 93 w 94"/>
                <a:gd name="T17" fmla="*/ 92 h 93"/>
                <a:gd name="T18" fmla="*/ 71 w 94"/>
                <a:gd name="T19" fmla="*/ 77 h 93"/>
                <a:gd name="T20" fmla="*/ 64 w 94"/>
                <a:gd name="T21" fmla="*/ 72 h 93"/>
                <a:gd name="T22" fmla="*/ 53 w 94"/>
                <a:gd name="T23" fmla="*/ 67 h 93"/>
                <a:gd name="T24" fmla="*/ 41 w 94"/>
                <a:gd name="T25" fmla="*/ 56 h 93"/>
                <a:gd name="T26" fmla="*/ 35 w 94"/>
                <a:gd name="T27" fmla="*/ 51 h 93"/>
                <a:gd name="T28" fmla="*/ 24 w 94"/>
                <a:gd name="T29" fmla="*/ 41 h 93"/>
                <a:gd name="T30" fmla="*/ 18 w 94"/>
                <a:gd name="T31" fmla="*/ 32 h 93"/>
                <a:gd name="T32" fmla="*/ 12 w 94"/>
                <a:gd name="T33" fmla="*/ 18 h 93"/>
                <a:gd name="T34" fmla="*/ 12 w 94"/>
                <a:gd name="T35" fmla="*/ 9 h 93"/>
                <a:gd name="T36" fmla="*/ 12 w 94"/>
                <a:gd name="T37" fmla="*/ 0 h 93"/>
                <a:gd name="T38" fmla="*/ 6 w 94"/>
                <a:gd name="T39" fmla="*/ 4 h 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4"/>
                <a:gd name="T61" fmla="*/ 0 h 93"/>
                <a:gd name="T62" fmla="*/ 94 w 94"/>
                <a:gd name="T63" fmla="*/ 93 h 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4" h="93">
                  <a:moveTo>
                    <a:pt x="6" y="4"/>
                  </a:moveTo>
                  <a:lnTo>
                    <a:pt x="0" y="12"/>
                  </a:lnTo>
                  <a:lnTo>
                    <a:pt x="0" y="22"/>
                  </a:lnTo>
                  <a:lnTo>
                    <a:pt x="7" y="36"/>
                  </a:lnTo>
                  <a:lnTo>
                    <a:pt x="17" y="45"/>
                  </a:lnTo>
                  <a:lnTo>
                    <a:pt x="30" y="60"/>
                  </a:lnTo>
                  <a:lnTo>
                    <a:pt x="53" y="71"/>
                  </a:lnTo>
                  <a:lnTo>
                    <a:pt x="71" y="82"/>
                  </a:lnTo>
                  <a:lnTo>
                    <a:pt x="93" y="92"/>
                  </a:lnTo>
                  <a:lnTo>
                    <a:pt x="71" y="77"/>
                  </a:lnTo>
                  <a:lnTo>
                    <a:pt x="64" y="72"/>
                  </a:lnTo>
                  <a:lnTo>
                    <a:pt x="53" y="67"/>
                  </a:lnTo>
                  <a:lnTo>
                    <a:pt x="41" y="56"/>
                  </a:lnTo>
                  <a:lnTo>
                    <a:pt x="35" y="51"/>
                  </a:lnTo>
                  <a:lnTo>
                    <a:pt x="24" y="41"/>
                  </a:lnTo>
                  <a:lnTo>
                    <a:pt x="18" y="32"/>
                  </a:lnTo>
                  <a:lnTo>
                    <a:pt x="12" y="18"/>
                  </a:lnTo>
                  <a:lnTo>
                    <a:pt x="12" y="9"/>
                  </a:lnTo>
                  <a:lnTo>
                    <a:pt x="12" y="0"/>
                  </a:lnTo>
                  <a:lnTo>
                    <a:pt x="6" y="4"/>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6" name="Freeform 53"/>
            <p:cNvSpPr/>
            <p:nvPr/>
          </p:nvSpPr>
          <p:spPr bwMode="auto">
            <a:xfrm>
              <a:off x="3403" y="3065"/>
              <a:ext cx="111" cy="113"/>
            </a:xfrm>
            <a:custGeom>
              <a:avLst/>
              <a:gdLst>
                <a:gd name="T0" fmla="*/ 5 w 111"/>
                <a:gd name="T1" fmla="*/ 4 h 113"/>
                <a:gd name="T2" fmla="*/ 0 w 111"/>
                <a:gd name="T3" fmla="*/ 18 h 113"/>
                <a:gd name="T4" fmla="*/ 6 w 111"/>
                <a:gd name="T5" fmla="*/ 32 h 113"/>
                <a:gd name="T6" fmla="*/ 6 w 111"/>
                <a:gd name="T7" fmla="*/ 41 h 113"/>
                <a:gd name="T8" fmla="*/ 18 w 111"/>
                <a:gd name="T9" fmla="*/ 55 h 113"/>
                <a:gd name="T10" fmla="*/ 24 w 111"/>
                <a:gd name="T11" fmla="*/ 65 h 113"/>
                <a:gd name="T12" fmla="*/ 40 w 111"/>
                <a:gd name="T13" fmla="*/ 76 h 113"/>
                <a:gd name="T14" fmla="*/ 58 w 111"/>
                <a:gd name="T15" fmla="*/ 87 h 113"/>
                <a:gd name="T16" fmla="*/ 81 w 111"/>
                <a:gd name="T17" fmla="*/ 97 h 113"/>
                <a:gd name="T18" fmla="*/ 110 w 111"/>
                <a:gd name="T19" fmla="*/ 112 h 113"/>
                <a:gd name="T20" fmla="*/ 93 w 111"/>
                <a:gd name="T21" fmla="*/ 101 h 113"/>
                <a:gd name="T22" fmla="*/ 81 w 111"/>
                <a:gd name="T23" fmla="*/ 92 h 113"/>
                <a:gd name="T24" fmla="*/ 64 w 111"/>
                <a:gd name="T25" fmla="*/ 81 h 113"/>
                <a:gd name="T26" fmla="*/ 53 w 111"/>
                <a:gd name="T27" fmla="*/ 72 h 113"/>
                <a:gd name="T28" fmla="*/ 40 w 111"/>
                <a:gd name="T29" fmla="*/ 61 h 113"/>
                <a:gd name="T30" fmla="*/ 29 w 111"/>
                <a:gd name="T31" fmla="*/ 46 h 113"/>
                <a:gd name="T32" fmla="*/ 23 w 111"/>
                <a:gd name="T33" fmla="*/ 33 h 113"/>
                <a:gd name="T34" fmla="*/ 17 w 111"/>
                <a:gd name="T35" fmla="*/ 15 h 113"/>
                <a:gd name="T36" fmla="*/ 11 w 111"/>
                <a:gd name="T37" fmla="*/ 0 h 113"/>
                <a:gd name="T38" fmla="*/ 5 w 111"/>
                <a:gd name="T39" fmla="*/ 4 h 1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1"/>
                <a:gd name="T61" fmla="*/ 0 h 113"/>
                <a:gd name="T62" fmla="*/ 111 w 111"/>
                <a:gd name="T63" fmla="*/ 113 h 11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1" h="113">
                  <a:moveTo>
                    <a:pt x="5" y="4"/>
                  </a:moveTo>
                  <a:lnTo>
                    <a:pt x="0" y="18"/>
                  </a:lnTo>
                  <a:lnTo>
                    <a:pt x="6" y="32"/>
                  </a:lnTo>
                  <a:lnTo>
                    <a:pt x="6" y="41"/>
                  </a:lnTo>
                  <a:lnTo>
                    <a:pt x="18" y="55"/>
                  </a:lnTo>
                  <a:lnTo>
                    <a:pt x="24" y="65"/>
                  </a:lnTo>
                  <a:lnTo>
                    <a:pt x="40" y="76"/>
                  </a:lnTo>
                  <a:lnTo>
                    <a:pt x="58" y="87"/>
                  </a:lnTo>
                  <a:lnTo>
                    <a:pt x="81" y="97"/>
                  </a:lnTo>
                  <a:lnTo>
                    <a:pt x="110" y="112"/>
                  </a:lnTo>
                  <a:lnTo>
                    <a:pt x="93" y="101"/>
                  </a:lnTo>
                  <a:lnTo>
                    <a:pt x="81" y="92"/>
                  </a:lnTo>
                  <a:lnTo>
                    <a:pt x="64" y="81"/>
                  </a:lnTo>
                  <a:lnTo>
                    <a:pt x="53" y="72"/>
                  </a:lnTo>
                  <a:lnTo>
                    <a:pt x="40" y="61"/>
                  </a:lnTo>
                  <a:lnTo>
                    <a:pt x="29" y="46"/>
                  </a:lnTo>
                  <a:lnTo>
                    <a:pt x="23" y="33"/>
                  </a:lnTo>
                  <a:lnTo>
                    <a:pt x="17" y="15"/>
                  </a:lnTo>
                  <a:lnTo>
                    <a:pt x="11" y="0"/>
                  </a:lnTo>
                  <a:lnTo>
                    <a:pt x="5" y="4"/>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7" name="Freeform 54"/>
            <p:cNvSpPr/>
            <p:nvPr/>
          </p:nvSpPr>
          <p:spPr bwMode="auto">
            <a:xfrm>
              <a:off x="3479" y="2990"/>
              <a:ext cx="89" cy="86"/>
            </a:xfrm>
            <a:custGeom>
              <a:avLst/>
              <a:gdLst>
                <a:gd name="T0" fmla="*/ 88 w 89"/>
                <a:gd name="T1" fmla="*/ 85 h 86"/>
                <a:gd name="T2" fmla="*/ 64 w 89"/>
                <a:gd name="T3" fmla="*/ 75 h 86"/>
                <a:gd name="T4" fmla="*/ 42 w 89"/>
                <a:gd name="T5" fmla="*/ 62 h 86"/>
                <a:gd name="T6" fmla="*/ 23 w 89"/>
                <a:gd name="T7" fmla="*/ 52 h 86"/>
                <a:gd name="T8" fmla="*/ 12 w 89"/>
                <a:gd name="T9" fmla="*/ 42 h 86"/>
                <a:gd name="T10" fmla="*/ 6 w 89"/>
                <a:gd name="T11" fmla="*/ 28 h 86"/>
                <a:gd name="T12" fmla="*/ 0 w 89"/>
                <a:gd name="T13" fmla="*/ 13 h 86"/>
                <a:gd name="T14" fmla="*/ 0 w 89"/>
                <a:gd name="T15" fmla="*/ 0 h 86"/>
                <a:gd name="T16" fmla="*/ 6 w 89"/>
                <a:gd name="T17" fmla="*/ 1 h 86"/>
                <a:gd name="T18" fmla="*/ 18 w 89"/>
                <a:gd name="T19" fmla="*/ 1 h 86"/>
                <a:gd name="T20" fmla="*/ 17 w 89"/>
                <a:gd name="T21" fmla="*/ 10 h 86"/>
                <a:gd name="T22" fmla="*/ 23 w 89"/>
                <a:gd name="T23" fmla="*/ 24 h 86"/>
                <a:gd name="T24" fmla="*/ 30 w 89"/>
                <a:gd name="T25" fmla="*/ 39 h 86"/>
                <a:gd name="T26" fmla="*/ 41 w 89"/>
                <a:gd name="T27" fmla="*/ 53 h 86"/>
                <a:gd name="T28" fmla="*/ 58 w 89"/>
                <a:gd name="T29" fmla="*/ 64 h 86"/>
                <a:gd name="T30" fmla="*/ 71 w 89"/>
                <a:gd name="T31" fmla="*/ 74 h 86"/>
                <a:gd name="T32" fmla="*/ 88 w 89"/>
                <a:gd name="T33" fmla="*/ 85 h 8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9"/>
                <a:gd name="T52" fmla="*/ 0 h 86"/>
                <a:gd name="T53" fmla="*/ 89 w 89"/>
                <a:gd name="T54" fmla="*/ 86 h 8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9" h="86">
                  <a:moveTo>
                    <a:pt x="88" y="85"/>
                  </a:moveTo>
                  <a:lnTo>
                    <a:pt x="64" y="75"/>
                  </a:lnTo>
                  <a:lnTo>
                    <a:pt x="42" y="62"/>
                  </a:lnTo>
                  <a:lnTo>
                    <a:pt x="23" y="52"/>
                  </a:lnTo>
                  <a:lnTo>
                    <a:pt x="12" y="42"/>
                  </a:lnTo>
                  <a:lnTo>
                    <a:pt x="6" y="28"/>
                  </a:lnTo>
                  <a:lnTo>
                    <a:pt x="0" y="13"/>
                  </a:lnTo>
                  <a:lnTo>
                    <a:pt x="0" y="0"/>
                  </a:lnTo>
                  <a:lnTo>
                    <a:pt x="6" y="1"/>
                  </a:lnTo>
                  <a:lnTo>
                    <a:pt x="18" y="1"/>
                  </a:lnTo>
                  <a:lnTo>
                    <a:pt x="17" y="10"/>
                  </a:lnTo>
                  <a:lnTo>
                    <a:pt x="23" y="24"/>
                  </a:lnTo>
                  <a:lnTo>
                    <a:pt x="30" y="39"/>
                  </a:lnTo>
                  <a:lnTo>
                    <a:pt x="41" y="53"/>
                  </a:lnTo>
                  <a:lnTo>
                    <a:pt x="58" y="64"/>
                  </a:lnTo>
                  <a:lnTo>
                    <a:pt x="71" y="74"/>
                  </a:lnTo>
                  <a:lnTo>
                    <a:pt x="88" y="85"/>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8" name="Freeform 55"/>
            <p:cNvSpPr/>
            <p:nvPr/>
          </p:nvSpPr>
          <p:spPr bwMode="auto">
            <a:xfrm>
              <a:off x="3721" y="3092"/>
              <a:ext cx="18" cy="36"/>
            </a:xfrm>
            <a:custGeom>
              <a:avLst/>
              <a:gdLst>
                <a:gd name="T0" fmla="*/ 17 w 18"/>
                <a:gd name="T1" fmla="*/ 0 h 36"/>
                <a:gd name="T2" fmla="*/ 17 w 18"/>
                <a:gd name="T3" fmla="*/ 8 h 36"/>
                <a:gd name="T4" fmla="*/ 17 w 18"/>
                <a:gd name="T5" fmla="*/ 18 h 36"/>
                <a:gd name="T6" fmla="*/ 6 w 18"/>
                <a:gd name="T7" fmla="*/ 22 h 36"/>
                <a:gd name="T8" fmla="*/ 0 w 18"/>
                <a:gd name="T9" fmla="*/ 31 h 36"/>
                <a:gd name="T10" fmla="*/ 6 w 18"/>
                <a:gd name="T11" fmla="*/ 35 h 36"/>
                <a:gd name="T12" fmla="*/ 17 w 18"/>
                <a:gd name="T13" fmla="*/ 0 h 36"/>
                <a:gd name="T14" fmla="*/ 0 60000 65536"/>
                <a:gd name="T15" fmla="*/ 0 60000 65536"/>
                <a:gd name="T16" fmla="*/ 0 60000 65536"/>
                <a:gd name="T17" fmla="*/ 0 60000 65536"/>
                <a:gd name="T18" fmla="*/ 0 60000 65536"/>
                <a:gd name="T19" fmla="*/ 0 60000 65536"/>
                <a:gd name="T20" fmla="*/ 0 60000 65536"/>
                <a:gd name="T21" fmla="*/ 0 w 18"/>
                <a:gd name="T22" fmla="*/ 0 h 36"/>
                <a:gd name="T23" fmla="*/ 18 w 18"/>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36">
                  <a:moveTo>
                    <a:pt x="17" y="0"/>
                  </a:moveTo>
                  <a:lnTo>
                    <a:pt x="17" y="8"/>
                  </a:lnTo>
                  <a:lnTo>
                    <a:pt x="17" y="18"/>
                  </a:lnTo>
                  <a:lnTo>
                    <a:pt x="6" y="22"/>
                  </a:lnTo>
                  <a:lnTo>
                    <a:pt x="0" y="31"/>
                  </a:lnTo>
                  <a:lnTo>
                    <a:pt x="6" y="35"/>
                  </a:lnTo>
                  <a:lnTo>
                    <a:pt x="17" y="0"/>
                  </a:lnTo>
                </a:path>
              </a:pathLst>
            </a:custGeom>
            <a:solidFill>
              <a:srgbClr val="FCA43A"/>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29" name="Freeform 56"/>
            <p:cNvSpPr/>
            <p:nvPr/>
          </p:nvSpPr>
          <p:spPr bwMode="auto">
            <a:xfrm rot="1268744">
              <a:off x="3738" y="2976"/>
              <a:ext cx="70" cy="145"/>
            </a:xfrm>
            <a:custGeom>
              <a:avLst/>
              <a:gdLst>
                <a:gd name="T0" fmla="*/ 39 w 70"/>
                <a:gd name="T1" fmla="*/ 0 h 145"/>
                <a:gd name="T2" fmla="*/ 33 w 70"/>
                <a:gd name="T3" fmla="*/ 17 h 145"/>
                <a:gd name="T4" fmla="*/ 39 w 70"/>
                <a:gd name="T5" fmla="*/ 41 h 145"/>
                <a:gd name="T6" fmla="*/ 39 w 70"/>
                <a:gd name="T7" fmla="*/ 69 h 145"/>
                <a:gd name="T8" fmla="*/ 40 w 70"/>
                <a:gd name="T9" fmla="*/ 96 h 145"/>
                <a:gd name="T10" fmla="*/ 41 w 70"/>
                <a:gd name="T11" fmla="*/ 105 h 145"/>
                <a:gd name="T12" fmla="*/ 34 w 70"/>
                <a:gd name="T13" fmla="*/ 115 h 145"/>
                <a:gd name="T14" fmla="*/ 23 w 70"/>
                <a:gd name="T15" fmla="*/ 119 h 145"/>
                <a:gd name="T16" fmla="*/ 10 w 70"/>
                <a:gd name="T17" fmla="*/ 121 h 145"/>
                <a:gd name="T18" fmla="*/ 6 w 70"/>
                <a:gd name="T19" fmla="*/ 126 h 145"/>
                <a:gd name="T20" fmla="*/ 5 w 70"/>
                <a:gd name="T21" fmla="*/ 135 h 145"/>
                <a:gd name="T22" fmla="*/ 0 w 70"/>
                <a:gd name="T23" fmla="*/ 144 h 145"/>
                <a:gd name="T24" fmla="*/ 11 w 70"/>
                <a:gd name="T25" fmla="*/ 136 h 145"/>
                <a:gd name="T26" fmla="*/ 11 w 70"/>
                <a:gd name="T27" fmla="*/ 126 h 145"/>
                <a:gd name="T28" fmla="*/ 22 w 70"/>
                <a:gd name="T29" fmla="*/ 127 h 145"/>
                <a:gd name="T30" fmla="*/ 34 w 70"/>
                <a:gd name="T31" fmla="*/ 123 h 145"/>
                <a:gd name="T32" fmla="*/ 40 w 70"/>
                <a:gd name="T33" fmla="*/ 119 h 145"/>
                <a:gd name="T34" fmla="*/ 46 w 70"/>
                <a:gd name="T35" fmla="*/ 115 h 145"/>
                <a:gd name="T36" fmla="*/ 58 w 70"/>
                <a:gd name="T37" fmla="*/ 121 h 145"/>
                <a:gd name="T38" fmla="*/ 63 w 70"/>
                <a:gd name="T39" fmla="*/ 129 h 145"/>
                <a:gd name="T40" fmla="*/ 64 w 70"/>
                <a:gd name="T41" fmla="*/ 140 h 145"/>
                <a:gd name="T42" fmla="*/ 69 w 70"/>
                <a:gd name="T43" fmla="*/ 144 h 145"/>
                <a:gd name="T44" fmla="*/ 68 w 70"/>
                <a:gd name="T45" fmla="*/ 136 h 145"/>
                <a:gd name="T46" fmla="*/ 69 w 70"/>
                <a:gd name="T47" fmla="*/ 122 h 145"/>
                <a:gd name="T48" fmla="*/ 69 w 70"/>
                <a:gd name="T49" fmla="*/ 113 h 145"/>
                <a:gd name="T50" fmla="*/ 63 w 70"/>
                <a:gd name="T51" fmla="*/ 102 h 145"/>
                <a:gd name="T52" fmla="*/ 69 w 70"/>
                <a:gd name="T53" fmla="*/ 94 h 145"/>
                <a:gd name="T54" fmla="*/ 62 w 70"/>
                <a:gd name="T55" fmla="*/ 79 h 145"/>
                <a:gd name="T56" fmla="*/ 58 w 70"/>
                <a:gd name="T57" fmla="*/ 70 h 145"/>
                <a:gd name="T58" fmla="*/ 57 w 70"/>
                <a:gd name="T59" fmla="*/ 61 h 145"/>
                <a:gd name="T60" fmla="*/ 50 w 70"/>
                <a:gd name="T61" fmla="*/ 52 h 145"/>
                <a:gd name="T62" fmla="*/ 51 w 70"/>
                <a:gd name="T63" fmla="*/ 42 h 145"/>
                <a:gd name="T64" fmla="*/ 56 w 70"/>
                <a:gd name="T65" fmla="*/ 38 h 145"/>
                <a:gd name="T66" fmla="*/ 69 w 70"/>
                <a:gd name="T67" fmla="*/ 44 h 145"/>
                <a:gd name="T68" fmla="*/ 62 w 70"/>
                <a:gd name="T69" fmla="*/ 34 h 145"/>
                <a:gd name="T70" fmla="*/ 56 w 70"/>
                <a:gd name="T71" fmla="*/ 23 h 145"/>
                <a:gd name="T72" fmla="*/ 56 w 70"/>
                <a:gd name="T73" fmla="*/ 15 h 145"/>
                <a:gd name="T74" fmla="*/ 50 w 70"/>
                <a:gd name="T75" fmla="*/ 6 h 145"/>
                <a:gd name="T76" fmla="*/ 39 w 70"/>
                <a:gd name="T77" fmla="*/ 0 h 1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
                <a:gd name="T118" fmla="*/ 0 h 145"/>
                <a:gd name="T119" fmla="*/ 70 w 70"/>
                <a:gd name="T120" fmla="*/ 145 h 1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 h="145">
                  <a:moveTo>
                    <a:pt x="39" y="0"/>
                  </a:moveTo>
                  <a:lnTo>
                    <a:pt x="33" y="17"/>
                  </a:lnTo>
                  <a:lnTo>
                    <a:pt x="39" y="41"/>
                  </a:lnTo>
                  <a:lnTo>
                    <a:pt x="39" y="69"/>
                  </a:lnTo>
                  <a:lnTo>
                    <a:pt x="40" y="96"/>
                  </a:lnTo>
                  <a:lnTo>
                    <a:pt x="41" y="105"/>
                  </a:lnTo>
                  <a:lnTo>
                    <a:pt x="34" y="115"/>
                  </a:lnTo>
                  <a:lnTo>
                    <a:pt x="23" y="119"/>
                  </a:lnTo>
                  <a:lnTo>
                    <a:pt x="10" y="121"/>
                  </a:lnTo>
                  <a:lnTo>
                    <a:pt x="6" y="126"/>
                  </a:lnTo>
                  <a:lnTo>
                    <a:pt x="5" y="135"/>
                  </a:lnTo>
                  <a:lnTo>
                    <a:pt x="0" y="144"/>
                  </a:lnTo>
                  <a:lnTo>
                    <a:pt x="11" y="136"/>
                  </a:lnTo>
                  <a:lnTo>
                    <a:pt x="11" y="126"/>
                  </a:lnTo>
                  <a:lnTo>
                    <a:pt x="22" y="127"/>
                  </a:lnTo>
                  <a:lnTo>
                    <a:pt x="34" y="123"/>
                  </a:lnTo>
                  <a:lnTo>
                    <a:pt x="40" y="119"/>
                  </a:lnTo>
                  <a:lnTo>
                    <a:pt x="46" y="115"/>
                  </a:lnTo>
                  <a:lnTo>
                    <a:pt x="58" y="121"/>
                  </a:lnTo>
                  <a:lnTo>
                    <a:pt x="63" y="129"/>
                  </a:lnTo>
                  <a:lnTo>
                    <a:pt x="64" y="140"/>
                  </a:lnTo>
                  <a:lnTo>
                    <a:pt x="69" y="144"/>
                  </a:lnTo>
                  <a:lnTo>
                    <a:pt x="68" y="136"/>
                  </a:lnTo>
                  <a:lnTo>
                    <a:pt x="69" y="122"/>
                  </a:lnTo>
                  <a:lnTo>
                    <a:pt x="69" y="113"/>
                  </a:lnTo>
                  <a:lnTo>
                    <a:pt x="63" y="102"/>
                  </a:lnTo>
                  <a:lnTo>
                    <a:pt x="69" y="94"/>
                  </a:lnTo>
                  <a:lnTo>
                    <a:pt x="62" y="79"/>
                  </a:lnTo>
                  <a:lnTo>
                    <a:pt x="58" y="70"/>
                  </a:lnTo>
                  <a:lnTo>
                    <a:pt x="57" y="61"/>
                  </a:lnTo>
                  <a:lnTo>
                    <a:pt x="50" y="52"/>
                  </a:lnTo>
                  <a:lnTo>
                    <a:pt x="51" y="42"/>
                  </a:lnTo>
                  <a:lnTo>
                    <a:pt x="56" y="38"/>
                  </a:lnTo>
                  <a:lnTo>
                    <a:pt x="69" y="44"/>
                  </a:lnTo>
                  <a:lnTo>
                    <a:pt x="62" y="34"/>
                  </a:lnTo>
                  <a:lnTo>
                    <a:pt x="56" y="23"/>
                  </a:lnTo>
                  <a:lnTo>
                    <a:pt x="56" y="15"/>
                  </a:lnTo>
                  <a:lnTo>
                    <a:pt x="50" y="6"/>
                  </a:lnTo>
                  <a:lnTo>
                    <a:pt x="39" y="0"/>
                  </a:lnTo>
                </a:path>
              </a:pathLst>
            </a:custGeom>
            <a:solidFill>
              <a:srgbClr val="FCA438"/>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0" name="Freeform 57"/>
            <p:cNvSpPr/>
            <p:nvPr/>
          </p:nvSpPr>
          <p:spPr bwMode="auto">
            <a:xfrm>
              <a:off x="3896" y="2993"/>
              <a:ext cx="35" cy="29"/>
            </a:xfrm>
            <a:custGeom>
              <a:avLst/>
              <a:gdLst>
                <a:gd name="T0" fmla="*/ 28 w 35"/>
                <a:gd name="T1" fmla="*/ 20 h 29"/>
                <a:gd name="T2" fmla="*/ 23 w 35"/>
                <a:gd name="T3" fmla="*/ 19 h 29"/>
                <a:gd name="T4" fmla="*/ 11 w 35"/>
                <a:gd name="T5" fmla="*/ 19 h 29"/>
                <a:gd name="T6" fmla="*/ 6 w 35"/>
                <a:gd name="T7" fmla="*/ 13 h 29"/>
                <a:gd name="T8" fmla="*/ 0 w 35"/>
                <a:gd name="T9" fmla="*/ 0 h 29"/>
                <a:gd name="T10" fmla="*/ 0 w 35"/>
                <a:gd name="T11" fmla="*/ 8 h 29"/>
                <a:gd name="T12" fmla="*/ 6 w 35"/>
                <a:gd name="T13" fmla="*/ 17 h 29"/>
                <a:gd name="T14" fmla="*/ 11 w 35"/>
                <a:gd name="T15" fmla="*/ 23 h 29"/>
                <a:gd name="T16" fmla="*/ 23 w 35"/>
                <a:gd name="T17" fmla="*/ 27 h 29"/>
                <a:gd name="T18" fmla="*/ 34 w 35"/>
                <a:gd name="T19" fmla="*/ 28 h 29"/>
                <a:gd name="T20" fmla="*/ 28 w 35"/>
                <a:gd name="T21" fmla="*/ 2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
                <a:gd name="T34" fmla="*/ 0 h 29"/>
                <a:gd name="T35" fmla="*/ 35 w 35"/>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 h="29">
                  <a:moveTo>
                    <a:pt x="28" y="20"/>
                  </a:moveTo>
                  <a:lnTo>
                    <a:pt x="23" y="19"/>
                  </a:lnTo>
                  <a:lnTo>
                    <a:pt x="11" y="19"/>
                  </a:lnTo>
                  <a:lnTo>
                    <a:pt x="6" y="13"/>
                  </a:lnTo>
                  <a:lnTo>
                    <a:pt x="0" y="0"/>
                  </a:lnTo>
                  <a:lnTo>
                    <a:pt x="0" y="8"/>
                  </a:lnTo>
                  <a:lnTo>
                    <a:pt x="6" y="17"/>
                  </a:lnTo>
                  <a:lnTo>
                    <a:pt x="11" y="23"/>
                  </a:lnTo>
                  <a:lnTo>
                    <a:pt x="23" y="27"/>
                  </a:lnTo>
                  <a:lnTo>
                    <a:pt x="34" y="28"/>
                  </a:lnTo>
                  <a:lnTo>
                    <a:pt x="28" y="20"/>
                  </a:lnTo>
                </a:path>
              </a:pathLst>
            </a:custGeom>
            <a:solidFill>
              <a:srgbClr val="FCA43A"/>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1" name="Freeform 58"/>
            <p:cNvSpPr/>
            <p:nvPr/>
          </p:nvSpPr>
          <p:spPr bwMode="auto">
            <a:xfrm>
              <a:off x="3939" y="3226"/>
              <a:ext cx="59" cy="83"/>
            </a:xfrm>
            <a:custGeom>
              <a:avLst/>
              <a:gdLst>
                <a:gd name="T0" fmla="*/ 58 w 59"/>
                <a:gd name="T1" fmla="*/ 54 h 83"/>
                <a:gd name="T2" fmla="*/ 53 w 59"/>
                <a:gd name="T3" fmla="*/ 44 h 83"/>
                <a:gd name="T4" fmla="*/ 47 w 59"/>
                <a:gd name="T5" fmla="*/ 34 h 83"/>
                <a:gd name="T6" fmla="*/ 40 w 59"/>
                <a:gd name="T7" fmla="*/ 29 h 83"/>
                <a:gd name="T8" fmla="*/ 34 w 59"/>
                <a:gd name="T9" fmla="*/ 25 h 83"/>
                <a:gd name="T10" fmla="*/ 28 w 59"/>
                <a:gd name="T11" fmla="*/ 10 h 83"/>
                <a:gd name="T12" fmla="*/ 22 w 59"/>
                <a:gd name="T13" fmla="*/ 0 h 83"/>
                <a:gd name="T14" fmla="*/ 22 w 59"/>
                <a:gd name="T15" fmla="*/ 14 h 83"/>
                <a:gd name="T16" fmla="*/ 29 w 59"/>
                <a:gd name="T17" fmla="*/ 24 h 83"/>
                <a:gd name="T18" fmla="*/ 34 w 59"/>
                <a:gd name="T19" fmla="*/ 34 h 83"/>
                <a:gd name="T20" fmla="*/ 41 w 59"/>
                <a:gd name="T21" fmla="*/ 44 h 83"/>
                <a:gd name="T22" fmla="*/ 28 w 59"/>
                <a:gd name="T23" fmla="*/ 47 h 83"/>
                <a:gd name="T24" fmla="*/ 24 w 59"/>
                <a:gd name="T25" fmla="*/ 51 h 83"/>
                <a:gd name="T26" fmla="*/ 17 w 59"/>
                <a:gd name="T27" fmla="*/ 55 h 83"/>
                <a:gd name="T28" fmla="*/ 6 w 59"/>
                <a:gd name="T29" fmla="*/ 69 h 83"/>
                <a:gd name="T30" fmla="*/ 0 w 59"/>
                <a:gd name="T31" fmla="*/ 82 h 83"/>
                <a:gd name="T32" fmla="*/ 58 w 59"/>
                <a:gd name="T33" fmla="*/ 54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
                <a:gd name="T52" fmla="*/ 0 h 83"/>
                <a:gd name="T53" fmla="*/ 59 w 59"/>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 h="83">
                  <a:moveTo>
                    <a:pt x="58" y="54"/>
                  </a:moveTo>
                  <a:lnTo>
                    <a:pt x="53" y="44"/>
                  </a:lnTo>
                  <a:lnTo>
                    <a:pt x="47" y="34"/>
                  </a:lnTo>
                  <a:lnTo>
                    <a:pt x="40" y="29"/>
                  </a:lnTo>
                  <a:lnTo>
                    <a:pt x="34" y="25"/>
                  </a:lnTo>
                  <a:lnTo>
                    <a:pt x="28" y="10"/>
                  </a:lnTo>
                  <a:lnTo>
                    <a:pt x="22" y="0"/>
                  </a:lnTo>
                  <a:lnTo>
                    <a:pt x="22" y="14"/>
                  </a:lnTo>
                  <a:lnTo>
                    <a:pt x="29" y="24"/>
                  </a:lnTo>
                  <a:lnTo>
                    <a:pt x="34" y="34"/>
                  </a:lnTo>
                  <a:lnTo>
                    <a:pt x="41" y="44"/>
                  </a:lnTo>
                  <a:lnTo>
                    <a:pt x="28" y="47"/>
                  </a:lnTo>
                  <a:lnTo>
                    <a:pt x="24" y="51"/>
                  </a:lnTo>
                  <a:lnTo>
                    <a:pt x="17" y="55"/>
                  </a:lnTo>
                  <a:lnTo>
                    <a:pt x="6" y="69"/>
                  </a:lnTo>
                  <a:lnTo>
                    <a:pt x="0" y="82"/>
                  </a:lnTo>
                  <a:lnTo>
                    <a:pt x="58" y="54"/>
                  </a:lnTo>
                </a:path>
              </a:pathLst>
            </a:custGeom>
            <a:solidFill>
              <a:srgbClr val="FCA43A"/>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2" name="Freeform 59"/>
            <p:cNvSpPr/>
            <p:nvPr/>
          </p:nvSpPr>
          <p:spPr bwMode="auto">
            <a:xfrm>
              <a:off x="3821" y="2827"/>
              <a:ext cx="45" cy="57"/>
            </a:xfrm>
            <a:custGeom>
              <a:avLst/>
              <a:gdLst>
                <a:gd name="T0" fmla="*/ 44 w 45"/>
                <a:gd name="T1" fmla="*/ 53 h 57"/>
                <a:gd name="T2" fmla="*/ 31 w 45"/>
                <a:gd name="T3" fmla="*/ 56 h 57"/>
                <a:gd name="T4" fmla="*/ 25 w 45"/>
                <a:gd name="T5" fmla="*/ 56 h 57"/>
                <a:gd name="T6" fmla="*/ 13 w 45"/>
                <a:gd name="T7" fmla="*/ 56 h 57"/>
                <a:gd name="T8" fmla="*/ 7 w 45"/>
                <a:gd name="T9" fmla="*/ 50 h 57"/>
                <a:gd name="T10" fmla="*/ 1 w 45"/>
                <a:gd name="T11" fmla="*/ 46 h 57"/>
                <a:gd name="T12" fmla="*/ 1 w 45"/>
                <a:gd name="T13" fmla="*/ 37 h 57"/>
                <a:gd name="T14" fmla="*/ 0 w 45"/>
                <a:gd name="T15" fmla="*/ 23 h 57"/>
                <a:gd name="T16" fmla="*/ 0 w 45"/>
                <a:gd name="T17" fmla="*/ 14 h 57"/>
                <a:gd name="T18" fmla="*/ 0 w 45"/>
                <a:gd name="T19" fmla="*/ 9 h 57"/>
                <a:gd name="T20" fmla="*/ 7 w 45"/>
                <a:gd name="T21" fmla="*/ 0 h 57"/>
                <a:gd name="T22" fmla="*/ 12 w 45"/>
                <a:gd name="T23" fmla="*/ 1 h 57"/>
                <a:gd name="T24" fmla="*/ 24 w 45"/>
                <a:gd name="T25" fmla="*/ 2 h 57"/>
                <a:gd name="T26" fmla="*/ 31 w 45"/>
                <a:gd name="T27" fmla="*/ 8 h 57"/>
                <a:gd name="T28" fmla="*/ 31 w 45"/>
                <a:gd name="T29" fmla="*/ 12 h 57"/>
                <a:gd name="T30" fmla="*/ 37 w 45"/>
                <a:gd name="T31" fmla="*/ 26 h 57"/>
                <a:gd name="T32" fmla="*/ 37 w 45"/>
                <a:gd name="T33" fmla="*/ 31 h 57"/>
                <a:gd name="T34" fmla="*/ 37 w 45"/>
                <a:gd name="T35" fmla="*/ 44 h 57"/>
                <a:gd name="T36" fmla="*/ 44 w 45"/>
                <a:gd name="T37" fmla="*/ 53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57"/>
                <a:gd name="T59" fmla="*/ 45 w 45"/>
                <a:gd name="T60" fmla="*/ 57 h 5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57">
                  <a:moveTo>
                    <a:pt x="44" y="53"/>
                  </a:moveTo>
                  <a:lnTo>
                    <a:pt x="31" y="56"/>
                  </a:lnTo>
                  <a:lnTo>
                    <a:pt x="25" y="56"/>
                  </a:lnTo>
                  <a:lnTo>
                    <a:pt x="13" y="56"/>
                  </a:lnTo>
                  <a:lnTo>
                    <a:pt x="7" y="50"/>
                  </a:lnTo>
                  <a:lnTo>
                    <a:pt x="1" y="46"/>
                  </a:lnTo>
                  <a:lnTo>
                    <a:pt x="1" y="37"/>
                  </a:lnTo>
                  <a:lnTo>
                    <a:pt x="0" y="23"/>
                  </a:lnTo>
                  <a:lnTo>
                    <a:pt x="0" y="14"/>
                  </a:lnTo>
                  <a:lnTo>
                    <a:pt x="0" y="9"/>
                  </a:lnTo>
                  <a:lnTo>
                    <a:pt x="7" y="0"/>
                  </a:lnTo>
                  <a:lnTo>
                    <a:pt x="12" y="1"/>
                  </a:lnTo>
                  <a:lnTo>
                    <a:pt x="24" y="2"/>
                  </a:lnTo>
                  <a:lnTo>
                    <a:pt x="31" y="8"/>
                  </a:lnTo>
                  <a:lnTo>
                    <a:pt x="31" y="12"/>
                  </a:lnTo>
                  <a:lnTo>
                    <a:pt x="37" y="26"/>
                  </a:lnTo>
                  <a:lnTo>
                    <a:pt x="37" y="31"/>
                  </a:lnTo>
                  <a:lnTo>
                    <a:pt x="37" y="44"/>
                  </a:lnTo>
                  <a:lnTo>
                    <a:pt x="44" y="53"/>
                  </a:lnTo>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3" name="Freeform 60"/>
            <p:cNvSpPr/>
            <p:nvPr/>
          </p:nvSpPr>
          <p:spPr bwMode="auto">
            <a:xfrm>
              <a:off x="3829" y="2933"/>
              <a:ext cx="86" cy="49"/>
            </a:xfrm>
            <a:custGeom>
              <a:avLst/>
              <a:gdLst>
                <a:gd name="T0" fmla="*/ 85 w 86"/>
                <a:gd name="T1" fmla="*/ 48 h 49"/>
                <a:gd name="T2" fmla="*/ 84 w 86"/>
                <a:gd name="T3" fmla="*/ 39 h 49"/>
                <a:gd name="T4" fmla="*/ 78 w 86"/>
                <a:gd name="T5" fmla="*/ 33 h 49"/>
                <a:gd name="T6" fmla="*/ 79 w 86"/>
                <a:gd name="T7" fmla="*/ 28 h 49"/>
                <a:gd name="T8" fmla="*/ 72 w 86"/>
                <a:gd name="T9" fmla="*/ 28 h 49"/>
                <a:gd name="T10" fmla="*/ 66 w 86"/>
                <a:gd name="T11" fmla="*/ 25 h 49"/>
                <a:gd name="T12" fmla="*/ 71 w 86"/>
                <a:gd name="T13" fmla="*/ 24 h 49"/>
                <a:gd name="T14" fmla="*/ 72 w 86"/>
                <a:gd name="T15" fmla="*/ 19 h 49"/>
                <a:gd name="T16" fmla="*/ 66 w 86"/>
                <a:gd name="T17" fmla="*/ 15 h 49"/>
                <a:gd name="T18" fmla="*/ 66 w 86"/>
                <a:gd name="T19" fmla="*/ 11 h 49"/>
                <a:gd name="T20" fmla="*/ 66 w 86"/>
                <a:gd name="T21" fmla="*/ 5 h 49"/>
                <a:gd name="T22" fmla="*/ 60 w 86"/>
                <a:gd name="T23" fmla="*/ 0 h 49"/>
                <a:gd name="T24" fmla="*/ 54 w 86"/>
                <a:gd name="T25" fmla="*/ 5 h 49"/>
                <a:gd name="T26" fmla="*/ 47 w 86"/>
                <a:gd name="T27" fmla="*/ 9 h 49"/>
                <a:gd name="T28" fmla="*/ 42 w 86"/>
                <a:gd name="T29" fmla="*/ 12 h 49"/>
                <a:gd name="T30" fmla="*/ 31 w 86"/>
                <a:gd name="T31" fmla="*/ 12 h 49"/>
                <a:gd name="T32" fmla="*/ 24 w 86"/>
                <a:gd name="T33" fmla="*/ 12 h 49"/>
                <a:gd name="T34" fmla="*/ 12 w 86"/>
                <a:gd name="T35" fmla="*/ 6 h 49"/>
                <a:gd name="T36" fmla="*/ 24 w 86"/>
                <a:gd name="T37" fmla="*/ 12 h 49"/>
                <a:gd name="T38" fmla="*/ 36 w 86"/>
                <a:gd name="T39" fmla="*/ 17 h 49"/>
                <a:gd name="T40" fmla="*/ 48 w 86"/>
                <a:gd name="T41" fmla="*/ 19 h 49"/>
                <a:gd name="T42" fmla="*/ 54 w 86"/>
                <a:gd name="T43" fmla="*/ 14 h 49"/>
                <a:gd name="T44" fmla="*/ 60 w 86"/>
                <a:gd name="T45" fmla="*/ 10 h 49"/>
                <a:gd name="T46" fmla="*/ 66 w 86"/>
                <a:gd name="T47" fmla="*/ 15 h 49"/>
                <a:gd name="T48" fmla="*/ 60 w 86"/>
                <a:gd name="T49" fmla="*/ 19 h 49"/>
                <a:gd name="T50" fmla="*/ 54 w 86"/>
                <a:gd name="T51" fmla="*/ 24 h 49"/>
                <a:gd name="T52" fmla="*/ 48 w 86"/>
                <a:gd name="T53" fmla="*/ 23 h 49"/>
                <a:gd name="T54" fmla="*/ 43 w 86"/>
                <a:gd name="T55" fmla="*/ 21 h 49"/>
                <a:gd name="T56" fmla="*/ 49 w 86"/>
                <a:gd name="T57" fmla="*/ 27 h 49"/>
                <a:gd name="T58" fmla="*/ 60 w 86"/>
                <a:gd name="T59" fmla="*/ 27 h 49"/>
                <a:gd name="T60" fmla="*/ 66 w 86"/>
                <a:gd name="T61" fmla="*/ 25 h 49"/>
                <a:gd name="T62" fmla="*/ 67 w 86"/>
                <a:gd name="T63" fmla="*/ 28 h 49"/>
                <a:gd name="T64" fmla="*/ 54 w 86"/>
                <a:gd name="T65" fmla="*/ 32 h 49"/>
                <a:gd name="T66" fmla="*/ 42 w 86"/>
                <a:gd name="T67" fmla="*/ 32 h 49"/>
                <a:gd name="T68" fmla="*/ 31 w 86"/>
                <a:gd name="T69" fmla="*/ 29 h 49"/>
                <a:gd name="T70" fmla="*/ 12 w 86"/>
                <a:gd name="T71" fmla="*/ 29 h 49"/>
                <a:gd name="T72" fmla="*/ 0 w 86"/>
                <a:gd name="T73" fmla="*/ 24 h 49"/>
                <a:gd name="T74" fmla="*/ 12 w 86"/>
                <a:gd name="T75" fmla="*/ 29 h 49"/>
                <a:gd name="T76" fmla="*/ 31 w 86"/>
                <a:gd name="T77" fmla="*/ 34 h 49"/>
                <a:gd name="T78" fmla="*/ 36 w 86"/>
                <a:gd name="T79" fmla="*/ 35 h 49"/>
                <a:gd name="T80" fmla="*/ 49 w 86"/>
                <a:gd name="T81" fmla="*/ 36 h 49"/>
                <a:gd name="T82" fmla="*/ 60 w 86"/>
                <a:gd name="T83" fmla="*/ 36 h 49"/>
                <a:gd name="T84" fmla="*/ 72 w 86"/>
                <a:gd name="T85" fmla="*/ 38 h 49"/>
                <a:gd name="T86" fmla="*/ 78 w 86"/>
                <a:gd name="T87" fmla="*/ 42 h 49"/>
                <a:gd name="T88" fmla="*/ 85 w 86"/>
                <a:gd name="T89" fmla="*/ 48 h 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6"/>
                <a:gd name="T136" fmla="*/ 0 h 49"/>
                <a:gd name="T137" fmla="*/ 86 w 86"/>
                <a:gd name="T138" fmla="*/ 49 h 4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6" h="49">
                  <a:moveTo>
                    <a:pt x="85" y="48"/>
                  </a:moveTo>
                  <a:lnTo>
                    <a:pt x="84" y="39"/>
                  </a:lnTo>
                  <a:lnTo>
                    <a:pt x="78" y="33"/>
                  </a:lnTo>
                  <a:lnTo>
                    <a:pt x="79" y="28"/>
                  </a:lnTo>
                  <a:lnTo>
                    <a:pt x="72" y="28"/>
                  </a:lnTo>
                  <a:lnTo>
                    <a:pt x="66" y="25"/>
                  </a:lnTo>
                  <a:lnTo>
                    <a:pt x="71" y="24"/>
                  </a:lnTo>
                  <a:lnTo>
                    <a:pt x="72" y="19"/>
                  </a:lnTo>
                  <a:lnTo>
                    <a:pt x="66" y="15"/>
                  </a:lnTo>
                  <a:lnTo>
                    <a:pt x="66" y="11"/>
                  </a:lnTo>
                  <a:lnTo>
                    <a:pt x="66" y="5"/>
                  </a:lnTo>
                  <a:lnTo>
                    <a:pt x="60" y="0"/>
                  </a:lnTo>
                  <a:lnTo>
                    <a:pt x="54" y="5"/>
                  </a:lnTo>
                  <a:lnTo>
                    <a:pt x="47" y="9"/>
                  </a:lnTo>
                  <a:lnTo>
                    <a:pt x="42" y="12"/>
                  </a:lnTo>
                  <a:lnTo>
                    <a:pt x="31" y="12"/>
                  </a:lnTo>
                  <a:lnTo>
                    <a:pt x="24" y="12"/>
                  </a:lnTo>
                  <a:lnTo>
                    <a:pt x="12" y="6"/>
                  </a:lnTo>
                  <a:lnTo>
                    <a:pt x="24" y="12"/>
                  </a:lnTo>
                  <a:lnTo>
                    <a:pt x="36" y="17"/>
                  </a:lnTo>
                  <a:lnTo>
                    <a:pt x="48" y="19"/>
                  </a:lnTo>
                  <a:lnTo>
                    <a:pt x="54" y="14"/>
                  </a:lnTo>
                  <a:lnTo>
                    <a:pt x="60" y="10"/>
                  </a:lnTo>
                  <a:lnTo>
                    <a:pt x="66" y="15"/>
                  </a:lnTo>
                  <a:lnTo>
                    <a:pt x="60" y="19"/>
                  </a:lnTo>
                  <a:lnTo>
                    <a:pt x="54" y="24"/>
                  </a:lnTo>
                  <a:lnTo>
                    <a:pt x="48" y="23"/>
                  </a:lnTo>
                  <a:lnTo>
                    <a:pt x="43" y="21"/>
                  </a:lnTo>
                  <a:lnTo>
                    <a:pt x="49" y="27"/>
                  </a:lnTo>
                  <a:lnTo>
                    <a:pt x="60" y="27"/>
                  </a:lnTo>
                  <a:lnTo>
                    <a:pt x="66" y="25"/>
                  </a:lnTo>
                  <a:lnTo>
                    <a:pt x="67" y="28"/>
                  </a:lnTo>
                  <a:lnTo>
                    <a:pt x="54" y="32"/>
                  </a:lnTo>
                  <a:lnTo>
                    <a:pt x="42" y="32"/>
                  </a:lnTo>
                  <a:lnTo>
                    <a:pt x="31" y="29"/>
                  </a:lnTo>
                  <a:lnTo>
                    <a:pt x="12" y="29"/>
                  </a:lnTo>
                  <a:lnTo>
                    <a:pt x="0" y="24"/>
                  </a:lnTo>
                  <a:lnTo>
                    <a:pt x="12" y="29"/>
                  </a:lnTo>
                  <a:lnTo>
                    <a:pt x="31" y="34"/>
                  </a:lnTo>
                  <a:lnTo>
                    <a:pt x="36" y="35"/>
                  </a:lnTo>
                  <a:lnTo>
                    <a:pt x="49" y="36"/>
                  </a:lnTo>
                  <a:lnTo>
                    <a:pt x="60" y="36"/>
                  </a:lnTo>
                  <a:lnTo>
                    <a:pt x="72" y="38"/>
                  </a:lnTo>
                  <a:lnTo>
                    <a:pt x="78" y="42"/>
                  </a:lnTo>
                  <a:lnTo>
                    <a:pt x="85" y="48"/>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nvGrpSpPr>
            <p:cNvPr id="35" name="Group 61"/>
            <p:cNvGrpSpPr/>
            <p:nvPr/>
          </p:nvGrpSpPr>
          <p:grpSpPr bwMode="auto">
            <a:xfrm>
              <a:off x="3876" y="3217"/>
              <a:ext cx="452" cy="504"/>
              <a:chOff x="3444" y="3469"/>
              <a:chExt cx="452" cy="504"/>
            </a:xfrm>
          </p:grpSpPr>
          <p:sp>
            <p:nvSpPr>
              <p:cNvPr id="41" name="Freeform 62"/>
              <p:cNvSpPr/>
              <p:nvPr/>
            </p:nvSpPr>
            <p:spPr bwMode="auto">
              <a:xfrm>
                <a:off x="3448" y="3469"/>
                <a:ext cx="448" cy="504"/>
              </a:xfrm>
              <a:custGeom>
                <a:avLst/>
                <a:gdLst>
                  <a:gd name="T0" fmla="*/ 287 w 448"/>
                  <a:gd name="T1" fmla="*/ 435 h 504"/>
                  <a:gd name="T2" fmla="*/ 278 w 448"/>
                  <a:gd name="T3" fmla="*/ 441 h 504"/>
                  <a:gd name="T4" fmla="*/ 268 w 448"/>
                  <a:gd name="T5" fmla="*/ 444 h 504"/>
                  <a:gd name="T6" fmla="*/ 259 w 448"/>
                  <a:gd name="T7" fmla="*/ 438 h 504"/>
                  <a:gd name="T8" fmla="*/ 248 w 448"/>
                  <a:gd name="T9" fmla="*/ 432 h 504"/>
                  <a:gd name="T10" fmla="*/ 237 w 448"/>
                  <a:gd name="T11" fmla="*/ 430 h 504"/>
                  <a:gd name="T12" fmla="*/ 224 w 448"/>
                  <a:gd name="T13" fmla="*/ 430 h 504"/>
                  <a:gd name="T14" fmla="*/ 214 w 448"/>
                  <a:gd name="T15" fmla="*/ 425 h 504"/>
                  <a:gd name="T16" fmla="*/ 206 w 448"/>
                  <a:gd name="T17" fmla="*/ 414 h 504"/>
                  <a:gd name="T18" fmla="*/ 193 w 448"/>
                  <a:gd name="T19" fmla="*/ 403 h 504"/>
                  <a:gd name="T20" fmla="*/ 176 w 448"/>
                  <a:gd name="T21" fmla="*/ 383 h 504"/>
                  <a:gd name="T22" fmla="*/ 161 w 448"/>
                  <a:gd name="T23" fmla="*/ 366 h 504"/>
                  <a:gd name="T24" fmla="*/ 149 w 448"/>
                  <a:gd name="T25" fmla="*/ 351 h 504"/>
                  <a:gd name="T26" fmla="*/ 143 w 448"/>
                  <a:gd name="T27" fmla="*/ 363 h 504"/>
                  <a:gd name="T28" fmla="*/ 136 w 448"/>
                  <a:gd name="T29" fmla="*/ 366 h 504"/>
                  <a:gd name="T30" fmla="*/ 118 w 448"/>
                  <a:gd name="T31" fmla="*/ 354 h 504"/>
                  <a:gd name="T32" fmla="*/ 99 w 448"/>
                  <a:gd name="T33" fmla="*/ 337 h 504"/>
                  <a:gd name="T34" fmla="*/ 78 w 448"/>
                  <a:gd name="T35" fmla="*/ 311 h 504"/>
                  <a:gd name="T36" fmla="*/ 58 w 448"/>
                  <a:gd name="T37" fmla="*/ 290 h 504"/>
                  <a:gd name="T38" fmla="*/ 33 w 448"/>
                  <a:gd name="T39" fmla="*/ 277 h 504"/>
                  <a:gd name="T40" fmla="*/ 15 w 448"/>
                  <a:gd name="T41" fmla="*/ 260 h 504"/>
                  <a:gd name="T42" fmla="*/ 2 w 448"/>
                  <a:gd name="T43" fmla="*/ 244 h 504"/>
                  <a:gd name="T44" fmla="*/ 0 w 448"/>
                  <a:gd name="T45" fmla="*/ 235 h 504"/>
                  <a:gd name="T46" fmla="*/ 0 w 448"/>
                  <a:gd name="T47" fmla="*/ 209 h 504"/>
                  <a:gd name="T48" fmla="*/ 5 w 448"/>
                  <a:gd name="T49" fmla="*/ 179 h 504"/>
                  <a:gd name="T50" fmla="*/ 16 w 448"/>
                  <a:gd name="T51" fmla="*/ 138 h 504"/>
                  <a:gd name="T52" fmla="*/ 30 w 448"/>
                  <a:gd name="T53" fmla="*/ 92 h 504"/>
                  <a:gd name="T54" fmla="*/ 46 w 448"/>
                  <a:gd name="T55" fmla="*/ 43 h 504"/>
                  <a:gd name="T56" fmla="*/ 54 w 448"/>
                  <a:gd name="T57" fmla="*/ 36 h 504"/>
                  <a:gd name="T58" fmla="*/ 65 w 448"/>
                  <a:gd name="T59" fmla="*/ 25 h 504"/>
                  <a:gd name="T60" fmla="*/ 71 w 448"/>
                  <a:gd name="T61" fmla="*/ 13 h 504"/>
                  <a:gd name="T62" fmla="*/ 76 w 448"/>
                  <a:gd name="T63" fmla="*/ 6 h 504"/>
                  <a:gd name="T64" fmla="*/ 83 w 448"/>
                  <a:gd name="T65" fmla="*/ 6 h 504"/>
                  <a:gd name="T66" fmla="*/ 89 w 448"/>
                  <a:gd name="T67" fmla="*/ 0 h 504"/>
                  <a:gd name="T68" fmla="*/ 98 w 448"/>
                  <a:gd name="T69" fmla="*/ 10 h 504"/>
                  <a:gd name="T70" fmla="*/ 109 w 448"/>
                  <a:gd name="T71" fmla="*/ 12 h 504"/>
                  <a:gd name="T72" fmla="*/ 117 w 448"/>
                  <a:gd name="T73" fmla="*/ 17 h 504"/>
                  <a:gd name="T74" fmla="*/ 135 w 448"/>
                  <a:gd name="T75" fmla="*/ 34 h 504"/>
                  <a:gd name="T76" fmla="*/ 151 w 448"/>
                  <a:gd name="T77" fmla="*/ 46 h 504"/>
                  <a:gd name="T78" fmla="*/ 171 w 448"/>
                  <a:gd name="T79" fmla="*/ 50 h 504"/>
                  <a:gd name="T80" fmla="*/ 206 w 448"/>
                  <a:gd name="T81" fmla="*/ 61 h 504"/>
                  <a:gd name="T82" fmla="*/ 249 w 448"/>
                  <a:gd name="T83" fmla="*/ 69 h 504"/>
                  <a:gd name="T84" fmla="*/ 283 w 448"/>
                  <a:gd name="T85" fmla="*/ 70 h 504"/>
                  <a:gd name="T86" fmla="*/ 324 w 448"/>
                  <a:gd name="T87" fmla="*/ 76 h 504"/>
                  <a:gd name="T88" fmla="*/ 362 w 448"/>
                  <a:gd name="T89" fmla="*/ 74 h 504"/>
                  <a:gd name="T90" fmla="*/ 407 w 448"/>
                  <a:gd name="T91" fmla="*/ 83 h 504"/>
                  <a:gd name="T92" fmla="*/ 447 w 448"/>
                  <a:gd name="T93" fmla="*/ 89 h 504"/>
                  <a:gd name="T94" fmla="*/ 391 w 448"/>
                  <a:gd name="T95" fmla="*/ 503 h 504"/>
                  <a:gd name="T96" fmla="*/ 368 w 448"/>
                  <a:gd name="T97" fmla="*/ 490 h 504"/>
                  <a:gd name="T98" fmla="*/ 337 w 448"/>
                  <a:gd name="T99" fmla="*/ 470 h 504"/>
                  <a:gd name="T100" fmla="*/ 310 w 448"/>
                  <a:gd name="T101" fmla="*/ 452 h 504"/>
                  <a:gd name="T102" fmla="*/ 287 w 448"/>
                  <a:gd name="T103" fmla="*/ 435 h 50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8"/>
                  <a:gd name="T157" fmla="*/ 0 h 504"/>
                  <a:gd name="T158" fmla="*/ 448 w 448"/>
                  <a:gd name="T159" fmla="*/ 504 h 50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8" h="504">
                    <a:moveTo>
                      <a:pt x="287" y="435"/>
                    </a:moveTo>
                    <a:lnTo>
                      <a:pt x="278" y="441"/>
                    </a:lnTo>
                    <a:lnTo>
                      <a:pt x="268" y="444"/>
                    </a:lnTo>
                    <a:lnTo>
                      <a:pt x="259" y="438"/>
                    </a:lnTo>
                    <a:lnTo>
                      <a:pt x="248" y="432"/>
                    </a:lnTo>
                    <a:lnTo>
                      <a:pt x="237" y="430"/>
                    </a:lnTo>
                    <a:lnTo>
                      <a:pt x="224" y="430"/>
                    </a:lnTo>
                    <a:lnTo>
                      <a:pt x="214" y="425"/>
                    </a:lnTo>
                    <a:lnTo>
                      <a:pt x="206" y="414"/>
                    </a:lnTo>
                    <a:lnTo>
                      <a:pt x="193" y="403"/>
                    </a:lnTo>
                    <a:lnTo>
                      <a:pt x="176" y="383"/>
                    </a:lnTo>
                    <a:lnTo>
                      <a:pt x="161" y="366"/>
                    </a:lnTo>
                    <a:lnTo>
                      <a:pt x="149" y="351"/>
                    </a:lnTo>
                    <a:lnTo>
                      <a:pt x="143" y="363"/>
                    </a:lnTo>
                    <a:lnTo>
                      <a:pt x="136" y="366"/>
                    </a:lnTo>
                    <a:lnTo>
                      <a:pt x="118" y="354"/>
                    </a:lnTo>
                    <a:lnTo>
                      <a:pt x="99" y="337"/>
                    </a:lnTo>
                    <a:lnTo>
                      <a:pt x="78" y="311"/>
                    </a:lnTo>
                    <a:lnTo>
                      <a:pt x="58" y="290"/>
                    </a:lnTo>
                    <a:lnTo>
                      <a:pt x="33" y="277"/>
                    </a:lnTo>
                    <a:lnTo>
                      <a:pt x="15" y="260"/>
                    </a:lnTo>
                    <a:lnTo>
                      <a:pt x="2" y="244"/>
                    </a:lnTo>
                    <a:lnTo>
                      <a:pt x="0" y="235"/>
                    </a:lnTo>
                    <a:lnTo>
                      <a:pt x="0" y="209"/>
                    </a:lnTo>
                    <a:lnTo>
                      <a:pt x="5" y="179"/>
                    </a:lnTo>
                    <a:lnTo>
                      <a:pt x="16" y="138"/>
                    </a:lnTo>
                    <a:lnTo>
                      <a:pt x="30" y="92"/>
                    </a:lnTo>
                    <a:lnTo>
                      <a:pt x="46" y="43"/>
                    </a:lnTo>
                    <a:lnTo>
                      <a:pt x="54" y="36"/>
                    </a:lnTo>
                    <a:lnTo>
                      <a:pt x="65" y="25"/>
                    </a:lnTo>
                    <a:lnTo>
                      <a:pt x="71" y="13"/>
                    </a:lnTo>
                    <a:lnTo>
                      <a:pt x="76" y="6"/>
                    </a:lnTo>
                    <a:lnTo>
                      <a:pt x="83" y="6"/>
                    </a:lnTo>
                    <a:lnTo>
                      <a:pt x="89" y="0"/>
                    </a:lnTo>
                    <a:lnTo>
                      <a:pt x="98" y="10"/>
                    </a:lnTo>
                    <a:lnTo>
                      <a:pt x="109" y="12"/>
                    </a:lnTo>
                    <a:lnTo>
                      <a:pt x="117" y="17"/>
                    </a:lnTo>
                    <a:lnTo>
                      <a:pt x="135" y="34"/>
                    </a:lnTo>
                    <a:lnTo>
                      <a:pt x="151" y="46"/>
                    </a:lnTo>
                    <a:lnTo>
                      <a:pt x="171" y="50"/>
                    </a:lnTo>
                    <a:lnTo>
                      <a:pt x="206" y="61"/>
                    </a:lnTo>
                    <a:lnTo>
                      <a:pt x="249" y="69"/>
                    </a:lnTo>
                    <a:lnTo>
                      <a:pt x="283" y="70"/>
                    </a:lnTo>
                    <a:lnTo>
                      <a:pt x="324" y="76"/>
                    </a:lnTo>
                    <a:lnTo>
                      <a:pt x="362" y="74"/>
                    </a:lnTo>
                    <a:lnTo>
                      <a:pt x="407" y="83"/>
                    </a:lnTo>
                    <a:lnTo>
                      <a:pt x="447" y="89"/>
                    </a:lnTo>
                    <a:lnTo>
                      <a:pt x="391" y="503"/>
                    </a:lnTo>
                    <a:lnTo>
                      <a:pt x="368" y="490"/>
                    </a:lnTo>
                    <a:lnTo>
                      <a:pt x="337" y="470"/>
                    </a:lnTo>
                    <a:lnTo>
                      <a:pt x="310" y="452"/>
                    </a:lnTo>
                    <a:lnTo>
                      <a:pt x="287" y="435"/>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2" name="Freeform 63"/>
              <p:cNvSpPr/>
              <p:nvPr/>
            </p:nvSpPr>
            <p:spPr bwMode="auto">
              <a:xfrm>
                <a:off x="3536" y="3479"/>
                <a:ext cx="308" cy="118"/>
              </a:xfrm>
              <a:custGeom>
                <a:avLst/>
                <a:gdLst>
                  <a:gd name="T0" fmla="*/ 307 w 308"/>
                  <a:gd name="T1" fmla="*/ 72 h 118"/>
                  <a:gd name="T2" fmla="*/ 277 w 308"/>
                  <a:gd name="T3" fmla="*/ 66 h 118"/>
                  <a:gd name="T4" fmla="*/ 255 w 308"/>
                  <a:gd name="T5" fmla="*/ 66 h 118"/>
                  <a:gd name="T6" fmla="*/ 231 w 308"/>
                  <a:gd name="T7" fmla="*/ 64 h 118"/>
                  <a:gd name="T8" fmla="*/ 193 w 308"/>
                  <a:gd name="T9" fmla="*/ 61 h 118"/>
                  <a:gd name="T10" fmla="*/ 158 w 308"/>
                  <a:gd name="T11" fmla="*/ 59 h 118"/>
                  <a:gd name="T12" fmla="*/ 125 w 308"/>
                  <a:gd name="T13" fmla="*/ 49 h 118"/>
                  <a:gd name="T14" fmla="*/ 85 w 308"/>
                  <a:gd name="T15" fmla="*/ 42 h 118"/>
                  <a:gd name="T16" fmla="*/ 61 w 308"/>
                  <a:gd name="T17" fmla="*/ 37 h 118"/>
                  <a:gd name="T18" fmla="*/ 38 w 308"/>
                  <a:gd name="T19" fmla="*/ 14 h 118"/>
                  <a:gd name="T20" fmla="*/ 20 w 308"/>
                  <a:gd name="T21" fmla="*/ 2 h 118"/>
                  <a:gd name="T22" fmla="*/ 9 w 308"/>
                  <a:gd name="T23" fmla="*/ 0 h 118"/>
                  <a:gd name="T24" fmla="*/ 0 w 308"/>
                  <a:gd name="T25" fmla="*/ 3 h 118"/>
                  <a:gd name="T26" fmla="*/ 12 w 308"/>
                  <a:gd name="T27" fmla="*/ 9 h 118"/>
                  <a:gd name="T28" fmla="*/ 18 w 308"/>
                  <a:gd name="T29" fmla="*/ 15 h 118"/>
                  <a:gd name="T30" fmla="*/ 26 w 308"/>
                  <a:gd name="T31" fmla="*/ 21 h 118"/>
                  <a:gd name="T32" fmla="*/ 32 w 308"/>
                  <a:gd name="T33" fmla="*/ 31 h 118"/>
                  <a:gd name="T34" fmla="*/ 35 w 308"/>
                  <a:gd name="T35" fmla="*/ 40 h 118"/>
                  <a:gd name="T36" fmla="*/ 45 w 308"/>
                  <a:gd name="T37" fmla="*/ 50 h 118"/>
                  <a:gd name="T38" fmla="*/ 52 w 308"/>
                  <a:gd name="T39" fmla="*/ 53 h 118"/>
                  <a:gd name="T40" fmla="*/ 48 w 308"/>
                  <a:gd name="T41" fmla="*/ 66 h 118"/>
                  <a:gd name="T42" fmla="*/ 39 w 308"/>
                  <a:gd name="T43" fmla="*/ 70 h 118"/>
                  <a:gd name="T44" fmla="*/ 28 w 308"/>
                  <a:gd name="T45" fmla="*/ 78 h 118"/>
                  <a:gd name="T46" fmla="*/ 36 w 308"/>
                  <a:gd name="T47" fmla="*/ 80 h 118"/>
                  <a:gd name="T48" fmla="*/ 50 w 308"/>
                  <a:gd name="T49" fmla="*/ 78 h 118"/>
                  <a:gd name="T50" fmla="*/ 60 w 308"/>
                  <a:gd name="T51" fmla="*/ 72 h 118"/>
                  <a:gd name="T52" fmla="*/ 68 w 308"/>
                  <a:gd name="T53" fmla="*/ 69 h 118"/>
                  <a:gd name="T54" fmla="*/ 78 w 308"/>
                  <a:gd name="T55" fmla="*/ 79 h 118"/>
                  <a:gd name="T56" fmla="*/ 91 w 308"/>
                  <a:gd name="T57" fmla="*/ 85 h 118"/>
                  <a:gd name="T58" fmla="*/ 106 w 308"/>
                  <a:gd name="T59" fmla="*/ 84 h 118"/>
                  <a:gd name="T60" fmla="*/ 115 w 308"/>
                  <a:gd name="T61" fmla="*/ 79 h 118"/>
                  <a:gd name="T62" fmla="*/ 127 w 308"/>
                  <a:gd name="T63" fmla="*/ 75 h 118"/>
                  <a:gd name="T64" fmla="*/ 142 w 308"/>
                  <a:gd name="T65" fmla="*/ 74 h 118"/>
                  <a:gd name="T66" fmla="*/ 155 w 308"/>
                  <a:gd name="T67" fmla="*/ 78 h 118"/>
                  <a:gd name="T68" fmla="*/ 171 w 308"/>
                  <a:gd name="T69" fmla="*/ 89 h 118"/>
                  <a:gd name="T70" fmla="*/ 181 w 308"/>
                  <a:gd name="T71" fmla="*/ 99 h 118"/>
                  <a:gd name="T72" fmla="*/ 199 w 308"/>
                  <a:gd name="T73" fmla="*/ 98 h 118"/>
                  <a:gd name="T74" fmla="*/ 218 w 308"/>
                  <a:gd name="T75" fmla="*/ 92 h 118"/>
                  <a:gd name="T76" fmla="*/ 212 w 308"/>
                  <a:gd name="T77" fmla="*/ 105 h 118"/>
                  <a:gd name="T78" fmla="*/ 202 w 308"/>
                  <a:gd name="T79" fmla="*/ 117 h 118"/>
                  <a:gd name="T80" fmla="*/ 218 w 308"/>
                  <a:gd name="T81" fmla="*/ 109 h 118"/>
                  <a:gd name="T82" fmla="*/ 225 w 308"/>
                  <a:gd name="T83" fmla="*/ 104 h 118"/>
                  <a:gd name="T84" fmla="*/ 230 w 308"/>
                  <a:gd name="T85" fmla="*/ 96 h 118"/>
                  <a:gd name="T86" fmla="*/ 236 w 308"/>
                  <a:gd name="T87" fmla="*/ 96 h 118"/>
                  <a:gd name="T88" fmla="*/ 239 w 308"/>
                  <a:gd name="T89" fmla="*/ 107 h 118"/>
                  <a:gd name="T90" fmla="*/ 242 w 308"/>
                  <a:gd name="T91" fmla="*/ 103 h 118"/>
                  <a:gd name="T92" fmla="*/ 253 w 308"/>
                  <a:gd name="T93" fmla="*/ 96 h 118"/>
                  <a:gd name="T94" fmla="*/ 267 w 308"/>
                  <a:gd name="T95" fmla="*/ 94 h 118"/>
                  <a:gd name="T96" fmla="*/ 275 w 308"/>
                  <a:gd name="T97" fmla="*/ 82 h 118"/>
                  <a:gd name="T98" fmla="*/ 288 w 308"/>
                  <a:gd name="T99" fmla="*/ 80 h 118"/>
                  <a:gd name="T100" fmla="*/ 298 w 308"/>
                  <a:gd name="T101" fmla="*/ 78 h 118"/>
                  <a:gd name="T102" fmla="*/ 307 w 308"/>
                  <a:gd name="T103" fmla="*/ 72 h 1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08"/>
                  <a:gd name="T157" fmla="*/ 0 h 118"/>
                  <a:gd name="T158" fmla="*/ 308 w 308"/>
                  <a:gd name="T159" fmla="*/ 118 h 1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08" h="118">
                    <a:moveTo>
                      <a:pt x="307" y="72"/>
                    </a:moveTo>
                    <a:lnTo>
                      <a:pt x="277" y="66"/>
                    </a:lnTo>
                    <a:lnTo>
                      <a:pt x="255" y="66"/>
                    </a:lnTo>
                    <a:lnTo>
                      <a:pt x="231" y="64"/>
                    </a:lnTo>
                    <a:lnTo>
                      <a:pt x="193" y="61"/>
                    </a:lnTo>
                    <a:lnTo>
                      <a:pt x="158" y="59"/>
                    </a:lnTo>
                    <a:lnTo>
                      <a:pt x="125" y="49"/>
                    </a:lnTo>
                    <a:lnTo>
                      <a:pt x="85" y="42"/>
                    </a:lnTo>
                    <a:lnTo>
                      <a:pt x="61" y="37"/>
                    </a:lnTo>
                    <a:lnTo>
                      <a:pt x="38" y="14"/>
                    </a:lnTo>
                    <a:lnTo>
                      <a:pt x="20" y="2"/>
                    </a:lnTo>
                    <a:lnTo>
                      <a:pt x="9" y="0"/>
                    </a:lnTo>
                    <a:lnTo>
                      <a:pt x="0" y="3"/>
                    </a:lnTo>
                    <a:lnTo>
                      <a:pt x="12" y="9"/>
                    </a:lnTo>
                    <a:lnTo>
                      <a:pt x="18" y="15"/>
                    </a:lnTo>
                    <a:lnTo>
                      <a:pt x="26" y="21"/>
                    </a:lnTo>
                    <a:lnTo>
                      <a:pt x="32" y="31"/>
                    </a:lnTo>
                    <a:lnTo>
                      <a:pt x="35" y="40"/>
                    </a:lnTo>
                    <a:lnTo>
                      <a:pt x="45" y="50"/>
                    </a:lnTo>
                    <a:lnTo>
                      <a:pt x="52" y="53"/>
                    </a:lnTo>
                    <a:lnTo>
                      <a:pt x="48" y="66"/>
                    </a:lnTo>
                    <a:lnTo>
                      <a:pt x="39" y="70"/>
                    </a:lnTo>
                    <a:lnTo>
                      <a:pt x="28" y="78"/>
                    </a:lnTo>
                    <a:lnTo>
                      <a:pt x="36" y="80"/>
                    </a:lnTo>
                    <a:lnTo>
                      <a:pt x="50" y="78"/>
                    </a:lnTo>
                    <a:lnTo>
                      <a:pt x="60" y="72"/>
                    </a:lnTo>
                    <a:lnTo>
                      <a:pt x="68" y="69"/>
                    </a:lnTo>
                    <a:lnTo>
                      <a:pt x="78" y="79"/>
                    </a:lnTo>
                    <a:lnTo>
                      <a:pt x="91" y="85"/>
                    </a:lnTo>
                    <a:lnTo>
                      <a:pt x="106" y="84"/>
                    </a:lnTo>
                    <a:lnTo>
                      <a:pt x="115" y="79"/>
                    </a:lnTo>
                    <a:lnTo>
                      <a:pt x="127" y="75"/>
                    </a:lnTo>
                    <a:lnTo>
                      <a:pt x="142" y="74"/>
                    </a:lnTo>
                    <a:lnTo>
                      <a:pt x="155" y="78"/>
                    </a:lnTo>
                    <a:lnTo>
                      <a:pt x="171" y="89"/>
                    </a:lnTo>
                    <a:lnTo>
                      <a:pt x="181" y="99"/>
                    </a:lnTo>
                    <a:lnTo>
                      <a:pt x="199" y="98"/>
                    </a:lnTo>
                    <a:lnTo>
                      <a:pt x="218" y="92"/>
                    </a:lnTo>
                    <a:lnTo>
                      <a:pt x="212" y="105"/>
                    </a:lnTo>
                    <a:lnTo>
                      <a:pt x="202" y="117"/>
                    </a:lnTo>
                    <a:lnTo>
                      <a:pt x="218" y="109"/>
                    </a:lnTo>
                    <a:lnTo>
                      <a:pt x="225" y="104"/>
                    </a:lnTo>
                    <a:lnTo>
                      <a:pt x="230" y="96"/>
                    </a:lnTo>
                    <a:lnTo>
                      <a:pt x="236" y="96"/>
                    </a:lnTo>
                    <a:lnTo>
                      <a:pt x="239" y="107"/>
                    </a:lnTo>
                    <a:lnTo>
                      <a:pt x="242" y="103"/>
                    </a:lnTo>
                    <a:lnTo>
                      <a:pt x="253" y="96"/>
                    </a:lnTo>
                    <a:lnTo>
                      <a:pt x="267" y="94"/>
                    </a:lnTo>
                    <a:lnTo>
                      <a:pt x="275" y="82"/>
                    </a:lnTo>
                    <a:lnTo>
                      <a:pt x="288" y="80"/>
                    </a:lnTo>
                    <a:lnTo>
                      <a:pt x="298" y="78"/>
                    </a:lnTo>
                    <a:lnTo>
                      <a:pt x="307" y="72"/>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3" name="Freeform 64"/>
              <p:cNvSpPr/>
              <p:nvPr/>
            </p:nvSpPr>
            <p:spPr bwMode="auto">
              <a:xfrm>
                <a:off x="3566" y="3739"/>
                <a:ext cx="60" cy="114"/>
              </a:xfrm>
              <a:custGeom>
                <a:avLst/>
                <a:gdLst>
                  <a:gd name="T0" fmla="*/ 14 w 60"/>
                  <a:gd name="T1" fmla="*/ 95 h 114"/>
                  <a:gd name="T2" fmla="*/ 25 w 60"/>
                  <a:gd name="T3" fmla="*/ 93 h 114"/>
                  <a:gd name="T4" fmla="*/ 31 w 60"/>
                  <a:gd name="T5" fmla="*/ 81 h 114"/>
                  <a:gd name="T6" fmla="*/ 43 w 60"/>
                  <a:gd name="T7" fmla="*/ 102 h 114"/>
                  <a:gd name="T8" fmla="*/ 59 w 60"/>
                  <a:gd name="T9" fmla="*/ 113 h 114"/>
                  <a:gd name="T10" fmla="*/ 46 w 60"/>
                  <a:gd name="T11" fmla="*/ 98 h 114"/>
                  <a:gd name="T12" fmla="*/ 39 w 60"/>
                  <a:gd name="T13" fmla="*/ 84 h 114"/>
                  <a:gd name="T14" fmla="*/ 39 w 60"/>
                  <a:gd name="T15" fmla="*/ 66 h 114"/>
                  <a:gd name="T16" fmla="*/ 39 w 60"/>
                  <a:gd name="T17" fmla="*/ 44 h 114"/>
                  <a:gd name="T18" fmla="*/ 40 w 60"/>
                  <a:gd name="T19" fmla="*/ 22 h 114"/>
                  <a:gd name="T20" fmla="*/ 36 w 60"/>
                  <a:gd name="T21" fmla="*/ 0 h 114"/>
                  <a:gd name="T22" fmla="*/ 35 w 60"/>
                  <a:gd name="T23" fmla="*/ 25 h 114"/>
                  <a:gd name="T24" fmla="*/ 32 w 60"/>
                  <a:gd name="T25" fmla="*/ 42 h 114"/>
                  <a:gd name="T26" fmla="*/ 27 w 60"/>
                  <a:gd name="T27" fmla="*/ 63 h 114"/>
                  <a:gd name="T28" fmla="*/ 26 w 60"/>
                  <a:gd name="T29" fmla="*/ 51 h 114"/>
                  <a:gd name="T30" fmla="*/ 21 w 60"/>
                  <a:gd name="T31" fmla="*/ 40 h 114"/>
                  <a:gd name="T32" fmla="*/ 23 w 60"/>
                  <a:gd name="T33" fmla="*/ 63 h 114"/>
                  <a:gd name="T34" fmla="*/ 22 w 60"/>
                  <a:gd name="T35" fmla="*/ 79 h 114"/>
                  <a:gd name="T36" fmla="*/ 14 w 60"/>
                  <a:gd name="T37" fmla="*/ 88 h 114"/>
                  <a:gd name="T38" fmla="*/ 0 w 60"/>
                  <a:gd name="T39" fmla="*/ 85 h 114"/>
                  <a:gd name="T40" fmla="*/ 9 w 60"/>
                  <a:gd name="T41" fmla="*/ 91 h 114"/>
                  <a:gd name="T42" fmla="*/ 14 w 60"/>
                  <a:gd name="T43" fmla="*/ 95 h 1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114"/>
                  <a:gd name="T68" fmla="*/ 60 w 60"/>
                  <a:gd name="T69" fmla="*/ 114 h 1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114">
                    <a:moveTo>
                      <a:pt x="14" y="95"/>
                    </a:moveTo>
                    <a:lnTo>
                      <a:pt x="25" y="93"/>
                    </a:lnTo>
                    <a:lnTo>
                      <a:pt x="31" y="81"/>
                    </a:lnTo>
                    <a:lnTo>
                      <a:pt x="43" y="102"/>
                    </a:lnTo>
                    <a:lnTo>
                      <a:pt x="59" y="113"/>
                    </a:lnTo>
                    <a:lnTo>
                      <a:pt x="46" y="98"/>
                    </a:lnTo>
                    <a:lnTo>
                      <a:pt x="39" y="84"/>
                    </a:lnTo>
                    <a:lnTo>
                      <a:pt x="39" y="66"/>
                    </a:lnTo>
                    <a:lnTo>
                      <a:pt x="39" y="44"/>
                    </a:lnTo>
                    <a:lnTo>
                      <a:pt x="40" y="22"/>
                    </a:lnTo>
                    <a:lnTo>
                      <a:pt x="36" y="0"/>
                    </a:lnTo>
                    <a:lnTo>
                      <a:pt x="35" y="25"/>
                    </a:lnTo>
                    <a:lnTo>
                      <a:pt x="32" y="42"/>
                    </a:lnTo>
                    <a:lnTo>
                      <a:pt x="27" y="63"/>
                    </a:lnTo>
                    <a:lnTo>
                      <a:pt x="26" y="51"/>
                    </a:lnTo>
                    <a:lnTo>
                      <a:pt x="21" y="40"/>
                    </a:lnTo>
                    <a:lnTo>
                      <a:pt x="23" y="63"/>
                    </a:lnTo>
                    <a:lnTo>
                      <a:pt x="22" y="79"/>
                    </a:lnTo>
                    <a:lnTo>
                      <a:pt x="14" y="88"/>
                    </a:lnTo>
                    <a:lnTo>
                      <a:pt x="0" y="85"/>
                    </a:lnTo>
                    <a:lnTo>
                      <a:pt x="9" y="91"/>
                    </a:lnTo>
                    <a:lnTo>
                      <a:pt x="14" y="95"/>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4" name="Freeform 65"/>
              <p:cNvSpPr/>
              <p:nvPr/>
            </p:nvSpPr>
            <p:spPr bwMode="auto">
              <a:xfrm>
                <a:off x="3684" y="3779"/>
                <a:ext cx="110" cy="137"/>
              </a:xfrm>
              <a:custGeom>
                <a:avLst/>
                <a:gdLst>
                  <a:gd name="T0" fmla="*/ 18 w 110"/>
                  <a:gd name="T1" fmla="*/ 128 h 137"/>
                  <a:gd name="T2" fmla="*/ 26 w 110"/>
                  <a:gd name="T3" fmla="*/ 130 h 137"/>
                  <a:gd name="T4" fmla="*/ 33 w 110"/>
                  <a:gd name="T5" fmla="*/ 136 h 137"/>
                  <a:gd name="T6" fmla="*/ 44 w 110"/>
                  <a:gd name="T7" fmla="*/ 132 h 137"/>
                  <a:gd name="T8" fmla="*/ 51 w 110"/>
                  <a:gd name="T9" fmla="*/ 126 h 137"/>
                  <a:gd name="T10" fmla="*/ 64 w 110"/>
                  <a:gd name="T11" fmla="*/ 136 h 137"/>
                  <a:gd name="T12" fmla="*/ 70 w 110"/>
                  <a:gd name="T13" fmla="*/ 103 h 137"/>
                  <a:gd name="T14" fmla="*/ 84 w 110"/>
                  <a:gd name="T15" fmla="*/ 79 h 137"/>
                  <a:gd name="T16" fmla="*/ 94 w 110"/>
                  <a:gd name="T17" fmla="*/ 46 h 137"/>
                  <a:gd name="T18" fmla="*/ 109 w 110"/>
                  <a:gd name="T19" fmla="*/ 0 h 137"/>
                  <a:gd name="T20" fmla="*/ 90 w 110"/>
                  <a:gd name="T21" fmla="*/ 45 h 137"/>
                  <a:gd name="T22" fmla="*/ 71 w 110"/>
                  <a:gd name="T23" fmla="*/ 86 h 137"/>
                  <a:gd name="T24" fmla="*/ 59 w 110"/>
                  <a:gd name="T25" fmla="*/ 101 h 137"/>
                  <a:gd name="T26" fmla="*/ 39 w 110"/>
                  <a:gd name="T27" fmla="*/ 124 h 137"/>
                  <a:gd name="T28" fmla="*/ 59 w 110"/>
                  <a:gd name="T29" fmla="*/ 91 h 137"/>
                  <a:gd name="T30" fmla="*/ 68 w 110"/>
                  <a:gd name="T31" fmla="*/ 71 h 137"/>
                  <a:gd name="T32" fmla="*/ 79 w 110"/>
                  <a:gd name="T33" fmla="*/ 48 h 137"/>
                  <a:gd name="T34" fmla="*/ 83 w 110"/>
                  <a:gd name="T35" fmla="*/ 23 h 137"/>
                  <a:gd name="T36" fmla="*/ 74 w 110"/>
                  <a:gd name="T37" fmla="*/ 56 h 137"/>
                  <a:gd name="T38" fmla="*/ 68 w 110"/>
                  <a:gd name="T39" fmla="*/ 67 h 137"/>
                  <a:gd name="T40" fmla="*/ 60 w 110"/>
                  <a:gd name="T41" fmla="*/ 79 h 137"/>
                  <a:gd name="T42" fmla="*/ 51 w 110"/>
                  <a:gd name="T43" fmla="*/ 95 h 137"/>
                  <a:gd name="T44" fmla="*/ 41 w 110"/>
                  <a:gd name="T45" fmla="*/ 106 h 137"/>
                  <a:gd name="T46" fmla="*/ 39 w 110"/>
                  <a:gd name="T47" fmla="*/ 93 h 137"/>
                  <a:gd name="T48" fmla="*/ 39 w 110"/>
                  <a:gd name="T49" fmla="*/ 70 h 137"/>
                  <a:gd name="T50" fmla="*/ 40 w 110"/>
                  <a:gd name="T51" fmla="*/ 53 h 137"/>
                  <a:gd name="T52" fmla="*/ 35 w 110"/>
                  <a:gd name="T53" fmla="*/ 88 h 137"/>
                  <a:gd name="T54" fmla="*/ 35 w 110"/>
                  <a:gd name="T55" fmla="*/ 109 h 137"/>
                  <a:gd name="T56" fmla="*/ 29 w 110"/>
                  <a:gd name="T57" fmla="*/ 110 h 137"/>
                  <a:gd name="T58" fmla="*/ 25 w 110"/>
                  <a:gd name="T59" fmla="*/ 98 h 137"/>
                  <a:gd name="T60" fmla="*/ 17 w 110"/>
                  <a:gd name="T61" fmla="*/ 102 h 137"/>
                  <a:gd name="T62" fmla="*/ 13 w 110"/>
                  <a:gd name="T63" fmla="*/ 110 h 137"/>
                  <a:gd name="T64" fmla="*/ 6 w 110"/>
                  <a:gd name="T65" fmla="*/ 117 h 137"/>
                  <a:gd name="T66" fmla="*/ 0 w 110"/>
                  <a:gd name="T67" fmla="*/ 121 h 137"/>
                  <a:gd name="T68" fmla="*/ 8 w 110"/>
                  <a:gd name="T69" fmla="*/ 127 h 137"/>
                  <a:gd name="T70" fmla="*/ 18 w 110"/>
                  <a:gd name="T71" fmla="*/ 128 h 1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137"/>
                  <a:gd name="T110" fmla="*/ 110 w 110"/>
                  <a:gd name="T111" fmla="*/ 137 h 1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137">
                    <a:moveTo>
                      <a:pt x="18" y="128"/>
                    </a:moveTo>
                    <a:lnTo>
                      <a:pt x="26" y="130"/>
                    </a:lnTo>
                    <a:lnTo>
                      <a:pt x="33" y="136"/>
                    </a:lnTo>
                    <a:lnTo>
                      <a:pt x="44" y="132"/>
                    </a:lnTo>
                    <a:lnTo>
                      <a:pt x="51" y="126"/>
                    </a:lnTo>
                    <a:lnTo>
                      <a:pt x="64" y="136"/>
                    </a:lnTo>
                    <a:lnTo>
                      <a:pt x="70" y="103"/>
                    </a:lnTo>
                    <a:lnTo>
                      <a:pt x="84" y="79"/>
                    </a:lnTo>
                    <a:lnTo>
                      <a:pt x="94" y="46"/>
                    </a:lnTo>
                    <a:lnTo>
                      <a:pt x="109" y="0"/>
                    </a:lnTo>
                    <a:lnTo>
                      <a:pt x="90" y="45"/>
                    </a:lnTo>
                    <a:lnTo>
                      <a:pt x="71" y="86"/>
                    </a:lnTo>
                    <a:lnTo>
                      <a:pt x="59" y="101"/>
                    </a:lnTo>
                    <a:lnTo>
                      <a:pt x="39" y="124"/>
                    </a:lnTo>
                    <a:lnTo>
                      <a:pt x="59" y="91"/>
                    </a:lnTo>
                    <a:lnTo>
                      <a:pt x="68" y="71"/>
                    </a:lnTo>
                    <a:lnTo>
                      <a:pt x="79" y="48"/>
                    </a:lnTo>
                    <a:lnTo>
                      <a:pt x="83" y="23"/>
                    </a:lnTo>
                    <a:lnTo>
                      <a:pt x="74" y="56"/>
                    </a:lnTo>
                    <a:lnTo>
                      <a:pt x="68" y="67"/>
                    </a:lnTo>
                    <a:lnTo>
                      <a:pt x="60" y="79"/>
                    </a:lnTo>
                    <a:lnTo>
                      <a:pt x="51" y="95"/>
                    </a:lnTo>
                    <a:lnTo>
                      <a:pt x="41" y="106"/>
                    </a:lnTo>
                    <a:lnTo>
                      <a:pt x="39" y="93"/>
                    </a:lnTo>
                    <a:lnTo>
                      <a:pt x="39" y="70"/>
                    </a:lnTo>
                    <a:lnTo>
                      <a:pt x="40" y="53"/>
                    </a:lnTo>
                    <a:lnTo>
                      <a:pt x="35" y="88"/>
                    </a:lnTo>
                    <a:lnTo>
                      <a:pt x="35" y="109"/>
                    </a:lnTo>
                    <a:lnTo>
                      <a:pt x="29" y="110"/>
                    </a:lnTo>
                    <a:lnTo>
                      <a:pt x="25" y="98"/>
                    </a:lnTo>
                    <a:lnTo>
                      <a:pt x="17" y="102"/>
                    </a:lnTo>
                    <a:lnTo>
                      <a:pt x="13" y="110"/>
                    </a:lnTo>
                    <a:lnTo>
                      <a:pt x="6" y="117"/>
                    </a:lnTo>
                    <a:lnTo>
                      <a:pt x="0" y="121"/>
                    </a:lnTo>
                    <a:lnTo>
                      <a:pt x="8" y="127"/>
                    </a:lnTo>
                    <a:lnTo>
                      <a:pt x="18" y="128"/>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5" name="Freeform 66"/>
              <p:cNvSpPr/>
              <p:nvPr/>
            </p:nvSpPr>
            <p:spPr bwMode="auto">
              <a:xfrm>
                <a:off x="3444" y="3527"/>
                <a:ext cx="56" cy="187"/>
              </a:xfrm>
              <a:custGeom>
                <a:avLst/>
                <a:gdLst>
                  <a:gd name="T0" fmla="*/ 2 w 56"/>
                  <a:gd name="T1" fmla="*/ 176 h 187"/>
                  <a:gd name="T2" fmla="*/ 0 w 56"/>
                  <a:gd name="T3" fmla="*/ 159 h 187"/>
                  <a:gd name="T4" fmla="*/ 3 w 56"/>
                  <a:gd name="T5" fmla="*/ 141 h 187"/>
                  <a:gd name="T6" fmla="*/ 9 w 56"/>
                  <a:gd name="T7" fmla="*/ 124 h 187"/>
                  <a:gd name="T8" fmla="*/ 14 w 56"/>
                  <a:gd name="T9" fmla="*/ 130 h 187"/>
                  <a:gd name="T10" fmla="*/ 18 w 56"/>
                  <a:gd name="T11" fmla="*/ 119 h 187"/>
                  <a:gd name="T12" fmla="*/ 23 w 56"/>
                  <a:gd name="T13" fmla="*/ 101 h 187"/>
                  <a:gd name="T14" fmla="*/ 28 w 56"/>
                  <a:gd name="T15" fmla="*/ 81 h 187"/>
                  <a:gd name="T16" fmla="*/ 35 w 56"/>
                  <a:gd name="T17" fmla="*/ 52 h 187"/>
                  <a:gd name="T18" fmla="*/ 43 w 56"/>
                  <a:gd name="T19" fmla="*/ 19 h 187"/>
                  <a:gd name="T20" fmla="*/ 49 w 56"/>
                  <a:gd name="T21" fmla="*/ 5 h 187"/>
                  <a:gd name="T22" fmla="*/ 55 w 56"/>
                  <a:gd name="T23" fmla="*/ 0 h 187"/>
                  <a:gd name="T24" fmla="*/ 47 w 56"/>
                  <a:gd name="T25" fmla="*/ 14 h 187"/>
                  <a:gd name="T26" fmla="*/ 44 w 56"/>
                  <a:gd name="T27" fmla="*/ 31 h 187"/>
                  <a:gd name="T28" fmla="*/ 39 w 56"/>
                  <a:gd name="T29" fmla="*/ 48 h 187"/>
                  <a:gd name="T30" fmla="*/ 37 w 56"/>
                  <a:gd name="T31" fmla="*/ 70 h 187"/>
                  <a:gd name="T32" fmla="*/ 31 w 56"/>
                  <a:gd name="T33" fmla="*/ 90 h 187"/>
                  <a:gd name="T34" fmla="*/ 26 w 56"/>
                  <a:gd name="T35" fmla="*/ 106 h 187"/>
                  <a:gd name="T36" fmla="*/ 21 w 56"/>
                  <a:gd name="T37" fmla="*/ 123 h 187"/>
                  <a:gd name="T38" fmla="*/ 25 w 56"/>
                  <a:gd name="T39" fmla="*/ 132 h 187"/>
                  <a:gd name="T40" fmla="*/ 20 w 56"/>
                  <a:gd name="T41" fmla="*/ 131 h 187"/>
                  <a:gd name="T42" fmla="*/ 13 w 56"/>
                  <a:gd name="T43" fmla="*/ 136 h 187"/>
                  <a:gd name="T44" fmla="*/ 9 w 56"/>
                  <a:gd name="T45" fmla="*/ 143 h 187"/>
                  <a:gd name="T46" fmla="*/ 5 w 56"/>
                  <a:gd name="T47" fmla="*/ 155 h 187"/>
                  <a:gd name="T48" fmla="*/ 4 w 56"/>
                  <a:gd name="T49" fmla="*/ 172 h 187"/>
                  <a:gd name="T50" fmla="*/ 12 w 56"/>
                  <a:gd name="T51" fmla="*/ 186 h 187"/>
                  <a:gd name="T52" fmla="*/ 2 w 56"/>
                  <a:gd name="T53" fmla="*/ 176 h 18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
                  <a:gd name="T82" fmla="*/ 0 h 187"/>
                  <a:gd name="T83" fmla="*/ 56 w 56"/>
                  <a:gd name="T84" fmla="*/ 187 h 18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 h="187">
                    <a:moveTo>
                      <a:pt x="2" y="176"/>
                    </a:moveTo>
                    <a:lnTo>
                      <a:pt x="0" y="159"/>
                    </a:lnTo>
                    <a:lnTo>
                      <a:pt x="3" y="141"/>
                    </a:lnTo>
                    <a:lnTo>
                      <a:pt x="9" y="124"/>
                    </a:lnTo>
                    <a:lnTo>
                      <a:pt x="14" y="130"/>
                    </a:lnTo>
                    <a:lnTo>
                      <a:pt x="18" y="119"/>
                    </a:lnTo>
                    <a:lnTo>
                      <a:pt x="23" y="101"/>
                    </a:lnTo>
                    <a:lnTo>
                      <a:pt x="28" y="81"/>
                    </a:lnTo>
                    <a:lnTo>
                      <a:pt x="35" y="52"/>
                    </a:lnTo>
                    <a:lnTo>
                      <a:pt x="43" y="19"/>
                    </a:lnTo>
                    <a:lnTo>
                      <a:pt x="49" y="5"/>
                    </a:lnTo>
                    <a:lnTo>
                      <a:pt x="55" y="0"/>
                    </a:lnTo>
                    <a:lnTo>
                      <a:pt x="47" y="14"/>
                    </a:lnTo>
                    <a:lnTo>
                      <a:pt x="44" y="31"/>
                    </a:lnTo>
                    <a:lnTo>
                      <a:pt x="39" y="48"/>
                    </a:lnTo>
                    <a:lnTo>
                      <a:pt x="37" y="70"/>
                    </a:lnTo>
                    <a:lnTo>
                      <a:pt x="31" y="90"/>
                    </a:lnTo>
                    <a:lnTo>
                      <a:pt x="26" y="106"/>
                    </a:lnTo>
                    <a:lnTo>
                      <a:pt x="21" y="123"/>
                    </a:lnTo>
                    <a:lnTo>
                      <a:pt x="25" y="132"/>
                    </a:lnTo>
                    <a:lnTo>
                      <a:pt x="20" y="131"/>
                    </a:lnTo>
                    <a:lnTo>
                      <a:pt x="13" y="136"/>
                    </a:lnTo>
                    <a:lnTo>
                      <a:pt x="9" y="143"/>
                    </a:lnTo>
                    <a:lnTo>
                      <a:pt x="5" y="155"/>
                    </a:lnTo>
                    <a:lnTo>
                      <a:pt x="4" y="172"/>
                    </a:lnTo>
                    <a:lnTo>
                      <a:pt x="12" y="186"/>
                    </a:lnTo>
                    <a:lnTo>
                      <a:pt x="2" y="176"/>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6" name="Freeform 67"/>
              <p:cNvSpPr/>
              <p:nvPr/>
            </p:nvSpPr>
            <p:spPr bwMode="auto">
              <a:xfrm>
                <a:off x="3500" y="3470"/>
                <a:ext cx="32" cy="45"/>
              </a:xfrm>
              <a:custGeom>
                <a:avLst/>
                <a:gdLst>
                  <a:gd name="T0" fmla="*/ 31 w 32"/>
                  <a:gd name="T1" fmla="*/ 10 h 45"/>
                  <a:gd name="T2" fmla="*/ 27 w 32"/>
                  <a:gd name="T3" fmla="*/ 0 h 45"/>
                  <a:gd name="T4" fmla="*/ 25 w 32"/>
                  <a:gd name="T5" fmla="*/ 9 h 45"/>
                  <a:gd name="T6" fmla="*/ 19 w 32"/>
                  <a:gd name="T7" fmla="*/ 17 h 45"/>
                  <a:gd name="T8" fmla="*/ 15 w 32"/>
                  <a:gd name="T9" fmla="*/ 25 h 45"/>
                  <a:gd name="T10" fmla="*/ 9 w 32"/>
                  <a:gd name="T11" fmla="*/ 28 h 45"/>
                  <a:gd name="T12" fmla="*/ 0 w 32"/>
                  <a:gd name="T13" fmla="*/ 44 h 45"/>
                  <a:gd name="T14" fmla="*/ 8 w 32"/>
                  <a:gd name="T15" fmla="*/ 32 h 45"/>
                  <a:gd name="T16" fmla="*/ 13 w 32"/>
                  <a:gd name="T17" fmla="*/ 29 h 45"/>
                  <a:gd name="T18" fmla="*/ 21 w 32"/>
                  <a:gd name="T19" fmla="*/ 25 h 45"/>
                  <a:gd name="T20" fmla="*/ 27 w 32"/>
                  <a:gd name="T21" fmla="*/ 17 h 45"/>
                  <a:gd name="T22" fmla="*/ 31 w 32"/>
                  <a:gd name="T23" fmla="*/ 10 h 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2"/>
                  <a:gd name="T37" fmla="*/ 0 h 45"/>
                  <a:gd name="T38" fmla="*/ 32 w 32"/>
                  <a:gd name="T39" fmla="*/ 45 h 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2" h="45">
                    <a:moveTo>
                      <a:pt x="31" y="10"/>
                    </a:moveTo>
                    <a:lnTo>
                      <a:pt x="27" y="0"/>
                    </a:lnTo>
                    <a:lnTo>
                      <a:pt x="25" y="9"/>
                    </a:lnTo>
                    <a:lnTo>
                      <a:pt x="19" y="17"/>
                    </a:lnTo>
                    <a:lnTo>
                      <a:pt x="15" y="25"/>
                    </a:lnTo>
                    <a:lnTo>
                      <a:pt x="9" y="28"/>
                    </a:lnTo>
                    <a:lnTo>
                      <a:pt x="0" y="44"/>
                    </a:lnTo>
                    <a:lnTo>
                      <a:pt x="8" y="32"/>
                    </a:lnTo>
                    <a:lnTo>
                      <a:pt x="13" y="29"/>
                    </a:lnTo>
                    <a:lnTo>
                      <a:pt x="21" y="25"/>
                    </a:lnTo>
                    <a:lnTo>
                      <a:pt x="27" y="17"/>
                    </a:lnTo>
                    <a:lnTo>
                      <a:pt x="31" y="1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sp>
          <p:nvSpPr>
            <p:cNvPr id="36" name="Line 68"/>
            <p:cNvSpPr>
              <a:spLocks noChangeShapeType="1"/>
            </p:cNvSpPr>
            <p:nvPr/>
          </p:nvSpPr>
          <p:spPr bwMode="auto">
            <a:xfrm>
              <a:off x="3681" y="2374"/>
              <a:ext cx="0" cy="607"/>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37" name="Arc 69"/>
            <p:cNvSpPr/>
            <p:nvPr/>
          </p:nvSpPr>
          <p:spPr bwMode="auto">
            <a:xfrm>
              <a:off x="3152" y="2886"/>
              <a:ext cx="1056" cy="433"/>
            </a:xfrm>
            <a:custGeom>
              <a:avLst/>
              <a:gdLst>
                <a:gd name="T0" fmla="*/ 0 w 43200"/>
                <a:gd name="T1" fmla="*/ 0 h 38928"/>
                <a:gd name="T2" fmla="*/ 0 w 43200"/>
                <a:gd name="T3" fmla="*/ 0 h 38928"/>
                <a:gd name="T4" fmla="*/ 0 w 43200"/>
                <a:gd name="T5" fmla="*/ 0 h 38928"/>
                <a:gd name="T6" fmla="*/ 0 60000 65536"/>
                <a:gd name="T7" fmla="*/ 0 60000 65536"/>
                <a:gd name="T8" fmla="*/ 0 60000 65536"/>
                <a:gd name="T9" fmla="*/ 0 w 43200"/>
                <a:gd name="T10" fmla="*/ 0 h 38928"/>
                <a:gd name="T11" fmla="*/ 43200 w 43200"/>
                <a:gd name="T12" fmla="*/ 38928 h 38928"/>
              </a:gdLst>
              <a:ahLst/>
              <a:cxnLst>
                <a:cxn ang="T6">
                  <a:pos x="T0" y="T1"/>
                </a:cxn>
                <a:cxn ang="T7">
                  <a:pos x="T2" y="T3"/>
                </a:cxn>
                <a:cxn ang="T8">
                  <a:pos x="T4" y="T5"/>
                </a:cxn>
              </a:cxnLst>
              <a:rect l="T9" t="T10" r="T11" b="T12"/>
              <a:pathLst>
                <a:path w="43200" h="38928" fill="none" extrusionOk="0">
                  <a:moveTo>
                    <a:pt x="36873" y="2054"/>
                  </a:moveTo>
                  <a:cubicBezTo>
                    <a:pt x="40924" y="6105"/>
                    <a:pt x="43200" y="11599"/>
                    <a:pt x="43200" y="17328"/>
                  </a:cubicBezTo>
                  <a:cubicBezTo>
                    <a:pt x="43200" y="29257"/>
                    <a:pt x="33529" y="38928"/>
                    <a:pt x="21600" y="38928"/>
                  </a:cubicBezTo>
                  <a:cubicBezTo>
                    <a:pt x="9670" y="38928"/>
                    <a:pt x="0" y="29257"/>
                    <a:pt x="0" y="17328"/>
                  </a:cubicBezTo>
                  <a:cubicBezTo>
                    <a:pt x="-1" y="10501"/>
                    <a:pt x="3227" y="4076"/>
                    <a:pt x="8704" y="0"/>
                  </a:cubicBezTo>
                </a:path>
                <a:path w="43200" h="38928" stroke="0" extrusionOk="0">
                  <a:moveTo>
                    <a:pt x="36873" y="2054"/>
                  </a:moveTo>
                  <a:cubicBezTo>
                    <a:pt x="40924" y="6105"/>
                    <a:pt x="43200" y="11599"/>
                    <a:pt x="43200" y="17328"/>
                  </a:cubicBezTo>
                  <a:cubicBezTo>
                    <a:pt x="43200" y="29257"/>
                    <a:pt x="33529" y="38928"/>
                    <a:pt x="21600" y="38928"/>
                  </a:cubicBezTo>
                  <a:cubicBezTo>
                    <a:pt x="9670" y="38928"/>
                    <a:pt x="0" y="29257"/>
                    <a:pt x="0" y="17328"/>
                  </a:cubicBezTo>
                  <a:cubicBezTo>
                    <a:pt x="-1" y="10501"/>
                    <a:pt x="3227" y="4076"/>
                    <a:pt x="8704" y="0"/>
                  </a:cubicBezTo>
                  <a:lnTo>
                    <a:pt x="21600" y="17328"/>
                  </a:lnTo>
                  <a:close/>
                </a:path>
              </a:pathLst>
            </a:custGeom>
            <a:noFill/>
            <a:ln w="50800" cap="rnd">
              <a:solidFill>
                <a:srgbClr val="3366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38" name="Object 70"/>
            <p:cNvGraphicFramePr>
              <a:graphicFrameLocks noChangeAspect="1"/>
            </p:cNvGraphicFramePr>
            <p:nvPr/>
          </p:nvGraphicFramePr>
          <p:xfrm>
            <a:off x="2803" y="2630"/>
            <a:ext cx="345" cy="365"/>
          </p:xfrm>
          <a:graphic>
            <a:graphicData uri="http://schemas.openxmlformats.org/presentationml/2006/ole">
              <mc:AlternateContent xmlns:mc="http://schemas.openxmlformats.org/markup-compatibility/2006">
                <mc:Choice xmlns:v="urn:schemas-microsoft-com:vml" Requires="v">
                  <p:oleObj spid="_x0000_s18497" name="Equation" r:id="rId1" imgW="196215" imgH="203835" progId="Equation.DSMT4">
                    <p:embed/>
                  </p:oleObj>
                </mc:Choice>
                <mc:Fallback>
                  <p:oleObj name="Equation" r:id="rId1" imgW="196215" imgH="203835" progId="Equation.DSMT4">
                    <p:embed/>
                    <p:pic>
                      <p:nvPicPr>
                        <p:cNvPr id="0" name="图片 1849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3" y="2630"/>
                          <a:ext cx="34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71"/>
            <p:cNvGraphicFramePr>
              <a:graphicFrameLocks noChangeAspect="1"/>
            </p:cNvGraphicFramePr>
            <p:nvPr/>
          </p:nvGraphicFramePr>
          <p:xfrm>
            <a:off x="3792" y="2148"/>
            <a:ext cx="469" cy="624"/>
          </p:xfrm>
          <a:graphic>
            <a:graphicData uri="http://schemas.openxmlformats.org/presentationml/2006/ole">
              <mc:AlternateContent xmlns:mc="http://schemas.openxmlformats.org/markup-compatibility/2006">
                <mc:Choice xmlns:v="urn:schemas-microsoft-com:vml" Requires="v">
                  <p:oleObj spid="_x0000_s18498" name="公式" r:id="rId3" imgW="228600" imgH="383540" progId="Equation.3">
                    <p:embed/>
                  </p:oleObj>
                </mc:Choice>
                <mc:Fallback>
                  <p:oleObj name="公式" r:id="rId3" imgW="228600" imgH="383540" progId="Equation.3">
                    <p:embed/>
                    <p:pic>
                      <p:nvPicPr>
                        <p:cNvPr id="0" name="图片 184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148"/>
                          <a:ext cx="469"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Freeform 72"/>
            <p:cNvSpPr>
              <a:spLocks noChangeAspect="1"/>
            </p:cNvSpPr>
            <p:nvPr/>
          </p:nvSpPr>
          <p:spPr bwMode="auto">
            <a:xfrm>
              <a:off x="3593" y="2967"/>
              <a:ext cx="111" cy="92"/>
            </a:xfrm>
            <a:custGeom>
              <a:avLst/>
              <a:gdLst>
                <a:gd name="T0" fmla="*/ 1 w 111"/>
                <a:gd name="T1" fmla="*/ 0 h 92"/>
                <a:gd name="T2" fmla="*/ 55 w 111"/>
                <a:gd name="T3" fmla="*/ 32 h 92"/>
                <a:gd name="T4" fmla="*/ 66 w 111"/>
                <a:gd name="T5" fmla="*/ 32 h 92"/>
                <a:gd name="T6" fmla="*/ 73 w 111"/>
                <a:gd name="T7" fmla="*/ 29 h 92"/>
                <a:gd name="T8" fmla="*/ 90 w 111"/>
                <a:gd name="T9" fmla="*/ 12 h 92"/>
                <a:gd name="T10" fmla="*/ 106 w 111"/>
                <a:gd name="T11" fmla="*/ 12 h 92"/>
                <a:gd name="T12" fmla="*/ 85 w 111"/>
                <a:gd name="T13" fmla="*/ 41 h 92"/>
                <a:gd name="T14" fmla="*/ 111 w 111"/>
                <a:gd name="T15" fmla="*/ 50 h 92"/>
                <a:gd name="T16" fmla="*/ 100 w 111"/>
                <a:gd name="T17" fmla="*/ 57 h 92"/>
                <a:gd name="T18" fmla="*/ 102 w 111"/>
                <a:gd name="T19" fmla="*/ 54 h 92"/>
                <a:gd name="T20" fmla="*/ 90 w 111"/>
                <a:gd name="T21" fmla="*/ 63 h 92"/>
                <a:gd name="T22" fmla="*/ 111 w 111"/>
                <a:gd name="T23" fmla="*/ 91 h 92"/>
                <a:gd name="T24" fmla="*/ 105 w 111"/>
                <a:gd name="T25" fmla="*/ 92 h 92"/>
                <a:gd name="T26" fmla="*/ 72 w 111"/>
                <a:gd name="T27" fmla="*/ 59 h 92"/>
                <a:gd name="T28" fmla="*/ 0 w 111"/>
                <a:gd name="T29" fmla="*/ 12 h 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1"/>
                <a:gd name="T46" fmla="*/ 0 h 92"/>
                <a:gd name="T47" fmla="*/ 111 w 111"/>
                <a:gd name="T48" fmla="*/ 92 h 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1" h="92">
                  <a:moveTo>
                    <a:pt x="1" y="0"/>
                  </a:moveTo>
                  <a:lnTo>
                    <a:pt x="55" y="32"/>
                  </a:lnTo>
                  <a:lnTo>
                    <a:pt x="66" y="32"/>
                  </a:lnTo>
                  <a:lnTo>
                    <a:pt x="73" y="29"/>
                  </a:lnTo>
                  <a:lnTo>
                    <a:pt x="90" y="12"/>
                  </a:lnTo>
                  <a:lnTo>
                    <a:pt x="106" y="12"/>
                  </a:lnTo>
                  <a:lnTo>
                    <a:pt x="85" y="41"/>
                  </a:lnTo>
                  <a:lnTo>
                    <a:pt x="111" y="50"/>
                  </a:lnTo>
                  <a:lnTo>
                    <a:pt x="100" y="57"/>
                  </a:lnTo>
                  <a:lnTo>
                    <a:pt x="102" y="54"/>
                  </a:lnTo>
                  <a:lnTo>
                    <a:pt x="90" y="63"/>
                  </a:lnTo>
                  <a:lnTo>
                    <a:pt x="111" y="91"/>
                  </a:lnTo>
                  <a:lnTo>
                    <a:pt x="105" y="92"/>
                  </a:lnTo>
                  <a:lnTo>
                    <a:pt x="72" y="59"/>
                  </a:lnTo>
                  <a:lnTo>
                    <a:pt x="0" y="12"/>
                  </a:lnTo>
                </a:path>
              </a:pathLst>
            </a:custGeom>
            <a:solidFill>
              <a:srgbClr val="993300"/>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pSp>
      <p:grpSp>
        <p:nvGrpSpPr>
          <p:cNvPr id="48" name="Group 34"/>
          <p:cNvGrpSpPr/>
          <p:nvPr/>
        </p:nvGrpSpPr>
        <p:grpSpPr bwMode="auto">
          <a:xfrm>
            <a:off x="1092076" y="2825849"/>
            <a:ext cx="2655887" cy="2384425"/>
            <a:chOff x="2947" y="2027"/>
            <a:chExt cx="1673" cy="1502"/>
          </a:xfrm>
        </p:grpSpPr>
        <p:sp>
          <p:nvSpPr>
            <p:cNvPr id="49" name="Oval 35"/>
            <p:cNvSpPr>
              <a:spLocks noChangeArrowheads="1"/>
            </p:cNvSpPr>
            <p:nvPr/>
          </p:nvSpPr>
          <p:spPr bwMode="auto">
            <a:xfrm>
              <a:off x="3205" y="2654"/>
              <a:ext cx="1313" cy="536"/>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4" name="Arc 36"/>
            <p:cNvSpPr/>
            <p:nvPr/>
          </p:nvSpPr>
          <p:spPr bwMode="auto">
            <a:xfrm>
              <a:off x="3216" y="2700"/>
              <a:ext cx="673" cy="335"/>
            </a:xfrm>
            <a:custGeom>
              <a:avLst/>
              <a:gdLst>
                <a:gd name="T0" fmla="*/ 0 w 21600"/>
                <a:gd name="T1" fmla="*/ 0 h 25983"/>
                <a:gd name="T2" fmla="*/ 0 w 21600"/>
                <a:gd name="T3" fmla="*/ 0 h 25983"/>
                <a:gd name="T4" fmla="*/ 0 w 21600"/>
                <a:gd name="T5" fmla="*/ 0 h 25983"/>
                <a:gd name="T6" fmla="*/ 0 60000 65536"/>
                <a:gd name="T7" fmla="*/ 0 60000 65536"/>
                <a:gd name="T8" fmla="*/ 0 60000 65536"/>
                <a:gd name="T9" fmla="*/ 0 w 21600"/>
                <a:gd name="T10" fmla="*/ 0 h 25983"/>
                <a:gd name="T11" fmla="*/ 21600 w 21600"/>
                <a:gd name="T12" fmla="*/ 25983 h 25983"/>
              </a:gdLst>
              <a:ahLst/>
              <a:cxnLst>
                <a:cxn ang="T6">
                  <a:pos x="T0" y="T1"/>
                </a:cxn>
                <a:cxn ang="T7">
                  <a:pos x="T2" y="T3"/>
                </a:cxn>
                <a:cxn ang="T8">
                  <a:pos x="T4" y="T5"/>
                </a:cxn>
              </a:cxnLst>
              <a:rect l="T9" t="T10" r="T11" b="T12"/>
              <a:pathLst>
                <a:path w="21600" h="25983" fill="none" extrusionOk="0">
                  <a:moveTo>
                    <a:pt x="1805" y="25982"/>
                  </a:moveTo>
                  <a:cubicBezTo>
                    <a:pt x="614" y="23256"/>
                    <a:pt x="0" y="20313"/>
                    <a:pt x="0" y="17338"/>
                  </a:cubicBezTo>
                  <a:cubicBezTo>
                    <a:pt x="-1" y="10505"/>
                    <a:pt x="3232" y="4075"/>
                    <a:pt x="8717" y="0"/>
                  </a:cubicBezTo>
                </a:path>
                <a:path w="21600" h="25983" stroke="0" extrusionOk="0">
                  <a:moveTo>
                    <a:pt x="1805" y="25982"/>
                  </a:moveTo>
                  <a:cubicBezTo>
                    <a:pt x="614" y="23256"/>
                    <a:pt x="0" y="20313"/>
                    <a:pt x="0" y="17338"/>
                  </a:cubicBezTo>
                  <a:cubicBezTo>
                    <a:pt x="-1" y="10505"/>
                    <a:pt x="3232" y="4075"/>
                    <a:pt x="8717" y="0"/>
                  </a:cubicBezTo>
                  <a:lnTo>
                    <a:pt x="21600" y="17338"/>
                  </a:lnTo>
                  <a:close/>
                </a:path>
              </a:pathLst>
            </a:custGeom>
            <a:noFill/>
            <a:ln w="76200" cap="rnd">
              <a:solidFill>
                <a:srgbClr val="33660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5" name="Line 37"/>
            <p:cNvSpPr>
              <a:spLocks noChangeShapeType="1"/>
            </p:cNvSpPr>
            <p:nvPr/>
          </p:nvSpPr>
          <p:spPr bwMode="auto">
            <a:xfrm>
              <a:off x="3888" y="2315"/>
              <a:ext cx="0" cy="607"/>
            </a:xfrm>
            <a:prstGeom prst="line">
              <a:avLst/>
            </a:prstGeom>
            <a:noFill/>
            <a:ln w="25400">
              <a:solidFill>
                <a:schemeClr val="tx2"/>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66" name="Line 38"/>
            <p:cNvSpPr>
              <a:spLocks noChangeShapeType="1"/>
            </p:cNvSpPr>
            <p:nvPr/>
          </p:nvSpPr>
          <p:spPr bwMode="auto">
            <a:xfrm>
              <a:off x="3888" y="3198"/>
              <a:ext cx="0" cy="331"/>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67" name="Object 39"/>
            <p:cNvGraphicFramePr>
              <a:graphicFrameLocks noChangeAspect="1"/>
            </p:cNvGraphicFramePr>
            <p:nvPr/>
          </p:nvGraphicFramePr>
          <p:xfrm>
            <a:off x="3936" y="2027"/>
            <a:ext cx="395" cy="661"/>
          </p:xfrm>
          <a:graphic>
            <a:graphicData uri="http://schemas.openxmlformats.org/presentationml/2006/ole">
              <mc:AlternateContent xmlns:mc="http://schemas.openxmlformats.org/markup-compatibility/2006">
                <mc:Choice xmlns:v="urn:schemas-microsoft-com:vml" Requires="v">
                  <p:oleObj spid="_x0000_s18499" name="公式" r:id="rId5" imgW="228600" imgH="383540" progId="Equation.3">
                    <p:embed/>
                  </p:oleObj>
                </mc:Choice>
                <mc:Fallback>
                  <p:oleObj name="公式" r:id="rId5" imgW="228600" imgH="383540" progId="Equation.3">
                    <p:embed/>
                    <p:pic>
                      <p:nvPicPr>
                        <p:cNvPr id="0" name="图片 184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027"/>
                          <a:ext cx="39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40"/>
            <p:cNvGraphicFramePr>
              <a:graphicFrameLocks noChangeAspect="1"/>
            </p:cNvGraphicFramePr>
            <p:nvPr/>
          </p:nvGraphicFramePr>
          <p:xfrm>
            <a:off x="2947" y="2400"/>
            <a:ext cx="345" cy="365"/>
          </p:xfrm>
          <a:graphic>
            <a:graphicData uri="http://schemas.openxmlformats.org/presentationml/2006/ole">
              <mc:AlternateContent xmlns:mc="http://schemas.openxmlformats.org/markup-compatibility/2006">
                <mc:Choice xmlns:v="urn:schemas-microsoft-com:vml" Requires="v">
                  <p:oleObj spid="_x0000_s18500" name="Equation" r:id="rId7" imgW="196215" imgH="203835" progId="Equation.DSMT4">
                    <p:embed/>
                  </p:oleObj>
                </mc:Choice>
                <mc:Fallback>
                  <p:oleObj name="Equation" r:id="rId7" imgW="196215" imgH="203835" progId="Equation.DSMT4">
                    <p:embed/>
                    <p:pic>
                      <p:nvPicPr>
                        <p:cNvPr id="0" name="图片 1849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7" y="2400"/>
                          <a:ext cx="345"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 name="Object 42"/>
            <p:cNvGraphicFramePr>
              <a:graphicFrameLocks noChangeAspect="1"/>
            </p:cNvGraphicFramePr>
            <p:nvPr/>
          </p:nvGraphicFramePr>
          <p:xfrm>
            <a:off x="4413" y="3114"/>
            <a:ext cx="207" cy="245"/>
          </p:xfrm>
          <a:graphic>
            <a:graphicData uri="http://schemas.openxmlformats.org/presentationml/2006/ole">
              <mc:AlternateContent xmlns:mc="http://schemas.openxmlformats.org/markup-compatibility/2006">
                <mc:Choice xmlns:v="urn:schemas-microsoft-com:vml" Requires="v">
                  <p:oleObj spid="_x0000_s18501" name="Equation" r:id="rId9" imgW="122555" imgH="139065" progId="Equation.DSMT4">
                    <p:embed/>
                  </p:oleObj>
                </mc:Choice>
                <mc:Fallback>
                  <p:oleObj name="Equation" r:id="rId9" imgW="122555" imgH="139065" progId="Equation.DSMT4">
                    <p:embed/>
                    <p:pic>
                      <p:nvPicPr>
                        <p:cNvPr id="0" name="图片 185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3" y="3114"/>
                          <a:ext cx="207"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0" name="Text Box 42"/>
          <p:cNvSpPr txBox="1">
            <a:spLocks noChangeArrowheads="1"/>
          </p:cNvSpPr>
          <p:nvPr/>
        </p:nvSpPr>
        <p:spPr bwMode="auto">
          <a:xfrm>
            <a:off x="322138" y="836712"/>
            <a:ext cx="8642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a:solidFill>
                  <a:srgbClr val="000000"/>
                </a:solidFill>
                <a:latin typeface="Times New Roman" panose="02020603050405020304" pitchFamily="18" charset="0"/>
              </a:rPr>
              <a:t>如下图，假设面积法线方向</a:t>
            </a:r>
            <a:r>
              <a:rPr kumimoji="1" lang="zh-CN" altLang="en-US" sz="2800" b="1">
                <a:solidFill>
                  <a:srgbClr val="CC0000"/>
                </a:solidFill>
                <a:latin typeface="Times New Roman" panose="02020603050405020304" pitchFamily="18" charset="0"/>
              </a:rPr>
              <a:t>向上</a:t>
            </a:r>
            <a:r>
              <a:rPr kumimoji="1" lang="zh-CN" altLang="en-US" sz="2800" b="1">
                <a:solidFill>
                  <a:srgbClr val="000000"/>
                </a:solidFill>
                <a:latin typeface="Times New Roman" panose="02020603050405020304" pitchFamily="18" charset="0"/>
              </a:rPr>
              <a:t>，则边界闭合回路的绕行方向为红色箭头所示。如果 </a:t>
            </a:r>
            <a:r>
              <a:rPr kumimoji="1" lang="en-US" altLang="zh-CN" sz="2800" b="1" i="1">
                <a:solidFill>
                  <a:srgbClr val="000000"/>
                </a:solidFill>
                <a:latin typeface="Times New Roman" panose="02020603050405020304" pitchFamily="18" charset="0"/>
              </a:rPr>
              <a:t>B </a:t>
            </a:r>
            <a:r>
              <a:rPr kumimoji="1" lang="zh-CN" altLang="en-US" sz="2800" b="1">
                <a:solidFill>
                  <a:srgbClr val="000000"/>
                </a:solidFill>
                <a:latin typeface="Times New Roman" panose="02020603050405020304" pitchFamily="18" charset="0"/>
              </a:rPr>
              <a:t>的方向向上并且</a:t>
            </a:r>
            <a:r>
              <a:rPr kumimoji="1" lang="zh-CN" altLang="en-US" sz="2400">
                <a:solidFill>
                  <a:srgbClr val="000000"/>
                </a:solidFill>
                <a:latin typeface="Times New Roman" panose="02020603050405020304" pitchFamily="18" charset="0"/>
              </a:rPr>
              <a:t> </a:t>
            </a:r>
            <a:endParaRPr kumimoji="1" lang="zh-CN" altLang="en-US" sz="2400">
              <a:solidFill>
                <a:srgbClr val="000000"/>
              </a:solidFill>
              <a:latin typeface="Times New Roman" panose="02020603050405020304" pitchFamily="18" charset="0"/>
            </a:endParaRPr>
          </a:p>
        </p:txBody>
      </p:sp>
      <p:sp>
        <p:nvSpPr>
          <p:cNvPr id="71" name="Text Box 44"/>
          <p:cNvSpPr txBox="1">
            <a:spLocks noChangeArrowheads="1"/>
          </p:cNvSpPr>
          <p:nvPr/>
        </p:nvSpPr>
        <p:spPr bwMode="auto">
          <a:xfrm>
            <a:off x="539626" y="5302349"/>
            <a:ext cx="8280400"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Tx/>
              <a:buChar char="•"/>
            </a:pPr>
            <a:r>
              <a:rPr kumimoji="1" lang="zh-CN" altLang="en-US" sz="2800" b="1">
                <a:solidFill>
                  <a:srgbClr val="000000"/>
                </a:solidFill>
                <a:latin typeface="Times New Roman" panose="02020603050405020304" pitchFamily="18" charset="0"/>
              </a:rPr>
              <a:t> 由此得到结论：感生电场和</a:t>
            </a:r>
            <a:r>
              <a:rPr kumimoji="1" lang="zh-CN" altLang="en-US" sz="2800" b="1">
                <a:solidFill>
                  <a:srgbClr val="FF3300"/>
                </a:solidFill>
                <a:latin typeface="Times New Roman" panose="02020603050405020304" pitchFamily="18" charset="0"/>
              </a:rPr>
              <a:t>磁感应强度的变化</a:t>
            </a:r>
            <a:r>
              <a:rPr kumimoji="1" lang="zh-CN" altLang="en-US" sz="2800" b="1">
                <a:solidFill>
                  <a:srgbClr val="000000"/>
                </a:solidFill>
                <a:latin typeface="Times New Roman" panose="02020603050405020304" pitchFamily="18" charset="0"/>
              </a:rPr>
              <a:t>在方向上满足</a:t>
            </a:r>
            <a:r>
              <a:rPr kumimoji="1" lang="en-US" altLang="zh-CN" sz="2800" b="1">
                <a:solidFill>
                  <a:srgbClr val="000000"/>
                </a:solidFill>
                <a:latin typeface="宋体" panose="02010600030101010101" pitchFamily="2" charset="-122"/>
              </a:rPr>
              <a:t>——</a:t>
            </a:r>
            <a:r>
              <a:rPr kumimoji="1" lang="zh-CN" altLang="en-US" sz="2800" b="1">
                <a:solidFill>
                  <a:srgbClr val="FF3300"/>
                </a:solidFill>
                <a:latin typeface="Times New Roman" panose="02020603050405020304" pitchFamily="18" charset="0"/>
              </a:rPr>
              <a:t>左手螺旋关系</a:t>
            </a:r>
            <a:r>
              <a:rPr kumimoji="1" lang="zh-CN" altLang="en-US" sz="2800" b="1">
                <a:solidFill>
                  <a:srgbClr val="000000"/>
                </a:solidFill>
                <a:latin typeface="Times New Roman" panose="02020603050405020304" pitchFamily="18" charset="0"/>
              </a:rPr>
              <a:t>。</a:t>
            </a:r>
            <a:r>
              <a:rPr kumimoji="1" lang="zh-CN" altLang="en-US" sz="2400">
                <a:solidFill>
                  <a:srgbClr val="000000"/>
                </a:solidFill>
                <a:latin typeface="Times New Roman" panose="02020603050405020304" pitchFamily="18" charset="0"/>
              </a:rPr>
              <a:t> </a:t>
            </a:r>
            <a:endParaRPr kumimoji="1" lang="zh-CN" altLang="en-US" sz="2400">
              <a:solidFill>
                <a:srgbClr val="000000"/>
              </a:solidFill>
              <a:latin typeface="Times New Roman" panose="02020603050405020304" pitchFamily="18" charset="0"/>
            </a:endParaRPr>
          </a:p>
        </p:txBody>
      </p:sp>
      <p:sp>
        <p:nvSpPr>
          <p:cNvPr id="72" name="AutoShape 45"/>
          <p:cNvSpPr>
            <a:spLocks noChangeArrowheads="1"/>
          </p:cNvSpPr>
          <p:nvPr/>
        </p:nvSpPr>
        <p:spPr bwMode="auto">
          <a:xfrm flipV="1">
            <a:off x="2555751" y="3778349"/>
            <a:ext cx="1079500" cy="8794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85" y="6241"/>
                </a:moveTo>
                <a:cubicBezTo>
                  <a:pt x="16435" y="3796"/>
                  <a:pt x="13748" y="2308"/>
                  <a:pt x="10853" y="2290"/>
                </a:cubicBezTo>
                <a:lnTo>
                  <a:pt x="10867" y="0"/>
                </a:lnTo>
                <a:cubicBezTo>
                  <a:pt x="14541" y="23"/>
                  <a:pt x="17951" y="1912"/>
                  <a:pt x="19919" y="5014"/>
                </a:cubicBezTo>
                <a:lnTo>
                  <a:pt x="22199" y="3567"/>
                </a:lnTo>
                <a:lnTo>
                  <a:pt x="21012" y="8874"/>
                </a:lnTo>
                <a:lnTo>
                  <a:pt x="15705" y="7687"/>
                </a:lnTo>
                <a:lnTo>
                  <a:pt x="17985" y="6241"/>
                </a:lnTo>
                <a:close/>
              </a:path>
            </a:pathLst>
          </a:custGeom>
          <a:solidFill>
            <a:srgbClr val="FF3300"/>
          </a:solidFill>
          <a:ln w="9525">
            <a:solidFill>
              <a:schemeClr val="tx1"/>
            </a:solidFill>
            <a:miter lim="800000"/>
          </a:ln>
        </p:spPr>
        <p:txBody>
          <a:bodyPr wrap="none" anchor="ct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graphicFrame>
        <p:nvGraphicFramePr>
          <p:cNvPr id="73" name="Object 46"/>
          <p:cNvGraphicFramePr>
            <a:graphicFrameLocks noChangeAspect="1"/>
          </p:cNvGraphicFramePr>
          <p:nvPr/>
        </p:nvGraphicFramePr>
        <p:xfrm>
          <a:off x="379288" y="1771749"/>
          <a:ext cx="1168400" cy="985838"/>
        </p:xfrm>
        <a:graphic>
          <a:graphicData uri="http://schemas.openxmlformats.org/presentationml/2006/ole">
            <mc:AlternateContent xmlns:mc="http://schemas.openxmlformats.org/markup-compatibility/2006">
              <mc:Choice xmlns:v="urn:schemas-microsoft-com:vml" Requires="v">
                <p:oleObj spid="_x0000_s18502" name="Equation" r:id="rId11" imgW="469900" imgH="393700" progId="Equation.DSMT4">
                  <p:embed/>
                </p:oleObj>
              </mc:Choice>
              <mc:Fallback>
                <p:oleObj name="Equation" r:id="rId11" imgW="469900" imgH="393700" progId="Equation.DSMT4">
                  <p:embed/>
                  <p:pic>
                    <p:nvPicPr>
                      <p:cNvPr id="0" name="图片 1850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9288" y="1771749"/>
                        <a:ext cx="1168400" cy="9858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 name="Rectangle 47"/>
          <p:cNvSpPr>
            <a:spLocks noChangeArrowheads="1"/>
          </p:cNvSpPr>
          <p:nvPr/>
        </p:nvSpPr>
        <p:spPr bwMode="auto">
          <a:xfrm>
            <a:off x="1979488" y="1987649"/>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则</a:t>
            </a:r>
            <a:endParaRPr kumimoji="1" lang="zh-CN" altLang="en-US" sz="2800" b="1">
              <a:solidFill>
                <a:srgbClr val="000000"/>
              </a:solidFill>
              <a:latin typeface="Times New Roman" panose="02020603050405020304" pitchFamily="18" charset="0"/>
              <a:ea typeface="宋体" panose="02010600030101010101" pitchFamily="2" charset="-122"/>
            </a:endParaRPr>
          </a:p>
        </p:txBody>
      </p:sp>
      <p:graphicFrame>
        <p:nvGraphicFramePr>
          <p:cNvPr id="75" name="Object 43"/>
          <p:cNvGraphicFramePr>
            <a:graphicFrameLocks noChangeAspect="1"/>
          </p:cNvGraphicFramePr>
          <p:nvPr/>
        </p:nvGraphicFramePr>
        <p:xfrm>
          <a:off x="2571626" y="1732062"/>
          <a:ext cx="5765800" cy="1122362"/>
        </p:xfrm>
        <a:graphic>
          <a:graphicData uri="http://schemas.openxmlformats.org/presentationml/2006/ole">
            <mc:AlternateContent xmlns:mc="http://schemas.openxmlformats.org/markup-compatibility/2006">
              <mc:Choice xmlns:v="urn:schemas-microsoft-com:vml" Requires="v">
                <p:oleObj spid="_x0000_s18503" name="公式" r:id="rId13" imgW="2413000" imgH="469900" progId="Equation.3">
                  <p:embed/>
                </p:oleObj>
              </mc:Choice>
              <mc:Fallback>
                <p:oleObj name="公式" r:id="rId13" imgW="2413000" imgH="469900" progId="Equation.3">
                  <p:embed/>
                  <p:pic>
                    <p:nvPicPr>
                      <p:cNvPr id="0" name="图片 185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71626" y="1732062"/>
                        <a:ext cx="57658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、感生电场的性质</a:t>
            </a:r>
            <a:endParaRPr kumimoji="0" lang="zh-CN" altLang="en-US" sz="2800" smtClean="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ipe(left)">
                                      <p:cBhvr>
                                        <p:cTn id="15" dur="500"/>
                                        <p:tgtEl>
                                          <p:spTgt spid="7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wipe(down)">
                                      <p:cBhvr>
                                        <p:cTn id="19" dur="500"/>
                                        <p:tgtEl>
                                          <p:spTgt spid="7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par>
                          <p:cTn id="24" fill="hold">
                            <p:stCondLst>
                              <p:cond delay="250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71"/>
                                        </p:tgtEl>
                                        <p:attrNameLst>
                                          <p:attrName>style.visibility</p:attrName>
                                        </p:attrNameLst>
                                      </p:cBhvr>
                                      <p:to>
                                        <p:strVal val="visible"/>
                                      </p:to>
                                    </p:set>
                                    <p:anim calcmode="discrete" valueType="clr">
                                      <p:cBhvr override="childStyle">
                                        <p:cTn id="27" dur="80"/>
                                        <p:tgtEl>
                                          <p:spTgt spid="71"/>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1"/>
                                        </p:tgtEl>
                                        <p:attrNameLst>
                                          <p:attrName>fillcolor</p:attrName>
                                        </p:attrNameLst>
                                      </p:cBhvr>
                                      <p:tavLst>
                                        <p:tav tm="0">
                                          <p:val>
                                            <p:clrVal>
                                              <a:schemeClr val="accent2"/>
                                            </p:clrVal>
                                          </p:val>
                                        </p:tav>
                                        <p:tav tm="50000">
                                          <p:val>
                                            <p:clrVal>
                                              <a:schemeClr val="hlink"/>
                                            </p:clrVal>
                                          </p:val>
                                        </p:tav>
                                      </p:tavLst>
                                    </p:anim>
                                    <p:set>
                                      <p:cBhvr>
                                        <p:cTn id="29" dur="80"/>
                                        <p:tgtEl>
                                          <p:spTgt spid="7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6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2190</Words>
  <Application>WPS 演示</Application>
  <PresentationFormat>全屏显示(4:3)</PresentationFormat>
  <Paragraphs>362</Paragraphs>
  <Slides>26</Slides>
  <Notes>30</Notes>
  <HiddenSlides>0</HiddenSlides>
  <MMClips>0</MMClips>
  <ScaleCrop>false</ScaleCrop>
  <HeadingPairs>
    <vt:vector size="8" baseType="variant">
      <vt:variant>
        <vt:lpstr>已用的字体</vt:lpstr>
      </vt:variant>
      <vt:variant>
        <vt:i4>23</vt:i4>
      </vt:variant>
      <vt:variant>
        <vt:lpstr>主题</vt:lpstr>
      </vt:variant>
      <vt:variant>
        <vt:i4>9</vt:i4>
      </vt:variant>
      <vt:variant>
        <vt:lpstr>嵌入 OLE 服务器</vt:lpstr>
      </vt:variant>
      <vt:variant>
        <vt:i4>146</vt:i4>
      </vt:variant>
      <vt:variant>
        <vt:lpstr>幻灯片标题</vt:lpstr>
      </vt:variant>
      <vt:variant>
        <vt:i4>26</vt:i4>
      </vt:variant>
    </vt:vector>
  </HeadingPairs>
  <TitlesOfParts>
    <vt:vector size="204" baseType="lpstr">
      <vt:lpstr>Arial</vt:lpstr>
      <vt:lpstr>宋体</vt:lpstr>
      <vt:lpstr>Wingdings</vt:lpstr>
      <vt:lpstr>微软雅黑</vt:lpstr>
      <vt:lpstr>Calibri</vt:lpstr>
      <vt:lpstr>Cambria</vt:lpstr>
      <vt:lpstr>华文楷体</vt:lpstr>
      <vt:lpstr>Maiandra GD</vt:lpstr>
      <vt:lpstr>隶书</vt:lpstr>
      <vt:lpstr>Wingdings 2</vt:lpstr>
      <vt:lpstr>Arial</vt:lpstr>
      <vt:lpstr>经典特宋简</vt:lpstr>
      <vt:lpstr>楷体_GB2312</vt:lpstr>
      <vt:lpstr>新宋体</vt:lpstr>
      <vt:lpstr>Times New Roman</vt:lpstr>
      <vt:lpstr>FZHei-B01S</vt:lpstr>
      <vt:lpstr>黑体</vt:lpstr>
      <vt:lpstr>Elephant</vt:lpstr>
      <vt:lpstr>Symbol</vt:lpstr>
      <vt:lpstr>Bookman Old Style</vt:lpstr>
      <vt:lpstr>Arial Unicode MS</vt:lpstr>
      <vt:lpstr>Book Antiqua</vt:lpstr>
      <vt:lpstr>Webdings</vt:lpstr>
      <vt:lpstr>1_空白设计模板</vt:lpstr>
      <vt:lpstr>2_空白设计模板</vt:lpstr>
      <vt:lpstr>龙腾四海</vt:lpstr>
      <vt:lpstr>3_空白设计模板</vt:lpstr>
      <vt:lpstr>4_空白设计模板</vt:lpstr>
      <vt:lpstr>5_空白设计模板</vt:lpstr>
      <vt:lpstr>7_空白设计模板</vt:lpstr>
      <vt:lpstr>8_空白设计模板</vt:lpstr>
      <vt:lpstr>6_空白设计模板</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Equation.DSMT4</vt:lpstr>
      <vt:lpstr>Equation.3</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吴江文</cp:lastModifiedBy>
  <cp:revision>11</cp:revision>
  <dcterms:created xsi:type="dcterms:W3CDTF">2020-08-21T14:32:00Z</dcterms:created>
  <dcterms:modified xsi:type="dcterms:W3CDTF">2020-11-19T11:13:30Z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