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ctiveX/activeX1.bin" ContentType="application/vnd.ms-office.activeX"/>
  <Override PartName="/ppt/activeX/activeX1.xml" ContentType="application/vnd.ms-office.activeX+xml"/>
  <Override PartName="/ppt/activeX/activeX2.bin" ContentType="application/vnd.ms-office.activeX"/>
  <Override PartName="/ppt/activeX/activeX2.xml" ContentType="application/vnd.ms-office.activeX+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54"/>
  </p:handoutMasterIdLst>
  <p:sldIdLst>
    <p:sldId id="259" r:id="rId4"/>
    <p:sldId id="274" r:id="rId6"/>
    <p:sldId id="275" r:id="rId7"/>
    <p:sldId id="276" r:id="rId8"/>
    <p:sldId id="277" r:id="rId9"/>
    <p:sldId id="278" r:id="rId10"/>
    <p:sldId id="279" r:id="rId11"/>
    <p:sldId id="280" r:id="rId12"/>
    <p:sldId id="281" r:id="rId13"/>
    <p:sldId id="282"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 id="307" r:id="rId38"/>
    <p:sldId id="308" r:id="rId39"/>
    <p:sldId id="309" r:id="rId40"/>
    <p:sldId id="310" r:id="rId41"/>
    <p:sldId id="311" r:id="rId42"/>
    <p:sldId id="312" r:id="rId43"/>
    <p:sldId id="313" r:id="rId44"/>
    <p:sldId id="314" r:id="rId45"/>
    <p:sldId id="315" r:id="rId46"/>
    <p:sldId id="316" r:id="rId47"/>
    <p:sldId id="317" r:id="rId48"/>
    <p:sldId id="318" r:id="rId49"/>
    <p:sldId id="319" r:id="rId50"/>
    <p:sldId id="320" r:id="rId51"/>
    <p:sldId id="321" r:id="rId52"/>
    <p:sldId id="283" r:id="rId53"/>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FF0000"/>
    <a:srgbClr val="3333FF"/>
    <a:srgbClr val="CC0000"/>
    <a:srgbClr val="FFFF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56" autoAdjust="0"/>
  </p:normalViewPr>
  <p:slideViewPr>
    <p:cSldViewPr showGuides="1">
      <p:cViewPr varScale="1">
        <p:scale>
          <a:sx n="68" d="100"/>
          <a:sy n="68" d="100"/>
        </p:scale>
        <p:origin x="558"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handoutMaster" Target="handoutMasters/handoutMaster1.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83.wmf"/><Relationship Id="rId7" Type="http://schemas.openxmlformats.org/officeDocument/2006/relationships/image" Target="../media/image82.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91.wmf"/><Relationship Id="rId7" Type="http://schemas.openxmlformats.org/officeDocument/2006/relationships/image" Target="../media/image90.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6.wmf"/><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7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107.wmf"/><Relationship Id="rId8" Type="http://schemas.openxmlformats.org/officeDocument/2006/relationships/image" Target="../media/image106.wmf"/><Relationship Id="rId7" Type="http://schemas.openxmlformats.org/officeDocument/2006/relationships/image" Target="../media/image105.wmf"/><Relationship Id="rId6" Type="http://schemas.openxmlformats.org/officeDocument/2006/relationships/image" Target="../media/image103.wmf"/><Relationship Id="rId5" Type="http://schemas.openxmlformats.org/officeDocument/2006/relationships/image" Target="../media/image102.wmf"/><Relationship Id="rId4" Type="http://schemas.openxmlformats.org/officeDocument/2006/relationships/image" Target="../media/image101.wmf"/><Relationship Id="rId3" Type="http://schemas.openxmlformats.org/officeDocument/2006/relationships/image" Target="../media/image100.wmf"/><Relationship Id="rId2" Type="http://schemas.openxmlformats.org/officeDocument/2006/relationships/image" Target="../media/image27.wmf"/><Relationship Id="rId18" Type="http://schemas.openxmlformats.org/officeDocument/2006/relationships/image" Target="../media/image116.wmf"/><Relationship Id="rId17" Type="http://schemas.openxmlformats.org/officeDocument/2006/relationships/image" Target="../media/image115.wmf"/><Relationship Id="rId16" Type="http://schemas.openxmlformats.org/officeDocument/2006/relationships/image" Target="../media/image114.wmf"/><Relationship Id="rId15" Type="http://schemas.openxmlformats.org/officeDocument/2006/relationships/image" Target="../media/image113.wmf"/><Relationship Id="rId14" Type="http://schemas.openxmlformats.org/officeDocument/2006/relationships/image" Target="../media/image112.wmf"/><Relationship Id="rId13" Type="http://schemas.openxmlformats.org/officeDocument/2006/relationships/image" Target="../media/image111.emf"/><Relationship Id="rId12" Type="http://schemas.openxmlformats.org/officeDocument/2006/relationships/image" Target="../media/image110.wmf"/><Relationship Id="rId11" Type="http://schemas.openxmlformats.org/officeDocument/2006/relationships/image" Target="../media/image109.wmf"/><Relationship Id="rId10" Type="http://schemas.openxmlformats.org/officeDocument/2006/relationships/image" Target="../media/image108.wmf"/><Relationship Id="rId1" Type="http://schemas.openxmlformats.org/officeDocument/2006/relationships/image" Target="../media/image99.w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108.wmf"/><Relationship Id="rId8" Type="http://schemas.openxmlformats.org/officeDocument/2006/relationships/image" Target="../media/image107.wmf"/><Relationship Id="rId7" Type="http://schemas.openxmlformats.org/officeDocument/2006/relationships/image" Target="../media/image106.wmf"/><Relationship Id="rId6" Type="http://schemas.openxmlformats.org/officeDocument/2006/relationships/image" Target="../media/image105.wmf"/><Relationship Id="rId5" Type="http://schemas.openxmlformats.org/officeDocument/2006/relationships/image" Target="../media/image103.wmf"/><Relationship Id="rId4" Type="http://schemas.openxmlformats.org/officeDocument/2006/relationships/image" Target="../media/image102.wmf"/><Relationship Id="rId3" Type="http://schemas.openxmlformats.org/officeDocument/2006/relationships/image" Target="../media/image101.wmf"/><Relationship Id="rId2" Type="http://schemas.openxmlformats.org/officeDocument/2006/relationships/image" Target="../media/image100.wmf"/><Relationship Id="rId13" Type="http://schemas.openxmlformats.org/officeDocument/2006/relationships/image" Target="../media/image119.wmf"/><Relationship Id="rId12" Type="http://schemas.openxmlformats.org/officeDocument/2006/relationships/image" Target="../media/image111.emf"/><Relationship Id="rId11" Type="http://schemas.openxmlformats.org/officeDocument/2006/relationships/image" Target="../media/image110.wmf"/><Relationship Id="rId10" Type="http://schemas.openxmlformats.org/officeDocument/2006/relationships/image" Target="../media/image109.wmf"/><Relationship Id="rId1" Type="http://schemas.openxmlformats.org/officeDocument/2006/relationships/image" Target="../media/image27.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122.wmf"/><Relationship Id="rId1" Type="http://schemas.openxmlformats.org/officeDocument/2006/relationships/image" Target="../media/image12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25.wmf"/><Relationship Id="rId2" Type="http://schemas.openxmlformats.org/officeDocument/2006/relationships/image" Target="../media/image124.wmf"/><Relationship Id="rId1" Type="http://schemas.openxmlformats.org/officeDocument/2006/relationships/image" Target="../media/image123.w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34.wmf"/><Relationship Id="rId8" Type="http://schemas.openxmlformats.org/officeDocument/2006/relationships/image" Target="../media/image133.wmf"/><Relationship Id="rId7" Type="http://schemas.openxmlformats.org/officeDocument/2006/relationships/image" Target="../media/image132.wmf"/><Relationship Id="rId6" Type="http://schemas.openxmlformats.org/officeDocument/2006/relationships/image" Target="../media/image131.wmf"/><Relationship Id="rId5" Type="http://schemas.openxmlformats.org/officeDocument/2006/relationships/image" Target="../media/image130.wmf"/><Relationship Id="rId4" Type="http://schemas.openxmlformats.org/officeDocument/2006/relationships/image" Target="../media/image129.wmf"/><Relationship Id="rId3" Type="http://schemas.openxmlformats.org/officeDocument/2006/relationships/image" Target="../media/image128.wmf"/><Relationship Id="rId2" Type="http://schemas.openxmlformats.org/officeDocument/2006/relationships/image" Target="../media/image127.wmf"/><Relationship Id="rId13" Type="http://schemas.openxmlformats.org/officeDocument/2006/relationships/image" Target="../media/image138.wmf"/><Relationship Id="rId12" Type="http://schemas.openxmlformats.org/officeDocument/2006/relationships/image" Target="../media/image137.emf"/><Relationship Id="rId11" Type="http://schemas.openxmlformats.org/officeDocument/2006/relationships/image" Target="../media/image136.wmf"/><Relationship Id="rId10" Type="http://schemas.openxmlformats.org/officeDocument/2006/relationships/image" Target="../media/image135.wmf"/><Relationship Id="rId1" Type="http://schemas.openxmlformats.org/officeDocument/2006/relationships/image" Target="../media/image126.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137.emf"/><Relationship Id="rId8" Type="http://schemas.openxmlformats.org/officeDocument/2006/relationships/image" Target="../media/image135.wmf"/><Relationship Id="rId7" Type="http://schemas.openxmlformats.org/officeDocument/2006/relationships/image" Target="../media/image133.wmf"/><Relationship Id="rId6" Type="http://schemas.openxmlformats.org/officeDocument/2006/relationships/image" Target="../media/image131.wmf"/><Relationship Id="rId5" Type="http://schemas.openxmlformats.org/officeDocument/2006/relationships/image" Target="../media/image130.wmf"/><Relationship Id="rId4" Type="http://schemas.openxmlformats.org/officeDocument/2006/relationships/image" Target="../media/image129.wmf"/><Relationship Id="rId3" Type="http://schemas.openxmlformats.org/officeDocument/2006/relationships/image" Target="../media/image136.wmf"/><Relationship Id="rId2" Type="http://schemas.openxmlformats.org/officeDocument/2006/relationships/image" Target="../media/image128.wmf"/><Relationship Id="rId14" Type="http://schemas.openxmlformats.org/officeDocument/2006/relationships/image" Target="../media/image144.wmf"/><Relationship Id="rId13" Type="http://schemas.openxmlformats.org/officeDocument/2006/relationships/image" Target="../media/image143.wmf"/><Relationship Id="rId12" Type="http://schemas.openxmlformats.org/officeDocument/2006/relationships/image" Target="../media/image142.wmf"/><Relationship Id="rId11" Type="http://schemas.openxmlformats.org/officeDocument/2006/relationships/image" Target="../media/image141.wmf"/><Relationship Id="rId10" Type="http://schemas.openxmlformats.org/officeDocument/2006/relationships/image" Target="../media/image140.wmf"/><Relationship Id="rId1" Type="http://schemas.openxmlformats.org/officeDocument/2006/relationships/image" Target="../media/image139.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136.wmf"/><Relationship Id="rId8" Type="http://schemas.openxmlformats.org/officeDocument/2006/relationships/image" Target="../media/image135.wmf"/><Relationship Id="rId7" Type="http://schemas.openxmlformats.org/officeDocument/2006/relationships/image" Target="../media/image133.wmf"/><Relationship Id="rId6" Type="http://schemas.openxmlformats.org/officeDocument/2006/relationships/image" Target="../media/image129.wmf"/><Relationship Id="rId5" Type="http://schemas.openxmlformats.org/officeDocument/2006/relationships/image" Target="../media/image150.wmf"/><Relationship Id="rId4" Type="http://schemas.openxmlformats.org/officeDocument/2006/relationships/image" Target="../media/image149.wmf"/><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31.wmf"/><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108.wmf"/><Relationship Id="rId8" Type="http://schemas.openxmlformats.org/officeDocument/2006/relationships/image" Target="../media/image153.wmf"/><Relationship Id="rId7" Type="http://schemas.openxmlformats.org/officeDocument/2006/relationships/image" Target="../media/image136.wmf"/><Relationship Id="rId6" Type="http://schemas.openxmlformats.org/officeDocument/2006/relationships/image" Target="../media/image135.wmf"/><Relationship Id="rId5" Type="http://schemas.openxmlformats.org/officeDocument/2006/relationships/image" Target="../media/image133.wmf"/><Relationship Id="rId4" Type="http://schemas.openxmlformats.org/officeDocument/2006/relationships/image" Target="../media/image129.wmf"/><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46.w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136.wmf"/><Relationship Id="rId3" Type="http://schemas.openxmlformats.org/officeDocument/2006/relationships/image" Target="../media/image151.wmf"/><Relationship Id="rId2" Type="http://schemas.openxmlformats.org/officeDocument/2006/relationships/image" Target="../media/image40.wmf"/><Relationship Id="rId1" Type="http://schemas.openxmlformats.org/officeDocument/2006/relationships/image" Target="../media/image155.wmf"/></Relationships>
</file>

<file path=ppt/drawings/_rels/vmlDrawing22.vml.rels><?xml version="1.0" encoding="UTF-8" standalone="yes"?>
<Relationships xmlns="http://schemas.openxmlformats.org/package/2006/relationships"><Relationship Id="rId6" Type="http://schemas.openxmlformats.org/officeDocument/2006/relationships/image" Target="../media/image162.wmf"/><Relationship Id="rId5" Type="http://schemas.openxmlformats.org/officeDocument/2006/relationships/image" Target="../media/image161.wmf"/><Relationship Id="rId4" Type="http://schemas.openxmlformats.org/officeDocument/2006/relationships/image" Target="../media/image160.wmf"/><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6.wmf"/></Relationships>
</file>

<file path=ppt/drawings/_rels/vmlDrawing23.vml.rels><?xml version="1.0" encoding="UTF-8" standalone="yes"?>
<Relationships xmlns="http://schemas.openxmlformats.org/package/2006/relationships"><Relationship Id="rId7" Type="http://schemas.openxmlformats.org/officeDocument/2006/relationships/image" Target="../media/image136.wmf"/><Relationship Id="rId6" Type="http://schemas.openxmlformats.org/officeDocument/2006/relationships/image" Target="../media/image167.wmf"/><Relationship Id="rId5" Type="http://schemas.openxmlformats.org/officeDocument/2006/relationships/image" Target="../media/image166.wmf"/><Relationship Id="rId4" Type="http://schemas.openxmlformats.org/officeDocument/2006/relationships/image" Target="../media/image165.wmf"/><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46.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69.wmf"/><Relationship Id="rId1" Type="http://schemas.openxmlformats.org/officeDocument/2006/relationships/image" Target="../media/image16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08.wmf"/><Relationship Id="rId1" Type="http://schemas.openxmlformats.org/officeDocument/2006/relationships/image" Target="../media/image8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40.wmf"/><Relationship Id="rId7" Type="http://schemas.openxmlformats.org/officeDocument/2006/relationships/image" Target="../media/image39.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34.wmf"/><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48.wmf"/><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8.vml.rels><?xml version="1.0" encoding="UTF-8" standalone="yes"?>
<Relationships xmlns="http://schemas.openxmlformats.org/package/2006/relationships"><Relationship Id="rId7" Type="http://schemas.openxmlformats.org/officeDocument/2006/relationships/image" Target="../media/image60.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3.wmf"/><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7.wmf"/></Relationships>
</file>

<file path=ppt/drawings/_rels/vmlDrawing9.vml.rels><?xml version="1.0" encoding="UTF-8" standalone="yes"?>
<Relationships xmlns="http://schemas.openxmlformats.org/package/2006/relationships"><Relationship Id="rId6" Type="http://schemas.openxmlformats.org/officeDocument/2006/relationships/image" Target="../media/image60.wmf"/><Relationship Id="rId5" Type="http://schemas.openxmlformats.org/officeDocument/2006/relationships/image" Target="../media/image62.wmf"/><Relationship Id="rId4" Type="http://schemas.openxmlformats.org/officeDocument/2006/relationships/image" Target="../media/image46.wmf"/><Relationship Id="rId3" Type="http://schemas.openxmlformats.org/officeDocument/2006/relationships/image" Target="../media/image42.wmf"/><Relationship Id="rId2" Type="http://schemas.openxmlformats.org/officeDocument/2006/relationships/image" Target="../media/image36.wmf"/><Relationship Id="rId1" Type="http://schemas.openxmlformats.org/officeDocument/2006/relationships/image" Target="../media/image6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zh-CN" altLang="en-US"/>
              <a:t>8-3 安培环路定理</a:t>
            </a:r>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zh-CN" altLang="en-US"/>
              <a:t>第八章</a:t>
            </a:r>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484"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5" Type="http://schemas.openxmlformats.org/officeDocument/2006/relationships/hyperlink" Target="https://baike.baidu.com/item/%E7%94%B5%E6%B5%81%E5%85%83" TargetMode="External"/><Relationship Id="rId4" Type="http://schemas.openxmlformats.org/officeDocument/2006/relationships/hyperlink" Target="https://baike.baidu.com/item/%E6%8B%89%E6%99%AE%E6%8B%89%E6%96%AF/5189" TargetMode="External"/><Relationship Id="rId3" Type="http://schemas.openxmlformats.org/officeDocument/2006/relationships/hyperlink" Target="https://baike.baidu.com/item/%E5%A5%A5%E6%96%AF%E7%89%B9" TargetMode="External"/><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200" b="0" i="0" u="none" strike="noStrike" kern="1200" smtClean="0">
                <a:solidFill>
                  <a:schemeClr val="tx1"/>
                </a:solidFill>
                <a:effectLst/>
                <a:latin typeface="Arial" panose="020B0604020202020204" pitchFamily="34" charset="0"/>
                <a:ea typeface="宋体" panose="02010600030101010101" pitchFamily="2" charset="-122"/>
                <a:cs typeface="+mn-cs"/>
              </a:rPr>
              <a:t>《</a:t>
            </a:r>
            <a:r>
              <a:rPr lang="zh-CN" altLang="en-US" sz="1200" b="0" i="0" u="none" strike="noStrike" kern="1200" smtClean="0">
                <a:solidFill>
                  <a:schemeClr val="tx1"/>
                </a:solidFill>
                <a:effectLst/>
                <a:latin typeface="Arial" panose="020B0604020202020204" pitchFamily="34" charset="0"/>
                <a:ea typeface="宋体" panose="02010600030101010101" pitchFamily="2" charset="-122"/>
                <a:cs typeface="+mn-cs"/>
              </a:rPr>
              <a:t>论磁</a:t>
            </a:r>
            <a:r>
              <a:rPr lang="en-US" altLang="zh-CN" sz="1200" b="0" i="0" u="none" strike="noStrike" kern="1200" smtClean="0">
                <a:solidFill>
                  <a:schemeClr val="tx1"/>
                </a:solidFill>
                <a:effectLst/>
                <a:latin typeface="Arial" panose="020B0604020202020204" pitchFamily="34" charset="0"/>
                <a:ea typeface="宋体" panose="02010600030101010101" pitchFamily="2" charset="-122"/>
                <a:cs typeface="+mn-cs"/>
              </a:rPr>
              <a:t>》</a:t>
            </a:r>
            <a:r>
              <a:rPr lang="zh-CN" altLang="en-US" sz="1200" b="0" i="0" u="none" strike="noStrike" kern="1200" smtClean="0">
                <a:solidFill>
                  <a:schemeClr val="tx1"/>
                </a:solidFill>
                <a:effectLst/>
                <a:latin typeface="Arial" panose="020B0604020202020204" pitchFamily="34" charset="0"/>
                <a:ea typeface="宋体" panose="02010600030101010101" pitchFamily="2" charset="-122"/>
                <a:cs typeface="+mn-cs"/>
              </a:rPr>
              <a:t>共有六卷，书中的所有结论都是建立在观察与实验基础上的。著作中记录了磁石的吸引与推斥；磁针指向南北等性质；烧热的磁铁磁性消失；用铁片遮住磁石，它的磁性将减弱。他研究了磁针与球形磁体间的相互作用，发现磁针在球形磁体上的指向和磁针在地面上不同位置的指向相仿，还发现了球形磁体的极，并断定地球本身是一个大磁体，提出了“磁轴”、“磁子午线”等概念。总之，在磁现象的研究方面，吉尔伯特的成就是光辉的，贡献是巨大的。</a:t>
            </a:r>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b="0" i="0" u="none" strike="noStrike" kern="1200" smtClean="0">
                <a:solidFill>
                  <a:schemeClr val="tx1"/>
                </a:solidFill>
                <a:effectLst/>
                <a:latin typeface="Arial" panose="020B0604020202020204" pitchFamily="34" charset="0"/>
                <a:ea typeface="宋体" panose="02010600030101010101" pitchFamily="2" charset="-122"/>
                <a:cs typeface="+mn-cs"/>
              </a:rPr>
              <a:t>毕奥</a:t>
            </a:r>
            <a:r>
              <a:rPr lang="en-US" altLang="zh-CN" sz="1200" b="0" i="0" u="none" strike="noStrike" kern="1200" smtClean="0">
                <a:solidFill>
                  <a:schemeClr val="tx1"/>
                </a:solidFill>
                <a:effectLst/>
                <a:latin typeface="Arial" panose="020B0604020202020204" pitchFamily="34" charset="0"/>
                <a:ea typeface="宋体" panose="02010600030101010101" pitchFamily="2" charset="-122"/>
                <a:cs typeface="+mn-cs"/>
              </a:rPr>
              <a:t>-</a:t>
            </a:r>
            <a:r>
              <a:rPr lang="zh-CN" altLang="en-US" sz="1200" b="0" i="0" u="none" strike="noStrike" kern="1200" smtClean="0">
                <a:solidFill>
                  <a:schemeClr val="tx1"/>
                </a:solidFill>
                <a:effectLst/>
                <a:latin typeface="Arial" panose="020B0604020202020204" pitchFamily="34" charset="0"/>
                <a:ea typeface="宋体" panose="02010600030101010101" pitchFamily="2" charset="-122"/>
                <a:cs typeface="+mn-cs"/>
              </a:rPr>
              <a:t>萨伐尔定律是由</a:t>
            </a:r>
            <a:r>
              <a:rPr lang="en-US" altLang="zh-CN" sz="1200" b="0" i="0" u="none" strike="noStrike" kern="1200" smtClean="0">
                <a:solidFill>
                  <a:schemeClr val="tx1"/>
                </a:solidFill>
                <a:effectLst/>
                <a:latin typeface="Arial" panose="020B0604020202020204" pitchFamily="34" charset="0"/>
                <a:ea typeface="宋体" panose="02010600030101010101" pitchFamily="2" charset="-122"/>
                <a:cs typeface="+mn-cs"/>
              </a:rPr>
              <a:t>H.C.</a:t>
            </a:r>
            <a:r>
              <a:rPr lang="zh-CN" altLang="en-US" sz="1200" b="0" i="0" u="none" strike="noStrike" kern="1200" smtClean="0">
                <a:solidFill>
                  <a:schemeClr val="tx1"/>
                </a:solidFill>
                <a:effectLst/>
                <a:latin typeface="Arial" panose="020B0604020202020204" pitchFamily="34" charset="0"/>
                <a:ea typeface="宋体" panose="02010600030101010101" pitchFamily="2" charset="-122"/>
                <a:cs typeface="+mn-cs"/>
                <a:hlinkClick r:id="rId3"/>
              </a:rPr>
              <a:t>奥斯特</a:t>
            </a:r>
            <a:r>
              <a:rPr lang="zh-CN" altLang="en-US" sz="1200" b="0" i="0" u="none" strike="noStrike" kern="1200" smtClean="0">
                <a:solidFill>
                  <a:schemeClr val="tx1"/>
                </a:solidFill>
                <a:effectLst/>
                <a:latin typeface="Arial" panose="020B0604020202020204" pitchFamily="34" charset="0"/>
                <a:ea typeface="宋体" panose="02010600030101010101" pitchFamily="2" charset="-122"/>
                <a:cs typeface="+mn-cs"/>
              </a:rPr>
              <a:t>实验（见电流磁效应）引起的，这个实验表明，长直载流导线对磁极的作用力是横向力。为了揭示电流对磁极作用力的普遍定量规律，</a:t>
            </a:r>
            <a:r>
              <a:rPr lang="en-US" altLang="zh-CN" sz="1200" b="0" i="0" u="none" strike="noStrike" kern="1200" smtClean="0">
                <a:solidFill>
                  <a:schemeClr val="tx1"/>
                </a:solidFill>
                <a:effectLst/>
                <a:latin typeface="Arial" panose="020B0604020202020204" pitchFamily="34" charset="0"/>
                <a:ea typeface="宋体" panose="02010600030101010101" pitchFamily="2" charset="-122"/>
                <a:cs typeface="+mn-cs"/>
              </a:rPr>
              <a:t>J.B.</a:t>
            </a:r>
            <a:r>
              <a:rPr lang="zh-CN" altLang="en-US" sz="1200" b="0" i="0" u="none" strike="noStrike" kern="1200" smtClean="0">
                <a:solidFill>
                  <a:schemeClr val="tx1"/>
                </a:solidFill>
                <a:effectLst/>
                <a:latin typeface="Arial" panose="020B0604020202020204" pitchFamily="34" charset="0"/>
                <a:ea typeface="宋体" panose="02010600030101010101" pitchFamily="2" charset="-122"/>
                <a:cs typeface="+mn-cs"/>
              </a:rPr>
              <a:t>毕奥和</a:t>
            </a:r>
            <a:r>
              <a:rPr lang="en-US" altLang="zh-CN" sz="1200" b="0" i="0" u="none" strike="noStrike" kern="1200" smtClean="0">
                <a:solidFill>
                  <a:schemeClr val="tx1"/>
                </a:solidFill>
                <a:effectLst/>
                <a:latin typeface="Arial" panose="020B0604020202020204" pitchFamily="34" charset="0"/>
                <a:ea typeface="宋体" panose="02010600030101010101" pitchFamily="2" charset="-122"/>
                <a:cs typeface="+mn-cs"/>
              </a:rPr>
              <a:t>F.</a:t>
            </a:r>
            <a:r>
              <a:rPr lang="zh-CN" altLang="en-US" sz="1200" b="0" i="0" u="none" strike="noStrike" kern="1200" smtClean="0">
                <a:solidFill>
                  <a:schemeClr val="tx1"/>
                </a:solidFill>
                <a:effectLst/>
                <a:latin typeface="Arial" panose="020B0604020202020204" pitchFamily="34" charset="0"/>
                <a:ea typeface="宋体" panose="02010600030101010101" pitchFamily="2" charset="-122"/>
                <a:cs typeface="+mn-cs"/>
              </a:rPr>
              <a:t>萨伐尔认为电流元对磁极的作用力也应垂直于电流元与磁极构成的平面，即也是横向力。他们通过长直和弯折载流导线对磁极作用力的实验，得出了作用力与距离和弯折角的关系。在</a:t>
            </a:r>
            <a:r>
              <a:rPr lang="en-US" altLang="zh-CN" sz="1200" b="0" i="0" u="none" strike="noStrike" kern="1200" smtClean="0">
                <a:solidFill>
                  <a:schemeClr val="tx1"/>
                </a:solidFill>
                <a:effectLst/>
                <a:latin typeface="Arial" panose="020B0604020202020204" pitchFamily="34" charset="0"/>
                <a:ea typeface="宋体" panose="02010600030101010101" pitchFamily="2" charset="-122"/>
                <a:cs typeface="+mn-cs"/>
              </a:rPr>
              <a:t>P.S.M.</a:t>
            </a:r>
            <a:r>
              <a:rPr lang="zh-CN" altLang="en-US" sz="1200" b="0" i="0" u="none" strike="noStrike" kern="1200" smtClean="0">
                <a:solidFill>
                  <a:schemeClr val="tx1"/>
                </a:solidFill>
                <a:effectLst/>
                <a:latin typeface="Arial" panose="020B0604020202020204" pitchFamily="34" charset="0"/>
                <a:ea typeface="宋体" panose="02010600030101010101" pitchFamily="2" charset="-122"/>
                <a:cs typeface="+mn-cs"/>
                <a:hlinkClick r:id="rId4"/>
              </a:rPr>
              <a:t>拉普拉斯</a:t>
            </a:r>
            <a:r>
              <a:rPr lang="zh-CN" altLang="en-US" sz="1200" b="0" i="0" u="none" strike="noStrike" kern="1200" smtClean="0">
                <a:solidFill>
                  <a:schemeClr val="tx1"/>
                </a:solidFill>
                <a:effectLst/>
                <a:latin typeface="Arial" panose="020B0604020202020204" pitchFamily="34" charset="0"/>
                <a:ea typeface="宋体" panose="02010600030101010101" pitchFamily="2" charset="-122"/>
                <a:cs typeface="+mn-cs"/>
              </a:rPr>
              <a:t>的帮助下，经过适当的分析，得到了电流元对磁极作用力的规律。根据近距作用观点，它被理解为</a:t>
            </a:r>
            <a:r>
              <a:rPr lang="zh-CN" altLang="en-US" sz="1200" b="0" i="0" u="none" strike="noStrike" kern="1200" smtClean="0">
                <a:solidFill>
                  <a:schemeClr val="tx1"/>
                </a:solidFill>
                <a:effectLst/>
                <a:latin typeface="Arial" panose="020B0604020202020204" pitchFamily="34" charset="0"/>
                <a:ea typeface="宋体" panose="02010600030101010101" pitchFamily="2" charset="-122"/>
                <a:cs typeface="+mn-cs"/>
                <a:hlinkClick r:id="rId5"/>
              </a:rPr>
              <a:t>电流元</a:t>
            </a:r>
            <a:r>
              <a:rPr lang="zh-CN" altLang="en-US" sz="1200" b="0" i="0" u="none" strike="noStrike" kern="1200" smtClean="0">
                <a:solidFill>
                  <a:schemeClr val="tx1"/>
                </a:solidFill>
                <a:effectLst/>
                <a:latin typeface="Arial" panose="020B0604020202020204" pitchFamily="34" charset="0"/>
                <a:ea typeface="宋体" panose="02010600030101010101" pitchFamily="2" charset="-122"/>
                <a:cs typeface="+mn-cs"/>
              </a:rPr>
              <a:t>产生磁场的规律。</a:t>
            </a:r>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页脚占位符 3"/>
          <p:cNvSpPr>
            <a:spLocks noGrp="1"/>
          </p:cNvSpPr>
          <p:nvPr>
            <p:ph type="ftr" sz="quarter" idx="4"/>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第八章</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 name="页眉占位符 4"/>
          <p:cNvSpPr>
            <a:spLocks noGrp="1"/>
          </p:cNvSpPr>
          <p:nvPr>
            <p:ph type="hdr" sz="quarter"/>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rPr>
              <a:t>8-3 安培环路定理</a:t>
            </a:r>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899100" y="914400"/>
            <a:ext cx="7349400" cy="2570400"/>
          </a:xfrm>
        </p:spPr>
        <p:txBody>
          <a:bodyPr lIns="90000" tIns="46800" rIns="90000" bIns="46800" anchor="b" anchorCtr="0">
            <a:normAutofit/>
          </a:bodyPr>
          <a:lstStyle>
            <a:lvl1pPr algn="ctr">
              <a:defRPr sz="4500" b="1" i="0" spc="300" baseline="0">
                <a:solidFill>
                  <a:schemeClr val="tx1">
                    <a:lumMod val="85000"/>
                    <a:lumOff val="15000"/>
                  </a:schemeClr>
                </a:solidFill>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899100" y="3560400"/>
            <a:ext cx="7349400" cy="1472400"/>
          </a:xfrm>
        </p:spPr>
        <p:txBody>
          <a:bodyPr lIns="90000" tIns="46800" rIns="90000" bIns="46800">
            <a:normAutofit/>
          </a:bodyPr>
          <a:lstStyle>
            <a:lvl1pPr marL="0" indent="0" algn="ctr" eaLnBrk="1" fontAlgn="auto" latinLnBrk="0" hangingPunct="1">
              <a:lnSpc>
                <a:spcPct val="110000"/>
              </a:lnSpc>
              <a:buNone/>
              <a:defRPr sz="1800" u="none" strike="noStrike" kern="1200" cap="none" spc="200" normalizeH="0" baseline="0">
                <a:solidFill>
                  <a:schemeClr val="tx1">
                    <a:lumMod val="65000"/>
                    <a:lumOff val="35000"/>
                  </a:schemeClr>
                </a:solidFill>
                <a:uFillTx/>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456300" y="1490400"/>
            <a:ext cx="82269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6858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0287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3716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493100" y="3848400"/>
            <a:ext cx="5826600" cy="766800"/>
          </a:xfrm>
        </p:spPr>
        <p:txBody>
          <a:bodyPr lIns="90000" tIns="46800" rIns="90000" bIns="46800" anchor="b" anchorCtr="0">
            <a:normAutofit/>
          </a:bodyPr>
          <a:lstStyle>
            <a:lvl1pPr>
              <a:defRPr sz="33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493100" y="4615200"/>
            <a:ext cx="5826600" cy="867600"/>
          </a:xfrm>
        </p:spPr>
        <p:txBody>
          <a:bodyPr lIns="90000" tIns="46800" rIns="90000" bIns="46800">
            <a:normAutofit/>
          </a:bodyPr>
          <a:lstStyle>
            <a:lvl1pPr marL="0" indent="0" eaLnBrk="1" fontAlgn="auto" latinLnBrk="0" hangingPunct="1">
              <a:lnSpc>
                <a:spcPct val="130000"/>
              </a:lnSpc>
              <a:buNone/>
              <a:defRPr kumimoji="0" lang="zh-CN" altLang="en-US" sz="135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456300" y="1501200"/>
            <a:ext cx="3882600" cy="4748400"/>
          </a:xfrm>
        </p:spPr>
        <p:txBody>
          <a:bodyPr vert="horz" lIns="90000" tIns="46800" rIns="90000" bIns="4680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4" name="内容占位符 3"/>
          <p:cNvSpPr>
            <a:spLocks noGrp="1"/>
          </p:cNvSpPr>
          <p:nvPr>
            <p:ph sz="half" idx="2"/>
            <p:custDataLst>
              <p:tags r:id="rId4"/>
            </p:custDataLst>
          </p:nvPr>
        </p:nvSpPr>
        <p:spPr>
          <a:xfrm>
            <a:off x="4808700" y="1501200"/>
            <a:ext cx="3882600" cy="4748400"/>
          </a:xfrm>
        </p:spPr>
        <p:txBody>
          <a:bodyPr lIns="90000" tIns="46800" rIns="90000" bIns="46800">
            <a:normAutofit/>
          </a:bodyPr>
          <a:lstStyle>
            <a:lvl1pPr marL="1714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1pPr>
            <a:lvl2pPr marL="5143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2pPr>
            <a:lvl3pPr marL="8572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3pPr>
            <a:lvl4pPr marL="1200150" indent="-171450">
              <a:lnSpc>
                <a:spcPct val="130000"/>
              </a:lnSpc>
              <a:buFont typeface="Wingdings" panose="05000000000000000000" pitchFamily="2" charset="2"/>
              <a:buChar char="l"/>
              <a:defRPr sz="1200" spc="150" baseline="0">
                <a:solidFill>
                  <a:schemeClr val="tx1">
                    <a:lumMod val="65000"/>
                    <a:lumOff val="35000"/>
                  </a:schemeClr>
                </a:solidFill>
                <a:latin typeface="Arial" panose="020B0604020202020204" pitchFamily="34" charset="0"/>
                <a:ea typeface="微软雅黑" panose="020B0503020204020204" charset="-122"/>
              </a:defRPr>
            </a:lvl4pPr>
            <a:lvl5pPr>
              <a:lnSpc>
                <a:spcPct val="130000"/>
              </a:lnSpc>
              <a:defRPr sz="12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par>
    </p:tnLst>
  </p:timing>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456300" y="1429200"/>
            <a:ext cx="40068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15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456300"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5" name="文本占位符 4"/>
          <p:cNvSpPr>
            <a:spLocks noGrp="1"/>
          </p:cNvSpPr>
          <p:nvPr>
            <p:ph type="body" sz="quarter" idx="3" hasCustomPrompt="1"/>
            <p:custDataLst>
              <p:tags r:id="rId5"/>
            </p:custDataLst>
          </p:nvPr>
        </p:nvSpPr>
        <p:spPr>
          <a:xfrm>
            <a:off x="4676813" y="1421729"/>
            <a:ext cx="40068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4676813" y="1854000"/>
            <a:ext cx="4006800" cy="4395600"/>
          </a:xfrm>
        </p:spPr>
        <p:txBody>
          <a:bodyPr vert="horz" lIns="101600" tIns="0" rIns="82550" bIns="0" rtlCol="0">
            <a:normAutofit/>
          </a:bodyPr>
          <a:lstStyle>
            <a:lvl1pPr marL="171450" marR="0" lvl="0"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2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timing>
    <p:tnLst>
      <p:par>
        <p:cTn id="1" dur="indefinite" restart="never" nodeType="tmRoot"/>
      </p:par>
    </p:tnLst>
  </p:timing>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456300" y="608400"/>
            <a:ext cx="82269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27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
        <p:nvSpPr>
          <p:cNvPr id="6" name="圆角矩形 5"/>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userDrawn="1"/>
        </p:nvSpPr>
        <p:spPr>
          <a:xfrm>
            <a:off x="3397885" y="6457950"/>
            <a:ext cx="2348230" cy="398780"/>
          </a:xfrm>
          <a:prstGeom prst="rect">
            <a:avLst/>
          </a:prstGeom>
          <a:noFill/>
        </p:spPr>
        <p:txBody>
          <a:bodyPr wrap="square" rtlCol="0">
            <a:spAutoFit/>
          </a:bodyPr>
          <a:lstStyle/>
          <a:p>
            <a:r>
              <a:rPr lang="zh-CN" altLang="en-US" sz="2000">
                <a:solidFill>
                  <a:schemeClr val="accent1">
                    <a:lumMod val="50000"/>
                  </a:schemeClr>
                </a:solidFill>
                <a:latin typeface="宋体" panose="02010600030101010101" pitchFamily="2" charset="-122"/>
                <a:cs typeface="宋体" panose="02010600030101010101" pitchFamily="2" charset="-122"/>
              </a:rPr>
              <a:t>第八章</a:t>
            </a:r>
            <a:r>
              <a:rPr lang="en-US" altLang="zh-CN" sz="2000">
                <a:solidFill>
                  <a:schemeClr val="accent1">
                    <a:lumMod val="50000"/>
                  </a:schemeClr>
                </a:solidFill>
                <a:latin typeface="宋体" panose="02010600030101010101" pitchFamily="2" charset="-122"/>
                <a:cs typeface="宋体" panose="02010600030101010101" pitchFamily="2" charset="-122"/>
              </a:rPr>
              <a:t> </a:t>
            </a:r>
            <a:r>
              <a:rPr lang="zh-CN" altLang="en-US" sz="2000">
                <a:solidFill>
                  <a:schemeClr val="accent1">
                    <a:lumMod val="50000"/>
                  </a:schemeClr>
                </a:solidFill>
                <a:latin typeface="宋体" panose="02010600030101010101" pitchFamily="2" charset="-122"/>
                <a:cs typeface="宋体" panose="02010600030101010101" pitchFamily="2" charset="-122"/>
              </a:rPr>
              <a:t>电流与磁场</a:t>
            </a:r>
            <a:r>
              <a:rPr lang="en-US" altLang="zh-CN" sz="2000">
                <a:solidFill>
                  <a:schemeClr val="accent1">
                    <a:lumMod val="75000"/>
                  </a:schemeClr>
                </a:solidFill>
                <a:latin typeface="宋体" panose="02010600030101010101" pitchFamily="2" charset="-122"/>
                <a:cs typeface="宋体" panose="02010600030101010101" pitchFamily="2" charset="-122"/>
              </a:rPr>
              <a:t> </a:t>
            </a:r>
            <a:endParaRPr lang="en-US" altLang="zh-CN" sz="2000">
              <a:solidFill>
                <a:schemeClr val="accent1">
                  <a:lumMod val="75000"/>
                </a:schemeClr>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灯片编号占位符 3"/>
          <p:cNvSpPr>
            <a:spLocks noGrp="1"/>
          </p:cNvSpPr>
          <p:nvPr>
            <p:ph type="sldNum" sz="quarter" idx="12"/>
            <p:custDataLst>
              <p:tags r:id="rId3"/>
            </p:custDataLst>
          </p:nvPr>
        </p:nvSpPr>
        <p:spPr/>
        <p:txBody>
          <a:bodyPr/>
          <a:lstStyle/>
          <a:p>
            <a:pPr algn="r" eaLnBrk="1" hangingPunct="1"/>
            <a:fld id="{9A0DB2DC-4C9A-4742-B13C-FB6460FD3503}" type="slidenum">
              <a:rPr lang="en-US" altLang="zh-CN" dirty="0">
                <a:latin typeface="Calibri" panose="020F0502020204030204" pitchFamily="34" charset="0"/>
              </a:rPr>
            </a:fld>
            <a:endParaRPr lang="en-US" altLang="zh-CN" dirty="0">
              <a:latin typeface="Calibri" panose="020F0502020204030204" pitchFamily="34" charset="0"/>
            </a:endParaRPr>
          </a:p>
        </p:txBody>
      </p:sp>
      <p:sp>
        <p:nvSpPr>
          <p:cNvPr id="5" name="圆角矩形 4"/>
          <p:cNvSpPr/>
          <p:nvPr userDrawn="1"/>
        </p:nvSpPr>
        <p:spPr>
          <a:xfrm>
            <a:off x="6969760" y="525145"/>
            <a:ext cx="2174240" cy="8509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userDrawn="1"/>
        </p:nvSpPr>
        <p:spPr>
          <a:xfrm>
            <a:off x="6917055" y="64770"/>
            <a:ext cx="2226945" cy="460375"/>
          </a:xfrm>
          <a:prstGeom prst="rect">
            <a:avLst/>
          </a:prstGeom>
          <a:noFill/>
        </p:spPr>
        <p:txBody>
          <a:bodyPr wrap="square" rtlCol="0">
            <a:spAutoFit/>
          </a:bodyPr>
          <a:lstStyle/>
          <a:p>
            <a:r>
              <a:rPr lang="en-US" altLang="zh-CN" sz="2200">
                <a:solidFill>
                  <a:schemeClr val="accent1">
                    <a:lumMod val="50000"/>
                  </a:schemeClr>
                </a:solidFill>
                <a:latin typeface="宋体" panose="02010600030101010101" pitchFamily="2" charset="-122"/>
                <a:cs typeface="宋体" panose="02010600030101010101" pitchFamily="2" charset="-122"/>
              </a:rPr>
              <a:t>8-3 </a:t>
            </a:r>
            <a:r>
              <a:rPr lang="zh-CN" altLang="en-US" sz="2200">
                <a:solidFill>
                  <a:schemeClr val="accent1">
                    <a:lumMod val="50000"/>
                  </a:schemeClr>
                </a:solidFill>
                <a:latin typeface="宋体" panose="02010600030101010101" pitchFamily="2" charset="-122"/>
                <a:cs typeface="宋体" panose="02010600030101010101" pitchFamily="2" charset="-122"/>
              </a:rPr>
              <a:t>磁场的性质</a:t>
            </a:r>
            <a:r>
              <a:rPr lang="en-US" altLang="zh-CN" sz="2400">
                <a:solidFill>
                  <a:schemeClr val="accent1">
                    <a:lumMod val="75000"/>
                  </a:schemeClr>
                </a:solidFill>
                <a:latin typeface="宋体" panose="02010600030101010101" pitchFamily="2" charset="-122"/>
                <a:cs typeface="宋体" panose="02010600030101010101" pitchFamily="2" charset="-122"/>
              </a:rPr>
              <a:t> </a:t>
            </a:r>
            <a:endParaRPr lang="en-US" altLang="zh-CN" sz="2400">
              <a:solidFill>
                <a:schemeClr val="accent1">
                  <a:lumMod val="75000"/>
                </a:schemeClr>
              </a:solidFill>
              <a:latin typeface="宋体" panose="02010600030101010101" pitchFamily="2" charset="-122"/>
              <a:cs typeface="宋体" panose="02010600030101010101" pitchFamily="2" charset="-122"/>
            </a:endParaRPr>
          </a:p>
        </p:txBody>
      </p:sp>
      <p:sp>
        <p:nvSpPr>
          <p:cNvPr id="7" name="圆角矩形 6"/>
          <p:cNvSpPr/>
          <p:nvPr userDrawn="1"/>
        </p:nvSpPr>
        <p:spPr>
          <a:xfrm>
            <a:off x="3362960" y="6381750"/>
            <a:ext cx="2418080" cy="7620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3397885" y="6457950"/>
            <a:ext cx="2348230" cy="398780"/>
          </a:xfrm>
          <a:prstGeom prst="rect">
            <a:avLst/>
          </a:prstGeom>
          <a:noFill/>
        </p:spPr>
        <p:txBody>
          <a:bodyPr wrap="square" rtlCol="0">
            <a:spAutoFit/>
          </a:bodyPr>
          <a:lstStyle/>
          <a:p>
            <a:r>
              <a:rPr lang="zh-CN" altLang="en-US" sz="2000">
                <a:solidFill>
                  <a:schemeClr val="accent1">
                    <a:lumMod val="50000"/>
                  </a:schemeClr>
                </a:solidFill>
                <a:latin typeface="宋体" panose="02010600030101010101" pitchFamily="2" charset="-122"/>
                <a:cs typeface="宋体" panose="02010600030101010101" pitchFamily="2" charset="-122"/>
              </a:rPr>
              <a:t>第八章</a:t>
            </a:r>
            <a:r>
              <a:rPr lang="en-US" altLang="zh-CN" sz="2000">
                <a:solidFill>
                  <a:schemeClr val="accent1">
                    <a:lumMod val="50000"/>
                  </a:schemeClr>
                </a:solidFill>
                <a:latin typeface="宋体" panose="02010600030101010101" pitchFamily="2" charset="-122"/>
                <a:cs typeface="宋体" panose="02010600030101010101" pitchFamily="2" charset="-122"/>
              </a:rPr>
              <a:t> </a:t>
            </a:r>
            <a:r>
              <a:rPr lang="zh-CN" altLang="en-US" sz="2000">
                <a:solidFill>
                  <a:schemeClr val="accent1">
                    <a:lumMod val="50000"/>
                  </a:schemeClr>
                </a:solidFill>
                <a:latin typeface="宋体" panose="02010600030101010101" pitchFamily="2" charset="-122"/>
                <a:cs typeface="宋体" panose="02010600030101010101" pitchFamily="2" charset="-122"/>
              </a:rPr>
              <a:t>电流与磁场</a:t>
            </a:r>
            <a:r>
              <a:rPr lang="en-US" altLang="zh-CN" sz="2000">
                <a:solidFill>
                  <a:schemeClr val="accent1">
                    <a:lumMod val="75000"/>
                  </a:schemeClr>
                </a:solidFill>
                <a:latin typeface="宋体" panose="02010600030101010101" pitchFamily="2" charset="-122"/>
                <a:cs typeface="宋体" panose="02010600030101010101" pitchFamily="2" charset="-122"/>
              </a:rPr>
              <a:t> </a:t>
            </a:r>
            <a:endParaRPr lang="en-US" altLang="zh-CN" sz="2000">
              <a:solidFill>
                <a:schemeClr val="accent1">
                  <a:lumMod val="75000"/>
                </a:schemeClr>
              </a:solidFill>
              <a:latin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par>
    </p:tnLst>
  </p:timing>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custDataLst>
              <p:tags r:id="rId2"/>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3"/>
            </p:custDataLst>
          </p:nvPr>
        </p:nvSpPr>
        <p:spPr/>
        <p:txBody>
          <a:bodyPr/>
          <a:lstStyle/>
          <a:p>
            <a:endParaRPr lang="zh-CN" altLang="en-US" dirty="0"/>
          </a:p>
        </p:txBody>
      </p:sp>
      <p:sp>
        <p:nvSpPr>
          <p:cNvPr id="7" name="灯片编号占位符 6"/>
          <p:cNvSpPr>
            <a:spLocks noGrp="1"/>
          </p:cNvSpPr>
          <p:nvPr>
            <p:ph type="sldNum" sz="quarter" idx="12"/>
            <p:custDataLst>
              <p:tags r:id="rId4"/>
            </p:custDataLst>
          </p:nvPr>
        </p:nvSpPr>
        <p:spPr/>
        <p:txBody>
          <a:bodyPr/>
          <a:lstStyle/>
          <a:p>
            <a:fld id="{FABC47A4-756D-490B-A52F-7D9E2C9FC05F}" type="slidenum">
              <a:rPr lang="zh-CN" altLang="en-US" smtClean="0"/>
            </a:fld>
            <a:endParaRPr lang="zh-CN" altLang="en-US"/>
          </a:p>
        </p:txBody>
      </p:sp>
    </p:spTree>
  </p:cSld>
  <p:clrMapOvr>
    <a:masterClrMapping/>
  </p:clrMapOvr>
  <p:timing>
    <p:tnLst>
      <p:par>
        <p:cTn id="1" dur="indefinite" restart="never" nodeType="tmRoot"/>
      </p:par>
    </p:tnLst>
  </p:timing>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7676100" y="914400"/>
            <a:ext cx="783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1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hasCustomPrompt="1"/>
            <p:custDataLst>
              <p:tags r:id="rId3"/>
            </p:custDataLst>
          </p:nvPr>
        </p:nvSpPr>
        <p:spPr>
          <a:xfrm>
            <a:off x="685800" y="914400"/>
            <a:ext cx="68769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456300" y="774000"/>
            <a:ext cx="8229600" cy="5482800"/>
          </a:xfrm>
        </p:spPr>
        <p:txBody>
          <a:bodyPr/>
          <a:lstStyle>
            <a:lvl1pPr marL="171450" indent="-171450">
              <a:lnSpc>
                <a:spcPct val="130000"/>
              </a:lnSpc>
              <a:buFont typeface="Wingdings" panose="05000000000000000000" pitchFamily="2" charset="2"/>
              <a:buChar char="l"/>
              <a:defRPr spc="150" baseline="0">
                <a:solidFill>
                  <a:schemeClr val="tx1">
                    <a:lumMod val="65000"/>
                    <a:lumOff val="35000"/>
                  </a:schemeClr>
                </a:solidFill>
              </a:defRPr>
            </a:lvl1pPr>
            <a:lvl2pPr marL="514350" indent="-171450">
              <a:lnSpc>
                <a:spcPct val="130000"/>
              </a:lnSpc>
              <a:buFont typeface="Wingdings" panose="05000000000000000000" pitchFamily="2" charset="2"/>
              <a:buChar char="l"/>
              <a:defRPr spc="150" baseline="0">
                <a:solidFill>
                  <a:schemeClr val="tx1">
                    <a:lumMod val="65000"/>
                    <a:lumOff val="35000"/>
                  </a:schemeClr>
                </a:solidFill>
              </a:defRPr>
            </a:lvl2pPr>
            <a:lvl3pPr marL="857250" indent="-171450">
              <a:lnSpc>
                <a:spcPct val="130000"/>
              </a:lnSpc>
              <a:buFont typeface="Wingdings" panose="05000000000000000000" pitchFamily="2" charset="2"/>
              <a:buChar char="l"/>
              <a:defRPr spc="150" baseline="0">
                <a:solidFill>
                  <a:schemeClr val="tx1">
                    <a:lumMod val="65000"/>
                    <a:lumOff val="35000"/>
                  </a:schemeClr>
                </a:solidFill>
              </a:defRPr>
            </a:lvl3pPr>
            <a:lvl4pPr marL="1200150" indent="-171450">
              <a:lnSpc>
                <a:spcPct val="130000"/>
              </a:lnSpc>
              <a:buFont typeface="Wingdings" panose="05000000000000000000" pitchFamily="2" charset="2"/>
              <a:buChar char="l"/>
              <a:defRPr spc="150" baseline="0">
                <a:solidFill>
                  <a:schemeClr val="tx1">
                    <a:lumMod val="65000"/>
                    <a:lumOff val="35000"/>
                  </a:schemeClr>
                </a:solidFill>
              </a:defRPr>
            </a:lvl4pPr>
            <a:lvl5pPr marL="1543050" indent="-17145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899100" y="2484000"/>
            <a:ext cx="73494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45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899100" y="3560400"/>
            <a:ext cx="7349400" cy="471600"/>
          </a:xfrm>
        </p:spPr>
        <p:txBody>
          <a:bodyPr lIns="90000" tIns="46800" rIns="90000" bIns="46800">
            <a:normAutofit/>
          </a:bodyPr>
          <a:lstStyle>
            <a:lvl1pPr marL="0" indent="0" algn="ctr">
              <a:lnSpc>
                <a:spcPct val="110000"/>
              </a:lnSpc>
              <a:buNone/>
              <a:defRPr sz="1800" spc="200" baseline="0">
                <a:solidFill>
                  <a:schemeClr val="tx1">
                    <a:lumMod val="65000"/>
                    <a:lumOff val="35000"/>
                  </a:schemeClr>
                </a:solidFill>
              </a:defRPr>
            </a:lvl1pPr>
          </a:lstStyle>
          <a:p>
            <a:pPr lvl="0"/>
            <a:r>
              <a:rPr lang="zh-CN" altLang="en-US" dirty="0"/>
              <a:t>单击此处编辑母版文本样式</a:t>
            </a:r>
            <a:endParaRPr lang="zh-CN" altLang="en-US" dirty="0"/>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1" Type="http://schemas.openxmlformats.org/officeDocument/2006/relationships/theme" Target="../theme/theme2.xml"/><Relationship Id="rId20" Type="http://schemas.openxmlformats.org/officeDocument/2006/relationships/tags" Target="../tags/tag58.xml"/><Relationship Id="rId2" Type="http://schemas.openxmlformats.org/officeDocument/2006/relationships/slideLayout" Target="../slideLayouts/slideLayout13.xml"/><Relationship Id="rId19" Type="http://schemas.openxmlformats.org/officeDocument/2006/relationships/tags" Target="../tags/tag57.xml"/><Relationship Id="rId18" Type="http://schemas.openxmlformats.org/officeDocument/2006/relationships/tags" Target="../tags/tag56.xml"/><Relationship Id="rId17" Type="http://schemas.openxmlformats.org/officeDocument/2006/relationships/tags" Target="../tags/tag55.xml"/><Relationship Id="rId16" Type="http://schemas.openxmlformats.org/officeDocument/2006/relationships/tags" Target="../tags/tag54.xml"/><Relationship Id="rId15" Type="http://schemas.openxmlformats.org/officeDocument/2006/relationships/tags" Target="../tags/tag53.xml"/><Relationship Id="rId14" Type="http://schemas.openxmlformats.org/officeDocument/2006/relationships/image" Target="../media/image1.pn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sldNum" sz="quarter" idx="4"/>
          </p:nvPr>
        </p:nvSpPr>
        <p:spPr bwMode="auto">
          <a:xfrm>
            <a:off x="6684963" y="6440488"/>
            <a:ext cx="2133600"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456300" y="608400"/>
            <a:ext cx="8226900" cy="648000"/>
          </a:xfrm>
          <a:prstGeom prst="rect">
            <a:avLst/>
          </a:prstGeom>
        </p:spPr>
        <p:txBody>
          <a:bodyPr vert="horz" lIns="101600" tIns="38100" rIns="76200" bIns="3810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456300" y="1515600"/>
            <a:ext cx="8226900" cy="473688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7"/>
            </p:custDataLst>
          </p:nvPr>
        </p:nvSpPr>
        <p:spPr>
          <a:xfrm>
            <a:off x="459000" y="6314400"/>
            <a:ext cx="2025000" cy="316800"/>
          </a:xfrm>
          <a:prstGeom prst="rect">
            <a:avLst/>
          </a:prstGeom>
        </p:spPr>
        <p:txBody>
          <a:bodyPr vert="horz" lIns="91440" tIns="45720" rIns="91440" bIns="45720" rtlCol="0" anchor="ctr">
            <a:normAutofit/>
          </a:bodyPr>
          <a:lstStyle>
            <a:lvl1pPr algn="l">
              <a:defRPr sz="750" baseline="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8"/>
            </p:custDataLst>
          </p:nvPr>
        </p:nvSpPr>
        <p:spPr>
          <a:xfrm>
            <a:off x="3087000" y="6314400"/>
            <a:ext cx="2970000" cy="316800"/>
          </a:xfrm>
          <a:prstGeom prst="rect">
            <a:avLst/>
          </a:prstGeom>
        </p:spPr>
        <p:txBody>
          <a:bodyPr vert="horz" lIns="91440" tIns="45720" rIns="91440" bIns="45720" rtlCol="0" anchor="ctr">
            <a:normAutofit/>
          </a:bodyPr>
          <a:lstStyle>
            <a:lvl1pPr algn="ctr">
              <a:defRPr sz="750" baseline="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6658200" y="6314400"/>
            <a:ext cx="2025000" cy="316800"/>
          </a:xfrm>
          <a:prstGeom prst="rect">
            <a:avLst/>
          </a:prstGeom>
        </p:spPr>
        <p:txBody>
          <a:bodyPr vert="horz" lIns="91440" tIns="45720" rIns="91440" bIns="45720" rtlCol="0" anchor="ctr">
            <a:normAutofit/>
          </a:bodyPr>
          <a:lstStyle>
            <a:lvl1pPr algn="r">
              <a:defRPr sz="750" baseline="0">
                <a:solidFill>
                  <a:schemeClr val="tx1">
                    <a:tint val="75000"/>
                  </a:schemeClr>
                </a:solidFill>
                <a:latin typeface="Arial" panose="020B0604020202020204" pitchFamily="34" charset="0"/>
                <a:ea typeface="微软雅黑" panose="020B0503020204020204" charset="-122"/>
              </a:defRPr>
            </a:lvl1pPr>
          </a:lstStyle>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7" name="KSO_TEMPLATE" hidden="1"/>
          <p:cNvSpPr/>
          <p:nvPr>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fontAlgn="auto" latinLnBrk="0" hangingPunct="1">
        <a:lnSpc>
          <a:spcPct val="100000"/>
        </a:lnSpc>
        <a:spcBef>
          <a:spcPct val="0"/>
        </a:spcBef>
        <a:buNone/>
        <a:defRPr sz="27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0" normalizeH="0" baseline="0">
          <a:solidFill>
            <a:schemeClr val="tx1">
              <a:lumMod val="65000"/>
              <a:lumOff val="35000"/>
            </a:schemeClr>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9.xml"/><Relationship Id="rId2" Type="http://schemas.openxmlformats.org/officeDocument/2006/relationships/image" Target="../media/image3.jpe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9.xml"/><Relationship Id="rId2" Type="http://schemas.openxmlformats.org/officeDocument/2006/relationships/image" Target="../media/image23.png"/><Relationship Id="rId1" Type="http://schemas.openxmlformats.org/officeDocument/2006/relationships/image" Target="../media/image22.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8.xml"/><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image" Target="../media/image24.jpeg"/></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30.wmf"/><Relationship Id="rId7" Type="http://schemas.openxmlformats.org/officeDocument/2006/relationships/oleObject" Target="../embeddings/oleObject6.bin"/><Relationship Id="rId6" Type="http://schemas.openxmlformats.org/officeDocument/2006/relationships/image" Target="../media/image29.wmf"/><Relationship Id="rId5" Type="http://schemas.openxmlformats.org/officeDocument/2006/relationships/oleObject" Target="../embeddings/oleObject5.bin"/><Relationship Id="rId4" Type="http://schemas.openxmlformats.org/officeDocument/2006/relationships/image" Target="../media/image28.wmf"/><Relationship Id="rId3" Type="http://schemas.openxmlformats.org/officeDocument/2006/relationships/oleObject" Target="../embeddings/oleObject4.bin"/><Relationship Id="rId2" Type="http://schemas.openxmlformats.org/officeDocument/2006/relationships/image" Target="../media/image27.wmf"/><Relationship Id="rId14" Type="http://schemas.openxmlformats.org/officeDocument/2006/relationships/notesSlide" Target="../notesSlides/notesSlide13.xml"/><Relationship Id="rId13" Type="http://schemas.openxmlformats.org/officeDocument/2006/relationships/vmlDrawing" Target="../drawings/vmlDrawing2.vml"/><Relationship Id="rId12" Type="http://schemas.openxmlformats.org/officeDocument/2006/relationships/slideLayout" Target="../slideLayouts/slideLayout18.xml"/><Relationship Id="rId11" Type="http://schemas.openxmlformats.org/officeDocument/2006/relationships/image" Target="../media/image32.jpeg"/><Relationship Id="rId10" Type="http://schemas.openxmlformats.org/officeDocument/2006/relationships/image" Target="../media/image31.wmf"/><Relationship Id="rId1"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36.wmf"/><Relationship Id="rId7" Type="http://schemas.openxmlformats.org/officeDocument/2006/relationships/oleObject" Target="../embeddings/oleObject11.bin"/><Relationship Id="rId6" Type="http://schemas.openxmlformats.org/officeDocument/2006/relationships/image" Target="../media/image35.wmf"/><Relationship Id="rId5" Type="http://schemas.openxmlformats.org/officeDocument/2006/relationships/oleObject" Target="../embeddings/oleObject10.bin"/><Relationship Id="rId4" Type="http://schemas.openxmlformats.org/officeDocument/2006/relationships/image" Target="../media/image34.wmf"/><Relationship Id="rId3" Type="http://schemas.openxmlformats.org/officeDocument/2006/relationships/oleObject" Target="../embeddings/oleObject9.bin"/><Relationship Id="rId20" Type="http://schemas.openxmlformats.org/officeDocument/2006/relationships/notesSlide" Target="../notesSlides/notesSlide14.xml"/><Relationship Id="rId2" Type="http://schemas.openxmlformats.org/officeDocument/2006/relationships/image" Target="../media/image33.wmf"/><Relationship Id="rId19" Type="http://schemas.openxmlformats.org/officeDocument/2006/relationships/vmlDrawing" Target="../drawings/vmlDrawing3.vml"/><Relationship Id="rId18" Type="http://schemas.openxmlformats.org/officeDocument/2006/relationships/slideLayout" Target="../slideLayouts/slideLayout18.xml"/><Relationship Id="rId17" Type="http://schemas.openxmlformats.org/officeDocument/2006/relationships/image" Target="../media/image40.wmf"/><Relationship Id="rId16" Type="http://schemas.openxmlformats.org/officeDocument/2006/relationships/oleObject" Target="../embeddings/oleObject16.bin"/><Relationship Id="rId15" Type="http://schemas.openxmlformats.org/officeDocument/2006/relationships/image" Target="../media/image39.wmf"/><Relationship Id="rId14" Type="http://schemas.openxmlformats.org/officeDocument/2006/relationships/oleObject" Target="../embeddings/oleObject15.bin"/><Relationship Id="rId13" Type="http://schemas.openxmlformats.org/officeDocument/2006/relationships/oleObject" Target="../embeddings/oleObject14.bin"/><Relationship Id="rId12" Type="http://schemas.openxmlformats.org/officeDocument/2006/relationships/image" Target="../media/image38.wmf"/><Relationship Id="rId11" Type="http://schemas.openxmlformats.org/officeDocument/2006/relationships/oleObject" Target="../embeddings/oleObject13.bin"/><Relationship Id="rId10" Type="http://schemas.openxmlformats.org/officeDocument/2006/relationships/image" Target="../media/image37.wmf"/><Relationship Id="rId1"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44.wmf"/><Relationship Id="rId7" Type="http://schemas.openxmlformats.org/officeDocument/2006/relationships/oleObject" Target="../embeddings/oleObject20.bin"/><Relationship Id="rId6" Type="http://schemas.openxmlformats.org/officeDocument/2006/relationships/image" Target="../media/image43.wmf"/><Relationship Id="rId5" Type="http://schemas.openxmlformats.org/officeDocument/2006/relationships/oleObject" Target="../embeddings/oleObject19.bin"/><Relationship Id="rId4" Type="http://schemas.openxmlformats.org/officeDocument/2006/relationships/image" Target="../media/image42.wmf"/><Relationship Id="rId3" Type="http://schemas.openxmlformats.org/officeDocument/2006/relationships/oleObject" Target="../embeddings/oleObject18.bin"/><Relationship Id="rId2" Type="http://schemas.openxmlformats.org/officeDocument/2006/relationships/image" Target="../media/image41.wmf"/><Relationship Id="rId13" Type="http://schemas.openxmlformats.org/officeDocument/2006/relationships/notesSlide" Target="../notesSlides/notesSlide15.xml"/><Relationship Id="rId12" Type="http://schemas.openxmlformats.org/officeDocument/2006/relationships/vmlDrawing" Target="../drawings/vmlDrawing4.vml"/><Relationship Id="rId11" Type="http://schemas.openxmlformats.org/officeDocument/2006/relationships/slideLayout" Target="../slideLayouts/slideLayout18.xml"/><Relationship Id="rId10" Type="http://schemas.openxmlformats.org/officeDocument/2006/relationships/image" Target="../media/image34.wmf"/><Relationship Id="rId1"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9" Type="http://schemas.openxmlformats.org/officeDocument/2006/relationships/image" Target="../media/image49.jpeg"/><Relationship Id="rId8" Type="http://schemas.openxmlformats.org/officeDocument/2006/relationships/image" Target="../media/image48.wmf"/><Relationship Id="rId7" Type="http://schemas.openxmlformats.org/officeDocument/2006/relationships/oleObject" Target="../embeddings/oleObject25.bin"/><Relationship Id="rId6" Type="http://schemas.openxmlformats.org/officeDocument/2006/relationships/image" Target="../media/image47.wmf"/><Relationship Id="rId5" Type="http://schemas.openxmlformats.org/officeDocument/2006/relationships/oleObject" Target="../embeddings/oleObject24.bin"/><Relationship Id="rId4" Type="http://schemas.openxmlformats.org/officeDocument/2006/relationships/image" Target="../media/image46.wmf"/><Relationship Id="rId3" Type="http://schemas.openxmlformats.org/officeDocument/2006/relationships/oleObject" Target="../embeddings/oleObject23.bin"/><Relationship Id="rId2" Type="http://schemas.openxmlformats.org/officeDocument/2006/relationships/image" Target="../media/image45.wmf"/><Relationship Id="rId12" Type="http://schemas.openxmlformats.org/officeDocument/2006/relationships/notesSlide" Target="../notesSlides/notesSlide16.xml"/><Relationship Id="rId11" Type="http://schemas.openxmlformats.org/officeDocument/2006/relationships/vmlDrawing" Target="../drawings/vmlDrawing5.vml"/><Relationship Id="rId10" Type="http://schemas.openxmlformats.org/officeDocument/2006/relationships/slideLayout" Target="../slideLayouts/slideLayout18.xml"/><Relationship Id="rId1"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6.vml"/><Relationship Id="rId3" Type="http://schemas.openxmlformats.org/officeDocument/2006/relationships/slideLayout" Target="../slideLayouts/slideLayout18.xml"/><Relationship Id="rId2" Type="http://schemas.openxmlformats.org/officeDocument/2006/relationships/image" Target="../media/image50.wmf"/><Relationship Id="rId1" Type="http://schemas.openxmlformats.org/officeDocument/2006/relationships/control" Target="../activeX/activeX1.xml"/></Relationships>
</file>

<file path=ppt/slides/_rels/slide18.xml.rels><?xml version="1.0" encoding="UTF-8" standalone="yes"?>
<Relationships xmlns="http://schemas.openxmlformats.org/package/2006/relationships"><Relationship Id="rId9" Type="http://schemas.openxmlformats.org/officeDocument/2006/relationships/image" Target="../media/image56.jpeg"/><Relationship Id="rId8" Type="http://schemas.openxmlformats.org/officeDocument/2006/relationships/image" Target="../media/image55.jpeg"/><Relationship Id="rId7" Type="http://schemas.openxmlformats.org/officeDocument/2006/relationships/image" Target="../media/image54.jpeg"/><Relationship Id="rId6" Type="http://schemas.openxmlformats.org/officeDocument/2006/relationships/image" Target="../media/image53.wmf"/><Relationship Id="rId5" Type="http://schemas.openxmlformats.org/officeDocument/2006/relationships/oleObject" Target="../embeddings/oleObject28.bin"/><Relationship Id="rId4" Type="http://schemas.openxmlformats.org/officeDocument/2006/relationships/image" Target="../media/image52.wmf"/><Relationship Id="rId3" Type="http://schemas.openxmlformats.org/officeDocument/2006/relationships/oleObject" Target="../embeddings/oleObject27.bin"/><Relationship Id="rId2" Type="http://schemas.openxmlformats.org/officeDocument/2006/relationships/image" Target="../media/image51.wmf"/><Relationship Id="rId12" Type="http://schemas.openxmlformats.org/officeDocument/2006/relationships/notesSlide" Target="../notesSlides/notesSlide18.xml"/><Relationship Id="rId11" Type="http://schemas.openxmlformats.org/officeDocument/2006/relationships/vmlDrawing" Target="../drawings/vmlDrawing7.vml"/><Relationship Id="rId10" Type="http://schemas.openxmlformats.org/officeDocument/2006/relationships/slideLayout" Target="../slideLayouts/slideLayout18.xml"/><Relationship Id="rId1" Type="http://schemas.openxmlformats.org/officeDocument/2006/relationships/oleObject" Target="../embeddings/oleObject26.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53.wmf"/><Relationship Id="rId7" Type="http://schemas.openxmlformats.org/officeDocument/2006/relationships/oleObject" Target="../embeddings/oleObject32.bin"/><Relationship Id="rId6" Type="http://schemas.openxmlformats.org/officeDocument/2006/relationships/image" Target="../media/image52.wmf"/><Relationship Id="rId5" Type="http://schemas.openxmlformats.org/officeDocument/2006/relationships/oleObject" Target="../embeddings/oleObject31.bin"/><Relationship Id="rId4" Type="http://schemas.openxmlformats.org/officeDocument/2006/relationships/image" Target="../media/image51.wmf"/><Relationship Id="rId3" Type="http://schemas.openxmlformats.org/officeDocument/2006/relationships/oleObject" Target="../embeddings/oleObject30.bin"/><Relationship Id="rId2" Type="http://schemas.openxmlformats.org/officeDocument/2006/relationships/image" Target="../media/image57.wmf"/><Relationship Id="rId17" Type="http://schemas.openxmlformats.org/officeDocument/2006/relationships/notesSlide" Target="../notesSlides/notesSlide19.xml"/><Relationship Id="rId16" Type="http://schemas.openxmlformats.org/officeDocument/2006/relationships/vmlDrawing" Target="../drawings/vmlDrawing8.vml"/><Relationship Id="rId15" Type="http://schemas.openxmlformats.org/officeDocument/2006/relationships/slideLayout" Target="../slideLayouts/slideLayout18.xml"/><Relationship Id="rId14" Type="http://schemas.openxmlformats.org/officeDocument/2006/relationships/image" Target="../media/image60.wmf"/><Relationship Id="rId13" Type="http://schemas.openxmlformats.org/officeDocument/2006/relationships/oleObject" Target="../embeddings/oleObject35.bin"/><Relationship Id="rId12" Type="http://schemas.openxmlformats.org/officeDocument/2006/relationships/image" Target="../media/image59.wmf"/><Relationship Id="rId11" Type="http://schemas.openxmlformats.org/officeDocument/2006/relationships/oleObject" Target="../embeddings/oleObject34.bin"/><Relationship Id="rId10" Type="http://schemas.openxmlformats.org/officeDocument/2006/relationships/image" Target="../media/image58.wmf"/><Relationship Id="rId1" Type="http://schemas.openxmlformats.org/officeDocument/2006/relationships/oleObject" Target="../embeddings/oleObject29.bin"/></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7.xml"/><Relationship Id="rId4" Type="http://schemas.openxmlformats.org/officeDocument/2006/relationships/image" Target="../media/image7.GIF"/><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40.bin"/><Relationship Id="rId8" Type="http://schemas.openxmlformats.org/officeDocument/2006/relationships/image" Target="../media/image46.wmf"/><Relationship Id="rId7" Type="http://schemas.openxmlformats.org/officeDocument/2006/relationships/oleObject" Target="../embeddings/oleObject39.bin"/><Relationship Id="rId6" Type="http://schemas.openxmlformats.org/officeDocument/2006/relationships/image" Target="../media/image42.wmf"/><Relationship Id="rId5" Type="http://schemas.openxmlformats.org/officeDocument/2006/relationships/oleObject" Target="../embeddings/oleObject38.bin"/><Relationship Id="rId4" Type="http://schemas.openxmlformats.org/officeDocument/2006/relationships/image" Target="../media/image36.wmf"/><Relationship Id="rId3" Type="http://schemas.openxmlformats.org/officeDocument/2006/relationships/oleObject" Target="../embeddings/oleObject37.bin"/><Relationship Id="rId2" Type="http://schemas.openxmlformats.org/officeDocument/2006/relationships/image" Target="../media/image61.wmf"/><Relationship Id="rId15" Type="http://schemas.openxmlformats.org/officeDocument/2006/relationships/notesSlide" Target="../notesSlides/notesSlide20.xml"/><Relationship Id="rId14" Type="http://schemas.openxmlformats.org/officeDocument/2006/relationships/vmlDrawing" Target="../drawings/vmlDrawing9.vml"/><Relationship Id="rId13" Type="http://schemas.openxmlformats.org/officeDocument/2006/relationships/slideLayout" Target="../slideLayouts/slideLayout18.xml"/><Relationship Id="rId12" Type="http://schemas.openxmlformats.org/officeDocument/2006/relationships/image" Target="../media/image60.wmf"/><Relationship Id="rId11" Type="http://schemas.openxmlformats.org/officeDocument/2006/relationships/oleObject" Target="../embeddings/oleObject41.bin"/><Relationship Id="rId10" Type="http://schemas.openxmlformats.org/officeDocument/2006/relationships/image" Target="../media/image62.wmf"/><Relationship Id="rId1" Type="http://schemas.openxmlformats.org/officeDocument/2006/relationships/oleObject" Target="../embeddings/oleObject36.bin"/></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9.xml"/><Relationship Id="rId2" Type="http://schemas.openxmlformats.org/officeDocument/2006/relationships/image" Target="../media/image64.jpeg"/><Relationship Id="rId1" Type="http://schemas.openxmlformats.org/officeDocument/2006/relationships/image" Target="../media/image63.jpe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8.xml"/><Relationship Id="rId3" Type="http://schemas.openxmlformats.org/officeDocument/2006/relationships/image" Target="../media/image67.jpeg"/><Relationship Id="rId2" Type="http://schemas.openxmlformats.org/officeDocument/2006/relationships/image" Target="../media/image66.jpeg"/><Relationship Id="rId1" Type="http://schemas.openxmlformats.org/officeDocument/2006/relationships/image" Target="../media/image65.jpe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8.xml"/><Relationship Id="rId3" Type="http://schemas.openxmlformats.org/officeDocument/2006/relationships/image" Target="../media/image70.jpeg"/><Relationship Id="rId2" Type="http://schemas.openxmlformats.org/officeDocument/2006/relationships/image" Target="../media/image69.jpeg"/><Relationship Id="rId1" Type="http://schemas.openxmlformats.org/officeDocument/2006/relationships/image" Target="../media/image68.jpe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8.xml"/><Relationship Id="rId1" Type="http://schemas.openxmlformats.org/officeDocument/2006/relationships/image" Target="../media/image7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8.xml"/><Relationship Id="rId1" Type="http://schemas.openxmlformats.org/officeDocument/2006/relationships/image" Target="../media/image72.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8.xml"/><Relationship Id="rId2" Type="http://schemas.openxmlformats.org/officeDocument/2006/relationships/image" Target="../media/image74.jpeg"/><Relationship Id="rId1" Type="http://schemas.openxmlformats.org/officeDocument/2006/relationships/image" Target="../media/image73.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8.xml"/><Relationship Id="rId1" Type="http://schemas.openxmlformats.org/officeDocument/2006/relationships/image" Target="../media/image75.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46.bin"/><Relationship Id="rId8" Type="http://schemas.openxmlformats.org/officeDocument/2006/relationships/image" Target="../media/image79.wmf"/><Relationship Id="rId7" Type="http://schemas.openxmlformats.org/officeDocument/2006/relationships/oleObject" Target="../embeddings/oleObject45.bin"/><Relationship Id="rId6" Type="http://schemas.openxmlformats.org/officeDocument/2006/relationships/image" Target="../media/image78.wmf"/><Relationship Id="rId5" Type="http://schemas.openxmlformats.org/officeDocument/2006/relationships/oleObject" Target="../embeddings/oleObject44.bin"/><Relationship Id="rId4" Type="http://schemas.openxmlformats.org/officeDocument/2006/relationships/image" Target="../media/image77.wmf"/><Relationship Id="rId3" Type="http://schemas.openxmlformats.org/officeDocument/2006/relationships/oleObject" Target="../embeddings/oleObject43.bin"/><Relationship Id="rId23" Type="http://schemas.openxmlformats.org/officeDocument/2006/relationships/notesSlide" Target="../notesSlides/notesSlide29.xml"/><Relationship Id="rId22" Type="http://schemas.openxmlformats.org/officeDocument/2006/relationships/vmlDrawing" Target="../drawings/vmlDrawing10.vml"/><Relationship Id="rId21" Type="http://schemas.openxmlformats.org/officeDocument/2006/relationships/slideLayout" Target="../slideLayouts/slideLayout18.xml"/><Relationship Id="rId20" Type="http://schemas.openxmlformats.org/officeDocument/2006/relationships/image" Target="../media/image83.wmf"/><Relationship Id="rId2" Type="http://schemas.openxmlformats.org/officeDocument/2006/relationships/image" Target="../media/image76.wmf"/><Relationship Id="rId19" Type="http://schemas.openxmlformats.org/officeDocument/2006/relationships/control" Target="../activeX/activeX2.xml"/><Relationship Id="rId18" Type="http://schemas.openxmlformats.org/officeDocument/2006/relationships/oleObject" Target="../embeddings/oleObject52.bin"/><Relationship Id="rId17" Type="http://schemas.openxmlformats.org/officeDocument/2006/relationships/oleObject" Target="../embeddings/oleObject51.bin"/><Relationship Id="rId16" Type="http://schemas.openxmlformats.org/officeDocument/2006/relationships/oleObject" Target="../embeddings/oleObject50.bin"/><Relationship Id="rId15" Type="http://schemas.openxmlformats.org/officeDocument/2006/relationships/oleObject" Target="../embeddings/oleObject49.bin"/><Relationship Id="rId14" Type="http://schemas.openxmlformats.org/officeDocument/2006/relationships/image" Target="../media/image82.wmf"/><Relationship Id="rId13" Type="http://schemas.openxmlformats.org/officeDocument/2006/relationships/oleObject" Target="../embeddings/oleObject48.bin"/><Relationship Id="rId12" Type="http://schemas.openxmlformats.org/officeDocument/2006/relationships/image" Target="../media/image81.wmf"/><Relationship Id="rId11" Type="http://schemas.openxmlformats.org/officeDocument/2006/relationships/oleObject" Target="../embeddings/oleObject47.bin"/><Relationship Id="rId10" Type="http://schemas.openxmlformats.org/officeDocument/2006/relationships/image" Target="../media/image80.wmf"/><Relationship Id="rId1" Type="http://schemas.openxmlformats.org/officeDocument/2006/relationships/oleObject" Target="../embeddings/oleObject42.bin"/></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7.xml"/><Relationship Id="rId2" Type="http://schemas.openxmlformats.org/officeDocument/2006/relationships/image" Target="../media/image9.GIF"/><Relationship Id="rId1" Type="http://schemas.openxmlformats.org/officeDocument/2006/relationships/image" Target="../media/image8.jpeg"/></Relationships>
</file>

<file path=ppt/slides/_rels/slide30.xml.rels><?xml version="1.0" encoding="UTF-8" standalone="yes"?>
<Relationships xmlns="http://schemas.openxmlformats.org/package/2006/relationships"><Relationship Id="rId9" Type="http://schemas.openxmlformats.org/officeDocument/2006/relationships/image" Target="../media/image87.jpeg"/><Relationship Id="rId8" Type="http://schemas.openxmlformats.org/officeDocument/2006/relationships/image" Target="../media/image86.wmf"/><Relationship Id="rId7" Type="http://schemas.openxmlformats.org/officeDocument/2006/relationships/oleObject" Target="../embeddings/oleObject56.bin"/><Relationship Id="rId6" Type="http://schemas.openxmlformats.org/officeDocument/2006/relationships/image" Target="../media/image85.wmf"/><Relationship Id="rId5" Type="http://schemas.openxmlformats.org/officeDocument/2006/relationships/oleObject" Target="../embeddings/oleObject55.bin"/><Relationship Id="rId4" Type="http://schemas.openxmlformats.org/officeDocument/2006/relationships/image" Target="../media/image84.wmf"/><Relationship Id="rId3" Type="http://schemas.openxmlformats.org/officeDocument/2006/relationships/oleObject" Target="../embeddings/oleObject54.bin"/><Relationship Id="rId20" Type="http://schemas.openxmlformats.org/officeDocument/2006/relationships/notesSlide" Target="../notesSlides/notesSlide30.xml"/><Relationship Id="rId2" Type="http://schemas.openxmlformats.org/officeDocument/2006/relationships/image" Target="../media/image76.wmf"/><Relationship Id="rId19" Type="http://schemas.openxmlformats.org/officeDocument/2006/relationships/vmlDrawing" Target="../drawings/vmlDrawing11.vml"/><Relationship Id="rId18" Type="http://schemas.openxmlformats.org/officeDocument/2006/relationships/slideLayout" Target="../slideLayouts/slideLayout18.xml"/><Relationship Id="rId17" Type="http://schemas.openxmlformats.org/officeDocument/2006/relationships/image" Target="../media/image91.wmf"/><Relationship Id="rId16" Type="http://schemas.openxmlformats.org/officeDocument/2006/relationships/oleObject" Target="../embeddings/oleObject60.bin"/><Relationship Id="rId15" Type="http://schemas.openxmlformats.org/officeDocument/2006/relationships/image" Target="../media/image90.wmf"/><Relationship Id="rId14" Type="http://schemas.openxmlformats.org/officeDocument/2006/relationships/oleObject" Target="../embeddings/oleObject59.bin"/><Relationship Id="rId13" Type="http://schemas.openxmlformats.org/officeDocument/2006/relationships/image" Target="../media/image89.wmf"/><Relationship Id="rId12" Type="http://schemas.openxmlformats.org/officeDocument/2006/relationships/oleObject" Target="../embeddings/oleObject58.bin"/><Relationship Id="rId11" Type="http://schemas.openxmlformats.org/officeDocument/2006/relationships/image" Target="../media/image88.wmf"/><Relationship Id="rId10" Type="http://schemas.openxmlformats.org/officeDocument/2006/relationships/oleObject" Target="../embeddings/oleObject57.bin"/><Relationship Id="rId1" Type="http://schemas.openxmlformats.org/officeDocument/2006/relationships/oleObject" Target="../embeddings/oleObject53.bin"/></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18.xml"/><Relationship Id="rId4" Type="http://schemas.openxmlformats.org/officeDocument/2006/relationships/image" Target="../media/image95.jpeg"/><Relationship Id="rId3" Type="http://schemas.openxmlformats.org/officeDocument/2006/relationships/image" Target="../media/image94.jpeg"/><Relationship Id="rId2" Type="http://schemas.openxmlformats.org/officeDocument/2006/relationships/image" Target="../media/image93.jpeg"/><Relationship Id="rId1" Type="http://schemas.openxmlformats.org/officeDocument/2006/relationships/image" Target="../media/image92.jpeg"/></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2.xml"/><Relationship Id="rId7" Type="http://schemas.openxmlformats.org/officeDocument/2006/relationships/vmlDrawing" Target="../drawings/vmlDrawing12.vml"/><Relationship Id="rId6" Type="http://schemas.openxmlformats.org/officeDocument/2006/relationships/slideLayout" Target="../slideLayouts/slideLayout18.xml"/><Relationship Id="rId5" Type="http://schemas.openxmlformats.org/officeDocument/2006/relationships/image" Target="../media/image98.wmf"/><Relationship Id="rId4" Type="http://schemas.openxmlformats.org/officeDocument/2006/relationships/oleObject" Target="../embeddings/oleObject62.bin"/><Relationship Id="rId3" Type="http://schemas.openxmlformats.org/officeDocument/2006/relationships/image" Target="../media/image97.wmf"/><Relationship Id="rId2" Type="http://schemas.openxmlformats.org/officeDocument/2006/relationships/oleObject" Target="../embeddings/oleObject61.bin"/><Relationship Id="rId1" Type="http://schemas.openxmlformats.org/officeDocument/2006/relationships/image" Target="../media/image96.jpeg"/></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101.wmf"/><Relationship Id="rId7" Type="http://schemas.openxmlformats.org/officeDocument/2006/relationships/oleObject" Target="../embeddings/oleObject66.bin"/><Relationship Id="rId6" Type="http://schemas.openxmlformats.org/officeDocument/2006/relationships/image" Target="../media/image100.wmf"/><Relationship Id="rId5" Type="http://schemas.openxmlformats.org/officeDocument/2006/relationships/oleObject" Target="../embeddings/oleObject65.bin"/><Relationship Id="rId42" Type="http://schemas.openxmlformats.org/officeDocument/2006/relationships/notesSlide" Target="../notesSlides/notesSlide33.xml"/><Relationship Id="rId41" Type="http://schemas.openxmlformats.org/officeDocument/2006/relationships/vmlDrawing" Target="../drawings/vmlDrawing13.vml"/><Relationship Id="rId40" Type="http://schemas.openxmlformats.org/officeDocument/2006/relationships/slideLayout" Target="../slideLayouts/slideLayout18.xml"/><Relationship Id="rId4" Type="http://schemas.openxmlformats.org/officeDocument/2006/relationships/image" Target="../media/image27.wmf"/><Relationship Id="rId39" Type="http://schemas.openxmlformats.org/officeDocument/2006/relationships/image" Target="../media/image116.wmf"/><Relationship Id="rId38" Type="http://schemas.openxmlformats.org/officeDocument/2006/relationships/oleObject" Target="../embeddings/oleObject82.bin"/><Relationship Id="rId37" Type="http://schemas.openxmlformats.org/officeDocument/2006/relationships/image" Target="../media/image115.wmf"/><Relationship Id="rId36" Type="http://schemas.openxmlformats.org/officeDocument/2006/relationships/oleObject" Target="../embeddings/oleObject81.bin"/><Relationship Id="rId35" Type="http://schemas.openxmlformats.org/officeDocument/2006/relationships/oleObject" Target="../embeddings/oleObject80.bin"/><Relationship Id="rId34" Type="http://schemas.openxmlformats.org/officeDocument/2006/relationships/oleObject" Target="../embeddings/oleObject79.bin"/><Relationship Id="rId33" Type="http://schemas.openxmlformats.org/officeDocument/2006/relationships/image" Target="../media/image114.wmf"/><Relationship Id="rId32" Type="http://schemas.openxmlformats.org/officeDocument/2006/relationships/oleObject" Target="../embeddings/oleObject78.bin"/><Relationship Id="rId31" Type="http://schemas.openxmlformats.org/officeDocument/2006/relationships/image" Target="../media/image113.wmf"/><Relationship Id="rId30" Type="http://schemas.openxmlformats.org/officeDocument/2006/relationships/oleObject" Target="../embeddings/oleObject77.bin"/><Relationship Id="rId3" Type="http://schemas.openxmlformats.org/officeDocument/2006/relationships/oleObject" Target="../embeddings/oleObject64.bin"/><Relationship Id="rId29" Type="http://schemas.openxmlformats.org/officeDocument/2006/relationships/image" Target="../media/image112.wmf"/><Relationship Id="rId28" Type="http://schemas.openxmlformats.org/officeDocument/2006/relationships/oleObject" Target="../embeddings/oleObject76.bin"/><Relationship Id="rId27" Type="http://schemas.openxmlformats.org/officeDocument/2006/relationships/image" Target="../media/image111.emf"/><Relationship Id="rId26" Type="http://schemas.openxmlformats.org/officeDocument/2006/relationships/oleObject" Target="../embeddings/oleObject75.bin"/><Relationship Id="rId25" Type="http://schemas.openxmlformats.org/officeDocument/2006/relationships/image" Target="../media/image110.wmf"/><Relationship Id="rId24" Type="http://schemas.openxmlformats.org/officeDocument/2006/relationships/oleObject" Target="../embeddings/oleObject74.bin"/><Relationship Id="rId23" Type="http://schemas.openxmlformats.org/officeDocument/2006/relationships/image" Target="../media/image109.wmf"/><Relationship Id="rId22" Type="http://schemas.openxmlformats.org/officeDocument/2006/relationships/oleObject" Target="../embeddings/oleObject73.bin"/><Relationship Id="rId21" Type="http://schemas.openxmlformats.org/officeDocument/2006/relationships/image" Target="../media/image108.wmf"/><Relationship Id="rId20" Type="http://schemas.openxmlformats.org/officeDocument/2006/relationships/oleObject" Target="../embeddings/oleObject72.bin"/><Relationship Id="rId2" Type="http://schemas.openxmlformats.org/officeDocument/2006/relationships/image" Target="../media/image99.wmf"/><Relationship Id="rId19" Type="http://schemas.openxmlformats.org/officeDocument/2006/relationships/image" Target="../media/image107.wmf"/><Relationship Id="rId18" Type="http://schemas.openxmlformats.org/officeDocument/2006/relationships/oleObject" Target="../embeddings/oleObject71.bin"/><Relationship Id="rId17" Type="http://schemas.openxmlformats.org/officeDocument/2006/relationships/image" Target="../media/image106.wmf"/><Relationship Id="rId16" Type="http://schemas.openxmlformats.org/officeDocument/2006/relationships/oleObject" Target="../embeddings/oleObject70.bin"/><Relationship Id="rId15" Type="http://schemas.openxmlformats.org/officeDocument/2006/relationships/image" Target="../media/image105.wmf"/><Relationship Id="rId14" Type="http://schemas.openxmlformats.org/officeDocument/2006/relationships/oleObject" Target="../embeddings/oleObject69.bin"/><Relationship Id="rId13" Type="http://schemas.openxmlformats.org/officeDocument/2006/relationships/image" Target="../media/image104.png"/><Relationship Id="rId12" Type="http://schemas.openxmlformats.org/officeDocument/2006/relationships/image" Target="../media/image103.wmf"/><Relationship Id="rId11" Type="http://schemas.openxmlformats.org/officeDocument/2006/relationships/oleObject" Target="../embeddings/oleObject68.bin"/><Relationship Id="rId10" Type="http://schemas.openxmlformats.org/officeDocument/2006/relationships/image" Target="../media/image102.wmf"/><Relationship Id="rId1" Type="http://schemas.openxmlformats.org/officeDocument/2006/relationships/oleObject" Target="../embeddings/oleObject63.bin"/></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87.bin"/><Relationship Id="rId8" Type="http://schemas.openxmlformats.org/officeDocument/2006/relationships/image" Target="../media/image102.wmf"/><Relationship Id="rId7" Type="http://schemas.openxmlformats.org/officeDocument/2006/relationships/oleObject" Target="../embeddings/oleObject86.bin"/><Relationship Id="rId6" Type="http://schemas.openxmlformats.org/officeDocument/2006/relationships/image" Target="../media/image101.wmf"/><Relationship Id="rId5" Type="http://schemas.openxmlformats.org/officeDocument/2006/relationships/oleObject" Target="../embeddings/oleObject85.bin"/><Relationship Id="rId4" Type="http://schemas.openxmlformats.org/officeDocument/2006/relationships/image" Target="../media/image100.wmf"/><Relationship Id="rId32" Type="http://schemas.openxmlformats.org/officeDocument/2006/relationships/notesSlide" Target="../notesSlides/notesSlide34.xml"/><Relationship Id="rId31" Type="http://schemas.openxmlformats.org/officeDocument/2006/relationships/vmlDrawing" Target="../drawings/vmlDrawing14.vml"/><Relationship Id="rId30" Type="http://schemas.openxmlformats.org/officeDocument/2006/relationships/slideLayout" Target="../slideLayouts/slideLayout18.xml"/><Relationship Id="rId3" Type="http://schemas.openxmlformats.org/officeDocument/2006/relationships/oleObject" Target="../embeddings/oleObject84.bin"/><Relationship Id="rId29" Type="http://schemas.openxmlformats.org/officeDocument/2006/relationships/image" Target="../media/image119.wmf"/><Relationship Id="rId28" Type="http://schemas.openxmlformats.org/officeDocument/2006/relationships/oleObject" Target="../embeddings/oleObject96.bin"/><Relationship Id="rId27" Type="http://schemas.openxmlformats.org/officeDocument/2006/relationships/oleObject" Target="../embeddings/oleObject95.bin"/><Relationship Id="rId26" Type="http://schemas.openxmlformats.org/officeDocument/2006/relationships/image" Target="../media/image118.jpeg"/><Relationship Id="rId25" Type="http://schemas.openxmlformats.org/officeDocument/2006/relationships/image" Target="../media/image111.emf"/><Relationship Id="rId24" Type="http://schemas.openxmlformats.org/officeDocument/2006/relationships/oleObject" Target="../embeddings/oleObject94.bin"/><Relationship Id="rId23" Type="http://schemas.openxmlformats.org/officeDocument/2006/relationships/image" Target="../media/image110.wmf"/><Relationship Id="rId22" Type="http://schemas.openxmlformats.org/officeDocument/2006/relationships/oleObject" Target="../embeddings/oleObject93.bin"/><Relationship Id="rId21" Type="http://schemas.openxmlformats.org/officeDocument/2006/relationships/image" Target="../media/image109.wmf"/><Relationship Id="rId20" Type="http://schemas.openxmlformats.org/officeDocument/2006/relationships/oleObject" Target="../embeddings/oleObject92.bin"/><Relationship Id="rId2" Type="http://schemas.openxmlformats.org/officeDocument/2006/relationships/image" Target="../media/image27.wmf"/><Relationship Id="rId19" Type="http://schemas.openxmlformats.org/officeDocument/2006/relationships/image" Target="../media/image108.wmf"/><Relationship Id="rId18" Type="http://schemas.openxmlformats.org/officeDocument/2006/relationships/oleObject" Target="../embeddings/oleObject91.bin"/><Relationship Id="rId17" Type="http://schemas.openxmlformats.org/officeDocument/2006/relationships/image" Target="../media/image107.wmf"/><Relationship Id="rId16" Type="http://schemas.openxmlformats.org/officeDocument/2006/relationships/oleObject" Target="../embeddings/oleObject90.bin"/><Relationship Id="rId15" Type="http://schemas.openxmlformats.org/officeDocument/2006/relationships/image" Target="../media/image106.wmf"/><Relationship Id="rId14" Type="http://schemas.openxmlformats.org/officeDocument/2006/relationships/oleObject" Target="../embeddings/oleObject89.bin"/><Relationship Id="rId13" Type="http://schemas.openxmlformats.org/officeDocument/2006/relationships/image" Target="../media/image105.wmf"/><Relationship Id="rId12" Type="http://schemas.openxmlformats.org/officeDocument/2006/relationships/oleObject" Target="../embeddings/oleObject88.bin"/><Relationship Id="rId11" Type="http://schemas.openxmlformats.org/officeDocument/2006/relationships/image" Target="../media/image117.png"/><Relationship Id="rId10" Type="http://schemas.openxmlformats.org/officeDocument/2006/relationships/image" Target="../media/image103.wmf"/><Relationship Id="rId1" Type="http://schemas.openxmlformats.org/officeDocument/2006/relationships/oleObject" Target="../embeddings/oleObject83.bin"/></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35.xml"/><Relationship Id="rId7" Type="http://schemas.openxmlformats.org/officeDocument/2006/relationships/vmlDrawing" Target="../drawings/vmlDrawing15.vml"/><Relationship Id="rId6" Type="http://schemas.openxmlformats.org/officeDocument/2006/relationships/slideLayout" Target="../slideLayouts/slideLayout18.xml"/><Relationship Id="rId5" Type="http://schemas.openxmlformats.org/officeDocument/2006/relationships/image" Target="../media/image122.wmf"/><Relationship Id="rId4" Type="http://schemas.openxmlformats.org/officeDocument/2006/relationships/oleObject" Target="../embeddings/oleObject98.bin"/><Relationship Id="rId3" Type="http://schemas.openxmlformats.org/officeDocument/2006/relationships/image" Target="../media/image121.wmf"/><Relationship Id="rId2" Type="http://schemas.openxmlformats.org/officeDocument/2006/relationships/oleObject" Target="../embeddings/oleObject97.bin"/><Relationship Id="rId1" Type="http://schemas.openxmlformats.org/officeDocument/2006/relationships/image" Target="../media/image120.png"/></Relationships>
</file>

<file path=ppt/slides/_rels/slide36.xml.rels><?xml version="1.0" encoding="UTF-8" standalone="yes"?>
<Relationships xmlns="http://schemas.openxmlformats.org/package/2006/relationships"><Relationship Id="rId9" Type="http://schemas.openxmlformats.org/officeDocument/2006/relationships/notesSlide" Target="../notesSlides/notesSlide36.xml"/><Relationship Id="rId8" Type="http://schemas.openxmlformats.org/officeDocument/2006/relationships/vmlDrawing" Target="../drawings/vmlDrawing16.vml"/><Relationship Id="rId7" Type="http://schemas.openxmlformats.org/officeDocument/2006/relationships/slideLayout" Target="../slideLayouts/slideLayout18.xml"/><Relationship Id="rId6" Type="http://schemas.openxmlformats.org/officeDocument/2006/relationships/image" Target="../media/image125.wmf"/><Relationship Id="rId5" Type="http://schemas.openxmlformats.org/officeDocument/2006/relationships/oleObject" Target="../embeddings/oleObject101.bin"/><Relationship Id="rId4" Type="http://schemas.openxmlformats.org/officeDocument/2006/relationships/image" Target="../media/image124.wmf"/><Relationship Id="rId3" Type="http://schemas.openxmlformats.org/officeDocument/2006/relationships/oleObject" Target="../embeddings/oleObject100.bin"/><Relationship Id="rId2" Type="http://schemas.openxmlformats.org/officeDocument/2006/relationships/image" Target="../media/image123.wmf"/><Relationship Id="rId1" Type="http://schemas.openxmlformats.org/officeDocument/2006/relationships/oleObject" Target="../embeddings/oleObject99.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06.bin"/><Relationship Id="rId8" Type="http://schemas.openxmlformats.org/officeDocument/2006/relationships/image" Target="../media/image129.wmf"/><Relationship Id="rId7" Type="http://schemas.openxmlformats.org/officeDocument/2006/relationships/oleObject" Target="../embeddings/oleObject105.bin"/><Relationship Id="rId6" Type="http://schemas.openxmlformats.org/officeDocument/2006/relationships/image" Target="../media/image128.wmf"/><Relationship Id="rId5" Type="http://schemas.openxmlformats.org/officeDocument/2006/relationships/oleObject" Target="../embeddings/oleObject104.bin"/><Relationship Id="rId4" Type="http://schemas.openxmlformats.org/officeDocument/2006/relationships/image" Target="../media/image127.wmf"/><Relationship Id="rId30" Type="http://schemas.openxmlformats.org/officeDocument/2006/relationships/notesSlide" Target="../notesSlides/notesSlide37.xml"/><Relationship Id="rId3" Type="http://schemas.openxmlformats.org/officeDocument/2006/relationships/oleObject" Target="../embeddings/oleObject103.bin"/><Relationship Id="rId29" Type="http://schemas.openxmlformats.org/officeDocument/2006/relationships/vmlDrawing" Target="../drawings/vmlDrawing17.vml"/><Relationship Id="rId28" Type="http://schemas.openxmlformats.org/officeDocument/2006/relationships/slideLayout" Target="../slideLayouts/slideLayout18.xml"/><Relationship Id="rId27" Type="http://schemas.openxmlformats.org/officeDocument/2006/relationships/oleObject" Target="../embeddings/oleObject115.bin"/><Relationship Id="rId26" Type="http://schemas.openxmlformats.org/officeDocument/2006/relationships/image" Target="../media/image138.wmf"/><Relationship Id="rId25" Type="http://schemas.openxmlformats.org/officeDocument/2006/relationships/oleObject" Target="../embeddings/oleObject114.bin"/><Relationship Id="rId24" Type="http://schemas.openxmlformats.org/officeDocument/2006/relationships/image" Target="../media/image137.emf"/><Relationship Id="rId23" Type="http://schemas.openxmlformats.org/officeDocument/2006/relationships/oleObject" Target="../embeddings/oleObject113.bin"/><Relationship Id="rId22" Type="http://schemas.openxmlformats.org/officeDocument/2006/relationships/image" Target="../media/image136.wmf"/><Relationship Id="rId21" Type="http://schemas.openxmlformats.org/officeDocument/2006/relationships/oleObject" Target="../embeddings/oleObject112.bin"/><Relationship Id="rId20" Type="http://schemas.openxmlformats.org/officeDocument/2006/relationships/image" Target="../media/image135.wmf"/><Relationship Id="rId2" Type="http://schemas.openxmlformats.org/officeDocument/2006/relationships/image" Target="../media/image126.wmf"/><Relationship Id="rId19" Type="http://schemas.openxmlformats.org/officeDocument/2006/relationships/oleObject" Target="../embeddings/oleObject111.bin"/><Relationship Id="rId18" Type="http://schemas.openxmlformats.org/officeDocument/2006/relationships/image" Target="../media/image134.wmf"/><Relationship Id="rId17" Type="http://schemas.openxmlformats.org/officeDocument/2006/relationships/oleObject" Target="../embeddings/oleObject110.bin"/><Relationship Id="rId16" Type="http://schemas.openxmlformats.org/officeDocument/2006/relationships/image" Target="../media/image133.wmf"/><Relationship Id="rId15" Type="http://schemas.openxmlformats.org/officeDocument/2006/relationships/oleObject" Target="../embeddings/oleObject109.bin"/><Relationship Id="rId14" Type="http://schemas.openxmlformats.org/officeDocument/2006/relationships/image" Target="../media/image132.wmf"/><Relationship Id="rId13" Type="http://schemas.openxmlformats.org/officeDocument/2006/relationships/oleObject" Target="../embeddings/oleObject108.bin"/><Relationship Id="rId12" Type="http://schemas.openxmlformats.org/officeDocument/2006/relationships/image" Target="../media/image131.wmf"/><Relationship Id="rId11" Type="http://schemas.openxmlformats.org/officeDocument/2006/relationships/oleObject" Target="../embeddings/oleObject107.bin"/><Relationship Id="rId10" Type="http://schemas.openxmlformats.org/officeDocument/2006/relationships/image" Target="../media/image130.wmf"/><Relationship Id="rId1" Type="http://schemas.openxmlformats.org/officeDocument/2006/relationships/oleObject" Target="../embeddings/oleObject102.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20.bin"/><Relationship Id="rId8" Type="http://schemas.openxmlformats.org/officeDocument/2006/relationships/image" Target="../media/image129.wmf"/><Relationship Id="rId7" Type="http://schemas.openxmlformats.org/officeDocument/2006/relationships/oleObject" Target="../embeddings/oleObject119.bin"/><Relationship Id="rId6" Type="http://schemas.openxmlformats.org/officeDocument/2006/relationships/image" Target="../media/image136.wmf"/><Relationship Id="rId5" Type="http://schemas.openxmlformats.org/officeDocument/2006/relationships/oleObject" Target="../embeddings/oleObject118.bin"/><Relationship Id="rId4" Type="http://schemas.openxmlformats.org/officeDocument/2006/relationships/image" Target="../media/image128.wmf"/><Relationship Id="rId33" Type="http://schemas.openxmlformats.org/officeDocument/2006/relationships/notesSlide" Target="../notesSlides/notesSlide38.xml"/><Relationship Id="rId32" Type="http://schemas.openxmlformats.org/officeDocument/2006/relationships/vmlDrawing" Target="../drawings/vmlDrawing18.vml"/><Relationship Id="rId31" Type="http://schemas.openxmlformats.org/officeDocument/2006/relationships/slideLayout" Target="../slideLayouts/slideLayout18.xml"/><Relationship Id="rId30" Type="http://schemas.openxmlformats.org/officeDocument/2006/relationships/image" Target="../media/image145.jpeg"/><Relationship Id="rId3" Type="http://schemas.openxmlformats.org/officeDocument/2006/relationships/oleObject" Target="../embeddings/oleObject117.bin"/><Relationship Id="rId29" Type="http://schemas.openxmlformats.org/officeDocument/2006/relationships/image" Target="../media/image144.wmf"/><Relationship Id="rId28" Type="http://schemas.openxmlformats.org/officeDocument/2006/relationships/oleObject" Target="../embeddings/oleObject130.bin"/><Relationship Id="rId27" Type="http://schemas.openxmlformats.org/officeDocument/2006/relationships/image" Target="../media/image143.wmf"/><Relationship Id="rId26" Type="http://schemas.openxmlformats.org/officeDocument/2006/relationships/oleObject" Target="../embeddings/oleObject129.bin"/><Relationship Id="rId25" Type="http://schemas.openxmlformats.org/officeDocument/2006/relationships/image" Target="../media/image142.wmf"/><Relationship Id="rId24" Type="http://schemas.openxmlformats.org/officeDocument/2006/relationships/oleObject" Target="../embeddings/oleObject128.bin"/><Relationship Id="rId23" Type="http://schemas.openxmlformats.org/officeDocument/2006/relationships/image" Target="../media/image141.wmf"/><Relationship Id="rId22" Type="http://schemas.openxmlformats.org/officeDocument/2006/relationships/oleObject" Target="../embeddings/oleObject127.bin"/><Relationship Id="rId21" Type="http://schemas.openxmlformats.org/officeDocument/2006/relationships/image" Target="../media/image140.wmf"/><Relationship Id="rId20" Type="http://schemas.openxmlformats.org/officeDocument/2006/relationships/oleObject" Target="../embeddings/oleObject126.bin"/><Relationship Id="rId2" Type="http://schemas.openxmlformats.org/officeDocument/2006/relationships/image" Target="../media/image139.wmf"/><Relationship Id="rId19" Type="http://schemas.openxmlformats.org/officeDocument/2006/relationships/image" Target="../media/image137.emf"/><Relationship Id="rId18" Type="http://schemas.openxmlformats.org/officeDocument/2006/relationships/oleObject" Target="../embeddings/oleObject125.bin"/><Relationship Id="rId17" Type="http://schemas.openxmlformats.org/officeDocument/2006/relationships/oleObject" Target="../embeddings/oleObject124.bin"/><Relationship Id="rId16" Type="http://schemas.openxmlformats.org/officeDocument/2006/relationships/image" Target="../media/image135.wmf"/><Relationship Id="rId15" Type="http://schemas.openxmlformats.org/officeDocument/2006/relationships/oleObject" Target="../embeddings/oleObject123.bin"/><Relationship Id="rId14" Type="http://schemas.openxmlformats.org/officeDocument/2006/relationships/image" Target="../media/image133.wmf"/><Relationship Id="rId13" Type="http://schemas.openxmlformats.org/officeDocument/2006/relationships/oleObject" Target="../embeddings/oleObject122.bin"/><Relationship Id="rId12" Type="http://schemas.openxmlformats.org/officeDocument/2006/relationships/image" Target="../media/image131.wmf"/><Relationship Id="rId11" Type="http://schemas.openxmlformats.org/officeDocument/2006/relationships/oleObject" Target="../embeddings/oleObject121.bin"/><Relationship Id="rId10" Type="http://schemas.openxmlformats.org/officeDocument/2006/relationships/image" Target="../media/image130.wmf"/><Relationship Id="rId1" Type="http://schemas.openxmlformats.org/officeDocument/2006/relationships/oleObject" Target="../embeddings/oleObject116.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35.bin"/><Relationship Id="rId8" Type="http://schemas.openxmlformats.org/officeDocument/2006/relationships/image" Target="../media/image149.wmf"/><Relationship Id="rId7" Type="http://schemas.openxmlformats.org/officeDocument/2006/relationships/oleObject" Target="../embeddings/oleObject134.bin"/><Relationship Id="rId6" Type="http://schemas.openxmlformats.org/officeDocument/2006/relationships/image" Target="../media/image148.wmf"/><Relationship Id="rId5" Type="http://schemas.openxmlformats.org/officeDocument/2006/relationships/oleObject" Target="../embeddings/oleObject133.bin"/><Relationship Id="rId4" Type="http://schemas.openxmlformats.org/officeDocument/2006/relationships/image" Target="../media/image147.wmf"/><Relationship Id="rId3" Type="http://schemas.openxmlformats.org/officeDocument/2006/relationships/oleObject" Target="../embeddings/oleObject132.bin"/><Relationship Id="rId21" Type="http://schemas.openxmlformats.org/officeDocument/2006/relationships/notesSlide" Target="../notesSlides/notesSlide39.xml"/><Relationship Id="rId20" Type="http://schemas.openxmlformats.org/officeDocument/2006/relationships/vmlDrawing" Target="../drawings/vmlDrawing19.vml"/><Relationship Id="rId2" Type="http://schemas.openxmlformats.org/officeDocument/2006/relationships/image" Target="../media/image146.wmf"/><Relationship Id="rId19" Type="http://schemas.openxmlformats.org/officeDocument/2006/relationships/slideLayout" Target="../slideLayouts/slideLayout18.xml"/><Relationship Id="rId18" Type="http://schemas.openxmlformats.org/officeDocument/2006/relationships/image" Target="../media/image136.wmf"/><Relationship Id="rId17" Type="http://schemas.openxmlformats.org/officeDocument/2006/relationships/oleObject" Target="../embeddings/oleObject139.bin"/><Relationship Id="rId16" Type="http://schemas.openxmlformats.org/officeDocument/2006/relationships/image" Target="../media/image135.wmf"/><Relationship Id="rId15" Type="http://schemas.openxmlformats.org/officeDocument/2006/relationships/oleObject" Target="../embeddings/oleObject138.bin"/><Relationship Id="rId14" Type="http://schemas.openxmlformats.org/officeDocument/2006/relationships/image" Target="../media/image133.wmf"/><Relationship Id="rId13" Type="http://schemas.openxmlformats.org/officeDocument/2006/relationships/oleObject" Target="../embeddings/oleObject137.bin"/><Relationship Id="rId12" Type="http://schemas.openxmlformats.org/officeDocument/2006/relationships/image" Target="../media/image129.wmf"/><Relationship Id="rId11" Type="http://schemas.openxmlformats.org/officeDocument/2006/relationships/oleObject" Target="../embeddings/oleObject136.bin"/><Relationship Id="rId10" Type="http://schemas.openxmlformats.org/officeDocument/2006/relationships/image" Target="../media/image150.wmf"/><Relationship Id="rId1" Type="http://schemas.openxmlformats.org/officeDocument/2006/relationships/oleObject" Target="../embeddings/oleObject131.bin"/></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hyperlink" Target="https://baike.baidu.com/item/%E6%80%9D%E6%83%B3%E5%AE%B6" TargetMode="External"/><Relationship Id="rId7" Type="http://schemas.openxmlformats.org/officeDocument/2006/relationships/hyperlink" Target="https://baike.baidu.com/item/%E6%80%9D%E6%83%B3%E5%AE%9E%E9%AA%8C" TargetMode="External"/><Relationship Id="rId6" Type="http://schemas.openxmlformats.org/officeDocument/2006/relationships/image" Target="../media/image11.png"/><Relationship Id="rId5" Type="http://schemas.openxmlformats.org/officeDocument/2006/relationships/hyperlink" Target="https://baike.baidu.com/item/%E6%96%87%E5%AD%A6%E5%AE%B6" TargetMode="External"/><Relationship Id="rId4" Type="http://schemas.openxmlformats.org/officeDocument/2006/relationships/hyperlink" Target="https://baike.baidu.com/item/%E5%8C%96%E5%AD%A6%E5%AE%B6" TargetMode="External"/><Relationship Id="rId3" Type="http://schemas.openxmlformats.org/officeDocument/2006/relationships/hyperlink" Target="https://baike.baidu.com/item/%E7%89%A9%E7%90%86%E5%AD%A6%E5%AE%B6" TargetMode="External"/><Relationship Id="rId2" Type="http://schemas.openxmlformats.org/officeDocument/2006/relationships/hyperlink" Target="https://baike.baidu.com/item/%E4%B8%B9%E9%BA%A6" TargetMode="External"/><Relationship Id="rId10" Type="http://schemas.openxmlformats.org/officeDocument/2006/relationships/notesSlide" Target="../notesSlides/notesSlide4.xml"/><Relationship Id="rId1" Type="http://schemas.openxmlformats.org/officeDocument/2006/relationships/image" Target="../media/image10.jpeg"/></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144.bin"/><Relationship Id="rId8" Type="http://schemas.openxmlformats.org/officeDocument/2006/relationships/image" Target="../media/image129.wmf"/><Relationship Id="rId7" Type="http://schemas.openxmlformats.org/officeDocument/2006/relationships/oleObject" Target="../embeddings/oleObject143.bin"/><Relationship Id="rId6" Type="http://schemas.openxmlformats.org/officeDocument/2006/relationships/image" Target="../media/image152.wmf"/><Relationship Id="rId5" Type="http://schemas.openxmlformats.org/officeDocument/2006/relationships/oleObject" Target="../embeddings/oleObject142.bin"/><Relationship Id="rId4" Type="http://schemas.openxmlformats.org/officeDocument/2006/relationships/image" Target="../media/image151.wmf"/><Relationship Id="rId3" Type="http://schemas.openxmlformats.org/officeDocument/2006/relationships/oleObject" Target="../embeddings/oleObject141.bin"/><Relationship Id="rId21" Type="http://schemas.openxmlformats.org/officeDocument/2006/relationships/notesSlide" Target="../notesSlides/notesSlide40.xml"/><Relationship Id="rId20" Type="http://schemas.openxmlformats.org/officeDocument/2006/relationships/vmlDrawing" Target="../drawings/vmlDrawing20.vml"/><Relationship Id="rId2" Type="http://schemas.openxmlformats.org/officeDocument/2006/relationships/image" Target="../media/image146.wmf"/><Relationship Id="rId19" Type="http://schemas.openxmlformats.org/officeDocument/2006/relationships/slideLayout" Target="../slideLayouts/slideLayout18.xml"/><Relationship Id="rId18" Type="http://schemas.openxmlformats.org/officeDocument/2006/relationships/image" Target="../media/image108.wmf"/><Relationship Id="rId17" Type="http://schemas.openxmlformats.org/officeDocument/2006/relationships/oleObject" Target="../embeddings/oleObject148.bin"/><Relationship Id="rId16" Type="http://schemas.openxmlformats.org/officeDocument/2006/relationships/image" Target="../media/image153.wmf"/><Relationship Id="rId15" Type="http://schemas.openxmlformats.org/officeDocument/2006/relationships/oleObject" Target="../embeddings/oleObject147.bin"/><Relationship Id="rId14" Type="http://schemas.openxmlformats.org/officeDocument/2006/relationships/image" Target="../media/image136.wmf"/><Relationship Id="rId13" Type="http://schemas.openxmlformats.org/officeDocument/2006/relationships/oleObject" Target="../embeddings/oleObject146.bin"/><Relationship Id="rId12" Type="http://schemas.openxmlformats.org/officeDocument/2006/relationships/image" Target="../media/image135.wmf"/><Relationship Id="rId11" Type="http://schemas.openxmlformats.org/officeDocument/2006/relationships/oleObject" Target="../embeddings/oleObject145.bin"/><Relationship Id="rId10" Type="http://schemas.openxmlformats.org/officeDocument/2006/relationships/image" Target="../media/image133.wmf"/><Relationship Id="rId1" Type="http://schemas.openxmlformats.org/officeDocument/2006/relationships/oleObject" Target="../embeddings/oleObject140.bin"/></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8.xml"/><Relationship Id="rId2" Type="http://schemas.openxmlformats.org/officeDocument/2006/relationships/image" Target="../media/image154.png"/><Relationship Id="rId1" Type="http://schemas.openxmlformats.org/officeDocument/2006/relationships/image" Target="../media/image118.jpeg"/></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153.bin"/><Relationship Id="rId8" Type="http://schemas.openxmlformats.org/officeDocument/2006/relationships/image" Target="../media/image151.wmf"/><Relationship Id="rId7" Type="http://schemas.openxmlformats.org/officeDocument/2006/relationships/oleObject" Target="../embeddings/oleObject152.bin"/><Relationship Id="rId6" Type="http://schemas.openxmlformats.org/officeDocument/2006/relationships/oleObject" Target="../embeddings/oleObject151.bin"/><Relationship Id="rId5" Type="http://schemas.openxmlformats.org/officeDocument/2006/relationships/image" Target="../media/image40.wmf"/><Relationship Id="rId4" Type="http://schemas.openxmlformats.org/officeDocument/2006/relationships/oleObject" Target="../embeddings/oleObject150.bin"/><Relationship Id="rId3" Type="http://schemas.openxmlformats.org/officeDocument/2006/relationships/image" Target="../media/image155.wmf"/><Relationship Id="rId2" Type="http://schemas.openxmlformats.org/officeDocument/2006/relationships/oleObject" Target="../embeddings/oleObject149.bin"/><Relationship Id="rId13" Type="http://schemas.openxmlformats.org/officeDocument/2006/relationships/notesSlide" Target="../notesSlides/notesSlide42.xml"/><Relationship Id="rId12" Type="http://schemas.openxmlformats.org/officeDocument/2006/relationships/vmlDrawing" Target="../drawings/vmlDrawing21.vml"/><Relationship Id="rId11" Type="http://schemas.openxmlformats.org/officeDocument/2006/relationships/slideLayout" Target="../slideLayouts/slideLayout18.xml"/><Relationship Id="rId10" Type="http://schemas.openxmlformats.org/officeDocument/2006/relationships/image" Target="../media/image136.wmf"/><Relationship Id="rId1" Type="http://schemas.openxmlformats.org/officeDocument/2006/relationships/image" Target="../media/image118.jpeg"/></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157.bin"/><Relationship Id="rId8" Type="http://schemas.openxmlformats.org/officeDocument/2006/relationships/image" Target="../media/image159.wmf"/><Relationship Id="rId7" Type="http://schemas.openxmlformats.org/officeDocument/2006/relationships/oleObject" Target="../embeddings/oleObject156.bin"/><Relationship Id="rId6" Type="http://schemas.openxmlformats.org/officeDocument/2006/relationships/image" Target="../media/image158.wmf"/><Relationship Id="rId5" Type="http://schemas.openxmlformats.org/officeDocument/2006/relationships/oleObject" Target="../embeddings/oleObject155.bin"/><Relationship Id="rId4" Type="http://schemas.openxmlformats.org/officeDocument/2006/relationships/image" Target="../media/image157.png"/><Relationship Id="rId3" Type="http://schemas.openxmlformats.org/officeDocument/2006/relationships/image" Target="../media/image156.wmf"/><Relationship Id="rId2" Type="http://schemas.openxmlformats.org/officeDocument/2006/relationships/oleObject" Target="../embeddings/oleObject154.bin"/><Relationship Id="rId19" Type="http://schemas.openxmlformats.org/officeDocument/2006/relationships/notesSlide" Target="../notesSlides/notesSlide43.xml"/><Relationship Id="rId18" Type="http://schemas.openxmlformats.org/officeDocument/2006/relationships/vmlDrawing" Target="../drawings/vmlDrawing22.vml"/><Relationship Id="rId17" Type="http://schemas.openxmlformats.org/officeDocument/2006/relationships/slideLayout" Target="../slideLayouts/slideLayout18.xml"/><Relationship Id="rId16" Type="http://schemas.openxmlformats.org/officeDocument/2006/relationships/oleObject" Target="../embeddings/oleObject161.bin"/><Relationship Id="rId15" Type="http://schemas.openxmlformats.org/officeDocument/2006/relationships/oleObject" Target="../embeddings/oleObject160.bin"/><Relationship Id="rId14" Type="http://schemas.openxmlformats.org/officeDocument/2006/relationships/image" Target="../media/image162.wmf"/><Relationship Id="rId13" Type="http://schemas.openxmlformats.org/officeDocument/2006/relationships/oleObject" Target="../embeddings/oleObject159.bin"/><Relationship Id="rId12" Type="http://schemas.openxmlformats.org/officeDocument/2006/relationships/image" Target="../media/image161.wmf"/><Relationship Id="rId11" Type="http://schemas.openxmlformats.org/officeDocument/2006/relationships/oleObject" Target="../embeddings/oleObject158.bin"/><Relationship Id="rId10" Type="http://schemas.openxmlformats.org/officeDocument/2006/relationships/image" Target="../media/image160.wmf"/><Relationship Id="rId1" Type="http://schemas.openxmlformats.org/officeDocument/2006/relationships/image" Target="../media/image118.jpeg"/></Relationships>
</file>

<file path=ppt/slides/_rels/slide44.xml.rels><?xml version="1.0" encoding="UTF-8" standalone="yes"?>
<Relationships xmlns="http://schemas.openxmlformats.org/package/2006/relationships"><Relationship Id="rId9" Type="http://schemas.openxmlformats.org/officeDocument/2006/relationships/image" Target="../media/image165.wmf"/><Relationship Id="rId8" Type="http://schemas.openxmlformats.org/officeDocument/2006/relationships/oleObject" Target="../embeddings/oleObject165.bin"/><Relationship Id="rId7" Type="http://schemas.openxmlformats.org/officeDocument/2006/relationships/image" Target="../media/image164.wmf"/><Relationship Id="rId6" Type="http://schemas.openxmlformats.org/officeDocument/2006/relationships/oleObject" Target="../embeddings/oleObject164.bin"/><Relationship Id="rId5" Type="http://schemas.openxmlformats.org/officeDocument/2006/relationships/image" Target="../media/image163.wmf"/><Relationship Id="rId4" Type="http://schemas.openxmlformats.org/officeDocument/2006/relationships/oleObject" Target="../embeddings/oleObject163.bin"/><Relationship Id="rId3" Type="http://schemas.openxmlformats.org/officeDocument/2006/relationships/image" Target="../media/image146.wmf"/><Relationship Id="rId2" Type="http://schemas.openxmlformats.org/officeDocument/2006/relationships/oleObject" Target="../embeddings/oleObject162.bin"/><Relationship Id="rId18" Type="http://schemas.openxmlformats.org/officeDocument/2006/relationships/notesSlide" Target="../notesSlides/notesSlide44.xml"/><Relationship Id="rId17" Type="http://schemas.openxmlformats.org/officeDocument/2006/relationships/vmlDrawing" Target="../drawings/vmlDrawing23.vml"/><Relationship Id="rId16" Type="http://schemas.openxmlformats.org/officeDocument/2006/relationships/slideLayout" Target="../slideLayouts/slideLayout18.xml"/><Relationship Id="rId15" Type="http://schemas.openxmlformats.org/officeDocument/2006/relationships/image" Target="../media/image136.wmf"/><Relationship Id="rId14" Type="http://schemas.openxmlformats.org/officeDocument/2006/relationships/oleObject" Target="../embeddings/oleObject168.bin"/><Relationship Id="rId13" Type="http://schemas.openxmlformats.org/officeDocument/2006/relationships/image" Target="../media/image167.wmf"/><Relationship Id="rId12" Type="http://schemas.openxmlformats.org/officeDocument/2006/relationships/oleObject" Target="../embeddings/oleObject167.bin"/><Relationship Id="rId11" Type="http://schemas.openxmlformats.org/officeDocument/2006/relationships/image" Target="../media/image166.wmf"/><Relationship Id="rId10" Type="http://schemas.openxmlformats.org/officeDocument/2006/relationships/oleObject" Target="../embeddings/oleObject166.bin"/><Relationship Id="rId1" Type="http://schemas.openxmlformats.org/officeDocument/2006/relationships/image" Target="../media/image118.jpeg"/></Relationships>
</file>

<file path=ppt/slides/_rels/slide45.xml.rels><?xml version="1.0" encoding="UTF-8" standalone="yes"?>
<Relationships xmlns="http://schemas.openxmlformats.org/package/2006/relationships"><Relationship Id="rId9" Type="http://schemas.openxmlformats.org/officeDocument/2006/relationships/notesSlide" Target="../notesSlides/notesSlide45.xml"/><Relationship Id="rId8" Type="http://schemas.openxmlformats.org/officeDocument/2006/relationships/vmlDrawing" Target="../drawings/vmlDrawing24.vml"/><Relationship Id="rId7" Type="http://schemas.openxmlformats.org/officeDocument/2006/relationships/slideLayout" Target="../slideLayouts/slideLayout18.xml"/><Relationship Id="rId6" Type="http://schemas.openxmlformats.org/officeDocument/2006/relationships/image" Target="../media/image170.png"/><Relationship Id="rId5" Type="http://schemas.openxmlformats.org/officeDocument/2006/relationships/image" Target="../media/image169.wmf"/><Relationship Id="rId4" Type="http://schemas.openxmlformats.org/officeDocument/2006/relationships/oleObject" Target="../embeddings/oleObject170.bin"/><Relationship Id="rId3" Type="http://schemas.openxmlformats.org/officeDocument/2006/relationships/image" Target="../media/image168.wmf"/><Relationship Id="rId2" Type="http://schemas.openxmlformats.org/officeDocument/2006/relationships/oleObject" Target="../embeddings/oleObject169.bin"/><Relationship Id="rId1" Type="http://schemas.openxmlformats.org/officeDocument/2006/relationships/image" Target="../media/image118.jpeg"/></Relationships>
</file>

<file path=ppt/slides/_rels/slide46.xml.rels><?xml version="1.0" encoding="UTF-8" standalone="yes"?>
<Relationships xmlns="http://schemas.openxmlformats.org/package/2006/relationships"><Relationship Id="rId9" Type="http://schemas.openxmlformats.org/officeDocument/2006/relationships/notesSlide" Target="../notesSlides/notesSlide46.xml"/><Relationship Id="rId8" Type="http://schemas.openxmlformats.org/officeDocument/2006/relationships/slideLayout" Target="../slideLayouts/slideLayout18.xml"/><Relationship Id="rId7" Type="http://schemas.openxmlformats.org/officeDocument/2006/relationships/image" Target="../media/image177.png"/><Relationship Id="rId6" Type="http://schemas.openxmlformats.org/officeDocument/2006/relationships/image" Target="../media/image176.png"/><Relationship Id="rId5" Type="http://schemas.openxmlformats.org/officeDocument/2006/relationships/image" Target="../media/image175.png"/><Relationship Id="rId4" Type="http://schemas.openxmlformats.org/officeDocument/2006/relationships/image" Target="../media/image174.png"/><Relationship Id="rId3" Type="http://schemas.openxmlformats.org/officeDocument/2006/relationships/image" Target="../media/image173.png"/><Relationship Id="rId2" Type="http://schemas.openxmlformats.org/officeDocument/2006/relationships/image" Target="../media/image172.jpeg"/><Relationship Id="rId1" Type="http://schemas.openxmlformats.org/officeDocument/2006/relationships/image" Target="../media/image171.jpeg"/></Relationships>
</file>

<file path=ppt/slides/_rels/slide47.xml.rels><?xml version="1.0" encoding="UTF-8" standalone="yes"?>
<Relationships xmlns="http://schemas.openxmlformats.org/package/2006/relationships"><Relationship Id="rId9" Type="http://schemas.openxmlformats.org/officeDocument/2006/relationships/notesSlide" Target="../notesSlides/notesSlide47.xml"/><Relationship Id="rId8" Type="http://schemas.openxmlformats.org/officeDocument/2006/relationships/vmlDrawing" Target="../drawings/vmlDrawing25.vml"/><Relationship Id="rId7" Type="http://schemas.openxmlformats.org/officeDocument/2006/relationships/slideLayout" Target="../slideLayouts/slideLayout18.xml"/><Relationship Id="rId6" Type="http://schemas.openxmlformats.org/officeDocument/2006/relationships/image" Target="../media/image146.wmf"/><Relationship Id="rId5" Type="http://schemas.openxmlformats.org/officeDocument/2006/relationships/oleObject" Target="../embeddings/oleObject173.bin"/><Relationship Id="rId4" Type="http://schemas.openxmlformats.org/officeDocument/2006/relationships/image" Target="../media/image108.wmf"/><Relationship Id="rId3" Type="http://schemas.openxmlformats.org/officeDocument/2006/relationships/oleObject" Target="../embeddings/oleObject172.bin"/><Relationship Id="rId2" Type="http://schemas.openxmlformats.org/officeDocument/2006/relationships/image" Target="../media/image85.wmf"/><Relationship Id="rId1" Type="http://schemas.openxmlformats.org/officeDocument/2006/relationships/oleObject" Target="../embeddings/oleObject171.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7.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image" Target="../media/image12.jpe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vmlDrawing" Target="../drawings/vmlDrawing1.vml"/><Relationship Id="rId6" Type="http://schemas.openxmlformats.org/officeDocument/2006/relationships/slideLayout" Target="../slideLayouts/slideLayout17.xml"/><Relationship Id="rId5" Type="http://schemas.openxmlformats.org/officeDocument/2006/relationships/image" Target="../media/image19.png"/><Relationship Id="rId4" Type="http://schemas.openxmlformats.org/officeDocument/2006/relationships/image" Target="../media/image18.emf"/><Relationship Id="rId3" Type="http://schemas.openxmlformats.org/officeDocument/2006/relationships/oleObject" Target="../embeddings/oleObject2.bin"/><Relationship Id="rId2" Type="http://schemas.openxmlformats.org/officeDocument/2006/relationships/image" Target="../media/image17.e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hyperlink" Target="https://baike.baidu.com/item/%E7%89%9B%E9%A1%BF%E5%8A%9B%E5%AD%A6" TargetMode="External"/><Relationship Id="rId7" Type="http://schemas.openxmlformats.org/officeDocument/2006/relationships/hyperlink" Target="https://baike.baidu.com/item/%E7%A3%81%E5%9C%BA/63505" TargetMode="External"/><Relationship Id="rId6" Type="http://schemas.openxmlformats.org/officeDocument/2006/relationships/hyperlink" Target="https://baike.baidu.com/item/%E7%94%B5%E5%9C%BA" TargetMode="External"/><Relationship Id="rId5" Type="http://schemas.openxmlformats.org/officeDocument/2006/relationships/hyperlink" Target="https://baike.baidu.com/item/%E5%9C%86%E7%9B%98%E5%8F%91%E7%94%B5%E6%9C%BA/817985" TargetMode="External"/><Relationship Id="rId4" Type="http://schemas.openxmlformats.org/officeDocument/2006/relationships/hyperlink" Target="https://baike.baidu.com/item/%E5%8C%96%E5%AD%A6%E5%AE%B6/918863" TargetMode="External"/><Relationship Id="rId3" Type="http://schemas.openxmlformats.org/officeDocument/2006/relationships/hyperlink" Target="https://baike.baidu.com/item/%E7%89%A9%E7%90%86%E5%AD%A6%E5%AE%B6/2353" TargetMode="External"/><Relationship Id="rId2" Type="http://schemas.openxmlformats.org/officeDocument/2006/relationships/hyperlink" Target="https://baike.baidu.com/item/%E8%8B%B1%E5%9B%BD/144602" TargetMode="External"/><Relationship Id="rId10" Type="http://schemas.openxmlformats.org/officeDocument/2006/relationships/notesSlide" Target="../notesSlides/notesSlide7.xml"/><Relationship Id="rId1" Type="http://schemas.openxmlformats.org/officeDocument/2006/relationships/image" Target="../media/image20.jpe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7.xml"/><Relationship Id="rId4" Type="http://schemas.openxmlformats.org/officeDocument/2006/relationships/hyperlink" Target="https://baike.baidu.com/item/%E7%A7%91%E5%AD%A6" TargetMode="External"/><Relationship Id="rId3" Type="http://schemas.openxmlformats.org/officeDocument/2006/relationships/hyperlink" Target="https://baike.baidu.com/item/%E6%95%B0%E5%AD%A6%E5%AE%B6/1210991" TargetMode="External"/><Relationship Id="rId2" Type="http://schemas.openxmlformats.org/officeDocument/2006/relationships/hyperlink" Target="https://baike.baidu.com/item/%E7%89%A9%E7%90%86%E5%AD%A6%E5%AE%B6/2353" TargetMode="External"/><Relationship Id="rId1" Type="http://schemas.openxmlformats.org/officeDocument/2006/relationships/image" Target="../media/image2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4" descr="01（北极光）"/>
          <p:cNvPicPr>
            <a:picLocks noChangeAspect="1" noChangeArrowheads="1"/>
          </p:cNvPicPr>
          <p:nvPr/>
        </p:nvPicPr>
        <p:blipFill>
          <a:blip r:embed="rId1" cstate="print">
            <a:extLst>
              <a:ext uri="{28A0092B-C50C-407E-A947-70E740481C1C}">
                <a14:useLocalDpi xmlns:a14="http://schemas.microsoft.com/office/drawing/2010/main" val="0"/>
              </a:ext>
            </a:extLst>
          </a:blip>
          <a:srcRect t="1370" r="1947" b="12946"/>
          <a:stretch>
            <a:fillRect/>
          </a:stretch>
        </p:blipFill>
        <p:spPr bwMode="auto">
          <a:xfrm>
            <a:off x="885026" y="3262337"/>
            <a:ext cx="3652549" cy="2242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 Box 6"/>
          <p:cNvSpPr txBox="1">
            <a:spLocks noChangeArrowheads="1"/>
          </p:cNvSpPr>
          <p:nvPr/>
        </p:nvSpPr>
        <p:spPr bwMode="auto">
          <a:xfrm>
            <a:off x="1547662" y="5718200"/>
            <a:ext cx="2327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r>
              <a:rPr kumimoji="0" lang="zh-CN" altLang="en-US" sz="2800" smtClean="0">
                <a:solidFill>
                  <a:srgbClr val="0000FF"/>
                </a:solidFill>
                <a:ea typeface="宋体" panose="02010600030101010101" pitchFamily="2" charset="-122"/>
              </a:rPr>
              <a:t>美丽的北极光</a:t>
            </a:r>
            <a:endParaRPr kumimoji="0" lang="zh-CN" altLang="en-US" sz="2800" smtClean="0">
              <a:solidFill>
                <a:srgbClr val="0000FF"/>
              </a:solidFill>
              <a:ea typeface="宋体" panose="02010600030101010101" pitchFamily="2" charset="-122"/>
            </a:endParaRPr>
          </a:p>
        </p:txBody>
      </p:sp>
      <p:sp>
        <p:nvSpPr>
          <p:cNvPr id="35" name="Text Box 8"/>
          <p:cNvSpPr txBox="1">
            <a:spLocks noChangeArrowheads="1"/>
          </p:cNvSpPr>
          <p:nvPr/>
        </p:nvSpPr>
        <p:spPr bwMode="auto">
          <a:xfrm>
            <a:off x="2711299" y="1104419"/>
            <a:ext cx="4032250" cy="914400"/>
          </a:xfrm>
          <a:prstGeom prst="rect">
            <a:avLst/>
          </a:prstGeom>
          <a:noFill/>
          <a:ln>
            <a:noFill/>
          </a:ln>
          <a:effectLst>
            <a:outerShdw dist="35921" dir="2700000" algn="ctr" rotWithShape="0">
              <a:srgbClr val="80808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eaLnBrk="1" hangingPunct="1">
              <a:defRPr/>
            </a:pPr>
            <a:r>
              <a:rPr kumimoji="1" lang="zh-CN" altLang="en-US" sz="5400" b="1">
                <a:solidFill>
                  <a:srgbClr val="002060"/>
                </a:solidFill>
                <a:effectLst>
                  <a:outerShdw blurRad="38100" dist="38100" dir="2700000" algn="tl">
                    <a:srgbClr val="C0C0C0"/>
                  </a:outerShdw>
                </a:effectLst>
                <a:latin typeface="楷体_GB2312" pitchFamily="49" charset="-122"/>
                <a:ea typeface="楷体_GB2312" pitchFamily="49" charset="-122"/>
                <a:cs typeface="Times New Roman" panose="02020603050405020304" pitchFamily="18" charset="0"/>
              </a:rPr>
              <a:t>电流与磁场</a:t>
            </a:r>
            <a:endParaRPr kumimoji="1" lang="zh-CN" altLang="en-US" sz="5400" b="1">
              <a:solidFill>
                <a:srgbClr val="002060"/>
              </a:solidFill>
              <a:effectLst>
                <a:outerShdw blurRad="38100" dist="38100" dir="2700000" algn="tl">
                  <a:srgbClr val="C0C0C0"/>
                </a:outerShdw>
              </a:effectLst>
              <a:latin typeface="楷体_GB2312" pitchFamily="49" charset="-122"/>
              <a:ea typeface="楷体_GB2312" pitchFamily="49" charset="-122"/>
              <a:cs typeface="Times New Roman" panose="02020603050405020304" pitchFamily="18" charset="0"/>
            </a:endParaRPr>
          </a:p>
        </p:txBody>
      </p:sp>
      <p:sp>
        <p:nvSpPr>
          <p:cNvPr id="36" name="Text Box 9"/>
          <p:cNvSpPr txBox="1">
            <a:spLocks noChangeArrowheads="1"/>
          </p:cNvSpPr>
          <p:nvPr/>
        </p:nvSpPr>
        <p:spPr bwMode="auto">
          <a:xfrm>
            <a:off x="1240894" y="91195"/>
            <a:ext cx="2447925" cy="641351"/>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3600" b="1" i="0" u="none" strike="noStrike" kern="0" cap="none" spc="0" normalizeH="0" baseline="0" noProof="0">
                <a:ln>
                  <a:noFill/>
                </a:ln>
                <a:solidFill>
                  <a:srgbClr val="002060"/>
                </a:solidFill>
                <a:effectLst>
                  <a:outerShdw blurRad="38100" dist="38100" dir="2700000" algn="tl">
                    <a:srgbClr val="C0C0C0"/>
                  </a:outerShdw>
                </a:effectLst>
                <a:uLnTx/>
                <a:uFillTx/>
                <a:latin typeface="宋体" panose="02010600030101010101" pitchFamily="2" charset="-122"/>
                <a:cs typeface="Times New Roman" panose="02020603050405020304" pitchFamily="18" charset="0"/>
              </a:rPr>
              <a:t>第八章</a:t>
            </a:r>
            <a:endParaRPr kumimoji="1" lang="zh-CN" altLang="en-US" sz="3600" b="1" i="0" u="none" strike="noStrike" kern="0" cap="none" spc="0" normalizeH="0" baseline="0" noProof="0">
              <a:ln>
                <a:noFill/>
              </a:ln>
              <a:solidFill>
                <a:srgbClr val="002060"/>
              </a:solidFill>
              <a:effectLst>
                <a:outerShdw blurRad="38100" dist="38100" dir="2700000" algn="tl">
                  <a:srgbClr val="C0C0C0"/>
                </a:outerShdw>
              </a:effectLst>
              <a:uLnTx/>
              <a:uFillTx/>
              <a:latin typeface="宋体" panose="02010600030101010101" pitchFamily="2" charset="-122"/>
              <a:cs typeface="Times New Roman" panose="02020603050405020304" pitchFamily="18" charset="0"/>
            </a:endParaRPr>
          </a:p>
        </p:txBody>
      </p:sp>
      <p:pic>
        <p:nvPicPr>
          <p:cNvPr id="38" name="图片 3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3587" y="3263616"/>
            <a:ext cx="3420925" cy="2257811"/>
          </a:xfrm>
          <a:prstGeom prst="rect">
            <a:avLst/>
          </a:prstGeom>
        </p:spPr>
      </p:pic>
      <p:sp>
        <p:nvSpPr>
          <p:cNvPr id="39" name="Text Box 6"/>
          <p:cNvSpPr txBox="1">
            <a:spLocks noChangeArrowheads="1"/>
          </p:cNvSpPr>
          <p:nvPr/>
        </p:nvSpPr>
        <p:spPr bwMode="auto">
          <a:xfrm>
            <a:off x="5940152" y="5693436"/>
            <a:ext cx="198804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r>
              <a:rPr kumimoji="0" lang="zh-CN" altLang="en-US" sz="2800" smtClean="0">
                <a:solidFill>
                  <a:srgbClr val="0000FF"/>
                </a:solidFill>
                <a:ea typeface="宋体" panose="02010600030101010101" pitchFamily="2" charset="-122"/>
              </a:rPr>
              <a:t>磁悬浮列车</a:t>
            </a:r>
            <a:endParaRPr kumimoji="0" lang="zh-CN" altLang="en-US" sz="2800" smtClean="0">
              <a:solidFill>
                <a:srgbClr val="0000FF"/>
              </a:solidFill>
              <a:ea typeface="宋体" panose="02010600030101010101" pitchFamily="2" charset="-122"/>
            </a:endParaRPr>
          </a:p>
        </p:txBody>
      </p:sp>
      <p:sp>
        <p:nvSpPr>
          <p:cNvPr id="41" name="矩形 40"/>
          <p:cNvSpPr>
            <a:spLocks noChangeArrowheads="1"/>
          </p:cNvSpPr>
          <p:nvPr/>
        </p:nvSpPr>
        <p:spPr bwMode="auto">
          <a:xfrm>
            <a:off x="912610" y="847996"/>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fontAlgn="auto">
              <a:spcBef>
                <a:spcPts val="0"/>
              </a:spcBef>
              <a:spcAft>
                <a:spcPts val="0"/>
              </a:spcAft>
            </a:pPr>
            <a:endParaRPr lang="zh-CN" altLang="en-US" sz="1800" b="0">
              <a:solidFill>
                <a:schemeClr val="lt1"/>
              </a:solidFill>
              <a:effectLst/>
              <a:ea typeface="FZHei-B01S" panose="02010601030101010101" pitchFamily="2" charset="-122"/>
              <a:cs typeface="+mn-cs"/>
              <a:sym typeface="FZHei-B01S" panose="02010601030101010101" pitchFamily="2" charset="-122"/>
            </a:endParaRPr>
          </a:p>
        </p:txBody>
      </p:sp>
      <p:sp>
        <p:nvSpPr>
          <p:cNvPr id="2" name="矩形 1"/>
          <p:cNvSpPr/>
          <p:nvPr/>
        </p:nvSpPr>
        <p:spPr>
          <a:xfrm>
            <a:off x="2218749" y="2231805"/>
            <a:ext cx="4719562" cy="523220"/>
          </a:xfrm>
          <a:prstGeom prst="rect">
            <a:avLst/>
          </a:prstGeom>
        </p:spPr>
        <p:txBody>
          <a:bodyPr wrap="none">
            <a:spAutoFit/>
          </a:bodyPr>
          <a:lstStyle/>
          <a:p>
            <a:r>
              <a:rPr lang="en-US" altLang="zh-CN" sz="2800" b="1">
                <a:solidFill>
                  <a:srgbClr val="002060"/>
                </a:solidFill>
              </a:rPr>
              <a:t>Current </a:t>
            </a:r>
            <a:r>
              <a:rPr lang="en-US" altLang="zh-CN" sz="2800" b="1">
                <a:solidFill>
                  <a:srgbClr val="002060"/>
                </a:solidFill>
              </a:rPr>
              <a:t>and </a:t>
            </a:r>
            <a:r>
              <a:rPr lang="en-US" altLang="zh-CN" sz="2800" b="1" smtClean="0">
                <a:solidFill>
                  <a:srgbClr val="002060"/>
                </a:solidFill>
              </a:rPr>
              <a:t>Magnetic </a:t>
            </a:r>
            <a:r>
              <a:rPr lang="en-US" altLang="zh-CN" sz="2800" b="1">
                <a:solidFill>
                  <a:srgbClr val="002060"/>
                </a:solidFill>
              </a:rPr>
              <a:t>field</a:t>
            </a:r>
            <a:endParaRPr lang="zh-CN" altLang="en-US" sz="2800" b="1">
              <a:solidFill>
                <a:srgbClr val="002060"/>
              </a:solidFill>
            </a:endParaRPr>
          </a:p>
        </p:txBody>
      </p:sp>
      <p:cxnSp>
        <p:nvCxnSpPr>
          <p:cNvPr id="43" name="直接连接符 42"/>
          <p:cNvCxnSpPr/>
          <p:nvPr/>
        </p:nvCxnSpPr>
        <p:spPr>
          <a:xfrm flipV="1">
            <a:off x="2778737" y="2143514"/>
            <a:ext cx="3737478" cy="32187"/>
          </a:xfrm>
          <a:prstGeom prst="line">
            <a:avLst/>
          </a:prstGeom>
          <a:noFill/>
          <a:ln w="38100" cap="flat" cmpd="sng" algn="ctr">
            <a:solidFill>
              <a:sysClr val="windowText" lastClr="000000">
                <a:lumMod val="85000"/>
                <a:lumOff val="15000"/>
              </a:sysClr>
            </a:solidFill>
            <a:prstDash val="solid"/>
            <a:miter lim="800000"/>
          </a:ln>
          <a:effectLst/>
        </p:spPr>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磁学概述</a:t>
            </a:r>
            <a:endParaRPr kumimoji="0" lang="zh-CN" altLang="en-US" sz="32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7" name="Rectangle 10"/>
          <p:cNvSpPr>
            <a:spLocks noChangeArrowheads="1"/>
          </p:cNvSpPr>
          <p:nvPr/>
        </p:nvSpPr>
        <p:spPr bwMode="auto">
          <a:xfrm flipV="1">
            <a:off x="1011172" y="692857"/>
            <a:ext cx="1760628" cy="54646"/>
          </a:xfrm>
          <a:prstGeom prst="rect">
            <a:avLst/>
          </a:prstGeom>
          <a:gradFill rotWithShape="1">
            <a:gsLst>
              <a:gs pos="0">
                <a:srgbClr val="24406E"/>
              </a:gs>
              <a:gs pos="50000">
                <a:srgbClr val="4D8AED"/>
              </a:gs>
              <a:gs pos="100000">
                <a:srgbClr val="24406E"/>
              </a:gs>
            </a:gsLst>
            <a:lin ang="5400000" scaled="1"/>
          </a:gra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30" name="Rectangle 62"/>
          <p:cNvSpPr/>
          <p:nvPr/>
        </p:nvSpPr>
        <p:spPr>
          <a:xfrm>
            <a:off x="1171406" y="1556792"/>
            <a:ext cx="720080" cy="3046988"/>
          </a:xfrm>
          <a:prstGeom prst="rect">
            <a:avLst/>
          </a:prstGeom>
          <a:noFill/>
          <a:ln w="9525">
            <a:no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32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本章主要内容</a:t>
            </a:r>
            <a:endParaRPr kumimoji="1" lang="en-US" altLang="zh-CN" sz="32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endParaRPr>
          </a:p>
        </p:txBody>
      </p:sp>
      <p:sp>
        <p:nvSpPr>
          <p:cNvPr id="28" name="Text Box 6"/>
          <p:cNvSpPr txBox="1">
            <a:spLocks noChangeArrowheads="1"/>
          </p:cNvSpPr>
          <p:nvPr/>
        </p:nvSpPr>
        <p:spPr bwMode="auto">
          <a:xfrm>
            <a:off x="2555776" y="1844824"/>
            <a:ext cx="3717684" cy="2135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25000"/>
              </a:lnSpc>
              <a:spcBef>
                <a:spcPct val="20000"/>
              </a:spcBef>
              <a:spcAft>
                <a:spcPts val="0"/>
              </a:spcAft>
              <a:buClrTx/>
              <a:buSzTx/>
              <a:buFontTx/>
              <a:buNone/>
              <a:defRPr/>
            </a:pPr>
            <a:r>
              <a:rPr kumimoji="1" lang="en-US" altLang="zh-CN" sz="3200" b="1" i="0" u="none" strike="noStrike" kern="0" cap="none" spc="0" normalizeH="0" baseline="0" noProof="0" smtClean="0">
                <a:ln>
                  <a:noFill/>
                </a:ln>
                <a:solidFill>
                  <a:srgbClr val="002060"/>
                </a:solidFill>
                <a:effectLst/>
                <a:uLnTx/>
                <a:uFillTx/>
              </a:rPr>
              <a:t>§8 -1  </a:t>
            </a:r>
            <a:r>
              <a:rPr kumimoji="1" lang="zh-CN" altLang="en-US" sz="3200" b="1" i="0" u="none" strike="noStrike" kern="0" cap="none" spc="0" normalizeH="0" baseline="0" noProof="0" smtClean="0">
                <a:ln>
                  <a:noFill/>
                </a:ln>
                <a:solidFill>
                  <a:srgbClr val="002060"/>
                </a:solidFill>
                <a:effectLst/>
                <a:uLnTx/>
                <a:uFillTx/>
                <a:latin typeface="宋体" panose="02010600030101010101" pitchFamily="2" charset="-122"/>
                <a:ea typeface="宋体" panose="02010600030101010101" pitchFamily="2" charset="-122"/>
              </a:rPr>
              <a:t>电流 电动势</a:t>
            </a:r>
            <a:endParaRPr kumimoji="1" lang="zh-CN" altLang="en-US" sz="3200" b="1" i="0" u="none" strike="noStrike" kern="0" cap="none" spc="0" normalizeH="0" baseline="0" noProof="0" smtClean="0">
              <a:ln>
                <a:noFill/>
              </a:ln>
              <a:solidFill>
                <a:srgbClr val="002060"/>
              </a:solidFill>
              <a:effectLst/>
              <a:uLnTx/>
              <a:uFillTx/>
              <a:latin typeface="宋体" panose="02010600030101010101" pitchFamily="2" charset="-122"/>
              <a:ea typeface="宋体" panose="02010600030101010101" pitchFamily="2" charset="-122"/>
            </a:endParaRPr>
          </a:p>
          <a:p>
            <a:pPr marL="0" marR="0" lvl="0" indent="0" defTabSz="914400" eaLnBrk="1" fontAlgn="auto" latinLnBrk="0" hangingPunct="1">
              <a:lnSpc>
                <a:spcPct val="125000"/>
              </a:lnSpc>
              <a:spcBef>
                <a:spcPct val="20000"/>
              </a:spcBef>
              <a:spcAft>
                <a:spcPts val="0"/>
              </a:spcAft>
              <a:buClrTx/>
              <a:buSzTx/>
              <a:buFontTx/>
              <a:buNone/>
              <a:defRPr/>
            </a:pPr>
            <a:r>
              <a:rPr kumimoji="1" lang="en-US" altLang="zh-CN" sz="3200" b="1" i="0" u="none" strike="noStrike" kern="0" cap="none" spc="0" normalizeH="0" baseline="0" noProof="0" smtClean="0">
                <a:ln>
                  <a:noFill/>
                </a:ln>
                <a:solidFill>
                  <a:srgbClr val="002060"/>
                </a:solidFill>
                <a:effectLst/>
                <a:uLnTx/>
                <a:uFillTx/>
              </a:rPr>
              <a:t>§8 -2  </a:t>
            </a:r>
            <a:r>
              <a:rPr kumimoji="1" lang="zh-CN" altLang="en-US" sz="3200" b="1" i="0" u="none" strike="noStrike" kern="0" cap="none" spc="0" normalizeH="0" baseline="0" noProof="0" smtClean="0">
                <a:ln>
                  <a:noFill/>
                </a:ln>
                <a:solidFill>
                  <a:srgbClr val="002060"/>
                </a:solidFill>
                <a:effectLst/>
                <a:uLnTx/>
                <a:uFillTx/>
                <a:latin typeface="宋体" panose="02010600030101010101" pitchFamily="2" charset="-122"/>
                <a:ea typeface="宋体" panose="02010600030101010101" pitchFamily="2" charset="-122"/>
              </a:rPr>
              <a:t>电流的磁场</a:t>
            </a:r>
            <a:endParaRPr kumimoji="1" lang="zh-CN" altLang="en-US" sz="3200" b="1" i="0" u="none" strike="noStrike" kern="0" cap="none" spc="0" normalizeH="0" baseline="0" noProof="0" smtClean="0">
              <a:ln>
                <a:noFill/>
              </a:ln>
              <a:solidFill>
                <a:srgbClr val="002060"/>
              </a:solidFill>
              <a:effectLst/>
              <a:uLnTx/>
              <a:uFillTx/>
              <a:latin typeface="宋体" panose="02010600030101010101" pitchFamily="2" charset="-122"/>
              <a:ea typeface="宋体" panose="02010600030101010101" pitchFamily="2" charset="-122"/>
            </a:endParaRPr>
          </a:p>
          <a:p>
            <a:pPr marL="0" marR="0" lvl="0" indent="0" defTabSz="914400" eaLnBrk="1" fontAlgn="auto" latinLnBrk="0" hangingPunct="1">
              <a:lnSpc>
                <a:spcPct val="125000"/>
              </a:lnSpc>
              <a:spcBef>
                <a:spcPct val="20000"/>
              </a:spcBef>
              <a:spcAft>
                <a:spcPts val="0"/>
              </a:spcAft>
              <a:buClrTx/>
              <a:buSzTx/>
              <a:buFontTx/>
              <a:buNone/>
              <a:defRPr/>
            </a:pPr>
            <a:r>
              <a:rPr kumimoji="1" lang="en-US" altLang="zh-CN" sz="3200" b="1" i="0" u="none" strike="noStrike" kern="0" cap="none" spc="0" normalizeH="0" baseline="0" noProof="0" smtClean="0">
                <a:ln>
                  <a:noFill/>
                </a:ln>
                <a:solidFill>
                  <a:srgbClr val="002060"/>
                </a:solidFill>
                <a:effectLst/>
                <a:uLnTx/>
                <a:uFillTx/>
              </a:rPr>
              <a:t>§8 -3  </a:t>
            </a:r>
            <a:r>
              <a:rPr kumimoji="1" lang="zh-CN" altLang="en-US" sz="3200" b="1" i="0" u="none" strike="noStrike" kern="0" cap="none" spc="0" normalizeH="0" baseline="0" noProof="0" smtClean="0">
                <a:ln>
                  <a:noFill/>
                </a:ln>
                <a:solidFill>
                  <a:srgbClr val="002060"/>
                </a:solidFill>
                <a:effectLst/>
                <a:uLnTx/>
                <a:uFillTx/>
                <a:latin typeface="宋体" panose="02010600030101010101" pitchFamily="2" charset="-122"/>
                <a:ea typeface="宋体" panose="02010600030101010101" pitchFamily="2" charset="-122"/>
              </a:rPr>
              <a:t>磁场的性质</a:t>
            </a:r>
            <a:endParaRPr kumimoji="1" lang="zh-CN" altLang="en-US" sz="3200" b="1" i="0" u="none" strike="noStrike" kern="0" cap="none" spc="0" normalizeH="0" baseline="0" noProof="0" smtClean="0">
              <a:ln>
                <a:noFill/>
              </a:ln>
              <a:solidFill>
                <a:srgbClr val="002060"/>
              </a:solidFill>
              <a:effectLst/>
              <a:uLnTx/>
              <a:uFillTx/>
              <a:latin typeface="宋体" panose="02010600030101010101" pitchFamily="2" charset="-122"/>
              <a:ea typeface="宋体" panose="02010600030101010101" pitchFamily="2" charset="-122"/>
            </a:endParaRPr>
          </a:p>
        </p:txBody>
      </p:sp>
      <p:sp>
        <p:nvSpPr>
          <p:cNvPr id="4" name="矩形 3"/>
          <p:cNvSpPr/>
          <p:nvPr/>
        </p:nvSpPr>
        <p:spPr>
          <a:xfrm>
            <a:off x="2771800" y="4501818"/>
            <a:ext cx="3251211" cy="630942"/>
          </a:xfrm>
          <a:prstGeom prst="rect">
            <a:avLst/>
          </a:prstGeom>
        </p:spPr>
        <p:txBody>
          <a:bodyPr wrap="none">
            <a:spAutoFit/>
          </a:bodyPr>
          <a:lstStyle/>
          <a:p>
            <a:pPr lvl="0" eaLnBrk="1" fontAlgn="auto" hangingPunct="1">
              <a:lnSpc>
                <a:spcPct val="125000"/>
              </a:lnSpc>
              <a:spcBef>
                <a:spcPct val="20000"/>
              </a:spcBef>
              <a:spcAft>
                <a:spcPts val="0"/>
              </a:spcAft>
              <a:defRPr/>
            </a:pPr>
            <a:r>
              <a:rPr kumimoji="1" lang="zh-CN" altLang="en-US" sz="2800" b="1" kern="0">
                <a:solidFill>
                  <a:srgbClr val="0070C0"/>
                </a:solidFill>
                <a:latin typeface="宋体" panose="02010600030101010101" pitchFamily="2" charset="-122"/>
              </a:rPr>
              <a:t>三</a:t>
            </a:r>
            <a:r>
              <a:rPr kumimoji="1" lang="zh-CN" altLang="en-US" sz="2800" b="1" kern="0" smtClean="0">
                <a:solidFill>
                  <a:srgbClr val="0070C0"/>
                </a:solidFill>
                <a:latin typeface="宋体" panose="02010600030101010101" pitchFamily="2" charset="-122"/>
              </a:rPr>
              <a:t>次课（</a:t>
            </a:r>
            <a:r>
              <a:rPr kumimoji="1" lang="en-US" altLang="zh-CN" sz="2800" b="1" kern="0" smtClean="0">
                <a:solidFill>
                  <a:srgbClr val="0070C0"/>
                </a:solidFill>
                <a:latin typeface="宋体" panose="02010600030101010101" pitchFamily="2" charset="-122"/>
              </a:rPr>
              <a:t>6</a:t>
            </a:r>
            <a:r>
              <a:rPr kumimoji="1" lang="zh-CN" altLang="en-US" sz="2800" b="1" kern="0" smtClean="0">
                <a:solidFill>
                  <a:srgbClr val="0070C0"/>
                </a:solidFill>
                <a:latin typeface="宋体" panose="02010600030101010101" pitchFamily="2" charset="-122"/>
              </a:rPr>
              <a:t>个课时）</a:t>
            </a:r>
            <a:endParaRPr kumimoji="1" lang="zh-CN" altLang="en-US" sz="2800" b="1" kern="0">
              <a:solidFill>
                <a:srgbClr val="0070C0"/>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Box 8"/>
          <p:cNvSpPr txBox="1">
            <a:spLocks noChangeArrowheads="1"/>
          </p:cNvSpPr>
          <p:nvPr/>
        </p:nvSpPr>
        <p:spPr bwMode="auto">
          <a:xfrm>
            <a:off x="2051720" y="1275196"/>
            <a:ext cx="5461101" cy="769441"/>
          </a:xfrm>
          <a:prstGeom prst="rect">
            <a:avLst/>
          </a:prstGeom>
          <a:noFill/>
          <a:ln>
            <a:noFill/>
          </a:ln>
          <a:effectLst>
            <a:outerShdw dist="35921" dir="2700000" algn="ctr" rotWithShape="0">
              <a:srgbClr val="80808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eaLnBrk="1" hangingPunct="1">
              <a:defRPr/>
            </a:pPr>
            <a:r>
              <a:rPr kumimoji="1" lang="en-US" altLang="zh-CN" sz="4400" b="1" kern="0">
                <a:solidFill>
                  <a:srgbClr val="CC0000"/>
                </a:solidFill>
              </a:rPr>
              <a:t>§8 -</a:t>
            </a:r>
            <a:r>
              <a:rPr kumimoji="1" lang="en-US" altLang="zh-CN" sz="4400" b="1" kern="0" smtClean="0">
                <a:solidFill>
                  <a:srgbClr val="CC0000"/>
                </a:solidFill>
              </a:rPr>
              <a:t>1 </a:t>
            </a:r>
            <a:r>
              <a:rPr kumimoji="1" lang="zh-CN" altLang="en-US" sz="4400" b="1" smtClean="0">
                <a:solidFill>
                  <a:srgbClr val="CC0000"/>
                </a:solidFill>
                <a:effectLst>
                  <a:outerShdw blurRad="38100" dist="38100" dir="2700000" algn="tl">
                    <a:srgbClr val="C0C0C0"/>
                  </a:outerShdw>
                </a:effectLst>
                <a:latin typeface="楷体_GB2312" pitchFamily="49" charset="-122"/>
                <a:ea typeface="楷体_GB2312" pitchFamily="49" charset="-122"/>
                <a:cs typeface="Times New Roman" panose="02020603050405020304" pitchFamily="18" charset="0"/>
              </a:rPr>
              <a:t>电流 电动势</a:t>
            </a:r>
            <a:endParaRPr kumimoji="1" lang="zh-CN" altLang="en-US" sz="4400" b="1">
              <a:solidFill>
                <a:srgbClr val="CC0000"/>
              </a:solidFill>
              <a:effectLst>
                <a:outerShdw blurRad="38100" dist="38100" dir="2700000" algn="tl">
                  <a:srgbClr val="C0C0C0"/>
                </a:outerShdw>
              </a:effectLst>
              <a:latin typeface="楷体_GB2312" pitchFamily="49" charset="-122"/>
              <a:ea typeface="楷体_GB2312" pitchFamily="49" charset="-122"/>
              <a:cs typeface="Times New Roman" panose="02020603050405020304" pitchFamily="18" charset="0"/>
            </a:endParaRPr>
          </a:p>
        </p:txBody>
      </p:sp>
      <p:sp>
        <p:nvSpPr>
          <p:cNvPr id="36" name="Text Box 9"/>
          <p:cNvSpPr txBox="1">
            <a:spLocks noChangeArrowheads="1"/>
          </p:cNvSpPr>
          <p:nvPr/>
        </p:nvSpPr>
        <p:spPr bwMode="auto">
          <a:xfrm>
            <a:off x="1240894" y="91195"/>
            <a:ext cx="4699258" cy="646331"/>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3600" b="1" i="0" u="none" strike="noStrike" kern="0" cap="none" spc="0" normalizeH="0" baseline="0" noProof="0" smtClean="0">
                <a:ln>
                  <a:noFill/>
                </a:ln>
                <a:solidFill>
                  <a:srgbClr val="002060"/>
                </a:solidFill>
                <a:effectLst>
                  <a:outerShdw blurRad="38100" dist="38100" dir="2700000" algn="tl">
                    <a:srgbClr val="C0C0C0"/>
                  </a:outerShdw>
                </a:effectLst>
                <a:uLnTx/>
                <a:uFillTx/>
                <a:latin typeface="宋体" panose="02010600030101010101" pitchFamily="2" charset="-122"/>
                <a:cs typeface="Times New Roman" panose="02020603050405020304" pitchFamily="18" charset="0"/>
              </a:rPr>
              <a:t>第八章 电流与磁场</a:t>
            </a:r>
            <a:endParaRPr kumimoji="1" lang="zh-CN" altLang="en-US" sz="3600" b="1" i="0" u="none" strike="noStrike" kern="0" cap="none" spc="0" normalizeH="0" baseline="0" noProof="0">
              <a:ln>
                <a:noFill/>
              </a:ln>
              <a:solidFill>
                <a:srgbClr val="002060"/>
              </a:solidFill>
              <a:effectLst>
                <a:outerShdw blurRad="38100" dist="38100" dir="2700000" algn="tl">
                  <a:srgbClr val="C0C0C0"/>
                </a:outerShdw>
              </a:effectLst>
              <a:uLnTx/>
              <a:uFillTx/>
              <a:latin typeface="宋体" panose="02010600030101010101" pitchFamily="2" charset="-122"/>
              <a:cs typeface="Times New Roman" panose="02020603050405020304" pitchFamily="18" charset="0"/>
            </a:endParaRPr>
          </a:p>
        </p:txBody>
      </p:sp>
      <p:sp>
        <p:nvSpPr>
          <p:cNvPr id="41" name="矩形 40"/>
          <p:cNvSpPr>
            <a:spLocks noChangeArrowheads="1"/>
          </p:cNvSpPr>
          <p:nvPr/>
        </p:nvSpPr>
        <p:spPr bwMode="auto">
          <a:xfrm>
            <a:off x="912610" y="847996"/>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fontAlgn="auto">
              <a:spcBef>
                <a:spcPts val="0"/>
              </a:spcBef>
              <a:spcAft>
                <a:spcPts val="0"/>
              </a:spcAft>
            </a:pPr>
            <a:endParaRPr lang="zh-CN" altLang="en-US" sz="1800" b="0">
              <a:solidFill>
                <a:schemeClr val="lt1"/>
              </a:solidFill>
              <a:effectLst/>
              <a:ea typeface="FZHei-B01S" panose="02010601030101010101" pitchFamily="2" charset="-122"/>
              <a:cs typeface="+mn-cs"/>
              <a:sym typeface="FZHei-B01S" panose="02010601030101010101" pitchFamily="2" charset="-122"/>
            </a:endParaRPr>
          </a:p>
        </p:txBody>
      </p:sp>
      <p:sp>
        <p:nvSpPr>
          <p:cNvPr id="2" name="矩形 1"/>
          <p:cNvSpPr/>
          <p:nvPr/>
        </p:nvSpPr>
        <p:spPr>
          <a:xfrm>
            <a:off x="2218749" y="2231805"/>
            <a:ext cx="5498621" cy="523220"/>
          </a:xfrm>
          <a:prstGeom prst="rect">
            <a:avLst/>
          </a:prstGeom>
        </p:spPr>
        <p:txBody>
          <a:bodyPr wrap="none">
            <a:spAutoFit/>
          </a:bodyPr>
          <a:lstStyle/>
          <a:p>
            <a:r>
              <a:rPr lang="en-US" altLang="zh-CN" sz="2800" b="1" smtClean="0">
                <a:solidFill>
                  <a:srgbClr val="002060"/>
                </a:solidFill>
              </a:rPr>
              <a:t>Current    Electrodynamic </a:t>
            </a:r>
            <a:r>
              <a:rPr lang="en-US" altLang="zh-CN" sz="2800" b="1">
                <a:solidFill>
                  <a:srgbClr val="002060"/>
                </a:solidFill>
              </a:rPr>
              <a:t>force</a:t>
            </a:r>
            <a:endParaRPr lang="zh-CN" altLang="en-US" sz="2800" b="1">
              <a:solidFill>
                <a:srgbClr val="002060"/>
              </a:solidFill>
            </a:endParaRPr>
          </a:p>
        </p:txBody>
      </p:sp>
      <p:cxnSp>
        <p:nvCxnSpPr>
          <p:cNvPr id="43" name="直接连接符 42"/>
          <p:cNvCxnSpPr/>
          <p:nvPr/>
        </p:nvCxnSpPr>
        <p:spPr>
          <a:xfrm flipV="1">
            <a:off x="2778737" y="2143514"/>
            <a:ext cx="3737478" cy="32187"/>
          </a:xfrm>
          <a:prstGeom prst="line">
            <a:avLst/>
          </a:prstGeom>
          <a:noFill/>
          <a:ln w="38100" cap="flat" cmpd="sng" algn="ctr">
            <a:solidFill>
              <a:sysClr val="windowText" lastClr="000000">
                <a:lumMod val="85000"/>
                <a:lumOff val="15000"/>
              </a:sysClr>
            </a:solidFill>
            <a:prstDash val="solid"/>
            <a:miter lim="800000"/>
          </a:ln>
          <a:effectLst/>
        </p:spPr>
      </p:cxn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7584" y="3140968"/>
            <a:ext cx="3284984" cy="3284984"/>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6415" y="3129597"/>
            <a:ext cx="4419600" cy="3255357"/>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31598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smtClean="0">
                <a:solidFill>
                  <a:srgbClr val="002060"/>
                </a:solidFill>
                <a:ea typeface="宋体" panose="02010600030101010101" pitchFamily="2" charset="-122"/>
              </a:rPr>
              <a:t>一、</a:t>
            </a:r>
            <a:r>
              <a:rPr kumimoji="0" lang="zh-CN" altLang="en-US" sz="2800" b="1" i="0" u="none" strike="noStrike" kern="1200" cap="none" spc="0" normalizeH="0" baseline="0" noProof="0" smtClean="0">
                <a:ln>
                  <a:noFill/>
                </a:ln>
                <a:solidFill>
                  <a:srgbClr val="002060"/>
                </a:solidFill>
                <a:effectLst/>
                <a:uLnTx/>
                <a:uFillTx/>
                <a:ea typeface="宋体" panose="02010600030101010101" pitchFamily="2" charset="-122"/>
              </a:rPr>
              <a:t>电流 电流密度</a:t>
            </a:r>
            <a:endParaRPr kumimoji="0" lang="zh-CN" altLang="en-US" sz="2800" b="1" i="0" u="none" strike="noStrike" kern="1200" cap="none" spc="0" normalizeH="0" baseline="0" noProof="0" smtClean="0">
              <a:ln>
                <a:noFill/>
              </a:ln>
              <a:solidFill>
                <a:srgbClr val="002060"/>
              </a:solidFill>
              <a:effectLst/>
              <a:uLnTx/>
              <a:uFillTx/>
              <a:ea typeface="宋体" panose="02010600030101010101" pitchFamily="2" charset="-122"/>
            </a:endParaRPr>
          </a:p>
        </p:txBody>
      </p:sp>
      <p:sp>
        <p:nvSpPr>
          <p:cNvPr id="30" name="Rectangle 62"/>
          <p:cNvSpPr/>
          <p:nvPr/>
        </p:nvSpPr>
        <p:spPr>
          <a:xfrm>
            <a:off x="529388" y="817159"/>
            <a:ext cx="7426987" cy="523220"/>
          </a:xfrm>
          <a:prstGeom prst="rect">
            <a:avLst/>
          </a:prstGeom>
          <a:noFill/>
          <a:ln w="9525">
            <a:noFill/>
          </a:ln>
        </p:spPr>
        <p:txBody>
          <a:bodyPr wrap="square">
            <a:spAutoFit/>
          </a:bodyPr>
          <a:lstStyle/>
          <a:p>
            <a:pPr>
              <a:defRPr/>
            </a:pPr>
            <a:r>
              <a:rPr kumimoji="1" lang="en-US" altLang="zh-CN" sz="2800" b="1" smtClean="0">
                <a:solidFill>
                  <a:srgbClr val="C00000"/>
                </a:solidFill>
                <a:latin typeface="楷体_GB2312" pitchFamily="49" charset="-122"/>
                <a:ea typeface="楷体_GB2312" pitchFamily="49" charset="-122"/>
              </a:rPr>
              <a:t>1.</a:t>
            </a:r>
            <a:r>
              <a:rPr kumimoji="1" lang="zh-CN" altLang="en-US" sz="2800" b="1" smtClean="0">
                <a:solidFill>
                  <a:srgbClr val="C00000"/>
                </a:solidFill>
                <a:latin typeface="楷体_GB2312" pitchFamily="49" charset="-122"/>
                <a:ea typeface="楷体_GB2312" pitchFamily="49" charset="-122"/>
              </a:rPr>
              <a:t>电流：大量带电粒子定向运动形成。</a:t>
            </a:r>
            <a:endParaRPr kumimoji="1" lang="zh-CN" altLang="en-US" sz="2800" b="1" dirty="0">
              <a:solidFill>
                <a:srgbClr val="C00000"/>
              </a:solidFill>
              <a:latin typeface="楷体_GB2312" pitchFamily="49" charset="-122"/>
              <a:ea typeface="楷体_GB2312" pitchFamily="49" charset="-122"/>
            </a:endParaRPr>
          </a:p>
        </p:txBody>
      </p:sp>
      <p:sp>
        <p:nvSpPr>
          <p:cNvPr id="49" name="矩形 4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fontAlgn="auto">
              <a:spcBef>
                <a:spcPts val="0"/>
              </a:spcBef>
              <a:spcAft>
                <a:spcPts val="0"/>
              </a:spcAft>
            </a:pPr>
            <a:endParaRPr lang="zh-CN" altLang="en-US" sz="1800" b="0">
              <a:solidFill>
                <a:schemeClr val="lt1"/>
              </a:solidFill>
              <a:effectLst/>
              <a:ea typeface="FZHei-B01S" panose="02010601030101010101" pitchFamily="2" charset="-122"/>
              <a:cs typeface="+mn-cs"/>
              <a:sym typeface="FZHei-B01S" panose="02010601030101010101" pitchFamily="2" charset="-122"/>
            </a:endParaRPr>
          </a:p>
        </p:txBody>
      </p:sp>
      <p:sp>
        <p:nvSpPr>
          <p:cNvPr id="50" name="Rectangle 62"/>
          <p:cNvSpPr/>
          <p:nvPr/>
        </p:nvSpPr>
        <p:spPr>
          <a:xfrm>
            <a:off x="529389" y="1452581"/>
            <a:ext cx="7931043" cy="523220"/>
          </a:xfrm>
          <a:prstGeom prst="rect">
            <a:avLst/>
          </a:prstGeom>
          <a:noFill/>
          <a:ln w="9525">
            <a:noFill/>
          </a:ln>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载流子：形成电流的带电粒子，如：</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507870" y="2111483"/>
            <a:ext cx="3224038" cy="1656184"/>
          </a:xfrm>
          <a:prstGeom prst="rect">
            <a:avLst/>
          </a:prstGeom>
        </p:spPr>
      </p:pic>
      <p:pic>
        <p:nvPicPr>
          <p:cNvPr id="8" name="图片 7"/>
          <p:cNvPicPr>
            <a:picLocks noChangeAspect="1"/>
          </p:cNvPicPr>
          <p:nvPr/>
        </p:nvPicPr>
        <p:blipFill rotWithShape="1">
          <a:blip r:embed="rId2">
            <a:extLst>
              <a:ext uri="{28A0092B-C50C-407E-A947-70E740481C1C}">
                <a14:useLocalDpi xmlns:a14="http://schemas.microsoft.com/office/drawing/2010/main" val="0"/>
              </a:ext>
            </a:extLst>
          </a:blip>
          <a:srcRect l="17906" t="7247" r="3843" b="7766"/>
          <a:stretch>
            <a:fillRect/>
          </a:stretch>
        </p:blipFill>
        <p:spPr>
          <a:xfrm>
            <a:off x="618753" y="3911766"/>
            <a:ext cx="2927131" cy="2299890"/>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8983" y="2088003"/>
            <a:ext cx="3603649" cy="3242099"/>
          </a:xfrm>
          <a:prstGeom prst="rect">
            <a:avLst/>
          </a:prstGeom>
        </p:spPr>
      </p:pic>
      <p:sp>
        <p:nvSpPr>
          <p:cNvPr id="52" name="矩形 51"/>
          <p:cNvSpPr/>
          <p:nvPr/>
        </p:nvSpPr>
        <p:spPr>
          <a:xfrm>
            <a:off x="392410" y="2271157"/>
            <a:ext cx="1115460" cy="1384995"/>
          </a:xfrm>
          <a:prstGeom prst="rect">
            <a:avLst/>
          </a:prstGeom>
          <a:ln w="19050">
            <a:solidFill>
              <a:schemeClr val="accent1"/>
            </a:solidFill>
          </a:ln>
        </p:spPr>
        <p:txBody>
          <a:bodyPr wrap="square">
            <a:spAutoFit/>
          </a:bodyPr>
          <a:lstStyle/>
          <a:p>
            <a:r>
              <a:rPr kumimoji="1" lang="zh-CN" altLang="en-US" sz="2800" b="1" smtClean="0">
                <a:solidFill>
                  <a:srgbClr val="7030A0"/>
                </a:solidFill>
                <a:latin typeface="楷体_GB2312" pitchFamily="49" charset="-122"/>
                <a:ea typeface="楷体_GB2312" pitchFamily="49" charset="-122"/>
              </a:rPr>
              <a:t>金属电子导电</a:t>
            </a:r>
            <a:endParaRPr lang="zh-CN" altLang="en-US">
              <a:solidFill>
                <a:srgbClr val="7030A0"/>
              </a:solidFill>
            </a:endParaRPr>
          </a:p>
        </p:txBody>
      </p:sp>
      <p:sp>
        <p:nvSpPr>
          <p:cNvPr id="53" name="矩形 52"/>
          <p:cNvSpPr/>
          <p:nvPr/>
        </p:nvSpPr>
        <p:spPr>
          <a:xfrm>
            <a:off x="3750089" y="4521681"/>
            <a:ext cx="936910" cy="1384995"/>
          </a:xfrm>
          <a:prstGeom prst="rect">
            <a:avLst/>
          </a:prstGeom>
          <a:ln w="19050">
            <a:solidFill>
              <a:schemeClr val="accent1"/>
            </a:solidFill>
          </a:ln>
        </p:spPr>
        <p:txBody>
          <a:bodyPr wrap="square">
            <a:spAutoFit/>
          </a:bodyPr>
          <a:lstStyle/>
          <a:p>
            <a:r>
              <a:rPr lang="zh-CN" altLang="en-US" sz="2800" b="1" smtClean="0">
                <a:solidFill>
                  <a:srgbClr val="7030A0"/>
                </a:solidFill>
              </a:rPr>
              <a:t>锂离子导电</a:t>
            </a:r>
            <a:endParaRPr lang="zh-CN" altLang="en-US" sz="2800" b="1">
              <a:solidFill>
                <a:srgbClr val="7030A0"/>
              </a:solidFill>
            </a:endParaRPr>
          </a:p>
        </p:txBody>
      </p:sp>
      <p:sp>
        <p:nvSpPr>
          <p:cNvPr id="54" name="矩形 53"/>
          <p:cNvSpPr/>
          <p:nvPr/>
        </p:nvSpPr>
        <p:spPr>
          <a:xfrm>
            <a:off x="6084168" y="5429622"/>
            <a:ext cx="2080048" cy="954107"/>
          </a:xfrm>
          <a:prstGeom prst="rect">
            <a:avLst/>
          </a:prstGeom>
          <a:ln w="19050">
            <a:solidFill>
              <a:schemeClr val="accent1"/>
            </a:solidFill>
          </a:ln>
        </p:spPr>
        <p:txBody>
          <a:bodyPr wrap="square">
            <a:spAutoFit/>
          </a:bodyPr>
          <a:lstStyle/>
          <a:p>
            <a:r>
              <a:rPr lang="en-US" altLang="zh-CN" sz="2800" b="1" smtClean="0">
                <a:solidFill>
                  <a:srgbClr val="7030A0"/>
                </a:solidFill>
              </a:rPr>
              <a:t>P</a:t>
            </a:r>
            <a:r>
              <a:rPr lang="zh-CN" altLang="en-US" sz="2800" b="1" smtClean="0">
                <a:solidFill>
                  <a:srgbClr val="7030A0"/>
                </a:solidFill>
              </a:rPr>
              <a:t>型半导体空穴导电</a:t>
            </a:r>
            <a:endParaRPr lang="zh-CN" altLang="en-US" sz="2800" b="1">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1000"/>
                                        <p:tgtEl>
                                          <p:spTgt spid="50"/>
                                        </p:tgtEl>
                                      </p:cBhvr>
                                    </p:animEffect>
                                    <p:anim calcmode="lin" valueType="num">
                                      <p:cBhvr>
                                        <p:cTn id="15" dur="1000" fill="hold"/>
                                        <p:tgtEl>
                                          <p:spTgt spid="50"/>
                                        </p:tgtEl>
                                        <p:attrNameLst>
                                          <p:attrName>ppt_x</p:attrName>
                                        </p:attrNameLst>
                                      </p:cBhvr>
                                      <p:tavLst>
                                        <p:tav tm="0">
                                          <p:val>
                                            <p:strVal val="#ppt_x"/>
                                          </p:val>
                                        </p:tav>
                                        <p:tav tm="100000">
                                          <p:val>
                                            <p:strVal val="#ppt_x"/>
                                          </p:val>
                                        </p:tav>
                                      </p:tavLst>
                                    </p:anim>
                                    <p:anim calcmode="lin" valueType="num">
                                      <p:cBhvr>
                                        <p:cTn id="1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anim calcmode="lin" valueType="num">
                                      <p:cBhvr additive="base">
                                        <p:cTn id="25" dur="500" fill="hold"/>
                                        <p:tgtEl>
                                          <p:spTgt spid="52"/>
                                        </p:tgtEl>
                                        <p:attrNameLst>
                                          <p:attrName>ppt_x</p:attrName>
                                        </p:attrNameLst>
                                      </p:cBhvr>
                                      <p:tavLst>
                                        <p:tav tm="0">
                                          <p:val>
                                            <p:strVal val="#ppt_x"/>
                                          </p:val>
                                        </p:tav>
                                        <p:tav tm="100000">
                                          <p:val>
                                            <p:strVal val="#ppt_x"/>
                                          </p:val>
                                        </p:tav>
                                      </p:tavLst>
                                    </p:anim>
                                    <p:anim calcmode="lin" valueType="num">
                                      <p:cBhvr additive="base">
                                        <p:cTn id="2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3"/>
                                        </p:tgtEl>
                                        <p:attrNameLst>
                                          <p:attrName>style.visibility</p:attrName>
                                        </p:attrNameLst>
                                      </p:cBhvr>
                                      <p:to>
                                        <p:strVal val="visible"/>
                                      </p:to>
                                    </p:set>
                                    <p:anim calcmode="lin" valueType="num">
                                      <p:cBhvr additive="base">
                                        <p:cTn id="35" dur="500" fill="hold"/>
                                        <p:tgtEl>
                                          <p:spTgt spid="53"/>
                                        </p:tgtEl>
                                        <p:attrNameLst>
                                          <p:attrName>ppt_x</p:attrName>
                                        </p:attrNameLst>
                                      </p:cBhvr>
                                      <p:tavLst>
                                        <p:tav tm="0">
                                          <p:val>
                                            <p:strVal val="#ppt_x"/>
                                          </p:val>
                                        </p:tav>
                                        <p:tav tm="100000">
                                          <p:val>
                                            <p:strVal val="#ppt_x"/>
                                          </p:val>
                                        </p:tav>
                                      </p:tavLst>
                                    </p:anim>
                                    <p:anim calcmode="lin" valueType="num">
                                      <p:cBhvr additive="base">
                                        <p:cTn id="3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ppt_x"/>
                                          </p:val>
                                        </p:tav>
                                        <p:tav tm="100000">
                                          <p:val>
                                            <p:strVal val="#ppt_x"/>
                                          </p:val>
                                        </p:tav>
                                      </p:tavLst>
                                    </p:anim>
                                    <p:anim calcmode="lin" valueType="num">
                                      <p:cBhvr additive="base">
                                        <p:cTn id="42" dur="500" fill="hold"/>
                                        <p:tgtEl>
                                          <p:spTgt spid="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 calcmode="lin" valueType="num">
                                      <p:cBhvr additive="base">
                                        <p:cTn id="45" dur="500" fill="hold"/>
                                        <p:tgtEl>
                                          <p:spTgt spid="54"/>
                                        </p:tgtEl>
                                        <p:attrNameLst>
                                          <p:attrName>ppt_x</p:attrName>
                                        </p:attrNameLst>
                                      </p:cBhvr>
                                      <p:tavLst>
                                        <p:tav tm="0">
                                          <p:val>
                                            <p:strVal val="#ppt_x"/>
                                          </p:val>
                                        </p:tav>
                                        <p:tav tm="100000">
                                          <p:val>
                                            <p:strVal val="#ppt_x"/>
                                          </p:val>
                                        </p:tav>
                                      </p:tavLst>
                                    </p:anim>
                                    <p:anim calcmode="lin" valueType="num">
                                      <p:cBhvr additive="base">
                                        <p:cTn id="46"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0" grpId="0"/>
      <p:bldP spid="52" grpId="0" bldLvl="0" animBg="1"/>
      <p:bldP spid="53" grpId="0" bldLvl="0" animBg="1"/>
      <p:bldP spid="54"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31598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一、电流 电流密度</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0" name="Rectangle 62"/>
          <p:cNvSpPr/>
          <p:nvPr/>
        </p:nvSpPr>
        <p:spPr>
          <a:xfrm>
            <a:off x="529388" y="817159"/>
            <a:ext cx="4618676" cy="1384995"/>
          </a:xfrm>
          <a:prstGeom prst="rect">
            <a:avLst/>
          </a:prstGeom>
          <a:noFill/>
          <a:ln w="9525">
            <a:noFill/>
          </a:ln>
        </p:spPr>
        <p:txBody>
          <a:bodyPr wrap="square">
            <a:spAutoFit/>
          </a:bodyPr>
          <a:lstStyle/>
          <a:p>
            <a:pPr lvl="0" eaLnBrk="1" hangingPunct="1"/>
            <a:r>
              <a:rPr kumimoji="1" lang="en-US" altLang="zh-CN" sz="2800" b="1">
                <a:solidFill>
                  <a:srgbClr val="C00000"/>
                </a:solidFill>
                <a:latin typeface="楷体_GB2312" pitchFamily="49" charset="-122"/>
                <a:ea typeface="楷体_GB2312" pitchFamily="49" charset="-122"/>
              </a:rPr>
              <a:t>2</a:t>
            </a:r>
            <a:r>
              <a:rPr kumimoji="1" lang="en-US" altLang="zh-CN"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电流</a:t>
            </a:r>
            <a:r>
              <a:rPr kumimoji="1" lang="zh-CN" altLang="en-US" sz="2800" b="1">
                <a:solidFill>
                  <a:srgbClr val="C00000"/>
                </a:solidFill>
                <a:latin typeface="楷体_GB2312" pitchFamily="49" charset="-122"/>
                <a:ea typeface="楷体_GB2312" pitchFamily="49" charset="-122"/>
              </a:rPr>
              <a:t>强度</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a:t>
            </a:r>
            <a:r>
              <a:rPr lang="zh-CN" altLang="en-US" sz="2800" b="1">
                <a:solidFill>
                  <a:srgbClr val="1C1C1C"/>
                </a:solidFill>
                <a:latin typeface="Times New Roman" panose="02020603050405020304" pitchFamily="18" charset="0"/>
              </a:rPr>
              <a:t>通过截面</a:t>
            </a:r>
            <a:r>
              <a:rPr lang="en-US" altLang="zh-CN" sz="2800" b="1" i="1">
                <a:solidFill>
                  <a:srgbClr val="1C1C1C"/>
                </a:solidFill>
                <a:latin typeface="Times New Roman" panose="02020603050405020304" pitchFamily="18" charset="0"/>
              </a:rPr>
              <a:t>S </a:t>
            </a:r>
            <a:r>
              <a:rPr lang="zh-CN" altLang="en-US" sz="2800" b="1">
                <a:solidFill>
                  <a:srgbClr val="1C1C1C"/>
                </a:solidFill>
                <a:latin typeface="Times New Roman" panose="02020603050405020304" pitchFamily="18" charset="0"/>
              </a:rPr>
              <a:t>的电荷随时间的</a:t>
            </a:r>
            <a:r>
              <a:rPr lang="zh-CN" altLang="en-US" sz="2800" b="1">
                <a:solidFill>
                  <a:srgbClr val="0066FF"/>
                </a:solidFill>
                <a:latin typeface="Times New Roman" panose="02020603050405020304" pitchFamily="18" charset="0"/>
              </a:rPr>
              <a:t>变化率</a:t>
            </a:r>
            <a:r>
              <a:rPr lang="zh-CN" altLang="en-US" sz="2800" b="1">
                <a:solidFill>
                  <a:srgbClr val="CC0000"/>
                </a:solidFill>
                <a:latin typeface="Times New Roman" panose="02020603050405020304" pitchFamily="18" charset="0"/>
              </a:rPr>
              <a:t>（标量）</a:t>
            </a:r>
            <a:endParaRPr lang="zh-CN" altLang="en-US" sz="2800" b="1">
              <a:solidFill>
                <a:srgbClr val="CC0000"/>
              </a:solidFill>
              <a:latin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p:txBody>
      </p:sp>
      <p:sp>
        <p:nvSpPr>
          <p:cNvPr id="49" name="矩形 4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50" name="Rectangle 62"/>
          <p:cNvSpPr/>
          <p:nvPr/>
        </p:nvSpPr>
        <p:spPr>
          <a:xfrm>
            <a:off x="529389" y="3242539"/>
            <a:ext cx="4270498" cy="523220"/>
          </a:xfrm>
          <a:prstGeom prst="rect">
            <a:avLst/>
          </a:prstGeom>
          <a:noFill/>
          <a:ln w="9525">
            <a:noFill/>
          </a:ln>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单位</a:t>
            </a:r>
            <a:r>
              <a:rPr kumimoji="1" lang="zh-CN" altLang="en-US" sz="2800" b="1">
                <a:solidFill>
                  <a:srgbClr val="002060"/>
                </a:solidFill>
                <a:latin typeface="楷体_GB2312" pitchFamily="49" charset="-122"/>
                <a:ea typeface="楷体_GB2312" pitchFamily="49" charset="-122"/>
              </a:rPr>
              <a:t>：</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安培（安）</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grpSp>
        <p:nvGrpSpPr>
          <p:cNvPr id="12" name="Group 2"/>
          <p:cNvGrpSpPr/>
          <p:nvPr/>
        </p:nvGrpSpPr>
        <p:grpSpPr bwMode="auto">
          <a:xfrm>
            <a:off x="6202724" y="817159"/>
            <a:ext cx="2436813" cy="2057400"/>
            <a:chOff x="3600" y="624"/>
            <a:chExt cx="1535" cy="1296"/>
          </a:xfrm>
        </p:grpSpPr>
        <p:sp>
          <p:nvSpPr>
            <p:cNvPr id="14" name="AutoShape 4"/>
            <p:cNvSpPr>
              <a:spLocks noChangeArrowheads="1"/>
            </p:cNvSpPr>
            <p:nvPr/>
          </p:nvSpPr>
          <p:spPr bwMode="auto">
            <a:xfrm rot="-5373966">
              <a:off x="3695" y="864"/>
              <a:ext cx="721" cy="911"/>
            </a:xfrm>
            <a:prstGeom prst="can">
              <a:avLst>
                <a:gd name="adj" fmla="val 31588"/>
              </a:avLst>
            </a:prstGeom>
            <a:gradFill rotWithShape="0">
              <a:gsLst>
                <a:gs pos="0">
                  <a:srgbClr val="7C7C7C"/>
                </a:gs>
                <a:gs pos="50000">
                  <a:srgbClr val="DDDDDD"/>
                </a:gs>
                <a:gs pos="100000">
                  <a:srgbClr val="7C7C7C"/>
                </a:gs>
              </a:gsLst>
              <a:lin ang="5400000" scaled="1"/>
            </a:gra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5" name="AutoShape 5"/>
            <p:cNvSpPr>
              <a:spLocks noChangeArrowheads="1"/>
            </p:cNvSpPr>
            <p:nvPr/>
          </p:nvSpPr>
          <p:spPr bwMode="auto">
            <a:xfrm rot="-5373966">
              <a:off x="4368" y="912"/>
              <a:ext cx="719" cy="815"/>
            </a:xfrm>
            <a:prstGeom prst="can">
              <a:avLst>
                <a:gd name="adj" fmla="val 28338"/>
              </a:avLst>
            </a:prstGeom>
            <a:gradFill rotWithShape="0">
              <a:gsLst>
                <a:gs pos="0">
                  <a:srgbClr val="7C7C7C"/>
                </a:gs>
                <a:gs pos="50000">
                  <a:srgbClr val="DDDDDD"/>
                </a:gs>
                <a:gs pos="100000">
                  <a:srgbClr val="7C7C7C"/>
                </a:gs>
              </a:gsLst>
              <a:lin ang="5400000" scaled="1"/>
            </a:gradFill>
            <a:ln w="9525">
              <a:solidFill>
                <a:srgbClr val="00000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nvGrpSpPr>
            <p:cNvPr id="16" name="Group 6"/>
            <p:cNvGrpSpPr/>
            <p:nvPr/>
          </p:nvGrpSpPr>
          <p:grpSpPr bwMode="auto">
            <a:xfrm>
              <a:off x="3936" y="1392"/>
              <a:ext cx="336" cy="327"/>
              <a:chOff x="3984" y="1392"/>
              <a:chExt cx="336" cy="327"/>
            </a:xfrm>
          </p:grpSpPr>
          <p:grpSp>
            <p:nvGrpSpPr>
              <p:cNvPr id="55" name="Group 7"/>
              <p:cNvGrpSpPr/>
              <p:nvPr/>
            </p:nvGrpSpPr>
            <p:grpSpPr bwMode="auto">
              <a:xfrm>
                <a:off x="3984" y="1392"/>
                <a:ext cx="244" cy="327"/>
                <a:chOff x="3984" y="1392"/>
                <a:chExt cx="244" cy="327"/>
              </a:xfrm>
            </p:grpSpPr>
            <p:sp>
              <p:nvSpPr>
                <p:cNvPr id="57" name="Oval 8"/>
                <p:cNvSpPr>
                  <a:spLocks noChangeArrowheads="1"/>
                </p:cNvSpPr>
                <p:nvPr/>
              </p:nvSpPr>
              <p:spPr bwMode="auto">
                <a:xfrm>
                  <a:off x="4032" y="1488"/>
                  <a:ext cx="144" cy="144"/>
                </a:xfrm>
                <a:prstGeom prst="ellipse">
                  <a:avLst/>
                </a:prstGeom>
                <a:solidFill>
                  <a:srgbClr val="F5C5BB"/>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58" name="Text Box 9"/>
                <p:cNvSpPr txBox="1">
                  <a:spLocks noChangeArrowheads="1"/>
                </p:cNvSpPr>
                <p:nvPr/>
              </p:nvSpPr>
              <p:spPr bwMode="auto">
                <a:xfrm>
                  <a:off x="3984" y="1392"/>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800" b="1" i="0" u="none" strike="noStrike" kern="0" cap="none" spc="0" normalizeH="0" baseline="0" noProof="0" smtClean="0">
                      <a:ln>
                        <a:noFill/>
                      </a:ln>
                      <a:solidFill>
                        <a:srgbClr val="FF0066"/>
                      </a:solidFill>
                      <a:effectLst/>
                      <a:uLnTx/>
                      <a:uFillTx/>
                      <a:latin typeface="Times New Roman" panose="02020603050405020304" pitchFamily="18" charset="0"/>
                      <a:ea typeface="宋体" panose="02010600030101010101" pitchFamily="2" charset="-122"/>
                    </a:rPr>
                    <a:t>+</a:t>
                  </a:r>
                  <a:endParaRPr kumimoji="0"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56" name="Line 10"/>
              <p:cNvSpPr>
                <a:spLocks noChangeShapeType="1"/>
              </p:cNvSpPr>
              <p:nvPr/>
            </p:nvSpPr>
            <p:spPr bwMode="auto">
              <a:xfrm>
                <a:off x="4176" y="1584"/>
                <a:ext cx="144" cy="0"/>
              </a:xfrm>
              <a:prstGeom prst="line">
                <a:avLst/>
              </a:prstGeom>
              <a:noFill/>
              <a:ln w="1905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grpSp>
          <p:nvGrpSpPr>
            <p:cNvPr id="17" name="Group 11"/>
            <p:cNvGrpSpPr/>
            <p:nvPr/>
          </p:nvGrpSpPr>
          <p:grpSpPr bwMode="auto">
            <a:xfrm>
              <a:off x="3936" y="921"/>
              <a:ext cx="336" cy="327"/>
              <a:chOff x="3984" y="1392"/>
              <a:chExt cx="336" cy="327"/>
            </a:xfrm>
          </p:grpSpPr>
          <p:grpSp>
            <p:nvGrpSpPr>
              <p:cNvPr id="46" name="Group 12"/>
              <p:cNvGrpSpPr/>
              <p:nvPr/>
            </p:nvGrpSpPr>
            <p:grpSpPr bwMode="auto">
              <a:xfrm>
                <a:off x="3984" y="1392"/>
                <a:ext cx="244" cy="327"/>
                <a:chOff x="3984" y="1392"/>
                <a:chExt cx="244" cy="327"/>
              </a:xfrm>
            </p:grpSpPr>
            <p:sp>
              <p:nvSpPr>
                <p:cNvPr id="48" name="Oval 13"/>
                <p:cNvSpPr>
                  <a:spLocks noChangeArrowheads="1"/>
                </p:cNvSpPr>
                <p:nvPr/>
              </p:nvSpPr>
              <p:spPr bwMode="auto">
                <a:xfrm>
                  <a:off x="4032" y="1488"/>
                  <a:ext cx="144" cy="144"/>
                </a:xfrm>
                <a:prstGeom prst="ellipse">
                  <a:avLst/>
                </a:prstGeom>
                <a:solidFill>
                  <a:srgbClr val="F5C5BB"/>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51" name="Text Box 14"/>
                <p:cNvSpPr txBox="1">
                  <a:spLocks noChangeArrowheads="1"/>
                </p:cNvSpPr>
                <p:nvPr/>
              </p:nvSpPr>
              <p:spPr bwMode="auto">
                <a:xfrm>
                  <a:off x="3984" y="1392"/>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800" b="1" i="0" u="none" strike="noStrike" kern="0" cap="none" spc="0" normalizeH="0" baseline="0" noProof="0" smtClean="0">
                      <a:ln>
                        <a:noFill/>
                      </a:ln>
                      <a:solidFill>
                        <a:srgbClr val="FF0066"/>
                      </a:solidFill>
                      <a:effectLst/>
                      <a:uLnTx/>
                      <a:uFillTx/>
                      <a:latin typeface="Times New Roman" panose="02020603050405020304" pitchFamily="18" charset="0"/>
                      <a:ea typeface="宋体" panose="02010600030101010101" pitchFamily="2" charset="-122"/>
                    </a:rPr>
                    <a:t>+</a:t>
                  </a:r>
                  <a:endParaRPr kumimoji="0"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47" name="Line 15"/>
              <p:cNvSpPr>
                <a:spLocks noChangeShapeType="1"/>
              </p:cNvSpPr>
              <p:nvPr/>
            </p:nvSpPr>
            <p:spPr bwMode="auto">
              <a:xfrm>
                <a:off x="4176" y="1584"/>
                <a:ext cx="144" cy="0"/>
              </a:xfrm>
              <a:prstGeom prst="line">
                <a:avLst/>
              </a:prstGeom>
              <a:noFill/>
              <a:ln w="1905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grpSp>
          <p:nvGrpSpPr>
            <p:cNvPr id="18" name="Group 16"/>
            <p:cNvGrpSpPr/>
            <p:nvPr/>
          </p:nvGrpSpPr>
          <p:grpSpPr bwMode="auto">
            <a:xfrm>
              <a:off x="4704" y="1152"/>
              <a:ext cx="336" cy="327"/>
              <a:chOff x="3984" y="1392"/>
              <a:chExt cx="336" cy="327"/>
            </a:xfrm>
          </p:grpSpPr>
          <p:grpSp>
            <p:nvGrpSpPr>
              <p:cNvPr id="42" name="Group 17"/>
              <p:cNvGrpSpPr/>
              <p:nvPr/>
            </p:nvGrpSpPr>
            <p:grpSpPr bwMode="auto">
              <a:xfrm>
                <a:off x="3984" y="1392"/>
                <a:ext cx="244" cy="327"/>
                <a:chOff x="3984" y="1392"/>
                <a:chExt cx="244" cy="327"/>
              </a:xfrm>
            </p:grpSpPr>
            <p:sp>
              <p:nvSpPr>
                <p:cNvPr id="44" name="Oval 18"/>
                <p:cNvSpPr>
                  <a:spLocks noChangeArrowheads="1"/>
                </p:cNvSpPr>
                <p:nvPr/>
              </p:nvSpPr>
              <p:spPr bwMode="auto">
                <a:xfrm>
                  <a:off x="4032" y="1488"/>
                  <a:ext cx="144" cy="144"/>
                </a:xfrm>
                <a:prstGeom prst="ellipse">
                  <a:avLst/>
                </a:prstGeom>
                <a:solidFill>
                  <a:srgbClr val="F5C5BB"/>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45" name="Text Box 19"/>
                <p:cNvSpPr txBox="1">
                  <a:spLocks noChangeArrowheads="1"/>
                </p:cNvSpPr>
                <p:nvPr/>
              </p:nvSpPr>
              <p:spPr bwMode="auto">
                <a:xfrm>
                  <a:off x="3984" y="1392"/>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800" b="1" i="0" u="none" strike="noStrike" kern="0" cap="none" spc="0" normalizeH="0" baseline="0" noProof="0" smtClean="0">
                      <a:ln>
                        <a:noFill/>
                      </a:ln>
                      <a:solidFill>
                        <a:srgbClr val="FF0066"/>
                      </a:solidFill>
                      <a:effectLst/>
                      <a:uLnTx/>
                      <a:uFillTx/>
                      <a:latin typeface="Times New Roman" panose="02020603050405020304" pitchFamily="18" charset="0"/>
                      <a:ea typeface="宋体" panose="02010600030101010101" pitchFamily="2" charset="-122"/>
                    </a:rPr>
                    <a:t>+</a:t>
                  </a:r>
                  <a:endParaRPr kumimoji="0"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43" name="Line 20"/>
              <p:cNvSpPr>
                <a:spLocks noChangeShapeType="1"/>
              </p:cNvSpPr>
              <p:nvPr/>
            </p:nvSpPr>
            <p:spPr bwMode="auto">
              <a:xfrm>
                <a:off x="4176" y="1584"/>
                <a:ext cx="144" cy="0"/>
              </a:xfrm>
              <a:prstGeom prst="line">
                <a:avLst/>
              </a:prstGeom>
              <a:noFill/>
              <a:ln w="1905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grpSp>
          <p:nvGrpSpPr>
            <p:cNvPr id="19" name="Group 21"/>
            <p:cNvGrpSpPr/>
            <p:nvPr/>
          </p:nvGrpSpPr>
          <p:grpSpPr bwMode="auto">
            <a:xfrm>
              <a:off x="4656" y="1401"/>
              <a:ext cx="336" cy="327"/>
              <a:chOff x="3984" y="1392"/>
              <a:chExt cx="336" cy="327"/>
            </a:xfrm>
          </p:grpSpPr>
          <p:grpSp>
            <p:nvGrpSpPr>
              <p:cNvPr id="38" name="Group 22"/>
              <p:cNvGrpSpPr/>
              <p:nvPr/>
            </p:nvGrpSpPr>
            <p:grpSpPr bwMode="auto">
              <a:xfrm>
                <a:off x="3984" y="1392"/>
                <a:ext cx="244" cy="327"/>
                <a:chOff x="3984" y="1392"/>
                <a:chExt cx="244" cy="327"/>
              </a:xfrm>
            </p:grpSpPr>
            <p:sp>
              <p:nvSpPr>
                <p:cNvPr id="40" name="Oval 23"/>
                <p:cNvSpPr>
                  <a:spLocks noChangeArrowheads="1"/>
                </p:cNvSpPr>
                <p:nvPr/>
              </p:nvSpPr>
              <p:spPr bwMode="auto">
                <a:xfrm>
                  <a:off x="4032" y="1488"/>
                  <a:ext cx="144" cy="144"/>
                </a:xfrm>
                <a:prstGeom prst="ellipse">
                  <a:avLst/>
                </a:prstGeom>
                <a:solidFill>
                  <a:srgbClr val="F5C5BB"/>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41" name="Text Box 24"/>
                <p:cNvSpPr txBox="1">
                  <a:spLocks noChangeArrowheads="1"/>
                </p:cNvSpPr>
                <p:nvPr/>
              </p:nvSpPr>
              <p:spPr bwMode="auto">
                <a:xfrm>
                  <a:off x="3984" y="1392"/>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800" b="1" i="0" u="none" strike="noStrike" kern="0" cap="none" spc="0" normalizeH="0" baseline="0" noProof="0" smtClean="0">
                      <a:ln>
                        <a:noFill/>
                      </a:ln>
                      <a:solidFill>
                        <a:srgbClr val="FF0066"/>
                      </a:solidFill>
                      <a:effectLst/>
                      <a:uLnTx/>
                      <a:uFillTx/>
                      <a:latin typeface="Times New Roman" panose="02020603050405020304" pitchFamily="18" charset="0"/>
                      <a:ea typeface="宋体" panose="02010600030101010101" pitchFamily="2" charset="-122"/>
                    </a:rPr>
                    <a:t>+</a:t>
                  </a:r>
                  <a:endParaRPr kumimoji="0"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39" name="Line 25"/>
              <p:cNvSpPr>
                <a:spLocks noChangeShapeType="1"/>
              </p:cNvSpPr>
              <p:nvPr/>
            </p:nvSpPr>
            <p:spPr bwMode="auto">
              <a:xfrm>
                <a:off x="4176" y="1584"/>
                <a:ext cx="144" cy="0"/>
              </a:xfrm>
              <a:prstGeom prst="line">
                <a:avLst/>
              </a:prstGeom>
              <a:noFill/>
              <a:ln w="1905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grpSp>
          <p:nvGrpSpPr>
            <p:cNvPr id="20" name="Group 26"/>
            <p:cNvGrpSpPr/>
            <p:nvPr/>
          </p:nvGrpSpPr>
          <p:grpSpPr bwMode="auto">
            <a:xfrm>
              <a:off x="3984" y="1152"/>
              <a:ext cx="336" cy="327"/>
              <a:chOff x="3984" y="1392"/>
              <a:chExt cx="336" cy="327"/>
            </a:xfrm>
          </p:grpSpPr>
          <p:grpSp>
            <p:nvGrpSpPr>
              <p:cNvPr id="33" name="Group 27"/>
              <p:cNvGrpSpPr/>
              <p:nvPr/>
            </p:nvGrpSpPr>
            <p:grpSpPr bwMode="auto">
              <a:xfrm>
                <a:off x="3984" y="1392"/>
                <a:ext cx="244" cy="327"/>
                <a:chOff x="3984" y="1392"/>
                <a:chExt cx="244" cy="327"/>
              </a:xfrm>
            </p:grpSpPr>
            <p:sp>
              <p:nvSpPr>
                <p:cNvPr id="36" name="Oval 28"/>
                <p:cNvSpPr>
                  <a:spLocks noChangeArrowheads="1"/>
                </p:cNvSpPr>
                <p:nvPr/>
              </p:nvSpPr>
              <p:spPr bwMode="auto">
                <a:xfrm>
                  <a:off x="4032" y="1488"/>
                  <a:ext cx="144" cy="144"/>
                </a:xfrm>
                <a:prstGeom prst="ellipse">
                  <a:avLst/>
                </a:prstGeom>
                <a:solidFill>
                  <a:srgbClr val="F5C5BB"/>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37" name="Text Box 29"/>
                <p:cNvSpPr txBox="1">
                  <a:spLocks noChangeArrowheads="1"/>
                </p:cNvSpPr>
                <p:nvPr/>
              </p:nvSpPr>
              <p:spPr bwMode="auto">
                <a:xfrm>
                  <a:off x="3984" y="1392"/>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800" b="1" i="0" u="none" strike="noStrike" kern="0" cap="none" spc="0" normalizeH="0" baseline="0" noProof="0" smtClean="0">
                      <a:ln>
                        <a:noFill/>
                      </a:ln>
                      <a:solidFill>
                        <a:srgbClr val="FF0066"/>
                      </a:solidFill>
                      <a:effectLst/>
                      <a:uLnTx/>
                      <a:uFillTx/>
                      <a:latin typeface="Times New Roman" panose="02020603050405020304" pitchFamily="18" charset="0"/>
                      <a:ea typeface="宋体" panose="02010600030101010101" pitchFamily="2" charset="-122"/>
                    </a:rPr>
                    <a:t>+</a:t>
                  </a:r>
                  <a:endParaRPr kumimoji="0"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35" name="Line 30"/>
              <p:cNvSpPr>
                <a:spLocks noChangeShapeType="1"/>
              </p:cNvSpPr>
              <p:nvPr/>
            </p:nvSpPr>
            <p:spPr bwMode="auto">
              <a:xfrm>
                <a:off x="4176" y="1584"/>
                <a:ext cx="144" cy="0"/>
              </a:xfrm>
              <a:prstGeom prst="line">
                <a:avLst/>
              </a:prstGeom>
              <a:noFill/>
              <a:ln w="1905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grpSp>
          <p:nvGrpSpPr>
            <p:cNvPr id="21" name="Group 31"/>
            <p:cNvGrpSpPr/>
            <p:nvPr/>
          </p:nvGrpSpPr>
          <p:grpSpPr bwMode="auto">
            <a:xfrm>
              <a:off x="4656" y="912"/>
              <a:ext cx="336" cy="327"/>
              <a:chOff x="3984" y="1392"/>
              <a:chExt cx="336" cy="327"/>
            </a:xfrm>
          </p:grpSpPr>
          <p:grpSp>
            <p:nvGrpSpPr>
              <p:cNvPr id="28" name="Group 32"/>
              <p:cNvGrpSpPr/>
              <p:nvPr/>
            </p:nvGrpSpPr>
            <p:grpSpPr bwMode="auto">
              <a:xfrm>
                <a:off x="3984" y="1392"/>
                <a:ext cx="244" cy="327"/>
                <a:chOff x="3984" y="1392"/>
                <a:chExt cx="244" cy="327"/>
              </a:xfrm>
            </p:grpSpPr>
            <p:sp>
              <p:nvSpPr>
                <p:cNvPr id="31" name="Oval 33"/>
                <p:cNvSpPr>
                  <a:spLocks noChangeArrowheads="1"/>
                </p:cNvSpPr>
                <p:nvPr/>
              </p:nvSpPr>
              <p:spPr bwMode="auto">
                <a:xfrm>
                  <a:off x="4032" y="1488"/>
                  <a:ext cx="144" cy="144"/>
                </a:xfrm>
                <a:prstGeom prst="ellipse">
                  <a:avLst/>
                </a:prstGeom>
                <a:solidFill>
                  <a:srgbClr val="F5C5BB"/>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32" name="Text Box 34"/>
                <p:cNvSpPr txBox="1">
                  <a:spLocks noChangeArrowheads="1"/>
                </p:cNvSpPr>
                <p:nvPr/>
              </p:nvSpPr>
              <p:spPr bwMode="auto">
                <a:xfrm>
                  <a:off x="3984" y="1392"/>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800" b="1" i="0" u="none" strike="noStrike" kern="0" cap="none" spc="0" normalizeH="0" baseline="0" noProof="0" smtClean="0">
                      <a:ln>
                        <a:noFill/>
                      </a:ln>
                      <a:solidFill>
                        <a:srgbClr val="FF0066"/>
                      </a:solidFill>
                      <a:effectLst/>
                      <a:uLnTx/>
                      <a:uFillTx/>
                      <a:latin typeface="Times New Roman" panose="02020603050405020304" pitchFamily="18" charset="0"/>
                      <a:ea typeface="宋体" panose="02010600030101010101" pitchFamily="2" charset="-122"/>
                    </a:rPr>
                    <a:t>+</a:t>
                  </a:r>
                  <a:endParaRPr kumimoji="0"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9" name="Line 35"/>
              <p:cNvSpPr>
                <a:spLocks noChangeShapeType="1"/>
              </p:cNvSpPr>
              <p:nvPr/>
            </p:nvSpPr>
            <p:spPr bwMode="auto">
              <a:xfrm>
                <a:off x="4176" y="1584"/>
                <a:ext cx="144" cy="0"/>
              </a:xfrm>
              <a:prstGeom prst="line">
                <a:avLst/>
              </a:prstGeom>
              <a:noFill/>
              <a:ln w="1905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sp>
          <p:nvSpPr>
            <p:cNvPr id="22" name="AutoShape 36"/>
            <p:cNvSpPr>
              <a:spLocks noChangeArrowheads="1"/>
            </p:cNvSpPr>
            <p:nvPr/>
          </p:nvSpPr>
          <p:spPr bwMode="auto">
            <a:xfrm>
              <a:off x="4368" y="624"/>
              <a:ext cx="240" cy="288"/>
            </a:xfrm>
            <a:prstGeom prst="wedgeRoundRectCallout">
              <a:avLst>
                <a:gd name="adj1" fmla="val -28333"/>
                <a:gd name="adj2" fmla="val 130556"/>
                <a:gd name="adj3" fmla="val 16667"/>
              </a:avLst>
            </a:prstGeom>
            <a:gradFill rotWithShape="0">
              <a:gsLst>
                <a:gs pos="0">
                  <a:srgbClr val="FF3300"/>
                </a:gs>
                <a:gs pos="50000">
                  <a:srgbClr val="FFFFFF"/>
                </a:gs>
                <a:gs pos="100000">
                  <a:srgbClr val="FF3300"/>
                </a:gs>
              </a:gsLst>
              <a:lin ang="5400000" scaled="1"/>
            </a:gradFill>
            <a:ln w="9525">
              <a:solidFill>
                <a:srgbClr val="CC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2800" b="1" i="0" u="none" strike="noStrike" kern="0" cap="none" spc="0" normalizeH="0" baseline="0" noProof="0">
                <a:ln>
                  <a:noFill/>
                </a:ln>
                <a:solidFill>
                  <a:srgbClr val="1C1C1C"/>
                </a:solidFill>
                <a:effectLst/>
                <a:uLnTx/>
                <a:uFillTx/>
                <a:latin typeface="Times New Roman" panose="02020603050405020304" pitchFamily="18" charset="0"/>
              </a:endParaRPr>
            </a:p>
          </p:txBody>
        </p:sp>
        <p:sp>
          <p:nvSpPr>
            <p:cNvPr id="23" name="Line 37"/>
            <p:cNvSpPr>
              <a:spLocks noChangeShapeType="1"/>
            </p:cNvSpPr>
            <p:nvPr/>
          </p:nvSpPr>
          <p:spPr bwMode="auto">
            <a:xfrm rot="-5373966">
              <a:off x="4752" y="1392"/>
              <a:ext cx="0" cy="576"/>
            </a:xfrm>
            <a:prstGeom prst="line">
              <a:avLst/>
            </a:prstGeom>
            <a:noFill/>
            <a:ln w="9525">
              <a:solidFill>
                <a:srgbClr val="00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4" name="Line 38"/>
            <p:cNvSpPr>
              <a:spLocks noChangeShapeType="1"/>
            </p:cNvSpPr>
            <p:nvPr/>
          </p:nvSpPr>
          <p:spPr bwMode="auto">
            <a:xfrm>
              <a:off x="4416" y="960"/>
              <a:ext cx="624" cy="0"/>
            </a:xfrm>
            <a:prstGeom prst="line">
              <a:avLst/>
            </a:prstGeom>
            <a:noFill/>
            <a:ln w="9525">
              <a:solidFill>
                <a:srgbClr val="000000"/>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5" name="Line 39"/>
            <p:cNvSpPr>
              <a:spLocks noChangeShapeType="1"/>
            </p:cNvSpPr>
            <p:nvPr/>
          </p:nvSpPr>
          <p:spPr bwMode="auto">
            <a:xfrm>
              <a:off x="4080" y="1824"/>
              <a:ext cx="720" cy="0"/>
            </a:xfrm>
            <a:prstGeom prst="line">
              <a:avLst/>
            </a:prstGeom>
            <a:noFill/>
            <a:ln w="3810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26" name="Object 40"/>
            <p:cNvGraphicFramePr>
              <a:graphicFrameLocks noChangeAspect="1"/>
            </p:cNvGraphicFramePr>
            <p:nvPr/>
          </p:nvGraphicFramePr>
          <p:xfrm>
            <a:off x="4800" y="1680"/>
            <a:ext cx="173" cy="240"/>
          </p:xfrm>
          <a:graphic>
            <a:graphicData uri="http://schemas.openxmlformats.org/presentationml/2006/ole">
              <mc:AlternateContent xmlns:mc="http://schemas.openxmlformats.org/markup-compatibility/2006">
                <mc:Choice xmlns:v="urn:schemas-microsoft-com:vml" Requires="v">
                  <p:oleObj spid="_x0000_s26706" name="Equation" r:id="rId1" imgW="165100" imgH="228600" progId="Equation.3">
                    <p:embed/>
                  </p:oleObj>
                </mc:Choice>
                <mc:Fallback>
                  <p:oleObj name="Equation" r:id="rId1" imgW="165100" imgH="228600" progId="Equation.3">
                    <p:embed/>
                    <p:pic>
                      <p:nvPicPr>
                        <p:cNvPr id="0" name="Object 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 y="1680"/>
                          <a:ext cx="173"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41"/>
            <p:cNvGraphicFramePr>
              <a:graphicFrameLocks noChangeAspect="1"/>
            </p:cNvGraphicFramePr>
            <p:nvPr/>
          </p:nvGraphicFramePr>
          <p:xfrm>
            <a:off x="4368" y="664"/>
            <a:ext cx="196" cy="248"/>
          </p:xfrm>
          <a:graphic>
            <a:graphicData uri="http://schemas.openxmlformats.org/presentationml/2006/ole">
              <mc:AlternateContent xmlns:mc="http://schemas.openxmlformats.org/markup-compatibility/2006">
                <mc:Choice xmlns:v="urn:schemas-microsoft-com:vml" Requires="v">
                  <p:oleObj spid="_x0000_s26707" name="Equation" r:id="rId3" imgW="190500" imgH="241300" progId="Equation.3">
                    <p:embed/>
                  </p:oleObj>
                </mc:Choice>
                <mc:Fallback>
                  <p:oleObj name="Equation" r:id="rId3" imgW="190500" imgH="241300" progId="Equation.3">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 y="664"/>
                          <a:ext cx="196" cy="248"/>
                        </a:xfrm>
                        <a:prstGeom prst="rect">
                          <a:avLst/>
                        </a:prstGeom>
                        <a:noFill/>
                        <a:ln>
                          <a:noFill/>
                        </a:ln>
                        <a:effectLst/>
                        <a:extLst>
                          <a:ext uri="{909E8E84-426E-40DD-AFC4-6F175D3DCCD1}">
                            <a14:hiddenFill xmlns:a14="http://schemas.microsoft.com/office/drawing/2010/main">
                              <a:solidFill>
                                <a:srgbClr val="FFDD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9" name="对象 58"/>
          <p:cNvGraphicFramePr>
            <a:graphicFrameLocks noChangeAspect="1"/>
          </p:cNvGraphicFramePr>
          <p:nvPr/>
        </p:nvGraphicFramePr>
        <p:xfrm>
          <a:off x="859712" y="1903946"/>
          <a:ext cx="3940175" cy="1209675"/>
        </p:xfrm>
        <a:graphic>
          <a:graphicData uri="http://schemas.openxmlformats.org/presentationml/2006/ole">
            <mc:AlternateContent xmlns:mc="http://schemas.openxmlformats.org/markup-compatibility/2006">
              <mc:Choice xmlns:v="urn:schemas-microsoft-com:vml" Requires="v">
                <p:oleObj spid="_x0000_s26708" name="Equation" r:id="rId5" imgW="29870400" imgH="9753600" progId="Equation.DSMT4">
                  <p:embed/>
                </p:oleObj>
              </mc:Choice>
              <mc:Fallback>
                <p:oleObj name="Equation" r:id="rId5" imgW="29870400" imgH="9753600" progId="Equation.DSMT4">
                  <p:embed/>
                  <p:pic>
                    <p:nvPicPr>
                      <p:cNvPr id="0" name="对象 1"/>
                      <p:cNvPicPr>
                        <a:picLocks noChangeAspect="1" noChangeArrowheads="1"/>
                      </p:cNvPicPr>
                      <p:nvPr/>
                    </p:nvPicPr>
                    <p:blipFill>
                      <a:blip r:embed="rId6"/>
                      <a:srcRect/>
                      <a:stretch>
                        <a:fillRect/>
                      </a:stretch>
                    </p:blipFill>
                    <p:spPr bwMode="auto">
                      <a:xfrm>
                        <a:off x="859712" y="1903946"/>
                        <a:ext cx="3940175" cy="120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 name="Object 50"/>
          <p:cNvGraphicFramePr>
            <a:graphicFrameLocks noChangeAspect="1"/>
          </p:cNvGraphicFramePr>
          <p:nvPr/>
        </p:nvGraphicFramePr>
        <p:xfrm>
          <a:off x="4436801" y="3139486"/>
          <a:ext cx="2709863" cy="617538"/>
        </p:xfrm>
        <a:graphic>
          <a:graphicData uri="http://schemas.openxmlformats.org/presentationml/2006/ole">
            <mc:AlternateContent xmlns:mc="http://schemas.openxmlformats.org/markup-compatibility/2006">
              <mc:Choice xmlns:v="urn:schemas-microsoft-com:vml" Requires="v">
                <p:oleObj spid="_x0000_s26709" name="Equation" r:id="rId7" imgW="24384000" imgH="5181600" progId="Equation.DSMT4">
                  <p:embed/>
                </p:oleObj>
              </mc:Choice>
              <mc:Fallback>
                <p:oleObj name="Equation" r:id="rId7" imgW="24384000" imgH="5181600" progId="Equation.DSMT4">
                  <p:embed/>
                  <p:pic>
                    <p:nvPicPr>
                      <p:cNvPr id="0" name="Object 50"/>
                      <p:cNvPicPr>
                        <a:picLocks noChangeAspect="1" noChangeArrowheads="1"/>
                      </p:cNvPicPr>
                      <p:nvPr/>
                    </p:nvPicPr>
                    <p:blipFill>
                      <a:blip r:embed="rId8"/>
                      <a:srcRect/>
                      <a:stretch>
                        <a:fillRect/>
                      </a:stretch>
                    </p:blipFill>
                    <p:spPr bwMode="auto">
                      <a:xfrm>
                        <a:off x="4436801" y="3139486"/>
                        <a:ext cx="2709863"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 name="Text Box 49"/>
          <p:cNvSpPr txBox="1">
            <a:spLocks noChangeArrowheads="1"/>
          </p:cNvSpPr>
          <p:nvPr/>
        </p:nvSpPr>
        <p:spPr bwMode="auto">
          <a:xfrm>
            <a:off x="3814223" y="3215686"/>
            <a:ext cx="8905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lvl="0" eaLnBrk="1" fontAlgn="auto" hangingPunct="1">
              <a:spcBef>
                <a:spcPts val="0"/>
              </a:spcBef>
              <a:spcAft>
                <a:spcPts val="0"/>
              </a:spcAft>
            </a:pPr>
            <a:r>
              <a:rPr kumimoji="0" lang="en-US" altLang="zh-CN" sz="3200" b="0" i="0" u="none" strike="noStrike" kern="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rPr>
              <a:t>A</a:t>
            </a:r>
            <a:r>
              <a:rPr kumimoji="0" lang="en-US" altLang="zh-CN" sz="2800" b="1" i="0" u="none" strike="noStrike" kern="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rPr>
              <a:t>    </a:t>
            </a:r>
            <a:endParaRPr kumimoji="0" lang="en-US" altLang="zh-CN" sz="2800" b="1" i="0" u="none" strike="noStrike" kern="0" cap="none" spc="0" normalizeH="0" baseline="0" noProof="0" smtClean="0">
              <a:ln>
                <a:noFill/>
              </a:ln>
              <a:solidFill>
                <a:srgbClr val="1C1C1C"/>
              </a:solidFill>
              <a:effectLst/>
              <a:uLnTx/>
              <a:uFillTx/>
              <a:latin typeface="Times New Roman" panose="02020603050405020304" pitchFamily="18" charset="0"/>
              <a:ea typeface="宋体" panose="02010600030101010101" pitchFamily="2" charset="-122"/>
            </a:endParaRPr>
          </a:p>
        </p:txBody>
      </p:sp>
      <p:graphicFrame>
        <p:nvGraphicFramePr>
          <p:cNvPr id="64" name="Object 50"/>
          <p:cNvGraphicFramePr>
            <a:graphicFrameLocks noChangeAspect="1"/>
          </p:cNvGraphicFramePr>
          <p:nvPr/>
        </p:nvGraphicFramePr>
        <p:xfrm>
          <a:off x="6202724" y="3877755"/>
          <a:ext cx="2166937" cy="508000"/>
        </p:xfrm>
        <a:graphic>
          <a:graphicData uri="http://schemas.openxmlformats.org/presentationml/2006/ole">
            <mc:AlternateContent xmlns:mc="http://schemas.openxmlformats.org/markup-compatibility/2006">
              <mc:Choice xmlns:v="urn:schemas-microsoft-com:vml" Requires="v">
                <p:oleObj spid="_x0000_s26710" name="Equation" r:id="rId9" imgW="19507200" imgH="4267200" progId="Equation.DSMT4">
                  <p:embed/>
                </p:oleObj>
              </mc:Choice>
              <mc:Fallback>
                <p:oleObj name="Equation" r:id="rId9" imgW="19507200" imgH="4267200" progId="Equation.DSMT4">
                  <p:embed/>
                  <p:pic>
                    <p:nvPicPr>
                      <p:cNvPr id="0" name="Object 50"/>
                      <p:cNvPicPr>
                        <a:picLocks noChangeAspect="1" noChangeArrowheads="1"/>
                      </p:cNvPicPr>
                      <p:nvPr/>
                    </p:nvPicPr>
                    <p:blipFill>
                      <a:blip r:embed="rId10"/>
                      <a:srcRect/>
                      <a:stretch>
                        <a:fillRect/>
                      </a:stretch>
                    </p:blipFill>
                    <p:spPr bwMode="auto">
                      <a:xfrm>
                        <a:off x="6202724" y="3877755"/>
                        <a:ext cx="21669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860675" y="3913243"/>
            <a:ext cx="5367510" cy="523220"/>
          </a:xfrm>
          <a:prstGeom prst="rect">
            <a:avLst/>
          </a:prstGeom>
        </p:spPr>
        <p:txBody>
          <a:bodyPr wrap="square">
            <a:spAutoFit/>
          </a:bodyPr>
          <a:lstStyle/>
          <a:p>
            <a:r>
              <a:rPr kumimoji="1" lang="zh-CN" altLang="en-US" sz="2800" b="1" smtClean="0">
                <a:solidFill>
                  <a:srgbClr val="002060"/>
                </a:solidFill>
                <a:latin typeface="楷体_GB2312" pitchFamily="49" charset="-122"/>
                <a:ea typeface="楷体_GB2312" pitchFamily="49" charset="-122"/>
              </a:rPr>
              <a:t>国际单位制中，安培是基本单位</a:t>
            </a:r>
            <a:endParaRPr lang="zh-CN" altLang="en-US" sz="2800"/>
          </a:p>
        </p:txBody>
      </p:sp>
      <p:sp>
        <p:nvSpPr>
          <p:cNvPr id="65" name="Rectangle 62"/>
          <p:cNvSpPr/>
          <p:nvPr/>
        </p:nvSpPr>
        <p:spPr>
          <a:xfrm>
            <a:off x="529389" y="4579732"/>
            <a:ext cx="5914820" cy="523220"/>
          </a:xfrm>
          <a:prstGeom prst="rect">
            <a:avLst/>
          </a:prstGeom>
          <a:noFill/>
          <a:ln w="9525">
            <a:noFill/>
          </a:ln>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电流的方向</a:t>
            </a:r>
            <a:r>
              <a:rPr kumimoji="1" lang="zh-CN" altLang="en-US" sz="2800" b="1" smtClean="0">
                <a:solidFill>
                  <a:srgbClr val="002060"/>
                </a:solidFill>
                <a:latin typeface="楷体_GB2312" pitchFamily="49" charset="-122"/>
                <a:ea typeface="楷体_GB2312" pitchFamily="49" charset="-122"/>
              </a:rPr>
              <a:t>：正电荷的运动方向</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sp>
        <p:nvSpPr>
          <p:cNvPr id="3" name="矩形 2"/>
          <p:cNvSpPr/>
          <p:nvPr/>
        </p:nvSpPr>
        <p:spPr>
          <a:xfrm>
            <a:off x="1244210" y="5366494"/>
            <a:ext cx="7249974" cy="954107"/>
          </a:xfrm>
          <a:prstGeom prst="rect">
            <a:avLst/>
          </a:prstGeom>
        </p:spPr>
        <p:txBody>
          <a:bodyPr wrap="square">
            <a:spAutoFit/>
          </a:bodyPr>
          <a:lstStyle/>
          <a:p>
            <a:pPr lvl="0">
              <a:defRPr/>
            </a:pPr>
            <a:r>
              <a:rPr kumimoji="1" lang="zh-CN" altLang="en-US" sz="2800" b="1" smtClean="0">
                <a:solidFill>
                  <a:srgbClr val="7030A0"/>
                </a:solidFill>
                <a:latin typeface="楷体_GB2312" pitchFamily="49" charset="-122"/>
                <a:ea typeface="楷体_GB2312" pitchFamily="49" charset="-122"/>
              </a:rPr>
              <a:t>金属中电流的方向与载流子的定向运动方向关系如何</a:t>
            </a:r>
            <a:r>
              <a:rPr kumimoji="1" lang="zh-CN" altLang="en-US" sz="2800" b="1">
                <a:solidFill>
                  <a:srgbClr val="7030A0"/>
                </a:solidFill>
                <a:latin typeface="楷体_GB2312" pitchFamily="49" charset="-122"/>
                <a:ea typeface="楷体_GB2312" pitchFamily="49" charset="-122"/>
              </a:rPr>
              <a:t>？</a:t>
            </a:r>
            <a:endParaRPr kumimoji="1" lang="zh-CN" altLang="en-US" sz="2800" b="1" dirty="0">
              <a:solidFill>
                <a:srgbClr val="7030A0"/>
              </a:solidFill>
              <a:latin typeface="楷体_GB2312" pitchFamily="49" charset="-122"/>
              <a:ea typeface="楷体_GB2312" pitchFamily="49" charset="-122"/>
            </a:endParaRPr>
          </a:p>
        </p:txBody>
      </p:sp>
      <p:pic>
        <p:nvPicPr>
          <p:cNvPr id="4" name="图片 3"/>
          <p:cNvPicPr>
            <a:picLocks noChangeAspect="1"/>
          </p:cNvPicPr>
          <p:nvPr/>
        </p:nvPicPr>
        <p:blipFill>
          <a:blip r:embed="rId11" cstate="print">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292532" y="5213200"/>
            <a:ext cx="1134360" cy="11343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42"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arn(outHorizontal)">
                                      <p:cBhvr>
                                        <p:cTn id="13" dur="500"/>
                                        <p:tgtEl>
                                          <p:spTgt spid="12"/>
                                        </p:tgtEl>
                                      </p:cBhvr>
                                    </p:animEffect>
                                  </p:childTnLst>
                                </p:cTn>
                              </p:par>
                            </p:childTnLst>
                          </p:cTn>
                        </p:par>
                        <p:par>
                          <p:cTn id="14" fill="hold">
                            <p:stCondLst>
                              <p:cond delay="1500"/>
                            </p:stCondLst>
                            <p:childTnLst>
                              <p:par>
                                <p:cTn id="15" presetID="3" presetClass="entr" presetSubtype="10" fill="hold" nodeType="after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blinds(horizontal)">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50"/>
                                        </p:tgtEl>
                                        <p:attrNameLst>
                                          <p:attrName>style.visibility</p:attrName>
                                        </p:attrNameLst>
                                      </p:cBhvr>
                                      <p:to>
                                        <p:strVal val="visible"/>
                                      </p:to>
                                    </p:set>
                                    <p:animEffect transition="in" filter="fade">
                                      <p:cBhvr>
                                        <p:cTn id="22" dur="1000"/>
                                        <p:tgtEl>
                                          <p:spTgt spid="50"/>
                                        </p:tgtEl>
                                      </p:cBhvr>
                                    </p:animEffect>
                                    <p:anim calcmode="lin" valueType="num">
                                      <p:cBhvr>
                                        <p:cTn id="23" dur="1000" fill="hold"/>
                                        <p:tgtEl>
                                          <p:spTgt spid="50"/>
                                        </p:tgtEl>
                                        <p:attrNameLst>
                                          <p:attrName>ppt_x</p:attrName>
                                        </p:attrNameLst>
                                      </p:cBhvr>
                                      <p:tavLst>
                                        <p:tav tm="0">
                                          <p:val>
                                            <p:strVal val="#ppt_x"/>
                                          </p:val>
                                        </p:tav>
                                        <p:tav tm="100000">
                                          <p:val>
                                            <p:strVal val="#ppt_x"/>
                                          </p:val>
                                        </p:tav>
                                      </p:tavLst>
                                    </p:anim>
                                    <p:anim calcmode="lin" valueType="num">
                                      <p:cBhvr>
                                        <p:cTn id="24" dur="1000" fill="hold"/>
                                        <p:tgtEl>
                                          <p:spTgt spid="50"/>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2" presetClass="entr" presetSubtype="4" fill="hold" grpId="0" nodeType="afterEffect">
                                  <p:stCondLst>
                                    <p:cond delay="0"/>
                                  </p:stCondLst>
                                  <p:childTnLst>
                                    <p:set>
                                      <p:cBhvr>
                                        <p:cTn id="27" dur="1" fill="hold">
                                          <p:stCondLst>
                                            <p:cond delay="0"/>
                                          </p:stCondLst>
                                        </p:cTn>
                                        <p:tgtEl>
                                          <p:spTgt spid="63"/>
                                        </p:tgtEl>
                                        <p:attrNameLst>
                                          <p:attrName>style.visibility</p:attrName>
                                        </p:attrNameLst>
                                      </p:cBhvr>
                                      <p:to>
                                        <p:strVal val="visible"/>
                                      </p:to>
                                    </p:set>
                                    <p:anim calcmode="lin" valueType="num">
                                      <p:cBhvr additive="base">
                                        <p:cTn id="28" dur="500" fill="hold"/>
                                        <p:tgtEl>
                                          <p:spTgt spid="63"/>
                                        </p:tgtEl>
                                        <p:attrNameLst>
                                          <p:attrName>ppt_x</p:attrName>
                                        </p:attrNameLst>
                                      </p:cBhvr>
                                      <p:tavLst>
                                        <p:tav tm="0">
                                          <p:val>
                                            <p:strVal val="#ppt_x"/>
                                          </p:val>
                                        </p:tav>
                                        <p:tav tm="100000">
                                          <p:val>
                                            <p:strVal val="#ppt_x"/>
                                          </p:val>
                                        </p:tav>
                                      </p:tavLst>
                                    </p:anim>
                                    <p:anim calcmode="lin" valueType="num">
                                      <p:cBhvr additive="base">
                                        <p:cTn id="29" dur="500" fill="hold"/>
                                        <p:tgtEl>
                                          <p:spTgt spid="63"/>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500" fill="hold"/>
                                        <p:tgtEl>
                                          <p:spTgt spid="62"/>
                                        </p:tgtEl>
                                        <p:attrNameLst>
                                          <p:attrName>ppt_x</p:attrName>
                                        </p:attrNameLst>
                                      </p:cBhvr>
                                      <p:tavLst>
                                        <p:tav tm="0">
                                          <p:val>
                                            <p:strVal val="#ppt_x"/>
                                          </p:val>
                                        </p:tav>
                                        <p:tav tm="100000">
                                          <p:val>
                                            <p:strVal val="#ppt_x"/>
                                          </p:val>
                                        </p:tav>
                                      </p:tavLst>
                                    </p:anim>
                                    <p:anim calcmode="lin" valueType="num">
                                      <p:cBhvr additive="base">
                                        <p:cTn id="33" dur="500" fill="hold"/>
                                        <p:tgtEl>
                                          <p:spTgt spid="62"/>
                                        </p:tgtEl>
                                        <p:attrNameLst>
                                          <p:attrName>ppt_y</p:attrName>
                                        </p:attrNameLst>
                                      </p:cBhvr>
                                      <p:tavLst>
                                        <p:tav tm="0">
                                          <p:val>
                                            <p:strVal val="1+#ppt_h/2"/>
                                          </p:val>
                                        </p:tav>
                                        <p:tav tm="100000">
                                          <p:val>
                                            <p:strVal val="#ppt_y"/>
                                          </p:val>
                                        </p:tav>
                                      </p:tavLst>
                                    </p:anim>
                                  </p:childTnLst>
                                </p:cTn>
                              </p:par>
                            </p:childTnLst>
                          </p:cTn>
                        </p:par>
                        <p:par>
                          <p:cTn id="34" fill="hold">
                            <p:stCondLst>
                              <p:cond delay="1500"/>
                            </p:stCondLst>
                            <p:childTnLst>
                              <p:par>
                                <p:cTn id="35" presetID="2" presetClass="entr" presetSubtype="4"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par>
                          <p:cTn id="39" fill="hold">
                            <p:stCondLst>
                              <p:cond delay="2000"/>
                            </p:stCondLst>
                            <p:childTnLst>
                              <p:par>
                                <p:cTn id="40" presetID="2" presetClass="entr" presetSubtype="4" fill="hold" nodeType="afterEffect">
                                  <p:stCondLst>
                                    <p:cond delay="0"/>
                                  </p:stCondLst>
                                  <p:childTnLst>
                                    <p:set>
                                      <p:cBhvr>
                                        <p:cTn id="41" dur="1" fill="hold">
                                          <p:stCondLst>
                                            <p:cond delay="0"/>
                                          </p:stCondLst>
                                        </p:cTn>
                                        <p:tgtEl>
                                          <p:spTgt spid="64"/>
                                        </p:tgtEl>
                                        <p:attrNameLst>
                                          <p:attrName>style.visibility</p:attrName>
                                        </p:attrNameLst>
                                      </p:cBhvr>
                                      <p:to>
                                        <p:strVal val="visible"/>
                                      </p:to>
                                    </p:set>
                                    <p:anim calcmode="lin" valueType="num">
                                      <p:cBhvr additive="base">
                                        <p:cTn id="42" dur="500" fill="hold"/>
                                        <p:tgtEl>
                                          <p:spTgt spid="64"/>
                                        </p:tgtEl>
                                        <p:attrNameLst>
                                          <p:attrName>ppt_x</p:attrName>
                                        </p:attrNameLst>
                                      </p:cBhvr>
                                      <p:tavLst>
                                        <p:tav tm="0">
                                          <p:val>
                                            <p:strVal val="#ppt_x"/>
                                          </p:val>
                                        </p:tav>
                                        <p:tav tm="100000">
                                          <p:val>
                                            <p:strVal val="#ppt_x"/>
                                          </p:val>
                                        </p:tav>
                                      </p:tavLst>
                                    </p:anim>
                                    <p:anim calcmode="lin" valueType="num">
                                      <p:cBhvr additive="base">
                                        <p:cTn id="43"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fade">
                                      <p:cBhvr>
                                        <p:cTn id="48" dur="1000"/>
                                        <p:tgtEl>
                                          <p:spTgt spid="65"/>
                                        </p:tgtEl>
                                      </p:cBhvr>
                                    </p:animEffect>
                                    <p:anim calcmode="lin" valueType="num">
                                      <p:cBhvr>
                                        <p:cTn id="49" dur="1000" fill="hold"/>
                                        <p:tgtEl>
                                          <p:spTgt spid="65"/>
                                        </p:tgtEl>
                                        <p:attrNameLst>
                                          <p:attrName>ppt_x</p:attrName>
                                        </p:attrNameLst>
                                      </p:cBhvr>
                                      <p:tavLst>
                                        <p:tav tm="0">
                                          <p:val>
                                            <p:strVal val="#ppt_x"/>
                                          </p:val>
                                        </p:tav>
                                        <p:tav tm="100000">
                                          <p:val>
                                            <p:strVal val="#ppt_x"/>
                                          </p:val>
                                        </p:tav>
                                      </p:tavLst>
                                    </p:anim>
                                    <p:anim calcmode="lin" valueType="num">
                                      <p:cBhvr>
                                        <p:cTn id="50"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 calcmode="lin" valueType="num">
                                      <p:cBhvr>
                                        <p:cTn id="55" dur="1000" fill="hold"/>
                                        <p:tgtEl>
                                          <p:spTgt spid="4"/>
                                        </p:tgtEl>
                                        <p:attrNameLst>
                                          <p:attrName>ppt_w</p:attrName>
                                        </p:attrNameLst>
                                      </p:cBhvr>
                                      <p:tavLst>
                                        <p:tav tm="0">
                                          <p:val>
                                            <p:fltVal val="0"/>
                                          </p:val>
                                        </p:tav>
                                        <p:tav tm="100000">
                                          <p:val>
                                            <p:strVal val="#ppt_w"/>
                                          </p:val>
                                        </p:tav>
                                      </p:tavLst>
                                    </p:anim>
                                    <p:anim calcmode="lin" valueType="num">
                                      <p:cBhvr>
                                        <p:cTn id="56" dur="1000" fill="hold"/>
                                        <p:tgtEl>
                                          <p:spTgt spid="4"/>
                                        </p:tgtEl>
                                        <p:attrNameLst>
                                          <p:attrName>ppt_h</p:attrName>
                                        </p:attrNameLst>
                                      </p:cBhvr>
                                      <p:tavLst>
                                        <p:tav tm="0">
                                          <p:val>
                                            <p:fltVal val="0"/>
                                          </p:val>
                                        </p:tav>
                                        <p:tav tm="100000">
                                          <p:val>
                                            <p:strVal val="#ppt_h"/>
                                          </p:val>
                                        </p:tav>
                                      </p:tavLst>
                                    </p:anim>
                                    <p:anim calcmode="lin" valueType="num">
                                      <p:cBhvr>
                                        <p:cTn id="57" dur="1000" fill="hold"/>
                                        <p:tgtEl>
                                          <p:spTgt spid="4"/>
                                        </p:tgtEl>
                                        <p:attrNameLst>
                                          <p:attrName>style.rotation</p:attrName>
                                        </p:attrNameLst>
                                      </p:cBhvr>
                                      <p:tavLst>
                                        <p:tav tm="0">
                                          <p:val>
                                            <p:fltVal val="90"/>
                                          </p:val>
                                        </p:tav>
                                        <p:tav tm="100000">
                                          <p:val>
                                            <p:fltVal val="0"/>
                                          </p:val>
                                        </p:tav>
                                      </p:tavLst>
                                    </p:anim>
                                    <p:animEffect transition="in" filter="fade">
                                      <p:cBhvr>
                                        <p:cTn id="58" dur="1000"/>
                                        <p:tgtEl>
                                          <p:spTgt spid="4"/>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p:cTn id="61" dur="1000" fill="hold"/>
                                        <p:tgtEl>
                                          <p:spTgt spid="3"/>
                                        </p:tgtEl>
                                        <p:attrNameLst>
                                          <p:attrName>ppt_w</p:attrName>
                                        </p:attrNameLst>
                                      </p:cBhvr>
                                      <p:tavLst>
                                        <p:tav tm="0">
                                          <p:val>
                                            <p:fltVal val="0"/>
                                          </p:val>
                                        </p:tav>
                                        <p:tav tm="100000">
                                          <p:val>
                                            <p:strVal val="#ppt_w"/>
                                          </p:val>
                                        </p:tav>
                                      </p:tavLst>
                                    </p:anim>
                                    <p:anim calcmode="lin" valueType="num">
                                      <p:cBhvr>
                                        <p:cTn id="62" dur="1000" fill="hold"/>
                                        <p:tgtEl>
                                          <p:spTgt spid="3"/>
                                        </p:tgtEl>
                                        <p:attrNameLst>
                                          <p:attrName>ppt_h</p:attrName>
                                        </p:attrNameLst>
                                      </p:cBhvr>
                                      <p:tavLst>
                                        <p:tav tm="0">
                                          <p:val>
                                            <p:fltVal val="0"/>
                                          </p:val>
                                        </p:tav>
                                        <p:tav tm="100000">
                                          <p:val>
                                            <p:strVal val="#ppt_h"/>
                                          </p:val>
                                        </p:tav>
                                      </p:tavLst>
                                    </p:anim>
                                    <p:anim calcmode="lin" valueType="num">
                                      <p:cBhvr>
                                        <p:cTn id="63" dur="1000" fill="hold"/>
                                        <p:tgtEl>
                                          <p:spTgt spid="3"/>
                                        </p:tgtEl>
                                        <p:attrNameLst>
                                          <p:attrName>style.rotation</p:attrName>
                                        </p:attrNameLst>
                                      </p:cBhvr>
                                      <p:tavLst>
                                        <p:tav tm="0">
                                          <p:val>
                                            <p:fltVal val="90"/>
                                          </p:val>
                                        </p:tav>
                                        <p:tav tm="100000">
                                          <p:val>
                                            <p:fltVal val="0"/>
                                          </p:val>
                                        </p:tav>
                                      </p:tavLst>
                                    </p:anim>
                                    <p:animEffect transition="in" filter="fade">
                                      <p:cBhvr>
                                        <p:cTn id="6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0" grpId="0"/>
      <p:bldP spid="63" grpId="0" bldLvl="0" animBg="1"/>
      <p:bldP spid="2" grpId="0"/>
      <p:bldP spid="65"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31598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一、电流 电流密度</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0" name="Rectangle 62"/>
          <p:cNvSpPr/>
          <p:nvPr/>
        </p:nvSpPr>
        <p:spPr>
          <a:xfrm>
            <a:off x="529388" y="817159"/>
            <a:ext cx="4618676" cy="954107"/>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smtClean="0">
                <a:solidFill>
                  <a:srgbClr val="C00000"/>
                </a:solidFill>
                <a:latin typeface="楷体_GB2312" pitchFamily="49" charset="-122"/>
                <a:ea typeface="楷体_GB2312" pitchFamily="49" charset="-122"/>
              </a:rPr>
              <a:t>3</a:t>
            </a:r>
            <a:r>
              <a:rPr kumimoji="1" lang="en-US" altLang="zh-CN"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电流密度：</a:t>
            </a:r>
            <a:endPar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p:txBody>
      </p:sp>
      <p:sp>
        <p:nvSpPr>
          <p:cNvPr id="49" name="矩形 4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50" name="Rectangle 62"/>
          <p:cNvSpPr/>
          <p:nvPr/>
        </p:nvSpPr>
        <p:spPr>
          <a:xfrm>
            <a:off x="703477" y="1321604"/>
            <a:ext cx="4270498" cy="523220"/>
          </a:xfrm>
          <a:prstGeom prst="rect">
            <a:avLst/>
          </a:prstGeom>
          <a:noFill/>
          <a:ln w="9525">
            <a:noFill/>
          </a:ln>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1" lang="zh-CN" altLang="en-US" sz="2800" b="1" i="0" u="none" strike="noStrike" kern="1200" cap="none" spc="0" normalizeH="0" baseline="0" noProof="0" smtClean="0">
                <a:ln>
                  <a:noFill/>
                </a:ln>
                <a:solidFill>
                  <a:schemeClr val="accent1">
                    <a:lumMod val="75000"/>
                  </a:schemeClr>
                </a:solidFill>
                <a:effectLst/>
                <a:uLnTx/>
                <a:uFillTx/>
                <a:latin typeface="楷体_GB2312" pitchFamily="49" charset="-122"/>
                <a:ea typeface="楷体_GB2312" pitchFamily="49" charset="-122"/>
                <a:cs typeface="+mn-cs"/>
              </a:rPr>
              <a:t>方向</a:t>
            </a:r>
            <a:r>
              <a:rPr kumimoji="1" lang="zh-CN" altLang="en-US" sz="2800" b="1" i="0" u="none" strike="noStrike" kern="1200" cap="none" spc="0" normalizeH="0" baseline="0" noProof="0" smtClean="0">
                <a:ln>
                  <a:noFill/>
                </a:ln>
                <a:solidFill>
                  <a:schemeClr val="tx2"/>
                </a:solidFill>
                <a:effectLst/>
                <a:uLnTx/>
                <a:uFillTx/>
                <a:latin typeface="楷体_GB2312" pitchFamily="49" charset="-122"/>
                <a:ea typeface="楷体_GB2312" pitchFamily="49" charset="-122"/>
                <a:cs typeface="+mn-cs"/>
              </a:rPr>
              <a:t>规定</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graphicFrame>
        <p:nvGraphicFramePr>
          <p:cNvPr id="64" name="Object 50"/>
          <p:cNvGraphicFramePr>
            <a:graphicFrameLocks noChangeAspect="1"/>
          </p:cNvGraphicFramePr>
          <p:nvPr/>
        </p:nvGraphicFramePr>
        <p:xfrm>
          <a:off x="2214562" y="3722997"/>
          <a:ext cx="982663" cy="617537"/>
        </p:xfrm>
        <a:graphic>
          <a:graphicData uri="http://schemas.openxmlformats.org/presentationml/2006/ole">
            <mc:AlternateContent xmlns:mc="http://schemas.openxmlformats.org/markup-compatibility/2006">
              <mc:Choice xmlns:v="urn:schemas-microsoft-com:vml" Requires="v">
                <p:oleObj spid="_x0000_s27785" name="Equation" r:id="rId1" imgW="8839200" imgH="5181600" progId="Equation.DSMT4">
                  <p:embed/>
                </p:oleObj>
              </mc:Choice>
              <mc:Fallback>
                <p:oleObj name="Equation" r:id="rId1" imgW="8839200" imgH="5181600" progId="Equation.DSMT4">
                  <p:embed/>
                  <p:pic>
                    <p:nvPicPr>
                      <p:cNvPr id="0" name="Object 50"/>
                      <p:cNvPicPr>
                        <a:picLocks noChangeAspect="1" noChangeArrowheads="1"/>
                      </p:cNvPicPr>
                      <p:nvPr/>
                    </p:nvPicPr>
                    <p:blipFill>
                      <a:blip r:embed="rId2"/>
                      <a:srcRect/>
                      <a:stretch>
                        <a:fillRect/>
                      </a:stretch>
                    </p:blipFill>
                    <p:spPr bwMode="auto">
                      <a:xfrm>
                        <a:off x="2214562" y="3722997"/>
                        <a:ext cx="982663"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780170" y="3798761"/>
            <a:ext cx="5367510" cy="523220"/>
          </a:xfrm>
          <a:prstGeom prst="rect">
            <a:avLst/>
          </a:prstGeom>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单位</a:t>
            </a:r>
            <a:endParaRPr kumimoji="0" lang="zh-CN" altLang="en-US" sz="2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65" name="Rectangle 62"/>
          <p:cNvSpPr/>
          <p:nvPr/>
        </p:nvSpPr>
        <p:spPr>
          <a:xfrm>
            <a:off x="780170" y="4436020"/>
            <a:ext cx="5914820" cy="523220"/>
          </a:xfrm>
          <a:prstGeom prst="rect">
            <a:avLst/>
          </a:prstGeom>
          <a:noFill/>
          <a:ln w="9525">
            <a:noFill/>
          </a:ln>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电流是电流密度的通量</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grpSp>
        <p:nvGrpSpPr>
          <p:cNvPr id="70" name="Group 23"/>
          <p:cNvGrpSpPr/>
          <p:nvPr/>
        </p:nvGrpSpPr>
        <p:grpSpPr bwMode="auto">
          <a:xfrm>
            <a:off x="2740025" y="1241226"/>
            <a:ext cx="5310188" cy="641350"/>
            <a:chOff x="1743" y="700"/>
            <a:chExt cx="3345" cy="404"/>
          </a:xfrm>
        </p:grpSpPr>
        <p:sp>
          <p:nvSpPr>
            <p:cNvPr id="71" name="Text Box 24"/>
            <p:cNvSpPr txBox="1">
              <a:spLocks noChangeArrowheads="1"/>
            </p:cNvSpPr>
            <p:nvPr/>
          </p:nvSpPr>
          <p:spPr bwMode="auto">
            <a:xfrm>
              <a:off x="2367" y="757"/>
              <a:ext cx="272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该点</a:t>
              </a:r>
              <a:r>
                <a:rPr kumimoji="0" lang="zh-CN" altLang="en-US" sz="2800" b="1" i="0" u="none" strike="noStrike" kern="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rPr>
                <a:t>正</a:t>
              </a:r>
              <a:r>
                <a:rPr kumimoji="0" lang="zh-CN" altLang="en-US" sz="2800" b="1" i="0" u="none" strike="noStrike" kern="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rPr>
                <a:t>电荷</a:t>
              </a: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运动方向</a:t>
              </a:r>
              <a:endPar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aphicFrame>
          <p:nvGraphicFramePr>
            <p:cNvPr id="72" name="Object 25"/>
            <p:cNvGraphicFramePr>
              <a:graphicFrameLocks noChangeAspect="1"/>
            </p:cNvGraphicFramePr>
            <p:nvPr/>
          </p:nvGraphicFramePr>
          <p:xfrm>
            <a:off x="1743" y="700"/>
            <a:ext cx="335" cy="404"/>
          </p:xfrm>
          <a:graphic>
            <a:graphicData uri="http://schemas.openxmlformats.org/presentationml/2006/ole">
              <mc:AlternateContent xmlns:mc="http://schemas.openxmlformats.org/markup-compatibility/2006">
                <mc:Choice xmlns:v="urn:schemas-microsoft-com:vml" Requires="v">
                  <p:oleObj spid="_x0000_s27786" name="公式" r:id="rId3" imgW="139700" imgH="215900" progId="Equation.3">
                    <p:embed/>
                  </p:oleObj>
                </mc:Choice>
                <mc:Fallback>
                  <p:oleObj name="公式" r:id="rId3" imgW="139700" imgH="215900"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3" y="700"/>
                          <a:ext cx="335"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3" name="Line 26"/>
            <p:cNvSpPr>
              <a:spLocks noChangeShapeType="1"/>
            </p:cNvSpPr>
            <p:nvPr/>
          </p:nvSpPr>
          <p:spPr bwMode="auto">
            <a:xfrm>
              <a:off x="2031" y="940"/>
              <a:ext cx="336" cy="0"/>
            </a:xfrm>
            <a:prstGeom prst="line">
              <a:avLst/>
            </a:prstGeom>
            <a:noFill/>
            <a:ln w="41275">
              <a:solidFill>
                <a:srgbClr val="CC00CC"/>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graphicFrame>
        <p:nvGraphicFramePr>
          <p:cNvPr id="76" name="Object 29"/>
          <p:cNvGraphicFramePr>
            <a:graphicFrameLocks noChangeAspect="1"/>
          </p:cNvGraphicFramePr>
          <p:nvPr/>
        </p:nvGraphicFramePr>
        <p:xfrm>
          <a:off x="2681667" y="2711916"/>
          <a:ext cx="2016125" cy="1252538"/>
        </p:xfrm>
        <a:graphic>
          <a:graphicData uri="http://schemas.openxmlformats.org/presentationml/2006/ole">
            <mc:AlternateContent xmlns:mc="http://schemas.openxmlformats.org/markup-compatibility/2006">
              <mc:Choice xmlns:v="urn:schemas-microsoft-com:vml" Requires="v">
                <p:oleObj spid="_x0000_s27787" name="Equation" r:id="rId5" imgW="685800" imgH="431800" progId="Equation.DSMT4">
                  <p:embed/>
                </p:oleObj>
              </mc:Choice>
              <mc:Fallback>
                <p:oleObj name="Equation" r:id="rId5" imgW="685800" imgH="431800" progId="Equation.DSMT4">
                  <p:embed/>
                  <p:pic>
                    <p:nvPicPr>
                      <p:cNvPr id="0" name="Object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1667" y="2711916"/>
                        <a:ext cx="2016125" cy="125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 name="Rectangle 62"/>
          <p:cNvSpPr/>
          <p:nvPr/>
        </p:nvSpPr>
        <p:spPr>
          <a:xfrm>
            <a:off x="709810" y="1877426"/>
            <a:ext cx="7933439" cy="1384995"/>
          </a:xfrm>
          <a:prstGeom prst="rect">
            <a:avLst/>
          </a:prstGeom>
          <a:noFill/>
          <a:ln w="9525">
            <a:noFill/>
          </a:ln>
        </p:spPr>
        <p:txBody>
          <a:bodyPr wrap="square">
            <a:spAutoFit/>
          </a:bodyPr>
          <a:lstStyle/>
          <a:p>
            <a:pPr marL="342900" indent="-342900">
              <a:buFont typeface="Wingdings" panose="05000000000000000000" pitchFamily="2" charset="2"/>
              <a:buChar char="Ø"/>
              <a:defRPr/>
            </a:pPr>
            <a:r>
              <a:rPr lang="zh-CN" altLang="en-US" sz="2800" b="1" smtClean="0">
                <a:solidFill>
                  <a:srgbClr val="0066FF"/>
                </a:solidFill>
              </a:rPr>
              <a:t>大</a:t>
            </a:r>
            <a:r>
              <a:rPr lang="zh-CN" altLang="en-US" sz="2800" b="1">
                <a:solidFill>
                  <a:srgbClr val="0066FF"/>
                </a:solidFill>
              </a:rPr>
              <a:t>小</a:t>
            </a:r>
            <a:r>
              <a:rPr lang="zh-CN" altLang="en-US" sz="2800" b="1">
                <a:solidFill>
                  <a:schemeClr val="tx2"/>
                </a:solidFill>
              </a:rPr>
              <a:t>规定：等于垂直于该点电荷运动方向的单位面积上的电流强度</a:t>
            </a:r>
            <a:endParaRPr lang="zh-CN" altLang="en-US" sz="2800" b="1">
              <a:solidFill>
                <a:schemeClr val="tx2"/>
              </a:solidFill>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1" lang="zh-CN" altLang="en-US" sz="2800" b="1">
                <a:solidFill>
                  <a:srgbClr val="0070C0"/>
                </a:solidFill>
                <a:latin typeface="楷体_GB2312" pitchFamily="49" charset="-122"/>
                <a:ea typeface="楷体_GB2312" pitchFamily="49" charset="-122"/>
              </a:rPr>
              <a:t>定义式</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graphicFrame>
        <p:nvGraphicFramePr>
          <p:cNvPr id="78" name="Object 2"/>
          <p:cNvGraphicFramePr>
            <a:graphicFrameLocks noChangeAspect="1"/>
          </p:cNvGraphicFramePr>
          <p:nvPr/>
        </p:nvGraphicFramePr>
        <p:xfrm>
          <a:off x="1733826" y="5576616"/>
          <a:ext cx="2209800" cy="800100"/>
        </p:xfrm>
        <a:graphic>
          <a:graphicData uri="http://schemas.openxmlformats.org/presentationml/2006/ole">
            <mc:AlternateContent xmlns:mc="http://schemas.openxmlformats.org/markup-compatibility/2006">
              <mc:Choice xmlns:v="urn:schemas-microsoft-com:vml" Requires="v">
                <p:oleObj spid="_x0000_s27788" name="Equation" r:id="rId7" imgW="761365" imgH="266700" progId="Equation.3">
                  <p:embed/>
                </p:oleObj>
              </mc:Choice>
              <mc:Fallback>
                <p:oleObj name="Equation" r:id="rId7" imgW="761365" imgH="2667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33826" y="5576616"/>
                        <a:ext cx="2209800" cy="800100"/>
                      </a:xfrm>
                      <a:prstGeom prst="rect">
                        <a:avLst/>
                      </a:prstGeom>
                      <a:gradFill rotWithShape="0">
                        <a:gsLst>
                          <a:gs pos="0">
                            <a:srgbClr val="00CC99"/>
                          </a:gs>
                          <a:gs pos="100000">
                            <a:srgbClr val="FFFFFF"/>
                          </a:gs>
                        </a:gsLst>
                        <a:lin ang="5400000" scaled="1"/>
                      </a:gradFill>
                      <a:ln w="127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 name="Object 3"/>
          <p:cNvGraphicFramePr>
            <a:graphicFrameLocks noChangeAspect="1"/>
          </p:cNvGraphicFramePr>
          <p:nvPr/>
        </p:nvGraphicFramePr>
        <p:xfrm>
          <a:off x="1169688" y="4928916"/>
          <a:ext cx="3816350" cy="647700"/>
        </p:xfrm>
        <a:graphic>
          <a:graphicData uri="http://schemas.openxmlformats.org/presentationml/2006/ole">
            <mc:AlternateContent xmlns:mc="http://schemas.openxmlformats.org/markup-compatibility/2006">
              <mc:Choice xmlns:v="urn:schemas-microsoft-com:vml" Requires="v">
                <p:oleObj spid="_x0000_s27789" name="Equation" r:id="rId9" imgW="1511300" imgH="241300" progId="Equation.3">
                  <p:embed/>
                </p:oleObj>
              </mc:Choice>
              <mc:Fallback>
                <p:oleObj name="Equation" r:id="rId9" imgW="1511300" imgH="2413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69688" y="4928916"/>
                        <a:ext cx="3816350"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 name="Oval 6"/>
          <p:cNvSpPr>
            <a:spLocks noChangeArrowheads="1"/>
          </p:cNvSpPr>
          <p:nvPr/>
        </p:nvSpPr>
        <p:spPr bwMode="auto">
          <a:xfrm rot="715387">
            <a:off x="6350047" y="4122458"/>
            <a:ext cx="228600" cy="669925"/>
          </a:xfrm>
          <a:prstGeom prst="ellipse">
            <a:avLst/>
          </a:prstGeom>
          <a:solidFill>
            <a:srgbClr val="FFCCFF"/>
          </a:solidFill>
          <a:ln w="9525">
            <a:solidFill>
              <a:srgbClr val="CC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81" name="Oval 7"/>
          <p:cNvSpPr>
            <a:spLocks noChangeArrowheads="1"/>
          </p:cNvSpPr>
          <p:nvPr/>
        </p:nvSpPr>
        <p:spPr bwMode="auto">
          <a:xfrm rot="20722748">
            <a:off x="6500860" y="4108170"/>
            <a:ext cx="227012" cy="728663"/>
          </a:xfrm>
          <a:prstGeom prst="ellipse">
            <a:avLst/>
          </a:prstGeom>
          <a:solidFill>
            <a:srgbClr val="FF66FF"/>
          </a:solidFill>
          <a:ln w="9525">
            <a:solidFill>
              <a:srgbClr val="CC00CC"/>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nvGrpSpPr>
          <p:cNvPr id="82" name="Group 8"/>
          <p:cNvGrpSpPr/>
          <p:nvPr/>
        </p:nvGrpSpPr>
        <p:grpSpPr bwMode="auto">
          <a:xfrm>
            <a:off x="6661197" y="3517620"/>
            <a:ext cx="1184275" cy="952500"/>
            <a:chOff x="4198" y="2640"/>
            <a:chExt cx="746" cy="600"/>
          </a:xfrm>
        </p:grpSpPr>
        <p:sp>
          <p:nvSpPr>
            <p:cNvPr id="83" name="Line 9"/>
            <p:cNvSpPr>
              <a:spLocks noChangeShapeType="1"/>
            </p:cNvSpPr>
            <p:nvPr/>
          </p:nvSpPr>
          <p:spPr bwMode="auto">
            <a:xfrm flipV="1">
              <a:off x="4198" y="2856"/>
              <a:ext cx="384" cy="384"/>
            </a:xfrm>
            <a:prstGeom prst="line">
              <a:avLst/>
            </a:prstGeom>
            <a:noFill/>
            <a:ln w="28575">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84" name="Object 10"/>
            <p:cNvGraphicFramePr>
              <a:graphicFrameLocks noChangeAspect="1"/>
            </p:cNvGraphicFramePr>
            <p:nvPr/>
          </p:nvGraphicFramePr>
          <p:xfrm>
            <a:off x="4560" y="2640"/>
            <a:ext cx="384" cy="367"/>
          </p:xfrm>
          <a:graphic>
            <a:graphicData uri="http://schemas.openxmlformats.org/presentationml/2006/ole">
              <mc:AlternateContent xmlns:mc="http://schemas.openxmlformats.org/markup-compatibility/2006">
                <mc:Choice xmlns:v="urn:schemas-microsoft-com:vml" Requires="v">
                  <p:oleObj spid="_x0000_s27790" name="Equation" r:id="rId11" imgW="215900" imgH="203200" progId="Equation.3">
                    <p:embed/>
                  </p:oleObj>
                </mc:Choice>
                <mc:Fallback>
                  <p:oleObj name="Equation" r:id="rId11" imgW="215900" imgH="2032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60" y="2640"/>
                          <a:ext cx="384"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5" name="Group 11"/>
          <p:cNvGrpSpPr/>
          <p:nvPr/>
        </p:nvGrpSpPr>
        <p:grpSpPr bwMode="auto">
          <a:xfrm>
            <a:off x="6653260" y="4457420"/>
            <a:ext cx="1268412" cy="736600"/>
            <a:chOff x="4080" y="3264"/>
            <a:chExt cx="799" cy="528"/>
          </a:xfrm>
        </p:grpSpPr>
        <p:sp>
          <p:nvSpPr>
            <p:cNvPr id="86" name="Line 12"/>
            <p:cNvSpPr>
              <a:spLocks noChangeShapeType="1"/>
            </p:cNvSpPr>
            <p:nvPr/>
          </p:nvSpPr>
          <p:spPr bwMode="auto">
            <a:xfrm>
              <a:off x="4080" y="3264"/>
              <a:ext cx="470" cy="144"/>
            </a:xfrm>
            <a:prstGeom prst="line">
              <a:avLst/>
            </a:prstGeom>
            <a:noFill/>
            <a:ln w="3810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87" name="Object 13"/>
            <p:cNvGraphicFramePr>
              <a:graphicFrameLocks noChangeAspect="1"/>
            </p:cNvGraphicFramePr>
            <p:nvPr/>
          </p:nvGraphicFramePr>
          <p:xfrm>
            <a:off x="4512" y="3312"/>
            <a:ext cx="367" cy="480"/>
          </p:xfrm>
          <a:graphic>
            <a:graphicData uri="http://schemas.openxmlformats.org/presentationml/2006/ole">
              <mc:AlternateContent xmlns:mc="http://schemas.openxmlformats.org/markup-compatibility/2006">
                <mc:Choice xmlns:v="urn:schemas-microsoft-com:vml" Requires="v">
                  <p:oleObj spid="_x0000_s27791" name="公式" r:id="rId13" imgW="139700" imgH="215900" progId="Equation.3">
                    <p:embed/>
                  </p:oleObj>
                </mc:Choice>
                <mc:Fallback>
                  <p:oleObj name="公式" r:id="rId13" imgW="139700" imgH="215900"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 y="3312"/>
                          <a:ext cx="367"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8" name="Object 14"/>
          <p:cNvGraphicFramePr>
            <a:graphicFrameLocks noChangeAspect="1"/>
          </p:cNvGraphicFramePr>
          <p:nvPr/>
        </p:nvGraphicFramePr>
        <p:xfrm>
          <a:off x="6854872" y="4189133"/>
          <a:ext cx="274638" cy="334962"/>
        </p:xfrm>
        <a:graphic>
          <a:graphicData uri="http://schemas.openxmlformats.org/presentationml/2006/ole">
            <mc:AlternateContent xmlns:mc="http://schemas.openxmlformats.org/markup-compatibility/2006">
              <mc:Choice xmlns:v="urn:schemas-microsoft-com:vml" Requires="v">
                <p:oleObj spid="_x0000_s27792" name="Equation" r:id="rId14" imgW="139700" imgH="139700" progId="Equation.3">
                  <p:embed/>
                </p:oleObj>
              </mc:Choice>
              <mc:Fallback>
                <p:oleObj name="Equation" r:id="rId14" imgW="139700" imgH="139700" progId="Equation.3">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54872" y="4189133"/>
                        <a:ext cx="274638" cy="33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9" name="Group 15"/>
          <p:cNvGrpSpPr/>
          <p:nvPr/>
        </p:nvGrpSpPr>
        <p:grpSpPr bwMode="auto">
          <a:xfrm>
            <a:off x="5330872" y="3289020"/>
            <a:ext cx="3352800" cy="2133600"/>
            <a:chOff x="3360" y="2496"/>
            <a:chExt cx="2112" cy="1344"/>
          </a:xfrm>
        </p:grpSpPr>
        <p:sp>
          <p:nvSpPr>
            <p:cNvPr id="90" name="Rectangle 16"/>
            <p:cNvSpPr>
              <a:spLocks noChangeArrowheads="1"/>
            </p:cNvSpPr>
            <p:nvPr/>
          </p:nvSpPr>
          <p:spPr bwMode="auto">
            <a:xfrm>
              <a:off x="3360" y="2496"/>
              <a:ext cx="2112" cy="1344"/>
            </a:xfrm>
            <a:prstGeom prst="rect">
              <a:avLst/>
            </a:prstGeom>
            <a:noFill/>
            <a:ln w="127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91" name="Oval 17"/>
            <p:cNvSpPr>
              <a:spLocks noChangeArrowheads="1"/>
            </p:cNvSpPr>
            <p:nvPr/>
          </p:nvSpPr>
          <p:spPr bwMode="auto">
            <a:xfrm>
              <a:off x="3571" y="2909"/>
              <a:ext cx="174" cy="510"/>
            </a:xfrm>
            <a:prstGeom prst="ellipse">
              <a:avLst/>
            </a:prstGeom>
            <a:noFill/>
            <a:ln w="22225">
              <a:solidFill>
                <a:srgbClr val="0000FF"/>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92" name="Oval 18"/>
            <p:cNvSpPr>
              <a:spLocks noChangeArrowheads="1"/>
            </p:cNvSpPr>
            <p:nvPr/>
          </p:nvSpPr>
          <p:spPr bwMode="auto">
            <a:xfrm>
              <a:off x="4989" y="2695"/>
              <a:ext cx="259" cy="1016"/>
            </a:xfrm>
            <a:prstGeom prst="ellipse">
              <a:avLst/>
            </a:prstGeom>
            <a:noFill/>
            <a:ln w="22225">
              <a:solidFill>
                <a:srgbClr val="0000FF"/>
              </a:solidFill>
              <a:rou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93" name="Freeform 19"/>
            <p:cNvSpPr/>
            <p:nvPr/>
          </p:nvSpPr>
          <p:spPr bwMode="auto">
            <a:xfrm>
              <a:off x="3657" y="2664"/>
              <a:ext cx="1460" cy="245"/>
            </a:xfrm>
            <a:custGeom>
              <a:avLst/>
              <a:gdLst>
                <a:gd name="T0" fmla="*/ 0 w 1509"/>
                <a:gd name="T1" fmla="*/ 343 h 207"/>
                <a:gd name="T2" fmla="*/ 217 w 1509"/>
                <a:gd name="T3" fmla="*/ 207 h 207"/>
                <a:gd name="T4" fmla="*/ 480 w 1509"/>
                <a:gd name="T5" fmla="*/ 99 h 207"/>
                <a:gd name="T6" fmla="*/ 714 w 1509"/>
                <a:gd name="T7" fmla="*/ 37 h 207"/>
                <a:gd name="T8" fmla="*/ 1050 w 1509"/>
                <a:gd name="T9" fmla="*/ 1 h 207"/>
                <a:gd name="T10" fmla="*/ 1367 w 1509"/>
                <a:gd name="T11" fmla="*/ 25 h 2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09" h="207">
                  <a:moveTo>
                    <a:pt x="0" y="207"/>
                  </a:moveTo>
                  <a:cubicBezTo>
                    <a:pt x="40" y="193"/>
                    <a:pt x="152" y="149"/>
                    <a:pt x="240" y="125"/>
                  </a:cubicBezTo>
                  <a:cubicBezTo>
                    <a:pt x="328" y="101"/>
                    <a:pt x="439" y="77"/>
                    <a:pt x="530" y="60"/>
                  </a:cubicBezTo>
                  <a:cubicBezTo>
                    <a:pt x="621" y="43"/>
                    <a:pt x="684" y="32"/>
                    <a:pt x="789" y="22"/>
                  </a:cubicBezTo>
                  <a:cubicBezTo>
                    <a:pt x="894" y="12"/>
                    <a:pt x="1039" y="2"/>
                    <a:pt x="1159" y="1"/>
                  </a:cubicBezTo>
                  <a:cubicBezTo>
                    <a:pt x="1279" y="0"/>
                    <a:pt x="1436" y="12"/>
                    <a:pt x="1509" y="15"/>
                  </a:cubicBezTo>
                </a:path>
              </a:pathLst>
            </a:custGeom>
            <a:noFill/>
            <a:ln w="22225" cmpd="sng">
              <a:solidFill>
                <a:srgbClr val="0000FF"/>
              </a:solidFill>
              <a:round/>
              <a:tailEnd type="none" w="sm"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94" name="Freeform 20"/>
            <p:cNvSpPr/>
            <p:nvPr/>
          </p:nvSpPr>
          <p:spPr bwMode="auto">
            <a:xfrm>
              <a:off x="3650" y="3420"/>
              <a:ext cx="1461" cy="291"/>
            </a:xfrm>
            <a:custGeom>
              <a:avLst/>
              <a:gdLst>
                <a:gd name="T0" fmla="*/ 0 w 1509"/>
                <a:gd name="T1" fmla="*/ 0 h 247"/>
                <a:gd name="T2" fmla="*/ 472 w 1509"/>
                <a:gd name="T3" fmla="*/ 157 h 247"/>
                <a:gd name="T4" fmla="*/ 1370 w 1509"/>
                <a:gd name="T5" fmla="*/ 404 h 247"/>
                <a:gd name="T6" fmla="*/ 0 60000 65536"/>
                <a:gd name="T7" fmla="*/ 0 60000 65536"/>
                <a:gd name="T8" fmla="*/ 0 60000 65536"/>
              </a:gdLst>
              <a:ahLst/>
              <a:cxnLst>
                <a:cxn ang="T6">
                  <a:pos x="T0" y="T1"/>
                </a:cxn>
                <a:cxn ang="T7">
                  <a:pos x="T2" y="T3"/>
                </a:cxn>
                <a:cxn ang="T8">
                  <a:pos x="T4" y="T5"/>
                </a:cxn>
              </a:cxnLst>
              <a:rect l="0" t="0" r="r" b="b"/>
              <a:pathLst>
                <a:path w="1509" h="247">
                  <a:moveTo>
                    <a:pt x="0" y="0"/>
                  </a:moveTo>
                  <a:cubicBezTo>
                    <a:pt x="87" y="16"/>
                    <a:pt x="270" y="55"/>
                    <a:pt x="521" y="96"/>
                  </a:cubicBezTo>
                  <a:cubicBezTo>
                    <a:pt x="772" y="137"/>
                    <a:pt x="1303" y="216"/>
                    <a:pt x="1509" y="247"/>
                  </a:cubicBezTo>
                </a:path>
              </a:pathLst>
            </a:custGeom>
            <a:noFill/>
            <a:ln w="22225" cmpd="sng">
              <a:solidFill>
                <a:srgbClr val="0000FF"/>
              </a:solidFill>
              <a:round/>
              <a:tailEnd type="none" w="sm" len="lg"/>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95" name="Line 21"/>
            <p:cNvSpPr>
              <a:spLocks noChangeShapeType="1"/>
            </p:cNvSpPr>
            <p:nvPr/>
          </p:nvSpPr>
          <p:spPr bwMode="auto">
            <a:xfrm>
              <a:off x="5050" y="3210"/>
              <a:ext cx="367" cy="91"/>
            </a:xfrm>
            <a:prstGeom prst="line">
              <a:avLst/>
            </a:prstGeom>
            <a:noFill/>
            <a:ln w="3810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96" name="Object 22"/>
            <p:cNvGraphicFramePr>
              <a:graphicFrameLocks noChangeAspect="1"/>
            </p:cNvGraphicFramePr>
            <p:nvPr/>
          </p:nvGraphicFramePr>
          <p:xfrm>
            <a:off x="5299" y="2992"/>
            <a:ext cx="131" cy="241"/>
          </p:xfrm>
          <a:graphic>
            <a:graphicData uri="http://schemas.openxmlformats.org/presentationml/2006/ole">
              <mc:AlternateContent xmlns:mc="http://schemas.openxmlformats.org/markup-compatibility/2006">
                <mc:Choice xmlns:v="urn:schemas-microsoft-com:vml" Requires="v">
                  <p:oleObj spid="_x0000_s27793" name="Equation" r:id="rId16" imgW="165100" imgH="228600" progId="Equation.3">
                    <p:embed/>
                  </p:oleObj>
                </mc:Choice>
                <mc:Fallback>
                  <p:oleObj name="Equation" r:id="rId16" imgW="165100" imgH="228600" progId="Equation.3">
                    <p:embed/>
                    <p:pic>
                      <p:nvPicPr>
                        <p:cNvPr id="0"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299" y="2992"/>
                          <a:ext cx="131"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box(in)">
                                      <p:cBhvr>
                                        <p:cTn id="7" dur="500"/>
                                        <p:tgtEl>
                                          <p:spTgt spid="89"/>
                                        </p:tgtEl>
                                      </p:cBhvr>
                                    </p:animEffect>
                                  </p:childTnLst>
                                </p:cTn>
                              </p:par>
                              <p:par>
                                <p:cTn id="8" presetID="18" presetClass="entr" presetSubtype="6" fill="hold" nodeType="withEffect">
                                  <p:stCondLst>
                                    <p:cond delay="0"/>
                                  </p:stCondLst>
                                  <p:childTnLst>
                                    <p:set>
                                      <p:cBhvr>
                                        <p:cTn id="9" dur="1" fill="hold">
                                          <p:stCondLst>
                                            <p:cond delay="0"/>
                                          </p:stCondLst>
                                        </p:cTn>
                                        <p:tgtEl>
                                          <p:spTgt spid="85"/>
                                        </p:tgtEl>
                                        <p:attrNameLst>
                                          <p:attrName>style.visibility</p:attrName>
                                        </p:attrNameLst>
                                      </p:cBhvr>
                                      <p:to>
                                        <p:strVal val="visible"/>
                                      </p:to>
                                    </p:set>
                                    <p:animEffect transition="in" filter="strips(downRight)">
                                      <p:cBhvr>
                                        <p:cTn id="10" dur="500"/>
                                        <p:tgtEl>
                                          <p:spTgt spid="85"/>
                                        </p:tgtEl>
                                      </p:cBhvr>
                                    </p:animEffect>
                                  </p:childTnLst>
                                </p:cTn>
                              </p:par>
                              <p:par>
                                <p:cTn id="11" presetID="4" presetClass="entr" presetSubtype="32"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box(out)">
                                      <p:cBhvr>
                                        <p:cTn id="13" dur="500"/>
                                        <p:tgtEl>
                                          <p:spTgt spid="80"/>
                                        </p:tgtEl>
                                      </p:cBhvr>
                                    </p:animEffect>
                                  </p:childTnLst>
                                </p:cTn>
                              </p:par>
                              <p:par>
                                <p:cTn id="14" presetID="18" presetClass="entr" presetSubtype="3" fill="hold" nodeType="withEffect">
                                  <p:stCondLst>
                                    <p:cond delay="0"/>
                                  </p:stCondLst>
                                  <p:childTnLst>
                                    <p:set>
                                      <p:cBhvr>
                                        <p:cTn id="15" dur="1" fill="hold">
                                          <p:stCondLst>
                                            <p:cond delay="0"/>
                                          </p:stCondLst>
                                        </p:cTn>
                                        <p:tgtEl>
                                          <p:spTgt spid="82"/>
                                        </p:tgtEl>
                                        <p:attrNameLst>
                                          <p:attrName>style.visibility</p:attrName>
                                        </p:attrNameLst>
                                      </p:cBhvr>
                                      <p:to>
                                        <p:strVal val="visible"/>
                                      </p:to>
                                    </p:set>
                                    <p:animEffect transition="in" filter="strips(upRight)">
                                      <p:cBhvr>
                                        <p:cTn id="16" dur="500"/>
                                        <p:tgtEl>
                                          <p:spTgt spid="82"/>
                                        </p:tgtEl>
                                      </p:cBhvr>
                                    </p:animEffect>
                                  </p:childTnLst>
                                </p:cTn>
                              </p:par>
                              <p:par>
                                <p:cTn id="17" presetID="1" presetClass="entr" presetSubtype="0" fill="hold" nodeType="withEffect">
                                  <p:stCondLst>
                                    <p:cond delay="0"/>
                                  </p:stCondLst>
                                  <p:childTnLst>
                                    <p:set>
                                      <p:cBhvr>
                                        <p:cTn id="18" dur="1" fill="hold">
                                          <p:stCondLst>
                                            <p:cond delay="499"/>
                                          </p:stCondLst>
                                        </p:cTn>
                                        <p:tgtEl>
                                          <p:spTgt spid="88"/>
                                        </p:tgtEl>
                                        <p:attrNameLst>
                                          <p:attrName>style.visibility</p:attrName>
                                        </p:attrNameLst>
                                      </p:cBhvr>
                                      <p:to>
                                        <p:strVal val="visible"/>
                                      </p:to>
                                    </p:set>
                                  </p:childTnLst>
                                </p:cTn>
                              </p:par>
                              <p:par>
                                <p:cTn id="19" presetID="4" presetClass="entr" presetSubtype="16"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animEffect transition="in" filter="box(in)">
                                      <p:cBhvr>
                                        <p:cTn id="21" dur="500"/>
                                        <p:tgtEl>
                                          <p:spTgt spid="81"/>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1000"/>
                                        <p:tgtEl>
                                          <p:spTgt spid="30"/>
                                        </p:tgtEl>
                                      </p:cBhvr>
                                    </p:animEffect>
                                    <p:anim calcmode="lin" valueType="num">
                                      <p:cBhvr>
                                        <p:cTn id="27" dur="1000" fill="hold"/>
                                        <p:tgtEl>
                                          <p:spTgt spid="30"/>
                                        </p:tgtEl>
                                        <p:attrNameLst>
                                          <p:attrName>ppt_x</p:attrName>
                                        </p:attrNameLst>
                                      </p:cBhvr>
                                      <p:tavLst>
                                        <p:tav tm="0">
                                          <p:val>
                                            <p:strVal val="#ppt_x"/>
                                          </p:val>
                                        </p:tav>
                                        <p:tav tm="100000">
                                          <p:val>
                                            <p:strVal val="#ppt_x"/>
                                          </p:val>
                                        </p:tav>
                                      </p:tavLst>
                                    </p:anim>
                                    <p:anim calcmode="lin" valueType="num">
                                      <p:cBhvr>
                                        <p:cTn id="28"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1000"/>
                                        <p:tgtEl>
                                          <p:spTgt spid="50"/>
                                        </p:tgtEl>
                                      </p:cBhvr>
                                    </p:animEffect>
                                    <p:anim calcmode="lin" valueType="num">
                                      <p:cBhvr>
                                        <p:cTn id="34" dur="1000" fill="hold"/>
                                        <p:tgtEl>
                                          <p:spTgt spid="50"/>
                                        </p:tgtEl>
                                        <p:attrNameLst>
                                          <p:attrName>ppt_x</p:attrName>
                                        </p:attrNameLst>
                                      </p:cBhvr>
                                      <p:tavLst>
                                        <p:tav tm="0">
                                          <p:val>
                                            <p:strVal val="#ppt_x"/>
                                          </p:val>
                                        </p:tav>
                                        <p:tav tm="100000">
                                          <p:val>
                                            <p:strVal val="#ppt_x"/>
                                          </p:val>
                                        </p:tav>
                                      </p:tavLst>
                                    </p:anim>
                                    <p:anim calcmode="lin" valueType="num">
                                      <p:cBhvr>
                                        <p:cTn id="35"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blinds(horizontal)">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fade">
                                      <p:cBhvr>
                                        <p:cTn id="45" dur="1000"/>
                                        <p:tgtEl>
                                          <p:spTgt spid="77"/>
                                        </p:tgtEl>
                                      </p:cBhvr>
                                    </p:animEffect>
                                    <p:anim calcmode="lin" valueType="num">
                                      <p:cBhvr>
                                        <p:cTn id="46" dur="1000" fill="hold"/>
                                        <p:tgtEl>
                                          <p:spTgt spid="77"/>
                                        </p:tgtEl>
                                        <p:attrNameLst>
                                          <p:attrName>ppt_x</p:attrName>
                                        </p:attrNameLst>
                                      </p:cBhvr>
                                      <p:tavLst>
                                        <p:tav tm="0">
                                          <p:val>
                                            <p:strVal val="#ppt_x"/>
                                          </p:val>
                                        </p:tav>
                                        <p:tav tm="100000">
                                          <p:val>
                                            <p:strVal val="#ppt_x"/>
                                          </p:val>
                                        </p:tav>
                                      </p:tavLst>
                                    </p:anim>
                                    <p:anim calcmode="lin" valueType="num">
                                      <p:cBhvr>
                                        <p:cTn id="47"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76"/>
                                        </p:tgtEl>
                                        <p:attrNameLst>
                                          <p:attrName>style.visibility</p:attrName>
                                        </p:attrNameLst>
                                      </p:cBhvr>
                                      <p:to>
                                        <p:strVal val="visible"/>
                                      </p:to>
                                    </p:set>
                                  </p:childTnLst>
                                </p:cTn>
                              </p:par>
                            </p:childTnLst>
                          </p:cTn>
                        </p:par>
                        <p:par>
                          <p:cTn id="52" fill="hold">
                            <p:stCondLst>
                              <p:cond delay="0"/>
                            </p:stCondLst>
                            <p:childTnLst>
                              <p:par>
                                <p:cTn id="53" presetID="2" presetClass="entr" presetSubtype="4" fill="hold" grpId="0" nodeType="after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fill="hold"/>
                                        <p:tgtEl>
                                          <p:spTgt spid="2"/>
                                        </p:tgtEl>
                                        <p:attrNameLst>
                                          <p:attrName>ppt_x</p:attrName>
                                        </p:attrNameLst>
                                      </p:cBhvr>
                                      <p:tavLst>
                                        <p:tav tm="0">
                                          <p:val>
                                            <p:strVal val="#ppt_x"/>
                                          </p:val>
                                        </p:tav>
                                        <p:tav tm="100000">
                                          <p:val>
                                            <p:strVal val="#ppt_x"/>
                                          </p:val>
                                        </p:tav>
                                      </p:tavLst>
                                    </p:anim>
                                    <p:anim calcmode="lin" valueType="num">
                                      <p:cBhvr additive="base">
                                        <p:cTn id="56" dur="500" fill="hold"/>
                                        <p:tgtEl>
                                          <p:spTgt spid="2"/>
                                        </p:tgtEl>
                                        <p:attrNameLst>
                                          <p:attrName>ppt_y</p:attrName>
                                        </p:attrNameLst>
                                      </p:cBhvr>
                                      <p:tavLst>
                                        <p:tav tm="0">
                                          <p:val>
                                            <p:strVal val="1+#ppt_h/2"/>
                                          </p:val>
                                        </p:tav>
                                        <p:tav tm="100000">
                                          <p:val>
                                            <p:strVal val="#ppt_y"/>
                                          </p:val>
                                        </p:tav>
                                      </p:tavLst>
                                    </p:anim>
                                  </p:childTnLst>
                                </p:cTn>
                              </p:par>
                            </p:childTnLst>
                          </p:cTn>
                        </p:par>
                        <p:par>
                          <p:cTn id="57" fill="hold">
                            <p:stCondLst>
                              <p:cond delay="500"/>
                            </p:stCondLst>
                            <p:childTnLst>
                              <p:par>
                                <p:cTn id="58" presetID="2" presetClass="entr" presetSubtype="4" fill="hold" nodeType="afterEffect">
                                  <p:stCondLst>
                                    <p:cond delay="0"/>
                                  </p:stCondLst>
                                  <p:childTnLst>
                                    <p:set>
                                      <p:cBhvr>
                                        <p:cTn id="59" dur="1" fill="hold">
                                          <p:stCondLst>
                                            <p:cond delay="0"/>
                                          </p:stCondLst>
                                        </p:cTn>
                                        <p:tgtEl>
                                          <p:spTgt spid="64"/>
                                        </p:tgtEl>
                                        <p:attrNameLst>
                                          <p:attrName>style.visibility</p:attrName>
                                        </p:attrNameLst>
                                      </p:cBhvr>
                                      <p:to>
                                        <p:strVal val="visible"/>
                                      </p:to>
                                    </p:set>
                                    <p:anim calcmode="lin" valueType="num">
                                      <p:cBhvr additive="base">
                                        <p:cTn id="60" dur="500" fill="hold"/>
                                        <p:tgtEl>
                                          <p:spTgt spid="64"/>
                                        </p:tgtEl>
                                        <p:attrNameLst>
                                          <p:attrName>ppt_x</p:attrName>
                                        </p:attrNameLst>
                                      </p:cBhvr>
                                      <p:tavLst>
                                        <p:tav tm="0">
                                          <p:val>
                                            <p:strVal val="#ppt_x"/>
                                          </p:val>
                                        </p:tav>
                                        <p:tav tm="100000">
                                          <p:val>
                                            <p:strVal val="#ppt_x"/>
                                          </p:val>
                                        </p:tav>
                                      </p:tavLst>
                                    </p:anim>
                                    <p:anim calcmode="lin" valueType="num">
                                      <p:cBhvr additive="base">
                                        <p:cTn id="61"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42" presetClass="entr" presetSubtype="0" fill="hold" grpId="0" nodeType="clickEffect">
                                  <p:stCondLst>
                                    <p:cond delay="0"/>
                                  </p:stCondLst>
                                  <p:childTnLst>
                                    <p:set>
                                      <p:cBhvr>
                                        <p:cTn id="65" dur="1" fill="hold">
                                          <p:stCondLst>
                                            <p:cond delay="0"/>
                                          </p:stCondLst>
                                        </p:cTn>
                                        <p:tgtEl>
                                          <p:spTgt spid="65"/>
                                        </p:tgtEl>
                                        <p:attrNameLst>
                                          <p:attrName>style.visibility</p:attrName>
                                        </p:attrNameLst>
                                      </p:cBhvr>
                                      <p:to>
                                        <p:strVal val="visible"/>
                                      </p:to>
                                    </p:set>
                                    <p:animEffect transition="in" filter="fade">
                                      <p:cBhvr>
                                        <p:cTn id="66" dur="1000"/>
                                        <p:tgtEl>
                                          <p:spTgt spid="65"/>
                                        </p:tgtEl>
                                      </p:cBhvr>
                                    </p:animEffect>
                                    <p:anim calcmode="lin" valueType="num">
                                      <p:cBhvr>
                                        <p:cTn id="67" dur="1000" fill="hold"/>
                                        <p:tgtEl>
                                          <p:spTgt spid="65"/>
                                        </p:tgtEl>
                                        <p:attrNameLst>
                                          <p:attrName>ppt_x</p:attrName>
                                        </p:attrNameLst>
                                      </p:cBhvr>
                                      <p:tavLst>
                                        <p:tav tm="0">
                                          <p:val>
                                            <p:strVal val="#ppt_x"/>
                                          </p:val>
                                        </p:tav>
                                        <p:tav tm="100000">
                                          <p:val>
                                            <p:strVal val="#ppt_x"/>
                                          </p:val>
                                        </p:tav>
                                      </p:tavLst>
                                    </p:anim>
                                    <p:anim calcmode="lin" valueType="num">
                                      <p:cBhvr>
                                        <p:cTn id="68"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79"/>
                                        </p:tgtEl>
                                        <p:attrNameLst>
                                          <p:attrName>style.visibility</p:attrName>
                                        </p:attrNameLst>
                                      </p:cBhvr>
                                      <p:to>
                                        <p:strVal val="visible"/>
                                      </p:to>
                                    </p:set>
                                    <p:animEffect transition="in" filter="blinds(horizontal)">
                                      <p:cBhvr>
                                        <p:cTn id="73" dur="500"/>
                                        <p:tgtEl>
                                          <p:spTgt spid="79"/>
                                        </p:tgtEl>
                                      </p:cBhvr>
                                    </p:animEffect>
                                  </p:childTnLst>
                                </p:cTn>
                              </p:par>
                            </p:childTnLst>
                          </p:cTn>
                        </p:par>
                        <p:par>
                          <p:cTn id="74" fill="hold">
                            <p:stCondLst>
                              <p:cond delay="500"/>
                            </p:stCondLst>
                            <p:childTnLst>
                              <p:par>
                                <p:cTn id="75" presetID="1" presetClass="entr" presetSubtype="0" fill="hold" nodeType="afterEffect">
                                  <p:stCondLst>
                                    <p:cond delay="0"/>
                                  </p:stCondLst>
                                  <p:childTnLst>
                                    <p:set>
                                      <p:cBhvr>
                                        <p:cTn id="76" dur="1" fill="hold">
                                          <p:stCondLst>
                                            <p:cond delay="499"/>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0" grpId="0"/>
      <p:bldP spid="2" grpId="0"/>
      <p:bldP spid="65" grpId="0"/>
      <p:bldP spid="77" grpId="0"/>
      <p:bldP spid="80" grpId="0" bldLvl="0" animBg="1"/>
      <p:bldP spid="81"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5234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noProof="0">
                <a:solidFill>
                  <a:srgbClr val="002060"/>
                </a:solidFill>
                <a:ea typeface="宋体" panose="02010600030101010101" pitchFamily="2" charset="-122"/>
              </a:rPr>
              <a:t>二</a:t>
            </a:r>
            <a:r>
              <a:rPr kumimoji="0" lang="zh-CN" altLang="en-US" sz="2800" b="1" i="0" u="none" strike="noStrike" kern="1200" cap="none" spc="0" normalizeH="0" baseline="0" noProof="0" smtClean="0">
                <a:ln>
                  <a:noFill/>
                </a:ln>
                <a:solidFill>
                  <a:srgbClr val="002060"/>
                </a:solidFill>
                <a:effectLst/>
                <a:uLnTx/>
                <a:uFillTx/>
                <a:ea typeface="宋体" panose="02010600030101010101" pitchFamily="2" charset="-122"/>
              </a:rPr>
              <a:t>、电流连续性方程和稳恒电流</a:t>
            </a:r>
            <a:endParaRPr kumimoji="0" lang="zh-CN" altLang="en-US" sz="2800" b="1" i="0" u="none" strike="noStrike" kern="1200" cap="none" spc="0" normalizeH="0" baseline="0" noProof="0" smtClean="0">
              <a:ln>
                <a:noFill/>
              </a:ln>
              <a:solidFill>
                <a:srgbClr val="002060"/>
              </a:solidFill>
              <a:effectLst/>
              <a:uLnTx/>
              <a:uFillTx/>
              <a:ea typeface="宋体" panose="02010600030101010101" pitchFamily="2" charset="-122"/>
            </a:endParaRPr>
          </a:p>
        </p:txBody>
      </p:sp>
      <p:sp>
        <p:nvSpPr>
          <p:cNvPr id="30" name="Rectangle 62"/>
          <p:cNvSpPr/>
          <p:nvPr/>
        </p:nvSpPr>
        <p:spPr>
          <a:xfrm>
            <a:off x="529388" y="817159"/>
            <a:ext cx="4618676"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smtClean="0">
                <a:solidFill>
                  <a:srgbClr val="C00000"/>
                </a:solidFill>
                <a:latin typeface="楷体_GB2312" pitchFamily="49" charset="-122"/>
                <a:ea typeface="楷体_GB2312" pitchFamily="49" charset="-122"/>
              </a:rPr>
              <a:t>1</a:t>
            </a:r>
            <a:r>
              <a:rPr kumimoji="1" lang="en-US" altLang="zh-CN"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电流连续性方程：</a:t>
            </a:r>
            <a:endParaRPr kumimoji="1"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p:txBody>
      </p:sp>
      <p:sp>
        <p:nvSpPr>
          <p:cNvPr id="49" name="矩形 4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50" name="Rectangle 62"/>
          <p:cNvSpPr/>
          <p:nvPr/>
        </p:nvSpPr>
        <p:spPr>
          <a:xfrm>
            <a:off x="715540" y="1591871"/>
            <a:ext cx="4270498" cy="523220"/>
          </a:xfrm>
          <a:prstGeom prst="rect">
            <a:avLst/>
          </a:prstGeom>
          <a:noFill/>
          <a:ln w="9525">
            <a:noFill/>
          </a:ln>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1" lang="zh-CN" altLang="en-US" sz="2800" b="1" i="0" u="none" strike="noStrike" kern="1200" cap="none" spc="0" normalizeH="0" baseline="0" noProof="0" smtClean="0">
                <a:ln>
                  <a:noFill/>
                </a:ln>
                <a:solidFill>
                  <a:srgbClr val="6096E6">
                    <a:lumMod val="75000"/>
                  </a:srgbClr>
                </a:solidFill>
                <a:effectLst/>
                <a:uLnTx/>
                <a:uFillTx/>
                <a:latin typeface="楷体_GB2312" pitchFamily="49" charset="-122"/>
                <a:ea typeface="楷体_GB2312" pitchFamily="49" charset="-122"/>
                <a:cs typeface="+mn-cs"/>
              </a:rPr>
              <a:t>通过封闭曲面的电流：</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sp>
        <p:nvSpPr>
          <p:cNvPr id="77" name="Rectangle 62"/>
          <p:cNvSpPr/>
          <p:nvPr/>
        </p:nvSpPr>
        <p:spPr>
          <a:xfrm>
            <a:off x="715540" y="2444599"/>
            <a:ext cx="6508889" cy="1384995"/>
          </a:xfrm>
          <a:prstGeom prst="rect">
            <a:avLst/>
          </a:prstGeom>
          <a:noFill/>
          <a:ln w="9525">
            <a:noFill/>
          </a:ln>
        </p:spPr>
        <p:txBody>
          <a:bodyPr wrap="square">
            <a:spAutoFit/>
          </a:bodyPr>
          <a:lstStyle/>
          <a:p>
            <a:pPr marL="342900" lvl="0" indent="-342900">
              <a:buFont typeface="Wingdings" panose="05000000000000000000" pitchFamily="2" charset="2"/>
              <a:buChar char="Ø"/>
              <a:defRPr/>
            </a:pPr>
            <a:r>
              <a:rPr kumimoji="0" lang="zh-CN" altLang="en-US" sz="2800" b="1" i="0" u="none" strike="noStrike" kern="1200" cap="none" spc="0" normalizeH="0" baseline="0" noProof="0" smtClean="0">
                <a:ln>
                  <a:noFill/>
                </a:ln>
                <a:solidFill>
                  <a:srgbClr val="0066FF"/>
                </a:solidFill>
                <a:effectLst/>
                <a:uLnTx/>
                <a:uFillTx/>
                <a:latin typeface="Arial" panose="020B0604020202020204" pitchFamily="34" charset="0"/>
                <a:ea typeface="宋体" panose="02010600030101010101" pitchFamily="2" charset="-122"/>
                <a:cs typeface="+mn-cs"/>
              </a:rPr>
              <a:t>电荷守恒定律：</a:t>
            </a:r>
            <a:r>
              <a:rPr lang="zh-CN" altLang="en-US" sz="2800" b="1">
                <a:solidFill>
                  <a:srgbClr val="1C1C1C"/>
                </a:solidFill>
              </a:rPr>
              <a:t>单位时间内通过闭合曲面向外流出的电荷，等于此时间内闭合曲面里电荷的减少量</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endParaRPr>
          </a:p>
        </p:txBody>
      </p:sp>
      <p:graphicFrame>
        <p:nvGraphicFramePr>
          <p:cNvPr id="78" name="Object 2"/>
          <p:cNvGraphicFramePr>
            <a:graphicFrameLocks noChangeAspect="1"/>
          </p:cNvGraphicFramePr>
          <p:nvPr/>
        </p:nvGraphicFramePr>
        <p:xfrm>
          <a:off x="4716016" y="1472580"/>
          <a:ext cx="2724150" cy="876300"/>
        </p:xfrm>
        <a:graphic>
          <a:graphicData uri="http://schemas.openxmlformats.org/presentationml/2006/ole">
            <mc:AlternateContent xmlns:mc="http://schemas.openxmlformats.org/markup-compatibility/2006">
              <mc:Choice xmlns:v="urn:schemas-microsoft-com:vml" Requires="v">
                <p:oleObj spid="_x0000_s28744" name="Equation" r:id="rId1" imgW="22555200" imgH="7010400" progId="Equation.DSMT4">
                  <p:embed/>
                </p:oleObj>
              </mc:Choice>
              <mc:Fallback>
                <p:oleObj name="Equation" r:id="rId1" imgW="22555200" imgH="7010400" progId="Equation.DSMT4">
                  <p:embed/>
                  <p:pic>
                    <p:nvPicPr>
                      <p:cNvPr id="0" name="Object 2"/>
                      <p:cNvPicPr>
                        <a:picLocks noChangeAspect="1" noChangeArrowheads="1"/>
                      </p:cNvPicPr>
                      <p:nvPr/>
                    </p:nvPicPr>
                    <p:blipFill>
                      <a:blip r:embed="rId2"/>
                      <a:srcRect/>
                      <a:stretch>
                        <a:fillRect/>
                      </a:stretch>
                    </p:blipFill>
                    <p:spPr bwMode="auto">
                      <a:xfrm>
                        <a:off x="4716016" y="1472580"/>
                        <a:ext cx="2724150" cy="876300"/>
                      </a:xfrm>
                      <a:prstGeom prst="rect">
                        <a:avLst/>
                      </a:prstGeom>
                      <a:noFill/>
                      <a:ln w="12700">
                        <a:noFill/>
                        <a:miter lim="800000"/>
                        <a:headEnd/>
                        <a:tailEnd/>
                      </a:ln>
                      <a:effectLst/>
                    </p:spPr>
                  </p:pic>
                </p:oleObj>
              </mc:Fallback>
            </mc:AlternateContent>
          </a:graphicData>
        </a:graphic>
      </p:graphicFrame>
      <p:graphicFrame>
        <p:nvGraphicFramePr>
          <p:cNvPr id="36" name="Object 6"/>
          <p:cNvGraphicFramePr>
            <a:graphicFrameLocks noChangeAspect="1"/>
          </p:cNvGraphicFramePr>
          <p:nvPr/>
        </p:nvGraphicFramePr>
        <p:xfrm>
          <a:off x="1445460" y="4251177"/>
          <a:ext cx="3513566" cy="1144896"/>
        </p:xfrm>
        <a:graphic>
          <a:graphicData uri="http://schemas.openxmlformats.org/presentationml/2006/ole">
            <mc:AlternateContent xmlns:mc="http://schemas.openxmlformats.org/markup-compatibility/2006">
              <mc:Choice xmlns:v="urn:schemas-microsoft-com:vml" Requires="v">
                <p:oleObj spid="_x0000_s28745" name="Equation" r:id="rId3" imgW="30480000" imgH="10058400" progId="Equation.DSMT4">
                  <p:embed/>
                </p:oleObj>
              </mc:Choice>
              <mc:Fallback>
                <p:oleObj name="Equation" r:id="rId3" imgW="30480000" imgH="10058400" progId="Equation.DSMT4">
                  <p:embed/>
                  <p:pic>
                    <p:nvPicPr>
                      <p:cNvPr id="0" name="Object 6"/>
                      <p:cNvPicPr>
                        <a:picLocks noChangeAspect="1" noChangeArrowheads="1"/>
                      </p:cNvPicPr>
                      <p:nvPr/>
                    </p:nvPicPr>
                    <p:blipFill>
                      <a:blip r:embed="rId4"/>
                      <a:srcRect/>
                      <a:stretch>
                        <a:fillRect/>
                      </a:stretch>
                    </p:blipFill>
                    <p:spPr bwMode="auto">
                      <a:xfrm>
                        <a:off x="1445460" y="4251177"/>
                        <a:ext cx="3513566" cy="1144896"/>
                      </a:xfrm>
                      <a:prstGeom prst="rect">
                        <a:avLst/>
                      </a:prstGeom>
                      <a:noFill/>
                      <a:ln>
                        <a:noFill/>
                      </a:ln>
                      <a:effectLst/>
                    </p:spPr>
                  </p:pic>
                </p:oleObj>
              </mc:Fallback>
            </mc:AlternateContent>
          </a:graphicData>
        </a:graphic>
      </p:graphicFrame>
      <p:grpSp>
        <p:nvGrpSpPr>
          <p:cNvPr id="37" name="Group 8"/>
          <p:cNvGrpSpPr/>
          <p:nvPr/>
        </p:nvGrpSpPr>
        <p:grpSpPr bwMode="auto">
          <a:xfrm>
            <a:off x="6274253" y="4017770"/>
            <a:ext cx="1841500" cy="1157288"/>
            <a:chOff x="3699" y="1679"/>
            <a:chExt cx="1160" cy="729"/>
          </a:xfrm>
        </p:grpSpPr>
        <p:sp>
          <p:nvSpPr>
            <p:cNvPr id="39" name="Freeform 10"/>
            <p:cNvSpPr/>
            <p:nvPr/>
          </p:nvSpPr>
          <p:spPr bwMode="auto">
            <a:xfrm>
              <a:off x="3699" y="1679"/>
              <a:ext cx="1160" cy="729"/>
            </a:xfrm>
            <a:custGeom>
              <a:avLst/>
              <a:gdLst>
                <a:gd name="T0" fmla="*/ 64 w 1160"/>
                <a:gd name="T1" fmla="*/ 240 h 752"/>
                <a:gd name="T2" fmla="*/ 304 w 1160"/>
                <a:gd name="T3" fmla="*/ 66 h 752"/>
                <a:gd name="T4" fmla="*/ 736 w 1160"/>
                <a:gd name="T5" fmla="*/ 21 h 752"/>
                <a:gd name="T6" fmla="*/ 1024 w 1160"/>
                <a:gd name="T7" fmla="*/ 197 h 752"/>
                <a:gd name="T8" fmla="*/ 1072 w 1160"/>
                <a:gd name="T9" fmla="*/ 415 h 752"/>
                <a:gd name="T10" fmla="*/ 1072 w 1160"/>
                <a:gd name="T11" fmla="*/ 634 h 752"/>
                <a:gd name="T12" fmla="*/ 544 w 1160"/>
                <a:gd name="T13" fmla="*/ 678 h 752"/>
                <a:gd name="T14" fmla="*/ 160 w 1160"/>
                <a:gd name="T15" fmla="*/ 590 h 752"/>
                <a:gd name="T16" fmla="*/ 16 w 1160"/>
                <a:gd name="T17" fmla="*/ 415 h 752"/>
                <a:gd name="T18" fmla="*/ 64 w 1160"/>
                <a:gd name="T19" fmla="*/ 240 h 7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60" h="752">
                  <a:moveTo>
                    <a:pt x="64" y="264"/>
                  </a:moveTo>
                  <a:cubicBezTo>
                    <a:pt x="112" y="200"/>
                    <a:pt x="192" y="112"/>
                    <a:pt x="304" y="72"/>
                  </a:cubicBezTo>
                  <a:cubicBezTo>
                    <a:pt x="416" y="32"/>
                    <a:pt x="616" y="0"/>
                    <a:pt x="736" y="24"/>
                  </a:cubicBezTo>
                  <a:cubicBezTo>
                    <a:pt x="856" y="48"/>
                    <a:pt x="968" y="144"/>
                    <a:pt x="1024" y="216"/>
                  </a:cubicBezTo>
                  <a:cubicBezTo>
                    <a:pt x="1080" y="288"/>
                    <a:pt x="1064" y="376"/>
                    <a:pt x="1072" y="456"/>
                  </a:cubicBezTo>
                  <a:cubicBezTo>
                    <a:pt x="1080" y="536"/>
                    <a:pt x="1160" y="648"/>
                    <a:pt x="1072" y="696"/>
                  </a:cubicBezTo>
                  <a:cubicBezTo>
                    <a:pt x="984" y="744"/>
                    <a:pt x="696" y="752"/>
                    <a:pt x="544" y="744"/>
                  </a:cubicBezTo>
                  <a:cubicBezTo>
                    <a:pt x="392" y="736"/>
                    <a:pt x="248" y="696"/>
                    <a:pt x="160" y="648"/>
                  </a:cubicBezTo>
                  <a:cubicBezTo>
                    <a:pt x="72" y="600"/>
                    <a:pt x="32" y="520"/>
                    <a:pt x="16" y="456"/>
                  </a:cubicBezTo>
                  <a:cubicBezTo>
                    <a:pt x="0" y="392"/>
                    <a:pt x="16" y="328"/>
                    <a:pt x="64" y="264"/>
                  </a:cubicBezTo>
                  <a:close/>
                </a:path>
              </a:pathLst>
            </a:custGeom>
            <a:gradFill rotWithShape="0">
              <a:gsLst>
                <a:gs pos="0">
                  <a:srgbClr val="00CC99"/>
                </a:gs>
                <a:gs pos="100000">
                  <a:srgbClr val="A6E723"/>
                </a:gs>
              </a:gsLst>
              <a:path path="rect">
                <a:fillToRect l="50000" t="50000" r="50000" b="50000"/>
              </a:path>
            </a:gradFill>
            <a:ln w="12700" cmpd="sng">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40" name="Object 11"/>
            <p:cNvGraphicFramePr>
              <a:graphicFrameLocks noChangeAspect="1"/>
            </p:cNvGraphicFramePr>
            <p:nvPr/>
          </p:nvGraphicFramePr>
          <p:xfrm>
            <a:off x="3843" y="1912"/>
            <a:ext cx="212" cy="259"/>
          </p:xfrm>
          <a:graphic>
            <a:graphicData uri="http://schemas.openxmlformats.org/presentationml/2006/ole">
              <mc:AlternateContent xmlns:mc="http://schemas.openxmlformats.org/markup-compatibility/2006">
                <mc:Choice xmlns:v="urn:schemas-microsoft-com:vml" Requires="v">
                  <p:oleObj spid="_x0000_s28746" name="Equation" r:id="rId5" imgW="190500" imgH="241300" progId="Equation.3">
                    <p:embed/>
                  </p:oleObj>
                </mc:Choice>
                <mc:Fallback>
                  <p:oleObj name="Equation" r:id="rId5" imgW="190500" imgH="2413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3" y="1912"/>
                          <a:ext cx="212" cy="259"/>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98D818"/>
                                  </a:gs>
                                </a:gsLst>
                                <a:path path="shape">
                                  <a:fillToRect l="50000" t="50000" r="50000" b="50000"/>
                                </a:path>
                              </a:gra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1" name="Group 12"/>
          <p:cNvGrpSpPr/>
          <p:nvPr/>
        </p:nvGrpSpPr>
        <p:grpSpPr bwMode="auto">
          <a:xfrm>
            <a:off x="7186002" y="3357481"/>
            <a:ext cx="1519237" cy="1298575"/>
            <a:chOff x="4419" y="864"/>
            <a:chExt cx="957" cy="818"/>
          </a:xfrm>
        </p:grpSpPr>
        <p:sp>
          <p:nvSpPr>
            <p:cNvPr id="42" name="Oval 13" descr="小纸屑"/>
            <p:cNvSpPr>
              <a:spLocks noChangeArrowheads="1"/>
            </p:cNvSpPr>
            <p:nvPr/>
          </p:nvSpPr>
          <p:spPr bwMode="auto">
            <a:xfrm rot="1290086">
              <a:off x="4419" y="1538"/>
              <a:ext cx="240" cy="144"/>
            </a:xfrm>
            <a:prstGeom prst="ellipse">
              <a:avLst/>
            </a:prstGeom>
            <a:pattFill prst="smConfetti">
              <a:fgClr>
                <a:srgbClr val="000000"/>
              </a:fgClr>
              <a:bgClr>
                <a:srgbClr val="00CC99"/>
              </a:bgClr>
            </a:pattFill>
            <a:ln w="19050">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43" name="Line 14"/>
            <p:cNvSpPr>
              <a:spLocks noChangeShapeType="1"/>
            </p:cNvSpPr>
            <p:nvPr/>
          </p:nvSpPr>
          <p:spPr bwMode="auto">
            <a:xfrm flipV="1">
              <a:off x="4515" y="1231"/>
              <a:ext cx="240" cy="403"/>
            </a:xfrm>
            <a:prstGeom prst="line">
              <a:avLst/>
            </a:prstGeom>
            <a:noFill/>
            <a:ln w="31750">
              <a:solidFill>
                <a:srgbClr val="00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44" name="Line 15"/>
            <p:cNvSpPr>
              <a:spLocks noChangeShapeType="1"/>
            </p:cNvSpPr>
            <p:nvPr/>
          </p:nvSpPr>
          <p:spPr bwMode="auto">
            <a:xfrm flipV="1">
              <a:off x="4515" y="1394"/>
              <a:ext cx="576" cy="240"/>
            </a:xfrm>
            <a:prstGeom prst="line">
              <a:avLst/>
            </a:prstGeom>
            <a:noFill/>
            <a:ln w="317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45" name="Object 16"/>
            <p:cNvGraphicFramePr>
              <a:graphicFrameLocks noChangeAspect="1"/>
            </p:cNvGraphicFramePr>
            <p:nvPr/>
          </p:nvGraphicFramePr>
          <p:xfrm>
            <a:off x="4608" y="864"/>
            <a:ext cx="352" cy="378"/>
          </p:xfrm>
          <a:graphic>
            <a:graphicData uri="http://schemas.openxmlformats.org/presentationml/2006/ole">
              <mc:AlternateContent xmlns:mc="http://schemas.openxmlformats.org/markup-compatibility/2006">
                <mc:Choice xmlns:v="urn:schemas-microsoft-com:vml" Requires="v">
                  <p:oleObj spid="_x0000_s28747" name="Equation" r:id="rId7" imgW="228600" imgH="215900" progId="Equation.3">
                    <p:embed/>
                  </p:oleObj>
                </mc:Choice>
                <mc:Fallback>
                  <p:oleObj name="Equation" r:id="rId7" imgW="228600" imgH="2159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8" y="864"/>
                          <a:ext cx="352" cy="3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17"/>
            <p:cNvGraphicFramePr>
              <a:graphicFrameLocks noChangeAspect="1"/>
            </p:cNvGraphicFramePr>
            <p:nvPr/>
          </p:nvGraphicFramePr>
          <p:xfrm>
            <a:off x="5091" y="1168"/>
            <a:ext cx="285" cy="438"/>
          </p:xfrm>
          <a:graphic>
            <a:graphicData uri="http://schemas.openxmlformats.org/presentationml/2006/ole">
              <mc:AlternateContent xmlns:mc="http://schemas.openxmlformats.org/markup-compatibility/2006">
                <mc:Choice xmlns:v="urn:schemas-microsoft-com:vml" Requires="v">
                  <p:oleObj spid="_x0000_s28748" name="公式" r:id="rId9" imgW="139700" imgH="215900" progId="Equation.3">
                    <p:embed/>
                  </p:oleObj>
                </mc:Choice>
                <mc:Fallback>
                  <p:oleObj name="公式" r:id="rId9" imgW="139700" imgH="2159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91" y="1168"/>
                          <a:ext cx="285" cy="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37"/>
                                        </p:tgtEl>
                                        <p:attrNameLst>
                                          <p:attrName>style.visibility</p:attrName>
                                        </p:attrNameLst>
                                      </p:cBhvr>
                                      <p:to>
                                        <p:strVal val="visible"/>
                                      </p:to>
                                    </p:set>
                                    <p:anim calcmode="lin" valueType="num">
                                      <p:cBhvr additive="base">
                                        <p:cTn id="13" dur="500" fill="hold"/>
                                        <p:tgtEl>
                                          <p:spTgt spid="37"/>
                                        </p:tgtEl>
                                        <p:attrNameLst>
                                          <p:attrName>ppt_x</p:attrName>
                                        </p:attrNameLst>
                                      </p:cBhvr>
                                      <p:tavLst>
                                        <p:tav tm="0">
                                          <p:val>
                                            <p:strVal val="#ppt_x"/>
                                          </p:val>
                                        </p:tav>
                                        <p:tav tm="100000">
                                          <p:val>
                                            <p:strVal val="#ppt_x"/>
                                          </p:val>
                                        </p:tav>
                                      </p:tavLst>
                                    </p:anim>
                                    <p:anim calcmode="lin" valueType="num">
                                      <p:cBhvr additive="base">
                                        <p:cTn id="14" dur="500" fill="hold"/>
                                        <p:tgtEl>
                                          <p:spTgt spid="37"/>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nodeType="afterEffect">
                                  <p:stCondLst>
                                    <p:cond delay="0"/>
                                  </p:stCondLst>
                                  <p:childTnLst>
                                    <p:set>
                                      <p:cBhvr>
                                        <p:cTn id="17" dur="1" fill="hold">
                                          <p:stCondLst>
                                            <p:cond delay="0"/>
                                          </p:stCondLst>
                                        </p:cTn>
                                        <p:tgtEl>
                                          <p:spTgt spid="41"/>
                                        </p:tgtEl>
                                        <p:attrNameLst>
                                          <p:attrName>style.visibility</p:attrName>
                                        </p:attrNameLst>
                                      </p:cBhvr>
                                      <p:to>
                                        <p:strVal val="visible"/>
                                      </p:to>
                                    </p:set>
                                    <p:anim calcmode="lin" valueType="num">
                                      <p:cBhvr additive="base">
                                        <p:cTn id="18" dur="500" fill="hold"/>
                                        <p:tgtEl>
                                          <p:spTgt spid="41"/>
                                        </p:tgtEl>
                                        <p:attrNameLst>
                                          <p:attrName>ppt_x</p:attrName>
                                        </p:attrNameLst>
                                      </p:cBhvr>
                                      <p:tavLst>
                                        <p:tav tm="0">
                                          <p:val>
                                            <p:strVal val="#ppt_x"/>
                                          </p:val>
                                        </p:tav>
                                        <p:tav tm="100000">
                                          <p:val>
                                            <p:strVal val="#ppt_x"/>
                                          </p:val>
                                        </p:tav>
                                      </p:tavLst>
                                    </p:anim>
                                    <p:anim calcmode="lin" valueType="num">
                                      <p:cBhvr additive="base">
                                        <p:cTn id="19"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499"/>
                                          </p:stCondLst>
                                        </p:cTn>
                                        <p:tgtEl>
                                          <p:spTgt spid="7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7"/>
                                        </p:tgtEl>
                                        <p:attrNameLst>
                                          <p:attrName>style.visibility</p:attrName>
                                        </p:attrNameLst>
                                      </p:cBhvr>
                                      <p:to>
                                        <p:strVal val="visible"/>
                                      </p:to>
                                    </p:set>
                                    <p:animEffect transition="in" filter="fade">
                                      <p:cBhvr>
                                        <p:cTn id="28" dur="1000"/>
                                        <p:tgtEl>
                                          <p:spTgt spid="77"/>
                                        </p:tgtEl>
                                      </p:cBhvr>
                                    </p:animEffect>
                                    <p:anim calcmode="lin" valueType="num">
                                      <p:cBhvr>
                                        <p:cTn id="29" dur="1000" fill="hold"/>
                                        <p:tgtEl>
                                          <p:spTgt spid="77"/>
                                        </p:tgtEl>
                                        <p:attrNameLst>
                                          <p:attrName>ppt_x</p:attrName>
                                        </p:attrNameLst>
                                      </p:cBhvr>
                                      <p:tavLst>
                                        <p:tav tm="0">
                                          <p:val>
                                            <p:strVal val="#ppt_x"/>
                                          </p:val>
                                        </p:tav>
                                        <p:tav tm="100000">
                                          <p:val>
                                            <p:strVal val="#ppt_x"/>
                                          </p:val>
                                        </p:tav>
                                      </p:tavLst>
                                    </p:anim>
                                    <p:anim calcmode="lin" valueType="num">
                                      <p:cBhvr>
                                        <p:cTn id="30" dur="1000" fill="hold"/>
                                        <p:tgtEl>
                                          <p:spTgt spid="7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blinds(horizontal)">
                                      <p:cBhvr>
                                        <p:cTn id="35" dur="500"/>
                                        <p:tgtEl>
                                          <p:spTgt spid="36"/>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1000"/>
                                        <p:tgtEl>
                                          <p:spTgt spid="30"/>
                                        </p:tgtEl>
                                      </p:cBhvr>
                                    </p:animEffect>
                                    <p:anim calcmode="lin" valueType="num">
                                      <p:cBhvr>
                                        <p:cTn id="41" dur="1000" fill="hold"/>
                                        <p:tgtEl>
                                          <p:spTgt spid="30"/>
                                        </p:tgtEl>
                                        <p:attrNameLst>
                                          <p:attrName>ppt_x</p:attrName>
                                        </p:attrNameLst>
                                      </p:cBhvr>
                                      <p:tavLst>
                                        <p:tav tm="0">
                                          <p:val>
                                            <p:strVal val="#ppt_x"/>
                                          </p:val>
                                        </p:tav>
                                        <p:tav tm="100000">
                                          <p:val>
                                            <p:strVal val="#ppt_x"/>
                                          </p:val>
                                        </p:tav>
                                      </p:tavLst>
                                    </p:anim>
                                    <p:anim calcmode="lin" valueType="num">
                                      <p:cBhvr>
                                        <p:cTn id="42"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0" grpId="0"/>
      <p:bldP spid="7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5234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二</a:t>
            </a: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、电流连续性方程和稳恒电流</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0" name="Rectangle 62"/>
          <p:cNvSpPr/>
          <p:nvPr/>
        </p:nvSpPr>
        <p:spPr>
          <a:xfrm>
            <a:off x="529388" y="817159"/>
            <a:ext cx="4618676"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1.</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电流连续性方程：</a:t>
            </a:r>
            <a:endParaRPr kumimoji="1"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p:txBody>
      </p:sp>
      <p:sp>
        <p:nvSpPr>
          <p:cNvPr id="49" name="矩形 4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graphicFrame>
        <p:nvGraphicFramePr>
          <p:cNvPr id="36" name="Object 6"/>
          <p:cNvGraphicFramePr>
            <a:graphicFrameLocks noChangeAspect="1"/>
          </p:cNvGraphicFramePr>
          <p:nvPr/>
        </p:nvGraphicFramePr>
        <p:xfrm>
          <a:off x="3851920" y="811858"/>
          <a:ext cx="4005262" cy="1146175"/>
        </p:xfrm>
        <a:graphic>
          <a:graphicData uri="http://schemas.openxmlformats.org/presentationml/2006/ole">
            <mc:AlternateContent xmlns:mc="http://schemas.openxmlformats.org/markup-compatibility/2006">
              <mc:Choice xmlns:v="urn:schemas-microsoft-com:vml" Requires="v">
                <p:oleObj spid="_x0000_s29748" name="Equation" r:id="rId1" imgW="34747200" imgH="10058400" progId="Equation.DSMT4">
                  <p:embed/>
                </p:oleObj>
              </mc:Choice>
              <mc:Fallback>
                <p:oleObj name="Equation" r:id="rId1" imgW="34747200" imgH="10058400" progId="Equation.DSMT4">
                  <p:embed/>
                  <p:pic>
                    <p:nvPicPr>
                      <p:cNvPr id="0" name="Object 6"/>
                      <p:cNvPicPr>
                        <a:picLocks noChangeAspect="1" noChangeArrowheads="1"/>
                      </p:cNvPicPr>
                      <p:nvPr/>
                    </p:nvPicPr>
                    <p:blipFill>
                      <a:blip r:embed="rId2"/>
                      <a:srcRect/>
                      <a:stretch>
                        <a:fillRect/>
                      </a:stretch>
                    </p:blipFill>
                    <p:spPr bwMode="auto">
                      <a:xfrm>
                        <a:off x="3851920" y="811858"/>
                        <a:ext cx="4005262" cy="1146175"/>
                      </a:xfrm>
                      <a:prstGeom prst="rect">
                        <a:avLst/>
                      </a:prstGeom>
                      <a:noFill/>
                      <a:ln>
                        <a:noFill/>
                      </a:ln>
                      <a:effectLst/>
                    </p:spPr>
                  </p:pic>
                </p:oleObj>
              </mc:Fallback>
            </mc:AlternateContent>
          </a:graphicData>
        </a:graphic>
      </p:graphicFrame>
      <p:sp>
        <p:nvSpPr>
          <p:cNvPr id="61" name="Rectangle 62"/>
          <p:cNvSpPr/>
          <p:nvPr/>
        </p:nvSpPr>
        <p:spPr>
          <a:xfrm>
            <a:off x="529388" y="1761733"/>
            <a:ext cx="4618676"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2.</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稳恒电流：</a:t>
            </a:r>
            <a:endParaRPr kumimoji="1"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p:txBody>
      </p:sp>
      <p:sp>
        <p:nvSpPr>
          <p:cNvPr id="62" name="Rectangle 62"/>
          <p:cNvSpPr/>
          <p:nvPr/>
        </p:nvSpPr>
        <p:spPr>
          <a:xfrm>
            <a:off x="841979" y="2351602"/>
            <a:ext cx="7168828" cy="523220"/>
          </a:xfrm>
          <a:prstGeom prst="rect">
            <a:avLst/>
          </a:prstGeom>
          <a:noFill/>
          <a:ln w="9525">
            <a:noFill/>
          </a:ln>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通过导体任一截面的电流不随时间变化。</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sp>
        <p:nvSpPr>
          <p:cNvPr id="63" name="Rectangle 62"/>
          <p:cNvSpPr/>
          <p:nvPr/>
        </p:nvSpPr>
        <p:spPr>
          <a:xfrm>
            <a:off x="1163355" y="2955160"/>
            <a:ext cx="7168828" cy="523220"/>
          </a:xfrm>
          <a:prstGeom prst="rect">
            <a:avLst/>
          </a:prstGeom>
          <a:noFill/>
          <a:ln w="9525">
            <a:noFill/>
          </a:ln>
        </p:spPr>
        <p:txBody>
          <a:bodyPr wrap="square">
            <a:spAutoFit/>
          </a:bodyPr>
          <a:lstStyle/>
          <a:p>
            <a:pPr marR="0" lvl="0" algn="l" defTabSz="914400" rtl="0" eaLnBrk="0" fontAlgn="base" latinLnBrk="0" hangingPunct="0">
              <a:lnSpc>
                <a:spcPct val="100000"/>
              </a:lnSpc>
              <a:spcBef>
                <a:spcPct val="0"/>
              </a:spcBef>
              <a:spcAft>
                <a:spcPct val="0"/>
              </a:spcAft>
              <a:buClrTx/>
              <a:buSzTx/>
              <a:defRPr/>
            </a:pP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任意封闭曲面内的电量不随时间变化。</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sp>
        <p:nvSpPr>
          <p:cNvPr id="21" name="Rectangle 62"/>
          <p:cNvSpPr/>
          <p:nvPr/>
        </p:nvSpPr>
        <p:spPr>
          <a:xfrm>
            <a:off x="802825" y="3729663"/>
            <a:ext cx="5914820" cy="523220"/>
          </a:xfrm>
          <a:prstGeom prst="rect">
            <a:avLst/>
          </a:prstGeom>
          <a:noFill/>
          <a:ln w="9525">
            <a:noFill/>
          </a:ln>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稳恒电流条件：</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graphicFrame>
        <p:nvGraphicFramePr>
          <p:cNvPr id="22" name="Object 3"/>
          <p:cNvGraphicFramePr>
            <a:graphicFrameLocks noChangeAspect="1"/>
          </p:cNvGraphicFramePr>
          <p:nvPr/>
        </p:nvGraphicFramePr>
        <p:xfrm>
          <a:off x="3821040" y="3710483"/>
          <a:ext cx="2179899" cy="854075"/>
        </p:xfrm>
        <a:graphic>
          <a:graphicData uri="http://schemas.openxmlformats.org/presentationml/2006/ole">
            <mc:AlternateContent xmlns:mc="http://schemas.openxmlformats.org/markup-compatibility/2006">
              <mc:Choice xmlns:v="urn:schemas-microsoft-com:vml" Requires="v">
                <p:oleObj spid="_x0000_s29749" name="Equation" r:id="rId3" imgW="1155700" imgH="431800" progId="Equation.3">
                  <p:embed/>
                </p:oleObj>
              </mc:Choice>
              <mc:Fallback>
                <p:oleObj name="Equation" r:id="rId3" imgW="11557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1040" y="3710483"/>
                        <a:ext cx="2179899" cy="854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 name="Group 18"/>
          <p:cNvGrpSpPr/>
          <p:nvPr/>
        </p:nvGrpSpPr>
        <p:grpSpPr bwMode="auto">
          <a:xfrm>
            <a:off x="529388" y="4725144"/>
            <a:ext cx="2863850" cy="1585913"/>
            <a:chOff x="3600" y="2592"/>
            <a:chExt cx="1804" cy="999"/>
          </a:xfrm>
        </p:grpSpPr>
        <p:sp>
          <p:nvSpPr>
            <p:cNvPr id="24" name="Oval 19"/>
            <p:cNvSpPr>
              <a:spLocks noChangeArrowheads="1"/>
            </p:cNvSpPr>
            <p:nvPr/>
          </p:nvSpPr>
          <p:spPr bwMode="auto">
            <a:xfrm>
              <a:off x="3984" y="2688"/>
              <a:ext cx="1056" cy="672"/>
            </a:xfrm>
            <a:prstGeom prst="ellipse">
              <a:avLst/>
            </a:prstGeom>
            <a:noFill/>
            <a:ln w="19050">
              <a:solidFill>
                <a:srgbClr val="0000FF"/>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5" name="Text Box 20"/>
            <p:cNvSpPr txBox="1">
              <a:spLocks noChangeArrowheads="1"/>
            </p:cNvSpPr>
            <p:nvPr/>
          </p:nvSpPr>
          <p:spPr bwMode="auto">
            <a:xfrm>
              <a:off x="4560" y="3264"/>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800" b="1"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S</a:t>
              </a:r>
              <a:endParaRPr kumimoji="0" lang="en-US" altLang="zh-CN" sz="2800" b="1"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 name="Freeform 21"/>
            <p:cNvSpPr/>
            <p:nvPr/>
          </p:nvSpPr>
          <p:spPr bwMode="auto">
            <a:xfrm>
              <a:off x="3645" y="2688"/>
              <a:ext cx="1519" cy="288"/>
            </a:xfrm>
            <a:custGeom>
              <a:avLst/>
              <a:gdLst>
                <a:gd name="T0" fmla="*/ 0 w 1608"/>
                <a:gd name="T1" fmla="*/ 288 h 288"/>
                <a:gd name="T2" fmla="*/ 1134 w 1608"/>
                <a:gd name="T3" fmla="*/ 48 h 288"/>
                <a:gd name="T4" fmla="*/ 1335 w 1608"/>
                <a:gd name="T5" fmla="*/ 0 h 288"/>
                <a:gd name="T6" fmla="*/ 0 60000 65536"/>
                <a:gd name="T7" fmla="*/ 0 60000 65536"/>
                <a:gd name="T8" fmla="*/ 0 60000 65536"/>
              </a:gdLst>
              <a:ahLst/>
              <a:cxnLst>
                <a:cxn ang="T6">
                  <a:pos x="T0" y="T1"/>
                </a:cxn>
                <a:cxn ang="T7">
                  <a:pos x="T2" y="T3"/>
                </a:cxn>
                <a:cxn ang="T8">
                  <a:pos x="T4" y="T5"/>
                </a:cxn>
              </a:cxnLst>
              <a:rect l="0" t="0" r="r" b="b"/>
              <a:pathLst>
                <a:path w="1608" h="288">
                  <a:moveTo>
                    <a:pt x="0" y="288"/>
                  </a:moveTo>
                  <a:cubicBezTo>
                    <a:pt x="540" y="192"/>
                    <a:pt x="1080" y="96"/>
                    <a:pt x="1344" y="48"/>
                  </a:cubicBezTo>
                  <a:cubicBezTo>
                    <a:pt x="1608" y="0"/>
                    <a:pt x="1596" y="0"/>
                    <a:pt x="1584" y="0"/>
                  </a:cubicBezTo>
                </a:path>
              </a:pathLst>
            </a:custGeom>
            <a:noFill/>
            <a:ln w="19050" cmpd="sng">
              <a:solidFill>
                <a:srgbClr val="000000"/>
              </a:solidFill>
              <a:rou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7" name="Freeform 22"/>
            <p:cNvSpPr/>
            <p:nvPr/>
          </p:nvSpPr>
          <p:spPr bwMode="auto">
            <a:xfrm>
              <a:off x="3696" y="3024"/>
              <a:ext cx="1541" cy="256"/>
            </a:xfrm>
            <a:custGeom>
              <a:avLst/>
              <a:gdLst>
                <a:gd name="T0" fmla="*/ 0 w 1632"/>
                <a:gd name="T1" fmla="*/ 160 h 256"/>
                <a:gd name="T2" fmla="*/ 606 w 1632"/>
                <a:gd name="T3" fmla="*/ 16 h 256"/>
                <a:gd name="T4" fmla="*/ 1374 w 1632"/>
                <a:gd name="T5" fmla="*/ 256 h 256"/>
                <a:gd name="T6" fmla="*/ 0 60000 65536"/>
                <a:gd name="T7" fmla="*/ 0 60000 65536"/>
                <a:gd name="T8" fmla="*/ 0 60000 65536"/>
              </a:gdLst>
              <a:ahLst/>
              <a:cxnLst>
                <a:cxn ang="T6">
                  <a:pos x="T0" y="T1"/>
                </a:cxn>
                <a:cxn ang="T7">
                  <a:pos x="T2" y="T3"/>
                </a:cxn>
                <a:cxn ang="T8">
                  <a:pos x="T4" y="T5"/>
                </a:cxn>
              </a:cxnLst>
              <a:rect l="0" t="0" r="r" b="b"/>
              <a:pathLst>
                <a:path w="1632" h="256">
                  <a:moveTo>
                    <a:pt x="0" y="160"/>
                  </a:moveTo>
                  <a:cubicBezTo>
                    <a:pt x="224" y="80"/>
                    <a:pt x="448" y="0"/>
                    <a:pt x="720" y="16"/>
                  </a:cubicBezTo>
                  <a:cubicBezTo>
                    <a:pt x="992" y="32"/>
                    <a:pt x="1480" y="216"/>
                    <a:pt x="1632" y="256"/>
                  </a:cubicBezTo>
                </a:path>
              </a:pathLst>
            </a:custGeom>
            <a:noFill/>
            <a:ln w="19050" cmpd="sng">
              <a:solidFill>
                <a:srgbClr val="000000"/>
              </a:solidFill>
              <a:rou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8" name="Freeform 23"/>
            <p:cNvSpPr/>
            <p:nvPr/>
          </p:nvSpPr>
          <p:spPr bwMode="auto">
            <a:xfrm>
              <a:off x="4469" y="2832"/>
              <a:ext cx="717" cy="288"/>
            </a:xfrm>
            <a:custGeom>
              <a:avLst/>
              <a:gdLst>
                <a:gd name="T0" fmla="*/ 598 w 760"/>
                <a:gd name="T1" fmla="*/ 0 h 288"/>
                <a:gd name="T2" fmla="*/ 74 w 760"/>
                <a:gd name="T3" fmla="*/ 96 h 288"/>
                <a:gd name="T4" fmla="*/ 155 w 760"/>
                <a:gd name="T5" fmla="*/ 144 h 288"/>
                <a:gd name="T6" fmla="*/ 638 w 760"/>
                <a:gd name="T7" fmla="*/ 288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0" h="288">
                  <a:moveTo>
                    <a:pt x="712" y="0"/>
                  </a:moveTo>
                  <a:cubicBezTo>
                    <a:pt x="444" y="36"/>
                    <a:pt x="176" y="72"/>
                    <a:pt x="88" y="96"/>
                  </a:cubicBezTo>
                  <a:cubicBezTo>
                    <a:pt x="0" y="120"/>
                    <a:pt x="72" y="112"/>
                    <a:pt x="184" y="144"/>
                  </a:cubicBezTo>
                  <a:cubicBezTo>
                    <a:pt x="296" y="176"/>
                    <a:pt x="528" y="232"/>
                    <a:pt x="760" y="288"/>
                  </a:cubicBezTo>
                </a:path>
              </a:pathLst>
            </a:custGeom>
            <a:noFill/>
            <a:ln w="19050" cmpd="sng">
              <a:solidFill>
                <a:srgbClr val="000000"/>
              </a:solidFill>
              <a:round/>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9" name="Line 24"/>
            <p:cNvSpPr>
              <a:spLocks noChangeShapeType="1"/>
            </p:cNvSpPr>
            <p:nvPr/>
          </p:nvSpPr>
          <p:spPr bwMode="auto">
            <a:xfrm flipV="1">
              <a:off x="3793" y="2976"/>
              <a:ext cx="272" cy="48"/>
            </a:xfrm>
            <a:prstGeom prst="line">
              <a:avLst/>
            </a:prstGeom>
            <a:noFill/>
            <a:ln w="28575">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31" name="Line 25"/>
            <p:cNvSpPr>
              <a:spLocks noChangeShapeType="1"/>
            </p:cNvSpPr>
            <p:nvPr/>
          </p:nvSpPr>
          <p:spPr bwMode="auto">
            <a:xfrm flipV="1">
              <a:off x="4733" y="2784"/>
              <a:ext cx="272" cy="48"/>
            </a:xfrm>
            <a:prstGeom prst="line">
              <a:avLst/>
            </a:prstGeom>
            <a:noFill/>
            <a:ln w="28575">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32" name="Line 26"/>
            <p:cNvSpPr>
              <a:spLocks noChangeShapeType="1"/>
            </p:cNvSpPr>
            <p:nvPr/>
          </p:nvSpPr>
          <p:spPr bwMode="auto">
            <a:xfrm>
              <a:off x="4800" y="3072"/>
              <a:ext cx="272" cy="96"/>
            </a:xfrm>
            <a:prstGeom prst="line">
              <a:avLst/>
            </a:prstGeom>
            <a:noFill/>
            <a:ln w="28575">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33" name="Text Box 27"/>
            <p:cNvSpPr txBox="1">
              <a:spLocks noChangeArrowheads="1"/>
            </p:cNvSpPr>
            <p:nvPr/>
          </p:nvSpPr>
          <p:spPr bwMode="auto">
            <a:xfrm>
              <a:off x="3600" y="2880"/>
              <a:ext cx="480"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3200" b="1"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I</a:t>
              </a:r>
              <a:endParaRPr kumimoji="0" lang="en-US" altLang="zh-CN" sz="3200" b="1"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aphicFrame>
          <p:nvGraphicFramePr>
            <p:cNvPr id="35" name="Object 28"/>
            <p:cNvGraphicFramePr>
              <a:graphicFrameLocks noChangeAspect="1"/>
            </p:cNvGraphicFramePr>
            <p:nvPr/>
          </p:nvGraphicFramePr>
          <p:xfrm>
            <a:off x="5184" y="2592"/>
            <a:ext cx="220" cy="356"/>
          </p:xfrm>
          <a:graphic>
            <a:graphicData uri="http://schemas.openxmlformats.org/presentationml/2006/ole">
              <mc:AlternateContent xmlns:mc="http://schemas.openxmlformats.org/markup-compatibility/2006">
                <mc:Choice xmlns:v="urn:schemas-microsoft-com:vml" Requires="v">
                  <p:oleObj spid="_x0000_s29750" name="公式" r:id="rId5" imgW="139700" imgH="215900" progId="Equation.3">
                    <p:embed/>
                  </p:oleObj>
                </mc:Choice>
                <mc:Fallback>
                  <p:oleObj name="公式" r:id="rId5" imgW="139700" imgH="2159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4" y="2592"/>
                          <a:ext cx="220"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29"/>
            <p:cNvGraphicFramePr>
              <a:graphicFrameLocks noChangeAspect="1"/>
            </p:cNvGraphicFramePr>
            <p:nvPr/>
          </p:nvGraphicFramePr>
          <p:xfrm>
            <a:off x="5141" y="3004"/>
            <a:ext cx="257" cy="356"/>
          </p:xfrm>
          <a:graphic>
            <a:graphicData uri="http://schemas.openxmlformats.org/presentationml/2006/ole">
              <mc:AlternateContent xmlns:mc="http://schemas.openxmlformats.org/markup-compatibility/2006">
                <mc:Choice xmlns:v="urn:schemas-microsoft-com:vml" Requires="v">
                  <p:oleObj spid="_x0000_s29751" name="公式" r:id="rId7" imgW="165100" imgH="215900" progId="Equation.3">
                    <p:embed/>
                  </p:oleObj>
                </mc:Choice>
                <mc:Fallback>
                  <p:oleObj name="公式" r:id="rId7" imgW="165100" imgH="215900" progId="Equation.3">
                    <p:embed/>
                    <p:pic>
                      <p:nvPicPr>
                        <p:cNvPr id="0" name="Object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41" y="3004"/>
                          <a:ext cx="257" cy="3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2" name="图片 1"/>
          <p:cNvPicPr>
            <a:picLocks noChangeAspect="1"/>
          </p:cNvPicPr>
          <p:nvPr/>
        </p:nvPicPr>
        <p:blipFill>
          <a:blip r:embed="rId9" cstate="print">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3466264" y="4796532"/>
            <a:ext cx="1368750" cy="1370856"/>
          </a:xfrm>
          <a:prstGeom prst="rect">
            <a:avLst/>
          </a:prstGeom>
        </p:spPr>
      </p:pic>
      <p:sp>
        <p:nvSpPr>
          <p:cNvPr id="47" name="矩形 46"/>
          <p:cNvSpPr/>
          <p:nvPr/>
        </p:nvSpPr>
        <p:spPr>
          <a:xfrm>
            <a:off x="4929614" y="4881945"/>
            <a:ext cx="4072703" cy="954107"/>
          </a:xfrm>
          <a:prstGeom prst="rect">
            <a:avLst/>
          </a:prstGeom>
        </p:spPr>
        <p:txBody>
          <a:bodyPr wrap="square">
            <a:spAutoFit/>
          </a:bodyPr>
          <a:lstStyle/>
          <a:p>
            <a:pPr lvl="0">
              <a:defRPr/>
            </a:pPr>
            <a:r>
              <a:rPr kumimoji="1" lang="zh-CN" altLang="en-US" sz="2800" b="1" smtClean="0">
                <a:solidFill>
                  <a:srgbClr val="7030A0"/>
                </a:solidFill>
                <a:latin typeface="楷体_GB2312" pitchFamily="49" charset="-122"/>
                <a:ea typeface="楷体_GB2312" pitchFamily="49" charset="-122"/>
              </a:rPr>
              <a:t>左图闭合曲面的稳恒电流条件如何？</a:t>
            </a:r>
            <a:endParaRPr kumimoji="1" lang="zh-CN" altLang="en-US" sz="2800" b="1" dirty="0">
              <a:solidFill>
                <a:srgbClr val="7030A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1000"/>
                                        <p:tgtEl>
                                          <p:spTgt spid="61"/>
                                        </p:tgtEl>
                                      </p:cBhvr>
                                    </p:animEffect>
                                    <p:anim calcmode="lin" valueType="num">
                                      <p:cBhvr>
                                        <p:cTn id="14" dur="1000" fill="hold"/>
                                        <p:tgtEl>
                                          <p:spTgt spid="61"/>
                                        </p:tgtEl>
                                        <p:attrNameLst>
                                          <p:attrName>ppt_x</p:attrName>
                                        </p:attrNameLst>
                                      </p:cBhvr>
                                      <p:tavLst>
                                        <p:tav tm="0">
                                          <p:val>
                                            <p:strVal val="#ppt_x"/>
                                          </p:val>
                                        </p:tav>
                                        <p:tav tm="100000">
                                          <p:val>
                                            <p:strVal val="#ppt_x"/>
                                          </p:val>
                                        </p:tav>
                                      </p:tavLst>
                                    </p:anim>
                                    <p:anim calcmode="lin" valueType="num">
                                      <p:cBhvr>
                                        <p:cTn id="15" dur="1000" fill="hold"/>
                                        <p:tgtEl>
                                          <p:spTgt spid="6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3"/>
                                        </p:tgtEl>
                                        <p:attrNameLst>
                                          <p:attrName>style.visibility</p:attrName>
                                        </p:attrNameLst>
                                      </p:cBhvr>
                                      <p:to>
                                        <p:strVal val="visible"/>
                                      </p:to>
                                    </p:set>
                                    <p:animEffect transition="in" filter="fade">
                                      <p:cBhvr>
                                        <p:cTn id="20" dur="1000"/>
                                        <p:tgtEl>
                                          <p:spTgt spid="63"/>
                                        </p:tgtEl>
                                      </p:cBhvr>
                                    </p:animEffect>
                                    <p:anim calcmode="lin" valueType="num">
                                      <p:cBhvr>
                                        <p:cTn id="21" dur="1000" fill="hold"/>
                                        <p:tgtEl>
                                          <p:spTgt spid="63"/>
                                        </p:tgtEl>
                                        <p:attrNameLst>
                                          <p:attrName>ppt_x</p:attrName>
                                        </p:attrNameLst>
                                      </p:cBhvr>
                                      <p:tavLst>
                                        <p:tav tm="0">
                                          <p:val>
                                            <p:strVal val="#ppt_x"/>
                                          </p:val>
                                        </p:tav>
                                        <p:tav tm="100000">
                                          <p:val>
                                            <p:strVal val="#ppt_x"/>
                                          </p:val>
                                        </p:tav>
                                      </p:tavLst>
                                    </p:anim>
                                    <p:anim calcmode="lin" valueType="num">
                                      <p:cBhvr>
                                        <p:cTn id="22"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2" presetClass="entr" presetSubtype="4" fill="hold" nodeType="afterEffect">
                                  <p:stCondLst>
                                    <p:cond delay="0"/>
                                  </p:stCondLst>
                                  <p:childTnLst>
                                    <p:set>
                                      <p:cBhvr>
                                        <p:cTn id="32" dur="1" fill="hold">
                                          <p:stCondLst>
                                            <p:cond delay="0"/>
                                          </p:stCondLst>
                                        </p:cTn>
                                        <p:tgtEl>
                                          <p:spTgt spid="22"/>
                                        </p:tgtEl>
                                        <p:attrNameLst>
                                          <p:attrName>style.visibility</p:attrName>
                                        </p:attrNameLst>
                                      </p:cBhvr>
                                      <p:to>
                                        <p:strVal val="visible"/>
                                      </p:to>
                                    </p:set>
                                    <p:anim calcmode="lin" valueType="num">
                                      <p:cBhvr additive="base">
                                        <p:cTn id="33" dur="500" fill="hold"/>
                                        <p:tgtEl>
                                          <p:spTgt spid="22"/>
                                        </p:tgtEl>
                                        <p:attrNameLst>
                                          <p:attrName>ppt_x</p:attrName>
                                        </p:attrNameLst>
                                      </p:cBhvr>
                                      <p:tavLst>
                                        <p:tav tm="0">
                                          <p:val>
                                            <p:strVal val="#ppt_x"/>
                                          </p:val>
                                        </p:tav>
                                        <p:tav tm="100000">
                                          <p:val>
                                            <p:strVal val="#ppt_x"/>
                                          </p:val>
                                        </p:tav>
                                      </p:tavLst>
                                    </p:anim>
                                    <p:anim calcmode="lin" valueType="num">
                                      <p:cBhvr additive="base">
                                        <p:cTn id="3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checkerboard(across)">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heel(1)">
                                      <p:cBhvr>
                                        <p:cTn id="44" dur="2000"/>
                                        <p:tgtEl>
                                          <p:spTgt spid="2"/>
                                        </p:tgtEl>
                                      </p:cBhvr>
                                    </p:animEffect>
                                  </p:childTnLst>
                                </p:cTn>
                              </p:par>
                              <p:par>
                                <p:cTn id="45" presetID="31" presetClass="entr" presetSubtype="0"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p:cTn id="47" dur="1000" fill="hold"/>
                                        <p:tgtEl>
                                          <p:spTgt spid="47"/>
                                        </p:tgtEl>
                                        <p:attrNameLst>
                                          <p:attrName>ppt_w</p:attrName>
                                        </p:attrNameLst>
                                      </p:cBhvr>
                                      <p:tavLst>
                                        <p:tav tm="0">
                                          <p:val>
                                            <p:fltVal val="0"/>
                                          </p:val>
                                        </p:tav>
                                        <p:tav tm="100000">
                                          <p:val>
                                            <p:strVal val="#ppt_w"/>
                                          </p:val>
                                        </p:tav>
                                      </p:tavLst>
                                    </p:anim>
                                    <p:anim calcmode="lin" valueType="num">
                                      <p:cBhvr>
                                        <p:cTn id="48" dur="1000" fill="hold"/>
                                        <p:tgtEl>
                                          <p:spTgt spid="47"/>
                                        </p:tgtEl>
                                        <p:attrNameLst>
                                          <p:attrName>ppt_h</p:attrName>
                                        </p:attrNameLst>
                                      </p:cBhvr>
                                      <p:tavLst>
                                        <p:tav tm="0">
                                          <p:val>
                                            <p:fltVal val="0"/>
                                          </p:val>
                                        </p:tav>
                                        <p:tav tm="100000">
                                          <p:val>
                                            <p:strVal val="#ppt_h"/>
                                          </p:val>
                                        </p:tav>
                                      </p:tavLst>
                                    </p:anim>
                                    <p:anim calcmode="lin" valueType="num">
                                      <p:cBhvr>
                                        <p:cTn id="49" dur="1000" fill="hold"/>
                                        <p:tgtEl>
                                          <p:spTgt spid="47"/>
                                        </p:tgtEl>
                                        <p:attrNameLst>
                                          <p:attrName>style.rotation</p:attrName>
                                        </p:attrNameLst>
                                      </p:cBhvr>
                                      <p:tavLst>
                                        <p:tav tm="0">
                                          <p:val>
                                            <p:fltVal val="90"/>
                                          </p:val>
                                        </p:tav>
                                        <p:tav tm="100000">
                                          <p:val>
                                            <p:fltVal val="0"/>
                                          </p:val>
                                        </p:tav>
                                      </p:tavLst>
                                    </p:anim>
                                    <p:animEffect transition="in" filter="fade">
                                      <p:cBhvr>
                                        <p:cTn id="50"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3" grpId="0"/>
      <p:bldP spid="21" grpId="0"/>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27991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a:solidFill>
                  <a:srgbClr val="002060"/>
                </a:solidFill>
                <a:ea typeface="宋体" panose="02010600030101010101" pitchFamily="2" charset="-122"/>
              </a:rPr>
              <a:t>三</a:t>
            </a: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、电源 电动势</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9" name="矩形 4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Tree>
    <p:controls>
      <mc:AlternateContent xmlns:mc="http://schemas.openxmlformats.org/markup-compatibility/2006">
        <mc:Choice xmlns:v="urn:schemas-microsoft-com:vml" Requires="v">
          <p:control spid="1027" name="" r:id="rId1" imgW="7345361" imgH="5181600"/>
        </mc:Choice>
        <mc:Fallback>
          <p:control name="" r:id="rId1" imgW="7345361" imgH="5181600">
            <p:pic>
              <p:nvPicPr>
                <p:cNvPr id="0" name="ShockwaveFlash1"/>
                <p:cNvPicPr preferRelativeResize="0">
                  <a:picLocks noChangeArrowheads="1" noChangeShapeType="1"/>
                </p:cNvPicPr>
                <p:nvPr/>
              </p:nvPicPr>
              <p:blipFill>
                <a:blip r:embed="rId2"/>
                <a:stretch>
                  <a:fillRect/>
                </a:stretch>
              </p:blipFill>
              <p:spPr bwMode="auto">
                <a:xfrm>
                  <a:off x="827584" y="836712"/>
                  <a:ext cx="7345362" cy="5181600"/>
                </a:xfrm>
                <a:prstGeom prst="rect">
                  <a:avLst/>
                </a:prstGeom>
                <a:noFill/>
                <a:ln w="9525">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27991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三</a:t>
            </a: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、电源 电动势</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9" name="矩形 4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5" name="Text Box 3"/>
          <p:cNvSpPr txBox="1">
            <a:spLocks noChangeArrowheads="1"/>
          </p:cNvSpPr>
          <p:nvPr/>
        </p:nvSpPr>
        <p:spPr bwMode="auto">
          <a:xfrm>
            <a:off x="406052" y="2260787"/>
            <a:ext cx="5320233"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457200" indent="-457200" eaLnBrk="1" hangingPunct="1">
              <a:spcBef>
                <a:spcPct val="50000"/>
              </a:spcBef>
              <a:buFont typeface="Wingdings" panose="05000000000000000000" pitchFamily="2" charset="2"/>
              <a:buChar char="Ø"/>
            </a:pPr>
            <a:r>
              <a:rPr kumimoji="0" lang="en-US" altLang="zh-CN" sz="2600" smtClean="0">
                <a:solidFill>
                  <a:srgbClr val="CC0000"/>
                </a:solidFill>
                <a:ea typeface="宋体" panose="02010600030101010101" pitchFamily="2" charset="-122"/>
              </a:rPr>
              <a:t> </a:t>
            </a:r>
            <a:r>
              <a:rPr kumimoji="0" lang="zh-CN" altLang="en-US" sz="2600" smtClean="0">
                <a:solidFill>
                  <a:srgbClr val="CC0000"/>
                </a:solidFill>
                <a:latin typeface="宋体" panose="02010600030101010101" pitchFamily="2" charset="-122"/>
                <a:ea typeface="宋体" panose="02010600030101010101" pitchFamily="2" charset="-122"/>
              </a:rPr>
              <a:t>非静电力</a:t>
            </a:r>
            <a:r>
              <a:rPr kumimoji="0" lang="en-US" altLang="zh-CN" sz="2600" smtClean="0">
                <a:solidFill>
                  <a:srgbClr val="333333"/>
                </a:solidFill>
                <a:latin typeface="宋体" panose="02010600030101010101" pitchFamily="2" charset="-122"/>
                <a:ea typeface="宋体" panose="02010600030101010101" pitchFamily="2" charset="-122"/>
              </a:rPr>
              <a:t>: </a:t>
            </a:r>
            <a:r>
              <a:rPr kumimoji="0" lang="zh-CN" altLang="en-US" sz="2600" smtClean="0">
                <a:solidFill>
                  <a:srgbClr val="333333"/>
                </a:solidFill>
                <a:latin typeface="宋体" panose="02010600030101010101" pitchFamily="2" charset="-122"/>
                <a:ea typeface="宋体" panose="02010600030101010101" pitchFamily="2" charset="-122"/>
              </a:rPr>
              <a:t>能不断分离正负电荷使正电荷逆静电场力方向运动，从而维持电路中的电流稳恒。</a:t>
            </a:r>
            <a:endParaRPr kumimoji="0" lang="en-US" altLang="zh-CN" sz="2600" smtClean="0">
              <a:solidFill>
                <a:srgbClr val="333333"/>
              </a:solidFill>
              <a:latin typeface="宋体" panose="02010600030101010101" pitchFamily="2" charset="-122"/>
              <a:ea typeface="宋体" panose="02010600030101010101" pitchFamily="2" charset="-122"/>
            </a:endParaRPr>
          </a:p>
        </p:txBody>
      </p:sp>
      <p:sp>
        <p:nvSpPr>
          <p:cNvPr id="6" name="Text Box 4"/>
          <p:cNvSpPr txBox="1">
            <a:spLocks noChangeArrowheads="1"/>
          </p:cNvSpPr>
          <p:nvPr/>
        </p:nvSpPr>
        <p:spPr bwMode="auto">
          <a:xfrm>
            <a:off x="481968" y="872450"/>
            <a:ext cx="515859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spcBef>
                <a:spcPct val="50000"/>
              </a:spcBef>
            </a:pPr>
            <a:r>
              <a:rPr kumimoji="0" lang="en-US" altLang="zh-CN" sz="2800" smtClean="0">
                <a:solidFill>
                  <a:srgbClr val="CC0000"/>
                </a:solidFill>
                <a:latin typeface="宋体" panose="02010600030101010101" pitchFamily="2" charset="-122"/>
                <a:ea typeface="宋体" panose="02010600030101010101" pitchFamily="2" charset="-122"/>
              </a:rPr>
              <a:t>1.</a:t>
            </a:r>
            <a:r>
              <a:rPr kumimoji="0" lang="zh-CN" altLang="en-US" sz="2800" smtClean="0">
                <a:solidFill>
                  <a:srgbClr val="CC0000"/>
                </a:solidFill>
                <a:latin typeface="宋体" panose="02010600030101010101" pitchFamily="2" charset="-122"/>
                <a:ea typeface="宋体" panose="02010600030101010101" pitchFamily="2" charset="-122"/>
              </a:rPr>
              <a:t>电源</a:t>
            </a:r>
            <a:r>
              <a:rPr kumimoji="0" lang="zh-CN" altLang="en-US" sz="2800" smtClean="0">
                <a:solidFill>
                  <a:srgbClr val="333333"/>
                </a:solidFill>
                <a:latin typeface="宋体" panose="02010600030101010101" pitchFamily="2" charset="-122"/>
                <a:ea typeface="宋体" panose="02010600030101010101" pitchFamily="2" charset="-122"/>
              </a:rPr>
              <a:t>：</a:t>
            </a:r>
            <a:r>
              <a:rPr kumimoji="0" lang="zh-CN" altLang="en-US" sz="2600" smtClean="0">
                <a:solidFill>
                  <a:srgbClr val="333333"/>
                </a:solidFill>
                <a:latin typeface="宋体" panose="02010600030101010101" pitchFamily="2" charset="-122"/>
                <a:ea typeface="宋体" panose="02010600030101010101" pitchFamily="2" charset="-122"/>
              </a:rPr>
              <a:t>任何能够提供非静电力，并能够把其他形式的能量转换成电能的装置。</a:t>
            </a:r>
            <a:endParaRPr kumimoji="0" lang="en-US" altLang="zh-CN" sz="2600" smtClean="0">
              <a:solidFill>
                <a:srgbClr val="333333"/>
              </a:solidFill>
              <a:latin typeface="宋体" panose="02010600030101010101" pitchFamily="2" charset="-122"/>
              <a:ea typeface="宋体" panose="02010600030101010101" pitchFamily="2" charset="-122"/>
            </a:endParaRPr>
          </a:p>
        </p:txBody>
      </p:sp>
      <p:grpSp>
        <p:nvGrpSpPr>
          <p:cNvPr id="12" name="Group 10"/>
          <p:cNvGrpSpPr/>
          <p:nvPr/>
        </p:nvGrpSpPr>
        <p:grpSpPr bwMode="auto">
          <a:xfrm>
            <a:off x="5796136" y="872450"/>
            <a:ext cx="2971800" cy="2514600"/>
            <a:chOff x="3600" y="528"/>
            <a:chExt cx="1872" cy="1584"/>
          </a:xfrm>
        </p:grpSpPr>
        <p:sp>
          <p:nvSpPr>
            <p:cNvPr id="13" name="Rectangle 11"/>
            <p:cNvSpPr>
              <a:spLocks noChangeArrowheads="1"/>
            </p:cNvSpPr>
            <p:nvPr/>
          </p:nvSpPr>
          <p:spPr bwMode="auto">
            <a:xfrm>
              <a:off x="3600" y="528"/>
              <a:ext cx="1872" cy="1584"/>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nvGrpSpPr>
            <p:cNvPr id="14" name="Group 12"/>
            <p:cNvGrpSpPr/>
            <p:nvPr/>
          </p:nvGrpSpPr>
          <p:grpSpPr bwMode="auto">
            <a:xfrm>
              <a:off x="4368" y="1104"/>
              <a:ext cx="336" cy="288"/>
              <a:chOff x="3936" y="1776"/>
              <a:chExt cx="336" cy="288"/>
            </a:xfrm>
          </p:grpSpPr>
          <p:sp>
            <p:nvSpPr>
              <p:cNvPr id="29" name="Line 13"/>
              <p:cNvSpPr>
                <a:spLocks noChangeShapeType="1"/>
              </p:cNvSpPr>
              <p:nvPr/>
            </p:nvSpPr>
            <p:spPr bwMode="auto">
              <a:xfrm>
                <a:off x="3936" y="2064"/>
                <a:ext cx="336" cy="0"/>
              </a:xfrm>
              <a:prstGeom prst="line">
                <a:avLst/>
              </a:prstGeom>
              <a:noFill/>
              <a:ln w="190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30" name="Object 14"/>
              <p:cNvGraphicFramePr>
                <a:graphicFrameLocks noChangeAspect="1"/>
              </p:cNvGraphicFramePr>
              <p:nvPr/>
            </p:nvGraphicFramePr>
            <p:xfrm>
              <a:off x="3984" y="1776"/>
              <a:ext cx="223" cy="276"/>
            </p:xfrm>
            <a:graphic>
              <a:graphicData uri="http://schemas.openxmlformats.org/presentationml/2006/ole">
                <mc:AlternateContent xmlns:mc="http://schemas.openxmlformats.org/markup-compatibility/2006">
                  <mc:Choice xmlns:v="urn:schemas-microsoft-com:vml" Requires="v">
                    <p:oleObj spid="_x0000_s31776" name="Equation" r:id="rId1" imgW="215900" imgH="266065" progId="Equation.3">
                      <p:embed/>
                    </p:oleObj>
                  </mc:Choice>
                  <mc:Fallback>
                    <p:oleObj name="Equation" r:id="rId1" imgW="215900" imgH="266065" progId="Equation.3">
                      <p:embed/>
                      <p:pic>
                        <p:nvPicPr>
                          <p:cNvPr id="0" name="Object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84" y="1776"/>
                            <a:ext cx="223"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 name="Rectangle 15"/>
            <p:cNvSpPr>
              <a:spLocks noChangeArrowheads="1"/>
            </p:cNvSpPr>
            <p:nvPr/>
          </p:nvSpPr>
          <p:spPr bwMode="auto">
            <a:xfrm>
              <a:off x="4224" y="816"/>
              <a:ext cx="528" cy="96"/>
            </a:xfrm>
            <a:prstGeom prst="rect">
              <a:avLst/>
            </a:prstGeom>
            <a:gradFill rotWithShape="0">
              <a:gsLst>
                <a:gs pos="0">
                  <a:srgbClr val="00CC99">
                    <a:gamma/>
                    <a:shade val="46275"/>
                    <a:invGamma/>
                  </a:srgbClr>
                </a:gs>
                <a:gs pos="50000">
                  <a:srgbClr val="00CC99"/>
                </a:gs>
                <a:gs pos="100000">
                  <a:srgbClr val="00CC99">
                    <a:gamma/>
                    <a:shade val="46275"/>
                    <a:invGamma/>
                  </a:srgbClr>
                </a:gs>
              </a:gsLst>
              <a:lin ang="5400000" scaled="1"/>
            </a:gra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a:ln>
                  <a:noFill/>
                </a:ln>
                <a:solidFill>
                  <a:srgbClr val="FF3300"/>
                </a:solidFill>
                <a:effectLst/>
                <a:uLnTx/>
                <a:uFillTx/>
                <a:latin typeface="Times New Roman" panose="02020603050405020304" pitchFamily="18" charset="0"/>
                <a:ea typeface="楷体_GB2312" pitchFamily="49" charset="-122"/>
              </a:endParaRPr>
            </a:p>
          </p:txBody>
        </p:sp>
        <p:sp>
          <p:nvSpPr>
            <p:cNvPr id="16" name="Rectangle 16"/>
            <p:cNvSpPr>
              <a:spLocks noChangeArrowheads="1"/>
            </p:cNvSpPr>
            <p:nvPr/>
          </p:nvSpPr>
          <p:spPr bwMode="auto">
            <a:xfrm flipH="1">
              <a:off x="4224" y="1343"/>
              <a:ext cx="48" cy="576"/>
            </a:xfrm>
            <a:prstGeom prst="rect">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7" name="Rectangle 17"/>
            <p:cNvSpPr>
              <a:spLocks noChangeArrowheads="1"/>
            </p:cNvSpPr>
            <p:nvPr/>
          </p:nvSpPr>
          <p:spPr bwMode="auto">
            <a:xfrm>
              <a:off x="4800" y="1343"/>
              <a:ext cx="48" cy="576"/>
            </a:xfrm>
            <a:prstGeom prst="rect">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8" name="Line 18"/>
            <p:cNvSpPr>
              <a:spLocks noChangeShapeType="1"/>
            </p:cNvSpPr>
            <p:nvPr/>
          </p:nvSpPr>
          <p:spPr bwMode="auto">
            <a:xfrm>
              <a:off x="4752" y="864"/>
              <a:ext cx="576" cy="0"/>
            </a:xfrm>
            <a:prstGeom prst="line">
              <a:avLst/>
            </a:prstGeom>
            <a:noFill/>
            <a:ln w="19050">
              <a:solidFill>
                <a:srgbClr val="CC00CC"/>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9" name="Line 19"/>
            <p:cNvSpPr>
              <a:spLocks noChangeShapeType="1"/>
            </p:cNvSpPr>
            <p:nvPr/>
          </p:nvSpPr>
          <p:spPr bwMode="auto">
            <a:xfrm flipH="1">
              <a:off x="3744" y="864"/>
              <a:ext cx="480" cy="0"/>
            </a:xfrm>
            <a:prstGeom prst="line">
              <a:avLst/>
            </a:prstGeom>
            <a:noFill/>
            <a:ln w="19050">
              <a:solidFill>
                <a:srgbClr val="CC00CC"/>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0" name="Line 20"/>
            <p:cNvSpPr>
              <a:spLocks noChangeShapeType="1"/>
            </p:cNvSpPr>
            <p:nvPr/>
          </p:nvSpPr>
          <p:spPr bwMode="auto">
            <a:xfrm>
              <a:off x="3744" y="864"/>
              <a:ext cx="0" cy="767"/>
            </a:xfrm>
            <a:prstGeom prst="line">
              <a:avLst/>
            </a:prstGeom>
            <a:noFill/>
            <a:ln w="19050">
              <a:solidFill>
                <a:srgbClr val="CC00CC"/>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1" name="Line 21"/>
            <p:cNvSpPr>
              <a:spLocks noChangeShapeType="1"/>
            </p:cNvSpPr>
            <p:nvPr/>
          </p:nvSpPr>
          <p:spPr bwMode="auto">
            <a:xfrm>
              <a:off x="3744" y="1631"/>
              <a:ext cx="480" cy="0"/>
            </a:xfrm>
            <a:prstGeom prst="line">
              <a:avLst/>
            </a:prstGeom>
            <a:noFill/>
            <a:ln w="19050">
              <a:solidFill>
                <a:srgbClr val="CC00CC"/>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2" name="Line 22"/>
            <p:cNvSpPr>
              <a:spLocks noChangeShapeType="1"/>
            </p:cNvSpPr>
            <p:nvPr/>
          </p:nvSpPr>
          <p:spPr bwMode="auto">
            <a:xfrm>
              <a:off x="5328" y="864"/>
              <a:ext cx="0" cy="767"/>
            </a:xfrm>
            <a:prstGeom prst="line">
              <a:avLst/>
            </a:prstGeom>
            <a:noFill/>
            <a:ln w="19050">
              <a:solidFill>
                <a:srgbClr val="CC00CC"/>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3" name="Line 23"/>
            <p:cNvSpPr>
              <a:spLocks noChangeShapeType="1"/>
            </p:cNvSpPr>
            <p:nvPr/>
          </p:nvSpPr>
          <p:spPr bwMode="auto">
            <a:xfrm>
              <a:off x="4848" y="1631"/>
              <a:ext cx="480" cy="0"/>
            </a:xfrm>
            <a:prstGeom prst="line">
              <a:avLst/>
            </a:prstGeom>
            <a:noFill/>
            <a:ln w="19050">
              <a:solidFill>
                <a:srgbClr val="CC00CC"/>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4" name="Line 24"/>
            <p:cNvSpPr>
              <a:spLocks noChangeShapeType="1"/>
            </p:cNvSpPr>
            <p:nvPr/>
          </p:nvSpPr>
          <p:spPr bwMode="auto">
            <a:xfrm flipV="1">
              <a:off x="3744" y="1151"/>
              <a:ext cx="0" cy="144"/>
            </a:xfrm>
            <a:prstGeom prst="line">
              <a:avLst/>
            </a:prstGeom>
            <a:noFill/>
            <a:ln w="28575">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5" name="Text Box 25"/>
            <p:cNvSpPr txBox="1">
              <a:spLocks noChangeArrowheads="1"/>
            </p:cNvSpPr>
            <p:nvPr/>
          </p:nvSpPr>
          <p:spPr bwMode="auto">
            <a:xfrm>
              <a:off x="4224" y="1199"/>
              <a:ext cx="192"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800" b="1" i="0" u="none" strike="noStrike" kern="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rPr>
                <a:t>+++</a:t>
              </a:r>
              <a:endParaRPr kumimoji="0" lang="en-US" altLang="zh-CN" sz="2800" b="1" i="0" u="none" strike="noStrike" kern="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endParaRPr>
            </a:p>
          </p:txBody>
        </p:sp>
        <p:sp>
          <p:nvSpPr>
            <p:cNvPr id="26" name="Text Box 26"/>
            <p:cNvSpPr txBox="1">
              <a:spLocks noChangeArrowheads="1"/>
            </p:cNvSpPr>
            <p:nvPr/>
          </p:nvSpPr>
          <p:spPr bwMode="auto">
            <a:xfrm>
              <a:off x="4656" y="1151"/>
              <a:ext cx="240"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800" b="1" i="0" u="none" strike="noStrike" kern="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rPr>
                <a:t>---</a:t>
              </a:r>
              <a:endParaRPr kumimoji="0" lang="en-US" altLang="zh-CN" sz="2800" b="1" i="0" u="none" strike="noStrike" kern="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endParaRPr>
            </a:p>
          </p:txBody>
        </p:sp>
        <p:graphicFrame>
          <p:nvGraphicFramePr>
            <p:cNvPr id="27" name="Object 27"/>
            <p:cNvGraphicFramePr>
              <a:graphicFrameLocks noChangeAspect="1"/>
            </p:cNvGraphicFramePr>
            <p:nvPr/>
          </p:nvGraphicFramePr>
          <p:xfrm>
            <a:off x="4320" y="576"/>
            <a:ext cx="272" cy="240"/>
          </p:xfrm>
          <a:graphic>
            <a:graphicData uri="http://schemas.openxmlformats.org/presentationml/2006/ole">
              <mc:AlternateContent xmlns:mc="http://schemas.openxmlformats.org/markup-compatibility/2006">
                <mc:Choice xmlns:v="urn:schemas-microsoft-com:vml" Requires="v">
                  <p:oleObj spid="_x0000_s31777" name="Equation" r:id="rId3" imgW="215900" imgH="228600" progId="Equation.3">
                    <p:embed/>
                  </p:oleObj>
                </mc:Choice>
                <mc:Fallback>
                  <p:oleObj name="Equation" r:id="rId3" imgW="215900" imgH="22860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 y="576"/>
                          <a:ext cx="27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8"/>
            <p:cNvGraphicFramePr>
              <a:graphicFrameLocks noChangeAspect="1"/>
            </p:cNvGraphicFramePr>
            <p:nvPr/>
          </p:nvGraphicFramePr>
          <p:xfrm>
            <a:off x="3792" y="1103"/>
            <a:ext cx="173" cy="240"/>
          </p:xfrm>
          <a:graphic>
            <a:graphicData uri="http://schemas.openxmlformats.org/presentationml/2006/ole">
              <mc:AlternateContent xmlns:mc="http://schemas.openxmlformats.org/markup-compatibility/2006">
                <mc:Choice xmlns:v="urn:schemas-microsoft-com:vml" Requires="v">
                  <p:oleObj spid="_x0000_s31778" name="Equation" r:id="rId5" imgW="165100" imgH="228600" progId="Equation.3">
                    <p:embed/>
                  </p:oleObj>
                </mc:Choice>
                <mc:Fallback>
                  <p:oleObj name="Equation" r:id="rId5" imgW="165100" imgH="228600"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2" y="1103"/>
                          <a:ext cx="173"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5" name="Group 32"/>
          <p:cNvGrpSpPr/>
          <p:nvPr/>
        </p:nvGrpSpPr>
        <p:grpSpPr bwMode="auto">
          <a:xfrm>
            <a:off x="7008986" y="2258337"/>
            <a:ext cx="539750" cy="519113"/>
            <a:chOff x="4320" y="1152"/>
            <a:chExt cx="340" cy="327"/>
          </a:xfrm>
        </p:grpSpPr>
        <p:sp>
          <p:nvSpPr>
            <p:cNvPr id="36" name="Oval 33"/>
            <p:cNvSpPr>
              <a:spLocks noChangeArrowheads="1"/>
            </p:cNvSpPr>
            <p:nvPr/>
          </p:nvSpPr>
          <p:spPr bwMode="auto">
            <a:xfrm>
              <a:off x="4464" y="1248"/>
              <a:ext cx="144" cy="144"/>
            </a:xfrm>
            <a:prstGeom prst="ellipse">
              <a:avLst/>
            </a:prstGeom>
            <a:solidFill>
              <a:srgbClr val="FFDD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38" name="Text Box 34"/>
            <p:cNvSpPr txBox="1">
              <a:spLocks noChangeArrowheads="1"/>
            </p:cNvSpPr>
            <p:nvPr/>
          </p:nvSpPr>
          <p:spPr bwMode="auto">
            <a:xfrm>
              <a:off x="4416" y="1152"/>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800" b="1" i="0" u="none" strike="noStrike" kern="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rPr>
                <a:t>+</a:t>
              </a:r>
              <a:endParaRPr kumimoji="0" lang="en-US" altLang="zh-CN" sz="2800" b="1" i="0" u="none" strike="noStrike" kern="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endParaRPr>
            </a:p>
          </p:txBody>
        </p:sp>
        <p:sp>
          <p:nvSpPr>
            <p:cNvPr id="39" name="Line 35"/>
            <p:cNvSpPr>
              <a:spLocks noChangeShapeType="1"/>
            </p:cNvSpPr>
            <p:nvPr/>
          </p:nvSpPr>
          <p:spPr bwMode="auto">
            <a:xfrm flipH="1">
              <a:off x="4320" y="1344"/>
              <a:ext cx="144" cy="0"/>
            </a:xfrm>
            <a:prstGeom prst="line">
              <a:avLst/>
            </a:prstGeom>
            <a:noFill/>
            <a:ln w="19050">
              <a:solidFill>
                <a:srgbClr val="CC00CC"/>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sp>
        <p:nvSpPr>
          <p:cNvPr id="43" name="Text Box 3"/>
          <p:cNvSpPr txBox="1">
            <a:spLocks noChangeArrowheads="1"/>
          </p:cNvSpPr>
          <p:nvPr/>
        </p:nvSpPr>
        <p:spPr bwMode="auto">
          <a:xfrm>
            <a:off x="401147" y="3722339"/>
            <a:ext cx="2658685"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457200" indent="-457200" eaLnBrk="1" hangingPunct="1">
              <a:spcBef>
                <a:spcPct val="50000"/>
              </a:spcBef>
              <a:buFont typeface="Wingdings" panose="05000000000000000000" pitchFamily="2" charset="2"/>
              <a:buChar char="Ø"/>
            </a:pPr>
            <a:r>
              <a:rPr kumimoji="0" lang="en-US" altLang="zh-CN" sz="2600" smtClean="0">
                <a:solidFill>
                  <a:srgbClr val="CC0000"/>
                </a:solidFill>
                <a:ea typeface="宋体" panose="02010600030101010101" pitchFamily="2" charset="-122"/>
              </a:rPr>
              <a:t> </a:t>
            </a:r>
            <a:r>
              <a:rPr kumimoji="0" lang="zh-CN" altLang="en-US" sz="2600" smtClean="0">
                <a:solidFill>
                  <a:srgbClr val="CC0000"/>
                </a:solidFill>
                <a:ea typeface="宋体" panose="02010600030101010101" pitchFamily="2" charset="-122"/>
              </a:rPr>
              <a:t>常见电源</a:t>
            </a:r>
            <a:r>
              <a:rPr kumimoji="0" lang="en-US" altLang="zh-CN" sz="2600" smtClean="0">
                <a:solidFill>
                  <a:srgbClr val="333333"/>
                </a:solidFill>
                <a:latin typeface="宋体" panose="02010600030101010101" pitchFamily="2" charset="-122"/>
                <a:ea typeface="宋体" panose="02010600030101010101" pitchFamily="2" charset="-122"/>
              </a:rPr>
              <a:t>:</a:t>
            </a:r>
            <a:endParaRPr kumimoji="0" lang="en-US" altLang="zh-CN" sz="2600" smtClean="0">
              <a:solidFill>
                <a:srgbClr val="333333"/>
              </a:solidFill>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r="46527" b="12096"/>
          <a:stretch>
            <a:fillRect/>
          </a:stretch>
        </p:blipFill>
        <p:spPr>
          <a:xfrm>
            <a:off x="722376" y="4383671"/>
            <a:ext cx="2337455" cy="1815045"/>
          </a:xfrm>
          <a:prstGeom prst="rect">
            <a:avLst/>
          </a:prstGeom>
        </p:spPr>
      </p:pic>
      <p:sp>
        <p:nvSpPr>
          <p:cNvPr id="3" name="矩形 2"/>
          <p:cNvSpPr/>
          <p:nvPr/>
        </p:nvSpPr>
        <p:spPr>
          <a:xfrm>
            <a:off x="832580" y="6198716"/>
            <a:ext cx="1107996" cy="461665"/>
          </a:xfrm>
          <a:prstGeom prst="rect">
            <a:avLst/>
          </a:prstGeom>
          <a:ln w="22225">
            <a:solidFill>
              <a:srgbClr val="FF0000"/>
            </a:solidFill>
          </a:ln>
        </p:spPr>
        <p:txBody>
          <a:bodyPr wrap="none">
            <a:spAutoFit/>
          </a:bodyPr>
          <a:lstStyle/>
          <a:p>
            <a:r>
              <a:rPr lang="zh-CN" altLang="en-US" sz="2400" b="1">
                <a:solidFill>
                  <a:srgbClr val="002060"/>
                </a:solidFill>
              </a:rPr>
              <a:t>干电池</a:t>
            </a:r>
            <a:endParaRPr lang="zh-CN" altLang="en-US" sz="2400" b="1">
              <a:solidFill>
                <a:srgbClr val="002060"/>
              </a:solidFill>
            </a:endParaRPr>
          </a:p>
        </p:txBody>
      </p:sp>
      <p:pic>
        <p:nvPicPr>
          <p:cNvPr id="4" name="图片 3"/>
          <p:cNvPicPr>
            <a:picLocks noChangeAspect="1"/>
          </p:cNvPicPr>
          <p:nvPr/>
        </p:nvPicPr>
        <p:blipFill rotWithShape="1">
          <a:blip r:embed="rId8">
            <a:extLst>
              <a:ext uri="{28A0092B-C50C-407E-A947-70E740481C1C}">
                <a14:useLocalDpi xmlns:a14="http://schemas.microsoft.com/office/drawing/2010/main" val="0"/>
              </a:ext>
            </a:extLst>
          </a:blip>
          <a:srcRect l="13067" t="7767" r="12889" b="2232"/>
          <a:stretch>
            <a:fillRect/>
          </a:stretch>
        </p:blipFill>
        <p:spPr>
          <a:xfrm>
            <a:off x="3382678" y="4319085"/>
            <a:ext cx="2448272" cy="1944216"/>
          </a:xfrm>
          <a:prstGeom prst="rect">
            <a:avLst/>
          </a:prstGeom>
        </p:spPr>
      </p:pic>
      <p:sp>
        <p:nvSpPr>
          <p:cNvPr id="45" name="矩形 44"/>
          <p:cNvSpPr/>
          <p:nvPr/>
        </p:nvSpPr>
        <p:spPr>
          <a:xfrm>
            <a:off x="3998215" y="3774404"/>
            <a:ext cx="1217198" cy="461665"/>
          </a:xfrm>
          <a:prstGeom prst="rect">
            <a:avLst/>
          </a:prstGeom>
          <a:ln w="22225">
            <a:solidFill>
              <a:srgbClr val="FF0000"/>
            </a:solidFill>
          </a:ln>
        </p:spPr>
        <p:txBody>
          <a:bodyPr wrap="square">
            <a:spAutoFit/>
          </a:bodyPr>
          <a:lstStyle/>
          <a:p>
            <a:r>
              <a:rPr lang="zh-CN" altLang="en-US" sz="2400" b="1" smtClean="0">
                <a:solidFill>
                  <a:srgbClr val="002060"/>
                </a:solidFill>
              </a:rPr>
              <a:t>发电机</a:t>
            </a:r>
            <a:endParaRPr lang="zh-CN" altLang="en-US" sz="2400" b="1">
              <a:solidFill>
                <a:srgbClr val="002060"/>
              </a:solidFill>
            </a:endParaRPr>
          </a:p>
        </p:txBody>
      </p:sp>
      <p:pic>
        <p:nvPicPr>
          <p:cNvPr id="44" name="图片 43"/>
          <p:cNvPicPr>
            <a:picLocks noChangeAspect="1"/>
          </p:cNvPicPr>
          <p:nvPr/>
        </p:nvPicPr>
        <p:blipFill rotWithShape="1">
          <a:blip r:embed="rId9" cstate="print">
            <a:extLst>
              <a:ext uri="{28A0092B-C50C-407E-A947-70E740481C1C}">
                <a14:useLocalDpi xmlns:a14="http://schemas.microsoft.com/office/drawing/2010/main" val="0"/>
              </a:ext>
            </a:extLst>
          </a:blip>
          <a:srcRect t="19845" r="16003" b="21720"/>
          <a:stretch>
            <a:fillRect/>
          </a:stretch>
        </p:blipFill>
        <p:spPr>
          <a:xfrm>
            <a:off x="6331106" y="4336808"/>
            <a:ext cx="2587660" cy="1800200"/>
          </a:xfrm>
          <a:prstGeom prst="rect">
            <a:avLst/>
          </a:prstGeom>
        </p:spPr>
      </p:pic>
      <p:sp>
        <p:nvSpPr>
          <p:cNvPr id="47" name="矩形 46"/>
          <p:cNvSpPr/>
          <p:nvPr/>
        </p:nvSpPr>
        <p:spPr>
          <a:xfrm>
            <a:off x="6723050" y="3799588"/>
            <a:ext cx="1956172" cy="461665"/>
          </a:xfrm>
          <a:prstGeom prst="rect">
            <a:avLst/>
          </a:prstGeom>
          <a:ln w="22225">
            <a:solidFill>
              <a:srgbClr val="FF0000"/>
            </a:solidFill>
          </a:ln>
        </p:spPr>
        <p:txBody>
          <a:bodyPr wrap="square">
            <a:spAutoFit/>
          </a:bodyPr>
          <a:lstStyle/>
          <a:p>
            <a:r>
              <a:rPr lang="zh-CN" altLang="en-US" sz="2400" b="1" smtClean="0">
                <a:solidFill>
                  <a:srgbClr val="002060"/>
                </a:solidFill>
              </a:rPr>
              <a:t>太阳能电池</a:t>
            </a:r>
            <a:endParaRPr lang="zh-CN" altLang="en-US" sz="2400" b="1">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strips(downLeft)">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blinds(horizontal)">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5"/>
                                        </p:tgtEl>
                                        <p:attrNameLst>
                                          <p:attrName>style.visibility</p:attrName>
                                        </p:attrNameLst>
                                      </p:cBhvr>
                                      <p:to>
                                        <p:strVal val="visible"/>
                                      </p:to>
                                    </p:set>
                                    <p:anim calcmode="lin" valueType="num">
                                      <p:cBhvr additive="base">
                                        <p:cTn id="37" dur="500" fill="hold"/>
                                        <p:tgtEl>
                                          <p:spTgt spid="45"/>
                                        </p:tgtEl>
                                        <p:attrNameLst>
                                          <p:attrName>ppt_x</p:attrName>
                                        </p:attrNameLst>
                                      </p:cBhvr>
                                      <p:tavLst>
                                        <p:tav tm="0">
                                          <p:val>
                                            <p:strVal val="#ppt_x"/>
                                          </p:val>
                                        </p:tav>
                                        <p:tav tm="100000">
                                          <p:val>
                                            <p:strVal val="#ppt_x"/>
                                          </p:val>
                                        </p:tav>
                                      </p:tavLst>
                                    </p:anim>
                                    <p:anim calcmode="lin" valueType="num">
                                      <p:cBhvr additive="base">
                                        <p:cTn id="38" dur="500" fill="hold"/>
                                        <p:tgtEl>
                                          <p:spTgt spid="45"/>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additive="base">
                                        <p:cTn id="41" dur="500" fill="hold"/>
                                        <p:tgtEl>
                                          <p:spTgt spid="4"/>
                                        </p:tgtEl>
                                        <p:attrNameLst>
                                          <p:attrName>ppt_x</p:attrName>
                                        </p:attrNameLst>
                                      </p:cBhvr>
                                      <p:tavLst>
                                        <p:tav tm="0">
                                          <p:val>
                                            <p:strVal val="#ppt_x"/>
                                          </p:val>
                                        </p:tav>
                                        <p:tav tm="100000">
                                          <p:val>
                                            <p:strVal val="#ppt_x"/>
                                          </p:val>
                                        </p:tav>
                                      </p:tavLst>
                                    </p:anim>
                                    <p:anim calcmode="lin" valueType="num">
                                      <p:cBhvr additive="base">
                                        <p:cTn id="4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animEffect transition="in" filter="circle(in)">
                                      <p:cBhvr>
                                        <p:cTn id="47" dur="2000"/>
                                        <p:tgtEl>
                                          <p:spTgt spid="47"/>
                                        </p:tgtEl>
                                      </p:cBhvr>
                                    </p:animEffect>
                                  </p:childTnLst>
                                </p:cTn>
                              </p:par>
                              <p:par>
                                <p:cTn id="48" presetID="6" presetClass="entr" presetSubtype="16" fill="hold"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circle(in)">
                                      <p:cBhvr>
                                        <p:cTn id="50"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6" grpId="0" bldLvl="0" animBg="1" autoUpdateAnimBg="0"/>
      <p:bldP spid="43" grpId="0" bldLvl="0" animBg="1" autoUpdateAnimBg="0"/>
      <p:bldP spid="3" grpId="0" bldLvl="0" animBg="1"/>
      <p:bldP spid="45" grpId="0" bldLvl="0" animBg="1"/>
      <p:bldP spid="47"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27991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三</a:t>
            </a: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、电源 电动势</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9" name="矩形 4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grpSp>
        <p:nvGrpSpPr>
          <p:cNvPr id="7" name="Group 5"/>
          <p:cNvGrpSpPr/>
          <p:nvPr/>
        </p:nvGrpSpPr>
        <p:grpSpPr bwMode="auto">
          <a:xfrm>
            <a:off x="311150" y="1462882"/>
            <a:ext cx="5334000" cy="830263"/>
            <a:chOff x="144" y="1513"/>
            <a:chExt cx="3360" cy="523"/>
          </a:xfrm>
        </p:grpSpPr>
        <p:sp>
          <p:nvSpPr>
            <p:cNvPr id="8" name="Text Box 6"/>
            <p:cNvSpPr txBox="1">
              <a:spLocks noChangeArrowheads="1"/>
            </p:cNvSpPr>
            <p:nvPr/>
          </p:nvSpPr>
          <p:spPr bwMode="auto">
            <a:xfrm>
              <a:off x="144" y="1513"/>
              <a:ext cx="3360"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342900" marR="0" lvl="0" indent="-342900" algn="l" defTabSz="914400" rtl="0" eaLnBrk="1" fontAlgn="auto" latinLnBrk="0" hangingPunct="1">
                <a:lnSpc>
                  <a:spcPct val="100000"/>
                </a:lnSpc>
                <a:spcBef>
                  <a:spcPct val="50000"/>
                </a:spcBef>
                <a:spcAft>
                  <a:spcPts val="0"/>
                </a:spcAft>
                <a:buClrTx/>
                <a:buSzTx/>
                <a:buFont typeface="Wingdings" panose="05000000000000000000" pitchFamily="2" charset="2"/>
                <a:buChar char="Ø"/>
                <a:defRPr/>
              </a:pPr>
              <a:r>
                <a:rPr kumimoji="0" lang="zh-CN" altLang="en-US" sz="2400" b="1" i="0" u="none" strike="noStrike" kern="0" cap="none" spc="0" normalizeH="0" baseline="0" noProof="0" smtClean="0">
                  <a:ln>
                    <a:noFill/>
                  </a:ln>
                  <a:solidFill>
                    <a:srgbClr val="333333"/>
                  </a:solidFill>
                  <a:effectLst/>
                  <a:uLnTx/>
                  <a:uFillTx/>
                  <a:latin typeface="宋体" panose="02010600030101010101" pitchFamily="2" charset="-122"/>
                  <a:ea typeface="宋体" panose="02010600030101010101" pitchFamily="2" charset="-122"/>
                  <a:cs typeface="+mn-cs"/>
                </a:rPr>
                <a:t>非静电</a:t>
              </a:r>
              <a:r>
                <a:rPr kumimoji="0" lang="zh-CN" altLang="en-US" sz="2400" b="1" i="0" u="none" strike="noStrike" kern="0" cap="none" spc="0" normalizeH="0" baseline="0" noProof="0" smtClean="0">
                  <a:ln>
                    <a:noFill/>
                  </a:ln>
                  <a:solidFill>
                    <a:srgbClr val="CC0000"/>
                  </a:solidFill>
                  <a:effectLst/>
                  <a:uLnTx/>
                  <a:uFillTx/>
                  <a:latin typeface="宋体" panose="02010600030101010101" pitchFamily="2" charset="-122"/>
                  <a:ea typeface="宋体" panose="02010600030101010101" pitchFamily="2" charset="-122"/>
                  <a:cs typeface="+mn-cs"/>
                </a:rPr>
                <a:t>电场强度</a:t>
              </a:r>
              <a:r>
                <a:rPr kumimoji="0" lang="zh-CN" altLang="en-US" sz="2400" b="1" i="0" u="none" strike="noStrike" kern="0" cap="none" spc="0" normalizeH="0" baseline="0" noProof="0" smtClean="0">
                  <a:ln>
                    <a:noFill/>
                  </a:ln>
                  <a:solidFill>
                    <a:srgbClr val="333333"/>
                  </a:solidFill>
                  <a:effectLst/>
                  <a:uLnTx/>
                  <a:uFillTx/>
                  <a:latin typeface="宋体" panose="02010600030101010101" pitchFamily="2" charset="-122"/>
                  <a:ea typeface="宋体" panose="02010600030101010101" pitchFamily="2" charset="-122"/>
                  <a:cs typeface="+mn-cs"/>
                </a:rPr>
                <a:t>    ：单位正电荷所受的非静电力</a:t>
              </a:r>
              <a:r>
                <a:rPr kumimoji="0" lang="en-US" altLang="zh-CN" sz="2400" b="1" i="0" u="none" strike="noStrike" kern="0" cap="none" spc="0" normalizeH="0" baseline="0" noProof="0" smtClean="0">
                  <a:ln>
                    <a:noFill/>
                  </a:ln>
                  <a:solidFill>
                    <a:srgbClr val="333333"/>
                  </a:solidFill>
                  <a:effectLst/>
                  <a:uLnTx/>
                  <a:uFillTx/>
                  <a:latin typeface="宋体" panose="02010600030101010101" pitchFamily="2" charset="-122"/>
                  <a:ea typeface="宋体" panose="02010600030101010101" pitchFamily="2" charset="-122"/>
                  <a:cs typeface="+mn-cs"/>
                </a:rPr>
                <a:t>.</a:t>
              </a:r>
              <a:endParaRPr kumimoji="0" lang="en-US" altLang="zh-CN" sz="2400" b="1" i="0" u="none" strike="noStrike" kern="0" cap="none" spc="0" normalizeH="0" baseline="0" noProof="0" smtClean="0">
                <a:ln>
                  <a:noFill/>
                </a:ln>
                <a:solidFill>
                  <a:srgbClr val="333333"/>
                </a:solidFill>
                <a:effectLst/>
                <a:uLnTx/>
                <a:uFillTx/>
                <a:latin typeface="宋体" panose="02010600030101010101" pitchFamily="2" charset="-122"/>
                <a:ea typeface="宋体" panose="02010600030101010101" pitchFamily="2" charset="-122"/>
                <a:cs typeface="+mn-cs"/>
              </a:endParaRPr>
            </a:p>
          </p:txBody>
        </p:sp>
        <p:graphicFrame>
          <p:nvGraphicFramePr>
            <p:cNvPr id="9" name="Object 7"/>
            <p:cNvGraphicFramePr>
              <a:graphicFrameLocks noChangeAspect="1"/>
            </p:cNvGraphicFramePr>
            <p:nvPr/>
          </p:nvGraphicFramePr>
          <p:xfrm>
            <a:off x="1833" y="1519"/>
            <a:ext cx="295" cy="333"/>
          </p:xfrm>
          <a:graphic>
            <a:graphicData uri="http://schemas.openxmlformats.org/presentationml/2006/ole">
              <mc:AlternateContent xmlns:mc="http://schemas.openxmlformats.org/markup-compatibility/2006">
                <mc:Choice xmlns:v="urn:schemas-microsoft-com:vml" Requires="v">
                  <p:oleObj spid="_x0000_s32833" name="Equation" r:id="rId1" imgW="304800" imgH="342900" progId="Equation.3">
                    <p:embed/>
                  </p:oleObj>
                </mc:Choice>
                <mc:Fallback>
                  <p:oleObj name="Equation" r:id="rId1" imgW="304800" imgH="342900" progId="Equation.3">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3" y="1519"/>
                          <a:ext cx="295" cy="333"/>
                        </a:xfrm>
                        <a:prstGeom prst="rect">
                          <a:avLst/>
                        </a:prstGeom>
                        <a:noFill/>
                        <a:ln>
                          <a:noFill/>
                        </a:ln>
                        <a:effectLst/>
                      </p:spPr>
                    </p:pic>
                  </p:oleObj>
                </mc:Fallback>
              </mc:AlternateContent>
            </a:graphicData>
          </a:graphic>
        </p:graphicFrame>
      </p:grpSp>
      <p:sp>
        <p:nvSpPr>
          <p:cNvPr id="11" name="Text Box 9"/>
          <p:cNvSpPr txBox="1">
            <a:spLocks noChangeArrowheads="1"/>
          </p:cNvSpPr>
          <p:nvPr/>
        </p:nvSpPr>
        <p:spPr bwMode="auto">
          <a:xfrm>
            <a:off x="345127" y="2279464"/>
            <a:ext cx="515858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Ø"/>
              <a:defRPr/>
            </a:pPr>
            <a:r>
              <a:rPr kumimoji="0" lang="zh-CN" altLang="en-US" sz="24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电动势的定义：</a:t>
            </a:r>
            <a:r>
              <a:rPr kumimoji="0" lang="zh-CN" altLang="en-US" sz="24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单位正电荷经电源内部由负极移向正极过程中非静电力做的功。</a:t>
            </a:r>
            <a:endParaRPr kumimoji="0" lang="en-US" altLang="zh-CN" sz="24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endParaRPr>
          </a:p>
        </p:txBody>
      </p:sp>
      <p:grpSp>
        <p:nvGrpSpPr>
          <p:cNvPr id="12" name="Group 10"/>
          <p:cNvGrpSpPr/>
          <p:nvPr/>
        </p:nvGrpSpPr>
        <p:grpSpPr bwMode="auto">
          <a:xfrm>
            <a:off x="5715000" y="801688"/>
            <a:ext cx="2971800" cy="2514600"/>
            <a:chOff x="3600" y="528"/>
            <a:chExt cx="1872" cy="1584"/>
          </a:xfrm>
        </p:grpSpPr>
        <p:sp>
          <p:nvSpPr>
            <p:cNvPr id="13" name="Rectangle 11"/>
            <p:cNvSpPr>
              <a:spLocks noChangeArrowheads="1"/>
            </p:cNvSpPr>
            <p:nvPr/>
          </p:nvSpPr>
          <p:spPr bwMode="auto">
            <a:xfrm>
              <a:off x="3600" y="528"/>
              <a:ext cx="1872" cy="1584"/>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grpSp>
          <p:nvGrpSpPr>
            <p:cNvPr id="14" name="Group 12"/>
            <p:cNvGrpSpPr/>
            <p:nvPr/>
          </p:nvGrpSpPr>
          <p:grpSpPr bwMode="auto">
            <a:xfrm>
              <a:off x="4368" y="1104"/>
              <a:ext cx="336" cy="288"/>
              <a:chOff x="3936" y="1776"/>
              <a:chExt cx="336" cy="288"/>
            </a:xfrm>
          </p:grpSpPr>
          <p:sp>
            <p:nvSpPr>
              <p:cNvPr id="29" name="Line 13"/>
              <p:cNvSpPr>
                <a:spLocks noChangeShapeType="1"/>
              </p:cNvSpPr>
              <p:nvPr/>
            </p:nvSpPr>
            <p:spPr bwMode="auto">
              <a:xfrm>
                <a:off x="3936" y="2064"/>
                <a:ext cx="336" cy="0"/>
              </a:xfrm>
              <a:prstGeom prst="line">
                <a:avLst/>
              </a:prstGeom>
              <a:noFill/>
              <a:ln w="19050">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graphicFrame>
            <p:nvGraphicFramePr>
              <p:cNvPr id="30" name="Object 14"/>
              <p:cNvGraphicFramePr>
                <a:graphicFrameLocks noChangeAspect="1"/>
              </p:cNvGraphicFramePr>
              <p:nvPr/>
            </p:nvGraphicFramePr>
            <p:xfrm>
              <a:off x="3984" y="1776"/>
              <a:ext cx="223" cy="276"/>
            </p:xfrm>
            <a:graphic>
              <a:graphicData uri="http://schemas.openxmlformats.org/presentationml/2006/ole">
                <mc:AlternateContent xmlns:mc="http://schemas.openxmlformats.org/markup-compatibility/2006">
                  <mc:Choice xmlns:v="urn:schemas-microsoft-com:vml" Requires="v">
                    <p:oleObj spid="_x0000_s32834" name="Equation" r:id="rId3" imgW="215900" imgH="266065" progId="Equation.3">
                      <p:embed/>
                    </p:oleObj>
                  </mc:Choice>
                  <mc:Fallback>
                    <p:oleObj name="Equation" r:id="rId3" imgW="215900" imgH="266065"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 y="1776"/>
                            <a:ext cx="223"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 name="Rectangle 15"/>
            <p:cNvSpPr>
              <a:spLocks noChangeArrowheads="1"/>
            </p:cNvSpPr>
            <p:nvPr/>
          </p:nvSpPr>
          <p:spPr bwMode="auto">
            <a:xfrm>
              <a:off x="4224" y="816"/>
              <a:ext cx="528" cy="96"/>
            </a:xfrm>
            <a:prstGeom prst="rect">
              <a:avLst/>
            </a:prstGeom>
            <a:gradFill rotWithShape="0">
              <a:gsLst>
                <a:gs pos="0">
                  <a:srgbClr val="00CC99">
                    <a:gamma/>
                    <a:shade val="46275"/>
                    <a:invGamma/>
                  </a:srgbClr>
                </a:gs>
                <a:gs pos="50000">
                  <a:srgbClr val="00CC99"/>
                </a:gs>
                <a:gs pos="100000">
                  <a:srgbClr val="00CC99">
                    <a:gamma/>
                    <a:shade val="46275"/>
                    <a:invGamma/>
                  </a:srgbClr>
                </a:gs>
              </a:gsLst>
              <a:lin ang="5400000" scaled="1"/>
            </a:gra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16" name="Rectangle 16"/>
            <p:cNvSpPr>
              <a:spLocks noChangeArrowheads="1"/>
            </p:cNvSpPr>
            <p:nvPr/>
          </p:nvSpPr>
          <p:spPr bwMode="auto">
            <a:xfrm flipH="1">
              <a:off x="4224" y="1343"/>
              <a:ext cx="48" cy="576"/>
            </a:xfrm>
            <a:prstGeom prst="rect">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17" name="Rectangle 17"/>
            <p:cNvSpPr>
              <a:spLocks noChangeArrowheads="1"/>
            </p:cNvSpPr>
            <p:nvPr/>
          </p:nvSpPr>
          <p:spPr bwMode="auto">
            <a:xfrm>
              <a:off x="4800" y="1343"/>
              <a:ext cx="48" cy="576"/>
            </a:xfrm>
            <a:prstGeom prst="rect">
              <a:avLst/>
            </a:prstGeom>
            <a:solidFill>
              <a:srgbClr val="3399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18" name="Line 18"/>
            <p:cNvSpPr>
              <a:spLocks noChangeShapeType="1"/>
            </p:cNvSpPr>
            <p:nvPr/>
          </p:nvSpPr>
          <p:spPr bwMode="auto">
            <a:xfrm>
              <a:off x="4752" y="864"/>
              <a:ext cx="576" cy="0"/>
            </a:xfrm>
            <a:prstGeom prst="line">
              <a:avLst/>
            </a:prstGeom>
            <a:noFill/>
            <a:ln w="19050">
              <a:solidFill>
                <a:srgbClr val="CC00CC"/>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19" name="Line 19"/>
            <p:cNvSpPr>
              <a:spLocks noChangeShapeType="1"/>
            </p:cNvSpPr>
            <p:nvPr/>
          </p:nvSpPr>
          <p:spPr bwMode="auto">
            <a:xfrm flipH="1">
              <a:off x="3744" y="864"/>
              <a:ext cx="480" cy="0"/>
            </a:xfrm>
            <a:prstGeom prst="line">
              <a:avLst/>
            </a:prstGeom>
            <a:noFill/>
            <a:ln w="19050">
              <a:solidFill>
                <a:srgbClr val="CC00CC"/>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20" name="Line 20"/>
            <p:cNvSpPr>
              <a:spLocks noChangeShapeType="1"/>
            </p:cNvSpPr>
            <p:nvPr/>
          </p:nvSpPr>
          <p:spPr bwMode="auto">
            <a:xfrm>
              <a:off x="3744" y="864"/>
              <a:ext cx="0" cy="767"/>
            </a:xfrm>
            <a:prstGeom prst="line">
              <a:avLst/>
            </a:prstGeom>
            <a:noFill/>
            <a:ln w="19050">
              <a:solidFill>
                <a:srgbClr val="CC00CC"/>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21" name="Line 21"/>
            <p:cNvSpPr>
              <a:spLocks noChangeShapeType="1"/>
            </p:cNvSpPr>
            <p:nvPr/>
          </p:nvSpPr>
          <p:spPr bwMode="auto">
            <a:xfrm>
              <a:off x="3744" y="1631"/>
              <a:ext cx="480" cy="0"/>
            </a:xfrm>
            <a:prstGeom prst="line">
              <a:avLst/>
            </a:prstGeom>
            <a:noFill/>
            <a:ln w="19050">
              <a:solidFill>
                <a:srgbClr val="CC00CC"/>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22" name="Line 22"/>
            <p:cNvSpPr>
              <a:spLocks noChangeShapeType="1"/>
            </p:cNvSpPr>
            <p:nvPr/>
          </p:nvSpPr>
          <p:spPr bwMode="auto">
            <a:xfrm>
              <a:off x="5328" y="864"/>
              <a:ext cx="0" cy="767"/>
            </a:xfrm>
            <a:prstGeom prst="line">
              <a:avLst/>
            </a:prstGeom>
            <a:noFill/>
            <a:ln w="19050">
              <a:solidFill>
                <a:srgbClr val="CC00CC"/>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23" name="Line 23"/>
            <p:cNvSpPr>
              <a:spLocks noChangeShapeType="1"/>
            </p:cNvSpPr>
            <p:nvPr/>
          </p:nvSpPr>
          <p:spPr bwMode="auto">
            <a:xfrm>
              <a:off x="4848" y="1631"/>
              <a:ext cx="480" cy="0"/>
            </a:xfrm>
            <a:prstGeom prst="line">
              <a:avLst/>
            </a:prstGeom>
            <a:noFill/>
            <a:ln w="19050">
              <a:solidFill>
                <a:srgbClr val="CC00CC"/>
              </a:solidFill>
              <a:rou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24" name="Line 24"/>
            <p:cNvSpPr>
              <a:spLocks noChangeShapeType="1"/>
            </p:cNvSpPr>
            <p:nvPr/>
          </p:nvSpPr>
          <p:spPr bwMode="auto">
            <a:xfrm flipV="1">
              <a:off x="3744" y="1151"/>
              <a:ext cx="0" cy="144"/>
            </a:xfrm>
            <a:prstGeom prst="line">
              <a:avLst/>
            </a:prstGeom>
            <a:noFill/>
            <a:ln w="28575">
              <a:solidFill>
                <a:srgbClr val="FF00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25" name="Text Box 25"/>
            <p:cNvSpPr txBox="1">
              <a:spLocks noChangeArrowheads="1"/>
            </p:cNvSpPr>
            <p:nvPr/>
          </p:nvSpPr>
          <p:spPr bwMode="auto">
            <a:xfrm>
              <a:off x="4224" y="1199"/>
              <a:ext cx="192"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1" i="0" u="none" strike="noStrike" kern="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a:t>
              </a:r>
              <a:endParaRPr kumimoji="0" lang="en-US" altLang="zh-CN" sz="2800" b="1" i="0" u="none" strike="noStrike" kern="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endParaRPr>
            </a:p>
          </p:txBody>
        </p:sp>
        <p:sp>
          <p:nvSpPr>
            <p:cNvPr id="26" name="Text Box 26"/>
            <p:cNvSpPr txBox="1">
              <a:spLocks noChangeArrowheads="1"/>
            </p:cNvSpPr>
            <p:nvPr/>
          </p:nvSpPr>
          <p:spPr bwMode="auto">
            <a:xfrm>
              <a:off x="4656" y="1151"/>
              <a:ext cx="240"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1" i="0" u="none" strike="noStrike" kern="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a:t>
              </a:r>
              <a:endParaRPr kumimoji="0" lang="en-US" altLang="zh-CN" sz="2800" b="1" i="0" u="none" strike="noStrike" kern="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endParaRPr>
            </a:p>
          </p:txBody>
        </p:sp>
        <p:graphicFrame>
          <p:nvGraphicFramePr>
            <p:cNvPr id="27" name="Object 27"/>
            <p:cNvGraphicFramePr>
              <a:graphicFrameLocks noChangeAspect="1"/>
            </p:cNvGraphicFramePr>
            <p:nvPr/>
          </p:nvGraphicFramePr>
          <p:xfrm>
            <a:off x="4320" y="576"/>
            <a:ext cx="272" cy="240"/>
          </p:xfrm>
          <a:graphic>
            <a:graphicData uri="http://schemas.openxmlformats.org/presentationml/2006/ole">
              <mc:AlternateContent xmlns:mc="http://schemas.openxmlformats.org/markup-compatibility/2006">
                <mc:Choice xmlns:v="urn:schemas-microsoft-com:vml" Requires="v">
                  <p:oleObj spid="_x0000_s32835" name="Equation" r:id="rId5" imgW="215900" imgH="228600" progId="Equation.3">
                    <p:embed/>
                  </p:oleObj>
                </mc:Choice>
                <mc:Fallback>
                  <p:oleObj name="Equation" r:id="rId5" imgW="215900" imgH="22860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 y="576"/>
                          <a:ext cx="27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8"/>
            <p:cNvGraphicFramePr>
              <a:graphicFrameLocks noChangeAspect="1"/>
            </p:cNvGraphicFramePr>
            <p:nvPr/>
          </p:nvGraphicFramePr>
          <p:xfrm>
            <a:off x="3792" y="1103"/>
            <a:ext cx="173" cy="240"/>
          </p:xfrm>
          <a:graphic>
            <a:graphicData uri="http://schemas.openxmlformats.org/presentationml/2006/ole">
              <mc:AlternateContent xmlns:mc="http://schemas.openxmlformats.org/markup-compatibility/2006">
                <mc:Choice xmlns:v="urn:schemas-microsoft-com:vml" Requires="v">
                  <p:oleObj spid="_x0000_s32836" name="Equation" r:id="rId7" imgW="165100" imgH="228600" progId="Equation.3">
                    <p:embed/>
                  </p:oleObj>
                </mc:Choice>
                <mc:Fallback>
                  <p:oleObj name="Equation" r:id="rId7" imgW="165100" imgH="22860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 y="1103"/>
                          <a:ext cx="173"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1" name="Group 29"/>
          <p:cNvGrpSpPr/>
          <p:nvPr/>
        </p:nvGrpSpPr>
        <p:grpSpPr bwMode="auto">
          <a:xfrm>
            <a:off x="569473" y="3434558"/>
            <a:ext cx="6720327" cy="1393866"/>
            <a:chOff x="720" y="3117"/>
            <a:chExt cx="6164" cy="1090"/>
          </a:xfrm>
        </p:grpSpPr>
        <p:graphicFrame>
          <p:nvGraphicFramePr>
            <p:cNvPr id="32" name="Object 30"/>
            <p:cNvGraphicFramePr>
              <a:graphicFrameLocks noChangeAspect="1"/>
            </p:cNvGraphicFramePr>
            <p:nvPr/>
          </p:nvGraphicFramePr>
          <p:xfrm>
            <a:off x="2027" y="3117"/>
            <a:ext cx="4857" cy="1090"/>
          </p:xfrm>
          <a:graphic>
            <a:graphicData uri="http://schemas.openxmlformats.org/presentationml/2006/ole">
              <mc:AlternateContent xmlns:mc="http://schemas.openxmlformats.org/markup-compatibility/2006">
                <mc:Choice xmlns:v="urn:schemas-microsoft-com:vml" Requires="v">
                  <p:oleObj spid="_x0000_s32837" name="Equation" r:id="rId9" imgW="56997600" imgH="13106400" progId="Equation.DSMT4">
                    <p:embed/>
                  </p:oleObj>
                </mc:Choice>
                <mc:Fallback>
                  <p:oleObj name="Equation" r:id="rId9" imgW="56997600" imgH="13106400" progId="Equation.DSMT4">
                    <p:embed/>
                    <p:pic>
                      <p:nvPicPr>
                        <p:cNvPr id="0" name="Object 30"/>
                        <p:cNvPicPr>
                          <a:picLocks noChangeAspect="1" noChangeArrowheads="1"/>
                        </p:cNvPicPr>
                        <p:nvPr/>
                      </p:nvPicPr>
                      <p:blipFill>
                        <a:blip r:embed="rId10"/>
                        <a:srcRect/>
                        <a:stretch>
                          <a:fillRect/>
                        </a:stretch>
                      </p:blipFill>
                      <p:spPr bwMode="auto">
                        <a:xfrm>
                          <a:off x="2027" y="3117"/>
                          <a:ext cx="4857" cy="1090"/>
                        </a:xfrm>
                        <a:prstGeom prst="rect">
                          <a:avLst/>
                        </a:prstGeom>
                        <a:noFill/>
                        <a:ln w="19050">
                          <a:solidFill>
                            <a:srgbClr val="00B050"/>
                          </a:solidFill>
                          <a:miter lim="800000"/>
                          <a:headEnd/>
                          <a:tailEnd/>
                        </a:ln>
                      </p:spPr>
                    </p:pic>
                  </p:oleObj>
                </mc:Fallback>
              </mc:AlternateContent>
            </a:graphicData>
          </a:graphic>
        </p:graphicFrame>
        <p:sp>
          <p:nvSpPr>
            <p:cNvPr id="33" name="Text Box 31"/>
            <p:cNvSpPr txBox="1">
              <a:spLocks noChangeArrowheads="1"/>
            </p:cNvSpPr>
            <p:nvPr/>
          </p:nvSpPr>
          <p:spPr bwMode="auto">
            <a:xfrm>
              <a:off x="720" y="3485"/>
              <a:ext cx="1096" cy="357"/>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CC00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电动势</a:t>
              </a:r>
              <a:endParaRPr kumimoji="0"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35" name="Group 32"/>
          <p:cNvGrpSpPr/>
          <p:nvPr/>
        </p:nvGrpSpPr>
        <p:grpSpPr bwMode="auto">
          <a:xfrm>
            <a:off x="6927850" y="2187575"/>
            <a:ext cx="539750" cy="519113"/>
            <a:chOff x="4320" y="1152"/>
            <a:chExt cx="340" cy="327"/>
          </a:xfrm>
        </p:grpSpPr>
        <p:sp>
          <p:nvSpPr>
            <p:cNvPr id="36" name="Oval 33"/>
            <p:cNvSpPr>
              <a:spLocks noChangeArrowheads="1"/>
            </p:cNvSpPr>
            <p:nvPr/>
          </p:nvSpPr>
          <p:spPr bwMode="auto">
            <a:xfrm>
              <a:off x="4464" y="1248"/>
              <a:ext cx="144" cy="144"/>
            </a:xfrm>
            <a:prstGeom prst="ellipse">
              <a:avLst/>
            </a:prstGeom>
            <a:solidFill>
              <a:srgbClr val="FFDDFF"/>
            </a:solidFill>
            <a:ln w="9525">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38" name="Text Box 34"/>
            <p:cNvSpPr txBox="1">
              <a:spLocks noChangeArrowheads="1"/>
            </p:cNvSpPr>
            <p:nvPr/>
          </p:nvSpPr>
          <p:spPr bwMode="auto">
            <a:xfrm>
              <a:off x="4416" y="1152"/>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1" i="0" u="none" strike="noStrike" kern="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rPr>
                <a:t>+</a:t>
              </a:r>
              <a:endParaRPr kumimoji="0" lang="en-US" altLang="zh-CN" sz="2800" b="1" i="0" u="none" strike="noStrike" kern="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endParaRPr>
            </a:p>
          </p:txBody>
        </p:sp>
        <p:sp>
          <p:nvSpPr>
            <p:cNvPr id="39" name="Line 35"/>
            <p:cNvSpPr>
              <a:spLocks noChangeShapeType="1"/>
            </p:cNvSpPr>
            <p:nvPr/>
          </p:nvSpPr>
          <p:spPr bwMode="auto">
            <a:xfrm flipH="1">
              <a:off x="4320" y="1344"/>
              <a:ext cx="144" cy="0"/>
            </a:xfrm>
            <a:prstGeom prst="line">
              <a:avLst/>
            </a:prstGeom>
            <a:noFill/>
            <a:ln w="19050">
              <a:solidFill>
                <a:srgbClr val="CC00CC"/>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grpSp>
      <p:grpSp>
        <p:nvGrpSpPr>
          <p:cNvPr id="40" name="Group 36"/>
          <p:cNvGrpSpPr/>
          <p:nvPr/>
        </p:nvGrpSpPr>
        <p:grpSpPr bwMode="auto">
          <a:xfrm>
            <a:off x="6934200" y="2706688"/>
            <a:ext cx="457200" cy="533400"/>
            <a:chOff x="4512" y="1488"/>
            <a:chExt cx="288" cy="336"/>
          </a:xfrm>
        </p:grpSpPr>
        <p:sp>
          <p:nvSpPr>
            <p:cNvPr id="41" name="Line 37"/>
            <p:cNvSpPr>
              <a:spLocks noChangeShapeType="1"/>
            </p:cNvSpPr>
            <p:nvPr/>
          </p:nvSpPr>
          <p:spPr bwMode="auto">
            <a:xfrm flipH="1">
              <a:off x="4512" y="1488"/>
              <a:ext cx="288" cy="0"/>
            </a:xfrm>
            <a:prstGeom prst="line">
              <a:avLst/>
            </a:prstGeom>
            <a:noFill/>
            <a:ln w="19050">
              <a:solidFill>
                <a:srgbClr val="FF6600"/>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graphicFrame>
          <p:nvGraphicFramePr>
            <p:cNvPr id="42" name="Object 38"/>
            <p:cNvGraphicFramePr>
              <a:graphicFrameLocks noChangeAspect="1"/>
            </p:cNvGraphicFramePr>
            <p:nvPr/>
          </p:nvGraphicFramePr>
          <p:xfrm>
            <a:off x="4512" y="1488"/>
            <a:ext cx="273" cy="336"/>
          </p:xfrm>
          <a:graphic>
            <a:graphicData uri="http://schemas.openxmlformats.org/presentationml/2006/ole">
              <mc:AlternateContent xmlns:mc="http://schemas.openxmlformats.org/markup-compatibility/2006">
                <mc:Choice xmlns:v="urn:schemas-microsoft-com:vml" Requires="v">
                  <p:oleObj spid="_x0000_s32838" name="Equation" r:id="rId11" imgW="279400" imgH="342900" progId="Equation.3">
                    <p:embed/>
                  </p:oleObj>
                </mc:Choice>
                <mc:Fallback>
                  <p:oleObj name="Equation" r:id="rId11" imgW="279400" imgH="342900" progId="Equation.3">
                    <p:embed/>
                    <p:pic>
                      <p:nvPicPr>
                        <p:cNvPr id="0" name="Object 3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12" y="1488"/>
                          <a:ext cx="27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矩形 1"/>
          <p:cNvSpPr/>
          <p:nvPr/>
        </p:nvSpPr>
        <p:spPr>
          <a:xfrm>
            <a:off x="251620" y="854906"/>
            <a:ext cx="1980029" cy="523220"/>
          </a:xfrm>
          <a:prstGeom prst="rect">
            <a:avLst/>
          </a:prstGeom>
        </p:spPr>
        <p:txBody>
          <a:bodyPr wrap="none">
            <a:spAutoFit/>
          </a:bodyPr>
          <a:lstStyle/>
          <a:p>
            <a:r>
              <a:rPr lang="en-US" altLang="zh-CN" sz="2800" b="1" smtClean="0">
                <a:solidFill>
                  <a:srgbClr val="CC0000"/>
                </a:solidFill>
                <a:latin typeface="宋体" panose="02010600030101010101" pitchFamily="2" charset="-122"/>
              </a:rPr>
              <a:t>2.</a:t>
            </a:r>
            <a:r>
              <a:rPr lang="zh-CN" altLang="en-US" sz="2800" b="1" smtClean="0">
                <a:solidFill>
                  <a:srgbClr val="CC0000"/>
                </a:solidFill>
                <a:latin typeface="宋体" panose="02010600030101010101" pitchFamily="2" charset="-122"/>
              </a:rPr>
              <a:t>电动势</a:t>
            </a:r>
            <a:r>
              <a:rPr lang="zh-CN" altLang="en-US" sz="2800" b="1" smtClean="0">
                <a:solidFill>
                  <a:srgbClr val="333333"/>
                </a:solidFill>
                <a:latin typeface="宋体" panose="02010600030101010101" pitchFamily="2" charset="-122"/>
              </a:rPr>
              <a:t>：</a:t>
            </a:r>
            <a:endParaRPr lang="zh-CN" altLang="en-US" sz="2800" b="1"/>
          </a:p>
        </p:txBody>
      </p:sp>
      <p:sp>
        <p:nvSpPr>
          <p:cNvPr id="43" name="Text Box 9"/>
          <p:cNvSpPr txBox="1">
            <a:spLocks noChangeArrowheads="1"/>
          </p:cNvSpPr>
          <p:nvPr/>
        </p:nvSpPr>
        <p:spPr bwMode="auto">
          <a:xfrm>
            <a:off x="446594" y="4946694"/>
            <a:ext cx="51585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Ø"/>
              <a:defRPr/>
            </a:pPr>
            <a:r>
              <a:rPr kumimoji="0" lang="zh-CN" altLang="en-US" sz="24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当非静电力存在于整个回路时：</a:t>
            </a:r>
            <a:endParaRPr kumimoji="0" lang="en-US" altLang="zh-CN" sz="2400" b="1" i="0" u="none" strike="noStrike" kern="1200" cap="none" spc="0" normalizeH="0" baseline="0" noProof="0" smtClean="0">
              <a:ln>
                <a:noFill/>
              </a:ln>
              <a:solidFill>
                <a:srgbClr val="333333"/>
              </a:solidFill>
              <a:effectLst/>
              <a:uLnTx/>
              <a:uFillTx/>
              <a:latin typeface="Times New Roman" panose="02020603050405020304" pitchFamily="18" charset="0"/>
              <a:ea typeface="宋体" panose="02010600030101010101" pitchFamily="2" charset="-122"/>
              <a:cs typeface="+mn-cs"/>
            </a:endParaRPr>
          </a:p>
        </p:txBody>
      </p:sp>
      <p:graphicFrame>
        <p:nvGraphicFramePr>
          <p:cNvPr id="44" name="Object 30"/>
          <p:cNvGraphicFramePr>
            <a:graphicFrameLocks noChangeAspect="1"/>
          </p:cNvGraphicFramePr>
          <p:nvPr/>
        </p:nvGraphicFramePr>
        <p:xfrm>
          <a:off x="5106838" y="4946694"/>
          <a:ext cx="2435523" cy="831340"/>
        </p:xfrm>
        <a:graphic>
          <a:graphicData uri="http://schemas.openxmlformats.org/presentationml/2006/ole">
            <mc:AlternateContent xmlns:mc="http://schemas.openxmlformats.org/markup-compatibility/2006">
              <mc:Choice xmlns:v="urn:schemas-microsoft-com:vml" Requires="v">
                <p:oleObj spid="_x0000_s32839" name="Equation" r:id="rId13" imgW="23469600" imgH="7010400" progId="Equation.DSMT4">
                  <p:embed/>
                </p:oleObj>
              </mc:Choice>
              <mc:Fallback>
                <p:oleObj name="Equation" r:id="rId13" imgW="23469600" imgH="7010400" progId="Equation.DSMT4">
                  <p:embed/>
                  <p:pic>
                    <p:nvPicPr>
                      <p:cNvPr id="0" name="Object 30"/>
                      <p:cNvPicPr>
                        <a:picLocks noChangeAspect="1" noChangeArrowheads="1"/>
                      </p:cNvPicPr>
                      <p:nvPr/>
                    </p:nvPicPr>
                    <p:blipFill>
                      <a:blip r:embed="rId14"/>
                      <a:srcRect/>
                      <a:stretch>
                        <a:fillRect/>
                      </a:stretch>
                    </p:blipFill>
                    <p:spPr bwMode="auto">
                      <a:xfrm>
                        <a:off x="5106838" y="4946694"/>
                        <a:ext cx="2435523" cy="831340"/>
                      </a:xfrm>
                      <a:prstGeom prst="rect">
                        <a:avLst/>
                      </a:prstGeom>
                      <a:noFill/>
                      <a:ln w="31750">
                        <a:solidFill>
                          <a:srgbClr val="00B050"/>
                        </a:solidFill>
                        <a:miter lim="800000"/>
                        <a:headEnd/>
                        <a:tailEnd/>
                      </a:ln>
                    </p:spPr>
                  </p:pic>
                </p:oleObj>
              </mc:Fallback>
            </mc:AlternateContent>
          </a:graphicData>
        </a:graphic>
      </p:graphicFrame>
      <p:sp>
        <p:nvSpPr>
          <p:cNvPr id="45" name="Text Box 9"/>
          <p:cNvSpPr txBox="1">
            <a:spLocks noChangeArrowheads="1"/>
          </p:cNvSpPr>
          <p:nvPr/>
        </p:nvSpPr>
        <p:spPr bwMode="auto">
          <a:xfrm>
            <a:off x="459185" y="5833660"/>
            <a:ext cx="75418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342900" marR="0" lvl="0" indent="-342900" algn="l" defTabSz="914400" rtl="0" eaLnBrk="1" fontAlgn="base" latinLnBrk="0" hangingPunct="1">
              <a:lnSpc>
                <a:spcPct val="100000"/>
              </a:lnSpc>
              <a:spcBef>
                <a:spcPct val="50000"/>
              </a:spcBef>
              <a:spcAft>
                <a:spcPct val="0"/>
              </a:spcAft>
              <a:buClrTx/>
              <a:buSzTx/>
              <a:buFont typeface="Wingdings" panose="05000000000000000000" pitchFamily="2" charset="2"/>
              <a:buChar char="Ø"/>
              <a:defRPr/>
            </a:pPr>
            <a:r>
              <a:rPr kumimoji="0" lang="zh-CN" altLang="en-US" sz="24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电动势的方向：</a:t>
            </a:r>
            <a:r>
              <a:rPr kumimoji="0" lang="zh-CN" altLang="en-US" sz="24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通常电源内从负极到正极的方向。</a:t>
            </a:r>
            <a:endParaRPr kumimoji="0" lang="en-US" altLang="zh-CN" sz="24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2"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ppt_x</p:attrName>
                                        </p:attrNameLst>
                                      </p:cBhvr>
                                      <p:tavLst>
                                        <p:tav tm="0">
                                          <p:val>
                                            <p:strVal val="#ppt_x+#ppt_w/2"/>
                                          </p:val>
                                        </p:tav>
                                        <p:tav tm="100000">
                                          <p:val>
                                            <p:strVal val="#ppt_x"/>
                                          </p:val>
                                        </p:tav>
                                      </p:tavLst>
                                    </p:anim>
                                    <p:anim calcmode="lin" valueType="num">
                                      <p:cBhvr>
                                        <p:cTn id="8" dur="500" fill="hold"/>
                                        <p:tgtEl>
                                          <p:spTgt spid="40"/>
                                        </p:tgtEl>
                                        <p:attrNameLst>
                                          <p:attrName>ppt_y</p:attrName>
                                        </p:attrNameLst>
                                      </p:cBhvr>
                                      <p:tavLst>
                                        <p:tav tm="0">
                                          <p:val>
                                            <p:strVal val="#ppt_y"/>
                                          </p:val>
                                        </p:tav>
                                        <p:tav tm="100000">
                                          <p:val>
                                            <p:strVal val="#ppt_y"/>
                                          </p:val>
                                        </p:tav>
                                      </p:tavLst>
                                    </p:anim>
                                    <p:anim calcmode="lin" valueType="num">
                                      <p:cBhvr>
                                        <p:cTn id="9" dur="500" fill="hold"/>
                                        <p:tgtEl>
                                          <p:spTgt spid="40"/>
                                        </p:tgtEl>
                                        <p:attrNameLst>
                                          <p:attrName>ppt_w</p:attrName>
                                        </p:attrNameLst>
                                      </p:cBhvr>
                                      <p:tavLst>
                                        <p:tav tm="0">
                                          <p:val>
                                            <p:fltVal val="0"/>
                                          </p:val>
                                        </p:tav>
                                        <p:tav tm="100000">
                                          <p:val>
                                            <p:strVal val="#ppt_w"/>
                                          </p:val>
                                        </p:tav>
                                      </p:tavLst>
                                    </p:anim>
                                    <p:anim calcmode="lin" valueType="num">
                                      <p:cBhvr>
                                        <p:cTn id="10" dur="500" fill="hold"/>
                                        <p:tgtEl>
                                          <p:spTgt spid="40"/>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blinds(horizontal)">
                                      <p:cBhvr>
                                        <p:cTn id="25" dur="500"/>
                                        <p:tgtEl>
                                          <p:spTgt spid="31"/>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blinds(horizontal)">
                                      <p:cBhvr>
                                        <p:cTn id="30" dur="500"/>
                                        <p:tgtEl>
                                          <p:spTgt spid="4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blinds(horizontal)">
                                      <p:cBhvr>
                                        <p:cTn id="35"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autoUpdateAnimBg="0"/>
      <p:bldP spid="43" grpId="0" bldLvl="0" animBg="1" autoUpdateAnimBg="0"/>
      <p:bldP spid="45" grpId="0" bldLvl="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磁学概述</a:t>
            </a:r>
            <a:endParaRPr kumimoji="0" lang="zh-CN" altLang="en-US" sz="32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7" name="Rectangle 10"/>
          <p:cNvSpPr>
            <a:spLocks noChangeArrowheads="1"/>
          </p:cNvSpPr>
          <p:nvPr/>
        </p:nvSpPr>
        <p:spPr bwMode="auto">
          <a:xfrm flipV="1">
            <a:off x="1011172" y="692857"/>
            <a:ext cx="1760628" cy="54646"/>
          </a:xfrm>
          <a:prstGeom prst="rect">
            <a:avLst/>
          </a:prstGeom>
          <a:gradFill rotWithShape="1">
            <a:gsLst>
              <a:gs pos="0">
                <a:srgbClr val="24406E"/>
              </a:gs>
              <a:gs pos="50000">
                <a:srgbClr val="4D8AED"/>
              </a:gs>
              <a:gs pos="100000">
                <a:srgbClr val="24406E"/>
              </a:gs>
            </a:gsLst>
            <a:lin ang="5400000" scaled="1"/>
          </a:gra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grpSp>
        <p:nvGrpSpPr>
          <p:cNvPr id="15" name="Group 8"/>
          <p:cNvGrpSpPr/>
          <p:nvPr/>
        </p:nvGrpSpPr>
        <p:grpSpPr bwMode="auto">
          <a:xfrm>
            <a:off x="654777" y="1650378"/>
            <a:ext cx="6443664" cy="492124"/>
            <a:chOff x="624" y="1910"/>
            <a:chExt cx="4059" cy="310"/>
          </a:xfrm>
        </p:grpSpPr>
        <p:sp>
          <p:nvSpPr>
            <p:cNvPr id="16" name="Rectangle 9"/>
            <p:cNvSpPr>
              <a:spLocks noChangeArrowheads="1"/>
            </p:cNvSpPr>
            <p:nvPr/>
          </p:nvSpPr>
          <p:spPr bwMode="auto">
            <a:xfrm>
              <a:off x="768" y="1910"/>
              <a:ext cx="3915"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algn="just" eaLnBrk="1" hangingPunct="1"/>
              <a:r>
                <a:rPr lang="zh-CN" altLang="en-US" sz="2600" smtClean="0">
                  <a:solidFill>
                    <a:srgbClr val="000066"/>
                  </a:solidFill>
                  <a:latin typeface="楷体_GB2312" pitchFamily="49" charset="-122"/>
                </a:rPr>
                <a:t>春秋</a:t>
              </a:r>
              <a:r>
                <a:rPr lang="zh-CN" altLang="en-US" sz="2600" smtClean="0">
                  <a:solidFill>
                    <a:srgbClr val="000066"/>
                  </a:solidFill>
                  <a:latin typeface="楷体_GB2312" pitchFamily="49" charset="-122"/>
                </a:rPr>
                <a:t>战</a:t>
              </a:r>
              <a:r>
                <a:rPr lang="zh-CN" altLang="en-US" sz="2600" smtClean="0">
                  <a:solidFill>
                    <a:srgbClr val="000066"/>
                  </a:solidFill>
                  <a:latin typeface="楷体_GB2312" pitchFamily="49" charset="-122"/>
                </a:rPr>
                <a:t>国</a:t>
              </a:r>
              <a:r>
                <a:rPr lang="en-US" altLang="zh-CN" sz="2600" smtClean="0">
                  <a:solidFill>
                    <a:srgbClr val="000066"/>
                  </a:solidFill>
                  <a:latin typeface="楷体_GB2312" pitchFamily="49" charset="-122"/>
                </a:rPr>
                <a:t>《</a:t>
              </a:r>
              <a:r>
                <a:rPr lang="zh-CN" altLang="en-US" sz="2600" smtClean="0">
                  <a:solidFill>
                    <a:srgbClr val="000066"/>
                  </a:solidFill>
                  <a:latin typeface="楷体_GB2312" pitchFamily="49" charset="-122"/>
                </a:rPr>
                <a:t>吕氏春秋</a:t>
              </a:r>
              <a:r>
                <a:rPr lang="en-US" altLang="zh-CN" sz="2600" smtClean="0">
                  <a:solidFill>
                    <a:srgbClr val="000066"/>
                  </a:solidFill>
                  <a:latin typeface="楷体_GB2312" pitchFamily="49" charset="-122"/>
                </a:rPr>
                <a:t>》</a:t>
              </a:r>
              <a:r>
                <a:rPr lang="zh-CN" altLang="en-US" sz="2600" smtClean="0">
                  <a:solidFill>
                    <a:srgbClr val="000066"/>
                  </a:solidFill>
                  <a:latin typeface="楷体_GB2312" pitchFamily="49" charset="-122"/>
                </a:rPr>
                <a:t>记载：磁石</a:t>
              </a:r>
              <a:r>
                <a:rPr lang="zh-CN" altLang="en-US" sz="2600" smtClean="0">
                  <a:solidFill>
                    <a:srgbClr val="000066"/>
                  </a:solidFill>
                  <a:latin typeface="楷体_GB2312" pitchFamily="49" charset="-122"/>
                </a:rPr>
                <a:t>召</a:t>
              </a:r>
              <a:r>
                <a:rPr lang="zh-CN" altLang="en-US" sz="2600" smtClean="0">
                  <a:solidFill>
                    <a:srgbClr val="000066"/>
                  </a:solidFill>
                  <a:latin typeface="楷体_GB2312" pitchFamily="49" charset="-122"/>
                </a:rPr>
                <a:t>铁；</a:t>
              </a:r>
              <a:endParaRPr lang="zh-CN" altLang="en-US" sz="2600" smtClean="0">
                <a:solidFill>
                  <a:srgbClr val="000066"/>
                </a:solidFill>
                <a:latin typeface="楷体_GB2312" pitchFamily="49" charset="-122"/>
              </a:endParaRPr>
            </a:p>
          </p:txBody>
        </p:sp>
        <p:pic>
          <p:nvPicPr>
            <p:cNvPr id="17" name="Picture 10" descr="BD14866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4" y="201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 name="Group 11"/>
          <p:cNvGrpSpPr/>
          <p:nvPr/>
        </p:nvGrpSpPr>
        <p:grpSpPr bwMode="auto">
          <a:xfrm>
            <a:off x="641960" y="2208589"/>
            <a:ext cx="8292501" cy="492125"/>
            <a:chOff x="624" y="2365"/>
            <a:chExt cx="4751" cy="310"/>
          </a:xfrm>
        </p:grpSpPr>
        <p:sp>
          <p:nvSpPr>
            <p:cNvPr id="19" name="Rectangle 12"/>
            <p:cNvSpPr>
              <a:spLocks noChangeArrowheads="1"/>
            </p:cNvSpPr>
            <p:nvPr/>
          </p:nvSpPr>
          <p:spPr bwMode="auto">
            <a:xfrm>
              <a:off x="798" y="2365"/>
              <a:ext cx="4577"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algn="just" eaLnBrk="1" hangingPunct="1"/>
              <a:r>
                <a:rPr lang="zh-CN" altLang="en-US" sz="2600" smtClean="0">
                  <a:solidFill>
                    <a:srgbClr val="000066"/>
                  </a:solidFill>
                  <a:latin typeface="楷体_GB2312" pitchFamily="49" charset="-122"/>
                </a:rPr>
                <a:t>东</a:t>
              </a:r>
              <a:r>
                <a:rPr lang="zh-CN" altLang="en-US" sz="2600" smtClean="0">
                  <a:solidFill>
                    <a:srgbClr val="000066"/>
                  </a:solidFill>
                  <a:latin typeface="楷体_GB2312" pitchFamily="49" charset="-122"/>
                </a:rPr>
                <a:t>汉王充</a:t>
              </a:r>
              <a:r>
                <a:rPr lang="en-US" altLang="zh-CN" sz="2600" smtClean="0">
                  <a:solidFill>
                    <a:srgbClr val="000066"/>
                  </a:solidFill>
                  <a:latin typeface="楷体_GB2312" pitchFamily="49" charset="-122"/>
                </a:rPr>
                <a:t>《</a:t>
              </a:r>
              <a:r>
                <a:rPr lang="zh-CN" altLang="en-US" sz="2600" smtClean="0">
                  <a:solidFill>
                    <a:srgbClr val="000066"/>
                  </a:solidFill>
                  <a:latin typeface="楷体_GB2312" pitchFamily="49" charset="-122"/>
                </a:rPr>
                <a:t>论衡</a:t>
              </a:r>
              <a:r>
                <a:rPr lang="en-US" altLang="zh-CN" sz="2600" smtClean="0">
                  <a:solidFill>
                    <a:srgbClr val="000066"/>
                  </a:solidFill>
                  <a:latin typeface="楷体_GB2312" pitchFamily="49" charset="-122"/>
                </a:rPr>
                <a:t>》</a:t>
              </a:r>
              <a:r>
                <a:rPr lang="zh-CN" altLang="en-US" sz="2600" smtClean="0">
                  <a:solidFill>
                    <a:srgbClr val="000066"/>
                  </a:solidFill>
                  <a:latin typeface="楷体_GB2312" pitchFamily="49" charset="-122"/>
                </a:rPr>
                <a:t>描</a:t>
              </a:r>
              <a:r>
                <a:rPr lang="zh-CN" altLang="en-US" sz="2600" smtClean="0">
                  <a:solidFill>
                    <a:srgbClr val="000066"/>
                  </a:solidFill>
                  <a:latin typeface="楷体_GB2312" pitchFamily="49" charset="-122"/>
                </a:rPr>
                <a:t>述</a:t>
              </a:r>
              <a:r>
                <a:rPr lang="zh-CN" altLang="en-US" sz="2600" smtClean="0">
                  <a:solidFill>
                    <a:srgbClr val="000066"/>
                  </a:solidFill>
                  <a:latin typeface="楷体_GB2312" pitchFamily="49" charset="-122"/>
                </a:rPr>
                <a:t>：司</a:t>
              </a:r>
              <a:r>
                <a:rPr lang="zh-CN" altLang="en-US" sz="2600" smtClean="0">
                  <a:solidFill>
                    <a:srgbClr val="000066"/>
                  </a:solidFill>
                  <a:latin typeface="楷体_GB2312" pitchFamily="49" charset="-122"/>
                </a:rPr>
                <a:t>南勺</a:t>
              </a:r>
              <a:r>
                <a:rPr lang="zh-CN" altLang="en-US" sz="2600" smtClean="0">
                  <a:solidFill>
                    <a:srgbClr val="000066"/>
                  </a:solidFill>
                  <a:latin typeface="楷体_GB2312" pitchFamily="49" charset="-122"/>
                  <a:sym typeface="Symbol" panose="05050102010706020507" pitchFamily="18" charset="2"/>
                </a:rPr>
                <a:t></a:t>
              </a:r>
              <a:r>
                <a:rPr lang="zh-CN" altLang="en-US" sz="2600" smtClean="0">
                  <a:solidFill>
                    <a:srgbClr val="000066"/>
                  </a:solidFill>
                  <a:latin typeface="楷体_GB2312" pitchFamily="49" charset="-122"/>
                </a:rPr>
                <a:t>最早的指南</a:t>
              </a:r>
              <a:r>
                <a:rPr lang="zh-CN" altLang="en-US" sz="2600" smtClean="0">
                  <a:solidFill>
                    <a:srgbClr val="000066"/>
                  </a:solidFill>
                  <a:latin typeface="楷体_GB2312" pitchFamily="49" charset="-122"/>
                </a:rPr>
                <a:t>器</a:t>
              </a:r>
              <a:r>
                <a:rPr lang="zh-CN" altLang="en-US" sz="2600" smtClean="0">
                  <a:solidFill>
                    <a:srgbClr val="000066"/>
                  </a:solidFill>
                  <a:latin typeface="楷体_GB2312" pitchFamily="49" charset="-122"/>
                </a:rPr>
                <a:t>具；</a:t>
              </a:r>
              <a:endParaRPr lang="zh-CN" altLang="en-US" sz="2600" smtClean="0">
                <a:solidFill>
                  <a:srgbClr val="000066"/>
                </a:solidFill>
                <a:latin typeface="楷体_GB2312" pitchFamily="49" charset="-122"/>
              </a:endParaRPr>
            </a:p>
          </p:txBody>
        </p:sp>
        <p:pic>
          <p:nvPicPr>
            <p:cNvPr id="20" name="Picture 13" descr="BD14866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4" y="2448"/>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 name="Picture 20" descr="指南杓"/>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0315" y="4262718"/>
            <a:ext cx="2433370" cy="1784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Rectangle 21"/>
          <p:cNvSpPr>
            <a:spLocks noChangeArrowheads="1"/>
          </p:cNvSpPr>
          <p:nvPr/>
        </p:nvSpPr>
        <p:spPr bwMode="auto">
          <a:xfrm>
            <a:off x="1305156" y="596265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r>
              <a:rPr lang="zh-CN" altLang="en-US" sz="2400" smtClean="0">
                <a:solidFill>
                  <a:srgbClr val="990000"/>
                </a:solidFill>
                <a:latin typeface="宋体" panose="02010600030101010101" pitchFamily="2" charset="-122"/>
                <a:ea typeface="宋体" panose="02010600030101010101" pitchFamily="2" charset="-122"/>
              </a:rPr>
              <a:t>司南勺</a:t>
            </a:r>
            <a:endParaRPr lang="zh-CN" altLang="en-US" sz="2400" smtClean="0">
              <a:solidFill>
                <a:srgbClr val="990000"/>
              </a:solidFill>
              <a:latin typeface="宋体" panose="02010600030101010101" pitchFamily="2" charset="-122"/>
              <a:ea typeface="宋体" panose="02010600030101010101" pitchFamily="2" charset="-122"/>
            </a:endParaRPr>
          </a:p>
        </p:txBody>
      </p:sp>
      <p:sp>
        <p:nvSpPr>
          <p:cNvPr id="30" name="Rectangle 62"/>
          <p:cNvSpPr/>
          <p:nvPr/>
        </p:nvSpPr>
        <p:spPr>
          <a:xfrm>
            <a:off x="179512" y="746701"/>
            <a:ext cx="8762887" cy="954107"/>
          </a:xfrm>
          <a:prstGeom prst="rect">
            <a:avLst/>
          </a:prstGeom>
          <a:noFill/>
          <a:ln w="9525">
            <a:noFill/>
          </a:ln>
        </p:spPr>
        <p:txBody>
          <a:bodyPr wrap="square">
            <a:spAutoFit/>
          </a:bodyPr>
          <a:lstStyle/>
          <a:p>
            <a:pPr marL="342900" indent="-342900">
              <a:buFont typeface="Wingdings" panose="05000000000000000000" pitchFamily="2" charset="2"/>
              <a:buChar char="Ø"/>
              <a:defRPr/>
            </a:pPr>
            <a:r>
              <a:rPr kumimoji="1" lang="zh-CN" altLang="en-US" sz="2800" b="1" smtClean="0">
                <a:solidFill>
                  <a:srgbClr val="C00000"/>
                </a:solidFill>
                <a:latin typeface="楷体_GB2312" pitchFamily="49" charset="-122"/>
                <a:ea typeface="楷体_GB2312" pitchFamily="49" charset="-122"/>
              </a:rPr>
              <a:t>公元前六、七世纪人类就发现了磁石吸铁、磁石指南等现象。</a:t>
            </a:r>
            <a:endParaRPr kumimoji="1" lang="zh-CN" altLang="en-US" sz="2800" b="1" dirty="0">
              <a:solidFill>
                <a:srgbClr val="C00000"/>
              </a:solidFill>
              <a:latin typeface="楷体_GB2312" pitchFamily="49" charset="-122"/>
              <a:ea typeface="楷体_GB2312" pitchFamily="49" charset="-122"/>
            </a:endParaRPr>
          </a:p>
        </p:txBody>
      </p:sp>
      <p:grpSp>
        <p:nvGrpSpPr>
          <p:cNvPr id="31" name="Group 14"/>
          <p:cNvGrpSpPr/>
          <p:nvPr/>
        </p:nvGrpSpPr>
        <p:grpSpPr bwMode="auto">
          <a:xfrm>
            <a:off x="179512" y="2691693"/>
            <a:ext cx="8762887" cy="892175"/>
            <a:chOff x="336" y="2908"/>
            <a:chExt cx="5188" cy="562"/>
          </a:xfrm>
        </p:grpSpPr>
        <p:sp>
          <p:nvSpPr>
            <p:cNvPr id="32" name="Rectangle 15"/>
            <p:cNvSpPr>
              <a:spLocks noChangeArrowheads="1"/>
            </p:cNvSpPr>
            <p:nvPr/>
          </p:nvSpPr>
          <p:spPr bwMode="auto">
            <a:xfrm>
              <a:off x="336" y="2908"/>
              <a:ext cx="5188" cy="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600" b="1" i="0" u="none" strike="noStrike" kern="1200" cap="none" spc="0" normalizeH="0" baseline="0" noProof="0" smtClean="0">
                  <a:ln>
                    <a:noFill/>
                  </a:ln>
                  <a:solidFill>
                    <a:srgbClr val="000066"/>
                  </a:solidFill>
                  <a:effectLst/>
                  <a:uLnTx/>
                  <a:uFillTx/>
                  <a:latin typeface="楷体_GB2312" pitchFamily="49" charset="-122"/>
                  <a:ea typeface="楷体_GB2312" pitchFamily="49" charset="-122"/>
                  <a:cs typeface="+mn-cs"/>
                </a:rPr>
                <a:t>    </a:t>
              </a:r>
              <a:r>
                <a:rPr kumimoji="1" lang="zh-CN" altLang="en-US" sz="2600" b="1" i="0" u="none" strike="noStrike" kern="1200" cap="none" spc="0" normalizeH="0" baseline="0" noProof="0" smtClean="0">
                  <a:ln>
                    <a:noFill/>
                  </a:ln>
                  <a:solidFill>
                    <a:srgbClr val="000066"/>
                  </a:solidFill>
                  <a:effectLst/>
                  <a:uLnTx/>
                  <a:uFillTx/>
                  <a:latin typeface="楷体_GB2312" pitchFamily="49" charset="-122"/>
                  <a:ea typeface="楷体_GB2312" pitchFamily="49" charset="-122"/>
                  <a:cs typeface="+mn-cs"/>
                </a:rPr>
                <a:t>十一世纪宋代的沈括在</a:t>
              </a:r>
              <a:r>
                <a:rPr kumimoji="1" lang="en-US" altLang="zh-CN" sz="2600" b="1" i="0" u="none" strike="noStrike" kern="1200" cap="none" spc="0" normalizeH="0" baseline="0" noProof="0" smtClean="0">
                  <a:ln>
                    <a:noFill/>
                  </a:ln>
                  <a:solidFill>
                    <a:srgbClr val="000066"/>
                  </a:solidFill>
                  <a:effectLst/>
                  <a:uLnTx/>
                  <a:uFillTx/>
                  <a:latin typeface="楷体_GB2312" pitchFamily="49" charset="-122"/>
                  <a:ea typeface="楷体_GB2312" pitchFamily="49" charset="-122"/>
                  <a:cs typeface="+mn-cs"/>
                </a:rPr>
                <a:t>《</a:t>
              </a:r>
              <a:r>
                <a:rPr kumimoji="1" lang="zh-CN" altLang="en-US" sz="2600" b="1" i="0" u="none" strike="noStrike" kern="1200" cap="none" spc="0" normalizeH="0" baseline="0" noProof="0" smtClean="0">
                  <a:ln>
                    <a:noFill/>
                  </a:ln>
                  <a:solidFill>
                    <a:srgbClr val="000066"/>
                  </a:solidFill>
                  <a:effectLst/>
                  <a:uLnTx/>
                  <a:uFillTx/>
                  <a:latin typeface="楷体_GB2312" pitchFamily="49" charset="-122"/>
                  <a:ea typeface="楷体_GB2312" pitchFamily="49" charset="-122"/>
                  <a:cs typeface="+mn-cs"/>
                </a:rPr>
                <a:t>梦溪笔谈</a:t>
              </a:r>
              <a:r>
                <a:rPr kumimoji="1" lang="en-US" altLang="zh-CN" sz="2600" b="1" i="0" u="none" strike="noStrike" kern="1200" cap="none" spc="0" normalizeH="0" baseline="0" noProof="0" smtClean="0">
                  <a:ln>
                    <a:noFill/>
                  </a:ln>
                  <a:solidFill>
                    <a:srgbClr val="000066"/>
                  </a:solidFill>
                  <a:effectLst/>
                  <a:uLnTx/>
                  <a:uFillTx/>
                  <a:latin typeface="楷体_GB2312" pitchFamily="49" charset="-122"/>
                  <a:ea typeface="楷体_GB2312" pitchFamily="49" charset="-122"/>
                  <a:cs typeface="+mn-cs"/>
                </a:rPr>
                <a:t>》</a:t>
              </a:r>
              <a:r>
                <a:rPr kumimoji="1" lang="zh-CN" altLang="en-US" sz="2600" b="1" i="0" u="none" strike="noStrike" kern="1200" cap="none" spc="0" normalizeH="0" baseline="0" noProof="0" smtClean="0">
                  <a:ln>
                    <a:noFill/>
                  </a:ln>
                  <a:solidFill>
                    <a:srgbClr val="000066"/>
                  </a:solidFill>
                  <a:effectLst/>
                  <a:uLnTx/>
                  <a:uFillTx/>
                  <a:latin typeface="楷体_GB2312" pitchFamily="49" charset="-122"/>
                  <a:ea typeface="楷体_GB2312" pitchFamily="49" charset="-122"/>
                  <a:cs typeface="+mn-cs"/>
                </a:rPr>
                <a:t>中指出“常微偏东，不全南也”，是世界上最早发现地磁偏角的人；</a:t>
              </a:r>
              <a:endParaRPr kumimoji="1" lang="zh-CN" altLang="en-US" sz="2600" b="1" i="0" u="none" strike="noStrike" kern="1200" cap="none" spc="0" normalizeH="0" baseline="0" noProof="0" smtClean="0">
                <a:ln>
                  <a:noFill/>
                </a:ln>
                <a:solidFill>
                  <a:srgbClr val="000066"/>
                </a:solidFill>
                <a:effectLst/>
                <a:uLnTx/>
                <a:uFillTx/>
                <a:latin typeface="楷体_GB2312" pitchFamily="49" charset="-122"/>
                <a:ea typeface="楷体_GB2312" pitchFamily="49" charset="-122"/>
                <a:cs typeface="+mn-cs"/>
              </a:endParaRPr>
            </a:p>
          </p:txBody>
        </p:sp>
        <p:pic>
          <p:nvPicPr>
            <p:cNvPr id="40" name="Picture 16" descr="BD14866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4" y="3024"/>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 name="Group 17"/>
          <p:cNvGrpSpPr/>
          <p:nvPr/>
        </p:nvGrpSpPr>
        <p:grpSpPr bwMode="auto">
          <a:xfrm>
            <a:off x="726379" y="3635005"/>
            <a:ext cx="8166101" cy="492125"/>
            <a:chOff x="624" y="3609"/>
            <a:chExt cx="5144" cy="310"/>
          </a:xfrm>
        </p:grpSpPr>
        <p:sp>
          <p:nvSpPr>
            <p:cNvPr id="42" name="Rectangle 18"/>
            <p:cNvSpPr>
              <a:spLocks noChangeArrowheads="1"/>
            </p:cNvSpPr>
            <p:nvPr/>
          </p:nvSpPr>
          <p:spPr bwMode="auto">
            <a:xfrm>
              <a:off x="768" y="3609"/>
              <a:ext cx="500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algn="just" eaLnBrk="1" hangingPunct="1"/>
              <a:r>
                <a:rPr lang="zh-CN" altLang="en-US" sz="2600" smtClean="0">
                  <a:solidFill>
                    <a:srgbClr val="000066"/>
                  </a:solidFill>
                  <a:latin typeface="楷体_GB2312" pitchFamily="49" charset="-122"/>
                </a:rPr>
                <a:t>十二</a:t>
              </a:r>
              <a:r>
                <a:rPr lang="zh-CN" altLang="en-US" sz="2600" smtClean="0">
                  <a:solidFill>
                    <a:srgbClr val="000066"/>
                  </a:solidFill>
                  <a:latin typeface="楷体_GB2312" pitchFamily="49" charset="-122"/>
                </a:rPr>
                <a:t>世</a:t>
              </a:r>
              <a:r>
                <a:rPr lang="zh-CN" altLang="en-US" sz="2600" smtClean="0">
                  <a:solidFill>
                    <a:srgbClr val="000066"/>
                  </a:solidFill>
                  <a:latin typeface="楷体_GB2312" pitchFamily="49" charset="-122"/>
                </a:rPr>
                <a:t>纪中国已</a:t>
              </a:r>
              <a:r>
                <a:rPr lang="zh-CN" altLang="en-US" sz="2600" smtClean="0">
                  <a:solidFill>
                    <a:srgbClr val="000066"/>
                  </a:solidFill>
                  <a:latin typeface="楷体_GB2312" pitchFamily="49" charset="-122"/>
                </a:rPr>
                <a:t>有关于指南针用于航</a:t>
              </a:r>
              <a:r>
                <a:rPr lang="zh-CN" altLang="en-US" sz="2600" smtClean="0">
                  <a:solidFill>
                    <a:srgbClr val="000066"/>
                  </a:solidFill>
                  <a:latin typeface="楷体_GB2312" pitchFamily="49" charset="-122"/>
                </a:rPr>
                <a:t>海</a:t>
              </a:r>
              <a:r>
                <a:rPr lang="zh-CN" altLang="en-US" sz="2600" smtClean="0">
                  <a:solidFill>
                    <a:srgbClr val="000066"/>
                  </a:solidFill>
                  <a:latin typeface="楷体_GB2312" pitchFamily="49" charset="-122"/>
                </a:rPr>
                <a:t>的明确记载；</a:t>
              </a:r>
              <a:endParaRPr lang="zh-CN" altLang="en-US" sz="2600" smtClean="0">
                <a:solidFill>
                  <a:srgbClr val="000066"/>
                </a:solidFill>
                <a:latin typeface="楷体_GB2312" pitchFamily="49" charset="-122"/>
              </a:endParaRPr>
            </a:p>
          </p:txBody>
        </p:sp>
        <p:pic>
          <p:nvPicPr>
            <p:cNvPr id="43" name="Picture 19" descr="BD14866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4" y="3696"/>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2512" y="4262717"/>
            <a:ext cx="2113603" cy="1585202"/>
          </a:xfrm>
          <a:prstGeom prst="rect">
            <a:avLst/>
          </a:prstGeom>
        </p:spPr>
      </p:pic>
      <p:sp>
        <p:nvSpPr>
          <p:cNvPr id="44" name="Rectangle 21"/>
          <p:cNvSpPr>
            <a:spLocks noChangeArrowheads="1"/>
          </p:cNvSpPr>
          <p:nvPr/>
        </p:nvSpPr>
        <p:spPr bwMode="auto">
          <a:xfrm>
            <a:off x="3965158" y="5858636"/>
            <a:ext cx="18108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r>
              <a:rPr lang="zh-CN" altLang="en-US" sz="2400" smtClean="0">
                <a:solidFill>
                  <a:srgbClr val="990000"/>
                </a:solidFill>
                <a:latin typeface="宋体" panose="02010600030101010101" pitchFamily="2" charset="-122"/>
                <a:ea typeface="宋体" panose="02010600030101010101" pitchFamily="2" charset="-122"/>
              </a:rPr>
              <a:t>地磁偏角</a:t>
            </a:r>
            <a:endParaRPr lang="zh-CN" altLang="en-US" sz="2400" smtClean="0">
              <a:solidFill>
                <a:srgbClr val="990000"/>
              </a:solidFill>
              <a:latin typeface="宋体" panose="02010600030101010101" pitchFamily="2" charset="-122"/>
              <a:ea typeface="宋体" panose="02010600030101010101" pitchFamily="2" charset="-122"/>
            </a:endParaRPr>
          </a:p>
        </p:txBody>
      </p:sp>
      <p:pic>
        <p:nvPicPr>
          <p:cNvPr id="45" name="图片 44"/>
          <p:cNvPicPr>
            <a:picLocks noChangeAspect="1"/>
          </p:cNvPicPr>
          <p:nvPr/>
        </p:nvPicPr>
        <p:blipFill rotWithShape="1">
          <a:blip r:embed="rId4">
            <a:extLst>
              <a:ext uri="{28A0092B-C50C-407E-A947-70E740481C1C}">
                <a14:useLocalDpi xmlns:a14="http://schemas.microsoft.com/office/drawing/2010/main" val="0"/>
              </a:ext>
            </a:extLst>
          </a:blip>
          <a:srcRect b="9227"/>
          <a:stretch>
            <a:fillRect/>
          </a:stretch>
        </p:blipFill>
        <p:spPr>
          <a:xfrm>
            <a:off x="6428250" y="4100022"/>
            <a:ext cx="1960174" cy="1850482"/>
          </a:xfrm>
          <a:prstGeom prst="rect">
            <a:avLst/>
          </a:prstGeom>
        </p:spPr>
      </p:pic>
      <p:sp>
        <p:nvSpPr>
          <p:cNvPr id="46" name="Rectangle 21"/>
          <p:cNvSpPr>
            <a:spLocks noChangeArrowheads="1"/>
          </p:cNvSpPr>
          <p:nvPr/>
        </p:nvSpPr>
        <p:spPr bwMode="auto">
          <a:xfrm>
            <a:off x="6076155" y="5939393"/>
            <a:ext cx="26643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r>
              <a:rPr lang="zh-CN" altLang="en-US" sz="2400" smtClean="0">
                <a:solidFill>
                  <a:srgbClr val="990000"/>
                </a:solidFill>
                <a:latin typeface="宋体" panose="02010600030101010101" pitchFamily="2" charset="-122"/>
                <a:ea typeface="宋体" panose="02010600030101010101" pitchFamily="2" charset="-122"/>
              </a:rPr>
              <a:t>中国古代航海罗盘</a:t>
            </a:r>
            <a:endParaRPr lang="zh-CN" altLang="en-US" sz="2400" smtClean="0">
              <a:solidFill>
                <a:srgbClr val="99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42"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barn(outHorizontal)">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0-#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499"/>
                                          </p:stCondLst>
                                        </p:cTn>
                                        <p:tgtEl>
                                          <p:spTgt spid="2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up)">
                                      <p:cBhvr>
                                        <p:cTn id="30" dur="500"/>
                                        <p:tgtEl>
                                          <p:spTgt spid="31"/>
                                        </p:tgtEl>
                                      </p:cBhvr>
                                    </p:animEffect>
                                  </p:childTnLst>
                                </p:cTn>
                              </p:par>
                            </p:childTnLst>
                          </p:cTn>
                        </p:par>
                        <p:par>
                          <p:cTn id="31" fill="hold">
                            <p:stCondLst>
                              <p:cond delay="500"/>
                            </p:stCondLst>
                            <p:childTnLst>
                              <p:par>
                                <p:cTn id="32" presetID="2" presetClass="entr" presetSubtype="4" fill="hold" nodeType="after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par>
                                <p:cTn id="36" presetID="1" presetClass="entr" presetSubtype="0" fill="hold" grpId="0" nodeType="withEffect">
                                  <p:stCondLst>
                                    <p:cond delay="0"/>
                                  </p:stCondLst>
                                  <p:childTnLst>
                                    <p:set>
                                      <p:cBhvr>
                                        <p:cTn id="37" dur="1" fill="hold">
                                          <p:stCondLst>
                                            <p:cond delay="499"/>
                                          </p:stCondLst>
                                        </p:cTn>
                                        <p:tgtEl>
                                          <p:spTgt spid="4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4" presetClass="entr" presetSubtype="0" fill="hold" nodeType="clickEffect">
                                  <p:stCondLst>
                                    <p:cond delay="0"/>
                                  </p:stCondLst>
                                  <p:childTnLst>
                                    <p:set>
                                      <p:cBhvr>
                                        <p:cTn id="41" dur="1" fill="hold">
                                          <p:stCondLst>
                                            <p:cond delay="499"/>
                                          </p:stCondLst>
                                        </p:cTn>
                                        <p:tgtEl>
                                          <p:spTgt spid="41"/>
                                        </p:tgtEl>
                                        <p:attrNameLst>
                                          <p:attrName>style.visibility</p:attrName>
                                        </p:attrNameLst>
                                      </p:cBhvr>
                                      <p:to>
                                        <p:strVal val="visible"/>
                                      </p:to>
                                    </p:set>
                                    <p:anim to="" calcmode="lin" valueType="num">
                                      <p:cBhvr>
                                        <p:cTn id="42" dur="1" fill="hold"/>
                                        <p:tgtEl>
                                          <p:spTgt spid="41"/>
                                        </p:tgtEl>
                                      </p:cBhvr>
                                    </p:anim>
                                  </p:childTnLst>
                                </p:cTn>
                              </p:par>
                            </p:childTnLst>
                          </p:cTn>
                        </p:par>
                        <p:par>
                          <p:cTn id="43" fill="hold">
                            <p:stCondLst>
                              <p:cond delay="500"/>
                            </p:stCondLst>
                            <p:childTnLst>
                              <p:par>
                                <p:cTn id="44" presetID="2" presetClass="entr" presetSubtype="4" fill="hold" nodeType="afterEffect">
                                  <p:stCondLst>
                                    <p:cond delay="0"/>
                                  </p:stCondLst>
                                  <p:childTnLst>
                                    <p:set>
                                      <p:cBhvr>
                                        <p:cTn id="45" dur="1" fill="hold">
                                          <p:stCondLst>
                                            <p:cond delay="0"/>
                                          </p:stCondLst>
                                        </p:cTn>
                                        <p:tgtEl>
                                          <p:spTgt spid="45"/>
                                        </p:tgtEl>
                                        <p:attrNameLst>
                                          <p:attrName>style.visibility</p:attrName>
                                        </p:attrNameLst>
                                      </p:cBhvr>
                                      <p:to>
                                        <p:strVal val="visible"/>
                                      </p:to>
                                    </p:set>
                                    <p:anim calcmode="lin" valueType="num">
                                      <p:cBhvr additive="base">
                                        <p:cTn id="46" dur="500" fill="hold"/>
                                        <p:tgtEl>
                                          <p:spTgt spid="45"/>
                                        </p:tgtEl>
                                        <p:attrNameLst>
                                          <p:attrName>ppt_x</p:attrName>
                                        </p:attrNameLst>
                                      </p:cBhvr>
                                      <p:tavLst>
                                        <p:tav tm="0">
                                          <p:val>
                                            <p:strVal val="#ppt_x"/>
                                          </p:val>
                                        </p:tav>
                                        <p:tav tm="100000">
                                          <p:val>
                                            <p:strVal val="#ppt_x"/>
                                          </p:val>
                                        </p:tav>
                                      </p:tavLst>
                                    </p:anim>
                                    <p:anim calcmode="lin" valueType="num">
                                      <p:cBhvr additive="base">
                                        <p:cTn id="47" dur="500" fill="hold"/>
                                        <p:tgtEl>
                                          <p:spTgt spid="45"/>
                                        </p:tgtEl>
                                        <p:attrNameLst>
                                          <p:attrName>ppt_y</p:attrName>
                                        </p:attrNameLst>
                                      </p:cBhvr>
                                      <p:tavLst>
                                        <p:tav tm="0">
                                          <p:val>
                                            <p:strVal val="1+#ppt_h/2"/>
                                          </p:val>
                                        </p:tav>
                                        <p:tav tm="100000">
                                          <p:val>
                                            <p:strVal val="#ppt_y"/>
                                          </p:val>
                                        </p:tav>
                                      </p:tavLst>
                                    </p:anim>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utoUpdateAnimBg="0"/>
      <p:bldP spid="30" grpId="0"/>
      <p:bldP spid="44" grpId="0" autoUpdateAnimBg="0"/>
      <p:bldP spid="4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a:solidFill>
                  <a:srgbClr val="002060"/>
                </a:solidFill>
                <a:ea typeface="宋体" panose="02010600030101010101" pitchFamily="2" charset="-122"/>
              </a:rPr>
              <a:t>总</a:t>
            </a:r>
            <a:r>
              <a:rPr kumimoji="0" lang="zh-CN" altLang="en-US" sz="2800" smtClean="0">
                <a:solidFill>
                  <a:srgbClr val="002060"/>
                </a:solidFill>
                <a:ea typeface="宋体" panose="02010600030101010101" pitchFamily="2" charset="-122"/>
              </a:rPr>
              <a:t>结：</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9" name="矩形 4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47" name="Text Box 6"/>
          <p:cNvSpPr txBox="1">
            <a:spLocks noChangeArrowheads="1"/>
          </p:cNvSpPr>
          <p:nvPr/>
        </p:nvSpPr>
        <p:spPr bwMode="auto">
          <a:xfrm>
            <a:off x="805318" y="1340768"/>
            <a:ext cx="31598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smtClean="0">
                <a:solidFill>
                  <a:srgbClr val="002060"/>
                </a:solidFill>
                <a:ea typeface="宋体" panose="02010600030101010101" pitchFamily="2" charset="-122"/>
              </a:rPr>
              <a:t>一、</a:t>
            </a:r>
            <a:r>
              <a:rPr kumimoji="0" lang="zh-CN" altLang="en-US" sz="2800" b="1" i="0" u="none" strike="noStrike" kern="1200" cap="none" spc="0" normalizeH="0" baseline="0" noProof="0" smtClean="0">
                <a:ln>
                  <a:noFill/>
                </a:ln>
                <a:solidFill>
                  <a:srgbClr val="002060"/>
                </a:solidFill>
                <a:effectLst/>
                <a:uLnTx/>
                <a:uFillTx/>
                <a:ea typeface="宋体" panose="02010600030101010101" pitchFamily="2" charset="-122"/>
              </a:rPr>
              <a:t>电流 电流密度</a:t>
            </a:r>
            <a:endParaRPr kumimoji="0" lang="zh-CN" altLang="en-US" sz="2800" b="1" i="0" u="none" strike="noStrike" kern="1200" cap="none" spc="0" normalizeH="0" baseline="0" noProof="0" smtClean="0">
              <a:ln>
                <a:noFill/>
              </a:ln>
              <a:solidFill>
                <a:srgbClr val="002060"/>
              </a:solidFill>
              <a:effectLst/>
              <a:uLnTx/>
              <a:uFillTx/>
              <a:ea typeface="宋体" panose="02010600030101010101" pitchFamily="2" charset="-122"/>
            </a:endParaRPr>
          </a:p>
        </p:txBody>
      </p:sp>
      <p:graphicFrame>
        <p:nvGraphicFramePr>
          <p:cNvPr id="48" name="对象 47"/>
          <p:cNvGraphicFramePr>
            <a:graphicFrameLocks noChangeAspect="1"/>
          </p:cNvGraphicFramePr>
          <p:nvPr/>
        </p:nvGraphicFramePr>
        <p:xfrm>
          <a:off x="4139952" y="966381"/>
          <a:ext cx="1687512" cy="1209675"/>
        </p:xfrm>
        <a:graphic>
          <a:graphicData uri="http://schemas.openxmlformats.org/presentationml/2006/ole">
            <mc:AlternateContent xmlns:mc="http://schemas.openxmlformats.org/markup-compatibility/2006">
              <mc:Choice xmlns:v="urn:schemas-microsoft-com:vml" Requires="v">
                <p:oleObj spid="_x0000_s33812" name="Equation" r:id="rId1" imgW="12801600" imgH="9753600" progId="Equation.DSMT4">
                  <p:embed/>
                </p:oleObj>
              </mc:Choice>
              <mc:Fallback>
                <p:oleObj name="Equation" r:id="rId1" imgW="12801600" imgH="9753600" progId="Equation.DSMT4">
                  <p:embed/>
                  <p:pic>
                    <p:nvPicPr>
                      <p:cNvPr id="0" name="对象 58"/>
                      <p:cNvPicPr>
                        <a:picLocks noChangeAspect="1" noChangeArrowheads="1"/>
                      </p:cNvPicPr>
                      <p:nvPr/>
                    </p:nvPicPr>
                    <p:blipFill>
                      <a:blip r:embed="rId2"/>
                      <a:srcRect/>
                      <a:stretch>
                        <a:fillRect/>
                      </a:stretch>
                    </p:blipFill>
                    <p:spPr bwMode="auto">
                      <a:xfrm>
                        <a:off x="4139952" y="966381"/>
                        <a:ext cx="1687512" cy="1209675"/>
                      </a:xfrm>
                      <a:prstGeom prst="rect">
                        <a:avLst/>
                      </a:prstGeom>
                      <a:noFill/>
                      <a:ln w="25400">
                        <a:solidFill>
                          <a:srgbClr val="0070C0"/>
                        </a:solidFill>
                      </a:ln>
                      <a:effectLst/>
                    </p:spPr>
                  </p:pic>
                </p:oleObj>
              </mc:Fallback>
            </mc:AlternateContent>
          </a:graphicData>
        </a:graphic>
      </p:graphicFrame>
      <p:graphicFrame>
        <p:nvGraphicFramePr>
          <p:cNvPr id="50" name="Object 2"/>
          <p:cNvGraphicFramePr>
            <a:graphicFrameLocks noChangeAspect="1"/>
          </p:cNvGraphicFramePr>
          <p:nvPr/>
        </p:nvGraphicFramePr>
        <p:xfrm>
          <a:off x="6228184" y="1202328"/>
          <a:ext cx="2209800" cy="800100"/>
        </p:xfrm>
        <a:graphic>
          <a:graphicData uri="http://schemas.openxmlformats.org/presentationml/2006/ole">
            <mc:AlternateContent xmlns:mc="http://schemas.openxmlformats.org/markup-compatibility/2006">
              <mc:Choice xmlns:v="urn:schemas-microsoft-com:vml" Requires="v">
                <p:oleObj spid="_x0000_s33813" name="Equation" r:id="rId3" imgW="761365" imgH="266700" progId="Equation.3">
                  <p:embed/>
                </p:oleObj>
              </mc:Choice>
              <mc:Fallback>
                <p:oleObj name="Equation" r:id="rId3" imgW="761365" imgH="2667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8184" y="1202328"/>
                        <a:ext cx="2209800" cy="800100"/>
                      </a:xfrm>
                      <a:prstGeom prst="rect">
                        <a:avLst/>
                      </a:prstGeom>
                      <a:noFill/>
                      <a:ln w="25400">
                        <a:solidFill>
                          <a:srgbClr val="0070C0"/>
                        </a:solidFill>
                        <a:miter lim="800000"/>
                        <a:headEnd/>
                        <a:tailEnd/>
                      </a:ln>
                      <a:effectLst/>
                    </p:spPr>
                  </p:pic>
                </p:oleObj>
              </mc:Fallback>
            </mc:AlternateContent>
          </a:graphicData>
        </a:graphic>
      </p:graphicFrame>
      <p:sp>
        <p:nvSpPr>
          <p:cNvPr id="51" name="Text Box 6"/>
          <p:cNvSpPr txBox="1">
            <a:spLocks noChangeArrowheads="1"/>
          </p:cNvSpPr>
          <p:nvPr/>
        </p:nvSpPr>
        <p:spPr bwMode="auto">
          <a:xfrm>
            <a:off x="777226" y="2470419"/>
            <a:ext cx="52341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noProof="0">
                <a:solidFill>
                  <a:srgbClr val="002060"/>
                </a:solidFill>
                <a:ea typeface="宋体" panose="02010600030101010101" pitchFamily="2" charset="-122"/>
              </a:rPr>
              <a:t>二</a:t>
            </a:r>
            <a:r>
              <a:rPr kumimoji="0" lang="zh-CN" altLang="en-US" sz="2800" b="1" i="0" u="none" strike="noStrike" kern="1200" cap="none" spc="0" normalizeH="0" baseline="0" noProof="0" smtClean="0">
                <a:ln>
                  <a:noFill/>
                </a:ln>
                <a:solidFill>
                  <a:srgbClr val="002060"/>
                </a:solidFill>
                <a:effectLst/>
                <a:uLnTx/>
                <a:uFillTx/>
                <a:ea typeface="宋体" panose="02010600030101010101" pitchFamily="2" charset="-122"/>
              </a:rPr>
              <a:t>、电流连续性方程和稳恒电流</a:t>
            </a:r>
            <a:endParaRPr kumimoji="0" lang="zh-CN" altLang="en-US" sz="2800" b="1" i="0" u="none" strike="noStrike" kern="1200" cap="none" spc="0" normalizeH="0" baseline="0" noProof="0" smtClean="0">
              <a:ln>
                <a:noFill/>
              </a:ln>
              <a:solidFill>
                <a:srgbClr val="002060"/>
              </a:solidFill>
              <a:effectLst/>
              <a:uLnTx/>
              <a:uFillTx/>
              <a:ea typeface="宋体" panose="02010600030101010101" pitchFamily="2" charset="-122"/>
            </a:endParaRPr>
          </a:p>
        </p:txBody>
      </p:sp>
      <p:graphicFrame>
        <p:nvGraphicFramePr>
          <p:cNvPr id="52" name="Object 6"/>
          <p:cNvGraphicFramePr>
            <a:graphicFrameLocks noChangeAspect="1"/>
          </p:cNvGraphicFramePr>
          <p:nvPr/>
        </p:nvGraphicFramePr>
        <p:xfrm>
          <a:off x="1673474" y="3173032"/>
          <a:ext cx="3513566" cy="1144896"/>
        </p:xfrm>
        <a:graphic>
          <a:graphicData uri="http://schemas.openxmlformats.org/presentationml/2006/ole">
            <mc:AlternateContent xmlns:mc="http://schemas.openxmlformats.org/markup-compatibility/2006">
              <mc:Choice xmlns:v="urn:schemas-microsoft-com:vml" Requires="v">
                <p:oleObj spid="_x0000_s33814" name="Equation" r:id="rId5" imgW="30480000" imgH="10058400" progId="Equation.DSMT4">
                  <p:embed/>
                </p:oleObj>
              </mc:Choice>
              <mc:Fallback>
                <p:oleObj name="Equation" r:id="rId5" imgW="30480000" imgH="10058400" progId="Equation.DSMT4">
                  <p:embed/>
                  <p:pic>
                    <p:nvPicPr>
                      <p:cNvPr id="0" name="Object 6"/>
                      <p:cNvPicPr>
                        <a:picLocks noChangeAspect="1" noChangeArrowheads="1"/>
                      </p:cNvPicPr>
                      <p:nvPr/>
                    </p:nvPicPr>
                    <p:blipFill>
                      <a:blip r:embed="rId6"/>
                      <a:srcRect/>
                      <a:stretch>
                        <a:fillRect/>
                      </a:stretch>
                    </p:blipFill>
                    <p:spPr bwMode="auto">
                      <a:xfrm>
                        <a:off x="1673474" y="3173032"/>
                        <a:ext cx="3513566" cy="1144896"/>
                      </a:xfrm>
                      <a:prstGeom prst="rect">
                        <a:avLst/>
                      </a:prstGeom>
                      <a:noFill/>
                      <a:ln w="25400">
                        <a:solidFill>
                          <a:srgbClr val="7030A0"/>
                        </a:solidFill>
                      </a:ln>
                      <a:effectLst/>
                    </p:spPr>
                  </p:pic>
                </p:oleObj>
              </mc:Fallback>
            </mc:AlternateContent>
          </a:graphicData>
        </a:graphic>
      </p:graphicFrame>
      <p:graphicFrame>
        <p:nvGraphicFramePr>
          <p:cNvPr id="53" name="Object 3"/>
          <p:cNvGraphicFramePr>
            <a:graphicFrameLocks noChangeAspect="1"/>
          </p:cNvGraphicFramePr>
          <p:nvPr/>
        </p:nvGraphicFramePr>
        <p:xfrm>
          <a:off x="5677010" y="3322463"/>
          <a:ext cx="2179899" cy="854075"/>
        </p:xfrm>
        <a:graphic>
          <a:graphicData uri="http://schemas.openxmlformats.org/presentationml/2006/ole">
            <mc:AlternateContent xmlns:mc="http://schemas.openxmlformats.org/markup-compatibility/2006">
              <mc:Choice xmlns:v="urn:schemas-microsoft-com:vml" Requires="v">
                <p:oleObj spid="_x0000_s33815" name="Equation" r:id="rId7" imgW="1155700" imgH="431800" progId="Equation.3">
                  <p:embed/>
                </p:oleObj>
              </mc:Choice>
              <mc:Fallback>
                <p:oleObj name="Equation" r:id="rId7" imgW="1155700" imgH="4318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7010" y="3322463"/>
                        <a:ext cx="2179899" cy="854075"/>
                      </a:xfrm>
                      <a:prstGeom prst="rect">
                        <a:avLst/>
                      </a:prstGeom>
                      <a:noFill/>
                      <a:ln w="25400">
                        <a:solidFill>
                          <a:srgbClr val="7030A0"/>
                        </a:solidFill>
                      </a:ln>
                      <a:effectLst/>
                    </p:spPr>
                  </p:pic>
                </p:oleObj>
              </mc:Fallback>
            </mc:AlternateContent>
          </a:graphicData>
        </a:graphic>
      </p:graphicFrame>
      <p:sp>
        <p:nvSpPr>
          <p:cNvPr id="54" name="Text Box 6"/>
          <p:cNvSpPr txBox="1">
            <a:spLocks noChangeArrowheads="1"/>
          </p:cNvSpPr>
          <p:nvPr/>
        </p:nvSpPr>
        <p:spPr bwMode="auto">
          <a:xfrm>
            <a:off x="907239" y="4497321"/>
            <a:ext cx="279916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三</a:t>
            </a: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、电源 电动势</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aphicFrame>
        <p:nvGraphicFramePr>
          <p:cNvPr id="56" name="Object 30"/>
          <p:cNvGraphicFramePr>
            <a:graphicFrameLocks noChangeAspect="1"/>
          </p:cNvGraphicFramePr>
          <p:nvPr/>
        </p:nvGraphicFramePr>
        <p:xfrm>
          <a:off x="1699795" y="5199934"/>
          <a:ext cx="2265362" cy="874712"/>
        </p:xfrm>
        <a:graphic>
          <a:graphicData uri="http://schemas.openxmlformats.org/presentationml/2006/ole">
            <mc:AlternateContent xmlns:mc="http://schemas.openxmlformats.org/markup-compatibility/2006">
              <mc:Choice xmlns:v="urn:schemas-microsoft-com:vml" Requires="v">
                <p:oleObj spid="_x0000_s33816" name="Equation" r:id="rId9" imgW="24384000" imgH="8229600" progId="Equation.DSMT4">
                  <p:embed/>
                </p:oleObj>
              </mc:Choice>
              <mc:Fallback>
                <p:oleObj name="Equation" r:id="rId9" imgW="24384000" imgH="8229600" progId="Equation.DSMT4">
                  <p:embed/>
                  <p:pic>
                    <p:nvPicPr>
                      <p:cNvPr id="0" name="Object 30"/>
                      <p:cNvPicPr>
                        <a:picLocks noChangeAspect="1" noChangeArrowheads="1"/>
                      </p:cNvPicPr>
                      <p:nvPr/>
                    </p:nvPicPr>
                    <p:blipFill>
                      <a:blip r:embed="rId10"/>
                      <a:srcRect/>
                      <a:stretch>
                        <a:fillRect/>
                      </a:stretch>
                    </p:blipFill>
                    <p:spPr bwMode="auto">
                      <a:xfrm>
                        <a:off x="1699795" y="5199934"/>
                        <a:ext cx="2265362" cy="874712"/>
                      </a:xfrm>
                      <a:prstGeom prst="rect">
                        <a:avLst/>
                      </a:prstGeom>
                      <a:noFill/>
                      <a:ln w="25400">
                        <a:solidFill>
                          <a:srgbClr val="00B050"/>
                        </a:solidFill>
                        <a:miter lim="800000"/>
                        <a:headEnd/>
                        <a:tailEnd/>
                      </a:ln>
                    </p:spPr>
                  </p:pic>
                </p:oleObj>
              </mc:Fallback>
            </mc:AlternateContent>
          </a:graphicData>
        </a:graphic>
      </p:graphicFrame>
      <p:graphicFrame>
        <p:nvGraphicFramePr>
          <p:cNvPr id="58" name="Object 30"/>
          <p:cNvGraphicFramePr>
            <a:graphicFrameLocks noChangeAspect="1"/>
          </p:cNvGraphicFramePr>
          <p:nvPr/>
        </p:nvGraphicFramePr>
        <p:xfrm>
          <a:off x="4609702" y="5243306"/>
          <a:ext cx="2435523" cy="831340"/>
        </p:xfrm>
        <a:graphic>
          <a:graphicData uri="http://schemas.openxmlformats.org/presentationml/2006/ole">
            <mc:AlternateContent xmlns:mc="http://schemas.openxmlformats.org/markup-compatibility/2006">
              <mc:Choice xmlns:v="urn:schemas-microsoft-com:vml" Requires="v">
                <p:oleObj spid="_x0000_s33817" name="Equation" r:id="rId11" imgW="23469600" imgH="7010400" progId="Equation.DSMT4">
                  <p:embed/>
                </p:oleObj>
              </mc:Choice>
              <mc:Fallback>
                <p:oleObj name="Equation" r:id="rId11" imgW="23469600" imgH="7010400" progId="Equation.DSMT4">
                  <p:embed/>
                  <p:pic>
                    <p:nvPicPr>
                      <p:cNvPr id="0" name="Object 30"/>
                      <p:cNvPicPr>
                        <a:picLocks noChangeAspect="1" noChangeArrowheads="1"/>
                      </p:cNvPicPr>
                      <p:nvPr/>
                    </p:nvPicPr>
                    <p:blipFill>
                      <a:blip r:embed="rId12"/>
                      <a:srcRect/>
                      <a:stretch>
                        <a:fillRect/>
                      </a:stretch>
                    </p:blipFill>
                    <p:spPr bwMode="auto">
                      <a:xfrm>
                        <a:off x="4609702" y="5243306"/>
                        <a:ext cx="2435523" cy="831340"/>
                      </a:xfrm>
                      <a:prstGeom prst="rect">
                        <a:avLst/>
                      </a:prstGeom>
                      <a:noFill/>
                      <a:ln w="31750">
                        <a:solidFill>
                          <a:srgbClr val="00B050"/>
                        </a:solidFill>
                        <a:miter lim="800000"/>
                        <a:headEnd/>
                        <a:tailEnd/>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blinds(horizontal)">
                                      <p:cBhvr>
                                        <p:cTn id="15" dur="500"/>
                                        <p:tgtEl>
                                          <p:spTgt spid="52"/>
                                        </p:tgtEl>
                                      </p:cBhvr>
                                    </p:animEffect>
                                  </p:childTnLst>
                                </p:cTn>
                              </p:par>
                            </p:childTnLst>
                          </p:cTn>
                        </p:par>
                        <p:par>
                          <p:cTn id="16" fill="hold">
                            <p:stCondLst>
                              <p:cond delay="500"/>
                            </p:stCondLst>
                            <p:childTnLst>
                              <p:par>
                                <p:cTn id="17" presetID="2" presetClass="entr" presetSubtype="4" fill="hold" nodeType="after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ppt_x"/>
                                          </p:val>
                                        </p:tav>
                                        <p:tav tm="100000">
                                          <p:val>
                                            <p:strVal val="#ppt_x"/>
                                          </p:val>
                                        </p:tav>
                                      </p:tavLst>
                                    </p:anim>
                                    <p:anim calcmode="lin" valueType="num">
                                      <p:cBhvr additive="base">
                                        <p:cTn id="2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Box 8"/>
          <p:cNvSpPr txBox="1">
            <a:spLocks noChangeArrowheads="1"/>
          </p:cNvSpPr>
          <p:nvPr/>
        </p:nvSpPr>
        <p:spPr bwMode="auto">
          <a:xfrm>
            <a:off x="2051720" y="1275196"/>
            <a:ext cx="5461101" cy="769441"/>
          </a:xfrm>
          <a:prstGeom prst="rect">
            <a:avLst/>
          </a:prstGeom>
          <a:noFill/>
          <a:ln>
            <a:noFill/>
          </a:ln>
          <a:effectLst>
            <a:outerShdw dist="35921" dir="2700000" algn="ctr" rotWithShape="0">
              <a:srgbClr val="808080">
                <a:alpha val="5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eaLnBrk="1" hangingPunct="1">
              <a:defRPr/>
            </a:pPr>
            <a:r>
              <a:rPr kumimoji="1" lang="en-US" altLang="zh-CN" sz="4400" b="1" kern="0">
                <a:solidFill>
                  <a:srgbClr val="CC0000"/>
                </a:solidFill>
              </a:rPr>
              <a:t>§</a:t>
            </a:r>
            <a:r>
              <a:rPr kumimoji="1" lang="en-US" altLang="zh-CN" sz="4400" b="1" kern="0" smtClean="0">
                <a:solidFill>
                  <a:srgbClr val="CC0000"/>
                </a:solidFill>
              </a:rPr>
              <a:t>8-2 </a:t>
            </a:r>
            <a:r>
              <a:rPr kumimoji="1" lang="zh-CN" altLang="en-US" sz="4400" b="1" smtClean="0">
                <a:solidFill>
                  <a:srgbClr val="CC0000"/>
                </a:solidFill>
                <a:effectLst>
                  <a:outerShdw blurRad="38100" dist="38100" dir="2700000" algn="tl">
                    <a:srgbClr val="C0C0C0"/>
                  </a:outerShdw>
                </a:effectLst>
                <a:latin typeface="楷体_GB2312" pitchFamily="49" charset="-122"/>
                <a:ea typeface="楷体_GB2312" pitchFamily="49" charset="-122"/>
                <a:cs typeface="Times New Roman" panose="02020603050405020304" pitchFamily="18" charset="0"/>
              </a:rPr>
              <a:t>电流的磁场</a:t>
            </a:r>
            <a:endParaRPr kumimoji="1" lang="zh-CN" altLang="en-US" sz="4400" b="1">
              <a:solidFill>
                <a:srgbClr val="CC0000"/>
              </a:solidFill>
              <a:effectLst>
                <a:outerShdw blurRad="38100" dist="38100" dir="2700000" algn="tl">
                  <a:srgbClr val="C0C0C0"/>
                </a:outerShdw>
              </a:effectLst>
              <a:latin typeface="楷体_GB2312" pitchFamily="49" charset="-122"/>
              <a:ea typeface="楷体_GB2312" pitchFamily="49" charset="-122"/>
              <a:cs typeface="Times New Roman" panose="02020603050405020304" pitchFamily="18" charset="0"/>
            </a:endParaRPr>
          </a:p>
        </p:txBody>
      </p:sp>
      <p:sp>
        <p:nvSpPr>
          <p:cNvPr id="36" name="Text Box 9"/>
          <p:cNvSpPr txBox="1">
            <a:spLocks noChangeArrowheads="1"/>
          </p:cNvSpPr>
          <p:nvPr/>
        </p:nvSpPr>
        <p:spPr bwMode="auto">
          <a:xfrm>
            <a:off x="1240894" y="91195"/>
            <a:ext cx="4699258" cy="646331"/>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3600" b="1" i="0" u="none" strike="noStrike" kern="0" cap="none" spc="0" normalizeH="0" baseline="0" noProof="0" smtClean="0">
                <a:ln>
                  <a:noFill/>
                </a:ln>
                <a:solidFill>
                  <a:srgbClr val="002060"/>
                </a:solidFill>
                <a:effectLst>
                  <a:outerShdw blurRad="38100" dist="38100" dir="2700000" algn="tl">
                    <a:srgbClr val="C0C0C0"/>
                  </a:outerShdw>
                </a:effectLst>
                <a:uLnTx/>
                <a:uFillTx/>
                <a:latin typeface="宋体" panose="02010600030101010101" pitchFamily="2" charset="-122"/>
                <a:cs typeface="Times New Roman" panose="02020603050405020304" pitchFamily="18" charset="0"/>
              </a:rPr>
              <a:t>第八章 电流与磁场</a:t>
            </a:r>
            <a:endParaRPr kumimoji="1" lang="zh-CN" altLang="en-US" sz="3600" b="1" i="0" u="none" strike="noStrike" kern="0" cap="none" spc="0" normalizeH="0" baseline="0" noProof="0">
              <a:ln>
                <a:noFill/>
              </a:ln>
              <a:solidFill>
                <a:srgbClr val="002060"/>
              </a:solidFill>
              <a:effectLst>
                <a:outerShdw blurRad="38100" dist="38100" dir="2700000" algn="tl">
                  <a:srgbClr val="C0C0C0"/>
                </a:outerShdw>
              </a:effectLst>
              <a:uLnTx/>
              <a:uFillTx/>
              <a:latin typeface="宋体" panose="02010600030101010101" pitchFamily="2" charset="-122"/>
              <a:cs typeface="Times New Roman" panose="02020603050405020304" pitchFamily="18" charset="0"/>
            </a:endParaRPr>
          </a:p>
        </p:txBody>
      </p:sp>
      <p:sp>
        <p:nvSpPr>
          <p:cNvPr id="41" name="矩形 40"/>
          <p:cNvSpPr>
            <a:spLocks noChangeArrowheads="1"/>
          </p:cNvSpPr>
          <p:nvPr/>
        </p:nvSpPr>
        <p:spPr bwMode="auto">
          <a:xfrm>
            <a:off x="912610" y="847996"/>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fontAlgn="auto">
              <a:spcBef>
                <a:spcPts val="0"/>
              </a:spcBef>
              <a:spcAft>
                <a:spcPts val="0"/>
              </a:spcAft>
            </a:pPr>
            <a:endParaRPr lang="zh-CN" altLang="en-US" sz="1800" b="0">
              <a:solidFill>
                <a:schemeClr val="lt1"/>
              </a:solidFill>
              <a:effectLst/>
              <a:ea typeface="FZHei-B01S" panose="02010601030101010101" pitchFamily="2" charset="-122"/>
              <a:cs typeface="+mn-cs"/>
              <a:sym typeface="FZHei-B01S" panose="02010601030101010101" pitchFamily="2" charset="-122"/>
            </a:endParaRPr>
          </a:p>
        </p:txBody>
      </p:sp>
      <p:sp>
        <p:nvSpPr>
          <p:cNvPr id="2" name="矩形 1"/>
          <p:cNvSpPr/>
          <p:nvPr/>
        </p:nvSpPr>
        <p:spPr>
          <a:xfrm>
            <a:off x="1922352" y="2175701"/>
            <a:ext cx="5719836" cy="523220"/>
          </a:xfrm>
          <a:prstGeom prst="rect">
            <a:avLst/>
          </a:prstGeom>
        </p:spPr>
        <p:txBody>
          <a:bodyPr wrap="none">
            <a:spAutoFit/>
          </a:bodyPr>
          <a:lstStyle/>
          <a:p>
            <a:r>
              <a:rPr lang="en-US" altLang="zh-CN" sz="2800" b="1">
                <a:solidFill>
                  <a:srgbClr val="002060"/>
                </a:solidFill>
              </a:rPr>
              <a:t>Magnetic field of electric current</a:t>
            </a:r>
            <a:endParaRPr lang="zh-CN" altLang="en-US" sz="2800" b="1">
              <a:solidFill>
                <a:srgbClr val="002060"/>
              </a:solidFill>
            </a:endParaRPr>
          </a:p>
        </p:txBody>
      </p:sp>
      <p:cxnSp>
        <p:nvCxnSpPr>
          <p:cNvPr id="43" name="直接连接符 42"/>
          <p:cNvCxnSpPr/>
          <p:nvPr/>
        </p:nvCxnSpPr>
        <p:spPr>
          <a:xfrm flipV="1">
            <a:off x="2555776" y="2091309"/>
            <a:ext cx="3737478" cy="32187"/>
          </a:xfrm>
          <a:prstGeom prst="line">
            <a:avLst/>
          </a:prstGeom>
          <a:noFill/>
          <a:ln w="38100" cap="flat" cmpd="sng" algn="ctr">
            <a:solidFill>
              <a:sysClr val="windowText" lastClr="000000">
                <a:lumMod val="85000"/>
                <a:lumOff val="15000"/>
              </a:sysClr>
            </a:solidFill>
            <a:prstDash val="solid"/>
            <a:miter lim="800000"/>
          </a:ln>
          <a:effectLst/>
        </p:spPr>
      </p:cxn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l="12201" t="206" r="2750"/>
          <a:stretch>
            <a:fillRect/>
          </a:stretch>
        </p:blipFill>
        <p:spPr>
          <a:xfrm>
            <a:off x="539551" y="2996952"/>
            <a:ext cx="3763895" cy="3312368"/>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2996952"/>
            <a:ext cx="3856867" cy="3312368"/>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27093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smtClean="0">
                <a:solidFill>
                  <a:srgbClr val="002060"/>
                </a:solidFill>
                <a:ea typeface="宋体" panose="02010600030101010101" pitchFamily="2" charset="-122"/>
              </a:rPr>
              <a:t>一、</a:t>
            </a:r>
            <a:r>
              <a:rPr kumimoji="0" lang="zh-CN" altLang="en-US" sz="2800" b="1" i="0" u="none" strike="noStrike" kern="1200" cap="none" spc="0" normalizeH="0" baseline="0" noProof="0" smtClean="0">
                <a:ln>
                  <a:noFill/>
                </a:ln>
                <a:solidFill>
                  <a:srgbClr val="002060"/>
                </a:solidFill>
                <a:effectLst/>
                <a:uLnTx/>
                <a:uFillTx/>
                <a:ea typeface="宋体" panose="02010600030101010101" pitchFamily="2" charset="-122"/>
              </a:rPr>
              <a:t>基本磁现象</a:t>
            </a:r>
            <a:endParaRPr kumimoji="0" lang="zh-CN" altLang="en-US" sz="2800" b="1" i="0" u="none" strike="noStrike" kern="1200" cap="none" spc="0" normalizeH="0" baseline="0" noProof="0" smtClean="0">
              <a:ln>
                <a:noFill/>
              </a:ln>
              <a:solidFill>
                <a:srgbClr val="002060"/>
              </a:solidFill>
              <a:effectLst/>
              <a:uLnTx/>
              <a:uFillTx/>
              <a:ea typeface="宋体" panose="02010600030101010101" pitchFamily="2" charset="-122"/>
            </a:endParaRPr>
          </a:p>
        </p:txBody>
      </p:sp>
      <p:sp>
        <p:nvSpPr>
          <p:cNvPr id="49" name="矩形 4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algn="ctr" fontAlgn="auto">
              <a:spcBef>
                <a:spcPts val="0"/>
              </a:spcBef>
              <a:spcAft>
                <a:spcPts val="0"/>
              </a:spcAft>
            </a:pPr>
            <a:endParaRPr lang="zh-CN" altLang="en-US" sz="1800" b="0">
              <a:solidFill>
                <a:schemeClr val="lt1"/>
              </a:solidFill>
              <a:effectLst/>
              <a:ea typeface="FZHei-B01S" panose="02010601030101010101" pitchFamily="2" charset="-122"/>
              <a:cs typeface="+mn-cs"/>
              <a:sym typeface="FZHei-B01S" panose="02010601030101010101" pitchFamily="2" charset="-122"/>
            </a:endParaRPr>
          </a:p>
        </p:txBody>
      </p:sp>
      <p:sp>
        <p:nvSpPr>
          <p:cNvPr id="12" name="Rectangle 62"/>
          <p:cNvSpPr/>
          <p:nvPr/>
        </p:nvSpPr>
        <p:spPr>
          <a:xfrm>
            <a:off x="278774" y="1006640"/>
            <a:ext cx="4618676" cy="523220"/>
          </a:xfrm>
          <a:prstGeom prst="rect">
            <a:avLst/>
          </a:prstGeom>
          <a:noFill/>
          <a:ln w="9525">
            <a:noFill/>
          </a:ln>
        </p:spPr>
        <p:txBody>
          <a:bodyPr wrap="square">
            <a:spAutoFit/>
          </a:bodyPr>
          <a:lstStyle/>
          <a:p>
            <a:pPr lvl="0" eaLnBrk="1" hangingPunct="1"/>
            <a:r>
              <a:rPr kumimoji="1" lang="en-US" altLang="zh-CN" sz="2800" b="1" noProof="0" smtClean="0">
                <a:solidFill>
                  <a:srgbClr val="C00000"/>
                </a:solidFill>
                <a:latin typeface="楷体_GB2312" pitchFamily="49" charset="-122"/>
                <a:ea typeface="楷体_GB2312" pitchFamily="49" charset="-122"/>
              </a:rPr>
              <a:t>1</a:t>
            </a:r>
            <a:r>
              <a:rPr kumimoji="1" lang="en-US" altLang="zh-CN"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永磁体</a:t>
            </a:r>
            <a:endParaRPr kumimoji="1"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p:txBody>
      </p:sp>
      <p:sp>
        <p:nvSpPr>
          <p:cNvPr id="13" name="Rectangle 62"/>
          <p:cNvSpPr/>
          <p:nvPr/>
        </p:nvSpPr>
        <p:spPr>
          <a:xfrm>
            <a:off x="2173949" y="1047549"/>
            <a:ext cx="5638411" cy="523220"/>
          </a:xfrm>
          <a:prstGeom prst="rect">
            <a:avLst/>
          </a:prstGeom>
          <a:noFill/>
          <a:ln w="9525">
            <a:noFill/>
          </a:ln>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天然磁石、人造磁石，地磁等。</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1077" y="2055757"/>
            <a:ext cx="2853547" cy="2189139"/>
          </a:xfrm>
          <a:prstGeom prst="rect">
            <a:avLst/>
          </a:prstGeom>
        </p:spPr>
      </p:pic>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t="22964" b="11366"/>
          <a:stretch>
            <a:fillRect/>
          </a:stretch>
        </p:blipFill>
        <p:spPr>
          <a:xfrm>
            <a:off x="3105067" y="2518031"/>
            <a:ext cx="2741290" cy="1800200"/>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243" y="2564721"/>
            <a:ext cx="2915816" cy="1706819"/>
          </a:xfrm>
          <a:prstGeom prst="rect">
            <a:avLst/>
          </a:prstGeom>
        </p:spPr>
      </p:pic>
      <p:sp>
        <p:nvSpPr>
          <p:cNvPr id="19" name="Rectangle 62"/>
          <p:cNvSpPr/>
          <p:nvPr/>
        </p:nvSpPr>
        <p:spPr>
          <a:xfrm>
            <a:off x="2123291" y="4326894"/>
            <a:ext cx="5299909" cy="2031325"/>
          </a:xfrm>
          <a:prstGeom prst="rect">
            <a:avLst/>
          </a:prstGeom>
          <a:noFill/>
          <a:ln w="9525">
            <a:noFill/>
          </a:ln>
        </p:spPr>
        <p:txBody>
          <a:bodyPr wrap="square">
            <a:spAutoFit/>
          </a:bodyPr>
          <a:lstStyle/>
          <a:p>
            <a:pPr marL="457200" lvl="0" indent="-457200" eaLnBrk="1" hangingPunct="1">
              <a:lnSpc>
                <a:spcPct val="150000"/>
              </a:lnSpc>
              <a:buFont typeface="Wingdings" panose="05000000000000000000" pitchFamily="2" charset="2"/>
              <a:buChar char="Ø"/>
            </a:pP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磁体有两极（</a:t>
            </a:r>
            <a:r>
              <a:rPr kumimoji="1" lang="en-US" altLang="zh-CN"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N</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极和</a:t>
            </a:r>
            <a:r>
              <a:rPr kumimoji="1" lang="en-US" altLang="zh-CN"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S</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极）：</a:t>
            </a:r>
            <a:endParaRPr kumimoji="1" lang="en-US" altLang="zh-CN"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endParaRPr>
          </a:p>
          <a:p>
            <a:pPr marL="457200" lvl="0" indent="-457200" eaLnBrk="1" hangingPunct="1">
              <a:lnSpc>
                <a:spcPct val="150000"/>
              </a:lnSpc>
              <a:buFont typeface="Wingdings" panose="05000000000000000000" pitchFamily="2" charset="2"/>
              <a:buChar char="Ø"/>
            </a:pP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同极相斥，异极相吸；</a:t>
            </a:r>
            <a:endParaRPr kumimoji="1" lang="en-US" altLang="zh-CN"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endParaRPr>
          </a:p>
          <a:p>
            <a:pPr marL="457200" lvl="0" indent="-457200" eaLnBrk="1" hangingPunct="1">
              <a:lnSpc>
                <a:spcPct val="150000"/>
              </a:lnSpc>
              <a:buFont typeface="Wingdings" panose="05000000000000000000" pitchFamily="2" charset="2"/>
              <a:buChar char="Ø"/>
            </a:pP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实验未发现磁单极子存在</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sp>
        <p:nvSpPr>
          <p:cNvPr id="5" name="灯片编号占位符 4"/>
          <p:cNvSpPr>
            <a:spLocks noGrp="1"/>
          </p:cNvSpPr>
          <p:nvPr>
            <p:ph type="sldNum" sz="quarter" idx="12"/>
          </p:nvPr>
        </p:nvSpPr>
        <p:spPr>
          <a:xfrm>
            <a:off x="8172400" y="6314400"/>
            <a:ext cx="510800" cy="354960"/>
          </a:xfrm>
        </p:spPr>
        <p:txBody>
          <a:bodyPr>
            <a:noAutofit/>
          </a:bodyPr>
          <a:lstStyle/>
          <a:p>
            <a:pPr algn="r" eaLnBrk="1" hangingPunct="1"/>
            <a:fld id="{9A0DB2DC-4C9A-4742-B13C-FB6460FD3503}" type="slidenum">
              <a:rPr lang="en-US" altLang="zh-CN" sz="2000" b="1" smtClean="0">
                <a:solidFill>
                  <a:schemeClr val="accent3">
                    <a:lumMod val="50000"/>
                  </a:schemeClr>
                </a:solidFill>
                <a:latin typeface="Times New Roman" panose="02020603050405020304" pitchFamily="18" charset="0"/>
                <a:cs typeface="Times New Roman" panose="02020603050405020304" pitchFamily="18" charset="0"/>
              </a:rPr>
            </a:fld>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1000"/>
                                        <p:tgtEl>
                                          <p:spTgt spid="19"/>
                                        </p:tgtEl>
                                      </p:cBhvr>
                                    </p:animEffect>
                                    <p:anim calcmode="lin" valueType="num">
                                      <p:cBhvr>
                                        <p:cTn id="22" dur="1000" fill="hold"/>
                                        <p:tgtEl>
                                          <p:spTgt spid="19"/>
                                        </p:tgtEl>
                                        <p:attrNameLst>
                                          <p:attrName>ppt_x</p:attrName>
                                        </p:attrNameLst>
                                      </p:cBhvr>
                                      <p:tavLst>
                                        <p:tav tm="0">
                                          <p:val>
                                            <p:strVal val="#ppt_x"/>
                                          </p:val>
                                        </p:tav>
                                        <p:tav tm="100000">
                                          <p:val>
                                            <p:strVal val="#ppt_x"/>
                                          </p:val>
                                        </p:tav>
                                      </p:tavLst>
                                    </p:anim>
                                    <p:anim calcmode="lin" valueType="num">
                                      <p:cBhvr>
                                        <p:cTn id="2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27093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一、基本磁现象</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9" name="矩形 4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12" name="Rectangle 62"/>
          <p:cNvSpPr/>
          <p:nvPr/>
        </p:nvSpPr>
        <p:spPr>
          <a:xfrm>
            <a:off x="291960" y="1643588"/>
            <a:ext cx="3343936"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2.</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电流</a:t>
            </a:r>
            <a:r>
              <a:rPr kumimoji="1" lang="zh-CN" altLang="en-US" sz="2800" b="1">
                <a:solidFill>
                  <a:srgbClr val="C00000"/>
                </a:solidFill>
                <a:latin typeface="楷体_GB2312" pitchFamily="49" charset="-122"/>
                <a:ea typeface="楷体_GB2312" pitchFamily="49" charset="-122"/>
              </a:rPr>
              <a:t>与</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磁铁作用</a:t>
            </a:r>
            <a:endParaRPr kumimoji="1"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459908" y="1006640"/>
            <a:ext cx="3975246" cy="2236076"/>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729" y="3501008"/>
            <a:ext cx="3623137" cy="2083303"/>
          </a:xfrm>
          <a:prstGeom prst="rect">
            <a:avLst/>
          </a:prstGeom>
        </p:spPr>
      </p:pic>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61953" t="14388" r="208" b="18744"/>
          <a:stretch>
            <a:fillRect/>
          </a:stretch>
        </p:blipFill>
        <p:spPr>
          <a:xfrm>
            <a:off x="4599776" y="3530825"/>
            <a:ext cx="4334368" cy="2484732"/>
          </a:xfrm>
          <a:prstGeom prst="rect">
            <a:avLst/>
          </a:prstGeom>
        </p:spPr>
      </p:pic>
      <p:sp>
        <p:nvSpPr>
          <p:cNvPr id="14" name="Rectangle 62"/>
          <p:cNvSpPr/>
          <p:nvPr/>
        </p:nvSpPr>
        <p:spPr>
          <a:xfrm>
            <a:off x="278774" y="1006640"/>
            <a:ext cx="4618676" cy="523220"/>
          </a:xfrm>
          <a:prstGeom prst="rect">
            <a:avLst/>
          </a:prstGeom>
          <a:noFill/>
          <a:ln w="9525">
            <a:noFill/>
          </a:ln>
        </p:spPr>
        <p:txBody>
          <a:bodyPr wrap="square">
            <a:spAutoFit/>
          </a:bodyPr>
          <a:lstStyle/>
          <a:p>
            <a:pPr lvl="0" eaLnBrk="1" hangingPunct="1"/>
            <a:r>
              <a:rPr kumimoji="1" lang="en-US" altLang="zh-CN" sz="2800" b="1" noProof="0" smtClean="0">
                <a:solidFill>
                  <a:srgbClr val="002060"/>
                </a:solidFill>
                <a:latin typeface="楷体_GB2312" pitchFamily="49" charset="-122"/>
                <a:ea typeface="楷体_GB2312" pitchFamily="49" charset="-122"/>
              </a:rPr>
              <a:t>1</a:t>
            </a:r>
            <a:r>
              <a:rPr kumimoji="1" lang="en-US" altLang="zh-CN"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永磁体</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sp>
        <p:nvSpPr>
          <p:cNvPr id="4" name="灯片编号占位符 3"/>
          <p:cNvSpPr>
            <a:spLocks noGrp="1"/>
          </p:cNvSpPr>
          <p:nvPr>
            <p:ph type="sldNum" sz="quarter" idx="12"/>
          </p:nvPr>
        </p:nvSpPr>
        <p:spPr>
          <a:xfrm>
            <a:off x="8100392" y="6314400"/>
            <a:ext cx="582808" cy="354960"/>
          </a:xfrm>
        </p:spPr>
        <p:txBody>
          <a:bodyPr>
            <a:noAutofit/>
          </a:bodyPr>
          <a:lstStyle/>
          <a:p>
            <a:pPr algn="r" eaLnBrk="1" hangingPunct="1"/>
            <a:fld id="{9A0DB2DC-4C9A-4742-B13C-FB6460FD3503}" type="slidenum">
              <a:rPr lang="en-US" altLang="zh-CN" sz="2000" smtClean="0">
                <a:solidFill>
                  <a:schemeClr val="accent3">
                    <a:lumMod val="50000"/>
                  </a:schemeClr>
                </a:solidFill>
                <a:latin typeface="Times New Roman" panose="02020603050405020304" pitchFamily="18" charset="0"/>
                <a:cs typeface="Times New Roman" panose="02020603050405020304" pitchFamily="18" charset="0"/>
              </a:rPr>
            </a:fld>
            <a:endParaRPr lang="en-US" altLang="zh-CN" sz="2000" dirty="0">
              <a:solidFill>
                <a:schemeClr val="accent3">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27093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一、基本磁现象</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9" name="矩形 4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12" name="Rectangle 62"/>
          <p:cNvSpPr/>
          <p:nvPr/>
        </p:nvSpPr>
        <p:spPr>
          <a:xfrm>
            <a:off x="4158940" y="1006640"/>
            <a:ext cx="4618676"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3.</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磁铁对运动带电粒子作用</a:t>
            </a:r>
            <a:endParaRPr kumimoji="1"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57378" y="2863851"/>
            <a:ext cx="4320480" cy="2986999"/>
          </a:xfrm>
          <a:prstGeom prst="rect">
            <a:avLst/>
          </a:prstGeom>
        </p:spPr>
      </p:pic>
      <p:sp>
        <p:nvSpPr>
          <p:cNvPr id="10" name="Rectangle 62"/>
          <p:cNvSpPr/>
          <p:nvPr/>
        </p:nvSpPr>
        <p:spPr>
          <a:xfrm>
            <a:off x="2308066" y="5850850"/>
            <a:ext cx="4451969"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磁铁使阴极射线偏转</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sp>
        <p:nvSpPr>
          <p:cNvPr id="11" name="Rectangle 62"/>
          <p:cNvSpPr/>
          <p:nvPr/>
        </p:nvSpPr>
        <p:spPr>
          <a:xfrm>
            <a:off x="291960" y="1643588"/>
            <a:ext cx="3343936"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2.</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电流</a:t>
            </a:r>
            <a:r>
              <a:rPr kumimoji="1" lang="zh-CN" altLang="en-US" sz="2800" b="1">
                <a:solidFill>
                  <a:srgbClr val="002060"/>
                </a:solidFill>
                <a:latin typeface="楷体_GB2312" pitchFamily="49" charset="-122"/>
                <a:ea typeface="楷体_GB2312" pitchFamily="49" charset="-122"/>
              </a:rPr>
              <a:t>与</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磁铁作用</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sp>
        <p:nvSpPr>
          <p:cNvPr id="13" name="Rectangle 62"/>
          <p:cNvSpPr/>
          <p:nvPr/>
        </p:nvSpPr>
        <p:spPr>
          <a:xfrm>
            <a:off x="278774" y="1006640"/>
            <a:ext cx="4618676" cy="523220"/>
          </a:xfrm>
          <a:prstGeom prst="rect">
            <a:avLst/>
          </a:prstGeom>
          <a:noFill/>
          <a:ln w="9525">
            <a:noFill/>
          </a:ln>
        </p:spPr>
        <p:txBody>
          <a:bodyPr wrap="square">
            <a:spAutoFit/>
          </a:bodyPr>
          <a:lstStyle/>
          <a:p>
            <a:pPr lvl="0" eaLnBrk="1" hangingPunct="1"/>
            <a:r>
              <a:rPr kumimoji="1" lang="en-US" altLang="zh-CN" sz="2800" b="1" noProof="0" smtClean="0">
                <a:solidFill>
                  <a:srgbClr val="002060"/>
                </a:solidFill>
                <a:latin typeface="楷体_GB2312" pitchFamily="49" charset="-122"/>
                <a:ea typeface="楷体_GB2312" pitchFamily="49" charset="-122"/>
              </a:rPr>
              <a:t>1</a:t>
            </a:r>
            <a:r>
              <a:rPr kumimoji="1" lang="en-US" altLang="zh-CN"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永磁体</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sp>
        <p:nvSpPr>
          <p:cNvPr id="4" name="灯片编号占位符 3"/>
          <p:cNvSpPr>
            <a:spLocks noGrp="1"/>
          </p:cNvSpPr>
          <p:nvPr>
            <p:ph type="sldNum" sz="quarter" idx="12"/>
          </p:nvPr>
        </p:nvSpPr>
        <p:spPr/>
        <p:txBody>
          <a:bodyPr>
            <a:noAutofit/>
          </a:bodyPr>
          <a:lstStyle/>
          <a:p>
            <a:pPr algn="r" eaLnBrk="1" hangingPunct="1"/>
            <a:fld id="{9A0DB2DC-4C9A-4742-B13C-FB6460FD3503}" type="slidenum">
              <a:rPr lang="en-US" altLang="zh-CN" sz="2000" b="1" smtClean="0">
                <a:solidFill>
                  <a:schemeClr val="accent3">
                    <a:lumMod val="50000"/>
                  </a:schemeClr>
                </a:solidFill>
                <a:latin typeface="Times New Roman" panose="02020603050405020304" pitchFamily="18" charset="0"/>
                <a:cs typeface="Times New Roman" panose="02020603050405020304" pitchFamily="18" charset="0"/>
              </a:rPr>
            </a:fld>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27093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一、基本磁现象</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9" name="矩形 4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11" name="Rectangle 62"/>
          <p:cNvSpPr/>
          <p:nvPr/>
        </p:nvSpPr>
        <p:spPr>
          <a:xfrm>
            <a:off x="291960" y="1643588"/>
            <a:ext cx="3343936"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2.</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电流</a:t>
            </a:r>
            <a:r>
              <a:rPr kumimoji="1" lang="zh-CN" altLang="en-US" sz="2800" b="1" i="0" u="none" strike="noStrike" kern="1200" cap="none" spc="0" normalizeH="0" baseline="0" noProof="0">
                <a:ln>
                  <a:noFill/>
                </a:ln>
                <a:solidFill>
                  <a:srgbClr val="002060"/>
                </a:solidFill>
                <a:effectLst/>
                <a:uLnTx/>
                <a:uFillTx/>
                <a:latin typeface="楷体_GB2312" pitchFamily="49" charset="-122"/>
                <a:ea typeface="楷体_GB2312" pitchFamily="49" charset="-122"/>
                <a:cs typeface="+mn-cs"/>
              </a:rPr>
              <a:t>与</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磁铁作用</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sp>
        <p:nvSpPr>
          <p:cNvPr id="13" name="Rectangle 62"/>
          <p:cNvSpPr/>
          <p:nvPr/>
        </p:nvSpPr>
        <p:spPr>
          <a:xfrm>
            <a:off x="278774" y="1006640"/>
            <a:ext cx="4618676"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1.</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永磁体</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sp>
        <p:nvSpPr>
          <p:cNvPr id="9" name="Rectangle 62"/>
          <p:cNvSpPr/>
          <p:nvPr/>
        </p:nvSpPr>
        <p:spPr>
          <a:xfrm>
            <a:off x="4158940" y="1643588"/>
            <a:ext cx="4618676"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4.</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电流与电流作用</a:t>
            </a:r>
            <a:endParaRPr kumimoji="1"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p:txBody>
      </p:sp>
      <p:pic>
        <p:nvPicPr>
          <p:cNvPr id="14" name="Picture 80" descr="ne208"/>
          <p:cNvPicPr>
            <a:picLocks noChangeAspect="1" noChangeArrowheads="1"/>
          </p:cNvPicPr>
          <p:nvPr/>
        </p:nvPicPr>
        <p:blipFill>
          <a:blip r:embed="rId1" cstate="print">
            <a:extLst>
              <a:ext uri="{28A0092B-C50C-407E-A947-70E740481C1C}">
                <a14:useLocalDpi xmlns:a14="http://schemas.microsoft.com/office/drawing/2010/main" val="0"/>
              </a:ext>
            </a:extLst>
          </a:blip>
          <a:srcRect l="13887"/>
          <a:stretch>
            <a:fillRect/>
          </a:stretch>
        </p:blipFill>
        <p:spPr bwMode="auto">
          <a:xfrm>
            <a:off x="3749524" y="3098389"/>
            <a:ext cx="3528392" cy="3051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62"/>
          <p:cNvSpPr/>
          <p:nvPr/>
        </p:nvSpPr>
        <p:spPr>
          <a:xfrm>
            <a:off x="4158940" y="1006640"/>
            <a:ext cx="4618676"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3.</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磁铁对运动带电粒子作用</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sp>
        <p:nvSpPr>
          <p:cNvPr id="3" name="灯片编号占位符 2"/>
          <p:cNvSpPr>
            <a:spLocks noGrp="1"/>
          </p:cNvSpPr>
          <p:nvPr>
            <p:ph type="sldNum" sz="quarter" idx="12"/>
          </p:nvPr>
        </p:nvSpPr>
        <p:spPr/>
        <p:txBody>
          <a:bodyPr>
            <a:noAutofit/>
          </a:bodyPr>
          <a:lstStyle/>
          <a:p>
            <a:pPr algn="r" eaLnBrk="1" hangingPunct="1"/>
            <a:fld id="{9A0DB2DC-4C9A-4742-B13C-FB6460FD3503}" type="slidenum">
              <a:rPr lang="en-US" altLang="zh-CN" sz="2000" b="1" smtClean="0">
                <a:solidFill>
                  <a:schemeClr val="accent3">
                    <a:lumMod val="50000"/>
                  </a:schemeClr>
                </a:solidFill>
                <a:latin typeface="Times New Roman" panose="02020603050405020304" pitchFamily="18" charset="0"/>
                <a:cs typeface="Times New Roman" panose="02020603050405020304" pitchFamily="18" charset="0"/>
              </a:rPr>
            </a:fld>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27093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一、基本磁现象</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9" name="矩形 4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11" name="Rectangle 62"/>
          <p:cNvSpPr/>
          <p:nvPr/>
        </p:nvSpPr>
        <p:spPr>
          <a:xfrm>
            <a:off x="291960" y="1643588"/>
            <a:ext cx="3343936"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2.</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电流</a:t>
            </a:r>
            <a:r>
              <a:rPr kumimoji="1" lang="zh-CN" altLang="en-US" sz="2800" b="1" i="0" u="none" strike="noStrike" kern="1200" cap="none" spc="0" normalizeH="0" baseline="0" noProof="0">
                <a:ln>
                  <a:noFill/>
                </a:ln>
                <a:solidFill>
                  <a:srgbClr val="002060"/>
                </a:solidFill>
                <a:effectLst/>
                <a:uLnTx/>
                <a:uFillTx/>
                <a:latin typeface="楷体_GB2312" pitchFamily="49" charset="-122"/>
                <a:ea typeface="楷体_GB2312" pitchFamily="49" charset="-122"/>
                <a:cs typeface="+mn-cs"/>
              </a:rPr>
              <a:t>与</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磁铁作用</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sp>
        <p:nvSpPr>
          <p:cNvPr id="13" name="Rectangle 62"/>
          <p:cNvSpPr/>
          <p:nvPr/>
        </p:nvSpPr>
        <p:spPr>
          <a:xfrm>
            <a:off x="278774" y="1006640"/>
            <a:ext cx="4618676"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1.</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永磁体</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sp>
        <p:nvSpPr>
          <p:cNvPr id="10" name="Rectangle 62"/>
          <p:cNvSpPr/>
          <p:nvPr/>
        </p:nvSpPr>
        <p:spPr>
          <a:xfrm>
            <a:off x="291960" y="2307583"/>
            <a:ext cx="5566950"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5.</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通电螺线管与条形磁铁等效</a:t>
            </a:r>
            <a:endParaRPr kumimoji="1"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930129" y="3328185"/>
            <a:ext cx="3697194" cy="2942998"/>
          </a:xfrm>
          <a:prstGeom prst="rect">
            <a:avLst/>
          </a:prstGeom>
        </p:spPr>
      </p:pic>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6" y="3355707"/>
            <a:ext cx="3913218" cy="2887955"/>
          </a:xfrm>
          <a:prstGeom prst="rect">
            <a:avLst/>
          </a:prstGeom>
        </p:spPr>
      </p:pic>
      <p:sp>
        <p:nvSpPr>
          <p:cNvPr id="14" name="Rectangle 62"/>
          <p:cNvSpPr/>
          <p:nvPr/>
        </p:nvSpPr>
        <p:spPr>
          <a:xfrm>
            <a:off x="4158940" y="1643588"/>
            <a:ext cx="4618676"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4.</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电流与电流作用</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sp>
        <p:nvSpPr>
          <p:cNvPr id="15" name="Rectangle 62"/>
          <p:cNvSpPr/>
          <p:nvPr/>
        </p:nvSpPr>
        <p:spPr>
          <a:xfrm>
            <a:off x="4158940" y="1006640"/>
            <a:ext cx="4618676"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3.</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磁铁对运动带电粒子作用</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sp>
        <p:nvSpPr>
          <p:cNvPr id="3" name="灯片编号占位符 2"/>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chemeClr val="accent3">
                    <a:lumMod val="50000"/>
                  </a:schemeClr>
                </a:solidFill>
                <a:latin typeface="Times New Roman" panose="02020603050405020304" pitchFamily="18" charset="0"/>
                <a:cs typeface="Times New Roman" panose="02020603050405020304" pitchFamily="18" charset="0"/>
              </a:rPr>
            </a:fld>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5"/>
                                        </p:tgtEl>
                                        <p:attrNameLst>
                                          <p:attrName>r</p:attrName>
                                        </p:attrNameLst>
                                      </p:cBhvr>
                                    </p:animRot>
                                  </p:childTnLst>
                                </p:cTn>
                              </p:par>
                              <p:par>
                                <p:cTn id="7" presetID="8" presetClass="emph" presetSubtype="0" fill="hold" nodeType="withEffect">
                                  <p:stCondLst>
                                    <p:cond delay="0"/>
                                  </p:stCondLst>
                                  <p:childTnLst>
                                    <p:animRot by="21600000">
                                      <p:cBhvr>
                                        <p:cTn id="8"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27093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一、基本磁现象</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9" name="矩形 4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11" name="Rectangle 62"/>
          <p:cNvSpPr/>
          <p:nvPr/>
        </p:nvSpPr>
        <p:spPr>
          <a:xfrm>
            <a:off x="291960" y="1643588"/>
            <a:ext cx="3343936"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2.</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电流</a:t>
            </a:r>
            <a:r>
              <a:rPr kumimoji="1" lang="zh-CN" altLang="en-US" sz="2800" b="1" i="0" u="none" strike="noStrike" kern="1200" cap="none" spc="0" normalizeH="0" baseline="0" noProof="0">
                <a:ln>
                  <a:noFill/>
                </a:ln>
                <a:solidFill>
                  <a:srgbClr val="002060"/>
                </a:solidFill>
                <a:effectLst/>
                <a:uLnTx/>
                <a:uFillTx/>
                <a:latin typeface="楷体_GB2312" pitchFamily="49" charset="-122"/>
                <a:ea typeface="楷体_GB2312" pitchFamily="49" charset="-122"/>
                <a:cs typeface="+mn-cs"/>
              </a:rPr>
              <a:t>与</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磁铁作用</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sp>
        <p:nvSpPr>
          <p:cNvPr id="13" name="Rectangle 62"/>
          <p:cNvSpPr/>
          <p:nvPr/>
        </p:nvSpPr>
        <p:spPr>
          <a:xfrm>
            <a:off x="278774" y="1006640"/>
            <a:ext cx="4618676"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1.</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永磁体</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sp>
        <p:nvSpPr>
          <p:cNvPr id="14" name="Rectangle 62"/>
          <p:cNvSpPr/>
          <p:nvPr/>
        </p:nvSpPr>
        <p:spPr>
          <a:xfrm>
            <a:off x="1001666" y="3864401"/>
            <a:ext cx="6186502"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smtClean="0">
                <a:solidFill>
                  <a:srgbClr val="7030A0"/>
                </a:solidFill>
                <a:latin typeface="楷体_GB2312" pitchFamily="49" charset="-122"/>
                <a:ea typeface="楷体_GB2312" pitchFamily="49" charset="-122"/>
              </a:rPr>
              <a:t>一切磁</a:t>
            </a:r>
            <a:r>
              <a:rPr kumimoji="1" lang="zh-CN" altLang="en-US" sz="2800" b="1">
                <a:solidFill>
                  <a:srgbClr val="7030A0"/>
                </a:solidFill>
                <a:latin typeface="楷体_GB2312" pitchFamily="49" charset="-122"/>
                <a:ea typeface="楷体_GB2312" pitchFamily="49" charset="-122"/>
              </a:rPr>
              <a:t>现</a:t>
            </a:r>
            <a:r>
              <a:rPr kumimoji="1" lang="zh-CN" altLang="en-US" sz="2800" b="1" smtClean="0">
                <a:solidFill>
                  <a:srgbClr val="7030A0"/>
                </a:solidFill>
                <a:latin typeface="楷体_GB2312" pitchFamily="49" charset="-122"/>
                <a:ea typeface="楷体_GB2312" pitchFamily="49" charset="-122"/>
              </a:rPr>
              <a:t>象的根源是电流（运动电荷）</a:t>
            </a:r>
            <a:endParaRPr kumimoji="1" lang="zh-CN" altLang="en-US" sz="2800" b="1" i="0" u="none" strike="noStrike" kern="1200" cap="none" spc="0" normalizeH="0" baseline="0" noProof="0" dirty="0">
              <a:ln>
                <a:noFill/>
              </a:ln>
              <a:solidFill>
                <a:srgbClr val="7030A0"/>
              </a:solidFill>
              <a:effectLst/>
              <a:uLnTx/>
              <a:uFillTx/>
              <a:latin typeface="楷体_GB2312" pitchFamily="49" charset="-122"/>
              <a:ea typeface="楷体_GB2312" pitchFamily="49" charset="-122"/>
            </a:endParaRPr>
          </a:p>
        </p:txBody>
      </p:sp>
      <p:sp>
        <p:nvSpPr>
          <p:cNvPr id="3" name="矩形 2"/>
          <p:cNvSpPr/>
          <p:nvPr/>
        </p:nvSpPr>
        <p:spPr>
          <a:xfrm>
            <a:off x="524033" y="3174751"/>
            <a:ext cx="4613764" cy="523220"/>
          </a:xfrm>
          <a:prstGeom prst="rect">
            <a:avLst/>
          </a:prstGeom>
        </p:spPr>
        <p:txBody>
          <a:bodyPr wrap="none">
            <a:spAutoFit/>
          </a:bodyPr>
          <a:lstStyle/>
          <a:p>
            <a:pPr marL="457200" marR="0" lvl="0" indent="-45720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800" b="1" i="0" u="none" strike="noStrike" kern="0" cap="none" spc="0" normalizeH="0" baseline="0" noProof="0" smtClean="0">
                <a:ln>
                  <a:noFill/>
                </a:ln>
                <a:solidFill>
                  <a:srgbClr val="C00000"/>
                </a:solidFill>
                <a:effectLst/>
                <a:uLnTx/>
                <a:uFillTx/>
                <a:latin typeface="楷体_GB2312" pitchFamily="49" charset="-122"/>
                <a:ea typeface="宋体" panose="02010600030101010101" pitchFamily="2" charset="-122"/>
              </a:rPr>
              <a:t>安培提出分子电流假设：</a:t>
            </a:r>
            <a:endParaRPr kumimoji="0" lang="zh-CN" altLang="en-US" sz="1800" b="0" i="0" u="none" strike="noStrike" kern="0" cap="none" spc="0" normalizeH="0" baseline="0" noProof="0" smtClean="0">
              <a:ln>
                <a:noFill/>
              </a:ln>
              <a:solidFill>
                <a:srgbClr val="C00000"/>
              </a:solidFill>
              <a:effectLst/>
              <a:uLnTx/>
              <a:uFillTx/>
            </a:endParaRPr>
          </a:p>
        </p:txBody>
      </p:sp>
      <p:sp>
        <p:nvSpPr>
          <p:cNvPr id="15" name="矩形 14"/>
          <p:cNvSpPr/>
          <p:nvPr/>
        </p:nvSpPr>
        <p:spPr>
          <a:xfrm>
            <a:off x="539552" y="4509120"/>
            <a:ext cx="6777817" cy="523220"/>
          </a:xfrm>
          <a:prstGeom prst="rect">
            <a:avLst/>
          </a:prstGeom>
        </p:spPr>
        <p:txBody>
          <a:bodyPr wrap="none">
            <a:spAutoFit/>
          </a:bodyPr>
          <a:lstStyle/>
          <a:p>
            <a:pPr marL="457200" marR="0" lvl="0" indent="-45720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800" b="1" i="0" u="none" strike="noStrike" kern="0" cap="none" spc="0" normalizeH="0" baseline="0" noProof="0" smtClean="0">
                <a:ln>
                  <a:noFill/>
                </a:ln>
                <a:solidFill>
                  <a:srgbClr val="C00000"/>
                </a:solidFill>
                <a:effectLst/>
                <a:uLnTx/>
                <a:uFillTx/>
                <a:latin typeface="楷体_GB2312" pitchFamily="49" charset="-122"/>
                <a:ea typeface="宋体" panose="02010600030101010101" pitchFamily="2" charset="-122"/>
              </a:rPr>
              <a:t>磁力是运动电荷之间相互作用的表现。</a:t>
            </a:r>
            <a:endParaRPr kumimoji="0" lang="zh-CN" altLang="en-US" sz="1800" b="0" i="0" u="none" strike="noStrike" kern="0" cap="none" spc="0" normalizeH="0" baseline="0" noProof="0" smtClean="0">
              <a:ln>
                <a:noFill/>
              </a:ln>
              <a:solidFill>
                <a:srgbClr val="C00000"/>
              </a:solidFill>
              <a:effectLst/>
              <a:uLnTx/>
              <a:uFillTx/>
            </a:endParaRPr>
          </a:p>
        </p:txBody>
      </p:sp>
      <p:sp>
        <p:nvSpPr>
          <p:cNvPr id="2" name="矩形 1"/>
          <p:cNvSpPr/>
          <p:nvPr/>
        </p:nvSpPr>
        <p:spPr>
          <a:xfrm>
            <a:off x="4094917" y="5153839"/>
            <a:ext cx="1895134" cy="1077218"/>
          </a:xfrm>
          <a:prstGeom prst="rect">
            <a:avLst/>
          </a:prstGeom>
          <a:ln w="28575">
            <a:solidFill>
              <a:srgbClr val="FF0000"/>
            </a:solidFill>
          </a:ln>
        </p:spPr>
        <p:txBody>
          <a:bodyPr wrap="square">
            <a:spAutoFit/>
          </a:bodyPr>
          <a:lstStyle/>
          <a:p>
            <a:pPr lvl="0" eaLnBrk="1" hangingPunct="1">
              <a:defRPr/>
            </a:pPr>
            <a:r>
              <a:rPr kumimoji="1" lang="zh-CN" altLang="en-US" sz="3200" b="1" smtClean="0">
                <a:solidFill>
                  <a:schemeClr val="tx2"/>
                </a:solidFill>
                <a:latin typeface="楷体_GB2312" pitchFamily="49" charset="-122"/>
                <a:ea typeface="楷体_GB2312" pitchFamily="49" charset="-122"/>
              </a:rPr>
              <a:t>类比电场</a:t>
            </a:r>
            <a:endParaRPr kumimoji="1" lang="en-US" altLang="zh-CN" sz="3200" b="1" smtClean="0">
              <a:solidFill>
                <a:schemeClr val="tx2"/>
              </a:solidFill>
              <a:latin typeface="楷体_GB2312" pitchFamily="49" charset="-122"/>
              <a:ea typeface="楷体_GB2312" pitchFamily="49" charset="-122"/>
            </a:endParaRPr>
          </a:p>
          <a:p>
            <a:pPr lvl="0" eaLnBrk="1" hangingPunct="1">
              <a:defRPr/>
            </a:pPr>
            <a:r>
              <a:rPr kumimoji="1" lang="zh-CN" altLang="en-US" sz="3200" b="1" smtClean="0">
                <a:solidFill>
                  <a:schemeClr val="tx2"/>
                </a:solidFill>
                <a:latin typeface="楷体_GB2312" pitchFamily="49" charset="-122"/>
                <a:ea typeface="楷体_GB2312" pitchFamily="49" charset="-122"/>
              </a:rPr>
              <a:t>引入磁场</a:t>
            </a:r>
            <a:endParaRPr kumimoji="1" lang="zh-CN" altLang="en-US" sz="3200" b="1" dirty="0">
              <a:solidFill>
                <a:schemeClr val="tx2"/>
              </a:solidFill>
              <a:latin typeface="楷体_GB2312" pitchFamily="49" charset="-122"/>
              <a:ea typeface="楷体_GB2312" pitchFamily="49" charset="-122"/>
            </a:endParaRPr>
          </a:p>
        </p:txBody>
      </p:sp>
      <p:sp>
        <p:nvSpPr>
          <p:cNvPr id="16" name="Rectangle 62"/>
          <p:cNvSpPr/>
          <p:nvPr/>
        </p:nvSpPr>
        <p:spPr>
          <a:xfrm>
            <a:off x="291960" y="2307583"/>
            <a:ext cx="5566950"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5.</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通电螺线管与条形磁铁等效</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sp>
        <p:nvSpPr>
          <p:cNvPr id="17" name="Rectangle 62"/>
          <p:cNvSpPr/>
          <p:nvPr/>
        </p:nvSpPr>
        <p:spPr>
          <a:xfrm>
            <a:off x="4158940" y="1643588"/>
            <a:ext cx="4618676"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4.</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电流与电流作用</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sp>
        <p:nvSpPr>
          <p:cNvPr id="18" name="Rectangle 62"/>
          <p:cNvSpPr/>
          <p:nvPr/>
        </p:nvSpPr>
        <p:spPr>
          <a:xfrm>
            <a:off x="4158940" y="1006640"/>
            <a:ext cx="4618676"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3.</a:t>
            </a:r>
            <a:r>
              <a:rPr kumimoji="1" lang="zh-CN" altLang="en-US" sz="2800" b="1" i="0" u="none" strike="noStrike" kern="1200" cap="none" spc="0" normalizeH="0" baseline="0" noProof="0" smtClean="0">
                <a:ln>
                  <a:noFill/>
                </a:ln>
                <a:solidFill>
                  <a:srgbClr val="002060"/>
                </a:solidFill>
                <a:effectLst/>
                <a:uLnTx/>
                <a:uFillTx/>
                <a:latin typeface="楷体_GB2312" pitchFamily="49" charset="-122"/>
                <a:ea typeface="楷体_GB2312" pitchFamily="49" charset="-122"/>
                <a:cs typeface="+mn-cs"/>
              </a:rPr>
              <a:t>磁铁对运动带电粒子作用</a:t>
            </a:r>
            <a:endParaRPr kumimoji="1" lang="zh-CN" altLang="en-US" sz="2800" b="1" i="0" u="none" strike="noStrike" kern="1200" cap="none" spc="0" normalizeH="0" baseline="0" noProof="0" dirty="0">
              <a:ln>
                <a:noFill/>
              </a:ln>
              <a:solidFill>
                <a:srgbClr val="002060"/>
              </a:solidFill>
              <a:effectLst/>
              <a:uLnTx/>
              <a:uFillTx/>
              <a:latin typeface="楷体_GB2312" pitchFamily="49" charset="-122"/>
              <a:ea typeface="楷体_GB2312" pitchFamily="49" charset="-122"/>
              <a:cs typeface="+mn-cs"/>
            </a:endParaRPr>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t="27765"/>
          <a:stretch>
            <a:fillRect/>
          </a:stretch>
        </p:blipFill>
        <p:spPr>
          <a:xfrm>
            <a:off x="1963928" y="5081243"/>
            <a:ext cx="1591768" cy="1149814"/>
          </a:xfrm>
          <a:prstGeom prst="rect">
            <a:avLst/>
          </a:prstGeom>
        </p:spPr>
      </p:pic>
      <p:sp>
        <p:nvSpPr>
          <p:cNvPr id="6" name="灯片编号占位符 5"/>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chemeClr val="accent3">
                    <a:lumMod val="50000"/>
                  </a:schemeClr>
                </a:solidFill>
                <a:latin typeface="Times New Roman" panose="02020603050405020304" pitchFamily="18" charset="0"/>
                <a:cs typeface="Times New Roman" panose="02020603050405020304" pitchFamily="18" charset="0"/>
              </a:rPr>
            </a:fld>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1000" fill="hold"/>
                                        <p:tgtEl>
                                          <p:spTgt spid="14"/>
                                        </p:tgtEl>
                                        <p:attrNameLst>
                                          <p:attrName>ppt_w</p:attrName>
                                        </p:attrNameLst>
                                      </p:cBhvr>
                                      <p:tavLst>
                                        <p:tav tm="0">
                                          <p:val>
                                            <p:fltVal val="0"/>
                                          </p:val>
                                        </p:tav>
                                        <p:tav tm="100000">
                                          <p:val>
                                            <p:strVal val="#ppt_w"/>
                                          </p:val>
                                        </p:tav>
                                      </p:tavLst>
                                    </p:anim>
                                    <p:anim calcmode="lin" valueType="num">
                                      <p:cBhvr>
                                        <p:cTn id="14" dur="1000" fill="hold"/>
                                        <p:tgtEl>
                                          <p:spTgt spid="14"/>
                                        </p:tgtEl>
                                        <p:attrNameLst>
                                          <p:attrName>ppt_h</p:attrName>
                                        </p:attrNameLst>
                                      </p:cBhvr>
                                      <p:tavLst>
                                        <p:tav tm="0">
                                          <p:val>
                                            <p:fltVal val="0"/>
                                          </p:val>
                                        </p:tav>
                                        <p:tav tm="100000">
                                          <p:val>
                                            <p:strVal val="#ppt_h"/>
                                          </p:val>
                                        </p:tav>
                                      </p:tavLst>
                                    </p:anim>
                                    <p:anim calcmode="lin" valueType="num">
                                      <p:cBhvr>
                                        <p:cTn id="15" dur="1000" fill="hold"/>
                                        <p:tgtEl>
                                          <p:spTgt spid="14"/>
                                        </p:tgtEl>
                                        <p:attrNameLst>
                                          <p:attrName>style.rotation</p:attrName>
                                        </p:attrNameLst>
                                      </p:cBhvr>
                                      <p:tavLst>
                                        <p:tav tm="0">
                                          <p:val>
                                            <p:fltVal val="90"/>
                                          </p:val>
                                        </p:tav>
                                        <p:tav tm="100000">
                                          <p:val>
                                            <p:fltVal val="0"/>
                                          </p:val>
                                        </p:tav>
                                      </p:tavLst>
                                    </p:anim>
                                    <p:animEffect transition="in" filter="fade">
                                      <p:cBhvr>
                                        <p:cTn id="16" dur="10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6"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80">
                                          <p:stCondLst>
                                            <p:cond delay="0"/>
                                          </p:stCondLst>
                                        </p:cTn>
                                        <p:tgtEl>
                                          <p:spTgt spid="4"/>
                                        </p:tgtEl>
                                      </p:cBhvr>
                                    </p:animEffect>
                                    <p:anim calcmode="lin" valueType="num">
                                      <p:cBhvr>
                                        <p:cTn id="2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3" dur="26">
                                          <p:stCondLst>
                                            <p:cond delay="650"/>
                                          </p:stCondLst>
                                        </p:cTn>
                                        <p:tgtEl>
                                          <p:spTgt spid="4"/>
                                        </p:tgtEl>
                                      </p:cBhvr>
                                      <p:to x="100000" y="60000"/>
                                    </p:animScale>
                                    <p:animScale>
                                      <p:cBhvr>
                                        <p:cTn id="34" dur="166" decel="50000">
                                          <p:stCondLst>
                                            <p:cond delay="676"/>
                                          </p:stCondLst>
                                        </p:cTn>
                                        <p:tgtEl>
                                          <p:spTgt spid="4"/>
                                        </p:tgtEl>
                                      </p:cBhvr>
                                      <p:to x="100000" y="100000"/>
                                    </p:animScale>
                                    <p:animScale>
                                      <p:cBhvr>
                                        <p:cTn id="35" dur="26">
                                          <p:stCondLst>
                                            <p:cond delay="1312"/>
                                          </p:stCondLst>
                                        </p:cTn>
                                        <p:tgtEl>
                                          <p:spTgt spid="4"/>
                                        </p:tgtEl>
                                      </p:cBhvr>
                                      <p:to x="100000" y="80000"/>
                                    </p:animScale>
                                    <p:animScale>
                                      <p:cBhvr>
                                        <p:cTn id="36" dur="166" decel="50000">
                                          <p:stCondLst>
                                            <p:cond delay="1338"/>
                                          </p:stCondLst>
                                        </p:cTn>
                                        <p:tgtEl>
                                          <p:spTgt spid="4"/>
                                        </p:tgtEl>
                                      </p:cBhvr>
                                      <p:to x="100000" y="100000"/>
                                    </p:animScale>
                                    <p:animScale>
                                      <p:cBhvr>
                                        <p:cTn id="37" dur="26">
                                          <p:stCondLst>
                                            <p:cond delay="1642"/>
                                          </p:stCondLst>
                                        </p:cTn>
                                        <p:tgtEl>
                                          <p:spTgt spid="4"/>
                                        </p:tgtEl>
                                      </p:cBhvr>
                                      <p:to x="100000" y="90000"/>
                                    </p:animScale>
                                    <p:animScale>
                                      <p:cBhvr>
                                        <p:cTn id="38" dur="166" decel="50000">
                                          <p:stCondLst>
                                            <p:cond delay="1668"/>
                                          </p:stCondLst>
                                        </p:cTn>
                                        <p:tgtEl>
                                          <p:spTgt spid="4"/>
                                        </p:tgtEl>
                                      </p:cBhvr>
                                      <p:to x="100000" y="100000"/>
                                    </p:animScale>
                                    <p:animScale>
                                      <p:cBhvr>
                                        <p:cTn id="39" dur="26">
                                          <p:stCondLst>
                                            <p:cond delay="1808"/>
                                          </p:stCondLst>
                                        </p:cTn>
                                        <p:tgtEl>
                                          <p:spTgt spid="4"/>
                                        </p:tgtEl>
                                      </p:cBhvr>
                                      <p:to x="100000" y="95000"/>
                                    </p:animScale>
                                    <p:animScale>
                                      <p:cBhvr>
                                        <p:cTn id="40" dur="166" decel="50000">
                                          <p:stCondLst>
                                            <p:cond delay="1834"/>
                                          </p:stCondLst>
                                        </p:cTn>
                                        <p:tgtEl>
                                          <p:spTgt spid="4"/>
                                        </p:tgtEl>
                                      </p:cBhvr>
                                      <p:to x="100000" y="100000"/>
                                    </p:animScale>
                                  </p:childTnLst>
                                </p:cTn>
                              </p:par>
                              <p:par>
                                <p:cTn id="41" presetID="26" presetClass="entr" presetSubtype="0" fill="hold" grpId="0" nodeType="with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down)">
                                      <p:cBhvr>
                                        <p:cTn id="43" dur="580">
                                          <p:stCondLst>
                                            <p:cond delay="0"/>
                                          </p:stCondLst>
                                        </p:cTn>
                                        <p:tgtEl>
                                          <p:spTgt spid="2"/>
                                        </p:tgtEl>
                                      </p:cBhvr>
                                    </p:animEffect>
                                    <p:anim calcmode="lin" valueType="num">
                                      <p:cBhvr>
                                        <p:cTn id="44"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49" dur="26">
                                          <p:stCondLst>
                                            <p:cond delay="650"/>
                                          </p:stCondLst>
                                        </p:cTn>
                                        <p:tgtEl>
                                          <p:spTgt spid="2"/>
                                        </p:tgtEl>
                                      </p:cBhvr>
                                      <p:to x="100000" y="60000"/>
                                    </p:animScale>
                                    <p:animScale>
                                      <p:cBhvr>
                                        <p:cTn id="50" dur="166" decel="50000">
                                          <p:stCondLst>
                                            <p:cond delay="676"/>
                                          </p:stCondLst>
                                        </p:cTn>
                                        <p:tgtEl>
                                          <p:spTgt spid="2"/>
                                        </p:tgtEl>
                                      </p:cBhvr>
                                      <p:to x="100000" y="100000"/>
                                    </p:animScale>
                                    <p:animScale>
                                      <p:cBhvr>
                                        <p:cTn id="51" dur="26">
                                          <p:stCondLst>
                                            <p:cond delay="1312"/>
                                          </p:stCondLst>
                                        </p:cTn>
                                        <p:tgtEl>
                                          <p:spTgt spid="2"/>
                                        </p:tgtEl>
                                      </p:cBhvr>
                                      <p:to x="100000" y="80000"/>
                                    </p:animScale>
                                    <p:animScale>
                                      <p:cBhvr>
                                        <p:cTn id="52" dur="166" decel="50000">
                                          <p:stCondLst>
                                            <p:cond delay="1338"/>
                                          </p:stCondLst>
                                        </p:cTn>
                                        <p:tgtEl>
                                          <p:spTgt spid="2"/>
                                        </p:tgtEl>
                                      </p:cBhvr>
                                      <p:to x="100000" y="100000"/>
                                    </p:animScale>
                                    <p:animScale>
                                      <p:cBhvr>
                                        <p:cTn id="53" dur="26">
                                          <p:stCondLst>
                                            <p:cond delay="1642"/>
                                          </p:stCondLst>
                                        </p:cTn>
                                        <p:tgtEl>
                                          <p:spTgt spid="2"/>
                                        </p:tgtEl>
                                      </p:cBhvr>
                                      <p:to x="100000" y="90000"/>
                                    </p:animScale>
                                    <p:animScale>
                                      <p:cBhvr>
                                        <p:cTn id="54" dur="166" decel="50000">
                                          <p:stCondLst>
                                            <p:cond delay="1668"/>
                                          </p:stCondLst>
                                        </p:cTn>
                                        <p:tgtEl>
                                          <p:spTgt spid="2"/>
                                        </p:tgtEl>
                                      </p:cBhvr>
                                      <p:to x="100000" y="100000"/>
                                    </p:animScale>
                                    <p:animScale>
                                      <p:cBhvr>
                                        <p:cTn id="55" dur="26">
                                          <p:stCondLst>
                                            <p:cond delay="1808"/>
                                          </p:stCondLst>
                                        </p:cTn>
                                        <p:tgtEl>
                                          <p:spTgt spid="2"/>
                                        </p:tgtEl>
                                      </p:cBhvr>
                                      <p:to x="100000" y="95000"/>
                                    </p:animScale>
                                    <p:animScale>
                                      <p:cBhvr>
                                        <p:cTn id="56"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P spid="15" grpId="0"/>
      <p:bldP spid="2"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37914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二、磁场与磁感应强度</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9" name="矩形 4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16" name="Rectangle 62"/>
          <p:cNvSpPr/>
          <p:nvPr/>
        </p:nvSpPr>
        <p:spPr>
          <a:xfrm>
            <a:off x="626501" y="908720"/>
            <a:ext cx="4618676"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1.</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磁场</a:t>
            </a:r>
            <a:endParaRPr kumimoji="1"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p:txBody>
      </p:sp>
      <p:sp>
        <p:nvSpPr>
          <p:cNvPr id="17" name="Text Box 4"/>
          <p:cNvSpPr txBox="1">
            <a:spLocks noChangeArrowheads="1"/>
          </p:cNvSpPr>
          <p:nvPr/>
        </p:nvSpPr>
        <p:spPr bwMode="auto">
          <a:xfrm>
            <a:off x="827584" y="1496287"/>
            <a:ext cx="693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457200" marR="0" lvl="0" indent="-457200" defTabSz="914400" eaLnBrk="0" fontAlgn="auto" latinLnBrk="0" hangingPunct="0">
              <a:lnSpc>
                <a:spcPct val="100000"/>
              </a:lnSpc>
              <a:spcBef>
                <a:spcPct val="50000"/>
              </a:spcBef>
              <a:spcAft>
                <a:spcPts val="0"/>
              </a:spcAft>
              <a:buClrTx/>
              <a:buSzTx/>
              <a:buFont typeface="Wingdings" panose="05000000000000000000" pitchFamily="2" charset="2"/>
              <a:buChar char="Ø"/>
              <a:defRPr/>
            </a:pPr>
            <a:r>
              <a:rPr kumimoji="1" lang="zh-CN" altLang="en-US" sz="28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rPr>
              <a:t>磁现象的电本质</a:t>
            </a:r>
            <a:r>
              <a:rPr kumimoji="1"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rPr>
              <a:t>—</a:t>
            </a:r>
            <a:r>
              <a:rPr kumimoji="1" lang="zh-CN" altLang="en-US" sz="2800" b="1" i="0" u="none" strike="noStrike" kern="0" cap="none" spc="0" normalizeH="0" baseline="0" noProof="0" smtClean="0">
                <a:ln>
                  <a:noFill/>
                </a:ln>
                <a:solidFill>
                  <a:srgbClr val="FF0000"/>
                </a:solidFill>
                <a:effectLst/>
                <a:uLnTx/>
                <a:uFillTx/>
                <a:latin typeface="楷体_GB2312" pitchFamily="49" charset="-122"/>
                <a:ea typeface="楷体_GB2312" pitchFamily="49" charset="-122"/>
              </a:rPr>
              <a:t>运动的电荷产生磁场</a:t>
            </a:r>
            <a:endParaRPr kumimoji="1" lang="zh-CN" altLang="en-US" sz="2800" b="1" i="0" u="none" strike="noStrike" kern="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endParaRPr>
          </a:p>
        </p:txBody>
      </p:sp>
      <p:grpSp>
        <p:nvGrpSpPr>
          <p:cNvPr id="18" name="Group 5"/>
          <p:cNvGrpSpPr/>
          <p:nvPr/>
        </p:nvGrpSpPr>
        <p:grpSpPr bwMode="auto">
          <a:xfrm>
            <a:off x="1899940" y="2079747"/>
            <a:ext cx="4789487" cy="933020"/>
            <a:chOff x="748" y="2614"/>
            <a:chExt cx="3017" cy="542"/>
          </a:xfrm>
        </p:grpSpPr>
        <p:sp>
          <p:nvSpPr>
            <p:cNvPr id="19" name="Text Box 6"/>
            <p:cNvSpPr txBox="1">
              <a:spLocks noChangeArrowheads="1"/>
            </p:cNvSpPr>
            <p:nvPr/>
          </p:nvSpPr>
          <p:spPr bwMode="auto">
            <a:xfrm>
              <a:off x="748" y="2614"/>
              <a:ext cx="681" cy="542"/>
            </a:xfrm>
            <a:prstGeom prst="rect">
              <a:avLst/>
            </a:prstGeom>
            <a:noFill/>
            <a:ln w="38100">
              <a:solidFill>
                <a:srgbClr val="FF33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运动</a:t>
              </a:r>
              <a:endPar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电荷</a:t>
              </a:r>
              <a:endPar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0" name="Line 7"/>
            <p:cNvSpPr>
              <a:spLocks noChangeShapeType="1"/>
            </p:cNvSpPr>
            <p:nvPr/>
          </p:nvSpPr>
          <p:spPr bwMode="auto">
            <a:xfrm flipV="1">
              <a:off x="1429" y="2750"/>
              <a:ext cx="408" cy="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1" name="Text Box 8"/>
            <p:cNvSpPr txBox="1">
              <a:spLocks noChangeArrowheads="1"/>
            </p:cNvSpPr>
            <p:nvPr/>
          </p:nvSpPr>
          <p:spPr bwMode="auto">
            <a:xfrm>
              <a:off x="1882" y="2729"/>
              <a:ext cx="726" cy="312"/>
            </a:xfrm>
            <a:prstGeom prst="rect">
              <a:avLst/>
            </a:prstGeom>
            <a:noFill/>
            <a:ln w="38100">
              <a:solidFill>
                <a:srgbClr val="3333CC"/>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磁场</a:t>
              </a:r>
              <a:endPar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 name="Line 9"/>
            <p:cNvSpPr>
              <a:spLocks noChangeShapeType="1"/>
            </p:cNvSpPr>
            <p:nvPr/>
          </p:nvSpPr>
          <p:spPr bwMode="auto">
            <a:xfrm>
              <a:off x="2653" y="2750"/>
              <a:ext cx="445" cy="0"/>
            </a:xfrm>
            <a:prstGeom prst="line">
              <a:avLst/>
            </a:prstGeom>
            <a:noFill/>
            <a:ln w="38100">
              <a:solidFill>
                <a:srgbClr val="3333CC"/>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3" name="Text Box 10"/>
            <p:cNvSpPr txBox="1">
              <a:spLocks noChangeArrowheads="1"/>
            </p:cNvSpPr>
            <p:nvPr/>
          </p:nvSpPr>
          <p:spPr bwMode="auto">
            <a:xfrm>
              <a:off x="3098" y="2614"/>
              <a:ext cx="667" cy="542"/>
            </a:xfrm>
            <a:prstGeom prst="rect">
              <a:avLst/>
            </a:prstGeom>
            <a:noFill/>
            <a:ln w="38100">
              <a:solidFill>
                <a:srgbClr val="FF33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运动</a:t>
              </a:r>
              <a:endPar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电荷</a:t>
              </a:r>
              <a:endPar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 name="Line 11"/>
            <p:cNvSpPr>
              <a:spLocks noChangeShapeType="1"/>
            </p:cNvSpPr>
            <p:nvPr/>
          </p:nvSpPr>
          <p:spPr bwMode="auto">
            <a:xfrm flipH="1">
              <a:off x="2608" y="2976"/>
              <a:ext cx="490" cy="11"/>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5" name="Line 12"/>
            <p:cNvSpPr>
              <a:spLocks noChangeShapeType="1"/>
            </p:cNvSpPr>
            <p:nvPr/>
          </p:nvSpPr>
          <p:spPr bwMode="auto">
            <a:xfrm flipH="1">
              <a:off x="1429" y="2976"/>
              <a:ext cx="408" cy="0"/>
            </a:xfrm>
            <a:prstGeom prst="line">
              <a:avLst/>
            </a:prstGeom>
            <a:noFill/>
            <a:ln w="38100">
              <a:solidFill>
                <a:srgbClr val="3333CC"/>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sp>
        <p:nvSpPr>
          <p:cNvPr id="26" name="Text Box 13"/>
          <p:cNvSpPr txBox="1">
            <a:spLocks noChangeArrowheads="1"/>
          </p:cNvSpPr>
          <p:nvPr/>
        </p:nvSpPr>
        <p:spPr bwMode="auto">
          <a:xfrm>
            <a:off x="810598" y="3191899"/>
            <a:ext cx="56880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457200" indent="-457200" eaLnBrk="1" hangingPunct="1">
              <a:buFont typeface="Wingdings" panose="05000000000000000000" pitchFamily="2" charset="2"/>
              <a:buChar char="Ø"/>
            </a:pPr>
            <a:r>
              <a:rPr lang="zh-CN" altLang="en-US" sz="2600" smtClean="0">
                <a:solidFill>
                  <a:srgbClr val="0000FF"/>
                </a:solidFill>
                <a:ea typeface="宋体" panose="02010600030101010101" pitchFamily="2" charset="-122"/>
              </a:rPr>
              <a:t>磁场的特征（磁场的重要表现）：</a:t>
            </a:r>
            <a:endParaRPr lang="zh-CN" altLang="en-US" sz="2600" smtClean="0">
              <a:solidFill>
                <a:srgbClr val="0000FF"/>
              </a:solidFill>
              <a:ea typeface="宋体" panose="02010600030101010101" pitchFamily="2" charset="-122"/>
            </a:endParaRPr>
          </a:p>
        </p:txBody>
      </p:sp>
      <p:sp>
        <p:nvSpPr>
          <p:cNvPr id="27" name="Text Box 15"/>
          <p:cNvSpPr txBox="1">
            <a:spLocks noChangeArrowheads="1"/>
          </p:cNvSpPr>
          <p:nvPr/>
        </p:nvSpPr>
        <p:spPr bwMode="auto">
          <a:xfrm>
            <a:off x="810598" y="3750958"/>
            <a:ext cx="7873215"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lnSpc>
                <a:spcPct val="110000"/>
              </a:lnSpc>
            </a:pPr>
            <a:r>
              <a:rPr lang="en-US" altLang="zh-CN" sz="2600" smtClean="0">
                <a:solidFill>
                  <a:srgbClr val="000000"/>
                </a:solidFill>
                <a:ea typeface="宋体" panose="02010600030101010101" pitchFamily="2" charset="-122"/>
              </a:rPr>
              <a:t>  1</a:t>
            </a:r>
            <a:r>
              <a:rPr lang="zh-CN" altLang="en-US" sz="2600" smtClean="0">
                <a:solidFill>
                  <a:srgbClr val="000000"/>
                </a:solidFill>
                <a:ea typeface="宋体" panose="02010600030101010101" pitchFamily="2" charset="-122"/>
              </a:rPr>
              <a:t>）力的表现：在磁场中的运动电荷、载流导线、磁性介质等受磁场力作用</a:t>
            </a:r>
            <a:r>
              <a:rPr lang="en-US" altLang="zh-CN" sz="2600" smtClean="0">
                <a:solidFill>
                  <a:srgbClr val="000000"/>
                </a:solidFill>
                <a:ea typeface="宋体" panose="02010600030101010101" pitchFamily="2" charset="-122"/>
              </a:rPr>
              <a:t>;</a:t>
            </a:r>
            <a:endParaRPr lang="zh-CN" altLang="en-US" sz="2600" smtClean="0">
              <a:solidFill>
                <a:srgbClr val="000000"/>
              </a:solidFill>
              <a:ea typeface="宋体" panose="02010600030101010101" pitchFamily="2" charset="-122"/>
            </a:endParaRPr>
          </a:p>
        </p:txBody>
      </p:sp>
      <p:sp>
        <p:nvSpPr>
          <p:cNvPr id="28" name="Text Box 16"/>
          <p:cNvSpPr txBox="1">
            <a:spLocks noChangeArrowheads="1"/>
          </p:cNvSpPr>
          <p:nvPr/>
        </p:nvSpPr>
        <p:spPr bwMode="auto">
          <a:xfrm>
            <a:off x="967123" y="4772726"/>
            <a:ext cx="7914007" cy="97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0">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10000"/>
              </a:lnSpc>
              <a:spcBef>
                <a:spcPts val="0"/>
              </a:spcBef>
              <a:spcAft>
                <a:spcPts val="0"/>
              </a:spcAft>
              <a:buClrTx/>
              <a:buSzTx/>
              <a:buFontTx/>
              <a:buNone/>
              <a:defRPr/>
            </a:pPr>
            <a:r>
              <a:rPr kumimoji="1" lang="en-US" altLang="zh-CN"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a:t>
            </a:r>
            <a:r>
              <a:rPr kumimoji="1" lang="zh-CN" altLang="en-US"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）功的表现：载流导线在磁场中运动时，磁力作功</a:t>
            </a:r>
            <a:r>
              <a:rPr kumimoji="1" lang="en-US" altLang="zh-CN"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t>
            </a:r>
            <a:endParaRPr kumimoji="1" lang="en-US" altLang="zh-CN"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auto" latinLnBrk="0" hangingPunct="1">
              <a:lnSpc>
                <a:spcPct val="110000"/>
              </a:lnSpc>
              <a:spcBef>
                <a:spcPts val="0"/>
              </a:spcBef>
              <a:spcAft>
                <a:spcPts val="0"/>
              </a:spcAft>
              <a:buClrTx/>
              <a:buSzTx/>
              <a:buFontTx/>
              <a:buNone/>
              <a:defRPr/>
            </a:pPr>
            <a:r>
              <a:rPr kumimoji="1" lang="zh-CN" altLang="en-US"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600" b="1" i="0" u="none" strike="noStrike" kern="0" cap="none" spc="0" normalizeH="0" baseline="0" noProof="0" smtClean="0">
                <a:ln>
                  <a:noFill/>
                </a:ln>
                <a:solidFill>
                  <a:srgbClr val="990000"/>
                </a:solidFill>
                <a:effectLst/>
                <a:uLnTx/>
                <a:uFillTx/>
                <a:latin typeface="Times New Roman" panose="02020603050405020304" pitchFamily="18" charset="0"/>
                <a:ea typeface="楷体_GB2312" pitchFamily="49" charset="-122"/>
              </a:rPr>
              <a:t>—— </a:t>
            </a:r>
            <a:r>
              <a:rPr kumimoji="1" lang="zh-CN" altLang="en-US" sz="2600" b="1" i="0" u="none" strike="noStrike" kern="0" cap="none" spc="0" normalizeH="0" baseline="0" noProof="0" smtClean="0">
                <a:ln>
                  <a:noFill/>
                </a:ln>
                <a:solidFill>
                  <a:srgbClr val="990000"/>
                </a:solidFill>
                <a:effectLst/>
                <a:uLnTx/>
                <a:uFillTx/>
                <a:latin typeface="Times New Roman" panose="02020603050405020304" pitchFamily="18" charset="0"/>
                <a:ea typeface="楷体_GB2312" pitchFamily="49" charset="-122"/>
              </a:rPr>
              <a:t>磁场具有能量</a:t>
            </a:r>
            <a:endParaRPr kumimoji="1" lang="zh-CN" altLang="en-US" sz="2600" b="1" i="0" u="none" strike="noStrike" kern="0" cap="none" spc="0" normalizeH="0" baseline="0" noProof="0" smtClean="0">
              <a:ln>
                <a:noFill/>
              </a:ln>
              <a:solidFill>
                <a:srgbClr val="990000"/>
              </a:solidFill>
              <a:effectLst/>
              <a:uLnTx/>
              <a:uFillTx/>
              <a:latin typeface="Times New Roman" panose="02020603050405020304" pitchFamily="18" charset="0"/>
              <a:ea typeface="楷体_GB2312" pitchFamily="49" charset="-122"/>
            </a:endParaRPr>
          </a:p>
        </p:txBody>
      </p:sp>
      <p:sp>
        <p:nvSpPr>
          <p:cNvPr id="29" name="Text Box 21"/>
          <p:cNvSpPr txBox="1">
            <a:spLocks noChangeArrowheads="1"/>
          </p:cNvSpPr>
          <p:nvPr/>
        </p:nvSpPr>
        <p:spPr bwMode="auto">
          <a:xfrm>
            <a:off x="759667" y="5794494"/>
            <a:ext cx="67675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457200" indent="-457200" eaLnBrk="1" hangingPunct="1">
              <a:spcBef>
                <a:spcPct val="50000"/>
              </a:spcBef>
              <a:buFont typeface="Wingdings" panose="05000000000000000000" pitchFamily="2" charset="2"/>
              <a:buChar char="Ø"/>
            </a:pPr>
            <a:r>
              <a:rPr kumimoji="0" lang="zh-CN" altLang="en-US" sz="2600" smtClean="0">
                <a:solidFill>
                  <a:srgbClr val="CC0000"/>
                </a:solidFill>
                <a:ea typeface="宋体" panose="02010600030101010101" pitchFamily="2" charset="-122"/>
              </a:rPr>
              <a:t>方向：</a:t>
            </a:r>
            <a:r>
              <a:rPr kumimoji="0" lang="zh-CN" altLang="en-US" sz="2600" smtClean="0">
                <a:solidFill>
                  <a:srgbClr val="000000"/>
                </a:solidFill>
                <a:ea typeface="宋体" panose="02010600030101010101" pitchFamily="2" charset="-122"/>
              </a:rPr>
              <a:t>小磁针静止时 </a:t>
            </a:r>
            <a:r>
              <a:rPr kumimoji="0" lang="en-US" altLang="zh-CN" sz="2600" i="1" smtClean="0">
                <a:solidFill>
                  <a:srgbClr val="000000"/>
                </a:solidFill>
                <a:ea typeface="宋体" panose="02010600030101010101" pitchFamily="2" charset="-122"/>
              </a:rPr>
              <a:t>N </a:t>
            </a:r>
            <a:r>
              <a:rPr kumimoji="0" lang="zh-CN" altLang="en-US" sz="2600" smtClean="0">
                <a:solidFill>
                  <a:srgbClr val="000000"/>
                </a:solidFill>
                <a:ea typeface="宋体" panose="02010600030101010101" pitchFamily="2" charset="-122"/>
              </a:rPr>
              <a:t>极所指的方向。</a:t>
            </a:r>
            <a:endParaRPr kumimoji="0" lang="zh-CN" altLang="en-US" sz="2600" smtClean="0">
              <a:solidFill>
                <a:srgbClr val="000000"/>
              </a:solidFill>
              <a:ea typeface="宋体" panose="02010600030101010101" pitchFamily="2" charset="-122"/>
            </a:endParaRPr>
          </a:p>
        </p:txBody>
      </p:sp>
      <p:sp>
        <p:nvSpPr>
          <p:cNvPr id="3" name="灯片编号占位符 2"/>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chemeClr val="accent3">
                    <a:lumMod val="50000"/>
                  </a:schemeClr>
                </a:solidFill>
                <a:latin typeface="Times New Roman" panose="02020603050405020304" pitchFamily="18" charset="0"/>
                <a:cs typeface="Times New Roman" panose="02020603050405020304" pitchFamily="18" charset="0"/>
              </a:rPr>
            </a:fld>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left)">
                                      <p:cBhvr>
                                        <p:cTn id="7" dur="500"/>
                                        <p:tgtEl>
                                          <p:spTgt spid="17">
                                            <p:txEl>
                                              <p:pRg st="0" end="0"/>
                                            </p:txEl>
                                          </p:spTgt>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box(in)">
                                      <p:cBhvr>
                                        <p:cTn id="15" dur="500"/>
                                        <p:tgtEl>
                                          <p:spTgt spid="26"/>
                                        </p:tgtEl>
                                      </p:cBhvr>
                                    </p:animEffect>
                                  </p:childTnLst>
                                </p:cTn>
                              </p:par>
                            </p:childTnLst>
                          </p:cTn>
                        </p:par>
                        <p:par>
                          <p:cTn id="16" fill="hold">
                            <p:stCondLst>
                              <p:cond delay="500"/>
                            </p:stCondLst>
                            <p:childTnLst>
                              <p:par>
                                <p:cTn id="17" presetID="4" presetClass="entr" presetSubtype="16"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ox(in)">
                                      <p:cBhvr>
                                        <p:cTn id="19" dur="500"/>
                                        <p:tgtEl>
                                          <p:spTgt spid="27"/>
                                        </p:tgtEl>
                                      </p:cBhvr>
                                    </p:animEffect>
                                  </p:childTnLst>
                                </p:cTn>
                              </p:par>
                            </p:childTnLst>
                          </p:cTn>
                        </p:par>
                        <p:par>
                          <p:cTn id="20" fill="hold">
                            <p:stCondLst>
                              <p:cond delay="1000"/>
                            </p:stCondLst>
                            <p:childTnLst>
                              <p:par>
                                <p:cTn id="21" presetID="8" presetClass="entr" presetSubtype="16" fill="hold" grpId="0" nodeType="after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diamond(in)">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box(in)">
                                      <p:cBhvr>
                                        <p:cTn id="2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build="p"/>
      <p:bldP spid="26" grpId="0"/>
      <p:bldP spid="27" grpId="0"/>
      <p:bldP spid="28" grpId="0"/>
      <p:bldP spid="2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37914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二、磁场与磁感应强度</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9" name="矩形 4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30" name="Text Box 22"/>
          <p:cNvSpPr txBox="1">
            <a:spLocks noChangeArrowheads="1"/>
          </p:cNvSpPr>
          <p:nvPr/>
        </p:nvSpPr>
        <p:spPr bwMode="auto">
          <a:xfrm>
            <a:off x="421239" y="836712"/>
            <a:ext cx="502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spcBef>
                <a:spcPct val="50000"/>
              </a:spcBef>
            </a:pPr>
            <a:r>
              <a:rPr kumimoji="0" lang="en-US" altLang="zh-CN" sz="2800" smtClean="0">
                <a:solidFill>
                  <a:srgbClr val="CC0000"/>
                </a:solidFill>
                <a:ea typeface="宋体" panose="02010600030101010101" pitchFamily="2" charset="-122"/>
              </a:rPr>
              <a:t>2.</a:t>
            </a:r>
            <a:r>
              <a:rPr kumimoji="0" lang="zh-CN" altLang="en-US" sz="2800" smtClean="0">
                <a:solidFill>
                  <a:srgbClr val="CC0000"/>
                </a:solidFill>
                <a:ea typeface="宋体" panose="02010600030101010101" pitchFamily="2" charset="-122"/>
              </a:rPr>
              <a:t>  磁感应强度</a:t>
            </a:r>
            <a:endParaRPr kumimoji="0" lang="zh-CN" altLang="en-US" sz="2800" smtClean="0">
              <a:solidFill>
                <a:srgbClr val="000000"/>
              </a:solidFill>
              <a:ea typeface="宋体" panose="02010600030101010101" pitchFamily="2" charset="-122"/>
            </a:endParaRPr>
          </a:p>
        </p:txBody>
      </p:sp>
      <p:graphicFrame>
        <p:nvGraphicFramePr>
          <p:cNvPr id="31" name="Object 23"/>
          <p:cNvGraphicFramePr>
            <a:graphicFrameLocks noChangeAspect="1"/>
          </p:cNvGraphicFramePr>
          <p:nvPr/>
        </p:nvGraphicFramePr>
        <p:xfrm>
          <a:off x="2709620" y="784324"/>
          <a:ext cx="452438" cy="571500"/>
        </p:xfrm>
        <a:graphic>
          <a:graphicData uri="http://schemas.openxmlformats.org/presentationml/2006/ole">
            <mc:AlternateContent xmlns:mc="http://schemas.openxmlformats.org/markup-compatibility/2006">
              <mc:Choice xmlns:v="urn:schemas-microsoft-com:vml" Requires="v">
                <p:oleObj spid="_x0000_s35214" name="公式" r:id="rId1" imgW="152400" imgH="190500" progId="Equation.3">
                  <p:embed/>
                </p:oleObj>
              </mc:Choice>
              <mc:Fallback>
                <p:oleObj name="公式" r:id="rId1" imgW="152400" imgH="190500" progId="Equation.3">
                  <p:embed/>
                  <p:pic>
                    <p:nvPicPr>
                      <p:cNvPr id="0" name="Object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620" y="784324"/>
                        <a:ext cx="452438"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2" name="Group 48"/>
          <p:cNvGrpSpPr/>
          <p:nvPr/>
        </p:nvGrpSpPr>
        <p:grpSpPr bwMode="auto">
          <a:xfrm>
            <a:off x="5686254" y="743218"/>
            <a:ext cx="3237406" cy="2541766"/>
            <a:chOff x="295" y="1253"/>
            <a:chExt cx="2400" cy="2112"/>
          </a:xfrm>
        </p:grpSpPr>
        <p:grpSp>
          <p:nvGrpSpPr>
            <p:cNvPr id="33" name="Group 2"/>
            <p:cNvGrpSpPr/>
            <p:nvPr/>
          </p:nvGrpSpPr>
          <p:grpSpPr bwMode="auto">
            <a:xfrm>
              <a:off x="295" y="1253"/>
              <a:ext cx="2400" cy="2112"/>
              <a:chOff x="336" y="1872"/>
              <a:chExt cx="2400" cy="2112"/>
            </a:xfrm>
          </p:grpSpPr>
          <p:sp>
            <p:nvSpPr>
              <p:cNvPr id="58" name="Rectangle 3"/>
              <p:cNvSpPr>
                <a:spLocks noChangeArrowheads="1"/>
              </p:cNvSpPr>
              <p:nvPr/>
            </p:nvSpPr>
            <p:spPr bwMode="auto">
              <a:xfrm>
                <a:off x="336" y="1872"/>
                <a:ext cx="2400" cy="2112"/>
              </a:xfrm>
              <a:prstGeom prst="rect">
                <a:avLst/>
              </a:prstGeom>
              <a:solidFill>
                <a:srgbClr val="FFFFFF"/>
              </a:solidFill>
              <a:ln w="9525">
                <a:solidFill>
                  <a:srgbClr val="000000"/>
                </a:solidFill>
                <a:miter lim="800000"/>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nvGrpSpPr>
              <p:cNvPr id="59" name="Group 4"/>
              <p:cNvGrpSpPr/>
              <p:nvPr/>
            </p:nvGrpSpPr>
            <p:grpSpPr bwMode="auto">
              <a:xfrm>
                <a:off x="432" y="2016"/>
                <a:ext cx="2173" cy="1890"/>
                <a:chOff x="384" y="1776"/>
                <a:chExt cx="2173" cy="1890"/>
              </a:xfrm>
            </p:grpSpPr>
            <p:sp>
              <p:nvSpPr>
                <p:cNvPr id="60" name="Line 5"/>
                <p:cNvSpPr>
                  <a:spLocks noChangeShapeType="1"/>
                </p:cNvSpPr>
                <p:nvPr/>
              </p:nvSpPr>
              <p:spPr bwMode="auto">
                <a:xfrm>
                  <a:off x="839" y="3078"/>
                  <a:ext cx="1705" cy="0"/>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61" name="Line 6"/>
                <p:cNvSpPr>
                  <a:spLocks noChangeShapeType="1"/>
                </p:cNvSpPr>
                <p:nvPr/>
              </p:nvSpPr>
              <p:spPr bwMode="auto">
                <a:xfrm flipV="1">
                  <a:off x="839" y="1778"/>
                  <a:ext cx="0" cy="1300"/>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62" name="Line 7"/>
                <p:cNvSpPr>
                  <a:spLocks noChangeShapeType="1"/>
                </p:cNvSpPr>
                <p:nvPr/>
              </p:nvSpPr>
              <p:spPr bwMode="auto">
                <a:xfrm flipH="1">
                  <a:off x="384" y="3078"/>
                  <a:ext cx="455" cy="426"/>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63" name="Object 8"/>
                <p:cNvGraphicFramePr>
                  <a:graphicFrameLocks noChangeAspect="1"/>
                </p:cNvGraphicFramePr>
                <p:nvPr/>
              </p:nvGraphicFramePr>
              <p:xfrm>
                <a:off x="2352" y="3120"/>
                <a:ext cx="205" cy="261"/>
              </p:xfrm>
              <a:graphic>
                <a:graphicData uri="http://schemas.openxmlformats.org/presentationml/2006/ole">
                  <mc:AlternateContent xmlns:mc="http://schemas.openxmlformats.org/markup-compatibility/2006">
                    <mc:Choice xmlns:v="urn:schemas-microsoft-com:vml" Requires="v">
                      <p:oleObj spid="_x0000_s35215" name="Equation" r:id="rId3" imgW="127000" imgH="139700" progId="Equation.3">
                        <p:embed/>
                      </p:oleObj>
                    </mc:Choice>
                    <mc:Fallback>
                      <p:oleObj name="Equation" r:id="rId3" imgW="127000" imgH="1397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2" y="3120"/>
                              <a:ext cx="205"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 name="Object 9"/>
                <p:cNvGraphicFramePr>
                  <a:graphicFrameLocks noChangeAspect="1"/>
                </p:cNvGraphicFramePr>
                <p:nvPr/>
              </p:nvGraphicFramePr>
              <p:xfrm>
                <a:off x="864" y="1776"/>
                <a:ext cx="220" cy="300"/>
              </p:xfrm>
              <a:graphic>
                <a:graphicData uri="http://schemas.openxmlformats.org/presentationml/2006/ole">
                  <mc:AlternateContent xmlns:mc="http://schemas.openxmlformats.org/markup-compatibility/2006">
                    <mc:Choice xmlns:v="urn:schemas-microsoft-com:vml" Requires="v">
                      <p:oleObj spid="_x0000_s35216" name="Equation" r:id="rId5" imgW="139700" imgH="165100" progId="Equation.3">
                        <p:embed/>
                      </p:oleObj>
                    </mc:Choice>
                    <mc:Fallback>
                      <p:oleObj name="Equation" r:id="rId5" imgW="139700" imgH="1651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1776"/>
                              <a:ext cx="220"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 name="Object 10"/>
                <p:cNvGraphicFramePr>
                  <a:graphicFrameLocks noChangeAspect="1"/>
                </p:cNvGraphicFramePr>
                <p:nvPr/>
              </p:nvGraphicFramePr>
              <p:xfrm>
                <a:off x="432" y="3408"/>
                <a:ext cx="222" cy="258"/>
              </p:xfrm>
              <a:graphic>
                <a:graphicData uri="http://schemas.openxmlformats.org/presentationml/2006/ole">
                  <mc:AlternateContent xmlns:mc="http://schemas.openxmlformats.org/markup-compatibility/2006">
                    <mc:Choice xmlns:v="urn:schemas-microsoft-com:vml" Requires="v">
                      <p:oleObj spid="_x0000_s35217" name="Equation" r:id="rId7" imgW="127000" imgH="127000" progId="Equation.3">
                        <p:embed/>
                      </p:oleObj>
                    </mc:Choice>
                    <mc:Fallback>
                      <p:oleObj name="Equation" r:id="rId7" imgW="127000" imgH="1270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 y="3408"/>
                              <a:ext cx="222"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 name="Object 11"/>
                <p:cNvGraphicFramePr>
                  <a:graphicFrameLocks noChangeAspect="1"/>
                </p:cNvGraphicFramePr>
                <p:nvPr/>
              </p:nvGraphicFramePr>
              <p:xfrm>
                <a:off x="624" y="2976"/>
                <a:ext cx="167" cy="192"/>
              </p:xfrm>
              <a:graphic>
                <a:graphicData uri="http://schemas.openxmlformats.org/presentationml/2006/ole">
                  <mc:AlternateContent xmlns:mc="http://schemas.openxmlformats.org/markup-compatibility/2006">
                    <mc:Choice xmlns:v="urn:schemas-microsoft-com:vml" Requires="v">
                      <p:oleObj spid="_x0000_s35218" name="Equation" r:id="rId9" imgW="165100" imgH="190500" progId="Equation.3">
                        <p:embed/>
                      </p:oleObj>
                    </mc:Choice>
                    <mc:Fallback>
                      <p:oleObj name="Equation" r:id="rId9" imgW="165100" imgH="1905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4" y="2976"/>
                              <a:ext cx="167"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35" name="Object 20"/>
            <p:cNvGraphicFramePr>
              <a:graphicFrameLocks noChangeAspect="1"/>
            </p:cNvGraphicFramePr>
            <p:nvPr/>
          </p:nvGraphicFramePr>
          <p:xfrm>
            <a:off x="1920" y="2035"/>
            <a:ext cx="720" cy="360"/>
          </p:xfrm>
          <a:graphic>
            <a:graphicData uri="http://schemas.openxmlformats.org/presentationml/2006/ole">
              <mc:AlternateContent xmlns:mc="http://schemas.openxmlformats.org/markup-compatibility/2006">
                <mc:Choice xmlns:v="urn:schemas-microsoft-com:vml" Requires="v">
                  <p:oleObj spid="_x0000_s35219" name="公式" r:id="rId11" imgW="393700" imgH="203200" progId="Equation.3">
                    <p:embed/>
                  </p:oleObj>
                </mc:Choice>
                <mc:Fallback>
                  <p:oleObj name="公式" r:id="rId11" imgW="393700" imgH="20320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20" y="2035"/>
                          <a:ext cx="720" cy="360"/>
                        </a:xfrm>
                        <a:prstGeom prst="rect">
                          <a:avLst/>
                        </a:prstGeom>
                        <a:gradFill rotWithShape="0">
                          <a:gsLst>
                            <a:gs pos="0">
                              <a:srgbClr val="CCFFFF"/>
                            </a:gs>
                            <a:gs pos="50000">
                              <a:srgbClr val="FFFFFF"/>
                            </a:gs>
                            <a:gs pos="100000">
                              <a:srgbClr val="CCFFFF"/>
                            </a:gs>
                          </a:gsLst>
                          <a:lin ang="5400000" scaled="1"/>
                        </a:gra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6" name="Group 24"/>
            <p:cNvGrpSpPr/>
            <p:nvPr/>
          </p:nvGrpSpPr>
          <p:grpSpPr bwMode="auto">
            <a:xfrm>
              <a:off x="1584" y="2609"/>
              <a:ext cx="820" cy="314"/>
              <a:chOff x="1536" y="1584"/>
              <a:chExt cx="820" cy="314"/>
            </a:xfrm>
          </p:grpSpPr>
          <p:sp>
            <p:nvSpPr>
              <p:cNvPr id="54" name="Oval 25"/>
              <p:cNvSpPr>
                <a:spLocks noChangeArrowheads="1"/>
              </p:cNvSpPr>
              <p:nvPr/>
            </p:nvSpPr>
            <p:spPr bwMode="auto">
              <a:xfrm>
                <a:off x="1536" y="1632"/>
                <a:ext cx="192" cy="192"/>
              </a:xfrm>
              <a:prstGeom prst="ellipse">
                <a:avLst/>
              </a:prstGeom>
              <a:gradFill rotWithShape="0">
                <a:gsLst>
                  <a:gs pos="0">
                    <a:srgbClr val="FFEBFF"/>
                  </a:gs>
                  <a:gs pos="100000">
                    <a:srgbClr val="FF8BFF"/>
                  </a:gs>
                </a:gsLst>
                <a:path path="shape">
                  <a:fillToRect l="50000" t="50000" r="50000" b="50000"/>
                </a:path>
              </a:gradFill>
              <a:ln w="9525">
                <a:solidFill>
                  <a:srgbClr val="CC3399"/>
                </a:solidFill>
                <a:round/>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55" name="Text Box 26"/>
              <p:cNvSpPr txBox="1">
                <a:spLocks noChangeArrowheads="1"/>
              </p:cNvSpPr>
              <p:nvPr/>
            </p:nvSpPr>
            <p:spPr bwMode="auto">
              <a:xfrm>
                <a:off x="1536" y="1584"/>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1" i="0" u="none" strike="noStrike" kern="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rPr>
                  <a:t>+</a:t>
                </a:r>
                <a:endParaRPr kumimoji="0" lang="en-US" altLang="zh-CN" sz="2400" b="1" i="0" u="none" strike="noStrike" kern="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endParaRPr>
              </a:p>
            </p:txBody>
          </p:sp>
          <p:sp>
            <p:nvSpPr>
              <p:cNvPr id="56" name="Line 27"/>
              <p:cNvSpPr>
                <a:spLocks noChangeShapeType="1"/>
              </p:cNvSpPr>
              <p:nvPr/>
            </p:nvSpPr>
            <p:spPr bwMode="auto">
              <a:xfrm>
                <a:off x="1776" y="1728"/>
                <a:ext cx="336" cy="0"/>
              </a:xfrm>
              <a:prstGeom prst="line">
                <a:avLst/>
              </a:prstGeom>
              <a:noFill/>
              <a:ln w="38100">
                <a:solidFill>
                  <a:srgbClr val="FF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57" name="Object 28"/>
              <p:cNvGraphicFramePr>
                <a:graphicFrameLocks noChangeAspect="1"/>
              </p:cNvGraphicFramePr>
              <p:nvPr/>
            </p:nvGraphicFramePr>
            <p:xfrm>
              <a:off x="2112" y="1584"/>
              <a:ext cx="244" cy="314"/>
            </p:xfrm>
            <a:graphic>
              <a:graphicData uri="http://schemas.openxmlformats.org/presentationml/2006/ole">
                <mc:AlternateContent xmlns:mc="http://schemas.openxmlformats.org/markup-compatibility/2006">
                  <mc:Choice xmlns:v="urn:schemas-microsoft-com:vml" Requires="v">
                    <p:oleObj spid="_x0000_s35220" name="Equation" r:id="rId13" imgW="177800" imgH="228600" progId="Equation.3">
                      <p:embed/>
                    </p:oleObj>
                  </mc:Choice>
                  <mc:Fallback>
                    <p:oleObj name="Equation" r:id="rId13" imgW="177800" imgH="228600"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12" y="1584"/>
                            <a:ext cx="244"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7" name="Group 31"/>
            <p:cNvGrpSpPr/>
            <p:nvPr/>
          </p:nvGrpSpPr>
          <p:grpSpPr bwMode="auto">
            <a:xfrm>
              <a:off x="960" y="2561"/>
              <a:ext cx="849" cy="336"/>
              <a:chOff x="3740" y="1296"/>
              <a:chExt cx="849" cy="336"/>
            </a:xfrm>
          </p:grpSpPr>
          <p:sp>
            <p:nvSpPr>
              <p:cNvPr id="50" name="Oval 32"/>
              <p:cNvSpPr>
                <a:spLocks noChangeArrowheads="1"/>
              </p:cNvSpPr>
              <p:nvPr/>
            </p:nvSpPr>
            <p:spPr bwMode="auto">
              <a:xfrm>
                <a:off x="4364" y="1392"/>
                <a:ext cx="192" cy="192"/>
              </a:xfrm>
              <a:prstGeom prst="ellipse">
                <a:avLst/>
              </a:prstGeom>
              <a:gradFill rotWithShape="0">
                <a:gsLst>
                  <a:gs pos="0">
                    <a:srgbClr val="FFEBFF"/>
                  </a:gs>
                  <a:gs pos="100000">
                    <a:srgbClr val="FF8BFF"/>
                  </a:gs>
                </a:gsLst>
                <a:path path="shape">
                  <a:fillToRect l="50000" t="50000" r="50000" b="50000"/>
                </a:path>
              </a:gradFill>
              <a:ln w="9525">
                <a:solidFill>
                  <a:srgbClr val="CC3399"/>
                </a:solidFill>
                <a:round/>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51" name="Text Box 33"/>
              <p:cNvSpPr txBox="1">
                <a:spLocks noChangeArrowheads="1"/>
              </p:cNvSpPr>
              <p:nvPr/>
            </p:nvSpPr>
            <p:spPr bwMode="auto">
              <a:xfrm>
                <a:off x="4364" y="1344"/>
                <a:ext cx="22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1" i="0" u="none" strike="noStrike" kern="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rPr>
                  <a:t>+</a:t>
                </a:r>
                <a:endParaRPr kumimoji="0" lang="en-US" altLang="zh-CN" sz="2400" b="1" i="0" u="none" strike="noStrike" kern="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endParaRPr>
              </a:p>
            </p:txBody>
          </p:sp>
          <p:sp>
            <p:nvSpPr>
              <p:cNvPr id="52" name="Line 34"/>
              <p:cNvSpPr>
                <a:spLocks noChangeShapeType="1"/>
              </p:cNvSpPr>
              <p:nvPr/>
            </p:nvSpPr>
            <p:spPr bwMode="auto">
              <a:xfrm flipH="1">
                <a:off x="3984" y="1488"/>
                <a:ext cx="336" cy="0"/>
              </a:xfrm>
              <a:prstGeom prst="line">
                <a:avLst/>
              </a:prstGeom>
              <a:noFill/>
              <a:ln w="38100">
                <a:solidFill>
                  <a:srgbClr val="FF00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53" name="Object 35"/>
              <p:cNvGraphicFramePr>
                <a:graphicFrameLocks noChangeAspect="1"/>
              </p:cNvGraphicFramePr>
              <p:nvPr/>
            </p:nvGraphicFramePr>
            <p:xfrm>
              <a:off x="3740" y="1296"/>
              <a:ext cx="244" cy="314"/>
            </p:xfrm>
            <a:graphic>
              <a:graphicData uri="http://schemas.openxmlformats.org/presentationml/2006/ole">
                <mc:AlternateContent xmlns:mc="http://schemas.openxmlformats.org/markup-compatibility/2006">
                  <mc:Choice xmlns:v="urn:schemas-microsoft-com:vml" Requires="v">
                    <p:oleObj spid="_x0000_s35221" name="Equation" r:id="rId15" imgW="177800" imgH="228600" progId="Equation.3">
                      <p:embed/>
                    </p:oleObj>
                  </mc:Choice>
                  <mc:Fallback>
                    <p:oleObj name="Equation" r:id="rId15" imgW="177800" imgH="228600" progId="Equation.3">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40" y="1296"/>
                            <a:ext cx="244"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8" name="Group 36"/>
            <p:cNvGrpSpPr/>
            <p:nvPr/>
          </p:nvGrpSpPr>
          <p:grpSpPr bwMode="auto">
            <a:xfrm>
              <a:off x="960" y="2945"/>
              <a:ext cx="831" cy="314"/>
              <a:chOff x="4752" y="1414"/>
              <a:chExt cx="831" cy="314"/>
            </a:xfrm>
          </p:grpSpPr>
          <p:sp>
            <p:nvSpPr>
              <p:cNvPr id="45" name="Oval 37"/>
              <p:cNvSpPr>
                <a:spLocks noChangeArrowheads="1"/>
              </p:cNvSpPr>
              <p:nvPr/>
            </p:nvSpPr>
            <p:spPr bwMode="auto">
              <a:xfrm>
                <a:off x="5391" y="1488"/>
                <a:ext cx="192" cy="192"/>
              </a:xfrm>
              <a:prstGeom prst="ellipse">
                <a:avLst/>
              </a:prstGeom>
              <a:gradFill rotWithShape="0">
                <a:gsLst>
                  <a:gs pos="0">
                    <a:srgbClr val="FFFFFF"/>
                  </a:gs>
                  <a:gs pos="100000">
                    <a:srgbClr val="99FFCC"/>
                  </a:gs>
                </a:gsLst>
                <a:path path="shape">
                  <a:fillToRect l="50000" t="50000" r="50000" b="50000"/>
                </a:path>
              </a:gradFill>
              <a:ln w="9525">
                <a:solidFill>
                  <a:srgbClr val="000000"/>
                </a:solidFill>
                <a:round/>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46" name="Line 38"/>
              <p:cNvSpPr>
                <a:spLocks noChangeShapeType="1"/>
              </p:cNvSpPr>
              <p:nvPr/>
            </p:nvSpPr>
            <p:spPr bwMode="auto">
              <a:xfrm>
                <a:off x="5424" y="1584"/>
                <a:ext cx="96"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47" name="Line 39"/>
              <p:cNvSpPr>
                <a:spLocks noChangeShapeType="1"/>
              </p:cNvSpPr>
              <p:nvPr/>
            </p:nvSpPr>
            <p:spPr bwMode="auto">
              <a:xfrm flipH="1">
                <a:off x="5011" y="1584"/>
                <a:ext cx="336" cy="0"/>
              </a:xfrm>
              <a:prstGeom prst="line">
                <a:avLst/>
              </a:prstGeom>
              <a:noFill/>
              <a:ln w="38100">
                <a:solidFill>
                  <a:srgbClr val="0000FF"/>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48" name="Object 40"/>
              <p:cNvGraphicFramePr>
                <a:graphicFrameLocks noChangeAspect="1"/>
              </p:cNvGraphicFramePr>
              <p:nvPr/>
            </p:nvGraphicFramePr>
            <p:xfrm>
              <a:off x="4752" y="1414"/>
              <a:ext cx="244" cy="314"/>
            </p:xfrm>
            <a:graphic>
              <a:graphicData uri="http://schemas.openxmlformats.org/presentationml/2006/ole">
                <mc:AlternateContent xmlns:mc="http://schemas.openxmlformats.org/markup-compatibility/2006">
                  <mc:Choice xmlns:v="urn:schemas-microsoft-com:vml" Requires="v">
                    <p:oleObj spid="_x0000_s35222" name="Equation" r:id="rId16" imgW="177800" imgH="228600" progId="Equation.3">
                      <p:embed/>
                    </p:oleObj>
                  </mc:Choice>
                  <mc:Fallback>
                    <p:oleObj name="Equation" r:id="rId16" imgW="177800" imgH="228600" progId="Equation.3">
                      <p:embed/>
                      <p:pic>
                        <p:nvPicPr>
                          <p:cNvPr id="0" name="Object 4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52" y="1414"/>
                            <a:ext cx="244"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9" name="Group 41"/>
            <p:cNvGrpSpPr/>
            <p:nvPr/>
          </p:nvGrpSpPr>
          <p:grpSpPr bwMode="auto">
            <a:xfrm>
              <a:off x="1599" y="2945"/>
              <a:ext cx="849" cy="314"/>
              <a:chOff x="4575" y="1318"/>
              <a:chExt cx="849" cy="314"/>
            </a:xfrm>
          </p:grpSpPr>
          <p:sp>
            <p:nvSpPr>
              <p:cNvPr id="41" name="Oval 42"/>
              <p:cNvSpPr>
                <a:spLocks noChangeArrowheads="1"/>
              </p:cNvSpPr>
              <p:nvPr/>
            </p:nvSpPr>
            <p:spPr bwMode="auto">
              <a:xfrm>
                <a:off x="4575" y="1392"/>
                <a:ext cx="192" cy="192"/>
              </a:xfrm>
              <a:prstGeom prst="ellipse">
                <a:avLst/>
              </a:prstGeom>
              <a:gradFill rotWithShape="0">
                <a:gsLst>
                  <a:gs pos="0">
                    <a:srgbClr val="FFFFFF"/>
                  </a:gs>
                  <a:gs pos="100000">
                    <a:srgbClr val="99FFCC"/>
                  </a:gs>
                </a:gsLst>
                <a:path path="shape">
                  <a:fillToRect l="50000" t="50000" r="50000" b="50000"/>
                </a:path>
              </a:gradFill>
              <a:ln w="9525">
                <a:solidFill>
                  <a:srgbClr val="000000"/>
                </a:solidFill>
                <a:round/>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42" name="Line 43"/>
              <p:cNvSpPr>
                <a:spLocks noChangeShapeType="1"/>
              </p:cNvSpPr>
              <p:nvPr/>
            </p:nvSpPr>
            <p:spPr bwMode="auto">
              <a:xfrm>
                <a:off x="4608" y="1488"/>
                <a:ext cx="96" cy="0"/>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43" name="Line 44"/>
              <p:cNvSpPr>
                <a:spLocks noChangeShapeType="1"/>
              </p:cNvSpPr>
              <p:nvPr/>
            </p:nvSpPr>
            <p:spPr bwMode="auto">
              <a:xfrm>
                <a:off x="4800" y="1488"/>
                <a:ext cx="413" cy="0"/>
              </a:xfrm>
              <a:prstGeom prst="line">
                <a:avLst/>
              </a:prstGeom>
              <a:noFill/>
              <a:ln w="38100">
                <a:solidFill>
                  <a:srgbClr val="0000FF"/>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44" name="Object 45"/>
              <p:cNvGraphicFramePr>
                <a:graphicFrameLocks noChangeAspect="1"/>
              </p:cNvGraphicFramePr>
              <p:nvPr/>
            </p:nvGraphicFramePr>
            <p:xfrm>
              <a:off x="5180" y="1318"/>
              <a:ext cx="244" cy="314"/>
            </p:xfrm>
            <a:graphic>
              <a:graphicData uri="http://schemas.openxmlformats.org/presentationml/2006/ole">
                <mc:AlternateContent xmlns:mc="http://schemas.openxmlformats.org/markup-compatibility/2006">
                  <mc:Choice xmlns:v="urn:schemas-microsoft-com:vml" Requires="v">
                    <p:oleObj spid="_x0000_s35223" name="Equation" r:id="rId17" imgW="177800" imgH="228600" progId="Equation.3">
                      <p:embed/>
                    </p:oleObj>
                  </mc:Choice>
                  <mc:Fallback>
                    <p:oleObj name="Equation" r:id="rId17" imgW="177800" imgH="228600" progId="Equation.3">
                      <p:embed/>
                      <p:pic>
                        <p:nvPicPr>
                          <p:cNvPr id="0"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80" y="1318"/>
                            <a:ext cx="244" cy="3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 name="Line 46"/>
            <p:cNvSpPr>
              <a:spLocks noChangeShapeType="1"/>
            </p:cNvSpPr>
            <p:nvPr/>
          </p:nvSpPr>
          <p:spPr bwMode="auto">
            <a:xfrm>
              <a:off x="1056" y="2443"/>
              <a:ext cx="1392" cy="0"/>
            </a:xfrm>
            <a:prstGeom prst="line">
              <a:avLst/>
            </a:prstGeom>
            <a:noFill/>
            <a:ln w="28575">
              <a:solidFill>
                <a:srgbClr val="CC3399"/>
              </a:solidFill>
              <a:rou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sp>
        <p:nvSpPr>
          <p:cNvPr id="67" name="Text Box 29"/>
          <p:cNvSpPr txBox="1">
            <a:spLocks noChangeArrowheads="1"/>
          </p:cNvSpPr>
          <p:nvPr/>
        </p:nvSpPr>
        <p:spPr bwMode="auto">
          <a:xfrm>
            <a:off x="346569" y="1405811"/>
            <a:ext cx="529247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457200" indent="-457200" eaLnBrk="1" hangingPunct="1">
              <a:spcBef>
                <a:spcPct val="50000"/>
              </a:spcBef>
              <a:buFont typeface="Wingdings" panose="05000000000000000000" pitchFamily="2" charset="2"/>
              <a:buChar char="Ø"/>
            </a:pPr>
            <a:r>
              <a:rPr kumimoji="0" lang="zh-CN" altLang="en-US" sz="2800" smtClean="0">
                <a:solidFill>
                  <a:srgbClr val="000000"/>
                </a:solidFill>
                <a:latin typeface="Arial" panose="020B0604020202020204" pitchFamily="34" charset="0"/>
                <a:ea typeface="宋体" panose="02010600030101010101" pitchFamily="2" charset="-122"/>
              </a:rPr>
              <a:t>实验发现</a:t>
            </a:r>
            <a:r>
              <a:rPr kumimoji="0" lang="en-US" altLang="zh-CN" sz="2800" smtClean="0">
                <a:solidFill>
                  <a:srgbClr val="000000"/>
                </a:solidFill>
                <a:latin typeface="Arial" panose="020B0604020202020204" pitchFamily="34" charset="0"/>
                <a:ea typeface="宋体" panose="02010600030101010101" pitchFamily="2" charset="-122"/>
              </a:rPr>
              <a:t>:  </a:t>
            </a:r>
            <a:r>
              <a:rPr kumimoji="0" lang="zh-CN" altLang="en-US" sz="2800" smtClean="0">
                <a:solidFill>
                  <a:srgbClr val="000000"/>
                </a:solidFill>
                <a:latin typeface="Arial" panose="020B0604020202020204" pitchFamily="34" charset="0"/>
                <a:ea typeface="宋体" panose="02010600030101010101" pitchFamily="2" charset="-122"/>
              </a:rPr>
              <a:t>运动电荷在磁场中所受的力与其运动方向有关</a:t>
            </a:r>
            <a:r>
              <a:rPr kumimoji="0" lang="en-US" altLang="zh-CN" sz="2800" smtClean="0">
                <a:solidFill>
                  <a:srgbClr val="000000"/>
                </a:solidFill>
                <a:latin typeface="Arial" panose="020B0604020202020204" pitchFamily="34" charset="0"/>
                <a:ea typeface="宋体" panose="02010600030101010101" pitchFamily="2" charset="-122"/>
              </a:rPr>
              <a:t>.</a:t>
            </a:r>
            <a:endParaRPr kumimoji="0" lang="en-US" altLang="zh-CN" sz="2800" smtClean="0">
              <a:solidFill>
                <a:srgbClr val="000000"/>
              </a:solidFill>
              <a:latin typeface="Arial" panose="020B0604020202020204" pitchFamily="34" charset="0"/>
              <a:ea typeface="宋体" panose="02010600030101010101" pitchFamily="2" charset="-122"/>
            </a:endParaRPr>
          </a:p>
        </p:txBody>
      </p:sp>
      <p:sp>
        <p:nvSpPr>
          <p:cNvPr id="68" name="Rectangle 30"/>
          <p:cNvSpPr>
            <a:spLocks noChangeArrowheads="1"/>
          </p:cNvSpPr>
          <p:nvPr/>
        </p:nvSpPr>
        <p:spPr bwMode="auto">
          <a:xfrm>
            <a:off x="334052" y="2431227"/>
            <a:ext cx="5194732" cy="1200329"/>
          </a:xfrm>
          <a:prstGeom prst="rect">
            <a:avLst/>
          </a:prstGeom>
          <a:solidFill>
            <a:srgbClr val="FFFFCC"/>
          </a:solidFill>
          <a:ln w="9525">
            <a:solidFill>
              <a:srgbClr val="CC3399"/>
            </a:solidFill>
            <a:miter lim="800000"/>
          </a:ln>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spcBef>
                <a:spcPct val="50000"/>
              </a:spcBef>
            </a:pPr>
            <a:r>
              <a:rPr kumimoji="0" lang="zh-CN" altLang="en-US" sz="2400" smtClean="0">
                <a:solidFill>
                  <a:srgbClr val="0000FF"/>
                </a:solidFill>
                <a:latin typeface="Arial" panose="020B0604020202020204" pitchFamily="34" charset="0"/>
                <a:ea typeface="宋体" panose="02010600030101010101" pitchFamily="2" charset="-122"/>
              </a:rPr>
              <a:t>规律</a:t>
            </a:r>
            <a:r>
              <a:rPr kumimoji="0" lang="en-US" altLang="zh-CN" sz="2400" smtClean="0">
                <a:solidFill>
                  <a:srgbClr val="0000FF"/>
                </a:solidFill>
                <a:latin typeface="Arial" panose="020B0604020202020204" pitchFamily="34" charset="0"/>
                <a:ea typeface="宋体" panose="02010600030101010101" pitchFamily="2" charset="-122"/>
              </a:rPr>
              <a:t>1</a:t>
            </a:r>
            <a:r>
              <a:rPr kumimoji="0" lang="zh-CN" altLang="en-US" sz="2400" smtClean="0">
                <a:solidFill>
                  <a:srgbClr val="0000FF"/>
                </a:solidFill>
                <a:latin typeface="Arial" panose="020B0604020202020204" pitchFamily="34" charset="0"/>
                <a:ea typeface="宋体" panose="02010600030101010101" pitchFamily="2" charset="-122"/>
              </a:rPr>
              <a:t>：</a:t>
            </a:r>
            <a:r>
              <a:rPr kumimoji="0" lang="zh-CN" altLang="en-US" sz="2400" smtClean="0">
                <a:latin typeface="Arial" panose="020B0604020202020204" pitchFamily="34" charset="0"/>
                <a:ea typeface="宋体" panose="02010600030101010101" pitchFamily="2" charset="-122"/>
              </a:rPr>
              <a:t>带电粒子</a:t>
            </a:r>
            <a:r>
              <a:rPr kumimoji="0" lang="zh-CN" altLang="en-US" sz="2400" smtClean="0">
                <a:solidFill>
                  <a:srgbClr val="000000"/>
                </a:solidFill>
                <a:latin typeface="Arial" panose="020B0604020202020204" pitchFamily="34" charset="0"/>
                <a:ea typeface="宋体" panose="02010600030101010101" pitchFamily="2" charset="-122"/>
              </a:rPr>
              <a:t>在磁场中</a:t>
            </a:r>
            <a:r>
              <a:rPr kumimoji="0" lang="zh-CN" altLang="en-US" sz="2400" smtClean="0">
                <a:latin typeface="Arial" panose="020B0604020202020204" pitchFamily="34" charset="0"/>
                <a:ea typeface="宋体" panose="02010600030101010101" pitchFamily="2" charset="-122"/>
              </a:rPr>
              <a:t>沿</a:t>
            </a:r>
            <a:r>
              <a:rPr kumimoji="0" lang="zh-CN" altLang="en-US" sz="2400" smtClean="0">
                <a:solidFill>
                  <a:srgbClr val="000000"/>
                </a:solidFill>
                <a:latin typeface="Arial" panose="020B0604020202020204" pitchFamily="34" charset="0"/>
                <a:ea typeface="宋体" panose="02010600030101010101" pitchFamily="2" charset="-122"/>
              </a:rPr>
              <a:t>某一特定直线方向运动时</a:t>
            </a:r>
            <a:r>
              <a:rPr kumimoji="0" lang="zh-CN" altLang="en-US" sz="2400" smtClean="0">
                <a:latin typeface="Arial" panose="020B0604020202020204" pitchFamily="34" charset="0"/>
                <a:ea typeface="宋体" panose="02010600030101010101" pitchFamily="2" charset="-122"/>
              </a:rPr>
              <a:t>不受力</a:t>
            </a:r>
            <a:r>
              <a:rPr kumimoji="0" lang="zh-CN" altLang="en-US" sz="2400" smtClean="0">
                <a:solidFill>
                  <a:srgbClr val="000000"/>
                </a:solidFill>
                <a:latin typeface="Arial" panose="020B0604020202020204" pitchFamily="34" charset="0"/>
                <a:ea typeface="宋体" panose="02010600030101010101" pitchFamily="2" charset="-122"/>
              </a:rPr>
              <a:t>，此直线方向与电荷正负无关。</a:t>
            </a:r>
            <a:endParaRPr kumimoji="0" lang="en-US" altLang="zh-CN" sz="2400" smtClean="0">
              <a:solidFill>
                <a:srgbClr val="000000"/>
              </a:solidFill>
              <a:latin typeface="Arial" panose="020B0604020202020204" pitchFamily="34" charset="0"/>
              <a:ea typeface="宋体" panose="02010600030101010101" pitchFamily="2" charset="-122"/>
            </a:endParaRPr>
          </a:p>
        </p:txBody>
      </p:sp>
      <p:grpSp>
        <p:nvGrpSpPr>
          <p:cNvPr id="70" name="Group 23"/>
          <p:cNvGrpSpPr/>
          <p:nvPr/>
        </p:nvGrpSpPr>
        <p:grpSpPr bwMode="auto">
          <a:xfrm>
            <a:off x="334052" y="3702865"/>
            <a:ext cx="5203573" cy="1200150"/>
            <a:chOff x="2880" y="330"/>
            <a:chExt cx="2688" cy="756"/>
          </a:xfrm>
        </p:grpSpPr>
        <p:sp>
          <p:nvSpPr>
            <p:cNvPr id="71" name="Rectangle 3"/>
            <p:cNvSpPr>
              <a:spLocks noChangeArrowheads="1"/>
            </p:cNvSpPr>
            <p:nvPr/>
          </p:nvSpPr>
          <p:spPr bwMode="auto">
            <a:xfrm>
              <a:off x="2880" y="330"/>
              <a:ext cx="2688" cy="756"/>
            </a:xfrm>
            <a:prstGeom prst="rect">
              <a:avLst/>
            </a:prstGeom>
            <a:solidFill>
              <a:schemeClr val="accent1">
                <a:lumMod val="20000"/>
                <a:lumOff val="80000"/>
              </a:schemeClr>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 </a:t>
              </a:r>
              <a:r>
                <a:rPr kumimoji="0" lang="zh-CN" altLang="en-US" sz="2400" b="1" i="0" u="none" strike="noStrike" kern="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rPr>
                <a:t>规律</a:t>
              </a:r>
              <a:r>
                <a:rPr kumimoji="0" lang="en-US" altLang="zh-CN" sz="2400" b="1" i="0" u="none" strike="noStrike" kern="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rPr>
                <a:t>2</a:t>
              </a:r>
              <a:r>
                <a:rPr kumimoji="0" lang="zh-CN" altLang="en-US" sz="2400" b="1" i="0" u="none" strike="noStrike" kern="0" cap="none" spc="0" normalizeH="0" baseline="0" noProof="0" smtClean="0">
                  <a:ln>
                    <a:noFill/>
                  </a:ln>
                  <a:solidFill>
                    <a:srgbClr val="0000FF"/>
                  </a:solidFill>
                  <a:effectLst/>
                  <a:uLnTx/>
                  <a:uFillTx/>
                  <a:latin typeface="Arial" panose="020B0604020202020204" pitchFamily="34" charset="0"/>
                  <a:ea typeface="宋体" panose="02010600030101010101" pitchFamily="2" charset="-122"/>
                </a:rPr>
                <a:t>：</a:t>
              </a:r>
              <a:r>
                <a:rPr kumimoji="0" lang="zh-CN" altLang="en-US"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带电粒子在磁场中沿其他方向运动时受力 </a:t>
              </a:r>
              <a:r>
                <a:rPr kumimoji="0" lang="zh-CN" altLang="en-US" sz="2400" b="1" i="0" u="none" strike="noStrike" kern="0" cap="none" spc="0" normalizeH="0" baseline="0" noProof="0" smtClean="0">
                  <a:ln>
                    <a:noFill/>
                  </a:ln>
                  <a:solidFill>
                    <a:srgbClr val="CC0000"/>
                  </a:solidFill>
                  <a:effectLst/>
                  <a:uLnTx/>
                  <a:uFillTx/>
                  <a:latin typeface="Arial" panose="020B0604020202020204" pitchFamily="34" charset="0"/>
                  <a:ea typeface="宋体" panose="02010600030101010101" pitchFamily="2" charset="-122"/>
                </a:rPr>
                <a:t>垂直</a:t>
              </a:r>
              <a:r>
                <a:rPr kumimoji="0" lang="zh-CN" altLang="en-US"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rPr>
                <a:t>于     与特定直线所组成的平面。</a:t>
              </a:r>
              <a:endParaRPr kumimoji="0" lang="en-US" altLang="zh-CN" sz="2400" b="1" i="0" u="none" strike="noStrike" kern="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endParaRPr>
            </a:p>
          </p:txBody>
        </p:sp>
        <p:graphicFrame>
          <p:nvGraphicFramePr>
            <p:cNvPr id="73" name="Object 5"/>
            <p:cNvGraphicFramePr>
              <a:graphicFrameLocks noChangeAspect="1"/>
            </p:cNvGraphicFramePr>
            <p:nvPr/>
          </p:nvGraphicFramePr>
          <p:xfrm>
            <a:off x="4419" y="601"/>
            <a:ext cx="166" cy="213"/>
          </p:xfrm>
          <a:graphic>
            <a:graphicData uri="http://schemas.openxmlformats.org/presentationml/2006/ole">
              <mc:AlternateContent xmlns:mc="http://schemas.openxmlformats.org/markup-compatibility/2006">
                <mc:Choice xmlns:v="urn:schemas-microsoft-com:vml" Requires="v">
                  <p:oleObj spid="_x0000_s35224" name="Equation" r:id="rId18" imgW="177800" imgH="228600" progId="Equation.3">
                    <p:embed/>
                  </p:oleObj>
                </mc:Choice>
                <mc:Fallback>
                  <p:oleObj name="Equation" r:id="rId18" imgW="177800" imgH="228600" progId="Equation.3">
                    <p:embed/>
                    <p:pic>
                      <p:nvPicPr>
                        <p:cNvPr id="0" name="Object 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9" y="601"/>
                          <a:ext cx="166"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5" name="Rectangle 6"/>
          <p:cNvSpPr>
            <a:spLocks noChangeArrowheads="1"/>
          </p:cNvSpPr>
          <p:nvPr/>
        </p:nvSpPr>
        <p:spPr bwMode="auto">
          <a:xfrm>
            <a:off x="325211" y="5085184"/>
            <a:ext cx="5203573" cy="830997"/>
          </a:xfrm>
          <a:prstGeom prst="rect">
            <a:avLst/>
          </a:prstGeom>
          <a:solidFill>
            <a:schemeClr val="accent5">
              <a:lumMod val="20000"/>
              <a:lumOff val="80000"/>
            </a:schemeClr>
          </a:solidFill>
          <a:ln w="12700">
            <a:solidFill>
              <a:schemeClr val="accent6">
                <a:lumMod val="50000"/>
              </a:schemeClr>
            </a:solidFill>
          </a:ln>
          <a:effec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spcBef>
                <a:spcPct val="50000"/>
              </a:spcBef>
            </a:pPr>
            <a:r>
              <a:rPr kumimoji="0" lang="zh-CN" altLang="en-US" sz="2400" smtClean="0">
                <a:solidFill>
                  <a:srgbClr val="0000FF"/>
                </a:solidFill>
                <a:latin typeface="Arial" panose="020B0604020202020204" pitchFamily="34" charset="0"/>
                <a:ea typeface="宋体" panose="02010600030101010101" pitchFamily="2" charset="-122"/>
              </a:rPr>
              <a:t>规律</a:t>
            </a:r>
            <a:r>
              <a:rPr kumimoji="0" lang="en-US" altLang="zh-CN" sz="2400" smtClean="0">
                <a:solidFill>
                  <a:srgbClr val="0000FF"/>
                </a:solidFill>
                <a:latin typeface="Arial" panose="020B0604020202020204" pitchFamily="34" charset="0"/>
                <a:ea typeface="宋体" panose="02010600030101010101" pitchFamily="2" charset="-122"/>
              </a:rPr>
              <a:t>3</a:t>
            </a:r>
            <a:r>
              <a:rPr kumimoji="0" lang="zh-CN" altLang="en-US" sz="2400" smtClean="0">
                <a:solidFill>
                  <a:srgbClr val="0000FF"/>
                </a:solidFill>
                <a:latin typeface="Arial" panose="020B0604020202020204" pitchFamily="34" charset="0"/>
                <a:ea typeface="宋体" panose="02010600030101010101" pitchFamily="2" charset="-122"/>
              </a:rPr>
              <a:t>：</a:t>
            </a:r>
            <a:r>
              <a:rPr kumimoji="0" lang="zh-CN" altLang="en-US" sz="2400" smtClean="0">
                <a:solidFill>
                  <a:srgbClr val="000000"/>
                </a:solidFill>
                <a:latin typeface="Arial" panose="020B0604020202020204" pitchFamily="34" charset="0"/>
                <a:ea typeface="宋体" panose="02010600030101010101" pitchFamily="2" charset="-122"/>
              </a:rPr>
              <a:t>当带电粒子在磁场中</a:t>
            </a:r>
            <a:r>
              <a:rPr kumimoji="0" lang="zh-CN" altLang="en-US" sz="2400" smtClean="0">
                <a:solidFill>
                  <a:srgbClr val="0000FF"/>
                </a:solidFill>
                <a:latin typeface="Arial" panose="020B0604020202020204" pitchFamily="34" charset="0"/>
                <a:ea typeface="宋体" panose="02010600030101010101" pitchFamily="2" charset="-122"/>
              </a:rPr>
              <a:t>垂直</a:t>
            </a:r>
            <a:r>
              <a:rPr kumimoji="0" lang="zh-CN" altLang="en-US" sz="2400" smtClean="0">
                <a:solidFill>
                  <a:srgbClr val="000000"/>
                </a:solidFill>
                <a:latin typeface="Arial" panose="020B0604020202020204" pitchFamily="34" charset="0"/>
                <a:ea typeface="宋体" panose="02010600030101010101" pitchFamily="2" charset="-122"/>
              </a:rPr>
              <a:t>于此</a:t>
            </a:r>
            <a:r>
              <a:rPr kumimoji="0" lang="zh-CN" altLang="en-US" sz="2400" smtClean="0">
                <a:solidFill>
                  <a:srgbClr val="0000FF"/>
                </a:solidFill>
                <a:latin typeface="Arial" panose="020B0604020202020204" pitchFamily="34" charset="0"/>
                <a:ea typeface="宋体" panose="02010600030101010101" pitchFamily="2" charset="-122"/>
              </a:rPr>
              <a:t>特定直线运动</a:t>
            </a:r>
            <a:r>
              <a:rPr kumimoji="0" lang="zh-CN" altLang="en-US" sz="2400" smtClean="0">
                <a:solidFill>
                  <a:srgbClr val="000000"/>
                </a:solidFill>
                <a:latin typeface="Arial" panose="020B0604020202020204" pitchFamily="34" charset="0"/>
                <a:ea typeface="宋体" panose="02010600030101010101" pitchFamily="2" charset="-122"/>
              </a:rPr>
              <a:t>时</a:t>
            </a:r>
            <a:r>
              <a:rPr kumimoji="0" lang="zh-CN" altLang="en-US" sz="2400" smtClean="0">
                <a:solidFill>
                  <a:srgbClr val="0000FF"/>
                </a:solidFill>
                <a:latin typeface="Arial" panose="020B0604020202020204" pitchFamily="34" charset="0"/>
                <a:ea typeface="宋体" panose="02010600030101010101" pitchFamily="2" charset="-122"/>
              </a:rPr>
              <a:t>受力最大。</a:t>
            </a:r>
            <a:endParaRPr kumimoji="0" lang="en-US" altLang="zh-CN" sz="2400" smtClean="0">
              <a:solidFill>
                <a:srgbClr val="0000FF"/>
              </a:solidFill>
              <a:latin typeface="Arial" panose="020B0604020202020204" pitchFamily="34" charset="0"/>
              <a:ea typeface="宋体" panose="02010600030101010101" pitchFamily="2" charset="-122"/>
            </a:endParaRPr>
          </a:p>
        </p:txBody>
      </p:sp>
      <p:sp>
        <p:nvSpPr>
          <p:cNvPr id="3" name="灯片编号占位符 2"/>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chemeClr val="accent3">
                    <a:lumMod val="50000"/>
                  </a:schemeClr>
                </a:solidFill>
                <a:latin typeface="Times New Roman" panose="02020603050405020304" pitchFamily="18" charset="0"/>
                <a:cs typeface="Times New Roman" panose="02020603050405020304" pitchFamily="18" charset="0"/>
              </a:rPr>
            </a:fld>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Tree>
    <p:controls>
      <mc:AlternateContent xmlns:mc="http://schemas.openxmlformats.org/markup-compatibility/2006">
        <mc:Choice xmlns:v="urn:schemas-microsoft-com:vml" Requires="v">
          <p:control spid="2051" name="" r:id="rId19" imgW="3223765" imgH="2841808"/>
        </mc:Choice>
        <mc:Fallback>
          <p:control name="" r:id="rId19" imgW="3223765" imgH="2841808">
            <p:pic>
              <p:nvPicPr>
                <p:cNvPr id="0" name="ShockwaveFlash1"/>
                <p:cNvPicPr preferRelativeResize="0">
                  <a:picLocks noChangeArrowheads="1" noChangeShapeType="1"/>
                </p:cNvPicPr>
                <p:nvPr/>
              </p:nvPicPr>
              <p:blipFill>
                <a:blip r:embed="rId20"/>
                <a:stretch>
                  <a:fillRect/>
                </a:stretch>
              </p:blipFill>
              <p:spPr bwMode="auto">
                <a:xfrm>
                  <a:off x="5699895" y="3323496"/>
                  <a:ext cx="3223765" cy="2841808"/>
                </a:xfrm>
                <a:prstGeom prst="rect">
                  <a:avLst/>
                </a:prstGeom>
                <a:noFill/>
                <a:ln w="9525">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blinds(vertical)">
                                      <p:cBhvr>
                                        <p:cTn id="7" dur="500"/>
                                        <p:tgtEl>
                                          <p:spTgt spid="6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checkerboard(across)">
                                      <p:cBhvr>
                                        <p:cTn id="12" dur="500"/>
                                        <p:tgtEl>
                                          <p:spTgt spid="68"/>
                                        </p:tgtEl>
                                      </p:cBhvr>
                                    </p:animEffect>
                                  </p:childTnLst>
                                </p:cTn>
                              </p:par>
                            </p:childTnLst>
                          </p:cTn>
                        </p:par>
                        <p:par>
                          <p:cTn id="13" fill="hold">
                            <p:stCondLst>
                              <p:cond delay="500"/>
                            </p:stCondLst>
                            <p:childTnLst>
                              <p:par>
                                <p:cTn id="14" presetID="5" presetClass="entr" presetSubtype="10" fill="hold" nodeType="after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checkerboard(across)">
                                      <p:cBhvr>
                                        <p:cTn id="16" dur="500"/>
                                        <p:tgtEl>
                                          <p:spTgt spid="32"/>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blinds(horizontal)">
                                      <p:cBhvr>
                                        <p:cTn id="25"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bldLvl="0" animBg="1" autoUpdateAnimBg="0"/>
      <p:bldP spid="75"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磁学概述</a:t>
            </a:r>
            <a:endParaRPr kumimoji="0" lang="zh-CN" altLang="en-US" sz="32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7" name="Rectangle 10"/>
          <p:cNvSpPr>
            <a:spLocks noChangeArrowheads="1"/>
          </p:cNvSpPr>
          <p:nvPr/>
        </p:nvSpPr>
        <p:spPr bwMode="auto">
          <a:xfrm flipV="1">
            <a:off x="1011172" y="692857"/>
            <a:ext cx="1760628" cy="54646"/>
          </a:xfrm>
          <a:prstGeom prst="rect">
            <a:avLst/>
          </a:prstGeom>
          <a:gradFill rotWithShape="1">
            <a:gsLst>
              <a:gs pos="0">
                <a:srgbClr val="24406E"/>
              </a:gs>
              <a:gs pos="50000">
                <a:srgbClr val="4D8AED"/>
              </a:gs>
              <a:gs pos="100000">
                <a:srgbClr val="24406E"/>
              </a:gs>
            </a:gsLst>
            <a:lin ang="5400000" scaled="1"/>
          </a:gra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30" name="Rectangle 62"/>
          <p:cNvSpPr/>
          <p:nvPr/>
        </p:nvSpPr>
        <p:spPr>
          <a:xfrm>
            <a:off x="3094010" y="975761"/>
            <a:ext cx="5891935" cy="1384995"/>
          </a:xfrm>
          <a:prstGeom prst="rect">
            <a:avLst/>
          </a:prstGeom>
          <a:noFill/>
          <a:ln w="9525">
            <a:noFill/>
          </a:ln>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1" lang="en-US" altLang="zh-CN"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1600</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年，英国医生吉尔伯特出版专著</a:t>
            </a:r>
            <a:r>
              <a:rPr kumimoji="1" lang="en-US" altLang="zh-CN"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论磁</a:t>
            </a:r>
            <a:r>
              <a:rPr kumimoji="1" lang="en-US" altLang="zh-CN"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，使磁学从经验转变为科学；</a:t>
            </a:r>
            <a:endParaRPr kumimoji="1"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3527" y="1087838"/>
            <a:ext cx="2749026" cy="3080184"/>
          </a:xfrm>
          <a:prstGeom prst="rect">
            <a:avLst/>
          </a:prstGeom>
        </p:spPr>
      </p:pic>
      <p:sp>
        <p:nvSpPr>
          <p:cNvPr id="33" name="Rectangle 9"/>
          <p:cNvSpPr>
            <a:spLocks noChangeArrowheads="1"/>
          </p:cNvSpPr>
          <p:nvPr/>
        </p:nvSpPr>
        <p:spPr bwMode="auto">
          <a:xfrm>
            <a:off x="323527" y="5254277"/>
            <a:ext cx="54006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algn="just" eaLnBrk="1" hangingPunct="1"/>
            <a:r>
              <a:rPr lang="zh-CN" altLang="en-US" sz="2600" smtClean="0">
                <a:solidFill>
                  <a:srgbClr val="000066"/>
                </a:solidFill>
                <a:latin typeface="楷体_GB2312" pitchFamily="49" charset="-122"/>
              </a:rPr>
              <a:t>但他认为电和磁是两种截然不同的自然现象。</a:t>
            </a:r>
            <a:endParaRPr lang="zh-CN" altLang="en-US" sz="2600" smtClean="0">
              <a:solidFill>
                <a:srgbClr val="000066"/>
              </a:solidFill>
              <a:latin typeface="楷体_GB2312" pitchFamily="49" charset="-122"/>
            </a:endParaRPr>
          </a:p>
        </p:txBody>
      </p:sp>
      <p:sp>
        <p:nvSpPr>
          <p:cNvPr id="4" name="矩形 3"/>
          <p:cNvSpPr/>
          <p:nvPr/>
        </p:nvSpPr>
        <p:spPr>
          <a:xfrm>
            <a:off x="0" y="4304411"/>
            <a:ext cx="4032448" cy="707886"/>
          </a:xfrm>
          <a:prstGeom prst="rect">
            <a:avLst/>
          </a:prstGeom>
        </p:spPr>
        <p:txBody>
          <a:bodyPr wrap="square">
            <a:spAutoFit/>
          </a:bodyPr>
          <a:lstStyle/>
          <a:p>
            <a:r>
              <a:rPr lang="zh-CN" altLang="en-US" sz="2000" b="1">
                <a:solidFill>
                  <a:srgbClr val="333333"/>
                </a:solidFill>
                <a:latin typeface="宋体" panose="02010600030101010101" pitchFamily="2" charset="-122"/>
              </a:rPr>
              <a:t>吉尔伯特（</a:t>
            </a:r>
            <a:r>
              <a:rPr lang="en-US" altLang="zh-CN" sz="2000" b="1">
                <a:solidFill>
                  <a:srgbClr val="333333"/>
                </a:solidFill>
                <a:latin typeface="宋体" panose="02010600030101010101" pitchFamily="2" charset="-122"/>
              </a:rPr>
              <a:t>1544</a:t>
            </a:r>
            <a:r>
              <a:rPr lang="zh-CN" altLang="en-US" sz="2000" b="1">
                <a:solidFill>
                  <a:srgbClr val="333333"/>
                </a:solidFill>
                <a:latin typeface="宋体" panose="02010600030101010101" pitchFamily="2" charset="-122"/>
              </a:rPr>
              <a:t>～</a:t>
            </a:r>
            <a:r>
              <a:rPr lang="en-US" altLang="zh-CN" sz="2000" b="1">
                <a:solidFill>
                  <a:srgbClr val="333333"/>
                </a:solidFill>
                <a:latin typeface="宋体" panose="02010600030101010101" pitchFamily="2" charset="-122"/>
              </a:rPr>
              <a:t>1603</a:t>
            </a:r>
            <a:r>
              <a:rPr lang="zh-CN" altLang="en-US" sz="2000" b="1" smtClean="0">
                <a:solidFill>
                  <a:srgbClr val="333333"/>
                </a:solidFill>
                <a:latin typeface="宋体" panose="02010600030101010101" pitchFamily="2" charset="-122"/>
              </a:rPr>
              <a:t>）英</a:t>
            </a:r>
            <a:r>
              <a:rPr lang="zh-CN" altLang="en-US" sz="2000" b="1">
                <a:solidFill>
                  <a:srgbClr val="333333"/>
                </a:solidFill>
                <a:latin typeface="宋体" panose="02010600030101010101" pitchFamily="2" charset="-122"/>
              </a:rPr>
              <a:t>国著名的医生、物理学家</a:t>
            </a:r>
            <a:endParaRPr lang="zh-CN" altLang="en-US" sz="2000" b="1">
              <a:latin typeface="宋体" panose="02010600030101010101" pitchFamily="2" charset="-122"/>
            </a:endParaRPr>
          </a:p>
        </p:txBody>
      </p:sp>
      <p:sp>
        <p:nvSpPr>
          <p:cNvPr id="6" name="矩形 5"/>
          <p:cNvSpPr/>
          <p:nvPr/>
        </p:nvSpPr>
        <p:spPr>
          <a:xfrm>
            <a:off x="3345644" y="2360756"/>
            <a:ext cx="5640301" cy="892552"/>
          </a:xfrm>
          <a:prstGeom prst="rect">
            <a:avLst/>
          </a:prstGeom>
        </p:spPr>
        <p:txBody>
          <a:bodyPr wrap="square">
            <a:spAutoFit/>
          </a:bodyPr>
          <a:lstStyle/>
          <a:p>
            <a:r>
              <a:rPr lang="zh-CN" altLang="en-US" sz="2600" b="1">
                <a:solidFill>
                  <a:srgbClr val="002060"/>
                </a:solidFill>
              </a:rPr>
              <a:t>书中的所有结论都是建立在观察与实验基础</a:t>
            </a:r>
            <a:r>
              <a:rPr lang="zh-CN" altLang="en-US" sz="2600" b="1">
                <a:solidFill>
                  <a:srgbClr val="002060"/>
                </a:solidFill>
              </a:rPr>
              <a:t>上</a:t>
            </a:r>
            <a:r>
              <a:rPr lang="zh-CN" altLang="en-US" sz="2600" b="1" smtClean="0">
                <a:solidFill>
                  <a:srgbClr val="002060"/>
                </a:solidFill>
              </a:rPr>
              <a:t>的；</a:t>
            </a:r>
            <a:endParaRPr lang="zh-CN" altLang="en-US" sz="2600" b="1">
              <a:solidFill>
                <a:srgbClr val="002060"/>
              </a:solidFill>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793" y="3121448"/>
            <a:ext cx="2486496" cy="31969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3"/>
                                        </p:tgtEl>
                                        <p:attrNameLst>
                                          <p:attrName>style.visibility</p:attrName>
                                        </p:attrNameLst>
                                      </p:cBhvr>
                                      <p:to>
                                        <p:strVal val="visible"/>
                                      </p:to>
                                    </p:set>
                                    <p:anim calcmode="lin" valueType="num">
                                      <p:cBhvr additive="base">
                                        <p:cTn id="24" dur="500" fill="hold"/>
                                        <p:tgtEl>
                                          <p:spTgt spid="33"/>
                                        </p:tgtEl>
                                        <p:attrNameLst>
                                          <p:attrName>ppt_x</p:attrName>
                                        </p:attrNameLst>
                                      </p:cBhvr>
                                      <p:tavLst>
                                        <p:tav tm="0">
                                          <p:val>
                                            <p:strVal val="#ppt_x"/>
                                          </p:val>
                                        </p:tav>
                                        <p:tav tm="100000">
                                          <p:val>
                                            <p:strVal val="#ppt_x"/>
                                          </p:val>
                                        </p:tav>
                                      </p:tavLst>
                                    </p:anim>
                                    <p:anim calcmode="lin" valueType="num">
                                      <p:cBhvr additive="base">
                                        <p:cTn id="25"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37914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二、磁场与磁感应强度</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9" name="矩形 4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30" name="Text Box 22"/>
          <p:cNvSpPr txBox="1">
            <a:spLocks noChangeArrowheads="1"/>
          </p:cNvSpPr>
          <p:nvPr/>
        </p:nvSpPr>
        <p:spPr bwMode="auto">
          <a:xfrm>
            <a:off x="421239" y="836712"/>
            <a:ext cx="502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2.</a:t>
            </a:r>
            <a:r>
              <a:rPr kumimoji="0" lang="zh-CN" altLang="en-US" sz="28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  磁感应强度</a:t>
            </a:r>
            <a:endParaRPr kumimoji="0" lang="zh-CN" altLang="en-US" sz="28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31" name="Object 23"/>
          <p:cNvGraphicFramePr>
            <a:graphicFrameLocks noChangeAspect="1"/>
          </p:cNvGraphicFramePr>
          <p:nvPr/>
        </p:nvGraphicFramePr>
        <p:xfrm>
          <a:off x="2709620" y="784324"/>
          <a:ext cx="452438" cy="571500"/>
        </p:xfrm>
        <a:graphic>
          <a:graphicData uri="http://schemas.openxmlformats.org/presentationml/2006/ole">
            <mc:AlternateContent xmlns:mc="http://schemas.openxmlformats.org/markup-compatibility/2006">
              <mc:Choice xmlns:v="urn:schemas-microsoft-com:vml" Requires="v">
                <p:oleObj spid="_x0000_s36098" name="公式" r:id="rId1" imgW="152400" imgH="190500" progId="Equation.3">
                  <p:embed/>
                </p:oleObj>
              </mc:Choice>
              <mc:Fallback>
                <p:oleObj name="公式" r:id="rId1" imgW="152400" imgH="190500" progId="Equation.3">
                  <p:embed/>
                  <p:pic>
                    <p:nvPicPr>
                      <p:cNvPr id="0" name="Object 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620" y="784324"/>
                        <a:ext cx="452438"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 name="Rectangle 16"/>
          <p:cNvSpPr>
            <a:spLocks noChangeArrowheads="1"/>
          </p:cNvSpPr>
          <p:nvPr/>
        </p:nvSpPr>
        <p:spPr bwMode="auto">
          <a:xfrm>
            <a:off x="759167" y="1467830"/>
            <a:ext cx="4876800" cy="997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342900" marR="0" lvl="0" indent="-342900" algn="l" defTabSz="914400" rtl="0" eaLnBrk="1" fontAlgn="base" latinLnBrk="0" hangingPunct="1">
              <a:lnSpc>
                <a:spcPct val="80000"/>
              </a:lnSpc>
              <a:spcBef>
                <a:spcPct val="50000"/>
              </a:spcBef>
              <a:spcAft>
                <a:spcPct val="0"/>
              </a:spcAft>
              <a:buClrTx/>
              <a:buSzTx/>
              <a:buFont typeface="Wingdings" panose="05000000000000000000" pitchFamily="2" charset="2"/>
              <a:buChar char="Ø"/>
              <a:defRPr/>
            </a:pP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定义     ：</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50000"/>
              </a:spcBef>
              <a:spcAft>
                <a:spcPct val="0"/>
              </a:spcAft>
              <a:buClrTx/>
              <a:buSzTx/>
              <a:buFontTx/>
              <a:buNone/>
              <a:defRPr/>
            </a:pP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        大小：     </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aphicFrame>
        <p:nvGraphicFramePr>
          <p:cNvPr id="78" name="Object 18"/>
          <p:cNvGraphicFramePr>
            <a:graphicFrameLocks noChangeAspect="1"/>
          </p:cNvGraphicFramePr>
          <p:nvPr/>
        </p:nvGraphicFramePr>
        <p:xfrm>
          <a:off x="1979712" y="1474599"/>
          <a:ext cx="304800" cy="360363"/>
        </p:xfrm>
        <a:graphic>
          <a:graphicData uri="http://schemas.openxmlformats.org/presentationml/2006/ole">
            <mc:AlternateContent xmlns:mc="http://schemas.openxmlformats.org/markup-compatibility/2006">
              <mc:Choice xmlns:v="urn:schemas-microsoft-com:vml" Requires="v">
                <p:oleObj spid="_x0000_s36099" name="公式" r:id="rId3" imgW="215900" imgH="266065" progId="Equation.3">
                  <p:embed/>
                </p:oleObj>
              </mc:Choice>
              <mc:Fallback>
                <p:oleObj name="公式" r:id="rId3" imgW="215900" imgH="266065"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1474599"/>
                        <a:ext cx="3048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 name="Object 19"/>
          <p:cNvGraphicFramePr>
            <a:graphicFrameLocks noChangeAspect="1"/>
          </p:cNvGraphicFramePr>
          <p:nvPr/>
        </p:nvGraphicFramePr>
        <p:xfrm>
          <a:off x="2645585" y="1986785"/>
          <a:ext cx="1558647" cy="1047615"/>
        </p:xfrm>
        <a:graphic>
          <a:graphicData uri="http://schemas.openxmlformats.org/presentationml/2006/ole">
            <mc:AlternateContent xmlns:mc="http://schemas.openxmlformats.org/markup-compatibility/2006">
              <mc:Choice xmlns:v="urn:schemas-microsoft-com:vml" Requires="v">
                <p:oleObj spid="_x0000_s36100" name="Equation" r:id="rId5" imgW="977900" imgH="660400" progId="Equation.3">
                  <p:embed/>
                </p:oleObj>
              </mc:Choice>
              <mc:Fallback>
                <p:oleObj name="Equation" r:id="rId5" imgW="977900" imgH="660400" progId="Equation.3">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5585" y="1986785"/>
                        <a:ext cx="1558647" cy="1047615"/>
                      </a:xfrm>
                      <a:prstGeom prst="rect">
                        <a:avLst/>
                      </a:prstGeom>
                      <a:noFill/>
                      <a:ln w="28575">
                        <a:solidFill>
                          <a:srgbClr val="CC0000"/>
                        </a:solidFill>
                        <a:miter lim="800000"/>
                        <a:headEnd/>
                        <a:tailEnd/>
                      </a:ln>
                      <a:effectLst/>
                    </p:spPr>
                  </p:pic>
                </p:oleObj>
              </mc:Fallback>
            </mc:AlternateContent>
          </a:graphicData>
        </a:graphic>
      </p:graphicFrame>
      <p:grpSp>
        <p:nvGrpSpPr>
          <p:cNvPr id="80" name="Group 27"/>
          <p:cNvGrpSpPr/>
          <p:nvPr/>
        </p:nvGrpSpPr>
        <p:grpSpPr bwMode="auto">
          <a:xfrm>
            <a:off x="1492706" y="4995916"/>
            <a:ext cx="4522786" cy="523875"/>
            <a:chOff x="2568" y="3929"/>
            <a:chExt cx="2849" cy="330"/>
          </a:xfrm>
        </p:grpSpPr>
        <p:sp>
          <p:nvSpPr>
            <p:cNvPr id="81" name="Text Box 21"/>
            <p:cNvSpPr txBox="1">
              <a:spLocks noChangeArrowheads="1"/>
            </p:cNvSpPr>
            <p:nvPr/>
          </p:nvSpPr>
          <p:spPr bwMode="auto">
            <a:xfrm>
              <a:off x="2568" y="3929"/>
              <a:ext cx="1512"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zh-CN"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单位</a:t>
              </a: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zh-CN" sz="2800" b="1" i="0" u="none" strike="noStrike" kern="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特斯拉</a:t>
              </a:r>
              <a:endParaRPr kumimoji="0" lang="zh-CN" altLang="en-US" sz="2800" b="1" i="0" u="none" strike="noStrike" kern="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graphicFrame>
          <p:nvGraphicFramePr>
            <p:cNvPr id="82" name="Object 22"/>
            <p:cNvGraphicFramePr>
              <a:graphicFrameLocks noChangeAspect="1"/>
            </p:cNvGraphicFramePr>
            <p:nvPr/>
          </p:nvGraphicFramePr>
          <p:xfrm>
            <a:off x="4133" y="3929"/>
            <a:ext cx="1284" cy="306"/>
          </p:xfrm>
          <a:graphic>
            <a:graphicData uri="http://schemas.openxmlformats.org/presentationml/2006/ole">
              <mc:AlternateContent xmlns:mc="http://schemas.openxmlformats.org/markup-compatibility/2006">
                <mc:Choice xmlns:v="urn:schemas-microsoft-com:vml" Requires="v">
                  <p:oleObj spid="_x0000_s36101" name="公式" r:id="rId7" imgW="1574800" imgH="304800" progId="Equation.3">
                    <p:embed/>
                  </p:oleObj>
                </mc:Choice>
                <mc:Fallback>
                  <p:oleObj name="公式" r:id="rId7" imgW="1574800" imgH="304800" progId="Equation.3">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33" y="3929"/>
                          <a:ext cx="1284" cy="306"/>
                        </a:xfrm>
                        <a:prstGeom prst="rect">
                          <a:avLst/>
                        </a:prstGeom>
                        <a:noFill/>
                        <a:ln w="9525">
                          <a:noFill/>
                          <a:miter lim="800000"/>
                          <a:headEnd/>
                          <a:tailEnd/>
                        </a:ln>
                        <a:effectLst/>
                      </p:spPr>
                    </p:pic>
                  </p:oleObj>
                </mc:Fallback>
              </mc:AlternateContent>
            </a:graphicData>
          </a:graphic>
        </p:graphicFrame>
      </p:grpSp>
      <p:sp>
        <p:nvSpPr>
          <p:cNvPr id="83" name="Rectangle 24"/>
          <p:cNvSpPr>
            <a:spLocks noChangeArrowheads="1"/>
          </p:cNvSpPr>
          <p:nvPr/>
        </p:nvSpPr>
        <p:spPr bwMode="auto">
          <a:xfrm>
            <a:off x="2481807" y="3392480"/>
            <a:ext cx="24479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Tx/>
              <a:buNone/>
              <a:defRPr/>
            </a:pPr>
            <a:r>
              <a:rPr kumimoji="0" lang="zh-CN" altLang="en-US" sz="2800" b="1" i="0" u="none" strike="noStrike" kern="0" cap="none" spc="0" normalizeH="0" baseline="0" noProof="0" smtClean="0">
                <a:ln>
                  <a:noFill/>
                </a:ln>
                <a:solidFill>
                  <a:srgbClr val="CC0000"/>
                </a:solidFill>
                <a:effectLst/>
                <a:uLnTx/>
                <a:uFillTx/>
                <a:latin typeface="Times New Roman" panose="02020603050405020304" pitchFamily="18" charset="0"/>
                <a:ea typeface="楷体_GB2312" pitchFamily="49" charset="-122"/>
                <a:cs typeface="+mn-cs"/>
              </a:rPr>
              <a:t>特定直线方向</a:t>
            </a:r>
            <a:endPar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84" name="Rectangle 26"/>
          <p:cNvSpPr>
            <a:spLocks noChangeArrowheads="1"/>
          </p:cNvSpPr>
          <p:nvPr/>
        </p:nvSpPr>
        <p:spPr bwMode="auto">
          <a:xfrm>
            <a:off x="1428056" y="3393463"/>
            <a:ext cx="11033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defRPr/>
            </a:pP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方向：</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pic>
        <p:nvPicPr>
          <p:cNvPr id="3" name="图片 2"/>
          <p:cNvPicPr>
            <a:picLocks noChangeAspect="1"/>
          </p:cNvPicPr>
          <p:nvPr/>
        </p:nvPicPr>
        <p:blipFill rotWithShape="1">
          <a:blip r:embed="rId9">
            <a:extLst>
              <a:ext uri="{28A0092B-C50C-407E-A947-70E740481C1C}">
                <a14:useLocalDpi xmlns:a14="http://schemas.microsoft.com/office/drawing/2010/main" val="0"/>
              </a:ext>
            </a:extLst>
          </a:blip>
          <a:srcRect r="2805"/>
          <a:stretch>
            <a:fillRect/>
          </a:stretch>
        </p:blipFill>
        <p:spPr>
          <a:xfrm>
            <a:off x="6296589" y="3516323"/>
            <a:ext cx="2548957" cy="2317254"/>
          </a:xfrm>
          <a:prstGeom prst="rect">
            <a:avLst/>
          </a:prstGeom>
        </p:spPr>
      </p:pic>
      <p:grpSp>
        <p:nvGrpSpPr>
          <p:cNvPr id="94" name="组合 93"/>
          <p:cNvGrpSpPr/>
          <p:nvPr/>
        </p:nvGrpSpPr>
        <p:grpSpPr>
          <a:xfrm>
            <a:off x="5627029" y="784324"/>
            <a:ext cx="3121435" cy="2716684"/>
            <a:chOff x="5638304" y="631302"/>
            <a:chExt cx="3290217" cy="2906707"/>
          </a:xfrm>
        </p:grpSpPr>
        <p:cxnSp>
          <p:nvCxnSpPr>
            <p:cNvPr id="5" name="直接箭头连接符 4"/>
            <p:cNvCxnSpPr/>
            <p:nvPr/>
          </p:nvCxnSpPr>
          <p:spPr>
            <a:xfrm flipH="1" flipV="1">
              <a:off x="6315126" y="1355824"/>
              <a:ext cx="14998" cy="144016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6300127" y="2787257"/>
              <a:ext cx="1628704" cy="0"/>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flipV="1">
              <a:off x="6330124" y="1986785"/>
              <a:ext cx="1071736" cy="800472"/>
            </a:xfrm>
            <a:prstGeom prst="straightConnector1">
              <a:avLst/>
            </a:prstGeom>
            <a:ln w="57150">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6300127" y="631302"/>
              <a:ext cx="29997" cy="2155955"/>
            </a:xfrm>
            <a:prstGeom prst="line">
              <a:avLst/>
            </a:prstGeom>
            <a:ln w="4762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6345122" y="1683036"/>
              <a:ext cx="1453578" cy="1078245"/>
            </a:xfrm>
            <a:prstGeom prst="line">
              <a:avLst/>
            </a:prstGeom>
            <a:ln w="47625">
              <a:solidFill>
                <a:schemeClr val="accent3">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V="1">
              <a:off x="6692128" y="2771174"/>
              <a:ext cx="1816305" cy="14714"/>
            </a:xfrm>
            <a:prstGeom prst="line">
              <a:avLst/>
            </a:prstGeom>
            <a:ln w="47625">
              <a:solidFill>
                <a:srgbClr val="7030A0"/>
              </a:solidFill>
              <a:prstDash val="dash"/>
            </a:ln>
          </p:spPr>
          <p:style>
            <a:lnRef idx="1">
              <a:schemeClr val="accent1"/>
            </a:lnRef>
            <a:fillRef idx="0">
              <a:schemeClr val="accent1"/>
            </a:fillRef>
            <a:effectRef idx="0">
              <a:schemeClr val="accent1"/>
            </a:effectRef>
            <a:fontRef idx="minor">
              <a:schemeClr val="tx1"/>
            </a:fontRef>
          </p:style>
        </p:cxnSp>
        <p:sp>
          <p:nvSpPr>
            <p:cNvPr id="89" name="椭圆 88"/>
            <p:cNvSpPr/>
            <p:nvPr/>
          </p:nvSpPr>
          <p:spPr>
            <a:xfrm>
              <a:off x="6257742" y="2665791"/>
              <a:ext cx="172653" cy="172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a:ea typeface="微软雅黑" panose="020B0503020204020204" charset="-122"/>
                <a:cs typeface="+mn-cs"/>
              </a:endParaRPr>
            </a:p>
          </p:txBody>
        </p:sp>
        <p:graphicFrame>
          <p:nvGraphicFramePr>
            <p:cNvPr id="90" name="Object 23"/>
            <p:cNvGraphicFramePr>
              <a:graphicFrameLocks noChangeAspect="1"/>
            </p:cNvGraphicFramePr>
            <p:nvPr/>
          </p:nvGraphicFramePr>
          <p:xfrm>
            <a:off x="5780044" y="695576"/>
            <a:ext cx="452438" cy="571500"/>
          </p:xfrm>
          <a:graphic>
            <a:graphicData uri="http://schemas.openxmlformats.org/presentationml/2006/ole">
              <mc:AlternateContent xmlns:mc="http://schemas.openxmlformats.org/markup-compatibility/2006">
                <mc:Choice xmlns:v="urn:schemas-microsoft-com:vml" Requires="v">
                  <p:oleObj spid="_x0000_s36102" name="Equation" r:id="rId10" imgW="3657600" imgH="4572000" progId="Equation.DSMT4">
                    <p:embed/>
                  </p:oleObj>
                </mc:Choice>
                <mc:Fallback>
                  <p:oleObj name="Equation" r:id="rId10" imgW="3657600" imgH="4572000" progId="Equation.DSMT4">
                    <p:embed/>
                    <p:pic>
                      <p:nvPicPr>
                        <p:cNvPr id="0" name="Object 23"/>
                        <p:cNvPicPr>
                          <a:picLocks noChangeAspect="1" noChangeArrowheads="1"/>
                        </p:cNvPicPr>
                        <p:nvPr/>
                      </p:nvPicPr>
                      <p:blipFill>
                        <a:blip r:embed="rId11"/>
                        <a:srcRect/>
                        <a:stretch>
                          <a:fillRect/>
                        </a:stretch>
                      </p:blipFill>
                      <p:spPr bwMode="auto">
                        <a:xfrm>
                          <a:off x="5780044" y="695576"/>
                          <a:ext cx="452438"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 name="Object 23"/>
            <p:cNvGraphicFramePr>
              <a:graphicFrameLocks noChangeAspect="1"/>
            </p:cNvGraphicFramePr>
            <p:nvPr/>
          </p:nvGraphicFramePr>
          <p:xfrm>
            <a:off x="7739918" y="1726858"/>
            <a:ext cx="377825" cy="495300"/>
          </p:xfrm>
          <a:graphic>
            <a:graphicData uri="http://schemas.openxmlformats.org/presentationml/2006/ole">
              <mc:AlternateContent xmlns:mc="http://schemas.openxmlformats.org/markup-compatibility/2006">
                <mc:Choice xmlns:v="urn:schemas-microsoft-com:vml" Requires="v">
                  <p:oleObj spid="_x0000_s36103" name="Equation" r:id="rId12" imgW="3048000" imgH="3962400" progId="Equation.DSMT4">
                    <p:embed/>
                  </p:oleObj>
                </mc:Choice>
                <mc:Fallback>
                  <p:oleObj name="Equation" r:id="rId12" imgW="3048000" imgH="3962400" progId="Equation.DSMT4">
                    <p:embed/>
                    <p:pic>
                      <p:nvPicPr>
                        <p:cNvPr id="0" name="Object 23"/>
                        <p:cNvPicPr>
                          <a:picLocks noChangeAspect="1" noChangeArrowheads="1"/>
                        </p:cNvPicPr>
                        <p:nvPr/>
                      </p:nvPicPr>
                      <p:blipFill>
                        <a:blip r:embed="rId13"/>
                        <a:srcRect/>
                        <a:stretch>
                          <a:fillRect/>
                        </a:stretch>
                      </p:blipFill>
                      <p:spPr bwMode="auto">
                        <a:xfrm>
                          <a:off x="7739918" y="1726858"/>
                          <a:ext cx="37782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 name="Object 23"/>
            <p:cNvGraphicFramePr>
              <a:graphicFrameLocks noChangeAspect="1"/>
            </p:cNvGraphicFramePr>
            <p:nvPr/>
          </p:nvGraphicFramePr>
          <p:xfrm>
            <a:off x="8136358" y="2814109"/>
            <a:ext cx="792163" cy="723900"/>
          </p:xfrm>
          <a:graphic>
            <a:graphicData uri="http://schemas.openxmlformats.org/presentationml/2006/ole">
              <mc:AlternateContent xmlns:mc="http://schemas.openxmlformats.org/markup-compatibility/2006">
                <mc:Choice xmlns:v="urn:schemas-microsoft-com:vml" Requires="v">
                  <p:oleObj spid="_x0000_s36104" name="Equation" r:id="rId14" imgW="6400800" imgH="5791200" progId="Equation.DSMT4">
                    <p:embed/>
                  </p:oleObj>
                </mc:Choice>
                <mc:Fallback>
                  <p:oleObj name="Equation" r:id="rId14" imgW="6400800" imgH="5791200" progId="Equation.DSMT4">
                    <p:embed/>
                    <p:pic>
                      <p:nvPicPr>
                        <p:cNvPr id="0" name="Object 23"/>
                        <p:cNvPicPr>
                          <a:picLocks noChangeAspect="1" noChangeArrowheads="1"/>
                        </p:cNvPicPr>
                        <p:nvPr/>
                      </p:nvPicPr>
                      <p:blipFill>
                        <a:blip r:embed="rId15"/>
                        <a:srcRect/>
                        <a:stretch>
                          <a:fillRect/>
                        </a:stretch>
                      </p:blipFill>
                      <p:spPr bwMode="auto">
                        <a:xfrm>
                          <a:off x="8136358" y="2814109"/>
                          <a:ext cx="792163"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 name="Object 23"/>
            <p:cNvGraphicFramePr>
              <a:graphicFrameLocks noChangeAspect="1"/>
            </p:cNvGraphicFramePr>
            <p:nvPr/>
          </p:nvGraphicFramePr>
          <p:xfrm>
            <a:off x="5638304" y="2643745"/>
            <a:ext cx="641350" cy="571500"/>
          </p:xfrm>
          <a:graphic>
            <a:graphicData uri="http://schemas.openxmlformats.org/presentationml/2006/ole">
              <mc:AlternateContent xmlns:mc="http://schemas.openxmlformats.org/markup-compatibility/2006">
                <mc:Choice xmlns:v="urn:schemas-microsoft-com:vml" Requires="v">
                  <p:oleObj spid="_x0000_s36105" name="Equation" r:id="rId16" imgW="5181600" imgH="4572000" progId="Equation.DSMT4">
                    <p:embed/>
                  </p:oleObj>
                </mc:Choice>
                <mc:Fallback>
                  <p:oleObj name="Equation" r:id="rId16" imgW="5181600" imgH="4572000" progId="Equation.DSMT4">
                    <p:embed/>
                    <p:pic>
                      <p:nvPicPr>
                        <p:cNvPr id="0" name="Object 23"/>
                        <p:cNvPicPr>
                          <a:picLocks noChangeAspect="1" noChangeArrowheads="1"/>
                        </p:cNvPicPr>
                        <p:nvPr/>
                      </p:nvPicPr>
                      <p:blipFill>
                        <a:blip r:embed="rId17"/>
                        <a:srcRect/>
                        <a:stretch>
                          <a:fillRect/>
                        </a:stretch>
                      </p:blipFill>
                      <p:spPr bwMode="auto">
                        <a:xfrm>
                          <a:off x="5638304" y="2643745"/>
                          <a:ext cx="641350" cy="571500"/>
                        </a:xfrm>
                        <a:prstGeom prst="rect">
                          <a:avLst/>
                        </a:prstGeom>
                        <a:noFill/>
                        <a:ln>
                          <a:noFill/>
                        </a:ln>
                        <a:effectLst/>
                      </p:spPr>
                    </p:pic>
                  </p:oleObj>
                </mc:Fallback>
              </mc:AlternateContent>
            </a:graphicData>
          </a:graphic>
        </p:graphicFrame>
      </p:grpSp>
      <p:sp>
        <p:nvSpPr>
          <p:cNvPr id="95" name="Text Box 21"/>
          <p:cNvSpPr txBox="1">
            <a:spLocks noChangeArrowheads="1"/>
          </p:cNvSpPr>
          <p:nvPr/>
        </p:nvSpPr>
        <p:spPr bwMode="auto">
          <a:xfrm>
            <a:off x="2481806" y="3916683"/>
            <a:ext cx="414498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6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同磁场的方向规定：</a:t>
            </a:r>
            <a:r>
              <a:rPr kumimoji="0" lang="zh-CN" altLang="en-US" sz="2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小磁针静止时 </a:t>
            </a:r>
            <a:r>
              <a:rPr kumimoji="0" lang="en-US" altLang="zh-CN" sz="26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N </a:t>
            </a:r>
            <a:r>
              <a:rPr kumimoji="0" lang="zh-CN" altLang="en-US" sz="2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极所指的方向。</a:t>
            </a:r>
            <a:endParaRPr kumimoji="0" lang="zh-CN" altLang="en-US" sz="2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chemeClr val="accent3">
                    <a:lumMod val="50000"/>
                  </a:schemeClr>
                </a:solidFill>
                <a:latin typeface="Times New Roman" panose="02020603050405020304" pitchFamily="18" charset="0"/>
                <a:cs typeface="Times New Roman" panose="02020603050405020304" pitchFamily="18" charset="0"/>
              </a:rPr>
            </a:fld>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 calcmode="lin" valueType="num">
                                      <p:cBhvr additive="base">
                                        <p:cTn id="7" dur="500" fill="hold"/>
                                        <p:tgtEl>
                                          <p:spTgt spid="78"/>
                                        </p:tgtEl>
                                        <p:attrNameLst>
                                          <p:attrName>ppt_x</p:attrName>
                                        </p:attrNameLst>
                                      </p:cBhvr>
                                      <p:tavLst>
                                        <p:tav tm="0">
                                          <p:val>
                                            <p:strVal val="#ppt_x"/>
                                          </p:val>
                                        </p:tav>
                                        <p:tav tm="100000">
                                          <p:val>
                                            <p:strVal val="#ppt_x"/>
                                          </p:val>
                                        </p:tav>
                                      </p:tavLst>
                                    </p:anim>
                                    <p:anim calcmode="lin" valueType="num">
                                      <p:cBhvr additive="base">
                                        <p:cTn id="8" dur="500" fill="hold"/>
                                        <p:tgtEl>
                                          <p:spTgt spid="7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7"/>
                                        </p:tgtEl>
                                        <p:attrNameLst>
                                          <p:attrName>style.visibility</p:attrName>
                                        </p:attrNameLst>
                                      </p:cBhvr>
                                      <p:to>
                                        <p:strVal val="visible"/>
                                      </p:to>
                                    </p:set>
                                    <p:anim calcmode="lin" valueType="num">
                                      <p:cBhvr additive="base">
                                        <p:cTn id="11" dur="500" fill="hold"/>
                                        <p:tgtEl>
                                          <p:spTgt spid="77"/>
                                        </p:tgtEl>
                                        <p:attrNameLst>
                                          <p:attrName>ppt_x</p:attrName>
                                        </p:attrNameLst>
                                      </p:cBhvr>
                                      <p:tavLst>
                                        <p:tav tm="0">
                                          <p:val>
                                            <p:strVal val="#ppt_x"/>
                                          </p:val>
                                        </p:tav>
                                        <p:tav tm="100000">
                                          <p:val>
                                            <p:strVal val="#ppt_x"/>
                                          </p:val>
                                        </p:tav>
                                      </p:tavLst>
                                    </p:anim>
                                    <p:anim calcmode="lin" valueType="num">
                                      <p:cBhvr additive="base">
                                        <p:cTn id="12"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anim calcmode="lin" valueType="num">
                                      <p:cBhvr additive="base">
                                        <p:cTn id="17" dur="500" fill="hold"/>
                                        <p:tgtEl>
                                          <p:spTgt spid="79"/>
                                        </p:tgtEl>
                                        <p:attrNameLst>
                                          <p:attrName>ppt_x</p:attrName>
                                        </p:attrNameLst>
                                      </p:cBhvr>
                                      <p:tavLst>
                                        <p:tav tm="0">
                                          <p:val>
                                            <p:strVal val="#ppt_x"/>
                                          </p:val>
                                        </p:tav>
                                        <p:tav tm="100000">
                                          <p:val>
                                            <p:strVal val="#ppt_x"/>
                                          </p:val>
                                        </p:tav>
                                      </p:tavLst>
                                    </p:anim>
                                    <p:anim calcmode="lin" valueType="num">
                                      <p:cBhvr additive="base">
                                        <p:cTn id="18"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4"/>
                                        </p:tgtEl>
                                        <p:attrNameLst>
                                          <p:attrName>style.visibility</p:attrName>
                                        </p:attrNameLst>
                                      </p:cBhvr>
                                      <p:to>
                                        <p:strVal val="visible"/>
                                      </p:to>
                                    </p:set>
                                    <p:anim calcmode="lin" valueType="num">
                                      <p:cBhvr additive="base">
                                        <p:cTn id="23" dur="500" fill="hold"/>
                                        <p:tgtEl>
                                          <p:spTgt spid="84"/>
                                        </p:tgtEl>
                                        <p:attrNameLst>
                                          <p:attrName>ppt_x</p:attrName>
                                        </p:attrNameLst>
                                      </p:cBhvr>
                                      <p:tavLst>
                                        <p:tav tm="0">
                                          <p:val>
                                            <p:strVal val="#ppt_x"/>
                                          </p:val>
                                        </p:tav>
                                        <p:tav tm="100000">
                                          <p:val>
                                            <p:strVal val="#ppt_x"/>
                                          </p:val>
                                        </p:tav>
                                      </p:tavLst>
                                    </p:anim>
                                    <p:anim calcmode="lin" valueType="num">
                                      <p:cBhvr additive="base">
                                        <p:cTn id="24" dur="500" fill="hold"/>
                                        <p:tgtEl>
                                          <p:spTgt spid="8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83"/>
                                        </p:tgtEl>
                                        <p:attrNameLst>
                                          <p:attrName>style.visibility</p:attrName>
                                        </p:attrNameLst>
                                      </p:cBhvr>
                                      <p:to>
                                        <p:strVal val="visible"/>
                                      </p:to>
                                    </p:set>
                                    <p:anim calcmode="lin" valueType="num">
                                      <p:cBhvr additive="base">
                                        <p:cTn id="27" dur="500" fill="hold"/>
                                        <p:tgtEl>
                                          <p:spTgt spid="83"/>
                                        </p:tgtEl>
                                        <p:attrNameLst>
                                          <p:attrName>ppt_x</p:attrName>
                                        </p:attrNameLst>
                                      </p:cBhvr>
                                      <p:tavLst>
                                        <p:tav tm="0">
                                          <p:val>
                                            <p:strVal val="#ppt_x"/>
                                          </p:val>
                                        </p:tav>
                                        <p:tav tm="100000">
                                          <p:val>
                                            <p:strVal val="#ppt_x"/>
                                          </p:val>
                                        </p:tav>
                                      </p:tavLst>
                                    </p:anim>
                                    <p:anim calcmode="lin" valueType="num">
                                      <p:cBhvr additive="base">
                                        <p:cTn id="28" dur="500" fill="hold"/>
                                        <p:tgtEl>
                                          <p:spTgt spid="83"/>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4"/>
                                        </p:tgtEl>
                                        <p:attrNameLst>
                                          <p:attrName>style.visibility</p:attrName>
                                        </p:attrNameLst>
                                      </p:cBhvr>
                                      <p:to>
                                        <p:strVal val="visible"/>
                                      </p:to>
                                    </p:set>
                                    <p:anim calcmode="lin" valueType="num">
                                      <p:cBhvr additive="base">
                                        <p:cTn id="33" dur="500" fill="hold"/>
                                        <p:tgtEl>
                                          <p:spTgt spid="94"/>
                                        </p:tgtEl>
                                        <p:attrNameLst>
                                          <p:attrName>ppt_x</p:attrName>
                                        </p:attrNameLst>
                                      </p:cBhvr>
                                      <p:tavLst>
                                        <p:tav tm="0">
                                          <p:val>
                                            <p:strVal val="#ppt_x"/>
                                          </p:val>
                                        </p:tav>
                                        <p:tav tm="100000">
                                          <p:val>
                                            <p:strVal val="#ppt_x"/>
                                          </p:val>
                                        </p:tav>
                                      </p:tavLst>
                                    </p:anim>
                                    <p:anim calcmode="lin" valueType="num">
                                      <p:cBhvr additive="base">
                                        <p:cTn id="34"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95"/>
                                        </p:tgtEl>
                                        <p:attrNameLst>
                                          <p:attrName>style.visibility</p:attrName>
                                        </p:attrNameLst>
                                      </p:cBhvr>
                                      <p:to>
                                        <p:strVal val="visible"/>
                                      </p:to>
                                    </p:set>
                                    <p:anim calcmode="lin" valueType="num">
                                      <p:cBhvr additive="base">
                                        <p:cTn id="45" dur="500" fill="hold"/>
                                        <p:tgtEl>
                                          <p:spTgt spid="95"/>
                                        </p:tgtEl>
                                        <p:attrNameLst>
                                          <p:attrName>ppt_x</p:attrName>
                                        </p:attrNameLst>
                                      </p:cBhvr>
                                      <p:tavLst>
                                        <p:tav tm="0">
                                          <p:val>
                                            <p:strVal val="#ppt_x"/>
                                          </p:val>
                                        </p:tav>
                                        <p:tav tm="100000">
                                          <p:val>
                                            <p:strVal val="#ppt_x"/>
                                          </p:val>
                                        </p:tav>
                                      </p:tavLst>
                                    </p:anim>
                                    <p:anim calcmode="lin" valueType="num">
                                      <p:cBhvr additive="base">
                                        <p:cTn id="46" dur="500" fill="hold"/>
                                        <p:tgtEl>
                                          <p:spTgt spid="9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80"/>
                                        </p:tgtEl>
                                        <p:attrNameLst>
                                          <p:attrName>style.visibility</p:attrName>
                                        </p:attrNameLst>
                                      </p:cBhvr>
                                      <p:to>
                                        <p:strVal val="visible"/>
                                      </p:to>
                                    </p:set>
                                    <p:anim calcmode="lin" valueType="num">
                                      <p:cBhvr additive="base">
                                        <p:cTn id="51" dur="500" fill="hold"/>
                                        <p:tgtEl>
                                          <p:spTgt spid="80"/>
                                        </p:tgtEl>
                                        <p:attrNameLst>
                                          <p:attrName>ppt_x</p:attrName>
                                        </p:attrNameLst>
                                      </p:cBhvr>
                                      <p:tavLst>
                                        <p:tav tm="0">
                                          <p:val>
                                            <p:strVal val="#ppt_x"/>
                                          </p:val>
                                        </p:tav>
                                        <p:tav tm="100000">
                                          <p:val>
                                            <p:strVal val="#ppt_x"/>
                                          </p:val>
                                        </p:tav>
                                      </p:tavLst>
                                    </p:anim>
                                    <p:anim calcmode="lin" valueType="num">
                                      <p:cBhvr additive="base">
                                        <p:cTn id="52"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bldLvl="0" animBg="1"/>
      <p:bldP spid="83" grpId="0" bldLvl="0" animBg="1"/>
      <p:bldP spid="84" grpId="0" bldLvl="0" animBg="1"/>
      <p:bldP spid="9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343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noProof="0">
                <a:solidFill>
                  <a:srgbClr val="002060"/>
                </a:solidFill>
                <a:ea typeface="宋体" panose="02010600030101010101" pitchFamily="2" charset="-122"/>
              </a:rPr>
              <a:t>三</a:t>
            </a: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、毕奥萨伐尔定律</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8" name="矩形 27"/>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29" name="矩形 28"/>
          <p:cNvSpPr/>
          <p:nvPr/>
        </p:nvSpPr>
        <p:spPr>
          <a:xfrm>
            <a:off x="2773959" y="1574709"/>
            <a:ext cx="5904656" cy="830997"/>
          </a:xfrm>
          <a:prstGeom prst="rect">
            <a:avLst/>
          </a:prstGeom>
          <a:ln w="28575">
            <a:solidFill>
              <a:srgbClr val="FF0000"/>
            </a:solidFill>
          </a:ln>
        </p:spPr>
        <p:txBody>
          <a:bodyPr wrap="square">
            <a:spAutoFit/>
          </a:bodyPr>
          <a:lstStyle/>
          <a:p>
            <a:pPr lvl="0" eaLnBrk="1" hangingPunct="1">
              <a:defRPr/>
            </a:pPr>
            <a:r>
              <a:rPr kumimoji="1" lang="zh-CN" altLang="en-US" sz="2400" b="1" smtClean="0">
                <a:solidFill>
                  <a:schemeClr val="tx2"/>
                </a:solidFill>
                <a:latin typeface="楷体_GB2312" pitchFamily="49" charset="-122"/>
                <a:ea typeface="楷体_GB2312" pitchFamily="49" charset="-122"/>
              </a:rPr>
              <a:t>类比由电荷元利用场强叠加原理计算带电体的电场，引入电流元</a:t>
            </a:r>
            <a:endParaRPr kumimoji="1" lang="zh-CN" altLang="en-US" sz="2400" b="1" dirty="0">
              <a:solidFill>
                <a:schemeClr val="tx2"/>
              </a:solidFill>
              <a:latin typeface="楷体_GB2312" pitchFamily="49" charset="-122"/>
              <a:ea typeface="楷体_GB2312" pitchFamily="49" charset="-122"/>
            </a:endParaRPr>
          </a:p>
        </p:txBody>
      </p:sp>
      <p:sp>
        <p:nvSpPr>
          <p:cNvPr id="32" name="Text Box 67"/>
          <p:cNvSpPr txBox="1">
            <a:spLocks noChangeArrowheads="1"/>
          </p:cNvSpPr>
          <p:nvPr/>
        </p:nvSpPr>
        <p:spPr bwMode="auto">
          <a:xfrm>
            <a:off x="3010653" y="2483588"/>
            <a:ext cx="566796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r>
              <a:rPr lang="zh-CN" altLang="en-US" sz="2600" smtClean="0">
                <a:solidFill>
                  <a:srgbClr val="3333CC"/>
                </a:solidFill>
                <a:latin typeface="宋体" panose="02010600030101010101" pitchFamily="2" charset="-122"/>
                <a:ea typeface="宋体" panose="02010600030101010101" pitchFamily="2" charset="-122"/>
              </a:rPr>
              <a:t>但实验无法给出孤立的电流元磁场</a:t>
            </a:r>
            <a:r>
              <a:rPr lang="en-US" altLang="zh-CN" sz="2600" smtClean="0">
                <a:solidFill>
                  <a:srgbClr val="3333CC"/>
                </a:solidFill>
                <a:latin typeface="宋体" panose="02010600030101010101" pitchFamily="2" charset="-122"/>
                <a:ea typeface="宋体" panose="02010600030101010101" pitchFamily="2" charset="-122"/>
              </a:rPr>
              <a:t>!</a:t>
            </a:r>
            <a:endParaRPr lang="zh-CN" altLang="en-US" sz="2600" smtClean="0">
              <a:solidFill>
                <a:srgbClr val="3333CC"/>
              </a:solidFill>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6746" y="734337"/>
            <a:ext cx="1828800" cy="1828800"/>
          </a:xfrm>
          <a:prstGeom prst="rect">
            <a:avLst/>
          </a:prstGeom>
        </p:spPr>
      </p:pic>
      <p:sp>
        <p:nvSpPr>
          <p:cNvPr id="4" name="矩形 3"/>
          <p:cNvSpPr/>
          <p:nvPr/>
        </p:nvSpPr>
        <p:spPr>
          <a:xfrm>
            <a:off x="2544706" y="971923"/>
            <a:ext cx="4876656" cy="492443"/>
          </a:xfrm>
          <a:prstGeom prst="rect">
            <a:avLst/>
          </a:prstGeom>
        </p:spPr>
        <p:txBody>
          <a:bodyPr wrap="none">
            <a:spAutoFit/>
          </a:bodyPr>
          <a:lstStyle/>
          <a:p>
            <a:pPr lvl="0" eaLnBrk="1" hangingPunct="1"/>
            <a:r>
              <a:rPr lang="zh-CN" altLang="en-US" sz="2600" b="1">
                <a:solidFill>
                  <a:srgbClr val="3333CC"/>
                </a:solidFill>
                <a:latin typeface="宋体" panose="02010600030101010101" pitchFamily="2" charset="-122"/>
              </a:rPr>
              <a:t>如何求</a:t>
            </a:r>
            <a:r>
              <a:rPr lang="zh-CN" altLang="en-US" sz="2600" b="1" smtClean="0">
                <a:solidFill>
                  <a:srgbClr val="3333CC"/>
                </a:solidFill>
                <a:latin typeface="宋体" panose="02010600030101010101" pitchFamily="2" charset="-122"/>
              </a:rPr>
              <a:t>解稳恒电流的磁</a:t>
            </a:r>
            <a:r>
              <a:rPr lang="zh-CN" altLang="en-US" sz="2600" b="1">
                <a:solidFill>
                  <a:srgbClr val="3333CC"/>
                </a:solidFill>
                <a:latin typeface="宋体" panose="02010600030101010101" pitchFamily="2" charset="-122"/>
              </a:rPr>
              <a:t>场分布？</a:t>
            </a:r>
            <a:endParaRPr lang="zh-CN" altLang="en-US" sz="2600" b="1">
              <a:solidFill>
                <a:srgbClr val="3333CC"/>
              </a:solidFill>
              <a:latin typeface="宋体" panose="02010600030101010101" pitchFamily="2"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9164" y="3650659"/>
            <a:ext cx="3150385" cy="2063502"/>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3565654"/>
            <a:ext cx="1593438" cy="2063502"/>
          </a:xfrm>
          <a:prstGeom prst="rect">
            <a:avLst/>
          </a:prstGeom>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5723" y="3565654"/>
            <a:ext cx="1885586" cy="2512544"/>
          </a:xfrm>
          <a:prstGeom prst="rect">
            <a:avLst/>
          </a:prstGeom>
        </p:spPr>
      </p:pic>
      <p:sp>
        <p:nvSpPr>
          <p:cNvPr id="10" name="矩形 9"/>
          <p:cNvSpPr/>
          <p:nvPr/>
        </p:nvSpPr>
        <p:spPr>
          <a:xfrm>
            <a:off x="524428" y="5843658"/>
            <a:ext cx="4734502" cy="461665"/>
          </a:xfrm>
          <a:prstGeom prst="rect">
            <a:avLst/>
          </a:prstGeom>
        </p:spPr>
        <p:txBody>
          <a:bodyPr wrap="square">
            <a:spAutoFit/>
          </a:bodyPr>
          <a:lstStyle/>
          <a:p>
            <a:r>
              <a:rPr lang="zh-CN" altLang="en-US" sz="2400" b="1">
                <a:solidFill>
                  <a:srgbClr val="333333"/>
                </a:solidFill>
                <a:latin typeface="Arial" panose="020B0604020202020204" pitchFamily="34" charset="0"/>
              </a:rPr>
              <a:t>法国物理学家</a:t>
            </a:r>
            <a:r>
              <a:rPr lang="en-US" altLang="zh-CN" sz="2400" b="1">
                <a:solidFill>
                  <a:srgbClr val="333333"/>
                </a:solidFill>
                <a:latin typeface="Arial" panose="020B0604020202020204" pitchFamily="34" charset="0"/>
              </a:rPr>
              <a:t>J.B.</a:t>
            </a:r>
            <a:r>
              <a:rPr lang="zh-CN" altLang="en-US" sz="2400" b="1">
                <a:solidFill>
                  <a:srgbClr val="333333"/>
                </a:solidFill>
                <a:latin typeface="Arial" panose="020B0604020202020204" pitchFamily="34" charset="0"/>
              </a:rPr>
              <a:t>毕奥和</a:t>
            </a:r>
            <a:r>
              <a:rPr lang="en-US" altLang="zh-CN" sz="2400" b="1">
                <a:solidFill>
                  <a:srgbClr val="333333"/>
                </a:solidFill>
                <a:latin typeface="Arial" panose="020B0604020202020204" pitchFamily="34" charset="0"/>
              </a:rPr>
              <a:t>F.</a:t>
            </a:r>
            <a:r>
              <a:rPr lang="zh-CN" altLang="en-US" sz="2400" b="1">
                <a:solidFill>
                  <a:srgbClr val="333333"/>
                </a:solidFill>
                <a:latin typeface="Arial" panose="020B0604020202020204" pitchFamily="34" charset="0"/>
              </a:rPr>
              <a:t>萨伐尔</a:t>
            </a:r>
            <a:endParaRPr lang="zh-CN" altLang="en-US"/>
          </a:p>
        </p:txBody>
      </p:sp>
      <p:sp>
        <p:nvSpPr>
          <p:cNvPr id="14" name="矩形 13"/>
          <p:cNvSpPr/>
          <p:nvPr/>
        </p:nvSpPr>
        <p:spPr>
          <a:xfrm>
            <a:off x="6931852" y="6207695"/>
            <a:ext cx="1549457" cy="461665"/>
          </a:xfrm>
          <a:prstGeom prst="rect">
            <a:avLst/>
          </a:prstGeom>
        </p:spPr>
        <p:txBody>
          <a:bodyPr wrap="square">
            <a:spAutoFit/>
          </a:bodyPr>
          <a:lstStyle/>
          <a:p>
            <a:pPr lvl="0"/>
            <a:r>
              <a:rPr lang="zh-CN" altLang="en-US" sz="2400" b="1" smtClean="0">
                <a:solidFill>
                  <a:srgbClr val="333333"/>
                </a:solidFill>
                <a:latin typeface="Arial" panose="020B0604020202020204" pitchFamily="34" charset="0"/>
              </a:rPr>
              <a:t>拉普拉斯</a:t>
            </a:r>
            <a:endParaRPr lang="zh-CN" altLang="en-US">
              <a:solidFill>
                <a:srgbClr val="000000"/>
              </a:solidFill>
            </a:endParaRPr>
          </a:p>
        </p:txBody>
      </p:sp>
      <p:sp>
        <p:nvSpPr>
          <p:cNvPr id="15" name="矩形 14"/>
          <p:cNvSpPr/>
          <p:nvPr/>
        </p:nvSpPr>
        <p:spPr>
          <a:xfrm>
            <a:off x="450374" y="2978119"/>
            <a:ext cx="2089033" cy="523220"/>
          </a:xfrm>
          <a:prstGeom prst="rect">
            <a:avLst/>
          </a:prstGeom>
        </p:spPr>
        <p:txBody>
          <a:bodyPr wrap="none">
            <a:spAutoFit/>
          </a:bodyPr>
          <a:lstStyle/>
          <a:p>
            <a:pPr marL="457200" indent="-457200">
              <a:buFont typeface="Wingdings" panose="05000000000000000000" pitchFamily="2" charset="2"/>
              <a:buChar char="Ø"/>
            </a:pPr>
            <a:r>
              <a:rPr lang="zh-CN" altLang="en-US" sz="2800" b="1">
                <a:solidFill>
                  <a:srgbClr val="002060"/>
                </a:solidFill>
                <a:latin typeface="Times New Roman" panose="02020603050405020304" pitchFamily="18" charset="0"/>
              </a:rPr>
              <a:t>历</a:t>
            </a:r>
            <a:r>
              <a:rPr lang="zh-CN" altLang="en-US" sz="2800" b="1" smtClean="0">
                <a:solidFill>
                  <a:srgbClr val="002060"/>
                </a:solidFill>
                <a:latin typeface="Times New Roman" panose="02020603050405020304" pitchFamily="18" charset="0"/>
              </a:rPr>
              <a:t>史溯源</a:t>
            </a:r>
            <a:endParaRPr lang="zh-CN" altLang="en-US"/>
          </a:p>
        </p:txBody>
      </p:sp>
      <p:sp>
        <p:nvSpPr>
          <p:cNvPr id="17" name="灯片编号占位符 16"/>
          <p:cNvSpPr>
            <a:spLocks noGrp="1"/>
          </p:cNvSpPr>
          <p:nvPr>
            <p:ph type="sldNum" sz="quarter" idx="12"/>
          </p:nvPr>
        </p:nvSpPr>
        <p:spPr>
          <a:xfrm>
            <a:off x="6931852" y="6453869"/>
            <a:ext cx="2025000" cy="316800"/>
          </a:xfrm>
        </p:spPr>
        <p:txBody>
          <a:bodyPr vert="horz" lIns="91440" tIns="45720" rIns="91440" bIns="45720" rtlCol="0" anchor="ctr">
            <a:noAutofit/>
          </a:bodyPr>
          <a:lstStyle/>
          <a:p>
            <a:pPr eaLnBrk="1" hangingPunct="1"/>
            <a:fld id="{9A0DB2DC-4C9A-4742-B13C-FB6460FD3503}" type="slidenum">
              <a:rPr lang="en-US" altLang="zh-CN" sz="2000" b="1">
                <a:solidFill>
                  <a:schemeClr val="accent3">
                    <a:lumMod val="50000"/>
                  </a:schemeClr>
                </a:solidFill>
                <a:latin typeface="Times New Roman" panose="02020603050405020304" pitchFamily="18" charset="0"/>
                <a:cs typeface="Times New Roman" panose="02020603050405020304" pitchFamily="18" charset="0"/>
              </a:rPr>
            </a:fld>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80">
                                          <p:stCondLst>
                                            <p:cond delay="0"/>
                                          </p:stCondLst>
                                        </p:cTn>
                                        <p:tgtEl>
                                          <p:spTgt spid="4"/>
                                        </p:tgtEl>
                                      </p:cBhvr>
                                    </p:animEffect>
                                    <p:anim calcmode="lin" valueType="num">
                                      <p:cBhvr>
                                        <p:cTn id="2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29" dur="26">
                                          <p:stCondLst>
                                            <p:cond delay="650"/>
                                          </p:stCondLst>
                                        </p:cTn>
                                        <p:tgtEl>
                                          <p:spTgt spid="4"/>
                                        </p:tgtEl>
                                      </p:cBhvr>
                                      <p:to x="100000" y="60000"/>
                                    </p:animScale>
                                    <p:animScale>
                                      <p:cBhvr>
                                        <p:cTn id="30" dur="166" decel="50000">
                                          <p:stCondLst>
                                            <p:cond delay="676"/>
                                          </p:stCondLst>
                                        </p:cTn>
                                        <p:tgtEl>
                                          <p:spTgt spid="4"/>
                                        </p:tgtEl>
                                      </p:cBhvr>
                                      <p:to x="100000" y="100000"/>
                                    </p:animScale>
                                    <p:animScale>
                                      <p:cBhvr>
                                        <p:cTn id="31" dur="26">
                                          <p:stCondLst>
                                            <p:cond delay="1312"/>
                                          </p:stCondLst>
                                        </p:cTn>
                                        <p:tgtEl>
                                          <p:spTgt spid="4"/>
                                        </p:tgtEl>
                                      </p:cBhvr>
                                      <p:to x="100000" y="80000"/>
                                    </p:animScale>
                                    <p:animScale>
                                      <p:cBhvr>
                                        <p:cTn id="32" dur="166" decel="50000">
                                          <p:stCondLst>
                                            <p:cond delay="1338"/>
                                          </p:stCondLst>
                                        </p:cTn>
                                        <p:tgtEl>
                                          <p:spTgt spid="4"/>
                                        </p:tgtEl>
                                      </p:cBhvr>
                                      <p:to x="100000" y="100000"/>
                                    </p:animScale>
                                    <p:animScale>
                                      <p:cBhvr>
                                        <p:cTn id="33" dur="26">
                                          <p:stCondLst>
                                            <p:cond delay="1642"/>
                                          </p:stCondLst>
                                        </p:cTn>
                                        <p:tgtEl>
                                          <p:spTgt spid="4"/>
                                        </p:tgtEl>
                                      </p:cBhvr>
                                      <p:to x="100000" y="90000"/>
                                    </p:animScale>
                                    <p:animScale>
                                      <p:cBhvr>
                                        <p:cTn id="34" dur="166" decel="50000">
                                          <p:stCondLst>
                                            <p:cond delay="1668"/>
                                          </p:stCondLst>
                                        </p:cTn>
                                        <p:tgtEl>
                                          <p:spTgt spid="4"/>
                                        </p:tgtEl>
                                      </p:cBhvr>
                                      <p:to x="100000" y="100000"/>
                                    </p:animScale>
                                    <p:animScale>
                                      <p:cBhvr>
                                        <p:cTn id="35" dur="26">
                                          <p:stCondLst>
                                            <p:cond delay="1808"/>
                                          </p:stCondLst>
                                        </p:cTn>
                                        <p:tgtEl>
                                          <p:spTgt spid="4"/>
                                        </p:tgtEl>
                                      </p:cBhvr>
                                      <p:to x="100000" y="95000"/>
                                    </p:animScale>
                                    <p:animScale>
                                      <p:cBhvr>
                                        <p:cTn id="36" dur="166" decel="50000">
                                          <p:stCondLst>
                                            <p:cond delay="1834"/>
                                          </p:stCondLst>
                                        </p:cTn>
                                        <p:tgtEl>
                                          <p:spTgt spid="4"/>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grpId="0" nodeType="clickEffect">
                                  <p:stCondLst>
                                    <p:cond delay="0"/>
                                  </p:stCondLst>
                                  <p:childTnLst>
                                    <p:set>
                                      <p:cBhvr>
                                        <p:cTn id="40" dur="1" fill="hold">
                                          <p:stCondLst>
                                            <p:cond delay="0"/>
                                          </p:stCondLst>
                                        </p:cTn>
                                        <p:tgtEl>
                                          <p:spTgt spid="29"/>
                                        </p:tgtEl>
                                        <p:attrNameLst>
                                          <p:attrName>style.visibility</p:attrName>
                                        </p:attrNameLst>
                                      </p:cBhvr>
                                      <p:to>
                                        <p:strVal val="visible"/>
                                      </p:to>
                                    </p:set>
                                    <p:animEffect transition="in" filter="wipe(down)">
                                      <p:cBhvr>
                                        <p:cTn id="41" dur="580">
                                          <p:stCondLst>
                                            <p:cond delay="0"/>
                                          </p:stCondLst>
                                        </p:cTn>
                                        <p:tgtEl>
                                          <p:spTgt spid="29"/>
                                        </p:tgtEl>
                                      </p:cBhvr>
                                    </p:animEffect>
                                    <p:anim calcmode="lin" valueType="num">
                                      <p:cBhvr>
                                        <p:cTn id="42"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47" dur="26">
                                          <p:stCondLst>
                                            <p:cond delay="650"/>
                                          </p:stCondLst>
                                        </p:cTn>
                                        <p:tgtEl>
                                          <p:spTgt spid="29"/>
                                        </p:tgtEl>
                                      </p:cBhvr>
                                      <p:to x="100000" y="60000"/>
                                    </p:animScale>
                                    <p:animScale>
                                      <p:cBhvr>
                                        <p:cTn id="48" dur="166" decel="50000">
                                          <p:stCondLst>
                                            <p:cond delay="676"/>
                                          </p:stCondLst>
                                        </p:cTn>
                                        <p:tgtEl>
                                          <p:spTgt spid="29"/>
                                        </p:tgtEl>
                                      </p:cBhvr>
                                      <p:to x="100000" y="100000"/>
                                    </p:animScale>
                                    <p:animScale>
                                      <p:cBhvr>
                                        <p:cTn id="49" dur="26">
                                          <p:stCondLst>
                                            <p:cond delay="1312"/>
                                          </p:stCondLst>
                                        </p:cTn>
                                        <p:tgtEl>
                                          <p:spTgt spid="29"/>
                                        </p:tgtEl>
                                      </p:cBhvr>
                                      <p:to x="100000" y="80000"/>
                                    </p:animScale>
                                    <p:animScale>
                                      <p:cBhvr>
                                        <p:cTn id="50" dur="166" decel="50000">
                                          <p:stCondLst>
                                            <p:cond delay="1338"/>
                                          </p:stCondLst>
                                        </p:cTn>
                                        <p:tgtEl>
                                          <p:spTgt spid="29"/>
                                        </p:tgtEl>
                                      </p:cBhvr>
                                      <p:to x="100000" y="100000"/>
                                    </p:animScale>
                                    <p:animScale>
                                      <p:cBhvr>
                                        <p:cTn id="51" dur="26">
                                          <p:stCondLst>
                                            <p:cond delay="1642"/>
                                          </p:stCondLst>
                                        </p:cTn>
                                        <p:tgtEl>
                                          <p:spTgt spid="29"/>
                                        </p:tgtEl>
                                      </p:cBhvr>
                                      <p:to x="100000" y="90000"/>
                                    </p:animScale>
                                    <p:animScale>
                                      <p:cBhvr>
                                        <p:cTn id="52" dur="166" decel="50000">
                                          <p:stCondLst>
                                            <p:cond delay="1668"/>
                                          </p:stCondLst>
                                        </p:cTn>
                                        <p:tgtEl>
                                          <p:spTgt spid="29"/>
                                        </p:tgtEl>
                                      </p:cBhvr>
                                      <p:to x="100000" y="100000"/>
                                    </p:animScale>
                                    <p:animScale>
                                      <p:cBhvr>
                                        <p:cTn id="53" dur="26">
                                          <p:stCondLst>
                                            <p:cond delay="1808"/>
                                          </p:stCondLst>
                                        </p:cTn>
                                        <p:tgtEl>
                                          <p:spTgt spid="29"/>
                                        </p:tgtEl>
                                      </p:cBhvr>
                                      <p:to x="100000" y="95000"/>
                                    </p:animScale>
                                    <p:animScale>
                                      <p:cBhvr>
                                        <p:cTn id="54" dur="166" decel="50000">
                                          <p:stCondLst>
                                            <p:cond delay="1834"/>
                                          </p:stCondLst>
                                        </p:cTn>
                                        <p:tgtEl>
                                          <p:spTgt spid="29"/>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8" presetClass="entr" presetSubtype="16"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diamond(in)">
                                      <p:cBhvr>
                                        <p:cTn id="59" dur="500"/>
                                        <p:tgtEl>
                                          <p:spTgt spid="32"/>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cBhvr additive="base">
                                        <p:cTn id="64" dur="500" fill="hold"/>
                                        <p:tgtEl>
                                          <p:spTgt spid="8"/>
                                        </p:tgtEl>
                                        <p:attrNameLst>
                                          <p:attrName>ppt_x</p:attrName>
                                        </p:attrNameLst>
                                      </p:cBhvr>
                                      <p:tavLst>
                                        <p:tav tm="0">
                                          <p:val>
                                            <p:strVal val="#ppt_x"/>
                                          </p:val>
                                        </p:tav>
                                        <p:tav tm="100000">
                                          <p:val>
                                            <p:strVal val="#ppt_x"/>
                                          </p:val>
                                        </p:tav>
                                      </p:tavLst>
                                    </p:anim>
                                    <p:anim calcmode="lin" valueType="num">
                                      <p:cBhvr additive="base">
                                        <p:cTn id="65" dur="500" fill="hold"/>
                                        <p:tgtEl>
                                          <p:spTgt spid="8"/>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7"/>
                                        </p:tgtEl>
                                        <p:attrNameLst>
                                          <p:attrName>style.visibility</p:attrName>
                                        </p:attrNameLst>
                                      </p:cBhvr>
                                      <p:to>
                                        <p:strVal val="visible"/>
                                      </p:to>
                                    </p:set>
                                    <p:anim calcmode="lin" valueType="num">
                                      <p:cBhvr additive="base">
                                        <p:cTn id="68" dur="500" fill="hold"/>
                                        <p:tgtEl>
                                          <p:spTgt spid="7"/>
                                        </p:tgtEl>
                                        <p:attrNameLst>
                                          <p:attrName>ppt_x</p:attrName>
                                        </p:attrNameLst>
                                      </p:cBhvr>
                                      <p:tavLst>
                                        <p:tav tm="0">
                                          <p:val>
                                            <p:strVal val="#ppt_x"/>
                                          </p:val>
                                        </p:tav>
                                        <p:tav tm="100000">
                                          <p:val>
                                            <p:strVal val="#ppt_x"/>
                                          </p:val>
                                        </p:tav>
                                      </p:tavLst>
                                    </p:anim>
                                    <p:anim calcmode="lin" valueType="num">
                                      <p:cBhvr additive="base">
                                        <p:cTn id="69" dur="500" fill="hold"/>
                                        <p:tgtEl>
                                          <p:spTgt spid="7"/>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additive="base">
                                        <p:cTn id="72" dur="500" fill="hold"/>
                                        <p:tgtEl>
                                          <p:spTgt spid="10"/>
                                        </p:tgtEl>
                                        <p:attrNameLst>
                                          <p:attrName>ppt_x</p:attrName>
                                        </p:attrNameLst>
                                      </p:cBhvr>
                                      <p:tavLst>
                                        <p:tav tm="0">
                                          <p:val>
                                            <p:strVal val="#ppt_x"/>
                                          </p:val>
                                        </p:tav>
                                        <p:tav tm="100000">
                                          <p:val>
                                            <p:strVal val="#ppt_x"/>
                                          </p:val>
                                        </p:tav>
                                      </p:tavLst>
                                    </p:anim>
                                    <p:anim calcmode="lin" valueType="num">
                                      <p:cBhvr additive="base">
                                        <p:cTn id="73" dur="500" fill="hold"/>
                                        <p:tgtEl>
                                          <p:spTgt spid="10"/>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9"/>
                                        </p:tgtEl>
                                        <p:attrNameLst>
                                          <p:attrName>style.visibility</p:attrName>
                                        </p:attrNameLst>
                                      </p:cBhvr>
                                      <p:to>
                                        <p:strVal val="visible"/>
                                      </p:to>
                                    </p:set>
                                    <p:anim calcmode="lin" valueType="num">
                                      <p:cBhvr additive="base">
                                        <p:cTn id="76" dur="500" fill="hold"/>
                                        <p:tgtEl>
                                          <p:spTgt spid="9"/>
                                        </p:tgtEl>
                                        <p:attrNameLst>
                                          <p:attrName>ppt_x</p:attrName>
                                        </p:attrNameLst>
                                      </p:cBhvr>
                                      <p:tavLst>
                                        <p:tav tm="0">
                                          <p:val>
                                            <p:strVal val="#ppt_x"/>
                                          </p:val>
                                        </p:tav>
                                        <p:tav tm="100000">
                                          <p:val>
                                            <p:strVal val="#ppt_x"/>
                                          </p:val>
                                        </p:tav>
                                      </p:tavLst>
                                    </p:anim>
                                    <p:anim calcmode="lin" valueType="num">
                                      <p:cBhvr additive="base">
                                        <p:cTn id="77" dur="500" fill="hold"/>
                                        <p:tgtEl>
                                          <p:spTgt spid="9"/>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14"/>
                                        </p:tgtEl>
                                        <p:attrNameLst>
                                          <p:attrName>style.visibility</p:attrName>
                                        </p:attrNameLst>
                                      </p:cBhvr>
                                      <p:to>
                                        <p:strVal val="visible"/>
                                      </p:to>
                                    </p:set>
                                    <p:anim calcmode="lin" valueType="num">
                                      <p:cBhvr additive="base">
                                        <p:cTn id="80" dur="500" fill="hold"/>
                                        <p:tgtEl>
                                          <p:spTgt spid="14"/>
                                        </p:tgtEl>
                                        <p:attrNameLst>
                                          <p:attrName>ppt_x</p:attrName>
                                        </p:attrNameLst>
                                      </p:cBhvr>
                                      <p:tavLst>
                                        <p:tav tm="0">
                                          <p:val>
                                            <p:strVal val="#ppt_x"/>
                                          </p:val>
                                        </p:tav>
                                        <p:tav tm="100000">
                                          <p:val>
                                            <p:strVal val="#ppt_x"/>
                                          </p:val>
                                        </p:tav>
                                      </p:tavLst>
                                    </p:anim>
                                    <p:anim calcmode="lin" valueType="num">
                                      <p:cBhvr additive="base">
                                        <p:cTn id="8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32" grpId="0"/>
      <p:bldP spid="4" grpId="0"/>
      <p:bldP spid="10"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343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三</a:t>
            </a: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、毕奥萨伐尔定律</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8" name="矩形 27"/>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29" name="矩形 28"/>
          <p:cNvSpPr/>
          <p:nvPr/>
        </p:nvSpPr>
        <p:spPr>
          <a:xfrm>
            <a:off x="2773959" y="1574709"/>
            <a:ext cx="5904656" cy="830997"/>
          </a:xfrm>
          <a:prstGeom prst="rect">
            <a:avLst/>
          </a:prstGeom>
          <a:ln w="28575">
            <a:solidFill>
              <a:srgbClr val="FF0000"/>
            </a:solid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smtClean="0">
                <a:ln>
                  <a:noFill/>
                </a:ln>
                <a:solidFill>
                  <a:srgbClr val="0F1423"/>
                </a:solidFill>
                <a:effectLst/>
                <a:uLnTx/>
                <a:uFillTx/>
                <a:latin typeface="楷体_GB2312" pitchFamily="49" charset="-122"/>
                <a:ea typeface="楷体_GB2312" pitchFamily="49" charset="-122"/>
                <a:cs typeface="+mn-cs"/>
              </a:rPr>
              <a:t>类比由电荷元利用场强叠加原理计算带电体的电场，引入电流元</a:t>
            </a:r>
            <a:endParaRPr kumimoji="1" lang="zh-CN" altLang="en-US" sz="2400" b="1" i="0" u="none" strike="noStrike" kern="1200" cap="none" spc="0" normalizeH="0" baseline="0" noProof="0" dirty="0">
              <a:ln>
                <a:noFill/>
              </a:ln>
              <a:solidFill>
                <a:srgbClr val="0F1423"/>
              </a:solidFill>
              <a:effectLst/>
              <a:uLnTx/>
              <a:uFillTx/>
              <a:latin typeface="楷体_GB2312" pitchFamily="49" charset="-122"/>
              <a:ea typeface="楷体_GB2312" pitchFamily="49" charset="-122"/>
              <a:cs typeface="+mn-cs"/>
            </a:endParaRPr>
          </a:p>
        </p:txBody>
      </p:sp>
      <p:sp>
        <p:nvSpPr>
          <p:cNvPr id="4" name="矩形 3"/>
          <p:cNvSpPr/>
          <p:nvPr/>
        </p:nvSpPr>
        <p:spPr>
          <a:xfrm>
            <a:off x="2544706" y="971923"/>
            <a:ext cx="4876656" cy="492443"/>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600" b="1" i="0" u="none" strike="noStrike" kern="1200" cap="none" spc="0" normalizeH="0" baseline="0" noProof="0">
                <a:ln>
                  <a:noFill/>
                </a:ln>
                <a:solidFill>
                  <a:srgbClr val="3333CC"/>
                </a:solidFill>
                <a:effectLst/>
                <a:uLnTx/>
                <a:uFillTx/>
                <a:latin typeface="宋体" panose="02010600030101010101" pitchFamily="2" charset="-122"/>
                <a:ea typeface="宋体" panose="02010600030101010101" pitchFamily="2" charset="-122"/>
                <a:cs typeface="+mn-cs"/>
              </a:rPr>
              <a:t>如何求</a:t>
            </a:r>
            <a:r>
              <a:rPr kumimoji="0" lang="zh-CN" altLang="en-US" sz="2600" b="1" i="0" u="none" strike="noStrike" kern="1200" cap="none" spc="0" normalizeH="0" baseline="0" noProof="0" smtClean="0">
                <a:ln>
                  <a:noFill/>
                </a:ln>
                <a:solidFill>
                  <a:srgbClr val="3333CC"/>
                </a:solidFill>
                <a:effectLst/>
                <a:uLnTx/>
                <a:uFillTx/>
                <a:latin typeface="宋体" panose="02010600030101010101" pitchFamily="2" charset="-122"/>
                <a:ea typeface="宋体" panose="02010600030101010101" pitchFamily="2" charset="-122"/>
                <a:cs typeface="+mn-cs"/>
              </a:rPr>
              <a:t>解稳恒电流的磁</a:t>
            </a:r>
            <a:r>
              <a:rPr kumimoji="0" lang="zh-CN" altLang="en-US" sz="2600" b="1" i="0" u="none" strike="noStrike" kern="1200" cap="none" spc="0" normalizeH="0" baseline="0" noProof="0">
                <a:ln>
                  <a:noFill/>
                </a:ln>
                <a:solidFill>
                  <a:srgbClr val="3333CC"/>
                </a:solidFill>
                <a:effectLst/>
                <a:uLnTx/>
                <a:uFillTx/>
                <a:latin typeface="宋体" panose="02010600030101010101" pitchFamily="2" charset="-122"/>
                <a:ea typeface="宋体" panose="02010600030101010101" pitchFamily="2" charset="-122"/>
                <a:cs typeface="+mn-cs"/>
              </a:rPr>
              <a:t>场分布？</a:t>
            </a:r>
            <a:endParaRPr kumimoji="0" lang="zh-CN" altLang="en-US" sz="2600" b="1" i="0" u="none" strike="noStrike" kern="1200" cap="none" spc="0" normalizeH="0" baseline="0" noProof="0">
              <a:ln>
                <a:noFill/>
              </a:ln>
              <a:solidFill>
                <a:srgbClr val="3333CC"/>
              </a:solidFill>
              <a:effectLst/>
              <a:uLnTx/>
              <a:uFillTx/>
              <a:latin typeface="宋体" panose="02010600030101010101" pitchFamily="2" charset="-122"/>
              <a:ea typeface="宋体" panose="02010600030101010101" pitchFamily="2" charset="-122"/>
              <a:cs typeface="+mn-cs"/>
            </a:endParaRPr>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l="16737" r="4640" b="10543"/>
          <a:stretch>
            <a:fillRect/>
          </a:stretch>
        </p:blipFill>
        <p:spPr>
          <a:xfrm>
            <a:off x="683568" y="836713"/>
            <a:ext cx="1519425" cy="1656184"/>
          </a:xfrm>
          <a:prstGeom prst="rect">
            <a:avLst/>
          </a:prstGeom>
        </p:spPr>
      </p:pic>
      <p:sp>
        <p:nvSpPr>
          <p:cNvPr id="16" name="Text Box 78"/>
          <p:cNvSpPr txBox="1">
            <a:spLocks noChangeArrowheads="1"/>
          </p:cNvSpPr>
          <p:nvPr/>
        </p:nvSpPr>
        <p:spPr bwMode="auto">
          <a:xfrm>
            <a:off x="535756" y="3065798"/>
            <a:ext cx="6772548" cy="1798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457200" indent="-457200" eaLnBrk="1" hangingPunct="1">
              <a:lnSpc>
                <a:spcPct val="130000"/>
              </a:lnSpc>
              <a:spcBef>
                <a:spcPct val="20000"/>
              </a:spcBef>
              <a:buFont typeface="Wingdings" panose="05000000000000000000" pitchFamily="2" charset="2"/>
              <a:buChar char="Ø"/>
            </a:pPr>
            <a:r>
              <a:rPr lang="zh-CN" altLang="zh-CN" sz="2800" smtClean="0">
                <a:latin typeface="Bookman Old Style" panose="02050604050505020204" pitchFamily="18" charset="0"/>
                <a:ea typeface="宋体" panose="02010600030101010101" pitchFamily="2" charset="-122"/>
              </a:rPr>
              <a:t>电流元</a:t>
            </a:r>
            <a:r>
              <a:rPr lang="zh-CN" altLang="en-US" sz="2800" smtClean="0">
                <a:latin typeface="Bookman Old Style" panose="02050604050505020204" pitchFamily="18" charset="0"/>
                <a:ea typeface="宋体" panose="02010600030101010101" pitchFamily="2" charset="-122"/>
              </a:rPr>
              <a:t>：</a:t>
            </a:r>
            <a:r>
              <a:rPr lang="zh-CN" altLang="en-US" sz="2800" smtClean="0">
                <a:solidFill>
                  <a:srgbClr val="000000"/>
                </a:solidFill>
                <a:latin typeface="Bookman Old Style" panose="02050604050505020204" pitchFamily="18" charset="0"/>
                <a:ea typeface="宋体" panose="02010600030101010101" pitchFamily="2" charset="-122"/>
              </a:rPr>
              <a:t>一段长为 </a:t>
            </a:r>
            <a:r>
              <a:rPr lang="en-US" altLang="zh-CN" sz="2800" b="0" smtClean="0">
                <a:solidFill>
                  <a:srgbClr val="000000"/>
                </a:solidFill>
                <a:latin typeface="Century Schoolbook" panose="02040604050505020304" pitchFamily="18" charset="0"/>
                <a:ea typeface="宋体" panose="02010600030101010101" pitchFamily="2" charset="-122"/>
              </a:rPr>
              <a:t>d</a:t>
            </a:r>
            <a:r>
              <a:rPr lang="en-US" altLang="zh-CN" sz="2800" i="1" smtClean="0">
                <a:solidFill>
                  <a:srgbClr val="000000"/>
                </a:solidFill>
                <a:latin typeface="Century Schoolbook" panose="02040604050505020304" pitchFamily="18" charset="0"/>
                <a:ea typeface="宋体" panose="02010600030101010101" pitchFamily="2" charset="-122"/>
              </a:rPr>
              <a:t>l </a:t>
            </a:r>
            <a:r>
              <a:rPr lang="zh-CN" altLang="en-US" sz="2800" smtClean="0">
                <a:solidFill>
                  <a:srgbClr val="000000"/>
                </a:solidFill>
                <a:latin typeface="Bookman Old Style" panose="02050604050505020204" pitchFamily="18" charset="0"/>
                <a:ea typeface="宋体" panose="02010600030101010101" pitchFamily="2" charset="-122"/>
              </a:rPr>
              <a:t>的线元，通有电流 </a:t>
            </a:r>
            <a:r>
              <a:rPr lang="en-US" altLang="zh-CN" sz="2800" b="0" i="1" smtClean="0">
                <a:solidFill>
                  <a:srgbClr val="000000"/>
                </a:solidFill>
                <a:latin typeface="Bookman Old Style" panose="02050604050505020204" pitchFamily="18" charset="0"/>
                <a:ea typeface="宋体" panose="02010600030101010101" pitchFamily="2" charset="-122"/>
              </a:rPr>
              <a:t>I </a:t>
            </a:r>
            <a:r>
              <a:rPr lang="zh-CN" altLang="en-US" sz="2800" smtClean="0">
                <a:solidFill>
                  <a:srgbClr val="000000"/>
                </a:solidFill>
                <a:latin typeface="Bookman Old Style" panose="02050604050505020204" pitchFamily="18" charset="0"/>
                <a:ea typeface="宋体" panose="02010600030101010101" pitchFamily="2" charset="-122"/>
              </a:rPr>
              <a:t>，</a:t>
            </a:r>
            <a:r>
              <a:rPr lang="zh-CN" altLang="zh-CN" sz="2800" smtClean="0">
                <a:solidFill>
                  <a:srgbClr val="000000"/>
                </a:solidFill>
                <a:latin typeface="Bookman Old Style" panose="02050604050505020204" pitchFamily="18" charset="0"/>
                <a:ea typeface="宋体" panose="02010600030101010101" pitchFamily="2" charset="-122"/>
              </a:rPr>
              <a:t>电流元</a:t>
            </a:r>
            <a:r>
              <a:rPr lang="zh-CN" altLang="en-US" sz="2800" smtClean="0">
                <a:solidFill>
                  <a:srgbClr val="000000"/>
                </a:solidFill>
                <a:latin typeface="Bookman Old Style" panose="02050604050505020204" pitchFamily="18" charset="0"/>
                <a:ea typeface="宋体" panose="02010600030101010101" pitchFamily="2" charset="-122"/>
              </a:rPr>
              <a:t>表示为</a:t>
            </a:r>
            <a:r>
              <a:rPr lang="zh-CN" altLang="zh-CN" sz="2800" smtClean="0">
                <a:solidFill>
                  <a:srgbClr val="000000"/>
                </a:solidFill>
                <a:latin typeface="Bookman Old Style" panose="02050604050505020204" pitchFamily="18" charset="0"/>
                <a:ea typeface="宋体" panose="02010600030101010101" pitchFamily="2" charset="-122"/>
              </a:rPr>
              <a:t>：</a:t>
            </a:r>
            <a:endParaRPr lang="en-US" altLang="zh-CN" sz="2800" smtClean="0">
              <a:solidFill>
                <a:srgbClr val="000000"/>
              </a:solidFill>
              <a:latin typeface="Bookman Old Style" panose="02050604050505020204" pitchFamily="18" charset="0"/>
              <a:ea typeface="宋体" panose="02010600030101010101" pitchFamily="2" charset="-122"/>
            </a:endParaRPr>
          </a:p>
          <a:p>
            <a:pPr eaLnBrk="1" hangingPunct="1">
              <a:lnSpc>
                <a:spcPct val="130000"/>
              </a:lnSpc>
              <a:spcBef>
                <a:spcPct val="20000"/>
              </a:spcBef>
            </a:pPr>
            <a:r>
              <a:rPr lang="zh-CN" altLang="en-US" sz="2800" smtClean="0">
                <a:solidFill>
                  <a:srgbClr val="000000"/>
                </a:solidFill>
                <a:latin typeface="Bookman Old Style" panose="02050604050505020204" pitchFamily="18" charset="0"/>
                <a:ea typeface="宋体" panose="02010600030101010101" pitchFamily="2" charset="-122"/>
              </a:rPr>
              <a:t>      </a:t>
            </a:r>
            <a:r>
              <a:rPr lang="zh-CN" altLang="en-US" sz="2800" smtClean="0">
                <a:solidFill>
                  <a:srgbClr val="0070C0"/>
                </a:solidFill>
                <a:latin typeface="Bookman Old Style" panose="02050604050505020204" pitchFamily="18" charset="0"/>
                <a:ea typeface="宋体" panose="02010600030101010101" pitchFamily="2" charset="-122"/>
              </a:rPr>
              <a:t>方向：电流的方向</a:t>
            </a:r>
            <a:endParaRPr lang="en-US" altLang="zh-CN" sz="2800">
              <a:solidFill>
                <a:srgbClr val="0070C0"/>
              </a:solidFill>
              <a:latin typeface="Bookman Old Style" panose="02050604050505020204" pitchFamily="18" charset="0"/>
              <a:ea typeface="宋体" panose="02010600030101010101" pitchFamily="2" charset="-122"/>
            </a:endParaRPr>
          </a:p>
        </p:txBody>
      </p:sp>
      <p:graphicFrame>
        <p:nvGraphicFramePr>
          <p:cNvPr id="17" name="Object 80"/>
          <p:cNvGraphicFramePr>
            <a:graphicFrameLocks noChangeAspect="1"/>
          </p:cNvGraphicFramePr>
          <p:nvPr/>
        </p:nvGraphicFramePr>
        <p:xfrm>
          <a:off x="4788074" y="3772274"/>
          <a:ext cx="938213" cy="661987"/>
        </p:xfrm>
        <a:graphic>
          <a:graphicData uri="http://schemas.openxmlformats.org/presentationml/2006/ole">
            <mc:AlternateContent xmlns:mc="http://schemas.openxmlformats.org/markup-compatibility/2006">
              <mc:Choice xmlns:v="urn:schemas-microsoft-com:vml" Requires="v">
                <p:oleObj spid="_x0000_s36920" name="公式" r:id="rId2" imgW="342900" imgH="228600" progId="Equation.3">
                  <p:embed/>
                </p:oleObj>
              </mc:Choice>
              <mc:Fallback>
                <p:oleObj name="公式" r:id="rId2" imgW="342900" imgH="228600" progId="Equation.3">
                  <p:embed/>
                  <p:pic>
                    <p:nvPicPr>
                      <p:cNvPr id="0" name="Object 8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8074" y="3772274"/>
                        <a:ext cx="938213" cy="661987"/>
                      </a:xfrm>
                      <a:prstGeom prst="rect">
                        <a:avLst/>
                      </a:prstGeom>
                      <a:gradFill rotWithShape="0">
                        <a:gsLst>
                          <a:gs pos="0">
                            <a:srgbClr val="CCFFFF"/>
                          </a:gs>
                          <a:gs pos="50000">
                            <a:srgbClr val="FFFFFF"/>
                          </a:gs>
                          <a:gs pos="100000">
                            <a:srgbClr val="CCFFFF"/>
                          </a:gs>
                        </a:gsLst>
                        <a:lin ang="5400000" scaled="1"/>
                      </a:gradFill>
                      <a:ln w="12700">
                        <a:solidFill>
                          <a:srgbClr val="FFCC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 name="Group 89"/>
          <p:cNvGrpSpPr/>
          <p:nvPr/>
        </p:nvGrpSpPr>
        <p:grpSpPr bwMode="auto">
          <a:xfrm>
            <a:off x="7421362" y="2924944"/>
            <a:ext cx="1311275" cy="2384425"/>
            <a:chOff x="4286" y="1021"/>
            <a:chExt cx="826" cy="1502"/>
          </a:xfrm>
        </p:grpSpPr>
        <p:sp>
          <p:nvSpPr>
            <p:cNvPr id="19" name="AutoShape 84"/>
            <p:cNvSpPr>
              <a:spLocks noChangeArrowheads="1"/>
            </p:cNvSpPr>
            <p:nvPr/>
          </p:nvSpPr>
          <p:spPr bwMode="auto">
            <a:xfrm rot="2033451">
              <a:off x="4286" y="1021"/>
              <a:ext cx="227" cy="1361"/>
            </a:xfrm>
            <a:prstGeom prst="can">
              <a:avLst>
                <a:gd name="adj" fmla="val 82828"/>
              </a:avLst>
            </a:prstGeom>
            <a:solidFill>
              <a:srgbClr val="FFFF66"/>
            </a:solidFill>
            <a:ln w="9525">
              <a:solidFill>
                <a:srgbClr val="000000"/>
              </a:solidFill>
              <a:round/>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ct val="20000"/>
                </a:spcBef>
                <a:spcAft>
                  <a:spcPts val="0"/>
                </a:spcAft>
                <a:buClrTx/>
                <a:buSzTx/>
                <a:buFontTx/>
                <a:buNone/>
                <a:defRPr/>
              </a:pPr>
              <a:r>
                <a:rPr kumimoji="1"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rPr>
                <a:t>I</a:t>
              </a:r>
              <a:endParaRPr kumimoji="1"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a:p>
              <a:pPr marL="0" marR="0" lvl="0" indent="0" algn="ctr" defTabSz="914400" eaLnBrk="1" fontAlgn="auto" latinLnBrk="0" hangingPunct="1">
                <a:lnSpc>
                  <a:spcPct val="100000"/>
                </a:lnSpc>
                <a:spcBef>
                  <a:spcPct val="20000"/>
                </a:spcBef>
                <a:spcAft>
                  <a:spcPts val="0"/>
                </a:spcAft>
                <a:buClrTx/>
                <a:buSzTx/>
                <a:buFontTx/>
                <a:buNone/>
                <a:defRPr/>
              </a:pPr>
              <a:endParaRPr kumimoji="1" lang="en-US" altLang="zh-CN" sz="2800" b="1" i="1"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a:p>
              <a:pPr marL="0" marR="0" lvl="0" indent="0" algn="ctr" defTabSz="914400" eaLnBrk="1" fontAlgn="auto" latinLnBrk="0" hangingPunct="1">
                <a:lnSpc>
                  <a:spcPct val="100000"/>
                </a:lnSpc>
                <a:spcBef>
                  <a:spcPct val="20000"/>
                </a:spcBef>
                <a:spcAft>
                  <a:spcPts val="0"/>
                </a:spcAft>
                <a:buClrTx/>
                <a:buSzTx/>
                <a:buFontTx/>
                <a:buNone/>
                <a:defRPr/>
              </a:pPr>
              <a:endParaRPr kumimoji="1" lang="en-US" altLang="zh-CN" sz="2800" b="1" i="1"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endParaRPr>
            </a:p>
          </p:txBody>
        </p:sp>
        <p:sp>
          <p:nvSpPr>
            <p:cNvPr id="20" name="AutoShape 85"/>
            <p:cNvSpPr>
              <a:spLocks noChangeArrowheads="1"/>
            </p:cNvSpPr>
            <p:nvPr/>
          </p:nvSpPr>
          <p:spPr bwMode="auto">
            <a:xfrm rot="-3331744">
              <a:off x="4173" y="1724"/>
              <a:ext cx="408" cy="91"/>
            </a:xfrm>
            <a:prstGeom prst="rightArrow">
              <a:avLst>
                <a:gd name="adj1" fmla="val 50000"/>
                <a:gd name="adj2" fmla="val 112088"/>
              </a:avLst>
            </a:prstGeom>
            <a:solidFill>
              <a:srgbClr val="66FFFF"/>
            </a:solidFill>
            <a:ln w="9525">
              <a:solidFill>
                <a:srgbClr val="000000"/>
              </a:solidFill>
              <a:miter lim="800000"/>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1" name="AutoShape 86"/>
            <p:cNvSpPr/>
            <p:nvPr/>
          </p:nvSpPr>
          <p:spPr bwMode="auto">
            <a:xfrm rot="1848087">
              <a:off x="4560" y="1248"/>
              <a:ext cx="182" cy="1275"/>
            </a:xfrm>
            <a:prstGeom prst="rightBrace">
              <a:avLst>
                <a:gd name="adj1" fmla="val 52022"/>
                <a:gd name="adj2" fmla="val 50523"/>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22" name="Object 87"/>
            <p:cNvGraphicFramePr>
              <a:graphicFrameLocks noChangeAspect="1"/>
            </p:cNvGraphicFramePr>
            <p:nvPr/>
          </p:nvGraphicFramePr>
          <p:xfrm>
            <a:off x="4740" y="1815"/>
            <a:ext cx="372" cy="370"/>
          </p:xfrm>
          <a:graphic>
            <a:graphicData uri="http://schemas.openxmlformats.org/presentationml/2006/ole">
              <mc:AlternateContent xmlns:mc="http://schemas.openxmlformats.org/markup-compatibility/2006">
                <mc:Choice xmlns:v="urn:schemas-microsoft-com:vml" Requires="v">
                  <p:oleObj spid="_x0000_s36921" name="公式" r:id="rId4" imgW="215900" imgH="203200" progId="Equation.3">
                    <p:embed/>
                  </p:oleObj>
                </mc:Choice>
                <mc:Fallback>
                  <p:oleObj name="公式" r:id="rId4" imgW="215900" imgH="203200" progId="Equation.3">
                    <p:embed/>
                    <p:pic>
                      <p:nvPicPr>
                        <p:cNvPr id="0" name="Object 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0" y="1815"/>
                          <a:ext cx="372" cy="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 name="灯片编号占位符 5"/>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chemeClr val="accent3">
                    <a:lumMod val="50000"/>
                  </a:schemeClr>
                </a:solidFill>
                <a:latin typeface="Times New Roman" panose="02020603050405020304" pitchFamily="18" charset="0"/>
                <a:cs typeface="Times New Roman" panose="02020603050405020304" pitchFamily="18" charset="0"/>
              </a:rPr>
            </a:fld>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box(out)">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6">
                                            <p:txEl>
                                              <p:pRg st="1" end="1"/>
                                            </p:txEl>
                                          </p:spTgt>
                                        </p:tgtEl>
                                        <p:attrNameLst>
                                          <p:attrName>style.visibility</p:attrName>
                                        </p:attrNameLst>
                                      </p:cBhvr>
                                      <p:to>
                                        <p:strVal val="visible"/>
                                      </p:to>
                                    </p:set>
                                    <p:animEffect transition="in" filter="box(out)">
                                      <p:cBhvr>
                                        <p:cTn id="12" dur="500"/>
                                        <p:tgtEl>
                                          <p:spTgt spid="16">
                                            <p:txEl>
                                              <p:pRg st="1" end="1"/>
                                            </p:txEl>
                                          </p:spTgt>
                                        </p:tgtEl>
                                      </p:cBhvr>
                                    </p:animEffect>
                                  </p:childTnLst>
                                </p:cTn>
                              </p:par>
                            </p:childTnLst>
                          </p:cTn>
                        </p:par>
                        <p:par>
                          <p:cTn id="13" fill="hold">
                            <p:stCondLst>
                              <p:cond delay="500"/>
                            </p:stCondLst>
                            <p:childTnLst>
                              <p:par>
                                <p:cTn id="14" presetID="5" presetClass="entr" presetSubtype="1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checkerboard(across)">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343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三</a:t>
            </a: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、毕奥萨伐尔定律</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8" name="矩形 27"/>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grpSp>
        <p:nvGrpSpPr>
          <p:cNvPr id="32" name="Group 4"/>
          <p:cNvGrpSpPr/>
          <p:nvPr/>
        </p:nvGrpSpPr>
        <p:grpSpPr bwMode="auto">
          <a:xfrm>
            <a:off x="465210" y="4106070"/>
            <a:ext cx="4419600" cy="549275"/>
            <a:chOff x="192" y="2726"/>
            <a:chExt cx="2784" cy="346"/>
          </a:xfrm>
        </p:grpSpPr>
        <p:sp>
          <p:nvSpPr>
            <p:cNvPr id="33" name="Text Box 5"/>
            <p:cNvSpPr txBox="1">
              <a:spLocks noChangeArrowheads="1"/>
            </p:cNvSpPr>
            <p:nvPr/>
          </p:nvSpPr>
          <p:spPr bwMode="auto">
            <a:xfrm>
              <a:off x="192" y="2736"/>
              <a:ext cx="15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2400" b="1" i="0" u="none" strike="noStrike" kern="0" cap="none" spc="0" normalizeH="0" baseline="0" noProof="0" smtClean="0">
                  <a:ln>
                    <a:noFill/>
                  </a:ln>
                  <a:solidFill>
                    <a:srgbClr val="010000"/>
                  </a:solidFill>
                  <a:effectLst/>
                  <a:uLnTx/>
                  <a:uFillTx/>
                  <a:latin typeface="Times New Roman" panose="02020603050405020304" pitchFamily="18" charset="0"/>
                  <a:ea typeface="宋体" panose="02010600030101010101" pitchFamily="2" charset="-122"/>
                </a:rPr>
                <a:t>真空磁导率</a:t>
              </a:r>
              <a:r>
                <a:rPr kumimoji="0" lang="zh-CN" altLang="en-US" sz="2800" b="1" i="0" u="none" strike="noStrike" kern="0" cap="none" spc="0" normalizeH="0" baseline="0" noProof="0" smtClean="0">
                  <a:ln>
                    <a:noFill/>
                  </a:ln>
                  <a:solidFill>
                    <a:srgbClr val="010000"/>
                  </a:solidFill>
                  <a:effectLst/>
                  <a:uLnTx/>
                  <a:uFillTx/>
                  <a:latin typeface="Times New Roman" panose="02020603050405020304" pitchFamily="18" charset="0"/>
                  <a:ea typeface="宋体" panose="02010600030101010101" pitchFamily="2" charset="-122"/>
                </a:rPr>
                <a:t> </a:t>
              </a:r>
              <a:endParaRPr kumimoji="0" lang="zh-CN" altLang="en-US" sz="2800" b="1" i="0" u="none" strike="noStrike" kern="0" cap="none" spc="0" normalizeH="0" baseline="0" noProof="0" smtClean="0">
                <a:ln>
                  <a:noFill/>
                </a:ln>
                <a:solidFill>
                  <a:srgbClr val="010000"/>
                </a:solidFill>
                <a:effectLst/>
                <a:uLnTx/>
                <a:uFillTx/>
                <a:latin typeface="Times New Roman" panose="02020603050405020304" pitchFamily="18" charset="0"/>
                <a:ea typeface="宋体" panose="02010600030101010101" pitchFamily="2" charset="-122"/>
              </a:endParaRPr>
            </a:p>
          </p:txBody>
        </p:sp>
        <p:graphicFrame>
          <p:nvGraphicFramePr>
            <p:cNvPr id="35" name="Object 6"/>
            <p:cNvGraphicFramePr>
              <a:graphicFrameLocks noChangeAspect="1"/>
            </p:cNvGraphicFramePr>
            <p:nvPr/>
          </p:nvGraphicFramePr>
          <p:xfrm>
            <a:off x="1344" y="2726"/>
            <a:ext cx="1632" cy="346"/>
          </p:xfrm>
          <a:graphic>
            <a:graphicData uri="http://schemas.openxmlformats.org/presentationml/2006/ole">
              <mc:AlternateContent xmlns:mc="http://schemas.openxmlformats.org/markup-compatibility/2006">
                <mc:Choice xmlns:v="urn:schemas-microsoft-com:vml" Requires="v">
                  <p:oleObj spid="_x0000_s38410" name="Equation" r:id="rId1" imgW="1295400" imgH="241300" progId="Equation.3">
                    <p:embed/>
                  </p:oleObj>
                </mc:Choice>
                <mc:Fallback>
                  <p:oleObj name="Equation" r:id="rId1" imgW="1295400" imgH="2413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4" y="2726"/>
                          <a:ext cx="1632" cy="346"/>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6" name="Group 7"/>
          <p:cNvGrpSpPr/>
          <p:nvPr/>
        </p:nvGrpSpPr>
        <p:grpSpPr bwMode="auto">
          <a:xfrm>
            <a:off x="5461196" y="3130551"/>
            <a:ext cx="3465513" cy="3268662"/>
            <a:chOff x="3334" y="845"/>
            <a:chExt cx="2183" cy="2059"/>
          </a:xfrm>
        </p:grpSpPr>
        <p:grpSp>
          <p:nvGrpSpPr>
            <p:cNvPr id="37" name="Group 8"/>
            <p:cNvGrpSpPr/>
            <p:nvPr/>
          </p:nvGrpSpPr>
          <p:grpSpPr bwMode="auto">
            <a:xfrm>
              <a:off x="3334" y="845"/>
              <a:ext cx="2183" cy="2059"/>
              <a:chOff x="3334" y="845"/>
              <a:chExt cx="2183" cy="2059"/>
            </a:xfrm>
          </p:grpSpPr>
          <p:grpSp>
            <p:nvGrpSpPr>
              <p:cNvPr id="58" name="Group 9"/>
              <p:cNvGrpSpPr/>
              <p:nvPr/>
            </p:nvGrpSpPr>
            <p:grpSpPr bwMode="auto">
              <a:xfrm>
                <a:off x="3334" y="845"/>
                <a:ext cx="2183" cy="2059"/>
                <a:chOff x="3120" y="528"/>
                <a:chExt cx="2592" cy="2544"/>
              </a:xfrm>
            </p:grpSpPr>
            <p:grpSp>
              <p:nvGrpSpPr>
                <p:cNvPr id="62" name="Group 10"/>
                <p:cNvGrpSpPr/>
                <p:nvPr/>
              </p:nvGrpSpPr>
              <p:grpSpPr bwMode="auto">
                <a:xfrm>
                  <a:off x="3120" y="528"/>
                  <a:ext cx="2592" cy="2544"/>
                  <a:chOff x="3120" y="528"/>
                  <a:chExt cx="2592" cy="2544"/>
                </a:xfrm>
              </p:grpSpPr>
              <p:grpSp>
                <p:nvGrpSpPr>
                  <p:cNvPr id="65" name="Group 11"/>
                  <p:cNvGrpSpPr/>
                  <p:nvPr/>
                </p:nvGrpSpPr>
                <p:grpSpPr bwMode="auto">
                  <a:xfrm>
                    <a:off x="3120" y="528"/>
                    <a:ext cx="2592" cy="2544"/>
                    <a:chOff x="3120" y="528"/>
                    <a:chExt cx="2592" cy="2544"/>
                  </a:xfrm>
                </p:grpSpPr>
                <p:sp>
                  <p:nvSpPr>
                    <p:cNvPr id="68" name="Rectangle 12"/>
                    <p:cNvSpPr>
                      <a:spLocks noChangeArrowheads="1"/>
                    </p:cNvSpPr>
                    <p:nvPr/>
                  </p:nvSpPr>
                  <p:spPr bwMode="auto">
                    <a:xfrm>
                      <a:off x="3120" y="528"/>
                      <a:ext cx="2592" cy="2544"/>
                    </a:xfrm>
                    <a:prstGeom prst="rect">
                      <a:avLst/>
                    </a:prstGeom>
                    <a:solidFill>
                      <a:srgbClr val="FFFFFF"/>
                    </a:solidFill>
                    <a:ln w="9525">
                      <a:solidFill>
                        <a:srgbClr val="000000"/>
                      </a:solidFill>
                      <a:miter lim="800000"/>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69" name="Freeform 13"/>
                    <p:cNvSpPr/>
                    <p:nvPr/>
                  </p:nvSpPr>
                  <p:spPr bwMode="auto">
                    <a:xfrm>
                      <a:off x="3168" y="864"/>
                      <a:ext cx="1056" cy="1872"/>
                    </a:xfrm>
                    <a:custGeom>
                      <a:avLst/>
                      <a:gdLst>
                        <a:gd name="T0" fmla="*/ 1056 w 1056"/>
                        <a:gd name="T1" fmla="*/ 816 h 1872"/>
                        <a:gd name="T2" fmla="*/ 1056 w 1056"/>
                        <a:gd name="T3" fmla="*/ 0 h 1872"/>
                        <a:gd name="T4" fmla="*/ 0 w 1056"/>
                        <a:gd name="T5" fmla="*/ 960 h 1872"/>
                        <a:gd name="T6" fmla="*/ 0 w 1056"/>
                        <a:gd name="T7" fmla="*/ 1872 h 1872"/>
                        <a:gd name="T8" fmla="*/ 1056 w 1056"/>
                        <a:gd name="T9" fmla="*/ 816 h 1872"/>
                        <a:gd name="T10" fmla="*/ 0 60000 65536"/>
                        <a:gd name="T11" fmla="*/ 0 60000 65536"/>
                        <a:gd name="T12" fmla="*/ 0 60000 65536"/>
                        <a:gd name="T13" fmla="*/ 0 60000 65536"/>
                        <a:gd name="T14" fmla="*/ 0 60000 65536"/>
                        <a:gd name="T15" fmla="*/ 0 w 1056"/>
                        <a:gd name="T16" fmla="*/ 0 h 1872"/>
                        <a:gd name="T17" fmla="*/ 1056 w 1056"/>
                        <a:gd name="T18" fmla="*/ 1872 h 1872"/>
                      </a:gdLst>
                      <a:ahLst/>
                      <a:cxnLst>
                        <a:cxn ang="T10">
                          <a:pos x="T0" y="T1"/>
                        </a:cxn>
                        <a:cxn ang="T11">
                          <a:pos x="T2" y="T3"/>
                        </a:cxn>
                        <a:cxn ang="T12">
                          <a:pos x="T4" y="T5"/>
                        </a:cxn>
                        <a:cxn ang="T13">
                          <a:pos x="T6" y="T7"/>
                        </a:cxn>
                        <a:cxn ang="T14">
                          <a:pos x="T8" y="T9"/>
                        </a:cxn>
                      </a:cxnLst>
                      <a:rect l="T15" t="T16" r="T17" b="T18"/>
                      <a:pathLst>
                        <a:path w="1056" h="1872">
                          <a:moveTo>
                            <a:pt x="1056" y="816"/>
                          </a:moveTo>
                          <a:lnTo>
                            <a:pt x="1056" y="0"/>
                          </a:lnTo>
                          <a:lnTo>
                            <a:pt x="0" y="960"/>
                          </a:lnTo>
                          <a:lnTo>
                            <a:pt x="0" y="1872"/>
                          </a:lnTo>
                          <a:lnTo>
                            <a:pt x="1056" y="816"/>
                          </a:lnTo>
                          <a:close/>
                        </a:path>
                      </a:pathLst>
                    </a:custGeom>
                    <a:solidFill>
                      <a:srgbClr val="CCFFFF">
                        <a:alpha val="50195"/>
                      </a:srgbClr>
                    </a:solidFill>
                    <a:ln w="28575" cap="flat" cmpd="sng">
                      <a:solidFill>
                        <a:srgbClr val="000000"/>
                      </a:solidFill>
                      <a:prstDash val="solid"/>
                      <a:round/>
                    </a:ln>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70" name="AutoShape 14"/>
                    <p:cNvSpPr>
                      <a:spLocks noChangeArrowheads="1"/>
                    </p:cNvSpPr>
                    <p:nvPr/>
                  </p:nvSpPr>
                  <p:spPr bwMode="auto">
                    <a:xfrm>
                      <a:off x="3168" y="1680"/>
                      <a:ext cx="2496" cy="1056"/>
                    </a:xfrm>
                    <a:prstGeom prst="parallelogram">
                      <a:avLst>
                        <a:gd name="adj" fmla="val 101045"/>
                      </a:avLst>
                    </a:prstGeom>
                    <a:solidFill>
                      <a:srgbClr val="FFFFCC">
                        <a:alpha val="50195"/>
                      </a:srgbClr>
                    </a:solidFill>
                    <a:ln w="28575">
                      <a:solidFill>
                        <a:srgbClr val="000000"/>
                      </a:solidFill>
                      <a:miter lim="800000"/>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sp>
                <p:nvSpPr>
                  <p:cNvPr id="66" name="Freeform 15"/>
                  <p:cNvSpPr/>
                  <p:nvPr/>
                </p:nvSpPr>
                <p:spPr bwMode="auto">
                  <a:xfrm>
                    <a:off x="3648" y="1392"/>
                    <a:ext cx="1635" cy="1632"/>
                  </a:xfrm>
                  <a:custGeom>
                    <a:avLst/>
                    <a:gdLst>
                      <a:gd name="T0" fmla="*/ 5 w 1731"/>
                      <a:gd name="T1" fmla="*/ 589 h 1717"/>
                      <a:gd name="T2" fmla="*/ 9 w 1731"/>
                      <a:gd name="T3" fmla="*/ 572 h 1717"/>
                      <a:gd name="T4" fmla="*/ 26 w 1731"/>
                      <a:gd name="T5" fmla="*/ 505 h 1717"/>
                      <a:gd name="T6" fmla="*/ 55 w 1731"/>
                      <a:gd name="T7" fmla="*/ 462 h 1717"/>
                      <a:gd name="T8" fmla="*/ 178 w 1731"/>
                      <a:gd name="T9" fmla="*/ 381 h 1717"/>
                      <a:gd name="T10" fmla="*/ 240 w 1731"/>
                      <a:gd name="T11" fmla="*/ 336 h 1717"/>
                      <a:gd name="T12" fmla="*/ 305 w 1731"/>
                      <a:gd name="T13" fmla="*/ 274 h 1717"/>
                      <a:gd name="T14" fmla="*/ 357 w 1731"/>
                      <a:gd name="T15" fmla="*/ 213 h 1717"/>
                      <a:gd name="T16" fmla="*/ 523 w 1731"/>
                      <a:gd name="T17" fmla="*/ 0 h 17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1"/>
                      <a:gd name="T28" fmla="*/ 0 h 1717"/>
                      <a:gd name="T29" fmla="*/ 1731 w 1731"/>
                      <a:gd name="T30" fmla="*/ 1717 h 17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1" h="1717">
                        <a:moveTo>
                          <a:pt x="5" y="1717"/>
                        </a:moveTo>
                        <a:cubicBezTo>
                          <a:pt x="8" y="1708"/>
                          <a:pt x="0" y="1703"/>
                          <a:pt x="14" y="1662"/>
                        </a:cubicBezTo>
                        <a:cubicBezTo>
                          <a:pt x="28" y="1621"/>
                          <a:pt x="61" y="1523"/>
                          <a:pt x="88" y="1470"/>
                        </a:cubicBezTo>
                        <a:cubicBezTo>
                          <a:pt x="115" y="1417"/>
                          <a:pt x="96" y="1403"/>
                          <a:pt x="179" y="1342"/>
                        </a:cubicBezTo>
                        <a:cubicBezTo>
                          <a:pt x="262" y="1281"/>
                          <a:pt x="483" y="1166"/>
                          <a:pt x="586" y="1105"/>
                        </a:cubicBezTo>
                        <a:cubicBezTo>
                          <a:pt x="689" y="1044"/>
                          <a:pt x="727" y="1024"/>
                          <a:pt x="798" y="973"/>
                        </a:cubicBezTo>
                        <a:cubicBezTo>
                          <a:pt x="868" y="921"/>
                          <a:pt x="946" y="855"/>
                          <a:pt x="1010" y="796"/>
                        </a:cubicBezTo>
                        <a:cubicBezTo>
                          <a:pt x="1074" y="737"/>
                          <a:pt x="1059" y="752"/>
                          <a:pt x="1180" y="619"/>
                        </a:cubicBezTo>
                        <a:cubicBezTo>
                          <a:pt x="1300" y="486"/>
                          <a:pt x="1639" y="103"/>
                          <a:pt x="1731" y="0"/>
                        </a:cubicBezTo>
                      </a:path>
                    </a:pathLst>
                  </a:custGeom>
                  <a:noFill/>
                  <a:ln w="28575" cmpd="sng">
                    <a:solidFill>
                      <a:srgbClr val="6600FF"/>
                    </a:solidFill>
                    <a:round/>
                    <a:tailEnd type="non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67" name="Freeform 16"/>
                  <p:cNvSpPr/>
                  <p:nvPr/>
                </p:nvSpPr>
                <p:spPr bwMode="auto">
                  <a:xfrm>
                    <a:off x="3744" y="1440"/>
                    <a:ext cx="1616" cy="1584"/>
                  </a:xfrm>
                  <a:custGeom>
                    <a:avLst/>
                    <a:gdLst>
                      <a:gd name="T0" fmla="*/ 8 w 1720"/>
                      <a:gd name="T1" fmla="*/ 645 h 1656"/>
                      <a:gd name="T2" fmla="*/ 6 w 1720"/>
                      <a:gd name="T3" fmla="*/ 639 h 1656"/>
                      <a:gd name="T4" fmla="*/ 18 w 1720"/>
                      <a:gd name="T5" fmla="*/ 566 h 1656"/>
                      <a:gd name="T6" fmla="*/ 58 w 1720"/>
                      <a:gd name="T7" fmla="*/ 513 h 1656"/>
                      <a:gd name="T8" fmla="*/ 155 w 1720"/>
                      <a:gd name="T9" fmla="*/ 422 h 1656"/>
                      <a:gd name="T10" fmla="*/ 212 w 1720"/>
                      <a:gd name="T11" fmla="*/ 372 h 1656"/>
                      <a:gd name="T12" fmla="*/ 270 w 1720"/>
                      <a:gd name="T13" fmla="*/ 303 h 1656"/>
                      <a:gd name="T14" fmla="*/ 315 w 1720"/>
                      <a:gd name="T15" fmla="*/ 236 h 1656"/>
                      <a:gd name="T16" fmla="*/ 465 w 1720"/>
                      <a:gd name="T17" fmla="*/ 0 h 16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20"/>
                      <a:gd name="T28" fmla="*/ 0 h 1656"/>
                      <a:gd name="T29" fmla="*/ 1720 w 1720"/>
                      <a:gd name="T30" fmla="*/ 1656 h 16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20" h="1656">
                        <a:moveTo>
                          <a:pt x="24" y="1641"/>
                        </a:moveTo>
                        <a:cubicBezTo>
                          <a:pt x="21" y="1638"/>
                          <a:pt x="0" y="1656"/>
                          <a:pt x="6" y="1623"/>
                        </a:cubicBezTo>
                        <a:cubicBezTo>
                          <a:pt x="12" y="1590"/>
                          <a:pt x="28" y="1493"/>
                          <a:pt x="63" y="1440"/>
                        </a:cubicBezTo>
                        <a:cubicBezTo>
                          <a:pt x="98" y="1387"/>
                          <a:pt x="133" y="1364"/>
                          <a:pt x="218" y="1303"/>
                        </a:cubicBezTo>
                        <a:cubicBezTo>
                          <a:pt x="303" y="1242"/>
                          <a:pt x="480" y="1134"/>
                          <a:pt x="575" y="1074"/>
                        </a:cubicBezTo>
                        <a:cubicBezTo>
                          <a:pt x="670" y="1014"/>
                          <a:pt x="716" y="995"/>
                          <a:pt x="787" y="945"/>
                        </a:cubicBezTo>
                        <a:cubicBezTo>
                          <a:pt x="857" y="895"/>
                          <a:pt x="935" y="830"/>
                          <a:pt x="999" y="773"/>
                        </a:cubicBezTo>
                        <a:cubicBezTo>
                          <a:pt x="1063" y="716"/>
                          <a:pt x="1048" y="730"/>
                          <a:pt x="1169" y="601"/>
                        </a:cubicBezTo>
                        <a:cubicBezTo>
                          <a:pt x="1289" y="472"/>
                          <a:pt x="1628" y="100"/>
                          <a:pt x="1720" y="0"/>
                        </a:cubicBezTo>
                      </a:path>
                    </a:pathLst>
                  </a:custGeom>
                  <a:noFill/>
                  <a:ln w="28575" cmpd="sng">
                    <a:solidFill>
                      <a:srgbClr val="6600FF"/>
                    </a:solidFill>
                    <a:round/>
                    <a:tailEnd type="non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sp>
              <p:nvSpPr>
                <p:cNvPr id="63" name="Line 17"/>
                <p:cNvSpPr>
                  <a:spLocks noChangeShapeType="1"/>
                </p:cNvSpPr>
                <p:nvPr/>
              </p:nvSpPr>
              <p:spPr bwMode="auto">
                <a:xfrm flipV="1">
                  <a:off x="4992" y="1440"/>
                  <a:ext cx="288" cy="336"/>
                </a:xfrm>
                <a:prstGeom prst="line">
                  <a:avLst/>
                </a:prstGeom>
                <a:noFill/>
                <a:ln w="38100">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64" name="Object 18"/>
                <p:cNvGraphicFramePr>
                  <a:graphicFrameLocks noChangeAspect="1"/>
                </p:cNvGraphicFramePr>
                <p:nvPr/>
              </p:nvGraphicFramePr>
              <p:xfrm>
                <a:off x="5328" y="1392"/>
                <a:ext cx="208" cy="240"/>
              </p:xfrm>
              <a:graphic>
                <a:graphicData uri="http://schemas.openxmlformats.org/presentationml/2006/ole">
                  <mc:AlternateContent xmlns:mc="http://schemas.openxmlformats.org/markup-compatibility/2006">
                    <mc:Choice xmlns:v="urn:schemas-microsoft-com:vml" Requires="v">
                      <p:oleObj spid="_x0000_s38411" name="Equation" r:id="rId3" imgW="165100" imgH="228600" progId="Equation.3">
                        <p:embed/>
                      </p:oleObj>
                    </mc:Choice>
                    <mc:Fallback>
                      <p:oleObj name="Equation" r:id="rId3" imgW="165100" imgH="228600"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8" y="1392"/>
                              <a:ext cx="20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9" name="Group 19"/>
              <p:cNvGrpSpPr/>
              <p:nvPr/>
            </p:nvGrpSpPr>
            <p:grpSpPr bwMode="auto">
              <a:xfrm>
                <a:off x="3542" y="2027"/>
                <a:ext cx="403" cy="333"/>
                <a:chOff x="1200" y="2267"/>
                <a:chExt cx="248" cy="411"/>
              </a:xfrm>
            </p:grpSpPr>
            <p:sp>
              <p:nvSpPr>
                <p:cNvPr id="60" name="Text Box 20"/>
                <p:cNvSpPr txBox="1">
                  <a:spLocks noChangeArrowheads="1"/>
                </p:cNvSpPr>
                <p:nvPr/>
              </p:nvSpPr>
              <p:spPr bwMode="auto">
                <a:xfrm>
                  <a:off x="1200" y="2274"/>
                  <a:ext cx="1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800" b="0" i="1" u="none" strike="noStrike" kern="0" cap="none" spc="0" normalizeH="0" baseline="0" noProof="0" smtClean="0">
                      <a:ln>
                        <a:noFill/>
                      </a:ln>
                      <a:solidFill>
                        <a:srgbClr val="010000"/>
                      </a:solidFill>
                      <a:effectLst/>
                      <a:uLnTx/>
                      <a:uFillTx/>
                      <a:latin typeface="Times New Roman" panose="02020603050405020304" pitchFamily="18" charset="0"/>
                      <a:ea typeface="宋体" panose="02010600030101010101" pitchFamily="2" charset="-122"/>
                    </a:rPr>
                    <a:t>P</a:t>
                  </a:r>
                  <a:endParaRPr kumimoji="0" lang="en-US" altLang="zh-CN" sz="2800" b="0" i="1" u="none" strike="noStrike" kern="0" cap="none" spc="0" normalizeH="0" baseline="0" noProof="0" smtClean="0">
                    <a:ln>
                      <a:noFill/>
                    </a:ln>
                    <a:solidFill>
                      <a:srgbClr val="010000"/>
                    </a:solidFill>
                    <a:effectLst/>
                    <a:uLnTx/>
                    <a:uFillTx/>
                    <a:latin typeface="Times New Roman" panose="02020603050405020304" pitchFamily="18" charset="0"/>
                    <a:ea typeface="宋体" panose="02010600030101010101" pitchFamily="2" charset="-122"/>
                  </a:endParaRPr>
                </a:p>
              </p:txBody>
            </p:sp>
            <p:sp>
              <p:nvSpPr>
                <p:cNvPr id="61" name="Text Box 21"/>
                <p:cNvSpPr txBox="1">
                  <a:spLocks noChangeArrowheads="1"/>
                </p:cNvSpPr>
                <p:nvPr/>
              </p:nvSpPr>
              <p:spPr bwMode="auto">
                <a:xfrm>
                  <a:off x="1307" y="2267"/>
                  <a:ext cx="141"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800" b="1" i="0" u="none" strike="noStrike" kern="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rPr>
                    <a:t>*</a:t>
                  </a:r>
                  <a:endParaRPr kumimoji="0" lang="en-US" altLang="zh-CN" sz="2800" b="1" i="0" u="none" strike="noStrike" kern="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endParaRPr>
                </a:p>
              </p:txBody>
            </p:sp>
          </p:grpSp>
        </p:grpSp>
        <p:grpSp>
          <p:nvGrpSpPr>
            <p:cNvPr id="38" name="Group 22"/>
            <p:cNvGrpSpPr/>
            <p:nvPr/>
          </p:nvGrpSpPr>
          <p:grpSpPr bwMode="auto">
            <a:xfrm>
              <a:off x="4286" y="2205"/>
              <a:ext cx="485" cy="283"/>
              <a:chOff x="4080" y="2352"/>
              <a:chExt cx="576" cy="336"/>
            </a:xfrm>
          </p:grpSpPr>
          <p:sp>
            <p:nvSpPr>
              <p:cNvPr id="56" name="AutoShape 23"/>
              <p:cNvSpPr>
                <a:spLocks noChangeArrowheads="1"/>
              </p:cNvSpPr>
              <p:nvPr/>
            </p:nvSpPr>
            <p:spPr bwMode="auto">
              <a:xfrm rot="-2048553">
                <a:off x="4080" y="2352"/>
                <a:ext cx="434" cy="144"/>
              </a:xfrm>
              <a:prstGeom prst="rightArrow">
                <a:avLst>
                  <a:gd name="adj1" fmla="val 50000"/>
                  <a:gd name="adj2" fmla="val 75347"/>
                </a:avLst>
              </a:prstGeom>
              <a:solidFill>
                <a:srgbClr val="FF3300"/>
              </a:solidFill>
              <a:ln w="28575">
                <a:solidFill>
                  <a:srgbClr val="FF0000"/>
                </a:solidFill>
                <a:miter lim="800000"/>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57" name="Object 24"/>
              <p:cNvGraphicFramePr>
                <a:graphicFrameLocks noChangeAspect="1"/>
              </p:cNvGraphicFramePr>
              <p:nvPr/>
            </p:nvGraphicFramePr>
            <p:xfrm>
              <a:off x="4272" y="2400"/>
              <a:ext cx="384" cy="288"/>
            </p:xfrm>
            <a:graphic>
              <a:graphicData uri="http://schemas.openxmlformats.org/presentationml/2006/ole">
                <mc:AlternateContent xmlns:mc="http://schemas.openxmlformats.org/markup-compatibility/2006">
                  <mc:Choice xmlns:v="urn:schemas-microsoft-com:vml" Requires="v">
                    <p:oleObj spid="_x0000_s38412" name="Equation" r:id="rId5" imgW="393700" imgH="292100" progId="Equation.3">
                      <p:embed/>
                    </p:oleObj>
                  </mc:Choice>
                  <mc:Fallback>
                    <p:oleObj name="Equation" r:id="rId5" imgW="393700" imgH="292100"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72" y="2400"/>
                            <a:ext cx="38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9" name="Group 25"/>
            <p:cNvGrpSpPr/>
            <p:nvPr/>
          </p:nvGrpSpPr>
          <p:grpSpPr bwMode="auto">
            <a:xfrm>
              <a:off x="3805" y="1575"/>
              <a:ext cx="241" cy="612"/>
              <a:chOff x="3552" y="1505"/>
              <a:chExt cx="288" cy="727"/>
            </a:xfrm>
          </p:grpSpPr>
          <p:sp>
            <p:nvSpPr>
              <p:cNvPr id="54" name="Line 26"/>
              <p:cNvSpPr>
                <a:spLocks noChangeShapeType="1"/>
              </p:cNvSpPr>
              <p:nvPr/>
            </p:nvSpPr>
            <p:spPr bwMode="auto">
              <a:xfrm flipV="1">
                <a:off x="3564" y="1688"/>
                <a:ext cx="0" cy="544"/>
              </a:xfrm>
              <a:prstGeom prst="line">
                <a:avLst/>
              </a:prstGeom>
              <a:noFill/>
              <a:ln w="38100">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55" name="Object 27"/>
              <p:cNvGraphicFramePr>
                <a:graphicFrameLocks noChangeAspect="1"/>
              </p:cNvGraphicFramePr>
              <p:nvPr/>
            </p:nvGraphicFramePr>
            <p:xfrm>
              <a:off x="3552" y="1505"/>
              <a:ext cx="288" cy="271"/>
            </p:xfrm>
            <a:graphic>
              <a:graphicData uri="http://schemas.openxmlformats.org/presentationml/2006/ole">
                <mc:AlternateContent xmlns:mc="http://schemas.openxmlformats.org/markup-compatibility/2006">
                  <mc:Choice xmlns:v="urn:schemas-microsoft-com:vml" Requires="v">
                    <p:oleObj spid="_x0000_s38413" name="Equation" r:id="rId7" imgW="330200" imgH="279400" progId="Equation.3">
                      <p:embed/>
                    </p:oleObj>
                  </mc:Choice>
                  <mc:Fallback>
                    <p:oleObj name="Equation" r:id="rId7" imgW="330200" imgH="279400"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52" y="1505"/>
                            <a:ext cx="28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0" name="Group 28"/>
            <p:cNvGrpSpPr/>
            <p:nvPr/>
          </p:nvGrpSpPr>
          <p:grpSpPr bwMode="auto">
            <a:xfrm>
              <a:off x="4151" y="1952"/>
              <a:ext cx="332" cy="390"/>
              <a:chOff x="4044" y="1979"/>
              <a:chExt cx="421" cy="463"/>
            </a:xfrm>
          </p:grpSpPr>
          <p:sp>
            <p:nvSpPr>
              <p:cNvPr id="52" name="Arc 29"/>
              <p:cNvSpPr/>
              <p:nvPr/>
            </p:nvSpPr>
            <p:spPr bwMode="auto">
              <a:xfrm rot="382835" flipH="1">
                <a:off x="4044" y="2248"/>
                <a:ext cx="421" cy="194"/>
              </a:xfrm>
              <a:custGeom>
                <a:avLst/>
                <a:gdLst>
                  <a:gd name="T0" fmla="*/ 0 w 26285"/>
                  <a:gd name="T1" fmla="*/ 0 h 21600"/>
                  <a:gd name="T2" fmla="*/ 0 w 26285"/>
                  <a:gd name="T3" fmla="*/ 0 h 21600"/>
                  <a:gd name="T4" fmla="*/ 0 w 26285"/>
                  <a:gd name="T5" fmla="*/ 0 h 21600"/>
                  <a:gd name="T6" fmla="*/ 0 60000 65536"/>
                  <a:gd name="T7" fmla="*/ 0 60000 65536"/>
                  <a:gd name="T8" fmla="*/ 0 60000 65536"/>
                  <a:gd name="T9" fmla="*/ 0 w 26285"/>
                  <a:gd name="T10" fmla="*/ 0 h 21600"/>
                  <a:gd name="T11" fmla="*/ 26285 w 26285"/>
                  <a:gd name="T12" fmla="*/ 21600 h 21600"/>
                </a:gdLst>
                <a:ahLst/>
                <a:cxnLst>
                  <a:cxn ang="T6">
                    <a:pos x="T0" y="T1"/>
                  </a:cxn>
                  <a:cxn ang="T7">
                    <a:pos x="T2" y="T3"/>
                  </a:cxn>
                  <a:cxn ang="T8">
                    <a:pos x="T4" y="T5"/>
                  </a:cxn>
                </a:cxnLst>
                <a:rect l="T9" t="T10" r="T11" b="T12"/>
                <a:pathLst>
                  <a:path w="26285" h="21600" fill="none" extrusionOk="0">
                    <a:moveTo>
                      <a:pt x="0" y="514"/>
                    </a:moveTo>
                    <a:cubicBezTo>
                      <a:pt x="1538" y="172"/>
                      <a:pt x="3109" y="-1"/>
                      <a:pt x="4685" y="0"/>
                    </a:cubicBezTo>
                    <a:cubicBezTo>
                      <a:pt x="16614" y="0"/>
                      <a:pt x="26285" y="9670"/>
                      <a:pt x="26285" y="21600"/>
                    </a:cubicBezTo>
                  </a:path>
                  <a:path w="26285" h="21600" stroke="0" extrusionOk="0">
                    <a:moveTo>
                      <a:pt x="0" y="514"/>
                    </a:moveTo>
                    <a:cubicBezTo>
                      <a:pt x="1538" y="172"/>
                      <a:pt x="3109" y="-1"/>
                      <a:pt x="4685" y="0"/>
                    </a:cubicBezTo>
                    <a:cubicBezTo>
                      <a:pt x="16614" y="0"/>
                      <a:pt x="26285" y="9670"/>
                      <a:pt x="26285" y="21600"/>
                    </a:cubicBezTo>
                    <a:lnTo>
                      <a:pt x="4685" y="21600"/>
                    </a:lnTo>
                    <a:lnTo>
                      <a:pt x="0" y="514"/>
                    </a:lnTo>
                    <a:close/>
                  </a:path>
                </a:pathLst>
              </a:custGeom>
              <a:noFill/>
              <a:ln w="28575">
                <a:solidFill>
                  <a:srgbClr val="0000FF"/>
                </a:solidFill>
                <a:round/>
                <a:tailEnd type="non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53" name="Object 30"/>
              <p:cNvGraphicFramePr>
                <a:graphicFrameLocks noChangeAspect="1"/>
              </p:cNvGraphicFramePr>
              <p:nvPr/>
            </p:nvGraphicFramePr>
            <p:xfrm>
              <a:off x="4166" y="1979"/>
              <a:ext cx="211" cy="296"/>
            </p:xfrm>
            <a:graphic>
              <a:graphicData uri="http://schemas.openxmlformats.org/presentationml/2006/ole">
                <mc:AlternateContent xmlns:mc="http://schemas.openxmlformats.org/markup-compatibility/2006">
                  <mc:Choice xmlns:v="urn:schemas-microsoft-com:vml" Requires="v">
                    <p:oleObj spid="_x0000_s38414" name="公式" r:id="rId9" imgW="127000" imgH="177165" progId="Equation.3">
                      <p:embed/>
                    </p:oleObj>
                  </mc:Choice>
                  <mc:Fallback>
                    <p:oleObj name="公式" r:id="rId9" imgW="127000" imgH="177165" progId="Equation.3">
                      <p:embed/>
                      <p:pic>
                        <p:nvPicPr>
                          <p:cNvPr id="0" name="Object 3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66" y="1979"/>
                            <a:ext cx="211"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1" name="Group 31"/>
            <p:cNvGrpSpPr/>
            <p:nvPr/>
          </p:nvGrpSpPr>
          <p:grpSpPr bwMode="auto">
            <a:xfrm>
              <a:off x="3833" y="2205"/>
              <a:ext cx="485" cy="343"/>
              <a:chOff x="3504" y="2304"/>
              <a:chExt cx="576" cy="407"/>
            </a:xfrm>
          </p:grpSpPr>
          <p:graphicFrame>
            <p:nvGraphicFramePr>
              <p:cNvPr id="50" name="Object 32"/>
              <p:cNvGraphicFramePr>
                <a:graphicFrameLocks noChangeAspect="1"/>
              </p:cNvGraphicFramePr>
              <p:nvPr/>
            </p:nvGraphicFramePr>
            <p:xfrm>
              <a:off x="3505" y="2352"/>
              <a:ext cx="239" cy="359"/>
            </p:xfrm>
            <a:graphic>
              <a:graphicData uri="http://schemas.openxmlformats.org/presentationml/2006/ole">
                <mc:AlternateContent xmlns:mc="http://schemas.openxmlformats.org/markup-compatibility/2006">
                  <mc:Choice xmlns:v="urn:schemas-microsoft-com:vml" Requires="v">
                    <p:oleObj spid="_x0000_s38415" name="公式" r:id="rId11" imgW="127000" imgH="152400" progId="Equation.3">
                      <p:embed/>
                    </p:oleObj>
                  </mc:Choice>
                  <mc:Fallback>
                    <p:oleObj name="公式" r:id="rId11" imgW="127000" imgH="152400" progId="Equation.3">
                      <p:embed/>
                      <p:pic>
                        <p:nvPicPr>
                          <p:cNvPr id="0" name="Object 3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05" y="2352"/>
                            <a:ext cx="239"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Line 33"/>
              <p:cNvSpPr>
                <a:spLocks noChangeShapeType="1"/>
              </p:cNvSpPr>
              <p:nvPr/>
            </p:nvSpPr>
            <p:spPr bwMode="auto">
              <a:xfrm flipH="1" flipV="1">
                <a:off x="3504" y="2304"/>
                <a:ext cx="576" cy="192"/>
              </a:xfrm>
              <a:prstGeom prst="line">
                <a:avLst/>
              </a:prstGeom>
              <a:noFill/>
              <a:ln w="28575">
                <a:solidFill>
                  <a:srgbClr val="CC00CC"/>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grpSp>
          <p:nvGrpSpPr>
            <p:cNvPr id="42" name="Group 34"/>
            <p:cNvGrpSpPr/>
            <p:nvPr/>
          </p:nvGrpSpPr>
          <p:grpSpPr bwMode="auto">
            <a:xfrm>
              <a:off x="4286" y="890"/>
              <a:ext cx="768" cy="883"/>
              <a:chOff x="4080" y="624"/>
              <a:chExt cx="912" cy="1049"/>
            </a:xfrm>
          </p:grpSpPr>
          <p:pic>
            <p:nvPicPr>
              <p:cNvPr id="43" name="Picture 35" descr="wltx1"/>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72" y="768"/>
                <a:ext cx="612" cy="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 name="AutoShape 36"/>
              <p:cNvSpPr>
                <a:spLocks noChangeArrowheads="1"/>
              </p:cNvSpPr>
              <p:nvPr/>
            </p:nvSpPr>
            <p:spPr bwMode="auto">
              <a:xfrm>
                <a:off x="4080" y="960"/>
                <a:ext cx="192" cy="336"/>
              </a:xfrm>
              <a:prstGeom prst="curvedRightArrow">
                <a:avLst>
                  <a:gd name="adj1" fmla="val 35000"/>
                  <a:gd name="adj2" fmla="val 70000"/>
                  <a:gd name="adj3" fmla="val 33333"/>
                </a:avLst>
              </a:prstGeom>
              <a:solidFill>
                <a:srgbClr val="FF3300"/>
              </a:solidFill>
              <a:ln w="28575">
                <a:solidFill>
                  <a:srgbClr val="D60093"/>
                </a:solidFill>
                <a:miter lim="800000"/>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45" name="Object 37"/>
              <p:cNvGraphicFramePr>
                <a:graphicFrameLocks noChangeAspect="1"/>
              </p:cNvGraphicFramePr>
              <p:nvPr/>
            </p:nvGraphicFramePr>
            <p:xfrm>
              <a:off x="4080" y="672"/>
              <a:ext cx="336" cy="269"/>
            </p:xfrm>
            <a:graphic>
              <a:graphicData uri="http://schemas.openxmlformats.org/presentationml/2006/ole">
                <mc:AlternateContent xmlns:mc="http://schemas.openxmlformats.org/markup-compatibility/2006">
                  <mc:Choice xmlns:v="urn:schemas-microsoft-com:vml" Requires="v">
                    <p:oleObj spid="_x0000_s38416" name="Equation" r:id="rId14" imgW="393700" imgH="292100" progId="Equation.3">
                      <p:embed/>
                    </p:oleObj>
                  </mc:Choice>
                  <mc:Fallback>
                    <p:oleObj name="Equation" r:id="rId14" imgW="393700" imgH="292100" progId="Equation.3">
                      <p:embed/>
                      <p:pic>
                        <p:nvPicPr>
                          <p:cNvPr id="0" name="Object 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80" y="672"/>
                            <a:ext cx="336" cy="269"/>
                          </a:xfrm>
                          <a:prstGeom prst="rect">
                            <a:avLst/>
                          </a:prstGeom>
                          <a:solidFill>
                            <a:srgbClr val="FFFF66"/>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38"/>
              <p:cNvGraphicFramePr>
                <a:graphicFrameLocks noChangeAspect="1"/>
              </p:cNvGraphicFramePr>
              <p:nvPr/>
            </p:nvGraphicFramePr>
            <p:xfrm>
              <a:off x="4080" y="1309"/>
              <a:ext cx="192" cy="260"/>
            </p:xfrm>
            <a:graphic>
              <a:graphicData uri="http://schemas.openxmlformats.org/presentationml/2006/ole">
                <mc:AlternateContent xmlns:mc="http://schemas.openxmlformats.org/markup-compatibility/2006">
                  <mc:Choice xmlns:v="urn:schemas-microsoft-com:vml" Requires="v">
                    <p:oleObj spid="_x0000_s38417" name="Equation" r:id="rId16" imgW="177800" imgH="215900" progId="Equation.3">
                      <p:embed/>
                    </p:oleObj>
                  </mc:Choice>
                  <mc:Fallback>
                    <p:oleObj name="Equation" r:id="rId16" imgW="177800" imgH="215900" progId="Equation.3">
                      <p:embed/>
                      <p:pic>
                        <p:nvPicPr>
                          <p:cNvPr id="0" name="Object 3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80" y="1309"/>
                            <a:ext cx="192" cy="260"/>
                          </a:xfrm>
                          <a:prstGeom prst="rect">
                            <a:avLst/>
                          </a:prstGeom>
                          <a:solidFill>
                            <a:srgbClr val="FFFF66"/>
                          </a:solidFill>
                          <a:ln>
                            <a:noFill/>
                          </a:ln>
                          <a:effectLst/>
                          <a:extLst>
                            <a:ext uri="{91240B29-F687-4F45-9708-019B960494DF}">
                              <a14:hiddenLine xmlns:a14="http://schemas.microsoft.com/office/drawing/2010/main" w="9525">
                                <a:solidFill>
                                  <a:srgbClr val="CC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7" name="Group 39"/>
              <p:cNvGrpSpPr/>
              <p:nvPr/>
            </p:nvGrpSpPr>
            <p:grpSpPr bwMode="auto">
              <a:xfrm>
                <a:off x="4656" y="624"/>
                <a:ext cx="336" cy="384"/>
                <a:chOff x="4848" y="624"/>
                <a:chExt cx="336" cy="384"/>
              </a:xfrm>
            </p:grpSpPr>
            <p:graphicFrame>
              <p:nvGraphicFramePr>
                <p:cNvPr id="48" name="Object 40"/>
                <p:cNvGraphicFramePr>
                  <a:graphicFrameLocks noChangeAspect="1"/>
                </p:cNvGraphicFramePr>
                <p:nvPr/>
              </p:nvGraphicFramePr>
              <p:xfrm>
                <a:off x="4863" y="632"/>
                <a:ext cx="321" cy="280"/>
              </p:xfrm>
              <a:graphic>
                <a:graphicData uri="http://schemas.openxmlformats.org/presentationml/2006/ole">
                  <mc:AlternateContent xmlns:mc="http://schemas.openxmlformats.org/markup-compatibility/2006">
                    <mc:Choice xmlns:v="urn:schemas-microsoft-com:vml" Requires="v">
                      <p:oleObj spid="_x0000_s38418" name="Equation" r:id="rId18" imgW="330200" imgH="279400" progId="Equation.3">
                        <p:embed/>
                      </p:oleObj>
                    </mc:Choice>
                    <mc:Fallback>
                      <p:oleObj name="Equation" r:id="rId18" imgW="330200" imgH="279400" progId="Equation.3">
                        <p:embed/>
                        <p:pic>
                          <p:nvPicPr>
                            <p:cNvPr id="0" name="Object 4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63" y="632"/>
                              <a:ext cx="321" cy="280"/>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Line 41"/>
                <p:cNvSpPr>
                  <a:spLocks noChangeShapeType="1"/>
                </p:cNvSpPr>
                <p:nvPr/>
              </p:nvSpPr>
              <p:spPr bwMode="auto">
                <a:xfrm flipV="1">
                  <a:off x="4848" y="624"/>
                  <a:ext cx="0" cy="384"/>
                </a:xfrm>
                <a:prstGeom prst="line">
                  <a:avLst/>
                </a:prstGeom>
                <a:noFill/>
                <a:ln w="38100">
                  <a:solidFill>
                    <a:srgbClr val="FF5050"/>
                  </a:solidFill>
                  <a:round/>
                  <a:tailEnd type="triangle" w="sm" len="lg"/>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grpSp>
      </p:grpSp>
      <p:graphicFrame>
        <p:nvGraphicFramePr>
          <p:cNvPr id="72" name="Object 59"/>
          <p:cNvGraphicFramePr>
            <a:graphicFrameLocks noChangeAspect="1"/>
          </p:cNvGraphicFramePr>
          <p:nvPr/>
        </p:nvGraphicFramePr>
        <p:xfrm>
          <a:off x="660306" y="5459413"/>
          <a:ext cx="2886138" cy="1127125"/>
        </p:xfrm>
        <a:graphic>
          <a:graphicData uri="http://schemas.openxmlformats.org/presentationml/2006/ole">
            <mc:AlternateContent xmlns:mc="http://schemas.openxmlformats.org/markup-compatibility/2006">
              <mc:Choice xmlns:v="urn:schemas-microsoft-com:vml" Requires="v">
                <p:oleObj spid="_x0000_s38419" name="Equation" r:id="rId20" imgW="1028700" imgH="419100" progId="Equation.3">
                  <p:embed/>
                </p:oleObj>
              </mc:Choice>
              <mc:Fallback>
                <p:oleObj name="Equation" r:id="rId20" imgW="1028700" imgH="419100" progId="Equation.3">
                  <p:embed/>
                  <p:pic>
                    <p:nvPicPr>
                      <p:cNvPr id="0" name="Object 5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660306" y="5459413"/>
                        <a:ext cx="2886138" cy="1127125"/>
                      </a:xfrm>
                      <a:prstGeom prst="rect">
                        <a:avLst/>
                      </a:prstGeom>
                      <a:gradFill rotWithShape="0">
                        <a:gsLst>
                          <a:gs pos="0">
                            <a:srgbClr val="CCFFFF"/>
                          </a:gs>
                          <a:gs pos="50000">
                            <a:srgbClr val="FFFFFF"/>
                          </a:gs>
                          <a:gs pos="100000">
                            <a:srgbClr val="CCFFFF"/>
                          </a:gs>
                        </a:gsLst>
                        <a:lin ang="5400000" scaled="1"/>
                      </a:gra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5" name="Group 68"/>
          <p:cNvGrpSpPr/>
          <p:nvPr/>
        </p:nvGrpSpPr>
        <p:grpSpPr bwMode="auto">
          <a:xfrm>
            <a:off x="539753" y="4759325"/>
            <a:ext cx="3806827" cy="685800"/>
            <a:chOff x="3325" y="432"/>
            <a:chExt cx="2398" cy="432"/>
          </a:xfrm>
        </p:grpSpPr>
        <p:graphicFrame>
          <p:nvGraphicFramePr>
            <p:cNvPr id="76" name="Object 69"/>
            <p:cNvGraphicFramePr>
              <a:graphicFrameLocks noChangeAspect="1"/>
            </p:cNvGraphicFramePr>
            <p:nvPr/>
          </p:nvGraphicFramePr>
          <p:xfrm>
            <a:off x="4005" y="501"/>
            <a:ext cx="299" cy="299"/>
          </p:xfrm>
          <a:graphic>
            <a:graphicData uri="http://schemas.openxmlformats.org/presentationml/2006/ole">
              <mc:AlternateContent xmlns:mc="http://schemas.openxmlformats.org/markup-compatibility/2006">
                <mc:Choice xmlns:v="urn:schemas-microsoft-com:vml" Requires="v">
                  <p:oleObj spid="_x0000_s38420" name="Equation" r:id="rId22" imgW="215900" imgH="215900" progId="Equation.DSMT4">
                    <p:embed/>
                  </p:oleObj>
                </mc:Choice>
                <mc:Fallback>
                  <p:oleObj name="Equation" r:id="rId22" imgW="215900" imgH="215900" progId="Equation.DSMT4">
                    <p:embed/>
                    <p:pic>
                      <p:nvPicPr>
                        <p:cNvPr id="0" name="Object 6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05" y="501"/>
                          <a:ext cx="299"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 name="Text Box 70"/>
            <p:cNvSpPr txBox="1">
              <a:spLocks noChangeArrowheads="1"/>
            </p:cNvSpPr>
            <p:nvPr/>
          </p:nvSpPr>
          <p:spPr bwMode="auto">
            <a:xfrm>
              <a:off x="4224" y="480"/>
              <a:ext cx="11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方向为</a:t>
              </a:r>
              <a:endPar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aphicFrame>
          <p:nvGraphicFramePr>
            <p:cNvPr id="78" name="Object 71"/>
            <p:cNvGraphicFramePr>
              <a:graphicFrameLocks noChangeAspect="1"/>
            </p:cNvGraphicFramePr>
            <p:nvPr/>
          </p:nvGraphicFramePr>
          <p:xfrm>
            <a:off x="5003" y="501"/>
            <a:ext cx="635" cy="300"/>
          </p:xfrm>
          <a:graphic>
            <a:graphicData uri="http://schemas.openxmlformats.org/presentationml/2006/ole">
              <mc:AlternateContent xmlns:mc="http://schemas.openxmlformats.org/markup-compatibility/2006">
                <mc:Choice xmlns:v="urn:schemas-microsoft-com:vml" Requires="v">
                  <p:oleObj spid="_x0000_s38421" name="Equation" r:id="rId24" imgW="457200" imgH="215900" progId="Equation.DSMT4">
                    <p:embed/>
                  </p:oleObj>
                </mc:Choice>
                <mc:Fallback>
                  <p:oleObj name="Equation" r:id="rId24" imgW="457200" imgH="215900" progId="Equation.DSMT4">
                    <p:embed/>
                    <p:pic>
                      <p:nvPicPr>
                        <p:cNvPr id="0" name="Object 7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003" y="501"/>
                          <a:ext cx="635"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 name="Rectangle 72"/>
            <p:cNvSpPr>
              <a:spLocks noChangeArrowheads="1"/>
            </p:cNvSpPr>
            <p:nvPr/>
          </p:nvSpPr>
          <p:spPr bwMode="auto">
            <a:xfrm>
              <a:off x="3709" y="528"/>
              <a:ext cx="2014" cy="288"/>
            </a:xfrm>
            <a:prstGeom prst="rect">
              <a:avLst/>
            </a:prstGeom>
            <a:noFill/>
            <a:ln w="12700">
              <a:solidFill>
                <a:srgbClr val="FF66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80" name="Object 73"/>
            <p:cNvGraphicFramePr>
              <a:graphicFrameLocks noChangeAspect="1"/>
            </p:cNvGraphicFramePr>
            <p:nvPr/>
          </p:nvGraphicFramePr>
          <p:xfrm>
            <a:off x="3325" y="432"/>
            <a:ext cx="432" cy="432"/>
          </p:xfrm>
          <a:graphic>
            <a:graphicData uri="http://schemas.openxmlformats.org/presentationml/2006/ole">
              <mc:AlternateContent xmlns:mc="http://schemas.openxmlformats.org/markup-compatibility/2006">
                <mc:Choice xmlns:v="urn:schemas-microsoft-com:vml" Requires="v">
                  <p:oleObj spid="_x0000_s38422" name="剪辑" r:id="rId26" imgW="2808605" imgH="2596515" progId="MS_ClipArt_Gallery.2">
                    <p:embed/>
                  </p:oleObj>
                </mc:Choice>
                <mc:Fallback>
                  <p:oleObj name="剪辑" r:id="rId26" imgW="2808605" imgH="2596515" progId="MS_ClipArt_Gallery.2">
                    <p:embed/>
                    <p:pic>
                      <p:nvPicPr>
                        <p:cNvPr id="0" name="Object 7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325" y="432"/>
                          <a:ext cx="432" cy="4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1" name="Group 82"/>
          <p:cNvGrpSpPr/>
          <p:nvPr/>
        </p:nvGrpSpPr>
        <p:grpSpPr bwMode="auto">
          <a:xfrm>
            <a:off x="363029" y="851449"/>
            <a:ext cx="8499504" cy="2192338"/>
            <a:chOff x="249" y="643"/>
            <a:chExt cx="5398" cy="1381"/>
          </a:xfrm>
          <a:solidFill>
            <a:srgbClr val="FFFFCC"/>
          </a:solidFill>
        </p:grpSpPr>
        <p:sp>
          <p:nvSpPr>
            <p:cNvPr id="82" name="Text Box 74"/>
            <p:cNvSpPr txBox="1">
              <a:spLocks noChangeArrowheads="1"/>
            </p:cNvSpPr>
            <p:nvPr/>
          </p:nvSpPr>
          <p:spPr bwMode="auto">
            <a:xfrm>
              <a:off x="249" y="663"/>
              <a:ext cx="5398" cy="1361"/>
            </a:xfrm>
            <a:prstGeom prst="rect">
              <a:avLst/>
            </a:prstGeom>
            <a:grpFill/>
            <a:ln w="19050">
              <a:solidFill>
                <a:srgbClr val="33CCFF"/>
              </a:solidFill>
              <a:miter lim="800000"/>
            </a:ln>
          </p:spPr>
          <p:txBody>
            <a:bodyPr>
              <a:spAutoFit/>
            </a:bodyPr>
            <a:lstStyle/>
            <a:p>
              <a:pPr marL="457200" marR="0" lvl="0" indent="-457200" defTabSz="914400" eaLnBrk="1" fontAlgn="auto" latinLnBrk="0" hangingPunct="1">
                <a:lnSpc>
                  <a:spcPct val="120000"/>
                </a:lnSpc>
                <a:spcBef>
                  <a:spcPts val="0"/>
                </a:spcBef>
                <a:spcAft>
                  <a:spcPts val="0"/>
                </a:spcAft>
                <a:buClrTx/>
                <a:buSzTx/>
                <a:buFont typeface="Wingdings" panose="05000000000000000000" pitchFamily="2" charset="2"/>
                <a:buChar char="Ø"/>
                <a:defRPr/>
              </a:pPr>
              <a:r>
                <a:rPr kumimoji="1" lang="zh-CN" altLang="en-US" sz="2800" b="1" kern="0">
                  <a:solidFill>
                    <a:srgbClr val="C00000"/>
                  </a:solidFill>
                  <a:latin typeface="Times New Roman" panose="02020603050405020304"/>
                </a:rPr>
                <a:t>毕萨定</a:t>
              </a:r>
              <a:r>
                <a:rPr kumimoji="1" lang="zh-CN" altLang="en-US" sz="2800" b="1" kern="0" smtClean="0">
                  <a:solidFill>
                    <a:srgbClr val="C00000"/>
                  </a:solidFill>
                  <a:latin typeface="Times New Roman" panose="02020603050405020304"/>
                </a:rPr>
                <a:t>律：</a:t>
              </a:r>
              <a:r>
                <a:rPr kumimoji="1" lang="zh-CN" altLang="en-US" sz="2800" b="1" i="0" u="none" strike="noStrike" kern="0" cap="none" spc="0" normalizeH="0" baseline="0" noProof="0" smtClean="0">
                  <a:ln>
                    <a:noFill/>
                  </a:ln>
                  <a:solidFill>
                    <a:srgbClr val="000000"/>
                  </a:solidFill>
                  <a:effectLst/>
                  <a:uLnTx/>
                  <a:uFillTx/>
                  <a:latin typeface="Times New Roman" panose="02020603050405020304"/>
                </a:rPr>
                <a:t>电</a:t>
              </a:r>
              <a:r>
                <a:rPr kumimoji="1" lang="zh-CN" altLang="en-US" sz="2800" b="1" i="0" u="none" strike="noStrike" kern="0" cap="none" spc="0" normalizeH="0" baseline="0" noProof="0" dirty="0">
                  <a:ln>
                    <a:noFill/>
                  </a:ln>
                  <a:solidFill>
                    <a:srgbClr val="000000"/>
                  </a:solidFill>
                  <a:effectLst/>
                  <a:uLnTx/>
                  <a:uFillTx/>
                  <a:latin typeface="Times New Roman" panose="02020603050405020304"/>
                </a:rPr>
                <a:t>流元        在空间</a:t>
              </a:r>
              <a:r>
                <a:rPr kumimoji="1" lang="en-US" altLang="zh-CN" sz="2800" b="1" i="0" u="none" strike="noStrike" kern="0" cap="none" spc="0" normalizeH="0" baseline="0" noProof="0" dirty="0">
                  <a:ln>
                    <a:noFill/>
                  </a:ln>
                  <a:solidFill>
                    <a:srgbClr val="000000"/>
                  </a:solidFill>
                  <a:effectLst/>
                  <a:uLnTx/>
                  <a:uFillTx/>
                  <a:latin typeface="Times New Roman" panose="02020603050405020304"/>
                </a:rPr>
                <a:t>P</a:t>
              </a:r>
              <a:r>
                <a:rPr kumimoji="1" lang="zh-CN" altLang="en-US" sz="2800" b="1" i="0" u="none" strike="noStrike" kern="0" cap="none" spc="0" normalizeH="0" baseline="0" noProof="0" dirty="0">
                  <a:ln>
                    <a:noFill/>
                  </a:ln>
                  <a:solidFill>
                    <a:srgbClr val="000000"/>
                  </a:solidFill>
                  <a:effectLst/>
                  <a:uLnTx/>
                  <a:uFillTx/>
                  <a:latin typeface="Times New Roman" panose="02020603050405020304"/>
                </a:rPr>
                <a:t>点处所产生</a:t>
              </a:r>
              <a:r>
                <a:rPr kumimoji="1" lang="zh-CN" altLang="en-US" sz="2800" b="1" i="0" u="none" strike="noStrike" kern="0" cap="none" spc="0" normalizeH="0" baseline="0" noProof="0">
                  <a:ln>
                    <a:noFill/>
                  </a:ln>
                  <a:solidFill>
                    <a:srgbClr val="000000"/>
                  </a:solidFill>
                  <a:effectLst/>
                  <a:uLnTx/>
                  <a:uFillTx/>
                  <a:latin typeface="Times New Roman" panose="02020603050405020304"/>
                </a:rPr>
                <a:t>的</a:t>
              </a:r>
              <a:r>
                <a:rPr kumimoji="1" lang="zh-CN" altLang="en-US" sz="2800" b="1" i="0" u="none" strike="noStrike" kern="0" cap="none" spc="0" normalizeH="0" baseline="0" noProof="0" smtClean="0">
                  <a:ln>
                    <a:noFill/>
                  </a:ln>
                  <a:solidFill>
                    <a:srgbClr val="000000"/>
                  </a:solidFill>
                  <a:effectLst/>
                  <a:uLnTx/>
                  <a:uFillTx/>
                  <a:latin typeface="Times New Roman" panose="02020603050405020304"/>
                </a:rPr>
                <a:t>磁感应</a:t>
              </a:r>
              <a:r>
                <a:rPr kumimoji="1" lang="zh-CN" altLang="en-US" sz="2800" b="1" i="0" u="none" strike="noStrike" kern="0" cap="none" spc="0" normalizeH="0" baseline="0" noProof="0" dirty="0">
                  <a:ln>
                    <a:noFill/>
                  </a:ln>
                  <a:solidFill>
                    <a:srgbClr val="000000"/>
                  </a:solidFill>
                  <a:effectLst/>
                  <a:uLnTx/>
                  <a:uFillTx/>
                  <a:latin typeface="Times New Roman" panose="02020603050405020304"/>
                </a:rPr>
                <a:t>强度     的大小，与电流元        的大小成正比，与       </a:t>
              </a:r>
              <a:r>
                <a:rPr kumimoji="1" lang="zh-CN" altLang="en-US" sz="2800" b="1" i="0" u="none" strike="noStrike" kern="0" cap="none" spc="0" normalizeH="0" baseline="0" noProof="0">
                  <a:ln>
                    <a:noFill/>
                  </a:ln>
                  <a:solidFill>
                    <a:srgbClr val="000000"/>
                  </a:solidFill>
                  <a:effectLst/>
                  <a:uLnTx/>
                  <a:uFillTx/>
                  <a:latin typeface="Times New Roman" panose="02020603050405020304"/>
                </a:rPr>
                <a:t>和   </a:t>
              </a:r>
              <a:r>
                <a:rPr kumimoji="1" lang="zh-CN" altLang="en-US" sz="2800" b="1" i="0" u="none" strike="noStrike" kern="0" cap="none" spc="0" normalizeH="0" baseline="0" noProof="0" smtClean="0">
                  <a:ln>
                    <a:noFill/>
                  </a:ln>
                  <a:solidFill>
                    <a:srgbClr val="000000"/>
                  </a:solidFill>
                  <a:effectLst/>
                  <a:uLnTx/>
                  <a:uFillTx/>
                  <a:latin typeface="Times New Roman" panose="02020603050405020304"/>
                </a:rPr>
                <a:t>    到 </a:t>
              </a:r>
              <a:r>
                <a:rPr kumimoji="1" lang="en-US" altLang="zh-CN" sz="2800" b="1" i="1" u="none" strike="noStrike" kern="0" cap="none" spc="0" normalizeH="0" baseline="0" noProof="0" dirty="0">
                  <a:ln>
                    <a:noFill/>
                  </a:ln>
                  <a:solidFill>
                    <a:srgbClr val="000000"/>
                  </a:solidFill>
                  <a:effectLst/>
                  <a:uLnTx/>
                  <a:uFillTx/>
                  <a:latin typeface="Times New Roman" panose="02020603050405020304"/>
                </a:rPr>
                <a:t>P</a:t>
              </a:r>
              <a:r>
                <a:rPr kumimoji="1" lang="en-US" altLang="zh-CN" sz="2800" b="1" i="0" u="none" strike="noStrike" kern="0" cap="none" spc="0" normalizeH="0" baseline="0" noProof="0" dirty="0">
                  <a:ln>
                    <a:noFill/>
                  </a:ln>
                  <a:solidFill>
                    <a:srgbClr val="000000"/>
                  </a:solidFill>
                  <a:effectLst/>
                  <a:uLnTx/>
                  <a:uFillTx/>
                  <a:latin typeface="Times New Roman" panose="02020603050405020304"/>
                </a:rPr>
                <a:t> </a:t>
              </a:r>
              <a:r>
                <a:rPr kumimoji="1" lang="zh-CN" altLang="en-US" sz="2800" b="1" i="0" u="none" strike="noStrike" kern="0" cap="none" spc="0" normalizeH="0" baseline="0" noProof="0" dirty="0">
                  <a:ln>
                    <a:noFill/>
                  </a:ln>
                  <a:solidFill>
                    <a:srgbClr val="000000"/>
                  </a:solidFill>
                  <a:effectLst/>
                  <a:uLnTx/>
                  <a:uFillTx/>
                  <a:latin typeface="Times New Roman" panose="02020603050405020304"/>
                </a:rPr>
                <a:t>点的夹角的正弦          成正比，与</a:t>
              </a:r>
              <a:r>
                <a:rPr kumimoji="1" lang="zh-CN" altLang="en-US" sz="2800" b="1" i="0" u="none" strike="noStrike" kern="0" cap="none" spc="0" normalizeH="0" baseline="0" noProof="0">
                  <a:ln>
                    <a:noFill/>
                  </a:ln>
                  <a:solidFill>
                    <a:srgbClr val="000000"/>
                  </a:solidFill>
                  <a:effectLst/>
                  <a:uLnTx/>
                  <a:uFillTx/>
                  <a:latin typeface="Times New Roman" panose="02020603050405020304"/>
                </a:rPr>
                <a:t>矢</a:t>
              </a:r>
              <a:r>
                <a:rPr kumimoji="1" lang="zh-CN" altLang="en-US" sz="2800" b="1" i="0" u="none" strike="noStrike" kern="0" cap="none" spc="0" normalizeH="0" baseline="0" noProof="0" smtClean="0">
                  <a:ln>
                    <a:noFill/>
                  </a:ln>
                  <a:solidFill>
                    <a:srgbClr val="000000"/>
                  </a:solidFill>
                  <a:effectLst/>
                  <a:uLnTx/>
                  <a:uFillTx/>
                  <a:latin typeface="Times New Roman" panose="02020603050405020304"/>
                </a:rPr>
                <a:t>径大小 </a:t>
              </a:r>
              <a:r>
                <a:rPr kumimoji="1" lang="en-US" altLang="zh-CN" sz="2800" b="1" i="1" u="none" strike="noStrike" kern="0" cap="none" spc="0" normalizeH="0" baseline="0" noProof="0" dirty="0">
                  <a:ln>
                    <a:noFill/>
                  </a:ln>
                  <a:solidFill>
                    <a:srgbClr val="000000"/>
                  </a:solidFill>
                  <a:effectLst/>
                  <a:uLnTx/>
                  <a:uFillTx/>
                  <a:latin typeface="Times New Roman" panose="02020603050405020304"/>
                </a:rPr>
                <a:t>r </a:t>
              </a:r>
              <a:r>
                <a:rPr kumimoji="1" lang="zh-CN" altLang="en-US" sz="2800" b="1" i="0" u="none" strike="noStrike" kern="0" cap="none" spc="0" normalizeH="0" baseline="0" noProof="0" dirty="0">
                  <a:ln>
                    <a:noFill/>
                  </a:ln>
                  <a:solidFill>
                    <a:srgbClr val="000000"/>
                  </a:solidFill>
                  <a:effectLst/>
                  <a:uLnTx/>
                  <a:uFillTx/>
                  <a:latin typeface="Times New Roman" panose="02020603050405020304"/>
                </a:rPr>
                <a:t>的平方成反比。</a:t>
              </a:r>
              <a:endParaRPr kumimoji="1" lang="zh-CN" altLang="en-US" sz="2800" b="1" i="0" u="none" strike="noStrike" kern="0" cap="none" spc="0" normalizeH="0" baseline="0" noProof="0" dirty="0">
                <a:ln>
                  <a:noFill/>
                </a:ln>
                <a:solidFill>
                  <a:srgbClr val="000000"/>
                </a:solidFill>
                <a:effectLst/>
                <a:uLnTx/>
                <a:uFillTx/>
                <a:latin typeface="Times New Roman" panose="02020603050405020304"/>
              </a:endParaRPr>
            </a:p>
          </p:txBody>
        </p:sp>
        <p:graphicFrame>
          <p:nvGraphicFramePr>
            <p:cNvPr id="83" name="Object 75"/>
            <p:cNvGraphicFramePr>
              <a:graphicFrameLocks noChangeAspect="1"/>
            </p:cNvGraphicFramePr>
            <p:nvPr/>
          </p:nvGraphicFramePr>
          <p:xfrm>
            <a:off x="2429" y="643"/>
            <a:ext cx="408" cy="365"/>
          </p:xfrm>
          <a:graphic>
            <a:graphicData uri="http://schemas.openxmlformats.org/presentationml/2006/ole">
              <mc:AlternateContent xmlns:mc="http://schemas.openxmlformats.org/markup-compatibility/2006">
                <mc:Choice xmlns:v="urn:schemas-microsoft-com:vml" Requires="v">
                  <p:oleObj spid="_x0000_s38423" name="Equation" r:id="rId28" imgW="241300" imgH="215900" progId="Equation.DSMT4">
                    <p:embed/>
                  </p:oleObj>
                </mc:Choice>
                <mc:Fallback>
                  <p:oleObj name="Equation" r:id="rId28" imgW="241300" imgH="215900" progId="Equation.DSMT4">
                    <p:embed/>
                    <p:pic>
                      <p:nvPicPr>
                        <p:cNvPr id="0" name="Object 75"/>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429" y="643"/>
                          <a:ext cx="40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 name="Object 77"/>
            <p:cNvGraphicFramePr>
              <a:graphicFrameLocks noChangeAspect="1"/>
            </p:cNvGraphicFramePr>
            <p:nvPr/>
          </p:nvGraphicFramePr>
          <p:xfrm>
            <a:off x="1212" y="978"/>
            <a:ext cx="386" cy="365"/>
          </p:xfrm>
          <a:graphic>
            <a:graphicData uri="http://schemas.openxmlformats.org/presentationml/2006/ole">
              <mc:AlternateContent xmlns:mc="http://schemas.openxmlformats.org/markup-compatibility/2006">
                <mc:Choice xmlns:v="urn:schemas-microsoft-com:vml" Requires="v">
                  <p:oleObj spid="_x0000_s38424" name="Equation" r:id="rId30" imgW="228600" imgH="215900" progId="Equation.DSMT4">
                    <p:embed/>
                  </p:oleObj>
                </mc:Choice>
                <mc:Fallback>
                  <p:oleObj name="Equation" r:id="rId30" imgW="228600" imgH="215900" progId="Equation.DSMT4">
                    <p:embed/>
                    <p:pic>
                      <p:nvPicPr>
                        <p:cNvPr id="0" name="Object 77"/>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212" y="978"/>
                          <a:ext cx="386"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 name="Object 78"/>
            <p:cNvGraphicFramePr>
              <a:graphicFrameLocks noChangeAspect="1"/>
            </p:cNvGraphicFramePr>
            <p:nvPr/>
          </p:nvGraphicFramePr>
          <p:xfrm>
            <a:off x="3369" y="985"/>
            <a:ext cx="408" cy="365"/>
          </p:xfrm>
          <a:graphic>
            <a:graphicData uri="http://schemas.openxmlformats.org/presentationml/2006/ole">
              <mc:AlternateContent xmlns:mc="http://schemas.openxmlformats.org/markup-compatibility/2006">
                <mc:Choice xmlns:v="urn:schemas-microsoft-com:vml" Requires="v">
                  <p:oleObj spid="_x0000_s38425" name="Equation" r:id="rId32" imgW="241300" imgH="215900" progId="Equation.DSMT4">
                    <p:embed/>
                  </p:oleObj>
                </mc:Choice>
                <mc:Fallback>
                  <p:oleObj name="Equation" r:id="rId32" imgW="241300" imgH="215900" progId="Equation.DSMT4">
                    <p:embed/>
                    <p:pic>
                      <p:nvPicPr>
                        <p:cNvPr id="0" name="Object 78"/>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369" y="985"/>
                          <a:ext cx="40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 name="Object 79"/>
            <p:cNvGraphicFramePr>
              <a:graphicFrameLocks noChangeAspect="1"/>
            </p:cNvGraphicFramePr>
            <p:nvPr/>
          </p:nvGraphicFramePr>
          <p:xfrm>
            <a:off x="878" y="1290"/>
            <a:ext cx="408" cy="365"/>
          </p:xfrm>
          <a:graphic>
            <a:graphicData uri="http://schemas.openxmlformats.org/presentationml/2006/ole">
              <mc:AlternateContent xmlns:mc="http://schemas.openxmlformats.org/markup-compatibility/2006">
                <mc:Choice xmlns:v="urn:schemas-microsoft-com:vml" Requires="v">
                  <p:oleObj spid="_x0000_s38426" name="Equation" r:id="rId34" imgW="241300" imgH="215900" progId="Equation.DSMT4">
                    <p:embed/>
                  </p:oleObj>
                </mc:Choice>
                <mc:Fallback>
                  <p:oleObj name="Equation" r:id="rId34" imgW="241300" imgH="215900" progId="Equation.DSMT4">
                    <p:embed/>
                    <p:pic>
                      <p:nvPicPr>
                        <p:cNvPr id="0" name="Object 79"/>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878" y="1290"/>
                          <a:ext cx="40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 name="Object 80"/>
            <p:cNvGraphicFramePr>
              <a:graphicFrameLocks noChangeAspect="1"/>
            </p:cNvGraphicFramePr>
            <p:nvPr/>
          </p:nvGraphicFramePr>
          <p:xfrm>
            <a:off x="1440" y="1283"/>
            <a:ext cx="408" cy="365"/>
          </p:xfrm>
          <a:graphic>
            <a:graphicData uri="http://schemas.openxmlformats.org/presentationml/2006/ole">
              <mc:AlternateContent xmlns:mc="http://schemas.openxmlformats.org/markup-compatibility/2006">
                <mc:Choice xmlns:v="urn:schemas-microsoft-com:vml" Requires="v">
                  <p:oleObj spid="_x0000_s38427" name="Equation" r:id="rId35" imgW="241300" imgH="215900" progId="Equation.DSMT4">
                    <p:embed/>
                  </p:oleObj>
                </mc:Choice>
                <mc:Fallback>
                  <p:oleObj name="Equation" r:id="rId35" imgW="241300" imgH="215900" progId="Equation.DSMT4">
                    <p:embed/>
                    <p:pic>
                      <p:nvPicPr>
                        <p:cNvPr id="0" name="Object 80"/>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440" y="1283"/>
                          <a:ext cx="408" cy="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 name="Object 81"/>
            <p:cNvGraphicFramePr>
              <a:graphicFrameLocks noChangeAspect="1"/>
            </p:cNvGraphicFramePr>
            <p:nvPr/>
          </p:nvGraphicFramePr>
          <p:xfrm>
            <a:off x="3951" y="1341"/>
            <a:ext cx="537" cy="301"/>
          </p:xfrm>
          <a:graphic>
            <a:graphicData uri="http://schemas.openxmlformats.org/presentationml/2006/ole">
              <mc:AlternateContent xmlns:mc="http://schemas.openxmlformats.org/markup-compatibility/2006">
                <mc:Choice xmlns:v="urn:schemas-microsoft-com:vml" Requires="v">
                  <p:oleObj spid="_x0000_s38428" name="Equation" r:id="rId36" imgW="316865" imgH="177800" progId="Equation.DSMT4">
                    <p:embed/>
                  </p:oleObj>
                </mc:Choice>
                <mc:Fallback>
                  <p:oleObj name="Equation" r:id="rId36" imgW="316865" imgH="177800" progId="Equation.DSMT4">
                    <p:embed/>
                    <p:pic>
                      <p:nvPicPr>
                        <p:cNvPr id="0" name="Object 81"/>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951" y="1341"/>
                          <a:ext cx="537"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9" name="Object 84"/>
          <p:cNvGraphicFramePr>
            <a:graphicFrameLocks noChangeAspect="1"/>
          </p:cNvGraphicFramePr>
          <p:nvPr/>
        </p:nvGraphicFramePr>
        <p:xfrm>
          <a:off x="530531" y="3121026"/>
          <a:ext cx="4730750" cy="957263"/>
        </p:xfrm>
        <a:graphic>
          <a:graphicData uri="http://schemas.openxmlformats.org/presentationml/2006/ole">
            <mc:AlternateContent xmlns:mc="http://schemas.openxmlformats.org/markup-compatibility/2006">
              <mc:Choice xmlns:v="urn:schemas-microsoft-com:vml" Requires="v">
                <p:oleObj spid="_x0000_s38429" name="Equation" r:id="rId38" imgW="44805600" imgH="9448800" progId="Equation.DSMT4">
                  <p:embed/>
                </p:oleObj>
              </mc:Choice>
              <mc:Fallback>
                <p:oleObj name="Equation" r:id="rId38" imgW="44805600" imgH="9448800" progId="Equation.DSMT4">
                  <p:embed/>
                  <p:pic>
                    <p:nvPicPr>
                      <p:cNvPr id="0" name="Object 84"/>
                      <p:cNvPicPr>
                        <a:picLocks noChangeAspect="1" noChangeArrowheads="1"/>
                      </p:cNvPicPr>
                      <p:nvPr/>
                    </p:nvPicPr>
                    <p:blipFill>
                      <a:blip r:embed="rId39"/>
                      <a:srcRect/>
                      <a:stretch>
                        <a:fillRect/>
                      </a:stretch>
                    </p:blipFill>
                    <p:spPr bwMode="auto">
                      <a:xfrm>
                        <a:off x="530531" y="3121026"/>
                        <a:ext cx="4730750" cy="957263"/>
                      </a:xfrm>
                      <a:prstGeom prst="rect">
                        <a:avLst/>
                      </a:prstGeom>
                      <a:noFill/>
                      <a:ln>
                        <a:noFill/>
                      </a:ln>
                      <a:effectLst/>
                      <a:extLst>
                        <a:ext uri="{909E8E84-426E-40DD-AFC4-6F175D3DCCD1}">
                          <a14:hiddenFill xmlns:a14="http://schemas.microsoft.com/office/drawing/2010/main">
                            <a:gradFill rotWithShape="0">
                              <a:gsLst>
                                <a:gs pos="0">
                                  <a:schemeClr val="accent1"/>
                                </a:gs>
                                <a:gs pos="50000">
                                  <a:srgbClr val="FFFFFF"/>
                                </a:gs>
                                <a:gs pos="100000">
                                  <a:schemeClr val="accent1"/>
                                </a:gs>
                              </a:gsLst>
                              <a:lin ang="5400000" scaled="1"/>
                            </a:gra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灯片编号占位符 4"/>
          <p:cNvSpPr>
            <a:spLocks noGrp="1"/>
          </p:cNvSpPr>
          <p:nvPr>
            <p:ph type="sldNum" sz="quarter" idx="12"/>
          </p:nvPr>
        </p:nvSpPr>
        <p:spPr>
          <a:xfrm>
            <a:off x="6654082" y="6439725"/>
            <a:ext cx="2025000" cy="316800"/>
          </a:xfrm>
        </p:spPr>
        <p:txBody>
          <a:bodyPr vert="horz" lIns="91440" tIns="45720" rIns="91440" bIns="45720" rtlCol="0" anchor="ctr">
            <a:noAutofit/>
          </a:bodyPr>
          <a:lstStyle/>
          <a:p>
            <a:pPr eaLnBrk="1" hangingPunct="1"/>
            <a:fld id="{9A0DB2DC-4C9A-4742-B13C-FB6460FD3503}" type="slidenum">
              <a:rPr lang="en-US" altLang="zh-CN" sz="2000" b="1">
                <a:solidFill>
                  <a:schemeClr val="accent3">
                    <a:lumMod val="50000"/>
                  </a:schemeClr>
                </a:solidFill>
                <a:latin typeface="Times New Roman" panose="02020603050405020304" pitchFamily="18" charset="0"/>
                <a:cs typeface="Times New Roman" panose="02020603050405020304" pitchFamily="18" charset="0"/>
              </a:rPr>
            </a:fld>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checkerboard(across)">
                                      <p:cBhvr>
                                        <p:cTn id="7" dur="500"/>
                                        <p:tgtEl>
                                          <p:spTgt spid="81"/>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checkerboard(across)">
                                      <p:cBhvr>
                                        <p:cTn id="11" dur="500"/>
                                        <p:tgtEl>
                                          <p:spTgt spid="89"/>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blinds(horizontal)">
                                      <p:cBhvr>
                                        <p:cTn id="15" dur="500"/>
                                        <p:tgtEl>
                                          <p:spTgt spid="32"/>
                                        </p:tgtEl>
                                      </p:cBhvr>
                                    </p:animEffect>
                                  </p:childTnLst>
                                </p:cTn>
                              </p:par>
                            </p:childTnLst>
                          </p:cTn>
                        </p:par>
                        <p:par>
                          <p:cTn id="16" fill="hold">
                            <p:stCondLst>
                              <p:cond delay="1500"/>
                            </p:stCondLst>
                            <p:childTnLst>
                              <p:par>
                                <p:cTn id="17" presetID="5" presetClass="entr" presetSubtype="10" fill="hold" nodeType="after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checkerboard(across)">
                                      <p:cBhvr>
                                        <p:cTn id="19" dur="500"/>
                                        <p:tgtEl>
                                          <p:spTgt spid="3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75"/>
                                        </p:tgtEl>
                                        <p:attrNameLst>
                                          <p:attrName>style.visibility</p:attrName>
                                        </p:attrNameLst>
                                      </p:cBhvr>
                                      <p:to>
                                        <p:strVal val="visible"/>
                                      </p:to>
                                    </p:set>
                                    <p:animEffect transition="in" filter="wipe(left)">
                                      <p:cBhvr>
                                        <p:cTn id="23"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343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三</a:t>
            </a: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、毕奥萨伐尔定律</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grpSp>
        <p:nvGrpSpPr>
          <p:cNvPr id="36" name="Group 7"/>
          <p:cNvGrpSpPr/>
          <p:nvPr/>
        </p:nvGrpSpPr>
        <p:grpSpPr bwMode="auto">
          <a:xfrm>
            <a:off x="6053386" y="2134293"/>
            <a:ext cx="3028253" cy="2356149"/>
            <a:chOff x="3334" y="845"/>
            <a:chExt cx="2183" cy="2059"/>
          </a:xfrm>
        </p:grpSpPr>
        <p:grpSp>
          <p:nvGrpSpPr>
            <p:cNvPr id="37" name="Group 8"/>
            <p:cNvGrpSpPr/>
            <p:nvPr/>
          </p:nvGrpSpPr>
          <p:grpSpPr bwMode="auto">
            <a:xfrm>
              <a:off x="3334" y="845"/>
              <a:ext cx="2183" cy="2059"/>
              <a:chOff x="3334" y="845"/>
              <a:chExt cx="2183" cy="2059"/>
            </a:xfrm>
          </p:grpSpPr>
          <p:grpSp>
            <p:nvGrpSpPr>
              <p:cNvPr id="58" name="Group 9"/>
              <p:cNvGrpSpPr/>
              <p:nvPr/>
            </p:nvGrpSpPr>
            <p:grpSpPr bwMode="auto">
              <a:xfrm>
                <a:off x="3334" y="845"/>
                <a:ext cx="2183" cy="2059"/>
                <a:chOff x="3120" y="528"/>
                <a:chExt cx="2592" cy="2544"/>
              </a:xfrm>
            </p:grpSpPr>
            <p:grpSp>
              <p:nvGrpSpPr>
                <p:cNvPr id="62" name="Group 10"/>
                <p:cNvGrpSpPr/>
                <p:nvPr/>
              </p:nvGrpSpPr>
              <p:grpSpPr bwMode="auto">
                <a:xfrm>
                  <a:off x="3120" y="528"/>
                  <a:ext cx="2592" cy="2544"/>
                  <a:chOff x="3120" y="528"/>
                  <a:chExt cx="2592" cy="2544"/>
                </a:xfrm>
              </p:grpSpPr>
              <p:grpSp>
                <p:nvGrpSpPr>
                  <p:cNvPr id="65" name="Group 11"/>
                  <p:cNvGrpSpPr/>
                  <p:nvPr/>
                </p:nvGrpSpPr>
                <p:grpSpPr bwMode="auto">
                  <a:xfrm>
                    <a:off x="3120" y="528"/>
                    <a:ext cx="2592" cy="2544"/>
                    <a:chOff x="3120" y="528"/>
                    <a:chExt cx="2592" cy="2544"/>
                  </a:xfrm>
                </p:grpSpPr>
                <p:sp>
                  <p:nvSpPr>
                    <p:cNvPr id="68" name="Rectangle 12"/>
                    <p:cNvSpPr>
                      <a:spLocks noChangeArrowheads="1"/>
                    </p:cNvSpPr>
                    <p:nvPr/>
                  </p:nvSpPr>
                  <p:spPr bwMode="auto">
                    <a:xfrm>
                      <a:off x="3120" y="528"/>
                      <a:ext cx="2592" cy="2544"/>
                    </a:xfrm>
                    <a:prstGeom prst="rect">
                      <a:avLst/>
                    </a:prstGeom>
                    <a:solidFill>
                      <a:srgbClr val="FFFFFF"/>
                    </a:solidFill>
                    <a:ln w="9525">
                      <a:solidFill>
                        <a:srgbClr val="000000"/>
                      </a:solidFill>
                      <a:miter lim="800000"/>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69" name="Freeform 13"/>
                    <p:cNvSpPr/>
                    <p:nvPr/>
                  </p:nvSpPr>
                  <p:spPr bwMode="auto">
                    <a:xfrm>
                      <a:off x="3168" y="864"/>
                      <a:ext cx="1056" cy="1872"/>
                    </a:xfrm>
                    <a:custGeom>
                      <a:avLst/>
                      <a:gdLst>
                        <a:gd name="T0" fmla="*/ 1056 w 1056"/>
                        <a:gd name="T1" fmla="*/ 816 h 1872"/>
                        <a:gd name="T2" fmla="*/ 1056 w 1056"/>
                        <a:gd name="T3" fmla="*/ 0 h 1872"/>
                        <a:gd name="T4" fmla="*/ 0 w 1056"/>
                        <a:gd name="T5" fmla="*/ 960 h 1872"/>
                        <a:gd name="T6" fmla="*/ 0 w 1056"/>
                        <a:gd name="T7" fmla="*/ 1872 h 1872"/>
                        <a:gd name="T8" fmla="*/ 1056 w 1056"/>
                        <a:gd name="T9" fmla="*/ 816 h 1872"/>
                        <a:gd name="T10" fmla="*/ 0 60000 65536"/>
                        <a:gd name="T11" fmla="*/ 0 60000 65536"/>
                        <a:gd name="T12" fmla="*/ 0 60000 65536"/>
                        <a:gd name="T13" fmla="*/ 0 60000 65536"/>
                        <a:gd name="T14" fmla="*/ 0 60000 65536"/>
                        <a:gd name="T15" fmla="*/ 0 w 1056"/>
                        <a:gd name="T16" fmla="*/ 0 h 1872"/>
                        <a:gd name="T17" fmla="*/ 1056 w 1056"/>
                        <a:gd name="T18" fmla="*/ 1872 h 1872"/>
                      </a:gdLst>
                      <a:ahLst/>
                      <a:cxnLst>
                        <a:cxn ang="T10">
                          <a:pos x="T0" y="T1"/>
                        </a:cxn>
                        <a:cxn ang="T11">
                          <a:pos x="T2" y="T3"/>
                        </a:cxn>
                        <a:cxn ang="T12">
                          <a:pos x="T4" y="T5"/>
                        </a:cxn>
                        <a:cxn ang="T13">
                          <a:pos x="T6" y="T7"/>
                        </a:cxn>
                        <a:cxn ang="T14">
                          <a:pos x="T8" y="T9"/>
                        </a:cxn>
                      </a:cxnLst>
                      <a:rect l="T15" t="T16" r="T17" b="T18"/>
                      <a:pathLst>
                        <a:path w="1056" h="1872">
                          <a:moveTo>
                            <a:pt x="1056" y="816"/>
                          </a:moveTo>
                          <a:lnTo>
                            <a:pt x="1056" y="0"/>
                          </a:lnTo>
                          <a:lnTo>
                            <a:pt x="0" y="960"/>
                          </a:lnTo>
                          <a:lnTo>
                            <a:pt x="0" y="1872"/>
                          </a:lnTo>
                          <a:lnTo>
                            <a:pt x="1056" y="816"/>
                          </a:lnTo>
                          <a:close/>
                        </a:path>
                      </a:pathLst>
                    </a:custGeom>
                    <a:solidFill>
                      <a:srgbClr val="CCFFFF">
                        <a:alpha val="50195"/>
                      </a:srgbClr>
                    </a:solidFill>
                    <a:ln w="28575" cap="flat" cmpd="sng">
                      <a:solidFill>
                        <a:srgbClr val="000000"/>
                      </a:solidFill>
                      <a:prstDash val="solid"/>
                      <a:round/>
                    </a:ln>
                  </p:spPr>
                  <p:txBody>
                    <a:bodyP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70" name="AutoShape 14"/>
                    <p:cNvSpPr>
                      <a:spLocks noChangeArrowheads="1"/>
                    </p:cNvSpPr>
                    <p:nvPr/>
                  </p:nvSpPr>
                  <p:spPr bwMode="auto">
                    <a:xfrm>
                      <a:off x="3168" y="1680"/>
                      <a:ext cx="2496" cy="1056"/>
                    </a:xfrm>
                    <a:prstGeom prst="parallelogram">
                      <a:avLst>
                        <a:gd name="adj" fmla="val 101045"/>
                      </a:avLst>
                    </a:prstGeom>
                    <a:solidFill>
                      <a:srgbClr val="FFFFCC">
                        <a:alpha val="50195"/>
                      </a:srgbClr>
                    </a:solidFill>
                    <a:ln w="28575">
                      <a:solidFill>
                        <a:srgbClr val="000000"/>
                      </a:solidFill>
                      <a:miter lim="800000"/>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grpSp>
              <p:sp>
                <p:nvSpPr>
                  <p:cNvPr id="66" name="Freeform 15"/>
                  <p:cNvSpPr/>
                  <p:nvPr/>
                </p:nvSpPr>
                <p:spPr bwMode="auto">
                  <a:xfrm>
                    <a:off x="3648" y="1392"/>
                    <a:ext cx="1635" cy="1632"/>
                  </a:xfrm>
                  <a:custGeom>
                    <a:avLst/>
                    <a:gdLst>
                      <a:gd name="T0" fmla="*/ 5 w 1731"/>
                      <a:gd name="T1" fmla="*/ 589 h 1717"/>
                      <a:gd name="T2" fmla="*/ 9 w 1731"/>
                      <a:gd name="T3" fmla="*/ 572 h 1717"/>
                      <a:gd name="T4" fmla="*/ 26 w 1731"/>
                      <a:gd name="T5" fmla="*/ 505 h 1717"/>
                      <a:gd name="T6" fmla="*/ 55 w 1731"/>
                      <a:gd name="T7" fmla="*/ 462 h 1717"/>
                      <a:gd name="T8" fmla="*/ 178 w 1731"/>
                      <a:gd name="T9" fmla="*/ 381 h 1717"/>
                      <a:gd name="T10" fmla="*/ 240 w 1731"/>
                      <a:gd name="T11" fmla="*/ 336 h 1717"/>
                      <a:gd name="T12" fmla="*/ 305 w 1731"/>
                      <a:gd name="T13" fmla="*/ 274 h 1717"/>
                      <a:gd name="T14" fmla="*/ 357 w 1731"/>
                      <a:gd name="T15" fmla="*/ 213 h 1717"/>
                      <a:gd name="T16" fmla="*/ 523 w 1731"/>
                      <a:gd name="T17" fmla="*/ 0 h 17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31"/>
                      <a:gd name="T28" fmla="*/ 0 h 1717"/>
                      <a:gd name="T29" fmla="*/ 1731 w 1731"/>
                      <a:gd name="T30" fmla="*/ 1717 h 171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31" h="1717">
                        <a:moveTo>
                          <a:pt x="5" y="1717"/>
                        </a:moveTo>
                        <a:cubicBezTo>
                          <a:pt x="8" y="1708"/>
                          <a:pt x="0" y="1703"/>
                          <a:pt x="14" y="1662"/>
                        </a:cubicBezTo>
                        <a:cubicBezTo>
                          <a:pt x="28" y="1621"/>
                          <a:pt x="61" y="1523"/>
                          <a:pt x="88" y="1470"/>
                        </a:cubicBezTo>
                        <a:cubicBezTo>
                          <a:pt x="115" y="1417"/>
                          <a:pt x="96" y="1403"/>
                          <a:pt x="179" y="1342"/>
                        </a:cubicBezTo>
                        <a:cubicBezTo>
                          <a:pt x="262" y="1281"/>
                          <a:pt x="483" y="1166"/>
                          <a:pt x="586" y="1105"/>
                        </a:cubicBezTo>
                        <a:cubicBezTo>
                          <a:pt x="689" y="1044"/>
                          <a:pt x="727" y="1024"/>
                          <a:pt x="798" y="973"/>
                        </a:cubicBezTo>
                        <a:cubicBezTo>
                          <a:pt x="868" y="921"/>
                          <a:pt x="946" y="855"/>
                          <a:pt x="1010" y="796"/>
                        </a:cubicBezTo>
                        <a:cubicBezTo>
                          <a:pt x="1074" y="737"/>
                          <a:pt x="1059" y="752"/>
                          <a:pt x="1180" y="619"/>
                        </a:cubicBezTo>
                        <a:cubicBezTo>
                          <a:pt x="1300" y="486"/>
                          <a:pt x="1639" y="103"/>
                          <a:pt x="1731" y="0"/>
                        </a:cubicBezTo>
                      </a:path>
                    </a:pathLst>
                  </a:custGeom>
                  <a:noFill/>
                  <a:ln w="28575" cmpd="sng">
                    <a:solidFill>
                      <a:srgbClr val="6600FF"/>
                    </a:solidFill>
                    <a:round/>
                    <a:tailEnd type="non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67" name="Freeform 16"/>
                  <p:cNvSpPr/>
                  <p:nvPr/>
                </p:nvSpPr>
                <p:spPr bwMode="auto">
                  <a:xfrm>
                    <a:off x="3744" y="1440"/>
                    <a:ext cx="1616" cy="1584"/>
                  </a:xfrm>
                  <a:custGeom>
                    <a:avLst/>
                    <a:gdLst>
                      <a:gd name="T0" fmla="*/ 8 w 1720"/>
                      <a:gd name="T1" fmla="*/ 645 h 1656"/>
                      <a:gd name="T2" fmla="*/ 6 w 1720"/>
                      <a:gd name="T3" fmla="*/ 639 h 1656"/>
                      <a:gd name="T4" fmla="*/ 18 w 1720"/>
                      <a:gd name="T5" fmla="*/ 566 h 1656"/>
                      <a:gd name="T6" fmla="*/ 58 w 1720"/>
                      <a:gd name="T7" fmla="*/ 513 h 1656"/>
                      <a:gd name="T8" fmla="*/ 155 w 1720"/>
                      <a:gd name="T9" fmla="*/ 422 h 1656"/>
                      <a:gd name="T10" fmla="*/ 212 w 1720"/>
                      <a:gd name="T11" fmla="*/ 372 h 1656"/>
                      <a:gd name="T12" fmla="*/ 270 w 1720"/>
                      <a:gd name="T13" fmla="*/ 303 h 1656"/>
                      <a:gd name="T14" fmla="*/ 315 w 1720"/>
                      <a:gd name="T15" fmla="*/ 236 h 1656"/>
                      <a:gd name="T16" fmla="*/ 465 w 1720"/>
                      <a:gd name="T17" fmla="*/ 0 h 165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720"/>
                      <a:gd name="T28" fmla="*/ 0 h 1656"/>
                      <a:gd name="T29" fmla="*/ 1720 w 1720"/>
                      <a:gd name="T30" fmla="*/ 1656 h 165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720" h="1656">
                        <a:moveTo>
                          <a:pt x="24" y="1641"/>
                        </a:moveTo>
                        <a:cubicBezTo>
                          <a:pt x="21" y="1638"/>
                          <a:pt x="0" y="1656"/>
                          <a:pt x="6" y="1623"/>
                        </a:cubicBezTo>
                        <a:cubicBezTo>
                          <a:pt x="12" y="1590"/>
                          <a:pt x="28" y="1493"/>
                          <a:pt x="63" y="1440"/>
                        </a:cubicBezTo>
                        <a:cubicBezTo>
                          <a:pt x="98" y="1387"/>
                          <a:pt x="133" y="1364"/>
                          <a:pt x="218" y="1303"/>
                        </a:cubicBezTo>
                        <a:cubicBezTo>
                          <a:pt x="303" y="1242"/>
                          <a:pt x="480" y="1134"/>
                          <a:pt x="575" y="1074"/>
                        </a:cubicBezTo>
                        <a:cubicBezTo>
                          <a:pt x="670" y="1014"/>
                          <a:pt x="716" y="995"/>
                          <a:pt x="787" y="945"/>
                        </a:cubicBezTo>
                        <a:cubicBezTo>
                          <a:pt x="857" y="895"/>
                          <a:pt x="935" y="830"/>
                          <a:pt x="999" y="773"/>
                        </a:cubicBezTo>
                        <a:cubicBezTo>
                          <a:pt x="1063" y="716"/>
                          <a:pt x="1048" y="730"/>
                          <a:pt x="1169" y="601"/>
                        </a:cubicBezTo>
                        <a:cubicBezTo>
                          <a:pt x="1289" y="472"/>
                          <a:pt x="1628" y="100"/>
                          <a:pt x="1720" y="0"/>
                        </a:cubicBezTo>
                      </a:path>
                    </a:pathLst>
                  </a:custGeom>
                  <a:noFill/>
                  <a:ln w="28575" cmpd="sng">
                    <a:solidFill>
                      <a:srgbClr val="6600FF"/>
                    </a:solidFill>
                    <a:round/>
                    <a:tailEnd type="non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grpSp>
            <p:sp>
              <p:nvSpPr>
                <p:cNvPr id="63" name="Line 17"/>
                <p:cNvSpPr>
                  <a:spLocks noChangeShapeType="1"/>
                </p:cNvSpPr>
                <p:nvPr/>
              </p:nvSpPr>
              <p:spPr bwMode="auto">
                <a:xfrm flipV="1">
                  <a:off x="4992" y="1440"/>
                  <a:ext cx="288" cy="336"/>
                </a:xfrm>
                <a:prstGeom prst="line">
                  <a:avLst/>
                </a:prstGeom>
                <a:noFill/>
                <a:ln w="38100">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graphicFrame>
              <p:nvGraphicFramePr>
                <p:cNvPr id="64" name="Object 18"/>
                <p:cNvGraphicFramePr>
                  <a:graphicFrameLocks noChangeAspect="1"/>
                </p:cNvGraphicFramePr>
                <p:nvPr/>
              </p:nvGraphicFramePr>
              <p:xfrm>
                <a:off x="5328" y="1392"/>
                <a:ext cx="208" cy="240"/>
              </p:xfrm>
              <a:graphic>
                <a:graphicData uri="http://schemas.openxmlformats.org/presentationml/2006/ole">
                  <mc:AlternateContent xmlns:mc="http://schemas.openxmlformats.org/markup-compatibility/2006">
                    <mc:Choice xmlns:v="urn:schemas-microsoft-com:vml" Requires="v">
                      <p:oleObj spid="_x0000_s39265" name="Equation" r:id="rId1" imgW="165100" imgH="228600" progId="Equation.3">
                        <p:embed/>
                      </p:oleObj>
                    </mc:Choice>
                    <mc:Fallback>
                      <p:oleObj name="Equation" r:id="rId1" imgW="165100" imgH="228600" progId="Equation.3">
                        <p:embed/>
                        <p:pic>
                          <p:nvPicPr>
                            <p:cNvPr id="0" name="Object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8" y="1392"/>
                              <a:ext cx="20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9" name="Group 19"/>
              <p:cNvGrpSpPr/>
              <p:nvPr/>
            </p:nvGrpSpPr>
            <p:grpSpPr bwMode="auto">
              <a:xfrm>
                <a:off x="3542" y="2027"/>
                <a:ext cx="403" cy="333"/>
                <a:chOff x="1200" y="2267"/>
                <a:chExt cx="248" cy="411"/>
              </a:xfrm>
            </p:grpSpPr>
            <p:sp>
              <p:nvSpPr>
                <p:cNvPr id="60" name="Text Box 20"/>
                <p:cNvSpPr txBox="1">
                  <a:spLocks noChangeArrowheads="1"/>
                </p:cNvSpPr>
                <p:nvPr/>
              </p:nvSpPr>
              <p:spPr bwMode="auto">
                <a:xfrm>
                  <a:off x="1200" y="2274"/>
                  <a:ext cx="1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0" i="1" u="none" strike="noStrike" kern="0" cap="none" spc="0" normalizeH="0" baseline="0" noProof="0" smtClean="0">
                      <a:ln>
                        <a:noFill/>
                      </a:ln>
                      <a:solidFill>
                        <a:srgbClr val="010000"/>
                      </a:solidFill>
                      <a:effectLst/>
                      <a:uLnTx/>
                      <a:uFillTx/>
                      <a:latin typeface="Times New Roman" panose="02020603050405020304" pitchFamily="18" charset="0"/>
                      <a:ea typeface="宋体" panose="02010600030101010101" pitchFamily="2" charset="-122"/>
                      <a:cs typeface="+mn-cs"/>
                    </a:rPr>
                    <a:t>P</a:t>
                  </a:r>
                  <a:endParaRPr kumimoji="0" lang="en-US" altLang="zh-CN" sz="2800" b="0" i="1" u="none" strike="noStrike" kern="0" cap="none" spc="0" normalizeH="0" baseline="0" noProof="0" smtClean="0">
                    <a:ln>
                      <a:noFill/>
                    </a:ln>
                    <a:solidFill>
                      <a:srgbClr val="010000"/>
                    </a:solidFill>
                    <a:effectLst/>
                    <a:uLnTx/>
                    <a:uFillTx/>
                    <a:latin typeface="Times New Roman" panose="02020603050405020304" pitchFamily="18" charset="0"/>
                    <a:ea typeface="宋体" panose="02010600030101010101" pitchFamily="2" charset="-122"/>
                    <a:cs typeface="+mn-cs"/>
                  </a:endParaRPr>
                </a:p>
              </p:txBody>
            </p:sp>
            <p:sp>
              <p:nvSpPr>
                <p:cNvPr id="61" name="Text Box 21"/>
                <p:cNvSpPr txBox="1">
                  <a:spLocks noChangeArrowheads="1"/>
                </p:cNvSpPr>
                <p:nvPr/>
              </p:nvSpPr>
              <p:spPr bwMode="auto">
                <a:xfrm>
                  <a:off x="1307" y="2267"/>
                  <a:ext cx="141"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50000"/>
                    </a:spcBef>
                    <a:spcAft>
                      <a:spcPts val="0"/>
                    </a:spcAft>
                    <a:buClrTx/>
                    <a:buSzTx/>
                    <a:buFontTx/>
                    <a:buNone/>
                    <a:defRPr/>
                  </a:pPr>
                  <a:r>
                    <a:rPr kumimoji="0" lang="en-US" altLang="zh-CN" sz="2800" b="1" i="0" u="none" strike="noStrike" kern="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rPr>
                    <a:t>*</a:t>
                  </a:r>
                  <a:endParaRPr kumimoji="0" lang="en-US" altLang="zh-CN" sz="2800" b="1" i="0" u="none" strike="noStrike" kern="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p:grpSp>
        </p:grpSp>
        <p:grpSp>
          <p:nvGrpSpPr>
            <p:cNvPr id="38" name="Group 22"/>
            <p:cNvGrpSpPr/>
            <p:nvPr/>
          </p:nvGrpSpPr>
          <p:grpSpPr bwMode="auto">
            <a:xfrm>
              <a:off x="4286" y="2205"/>
              <a:ext cx="485" cy="283"/>
              <a:chOff x="4080" y="2352"/>
              <a:chExt cx="576" cy="336"/>
            </a:xfrm>
          </p:grpSpPr>
          <p:sp>
            <p:nvSpPr>
              <p:cNvPr id="56" name="AutoShape 23"/>
              <p:cNvSpPr>
                <a:spLocks noChangeArrowheads="1"/>
              </p:cNvSpPr>
              <p:nvPr/>
            </p:nvSpPr>
            <p:spPr bwMode="auto">
              <a:xfrm rot="-2048553">
                <a:off x="4080" y="2352"/>
                <a:ext cx="434" cy="144"/>
              </a:xfrm>
              <a:prstGeom prst="rightArrow">
                <a:avLst>
                  <a:gd name="adj1" fmla="val 50000"/>
                  <a:gd name="adj2" fmla="val 75347"/>
                </a:avLst>
              </a:prstGeom>
              <a:solidFill>
                <a:srgbClr val="FF3300"/>
              </a:solidFill>
              <a:ln w="28575">
                <a:solidFill>
                  <a:srgbClr val="FF0000"/>
                </a:solidFill>
                <a:miter lim="800000"/>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graphicFrame>
            <p:nvGraphicFramePr>
              <p:cNvPr id="57" name="Object 24"/>
              <p:cNvGraphicFramePr>
                <a:graphicFrameLocks noChangeAspect="1"/>
              </p:cNvGraphicFramePr>
              <p:nvPr/>
            </p:nvGraphicFramePr>
            <p:xfrm>
              <a:off x="4272" y="2400"/>
              <a:ext cx="384" cy="288"/>
            </p:xfrm>
            <a:graphic>
              <a:graphicData uri="http://schemas.openxmlformats.org/presentationml/2006/ole">
                <mc:AlternateContent xmlns:mc="http://schemas.openxmlformats.org/markup-compatibility/2006">
                  <mc:Choice xmlns:v="urn:schemas-microsoft-com:vml" Requires="v">
                    <p:oleObj spid="_x0000_s39266" name="Equation" r:id="rId3" imgW="393700" imgH="292100" progId="Equation.3">
                      <p:embed/>
                    </p:oleObj>
                  </mc:Choice>
                  <mc:Fallback>
                    <p:oleObj name="Equation" r:id="rId3" imgW="393700" imgH="292100"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2" y="2400"/>
                            <a:ext cx="38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9" name="Group 25"/>
            <p:cNvGrpSpPr/>
            <p:nvPr/>
          </p:nvGrpSpPr>
          <p:grpSpPr bwMode="auto">
            <a:xfrm>
              <a:off x="3805" y="1575"/>
              <a:ext cx="241" cy="612"/>
              <a:chOff x="3552" y="1505"/>
              <a:chExt cx="288" cy="727"/>
            </a:xfrm>
          </p:grpSpPr>
          <p:sp>
            <p:nvSpPr>
              <p:cNvPr id="54" name="Line 26"/>
              <p:cNvSpPr>
                <a:spLocks noChangeShapeType="1"/>
              </p:cNvSpPr>
              <p:nvPr/>
            </p:nvSpPr>
            <p:spPr bwMode="auto">
              <a:xfrm flipV="1">
                <a:off x="3564" y="1688"/>
                <a:ext cx="0" cy="544"/>
              </a:xfrm>
              <a:prstGeom prst="line">
                <a:avLst/>
              </a:prstGeom>
              <a:noFill/>
              <a:ln w="38100">
                <a:solidFill>
                  <a:srgbClr val="FF3300"/>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graphicFrame>
            <p:nvGraphicFramePr>
              <p:cNvPr id="55" name="Object 27"/>
              <p:cNvGraphicFramePr>
                <a:graphicFrameLocks noChangeAspect="1"/>
              </p:cNvGraphicFramePr>
              <p:nvPr/>
            </p:nvGraphicFramePr>
            <p:xfrm>
              <a:off x="3552" y="1505"/>
              <a:ext cx="288" cy="271"/>
            </p:xfrm>
            <a:graphic>
              <a:graphicData uri="http://schemas.openxmlformats.org/presentationml/2006/ole">
                <mc:AlternateContent xmlns:mc="http://schemas.openxmlformats.org/markup-compatibility/2006">
                  <mc:Choice xmlns:v="urn:schemas-microsoft-com:vml" Requires="v">
                    <p:oleObj spid="_x0000_s39267" name="Equation" r:id="rId5" imgW="330200" imgH="279400" progId="Equation.3">
                      <p:embed/>
                    </p:oleObj>
                  </mc:Choice>
                  <mc:Fallback>
                    <p:oleObj name="Equation" r:id="rId5" imgW="330200" imgH="279400" progId="Equation.3">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52" y="1505"/>
                            <a:ext cx="28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0" name="Group 28"/>
            <p:cNvGrpSpPr/>
            <p:nvPr/>
          </p:nvGrpSpPr>
          <p:grpSpPr bwMode="auto">
            <a:xfrm>
              <a:off x="4151" y="1952"/>
              <a:ext cx="332" cy="390"/>
              <a:chOff x="4044" y="1979"/>
              <a:chExt cx="421" cy="463"/>
            </a:xfrm>
          </p:grpSpPr>
          <p:sp>
            <p:nvSpPr>
              <p:cNvPr id="52" name="Arc 29"/>
              <p:cNvSpPr/>
              <p:nvPr/>
            </p:nvSpPr>
            <p:spPr bwMode="auto">
              <a:xfrm rot="382835" flipH="1">
                <a:off x="4044" y="2248"/>
                <a:ext cx="421" cy="194"/>
              </a:xfrm>
              <a:custGeom>
                <a:avLst/>
                <a:gdLst>
                  <a:gd name="T0" fmla="*/ 0 w 26285"/>
                  <a:gd name="T1" fmla="*/ 0 h 21600"/>
                  <a:gd name="T2" fmla="*/ 0 w 26285"/>
                  <a:gd name="T3" fmla="*/ 0 h 21600"/>
                  <a:gd name="T4" fmla="*/ 0 w 26285"/>
                  <a:gd name="T5" fmla="*/ 0 h 21600"/>
                  <a:gd name="T6" fmla="*/ 0 60000 65536"/>
                  <a:gd name="T7" fmla="*/ 0 60000 65536"/>
                  <a:gd name="T8" fmla="*/ 0 60000 65536"/>
                  <a:gd name="T9" fmla="*/ 0 w 26285"/>
                  <a:gd name="T10" fmla="*/ 0 h 21600"/>
                  <a:gd name="T11" fmla="*/ 26285 w 26285"/>
                  <a:gd name="T12" fmla="*/ 21600 h 21600"/>
                </a:gdLst>
                <a:ahLst/>
                <a:cxnLst>
                  <a:cxn ang="T6">
                    <a:pos x="T0" y="T1"/>
                  </a:cxn>
                  <a:cxn ang="T7">
                    <a:pos x="T2" y="T3"/>
                  </a:cxn>
                  <a:cxn ang="T8">
                    <a:pos x="T4" y="T5"/>
                  </a:cxn>
                </a:cxnLst>
                <a:rect l="T9" t="T10" r="T11" b="T12"/>
                <a:pathLst>
                  <a:path w="26285" h="21600" fill="none" extrusionOk="0">
                    <a:moveTo>
                      <a:pt x="0" y="514"/>
                    </a:moveTo>
                    <a:cubicBezTo>
                      <a:pt x="1538" y="172"/>
                      <a:pt x="3109" y="-1"/>
                      <a:pt x="4685" y="0"/>
                    </a:cubicBezTo>
                    <a:cubicBezTo>
                      <a:pt x="16614" y="0"/>
                      <a:pt x="26285" y="9670"/>
                      <a:pt x="26285" y="21600"/>
                    </a:cubicBezTo>
                  </a:path>
                  <a:path w="26285" h="21600" stroke="0" extrusionOk="0">
                    <a:moveTo>
                      <a:pt x="0" y="514"/>
                    </a:moveTo>
                    <a:cubicBezTo>
                      <a:pt x="1538" y="172"/>
                      <a:pt x="3109" y="-1"/>
                      <a:pt x="4685" y="0"/>
                    </a:cubicBezTo>
                    <a:cubicBezTo>
                      <a:pt x="16614" y="0"/>
                      <a:pt x="26285" y="9670"/>
                      <a:pt x="26285" y="21600"/>
                    </a:cubicBezTo>
                    <a:lnTo>
                      <a:pt x="4685" y="21600"/>
                    </a:lnTo>
                    <a:lnTo>
                      <a:pt x="0" y="514"/>
                    </a:lnTo>
                    <a:close/>
                  </a:path>
                </a:pathLst>
              </a:custGeom>
              <a:noFill/>
              <a:ln w="28575">
                <a:solidFill>
                  <a:srgbClr val="0000FF"/>
                </a:solidFill>
                <a:round/>
                <a:tailEnd type="none" w="sm" len="lg"/>
              </a:ln>
              <a:extLst>
                <a:ext uri="{909E8E84-426E-40DD-AFC4-6F175D3DCCD1}">
                  <a14:hiddenFill xmlns:a14="http://schemas.microsoft.com/office/drawing/2010/main">
                    <a:solidFill>
                      <a:srgbClr val="FFFFFF"/>
                    </a:solidFill>
                  </a14:hiddenFill>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graphicFrame>
            <p:nvGraphicFramePr>
              <p:cNvPr id="53" name="Object 30"/>
              <p:cNvGraphicFramePr>
                <a:graphicFrameLocks noChangeAspect="1"/>
              </p:cNvGraphicFramePr>
              <p:nvPr/>
            </p:nvGraphicFramePr>
            <p:xfrm>
              <a:off x="4166" y="1979"/>
              <a:ext cx="211" cy="296"/>
            </p:xfrm>
            <a:graphic>
              <a:graphicData uri="http://schemas.openxmlformats.org/presentationml/2006/ole">
                <mc:AlternateContent xmlns:mc="http://schemas.openxmlformats.org/markup-compatibility/2006">
                  <mc:Choice xmlns:v="urn:schemas-microsoft-com:vml" Requires="v">
                    <p:oleObj spid="_x0000_s39268" name="公式" r:id="rId7" imgW="127000" imgH="177165" progId="Equation.3">
                      <p:embed/>
                    </p:oleObj>
                  </mc:Choice>
                  <mc:Fallback>
                    <p:oleObj name="公式" r:id="rId7" imgW="127000" imgH="177165" progId="Equation.3">
                      <p:embed/>
                      <p:pic>
                        <p:nvPicPr>
                          <p:cNvPr id="0" name="Object 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66" y="1979"/>
                            <a:ext cx="211"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1" name="Group 31"/>
            <p:cNvGrpSpPr/>
            <p:nvPr/>
          </p:nvGrpSpPr>
          <p:grpSpPr bwMode="auto">
            <a:xfrm>
              <a:off x="3833" y="2205"/>
              <a:ext cx="485" cy="343"/>
              <a:chOff x="3504" y="2304"/>
              <a:chExt cx="576" cy="407"/>
            </a:xfrm>
          </p:grpSpPr>
          <p:graphicFrame>
            <p:nvGraphicFramePr>
              <p:cNvPr id="50" name="Object 32"/>
              <p:cNvGraphicFramePr>
                <a:graphicFrameLocks noChangeAspect="1"/>
              </p:cNvGraphicFramePr>
              <p:nvPr/>
            </p:nvGraphicFramePr>
            <p:xfrm>
              <a:off x="3505" y="2352"/>
              <a:ext cx="239" cy="359"/>
            </p:xfrm>
            <a:graphic>
              <a:graphicData uri="http://schemas.openxmlformats.org/presentationml/2006/ole">
                <mc:AlternateContent xmlns:mc="http://schemas.openxmlformats.org/markup-compatibility/2006">
                  <mc:Choice xmlns:v="urn:schemas-microsoft-com:vml" Requires="v">
                    <p:oleObj spid="_x0000_s39269" name="公式" r:id="rId9" imgW="127000" imgH="152400" progId="Equation.3">
                      <p:embed/>
                    </p:oleObj>
                  </mc:Choice>
                  <mc:Fallback>
                    <p:oleObj name="公式" r:id="rId9" imgW="127000" imgH="152400" progId="Equation.3">
                      <p:embed/>
                      <p:pic>
                        <p:nvPicPr>
                          <p:cNvPr id="0" name="Object 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 y="2352"/>
                            <a:ext cx="239" cy="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 name="Line 33"/>
              <p:cNvSpPr>
                <a:spLocks noChangeShapeType="1"/>
              </p:cNvSpPr>
              <p:nvPr/>
            </p:nvSpPr>
            <p:spPr bwMode="auto">
              <a:xfrm flipH="1" flipV="1">
                <a:off x="3504" y="2304"/>
                <a:ext cx="576" cy="192"/>
              </a:xfrm>
              <a:prstGeom prst="line">
                <a:avLst/>
              </a:prstGeom>
              <a:noFill/>
              <a:ln w="28575">
                <a:solidFill>
                  <a:srgbClr val="CC00CC"/>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grpSp>
        <p:grpSp>
          <p:nvGrpSpPr>
            <p:cNvPr id="42" name="Group 34"/>
            <p:cNvGrpSpPr/>
            <p:nvPr/>
          </p:nvGrpSpPr>
          <p:grpSpPr bwMode="auto">
            <a:xfrm>
              <a:off x="4286" y="890"/>
              <a:ext cx="768" cy="883"/>
              <a:chOff x="4080" y="624"/>
              <a:chExt cx="912" cy="1049"/>
            </a:xfrm>
          </p:grpSpPr>
          <p:pic>
            <p:nvPicPr>
              <p:cNvPr id="43" name="Picture 35" descr="wltx1"/>
              <p:cNvPicPr preferRelativeResize="0">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272" y="768"/>
                <a:ext cx="612" cy="90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44" name="AutoShape 36"/>
              <p:cNvSpPr>
                <a:spLocks noChangeArrowheads="1"/>
              </p:cNvSpPr>
              <p:nvPr/>
            </p:nvSpPr>
            <p:spPr bwMode="auto">
              <a:xfrm>
                <a:off x="4080" y="960"/>
                <a:ext cx="192" cy="336"/>
              </a:xfrm>
              <a:prstGeom prst="curvedRightArrow">
                <a:avLst>
                  <a:gd name="adj1" fmla="val 35000"/>
                  <a:gd name="adj2" fmla="val 70000"/>
                  <a:gd name="adj3" fmla="val 33333"/>
                </a:avLst>
              </a:prstGeom>
              <a:solidFill>
                <a:srgbClr val="FF3300"/>
              </a:solidFill>
              <a:ln w="28575">
                <a:solidFill>
                  <a:srgbClr val="D60093"/>
                </a:solidFill>
                <a:miter lim="800000"/>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graphicFrame>
            <p:nvGraphicFramePr>
              <p:cNvPr id="45" name="Object 37"/>
              <p:cNvGraphicFramePr>
                <a:graphicFrameLocks noChangeAspect="1"/>
              </p:cNvGraphicFramePr>
              <p:nvPr/>
            </p:nvGraphicFramePr>
            <p:xfrm>
              <a:off x="4080" y="672"/>
              <a:ext cx="336" cy="269"/>
            </p:xfrm>
            <a:graphic>
              <a:graphicData uri="http://schemas.openxmlformats.org/presentationml/2006/ole">
                <mc:AlternateContent xmlns:mc="http://schemas.openxmlformats.org/markup-compatibility/2006">
                  <mc:Choice xmlns:v="urn:schemas-microsoft-com:vml" Requires="v">
                    <p:oleObj spid="_x0000_s39270" name="Equation" r:id="rId12" imgW="393700" imgH="292100" progId="Equation.3">
                      <p:embed/>
                    </p:oleObj>
                  </mc:Choice>
                  <mc:Fallback>
                    <p:oleObj name="Equation" r:id="rId12" imgW="393700" imgH="292100" progId="Equation.3">
                      <p:embed/>
                      <p:pic>
                        <p:nvPicPr>
                          <p:cNvPr id="0" name="Object 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80" y="672"/>
                            <a:ext cx="336" cy="269"/>
                          </a:xfrm>
                          <a:prstGeom prst="rect">
                            <a:avLst/>
                          </a:prstGeom>
                          <a:solidFill>
                            <a:srgbClr val="FFFF66"/>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38"/>
              <p:cNvGraphicFramePr>
                <a:graphicFrameLocks noChangeAspect="1"/>
              </p:cNvGraphicFramePr>
              <p:nvPr/>
            </p:nvGraphicFramePr>
            <p:xfrm>
              <a:off x="4080" y="1309"/>
              <a:ext cx="192" cy="260"/>
            </p:xfrm>
            <a:graphic>
              <a:graphicData uri="http://schemas.openxmlformats.org/presentationml/2006/ole">
                <mc:AlternateContent xmlns:mc="http://schemas.openxmlformats.org/markup-compatibility/2006">
                  <mc:Choice xmlns:v="urn:schemas-microsoft-com:vml" Requires="v">
                    <p:oleObj spid="_x0000_s39271" name="Equation" r:id="rId14" imgW="177800" imgH="215900" progId="Equation.3">
                      <p:embed/>
                    </p:oleObj>
                  </mc:Choice>
                  <mc:Fallback>
                    <p:oleObj name="Equation" r:id="rId14" imgW="177800" imgH="215900" progId="Equation.3">
                      <p:embed/>
                      <p:pic>
                        <p:nvPicPr>
                          <p:cNvPr id="0" name="Object 3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80" y="1309"/>
                            <a:ext cx="192" cy="260"/>
                          </a:xfrm>
                          <a:prstGeom prst="rect">
                            <a:avLst/>
                          </a:prstGeom>
                          <a:solidFill>
                            <a:srgbClr val="FFFF66"/>
                          </a:solidFill>
                          <a:ln>
                            <a:noFill/>
                          </a:ln>
                          <a:effectLst/>
                          <a:extLst>
                            <a:ext uri="{91240B29-F687-4F45-9708-019B960494DF}">
                              <a14:hiddenLine xmlns:a14="http://schemas.microsoft.com/office/drawing/2010/main" w="9525">
                                <a:solidFill>
                                  <a:srgbClr val="CC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7" name="Group 39"/>
              <p:cNvGrpSpPr/>
              <p:nvPr/>
            </p:nvGrpSpPr>
            <p:grpSpPr bwMode="auto">
              <a:xfrm>
                <a:off x="4656" y="624"/>
                <a:ext cx="336" cy="384"/>
                <a:chOff x="4848" y="624"/>
                <a:chExt cx="336" cy="384"/>
              </a:xfrm>
            </p:grpSpPr>
            <p:graphicFrame>
              <p:nvGraphicFramePr>
                <p:cNvPr id="48" name="Object 40"/>
                <p:cNvGraphicFramePr>
                  <a:graphicFrameLocks noChangeAspect="1"/>
                </p:cNvGraphicFramePr>
                <p:nvPr/>
              </p:nvGraphicFramePr>
              <p:xfrm>
                <a:off x="4863" y="632"/>
                <a:ext cx="321" cy="280"/>
              </p:xfrm>
              <a:graphic>
                <a:graphicData uri="http://schemas.openxmlformats.org/presentationml/2006/ole">
                  <mc:AlternateContent xmlns:mc="http://schemas.openxmlformats.org/markup-compatibility/2006">
                    <mc:Choice xmlns:v="urn:schemas-microsoft-com:vml" Requires="v">
                      <p:oleObj spid="_x0000_s39272" name="Equation" r:id="rId16" imgW="330200" imgH="279400" progId="Equation.3">
                        <p:embed/>
                      </p:oleObj>
                    </mc:Choice>
                    <mc:Fallback>
                      <p:oleObj name="Equation" r:id="rId16" imgW="330200" imgH="279400" progId="Equation.3">
                        <p:embed/>
                        <p:pic>
                          <p:nvPicPr>
                            <p:cNvPr id="0" name="Object 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63" y="632"/>
                              <a:ext cx="321" cy="280"/>
                            </a:xfrm>
                            <a:prstGeom prst="rect">
                              <a:avLst/>
                            </a:prstGeom>
                            <a:solidFill>
                              <a:srgbClr val="FFFF6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 name="Line 41"/>
                <p:cNvSpPr>
                  <a:spLocks noChangeShapeType="1"/>
                </p:cNvSpPr>
                <p:nvPr/>
              </p:nvSpPr>
              <p:spPr bwMode="auto">
                <a:xfrm flipV="1">
                  <a:off x="4848" y="624"/>
                  <a:ext cx="0" cy="384"/>
                </a:xfrm>
                <a:prstGeom prst="line">
                  <a:avLst/>
                </a:prstGeom>
                <a:noFill/>
                <a:ln w="38100">
                  <a:solidFill>
                    <a:srgbClr val="FF5050"/>
                  </a:solidFill>
                  <a:round/>
                  <a:tailEnd type="triangle" w="sm" len="lg"/>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grpSp>
        </p:grpSp>
      </p:grpSp>
      <p:graphicFrame>
        <p:nvGraphicFramePr>
          <p:cNvPr id="72" name="Object 59"/>
          <p:cNvGraphicFramePr>
            <a:graphicFrameLocks noChangeAspect="1"/>
          </p:cNvGraphicFramePr>
          <p:nvPr/>
        </p:nvGraphicFramePr>
        <p:xfrm>
          <a:off x="5527162" y="753385"/>
          <a:ext cx="2886138" cy="1127125"/>
        </p:xfrm>
        <a:graphic>
          <a:graphicData uri="http://schemas.openxmlformats.org/presentationml/2006/ole">
            <mc:AlternateContent xmlns:mc="http://schemas.openxmlformats.org/markup-compatibility/2006">
              <mc:Choice xmlns:v="urn:schemas-microsoft-com:vml" Requires="v">
                <p:oleObj spid="_x0000_s39273" name="Equation" r:id="rId18" imgW="1028700" imgH="419100" progId="Equation.3">
                  <p:embed/>
                </p:oleObj>
              </mc:Choice>
              <mc:Fallback>
                <p:oleObj name="Equation" r:id="rId18" imgW="1028700" imgH="419100" progId="Equation.3">
                  <p:embed/>
                  <p:pic>
                    <p:nvPicPr>
                      <p:cNvPr id="0" name="Object 5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527162" y="753385"/>
                        <a:ext cx="2886138" cy="1127125"/>
                      </a:xfrm>
                      <a:prstGeom prst="rect">
                        <a:avLst/>
                      </a:prstGeom>
                      <a:gradFill rotWithShape="0">
                        <a:gsLst>
                          <a:gs pos="0">
                            <a:srgbClr val="CCFFFF"/>
                          </a:gs>
                          <a:gs pos="50000">
                            <a:srgbClr val="FFFFFF"/>
                          </a:gs>
                          <a:gs pos="100000">
                            <a:srgbClr val="CCFFFF"/>
                          </a:gs>
                        </a:gsLst>
                        <a:lin ang="5400000" scaled="1"/>
                      </a:gradFill>
                      <a:ln w="127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5" name="Group 68"/>
          <p:cNvGrpSpPr/>
          <p:nvPr/>
        </p:nvGrpSpPr>
        <p:grpSpPr bwMode="auto">
          <a:xfrm>
            <a:off x="1040129" y="836712"/>
            <a:ext cx="3819527" cy="685800"/>
            <a:chOff x="3325" y="432"/>
            <a:chExt cx="2406" cy="432"/>
          </a:xfrm>
        </p:grpSpPr>
        <p:graphicFrame>
          <p:nvGraphicFramePr>
            <p:cNvPr id="76" name="Object 69"/>
            <p:cNvGraphicFramePr>
              <a:graphicFrameLocks noChangeAspect="1"/>
            </p:cNvGraphicFramePr>
            <p:nvPr/>
          </p:nvGraphicFramePr>
          <p:xfrm>
            <a:off x="4005" y="501"/>
            <a:ext cx="299" cy="299"/>
          </p:xfrm>
          <a:graphic>
            <a:graphicData uri="http://schemas.openxmlformats.org/presentationml/2006/ole">
              <mc:AlternateContent xmlns:mc="http://schemas.openxmlformats.org/markup-compatibility/2006">
                <mc:Choice xmlns:v="urn:schemas-microsoft-com:vml" Requires="v">
                  <p:oleObj spid="_x0000_s39274" name="Equation" r:id="rId20" imgW="215900" imgH="215900" progId="Equation.DSMT4">
                    <p:embed/>
                  </p:oleObj>
                </mc:Choice>
                <mc:Fallback>
                  <p:oleObj name="Equation" r:id="rId20" imgW="215900" imgH="215900" progId="Equation.DSMT4">
                    <p:embed/>
                    <p:pic>
                      <p:nvPicPr>
                        <p:cNvPr id="0" name="Object 6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05" y="501"/>
                          <a:ext cx="299"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 name="Text Box 70"/>
            <p:cNvSpPr txBox="1">
              <a:spLocks noChangeArrowheads="1"/>
            </p:cNvSpPr>
            <p:nvPr/>
          </p:nvSpPr>
          <p:spPr bwMode="auto">
            <a:xfrm>
              <a:off x="4224" y="480"/>
              <a:ext cx="11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方向为</a:t>
              </a:r>
              <a:endPar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78" name="Object 71"/>
            <p:cNvGraphicFramePr>
              <a:graphicFrameLocks noChangeAspect="1"/>
            </p:cNvGraphicFramePr>
            <p:nvPr/>
          </p:nvGraphicFramePr>
          <p:xfrm>
            <a:off x="5003" y="501"/>
            <a:ext cx="635" cy="300"/>
          </p:xfrm>
          <a:graphic>
            <a:graphicData uri="http://schemas.openxmlformats.org/presentationml/2006/ole">
              <mc:AlternateContent xmlns:mc="http://schemas.openxmlformats.org/markup-compatibility/2006">
                <mc:Choice xmlns:v="urn:schemas-microsoft-com:vml" Requires="v">
                  <p:oleObj spid="_x0000_s39275" name="Equation" r:id="rId22" imgW="457200" imgH="215900" progId="Equation.DSMT4">
                    <p:embed/>
                  </p:oleObj>
                </mc:Choice>
                <mc:Fallback>
                  <p:oleObj name="Equation" r:id="rId22" imgW="457200" imgH="215900" progId="Equation.DSMT4">
                    <p:embed/>
                    <p:pic>
                      <p:nvPicPr>
                        <p:cNvPr id="0" name="Object 7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003" y="501"/>
                          <a:ext cx="635"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 name="Rectangle 72"/>
            <p:cNvSpPr>
              <a:spLocks noChangeArrowheads="1"/>
            </p:cNvSpPr>
            <p:nvPr/>
          </p:nvSpPr>
          <p:spPr bwMode="auto">
            <a:xfrm>
              <a:off x="3709" y="528"/>
              <a:ext cx="2022" cy="288"/>
            </a:xfrm>
            <a:prstGeom prst="rect">
              <a:avLst/>
            </a:prstGeom>
            <a:noFill/>
            <a:ln w="12700">
              <a:solidFill>
                <a:srgbClr val="FF6600"/>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graphicFrame>
          <p:nvGraphicFramePr>
            <p:cNvPr id="80" name="Object 73"/>
            <p:cNvGraphicFramePr>
              <a:graphicFrameLocks noChangeAspect="1"/>
            </p:cNvGraphicFramePr>
            <p:nvPr/>
          </p:nvGraphicFramePr>
          <p:xfrm>
            <a:off x="3325" y="432"/>
            <a:ext cx="432" cy="432"/>
          </p:xfrm>
          <a:graphic>
            <a:graphicData uri="http://schemas.openxmlformats.org/presentationml/2006/ole">
              <mc:AlternateContent xmlns:mc="http://schemas.openxmlformats.org/markup-compatibility/2006">
                <mc:Choice xmlns:v="urn:schemas-microsoft-com:vml" Requires="v">
                  <p:oleObj spid="_x0000_s39276" name="剪辑" r:id="rId24" imgW="2808605" imgH="2596515" progId="MS_ClipArt_Gallery.2">
                    <p:embed/>
                  </p:oleObj>
                </mc:Choice>
                <mc:Fallback>
                  <p:oleObj name="剪辑" r:id="rId24" imgW="2808605" imgH="2596515" progId="MS_ClipArt_Gallery.2">
                    <p:embed/>
                    <p:pic>
                      <p:nvPicPr>
                        <p:cNvPr id="0" name="Object 7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325" y="432"/>
                          <a:ext cx="432" cy="4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3" name="图片 2"/>
          <p:cNvPicPr>
            <a:picLocks noChangeAspect="1"/>
          </p:cNvPicPr>
          <p:nvPr/>
        </p:nvPicPr>
        <p:blipFill rotWithShape="1">
          <a:blip r:embed="rId26" cstate="print">
            <a:extLst>
              <a:ext uri="{28A0092B-C50C-407E-A947-70E740481C1C}">
                <a14:useLocalDpi xmlns:a14="http://schemas.microsoft.com/office/drawing/2010/main" val="0"/>
              </a:ext>
            </a:extLst>
          </a:blip>
          <a:srcRect l="6991" t="6951" r="7851" b="15350"/>
          <a:stretch>
            <a:fillRect/>
          </a:stretch>
        </p:blipFill>
        <p:spPr>
          <a:xfrm>
            <a:off x="367106" y="1674912"/>
            <a:ext cx="1828630" cy="1366855"/>
          </a:xfrm>
          <a:prstGeom prst="rect">
            <a:avLst/>
          </a:prstGeom>
        </p:spPr>
      </p:pic>
      <p:grpSp>
        <p:nvGrpSpPr>
          <p:cNvPr id="99" name="Group 56"/>
          <p:cNvGrpSpPr/>
          <p:nvPr/>
        </p:nvGrpSpPr>
        <p:grpSpPr bwMode="auto">
          <a:xfrm>
            <a:off x="1817936" y="1994742"/>
            <a:ext cx="3962400" cy="4746625"/>
            <a:chOff x="1292" y="1066"/>
            <a:chExt cx="2496" cy="2990"/>
          </a:xfrm>
        </p:grpSpPr>
        <p:grpSp>
          <p:nvGrpSpPr>
            <p:cNvPr id="100" name="Group 4"/>
            <p:cNvGrpSpPr/>
            <p:nvPr/>
          </p:nvGrpSpPr>
          <p:grpSpPr bwMode="auto">
            <a:xfrm>
              <a:off x="1292" y="1752"/>
              <a:ext cx="2496" cy="2304"/>
              <a:chOff x="480" y="1728"/>
              <a:chExt cx="2496" cy="2304"/>
            </a:xfrm>
          </p:grpSpPr>
          <p:sp>
            <p:nvSpPr>
              <p:cNvPr id="103" name="Rectangle 5"/>
              <p:cNvSpPr>
                <a:spLocks noChangeArrowheads="1"/>
              </p:cNvSpPr>
              <p:nvPr/>
            </p:nvSpPr>
            <p:spPr bwMode="auto">
              <a:xfrm>
                <a:off x="480" y="1728"/>
                <a:ext cx="2496" cy="2256"/>
              </a:xfrm>
              <a:prstGeom prst="rect">
                <a:avLst/>
              </a:prstGeom>
              <a:solidFill>
                <a:srgbClr val="FF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04" name="Oval 6"/>
              <p:cNvSpPr>
                <a:spLocks noChangeArrowheads="1"/>
              </p:cNvSpPr>
              <p:nvPr/>
            </p:nvSpPr>
            <p:spPr bwMode="auto">
              <a:xfrm>
                <a:off x="912" y="2112"/>
                <a:ext cx="1632" cy="1584"/>
              </a:xfrm>
              <a:prstGeom prst="ellipse">
                <a:avLst/>
              </a:prstGeom>
              <a:noFill/>
              <a:ln w="22225">
                <a:solidFill>
                  <a:srgbClr val="000000"/>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05" name="Line 7"/>
              <p:cNvSpPr>
                <a:spLocks noChangeShapeType="1"/>
              </p:cNvSpPr>
              <p:nvPr/>
            </p:nvSpPr>
            <p:spPr bwMode="auto">
              <a:xfrm>
                <a:off x="1680" y="2112"/>
                <a:ext cx="0" cy="1584"/>
              </a:xfrm>
              <a:prstGeom prst="line">
                <a:avLst/>
              </a:prstGeom>
              <a:noFill/>
              <a:ln w="19050">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06" name="Line 8"/>
              <p:cNvSpPr>
                <a:spLocks noChangeShapeType="1"/>
              </p:cNvSpPr>
              <p:nvPr/>
            </p:nvSpPr>
            <p:spPr bwMode="auto">
              <a:xfrm>
                <a:off x="912" y="2880"/>
                <a:ext cx="1632" cy="0"/>
              </a:xfrm>
              <a:prstGeom prst="line">
                <a:avLst/>
              </a:prstGeom>
              <a:noFill/>
              <a:ln w="19050">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07" name="Line 9"/>
              <p:cNvSpPr>
                <a:spLocks noChangeShapeType="1"/>
              </p:cNvSpPr>
              <p:nvPr/>
            </p:nvSpPr>
            <p:spPr bwMode="auto">
              <a:xfrm flipV="1">
                <a:off x="1104" y="2304"/>
                <a:ext cx="1200" cy="1104"/>
              </a:xfrm>
              <a:prstGeom prst="line">
                <a:avLst/>
              </a:prstGeom>
              <a:noFill/>
              <a:ln w="19050">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08" name="Line 10"/>
              <p:cNvSpPr>
                <a:spLocks noChangeShapeType="1"/>
              </p:cNvSpPr>
              <p:nvPr/>
            </p:nvSpPr>
            <p:spPr bwMode="auto">
              <a:xfrm>
                <a:off x="1152" y="2352"/>
                <a:ext cx="1152" cy="1152"/>
              </a:xfrm>
              <a:prstGeom prst="line">
                <a:avLst/>
              </a:prstGeom>
              <a:noFill/>
              <a:ln w="19050">
                <a:solidFill>
                  <a:srgbClr val="00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09" name="Text Box 11"/>
              <p:cNvSpPr txBox="1">
                <a:spLocks noChangeArrowheads="1"/>
              </p:cNvSpPr>
              <p:nvPr/>
            </p:nvSpPr>
            <p:spPr bwMode="auto">
              <a:xfrm>
                <a:off x="1584" y="172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1</a:t>
                </a:r>
                <a:endPar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0" name="Text Box 12"/>
              <p:cNvSpPr txBox="1">
                <a:spLocks noChangeArrowheads="1"/>
              </p:cNvSpPr>
              <p:nvPr/>
            </p:nvSpPr>
            <p:spPr bwMode="auto">
              <a:xfrm>
                <a:off x="2304" y="201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1" name="Text Box 13"/>
              <p:cNvSpPr txBox="1">
                <a:spLocks noChangeArrowheads="1"/>
              </p:cNvSpPr>
              <p:nvPr/>
            </p:nvSpPr>
            <p:spPr bwMode="auto">
              <a:xfrm>
                <a:off x="2592" y="273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3</a:t>
                </a:r>
                <a:endPar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2" name="Text Box 14"/>
              <p:cNvSpPr txBox="1">
                <a:spLocks noChangeArrowheads="1"/>
              </p:cNvSpPr>
              <p:nvPr/>
            </p:nvSpPr>
            <p:spPr bwMode="auto">
              <a:xfrm>
                <a:off x="2304" y="345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4</a:t>
                </a:r>
                <a:endPar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3" name="Text Box 15"/>
              <p:cNvSpPr txBox="1">
                <a:spLocks noChangeArrowheads="1"/>
              </p:cNvSpPr>
              <p:nvPr/>
            </p:nvSpPr>
            <p:spPr bwMode="auto">
              <a:xfrm>
                <a:off x="1584" y="3744"/>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5</a:t>
                </a:r>
                <a:endPar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4" name="Text Box 16"/>
              <p:cNvSpPr txBox="1">
                <a:spLocks noChangeArrowheads="1"/>
              </p:cNvSpPr>
              <p:nvPr/>
            </p:nvSpPr>
            <p:spPr bwMode="auto">
              <a:xfrm>
                <a:off x="864" y="3408"/>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6</a:t>
                </a:r>
                <a:endPar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5" name="Text Box 17"/>
              <p:cNvSpPr txBox="1">
                <a:spLocks noChangeArrowheads="1"/>
              </p:cNvSpPr>
              <p:nvPr/>
            </p:nvSpPr>
            <p:spPr bwMode="auto">
              <a:xfrm>
                <a:off x="576" y="273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7</a:t>
                </a:r>
                <a:endPar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6" name="Text Box 18"/>
              <p:cNvSpPr txBox="1">
                <a:spLocks noChangeArrowheads="1"/>
              </p:cNvSpPr>
              <p:nvPr/>
            </p:nvSpPr>
            <p:spPr bwMode="auto">
              <a:xfrm>
                <a:off x="864" y="2016"/>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8</a:t>
                </a:r>
                <a:endParaRPr kumimoji="0"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7" name="AutoShape 19"/>
              <p:cNvSpPr>
                <a:spLocks noChangeArrowheads="1"/>
              </p:cNvSpPr>
              <p:nvPr/>
            </p:nvSpPr>
            <p:spPr bwMode="auto">
              <a:xfrm>
                <a:off x="1632" y="2688"/>
                <a:ext cx="96" cy="336"/>
              </a:xfrm>
              <a:prstGeom prst="upArrow">
                <a:avLst>
                  <a:gd name="adj1" fmla="val 50000"/>
                  <a:gd name="adj2" fmla="val 87500"/>
                </a:avLst>
              </a:prstGeom>
              <a:solidFill>
                <a:srgbClr val="00CC99"/>
              </a:solidFill>
              <a:ln w="2857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118" name="Object 20"/>
              <p:cNvGraphicFramePr>
                <a:graphicFrameLocks noChangeAspect="1"/>
              </p:cNvGraphicFramePr>
              <p:nvPr/>
            </p:nvGraphicFramePr>
            <p:xfrm>
              <a:off x="1728" y="2688"/>
              <a:ext cx="442" cy="327"/>
            </p:xfrm>
            <a:graphic>
              <a:graphicData uri="http://schemas.openxmlformats.org/presentationml/2006/ole">
                <mc:AlternateContent xmlns:mc="http://schemas.openxmlformats.org/markup-compatibility/2006">
                  <mc:Choice xmlns:v="urn:schemas-microsoft-com:vml" Requires="v">
                    <p:oleObj spid="_x0000_s39277" name="Equation" r:id="rId27" imgW="393700" imgH="292100" progId="Equation.3">
                      <p:embed/>
                    </p:oleObj>
                  </mc:Choice>
                  <mc:Fallback>
                    <p:oleObj name="Equation" r:id="rId27" imgW="393700" imgH="292100" progId="Equation.3">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8" y="2688"/>
                            <a:ext cx="44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 name="Oval 21"/>
              <p:cNvSpPr>
                <a:spLocks noChangeArrowheads="1"/>
              </p:cNvSpPr>
              <p:nvPr/>
            </p:nvSpPr>
            <p:spPr bwMode="auto">
              <a:xfrm>
                <a:off x="1536" y="3552"/>
                <a:ext cx="240" cy="240"/>
              </a:xfrm>
              <a:prstGeom prst="ellipse">
                <a:avLst/>
              </a:prstGeom>
              <a:noFill/>
              <a:ln w="28575">
                <a:solidFill>
                  <a:srgbClr val="3366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20" name="Oval 22"/>
              <p:cNvSpPr>
                <a:spLocks noChangeArrowheads="1"/>
              </p:cNvSpPr>
              <p:nvPr/>
            </p:nvSpPr>
            <p:spPr bwMode="auto">
              <a:xfrm>
                <a:off x="1584" y="1968"/>
                <a:ext cx="240" cy="240"/>
              </a:xfrm>
              <a:prstGeom prst="ellipse">
                <a:avLst/>
              </a:prstGeom>
              <a:noFill/>
              <a:ln w="28575">
                <a:solidFill>
                  <a:srgbClr val="3366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21" name="Oval 23"/>
              <p:cNvSpPr>
                <a:spLocks noChangeArrowheads="1"/>
              </p:cNvSpPr>
              <p:nvPr/>
            </p:nvSpPr>
            <p:spPr bwMode="auto">
              <a:xfrm>
                <a:off x="2160" y="2208"/>
                <a:ext cx="240" cy="240"/>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22" name="Oval 24"/>
              <p:cNvSpPr>
                <a:spLocks noChangeArrowheads="1"/>
              </p:cNvSpPr>
              <p:nvPr/>
            </p:nvSpPr>
            <p:spPr bwMode="auto">
              <a:xfrm>
                <a:off x="2400" y="2736"/>
                <a:ext cx="240" cy="240"/>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23" name="Oval 25"/>
              <p:cNvSpPr>
                <a:spLocks noChangeArrowheads="1"/>
              </p:cNvSpPr>
              <p:nvPr/>
            </p:nvSpPr>
            <p:spPr bwMode="auto">
              <a:xfrm>
                <a:off x="2160" y="3360"/>
                <a:ext cx="240" cy="240"/>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24" name="Oval 26"/>
              <p:cNvSpPr>
                <a:spLocks noChangeArrowheads="1"/>
              </p:cNvSpPr>
              <p:nvPr/>
            </p:nvSpPr>
            <p:spPr bwMode="auto">
              <a:xfrm>
                <a:off x="960" y="3264"/>
                <a:ext cx="240" cy="240"/>
              </a:xfrm>
              <a:prstGeom prst="ellipse">
                <a:avLst/>
              </a:prstGeom>
              <a:noFill/>
              <a:ln w="28575">
                <a:solidFill>
                  <a:srgbClr val="D60093"/>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25" name="Oval 27"/>
              <p:cNvSpPr>
                <a:spLocks noChangeArrowheads="1"/>
              </p:cNvSpPr>
              <p:nvPr/>
            </p:nvSpPr>
            <p:spPr bwMode="auto">
              <a:xfrm>
                <a:off x="816" y="2736"/>
                <a:ext cx="240" cy="240"/>
              </a:xfrm>
              <a:prstGeom prst="ellipse">
                <a:avLst/>
              </a:prstGeom>
              <a:noFill/>
              <a:ln w="28575">
                <a:solidFill>
                  <a:srgbClr val="D60093"/>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26" name="Oval 28"/>
              <p:cNvSpPr>
                <a:spLocks noChangeArrowheads="1"/>
              </p:cNvSpPr>
              <p:nvPr/>
            </p:nvSpPr>
            <p:spPr bwMode="auto">
              <a:xfrm>
                <a:off x="1008" y="2208"/>
                <a:ext cx="240" cy="240"/>
              </a:xfrm>
              <a:prstGeom prst="ellipse">
                <a:avLst/>
              </a:prstGeom>
              <a:noFill/>
              <a:ln w="28575">
                <a:solidFill>
                  <a:srgbClr val="D60093"/>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sp>
          <p:nvSpPr>
            <p:cNvPr id="101" name="Text Box 29"/>
            <p:cNvSpPr txBox="1">
              <a:spLocks noChangeArrowheads="1"/>
            </p:cNvSpPr>
            <p:nvPr/>
          </p:nvSpPr>
          <p:spPr bwMode="auto">
            <a:xfrm>
              <a:off x="1735" y="1066"/>
              <a:ext cx="1866"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2800" b="1" i="0" u="none" strike="noStrike" kern="0" cap="none" spc="0" normalizeH="0" baseline="0" noProof="0" smtClean="0">
                  <a:ln>
                    <a:noFill/>
                  </a:ln>
                  <a:solidFill>
                    <a:srgbClr val="050000"/>
                  </a:solidFill>
                  <a:effectLst/>
                  <a:uLnTx/>
                  <a:uFillTx/>
                  <a:latin typeface="Times New Roman" panose="02020603050405020304" pitchFamily="18" charset="0"/>
                  <a:ea typeface="宋体" panose="02010600030101010101" pitchFamily="2" charset="-122"/>
                </a:rPr>
                <a:t>判断下列各点磁感强度的方向</a:t>
              </a:r>
              <a:endParaRPr kumimoji="0" lang="zh-CN" altLang="en-US" sz="2800" b="1" i="0" u="none" strike="noStrike" kern="0" cap="none" spc="0" normalizeH="0" baseline="0" noProof="0" smtClean="0">
                <a:ln>
                  <a:noFill/>
                </a:ln>
                <a:solidFill>
                  <a:srgbClr val="050000"/>
                </a:solidFill>
                <a:effectLst/>
                <a:uLnTx/>
                <a:uFillTx/>
                <a:latin typeface="Times New Roman" panose="02020603050405020304" pitchFamily="18" charset="0"/>
                <a:ea typeface="宋体" panose="02010600030101010101" pitchFamily="2" charset="-122"/>
              </a:endParaRPr>
            </a:p>
          </p:txBody>
        </p:sp>
        <p:graphicFrame>
          <p:nvGraphicFramePr>
            <p:cNvPr id="102" name="Object 30"/>
            <p:cNvGraphicFramePr>
              <a:graphicFrameLocks noChangeAspect="1"/>
            </p:cNvGraphicFramePr>
            <p:nvPr/>
          </p:nvGraphicFramePr>
          <p:xfrm>
            <a:off x="2108" y="3096"/>
            <a:ext cx="204" cy="216"/>
          </p:xfrm>
          <a:graphic>
            <a:graphicData uri="http://schemas.openxmlformats.org/presentationml/2006/ole">
              <mc:AlternateContent xmlns:mc="http://schemas.openxmlformats.org/markup-compatibility/2006">
                <mc:Choice xmlns:v="urn:schemas-microsoft-com:vml" Requires="v">
                  <p:oleObj spid="_x0000_s39278" name="Equation" r:id="rId28" imgW="215900" imgH="228600" progId="Equation.3">
                    <p:embed/>
                  </p:oleObj>
                </mc:Choice>
                <mc:Fallback>
                  <p:oleObj name="Equation" r:id="rId28" imgW="215900" imgH="228600" progId="Equation.3">
                    <p:embed/>
                    <p:pic>
                      <p:nvPicPr>
                        <p:cNvPr id="0" name="Object 3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108" y="3096"/>
                          <a:ext cx="204"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7" name="Oval 31"/>
          <p:cNvSpPr>
            <a:spLocks noChangeArrowheads="1"/>
          </p:cNvSpPr>
          <p:nvPr/>
        </p:nvSpPr>
        <p:spPr bwMode="auto">
          <a:xfrm>
            <a:off x="2749799" y="5687268"/>
            <a:ext cx="76200" cy="76200"/>
          </a:xfrm>
          <a:prstGeom prst="ellipse">
            <a:avLst/>
          </a:prstGeom>
          <a:solidFill>
            <a:srgbClr val="FF3300"/>
          </a:solidFill>
          <a:ln w="9525">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28" name="Oval 32"/>
          <p:cNvSpPr>
            <a:spLocks noChangeArrowheads="1"/>
          </p:cNvSpPr>
          <p:nvPr/>
        </p:nvSpPr>
        <p:spPr bwMode="auto">
          <a:xfrm>
            <a:off x="2483099" y="4822080"/>
            <a:ext cx="76200" cy="76200"/>
          </a:xfrm>
          <a:prstGeom prst="ellipse">
            <a:avLst/>
          </a:prstGeom>
          <a:solidFill>
            <a:srgbClr val="FF3300"/>
          </a:solidFill>
          <a:ln w="9525">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29" name="Oval 33"/>
          <p:cNvSpPr>
            <a:spLocks noChangeArrowheads="1"/>
          </p:cNvSpPr>
          <p:nvPr/>
        </p:nvSpPr>
        <p:spPr bwMode="auto">
          <a:xfrm>
            <a:off x="2838699" y="4029918"/>
            <a:ext cx="76200" cy="76200"/>
          </a:xfrm>
          <a:prstGeom prst="ellipse">
            <a:avLst/>
          </a:prstGeom>
          <a:solidFill>
            <a:srgbClr val="FF3300"/>
          </a:solidFill>
          <a:ln w="19050">
            <a:solidFill>
              <a:srgbClr val="FF66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nvGrpSpPr>
          <p:cNvPr id="130" name="Group 46"/>
          <p:cNvGrpSpPr/>
          <p:nvPr/>
        </p:nvGrpSpPr>
        <p:grpSpPr bwMode="auto">
          <a:xfrm>
            <a:off x="4572249" y="5758705"/>
            <a:ext cx="228600" cy="228600"/>
            <a:chOff x="144" y="3744"/>
            <a:chExt cx="144" cy="144"/>
          </a:xfrm>
        </p:grpSpPr>
        <p:sp>
          <p:nvSpPr>
            <p:cNvPr id="131" name="Line 47"/>
            <p:cNvSpPr>
              <a:spLocks noChangeShapeType="1"/>
            </p:cNvSpPr>
            <p:nvPr/>
          </p:nvSpPr>
          <p:spPr bwMode="auto">
            <a:xfrm>
              <a:off x="144" y="3744"/>
              <a:ext cx="144" cy="144"/>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pPr>
              <a:endParaRPr kumimoji="1" lang="zh-CN" altLang="en-US" sz="3600" b="1" smtClean="0">
                <a:solidFill>
                  <a:srgbClr val="FF3300"/>
                </a:solidFill>
                <a:latin typeface="Times New Roman" panose="02020603050405020304" pitchFamily="18" charset="0"/>
                <a:ea typeface="楷体_GB2312" pitchFamily="49" charset="-122"/>
              </a:endParaRPr>
            </a:p>
          </p:txBody>
        </p:sp>
        <p:sp>
          <p:nvSpPr>
            <p:cNvPr id="132" name="Line 48"/>
            <p:cNvSpPr>
              <a:spLocks noChangeShapeType="1"/>
            </p:cNvSpPr>
            <p:nvPr/>
          </p:nvSpPr>
          <p:spPr bwMode="auto">
            <a:xfrm flipV="1">
              <a:off x="144" y="3744"/>
              <a:ext cx="144" cy="144"/>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pPr>
              <a:endParaRPr kumimoji="1" lang="zh-CN" altLang="en-US" sz="3600" b="1" smtClean="0">
                <a:solidFill>
                  <a:srgbClr val="FF3300"/>
                </a:solidFill>
                <a:latin typeface="Times New Roman" panose="02020603050405020304" pitchFamily="18" charset="0"/>
                <a:ea typeface="楷体_GB2312" pitchFamily="49" charset="-122"/>
              </a:endParaRPr>
            </a:p>
          </p:txBody>
        </p:sp>
      </p:grpSp>
      <p:grpSp>
        <p:nvGrpSpPr>
          <p:cNvPr id="133" name="Group 49"/>
          <p:cNvGrpSpPr/>
          <p:nvPr/>
        </p:nvGrpSpPr>
        <p:grpSpPr bwMode="auto">
          <a:xfrm>
            <a:off x="4931024" y="4750643"/>
            <a:ext cx="228600" cy="228600"/>
            <a:chOff x="144" y="3744"/>
            <a:chExt cx="144" cy="144"/>
          </a:xfrm>
        </p:grpSpPr>
        <p:sp>
          <p:nvSpPr>
            <p:cNvPr id="134" name="Line 50"/>
            <p:cNvSpPr>
              <a:spLocks noChangeShapeType="1"/>
            </p:cNvSpPr>
            <p:nvPr/>
          </p:nvSpPr>
          <p:spPr bwMode="auto">
            <a:xfrm>
              <a:off x="144" y="3744"/>
              <a:ext cx="144" cy="144"/>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pPr>
              <a:endParaRPr kumimoji="1" lang="zh-CN" altLang="en-US" sz="3600" b="1" smtClean="0">
                <a:solidFill>
                  <a:srgbClr val="FF3300"/>
                </a:solidFill>
                <a:latin typeface="Times New Roman" panose="02020603050405020304" pitchFamily="18" charset="0"/>
                <a:ea typeface="楷体_GB2312" pitchFamily="49" charset="-122"/>
              </a:endParaRPr>
            </a:p>
          </p:txBody>
        </p:sp>
        <p:sp>
          <p:nvSpPr>
            <p:cNvPr id="135" name="Line 51"/>
            <p:cNvSpPr>
              <a:spLocks noChangeShapeType="1"/>
            </p:cNvSpPr>
            <p:nvPr/>
          </p:nvSpPr>
          <p:spPr bwMode="auto">
            <a:xfrm flipV="1">
              <a:off x="144" y="3744"/>
              <a:ext cx="144" cy="144"/>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pPr>
              <a:endParaRPr kumimoji="1" lang="zh-CN" altLang="en-US" sz="3600" b="1" smtClean="0">
                <a:solidFill>
                  <a:srgbClr val="FF3300"/>
                </a:solidFill>
                <a:latin typeface="Times New Roman" panose="02020603050405020304" pitchFamily="18" charset="0"/>
                <a:ea typeface="楷体_GB2312" pitchFamily="49" charset="-122"/>
              </a:endParaRPr>
            </a:p>
          </p:txBody>
        </p:sp>
      </p:grpSp>
      <p:grpSp>
        <p:nvGrpSpPr>
          <p:cNvPr id="136" name="Group 52"/>
          <p:cNvGrpSpPr/>
          <p:nvPr/>
        </p:nvGrpSpPr>
        <p:grpSpPr bwMode="auto">
          <a:xfrm>
            <a:off x="4572249" y="3958480"/>
            <a:ext cx="228600" cy="228600"/>
            <a:chOff x="144" y="3744"/>
            <a:chExt cx="144" cy="144"/>
          </a:xfrm>
        </p:grpSpPr>
        <p:sp>
          <p:nvSpPr>
            <p:cNvPr id="137" name="Line 53"/>
            <p:cNvSpPr>
              <a:spLocks noChangeShapeType="1"/>
            </p:cNvSpPr>
            <p:nvPr/>
          </p:nvSpPr>
          <p:spPr bwMode="auto">
            <a:xfrm>
              <a:off x="144" y="3744"/>
              <a:ext cx="144" cy="144"/>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pPr>
              <a:endParaRPr kumimoji="1" lang="zh-CN" altLang="en-US" sz="3600" b="1" smtClean="0">
                <a:solidFill>
                  <a:srgbClr val="FF3300"/>
                </a:solidFill>
                <a:latin typeface="Times New Roman" panose="02020603050405020304" pitchFamily="18" charset="0"/>
                <a:ea typeface="楷体_GB2312" pitchFamily="49" charset="-122"/>
              </a:endParaRPr>
            </a:p>
          </p:txBody>
        </p:sp>
        <p:sp>
          <p:nvSpPr>
            <p:cNvPr id="138" name="Line 54"/>
            <p:cNvSpPr>
              <a:spLocks noChangeShapeType="1"/>
            </p:cNvSpPr>
            <p:nvPr/>
          </p:nvSpPr>
          <p:spPr bwMode="auto">
            <a:xfrm flipV="1">
              <a:off x="144" y="3744"/>
              <a:ext cx="144" cy="144"/>
            </a:xfrm>
            <a:prstGeom prst="line">
              <a:avLst/>
            </a:prstGeom>
            <a:noFill/>
            <a:ln w="28575">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spcBef>
                  <a:spcPct val="20000"/>
                </a:spcBef>
              </a:pPr>
              <a:endParaRPr kumimoji="1" lang="zh-CN" altLang="en-US" sz="3600" b="1" smtClean="0">
                <a:solidFill>
                  <a:srgbClr val="FF3300"/>
                </a:solidFill>
                <a:latin typeface="Times New Roman" panose="02020603050405020304" pitchFamily="18" charset="0"/>
                <a:ea typeface="楷体_GB2312" pitchFamily="49" charset="-122"/>
              </a:endParaRPr>
            </a:p>
          </p:txBody>
        </p:sp>
      </p:grpSp>
      <p:sp>
        <p:nvSpPr>
          <p:cNvPr id="139" name="矩形 13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5" name="灯片编号占位符 4"/>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chemeClr val="accent3">
                    <a:lumMod val="50000"/>
                  </a:schemeClr>
                </a:solidFill>
                <a:latin typeface="Times New Roman" panose="02020603050405020304" pitchFamily="18" charset="0"/>
                <a:cs typeface="Times New Roman" panose="02020603050405020304" pitchFamily="18" charset="0"/>
              </a:rPr>
            </a:fld>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136"/>
                                        </p:tgtEl>
                                        <p:attrNameLst>
                                          <p:attrName>style.visibility</p:attrName>
                                        </p:attrNameLst>
                                      </p:cBhvr>
                                      <p:to>
                                        <p:strVal val="visible"/>
                                      </p:to>
                                    </p:set>
                                    <p:anim calcmode="lin" valueType="num">
                                      <p:cBhvr additive="base">
                                        <p:cTn id="16" dur="500" fill="hold"/>
                                        <p:tgtEl>
                                          <p:spTgt spid="136"/>
                                        </p:tgtEl>
                                        <p:attrNameLst>
                                          <p:attrName>ppt_x</p:attrName>
                                        </p:attrNameLst>
                                      </p:cBhvr>
                                      <p:tavLst>
                                        <p:tav tm="0">
                                          <p:val>
                                            <p:strVal val="0-#ppt_w/2"/>
                                          </p:val>
                                        </p:tav>
                                        <p:tav tm="100000">
                                          <p:val>
                                            <p:strVal val="#ppt_x"/>
                                          </p:val>
                                        </p:tav>
                                      </p:tavLst>
                                    </p:anim>
                                    <p:anim calcmode="lin" valueType="num">
                                      <p:cBhvr additive="base">
                                        <p:cTn id="17" dur="500" fill="hold"/>
                                        <p:tgtEl>
                                          <p:spTgt spid="136"/>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133"/>
                                        </p:tgtEl>
                                        <p:attrNameLst>
                                          <p:attrName>style.visibility</p:attrName>
                                        </p:attrNameLst>
                                      </p:cBhvr>
                                      <p:to>
                                        <p:strVal val="visible"/>
                                      </p:to>
                                    </p:set>
                                    <p:anim calcmode="lin" valueType="num">
                                      <p:cBhvr additive="base">
                                        <p:cTn id="22" dur="500" fill="hold"/>
                                        <p:tgtEl>
                                          <p:spTgt spid="133"/>
                                        </p:tgtEl>
                                        <p:attrNameLst>
                                          <p:attrName>ppt_x</p:attrName>
                                        </p:attrNameLst>
                                      </p:cBhvr>
                                      <p:tavLst>
                                        <p:tav tm="0">
                                          <p:val>
                                            <p:strVal val="0-#ppt_w/2"/>
                                          </p:val>
                                        </p:tav>
                                        <p:tav tm="100000">
                                          <p:val>
                                            <p:strVal val="#ppt_x"/>
                                          </p:val>
                                        </p:tav>
                                      </p:tavLst>
                                    </p:anim>
                                    <p:anim calcmode="lin" valueType="num">
                                      <p:cBhvr additive="base">
                                        <p:cTn id="23" dur="500" fill="hold"/>
                                        <p:tgtEl>
                                          <p:spTgt spid="13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130"/>
                                        </p:tgtEl>
                                        <p:attrNameLst>
                                          <p:attrName>style.visibility</p:attrName>
                                        </p:attrNameLst>
                                      </p:cBhvr>
                                      <p:to>
                                        <p:strVal val="visible"/>
                                      </p:to>
                                    </p:set>
                                    <p:anim calcmode="lin" valueType="num">
                                      <p:cBhvr additive="base">
                                        <p:cTn id="28" dur="500" fill="hold"/>
                                        <p:tgtEl>
                                          <p:spTgt spid="130"/>
                                        </p:tgtEl>
                                        <p:attrNameLst>
                                          <p:attrName>ppt_x</p:attrName>
                                        </p:attrNameLst>
                                      </p:cBhvr>
                                      <p:tavLst>
                                        <p:tav tm="0">
                                          <p:val>
                                            <p:strVal val="0-#ppt_w/2"/>
                                          </p:val>
                                        </p:tav>
                                        <p:tav tm="100000">
                                          <p:val>
                                            <p:strVal val="#ppt_x"/>
                                          </p:val>
                                        </p:tav>
                                      </p:tavLst>
                                    </p:anim>
                                    <p:anim calcmode="lin" valueType="num">
                                      <p:cBhvr additive="base">
                                        <p:cTn id="29" dur="500" fill="hold"/>
                                        <p:tgtEl>
                                          <p:spTgt spid="13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27"/>
                                        </p:tgtEl>
                                        <p:attrNameLst>
                                          <p:attrName>style.visibility</p:attrName>
                                        </p:attrNameLst>
                                      </p:cBhvr>
                                      <p:to>
                                        <p:strVal val="visible"/>
                                      </p:to>
                                    </p:set>
                                    <p:animEffect transition="in" filter="blinds(horizontal)">
                                      <p:cBhvr>
                                        <p:cTn id="34" dur="500"/>
                                        <p:tgtEl>
                                          <p:spTgt spid="127"/>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28"/>
                                        </p:tgtEl>
                                        <p:attrNameLst>
                                          <p:attrName>style.visibility</p:attrName>
                                        </p:attrNameLst>
                                      </p:cBhvr>
                                      <p:to>
                                        <p:strVal val="visible"/>
                                      </p:to>
                                    </p:set>
                                    <p:animEffect transition="in" filter="blinds(horizontal)">
                                      <p:cBhvr>
                                        <p:cTn id="39" dur="500"/>
                                        <p:tgtEl>
                                          <p:spTgt spid="128"/>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29"/>
                                        </p:tgtEl>
                                        <p:attrNameLst>
                                          <p:attrName>style.visibility</p:attrName>
                                        </p:attrNameLst>
                                      </p:cBhvr>
                                      <p:to>
                                        <p:strVal val="visible"/>
                                      </p:to>
                                    </p:set>
                                    <p:animEffect transition="in" filter="blinds(horizontal)">
                                      <p:cBhvr>
                                        <p:cTn id="44"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bldLvl="0" animBg="1"/>
      <p:bldP spid="128" grpId="0" bldLvl="0" animBg="1"/>
      <p:bldP spid="129"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343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三</a:t>
            </a: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、毕奥萨伐尔定律</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86" name="矩形 85"/>
          <p:cNvSpPr>
            <a:spLocks noChangeArrowheads="1"/>
          </p:cNvSpPr>
          <p:nvPr/>
        </p:nvSpPr>
        <p:spPr bwMode="auto">
          <a:xfrm>
            <a:off x="755576" y="1628800"/>
            <a:ext cx="2333625" cy="3095625"/>
          </a:xfrm>
          <a:prstGeom prst="rect">
            <a:avLst/>
          </a:prstGeom>
          <a:gradFill rotWithShape="1">
            <a:gsLst>
              <a:gs pos="0">
                <a:srgbClr val="FFFFCC"/>
              </a:gs>
              <a:gs pos="58000">
                <a:srgbClr val="FFFFCC"/>
              </a:gs>
              <a:gs pos="100000">
                <a:srgbClr val="A6E723"/>
              </a:gs>
            </a:gsLst>
            <a:lin ang="13500000" scaled="1"/>
          </a:gradFill>
          <a:ln w="9525" algn="ctr">
            <a:solidFill>
              <a:srgbClr val="33CCFF"/>
            </a:solidFill>
            <a:round/>
          </a:ln>
        </p:spPr>
        <p:txBody>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87" name="Text Box 76"/>
          <p:cNvSpPr txBox="1">
            <a:spLocks noChangeArrowheads="1"/>
          </p:cNvSpPr>
          <p:nvPr/>
        </p:nvSpPr>
        <p:spPr bwMode="auto">
          <a:xfrm>
            <a:off x="880004" y="921998"/>
            <a:ext cx="7561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spcBef>
                <a:spcPct val="50000"/>
              </a:spcBef>
              <a:buFontTx/>
              <a:buBlip>
                <a:blip r:embed="rId1"/>
              </a:buBlip>
            </a:pPr>
            <a:r>
              <a:rPr kumimoji="0" lang="zh-CN" altLang="en-US" sz="2800" smtClean="0">
                <a:solidFill>
                  <a:srgbClr val="010000"/>
                </a:solidFill>
                <a:ea typeface="宋体" panose="02010600030101010101" pitchFamily="2" charset="-122"/>
              </a:rPr>
              <a:t>任意载流导线在</a:t>
            </a:r>
            <a:r>
              <a:rPr kumimoji="0" lang="en-US" altLang="zh-CN" sz="2800" b="0" smtClean="0">
                <a:solidFill>
                  <a:srgbClr val="010000"/>
                </a:solidFill>
                <a:ea typeface="宋体" panose="02010600030101010101" pitchFamily="2" charset="-122"/>
              </a:rPr>
              <a:t>P</a:t>
            </a:r>
            <a:r>
              <a:rPr kumimoji="0" lang="zh-CN" altLang="en-US" sz="2800" smtClean="0">
                <a:solidFill>
                  <a:srgbClr val="010000"/>
                </a:solidFill>
                <a:ea typeface="宋体" panose="02010600030101010101" pitchFamily="2" charset="-122"/>
              </a:rPr>
              <a:t>点处的磁感应强度</a:t>
            </a:r>
            <a:endParaRPr kumimoji="0" lang="zh-CN" altLang="en-US" sz="2800" smtClean="0">
              <a:solidFill>
                <a:srgbClr val="010000"/>
              </a:solidFill>
              <a:ea typeface="宋体" panose="02010600030101010101" pitchFamily="2" charset="-122"/>
            </a:endParaRPr>
          </a:p>
        </p:txBody>
      </p:sp>
      <p:sp>
        <p:nvSpPr>
          <p:cNvPr id="88" name="Rectangle 77"/>
          <p:cNvSpPr>
            <a:spLocks noChangeArrowheads="1"/>
          </p:cNvSpPr>
          <p:nvPr/>
        </p:nvSpPr>
        <p:spPr bwMode="auto">
          <a:xfrm>
            <a:off x="900038" y="2924200"/>
            <a:ext cx="2447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r>
              <a:rPr kumimoji="0" lang="zh-CN" altLang="en-US" sz="2800" smtClean="0">
                <a:solidFill>
                  <a:srgbClr val="CC0000"/>
                </a:solidFill>
                <a:ea typeface="宋体" panose="02010600030101010101" pitchFamily="2" charset="-122"/>
              </a:rPr>
              <a:t>总的思想是：</a:t>
            </a:r>
            <a:endParaRPr kumimoji="0" lang="zh-CN" altLang="en-US" sz="2800" smtClean="0">
              <a:solidFill>
                <a:srgbClr val="010000"/>
              </a:solidFill>
              <a:ea typeface="宋体" panose="02010600030101010101" pitchFamily="2" charset="-122"/>
            </a:endParaRPr>
          </a:p>
        </p:txBody>
      </p:sp>
      <p:grpSp>
        <p:nvGrpSpPr>
          <p:cNvPr id="89" name="Group 86"/>
          <p:cNvGrpSpPr/>
          <p:nvPr/>
        </p:nvGrpSpPr>
        <p:grpSpPr bwMode="auto">
          <a:xfrm>
            <a:off x="726756" y="4973794"/>
            <a:ext cx="7488237" cy="1212850"/>
            <a:chOff x="204" y="2411"/>
            <a:chExt cx="4717" cy="764"/>
          </a:xfrm>
        </p:grpSpPr>
        <p:graphicFrame>
          <p:nvGraphicFramePr>
            <p:cNvPr id="90" name="Object 66"/>
            <p:cNvGraphicFramePr>
              <a:graphicFrameLocks noChangeAspect="1"/>
            </p:cNvGraphicFramePr>
            <p:nvPr/>
          </p:nvGraphicFramePr>
          <p:xfrm>
            <a:off x="3473" y="2474"/>
            <a:ext cx="1448" cy="701"/>
          </p:xfrm>
          <a:graphic>
            <a:graphicData uri="http://schemas.openxmlformats.org/presentationml/2006/ole">
              <mc:AlternateContent xmlns:mc="http://schemas.openxmlformats.org/markup-compatibility/2006">
                <mc:Choice xmlns:v="urn:schemas-microsoft-com:vml" Requires="v">
                  <p:oleObj spid="_x0000_s41010" name="Equation" r:id="rId2" imgW="635000" imgH="355600" progId="Equation.DSMT4">
                    <p:embed/>
                  </p:oleObj>
                </mc:Choice>
                <mc:Fallback>
                  <p:oleObj name="Equation" r:id="rId2" imgW="635000" imgH="355600" progId="Equation.DSMT4">
                    <p:embed/>
                    <p:pic>
                      <p:nvPicPr>
                        <p:cNvPr id="0" name="Object 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3" y="2474"/>
                          <a:ext cx="1448" cy="701"/>
                        </a:xfrm>
                        <a:prstGeom prst="rect">
                          <a:avLst/>
                        </a:prstGeom>
                        <a:gradFill rotWithShape="0">
                          <a:gsLst>
                            <a:gs pos="0">
                              <a:srgbClr val="CCFFFF"/>
                            </a:gs>
                            <a:gs pos="50000">
                              <a:srgbClr val="FFFFFF"/>
                            </a:gs>
                            <a:gs pos="100000">
                              <a:srgbClr val="CCFFFF"/>
                            </a:gs>
                          </a:gsLst>
                          <a:lin ang="5400000" scaled="1"/>
                        </a:gradFill>
                        <a:ln>
                          <a:noFill/>
                        </a:ln>
                        <a:effectLst/>
                        <a:extLst>
                          <a:ext uri="{91240B29-F687-4F45-9708-019B960494DF}">
                            <a14:hiddenLine xmlns:a14="http://schemas.microsoft.com/office/drawing/2010/main" w="28575">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 name="Object 75"/>
            <p:cNvGraphicFramePr>
              <a:graphicFrameLocks noChangeAspect="1"/>
            </p:cNvGraphicFramePr>
            <p:nvPr/>
          </p:nvGraphicFramePr>
          <p:xfrm>
            <a:off x="204" y="2411"/>
            <a:ext cx="2496" cy="747"/>
          </p:xfrm>
          <a:graphic>
            <a:graphicData uri="http://schemas.openxmlformats.org/presentationml/2006/ole">
              <mc:AlternateContent xmlns:mc="http://schemas.openxmlformats.org/markup-compatibility/2006">
                <mc:Choice xmlns:v="urn:schemas-microsoft-com:vml" Requires="v">
                  <p:oleObj spid="_x0000_s41011" name="Equation" r:id="rId4" imgW="1447800" imgH="419100" progId="Equation.3">
                    <p:embed/>
                  </p:oleObj>
                </mc:Choice>
                <mc:Fallback>
                  <p:oleObj name="Equation" r:id="rId4" imgW="1447800" imgH="419100" progId="Equation.3">
                    <p:embed/>
                    <p:pic>
                      <p:nvPicPr>
                        <p:cNvPr id="0" name="Object 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 y="2411"/>
                          <a:ext cx="2496" cy="747"/>
                        </a:xfrm>
                        <a:prstGeom prst="rect">
                          <a:avLst/>
                        </a:prstGeom>
                        <a:gradFill rotWithShape="1">
                          <a:gsLst>
                            <a:gs pos="0">
                              <a:srgbClr val="CCFFFF"/>
                            </a:gs>
                            <a:gs pos="50000">
                              <a:srgbClr val="FFFFFF"/>
                            </a:gs>
                            <a:gs pos="100000">
                              <a:srgbClr val="CCFFFF"/>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 name="Text Box 78"/>
            <p:cNvSpPr txBox="1">
              <a:spLocks noChangeArrowheads="1"/>
            </p:cNvSpPr>
            <p:nvPr/>
          </p:nvSpPr>
          <p:spPr bwMode="auto">
            <a:xfrm>
              <a:off x="2856" y="2635"/>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或</a:t>
              </a:r>
              <a:endPar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93" name="组合 16"/>
          <p:cNvGrpSpPr/>
          <p:nvPr/>
        </p:nvGrpSpPr>
        <p:grpSpPr bwMode="auto">
          <a:xfrm>
            <a:off x="3114601" y="1628800"/>
            <a:ext cx="5273675" cy="3167062"/>
            <a:chOff x="1835284" y="2312284"/>
            <a:chExt cx="7020684" cy="3168351"/>
          </a:xfrm>
        </p:grpSpPr>
        <p:sp>
          <p:nvSpPr>
            <p:cNvPr id="94" name="任意多边形 93"/>
            <p:cNvSpPr/>
            <p:nvPr/>
          </p:nvSpPr>
          <p:spPr>
            <a:xfrm>
              <a:off x="1835284" y="2312284"/>
              <a:ext cx="598853" cy="1043166"/>
            </a:xfrm>
            <a:custGeom>
              <a:avLst/>
              <a:gdLst>
                <a:gd name="connsiteX0" fmla="*/ 0 w 1403206"/>
                <a:gd name="connsiteY0" fmla="*/ 0 h 982244"/>
                <a:gd name="connsiteX1" fmla="*/ 912084 w 1403206"/>
                <a:gd name="connsiteY1" fmla="*/ 0 h 982244"/>
                <a:gd name="connsiteX2" fmla="*/ 1403206 w 1403206"/>
                <a:gd name="connsiteY2" fmla="*/ 491122 h 982244"/>
                <a:gd name="connsiteX3" fmla="*/ 912084 w 1403206"/>
                <a:gd name="connsiteY3" fmla="*/ 982244 h 982244"/>
                <a:gd name="connsiteX4" fmla="*/ 0 w 1403206"/>
                <a:gd name="connsiteY4" fmla="*/ 982244 h 982244"/>
                <a:gd name="connsiteX5" fmla="*/ 491122 w 1403206"/>
                <a:gd name="connsiteY5" fmla="*/ 491122 h 982244"/>
                <a:gd name="connsiteX6" fmla="*/ 0 w 1403206"/>
                <a:gd name="connsiteY6" fmla="*/ 0 h 982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3206" h="982244">
                  <a:moveTo>
                    <a:pt x="1403206" y="0"/>
                  </a:moveTo>
                  <a:lnTo>
                    <a:pt x="1403206" y="638459"/>
                  </a:lnTo>
                  <a:lnTo>
                    <a:pt x="701603" y="982244"/>
                  </a:lnTo>
                  <a:lnTo>
                    <a:pt x="0" y="638459"/>
                  </a:lnTo>
                  <a:lnTo>
                    <a:pt x="0" y="0"/>
                  </a:lnTo>
                  <a:lnTo>
                    <a:pt x="701603" y="343785"/>
                  </a:lnTo>
                  <a:lnTo>
                    <a:pt x="1403206" y="0"/>
                  </a:lnTo>
                  <a:close/>
                </a:path>
              </a:pathLst>
            </a:custGeom>
            <a:solidFill>
              <a:srgbClr val="AAE2CA">
                <a:hueOff val="0"/>
                <a:satOff val="0"/>
                <a:lumOff val="0"/>
                <a:alphaOff val="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6510" tIns="507633" rIns="16511" bIns="507632" spcCol="1270" anchor="ctr"/>
            <a:lstStyle/>
            <a:p>
              <a:pPr marL="0" marR="0" lvl="0" indent="0" algn="ctr" defTabSz="1155700" eaLnBrk="1" fontAlgn="auto" latinLnBrk="0" hangingPunct="1">
                <a:lnSpc>
                  <a:spcPct val="90000"/>
                </a:lnSpc>
                <a:spcBef>
                  <a:spcPts val="0"/>
                </a:spcBef>
                <a:spcAft>
                  <a:spcPct val="35000"/>
                </a:spcAft>
                <a:buClrTx/>
                <a:buSzTx/>
                <a:buFontTx/>
                <a:buNone/>
                <a:defRPr/>
              </a:pPr>
              <a:endParaRPr kumimoji="1" lang="zh-CN" altLang="en-US" sz="2800" b="1" i="0" u="none" strike="noStrike" kern="0" cap="none" spc="0" normalizeH="0" baseline="0" noProof="0" dirty="0">
                <a:ln>
                  <a:noFill/>
                </a:ln>
                <a:solidFill>
                  <a:srgbClr val="FFFFFF"/>
                </a:solidFill>
                <a:effectLst/>
                <a:uLnTx/>
                <a:uFillTx/>
                <a:latin typeface="Times New Roman" panose="02020603050405020304"/>
                <a:ea typeface="宋体" panose="02010600030101010101" pitchFamily="2" charset="-122"/>
                <a:cs typeface="+mn-cs"/>
              </a:endParaRPr>
            </a:p>
          </p:txBody>
        </p:sp>
        <p:sp>
          <p:nvSpPr>
            <p:cNvPr id="95" name="任意多边形 94"/>
            <p:cNvSpPr/>
            <p:nvPr/>
          </p:nvSpPr>
          <p:spPr>
            <a:xfrm>
              <a:off x="2457900" y="2386192"/>
              <a:ext cx="6398068" cy="912085"/>
            </a:xfrm>
            <a:custGeom>
              <a:avLst/>
              <a:gdLst>
                <a:gd name="connsiteX0" fmla="*/ 152017 w 912084"/>
                <a:gd name="connsiteY0" fmla="*/ 0 h 6398067"/>
                <a:gd name="connsiteX1" fmla="*/ 760067 w 912084"/>
                <a:gd name="connsiteY1" fmla="*/ 0 h 6398067"/>
                <a:gd name="connsiteX2" fmla="*/ 867559 w 912084"/>
                <a:gd name="connsiteY2" fmla="*/ 44525 h 6398067"/>
                <a:gd name="connsiteX3" fmla="*/ 912084 w 912084"/>
                <a:gd name="connsiteY3" fmla="*/ 152017 h 6398067"/>
                <a:gd name="connsiteX4" fmla="*/ 912084 w 912084"/>
                <a:gd name="connsiteY4" fmla="*/ 6398067 h 6398067"/>
                <a:gd name="connsiteX5" fmla="*/ 912084 w 912084"/>
                <a:gd name="connsiteY5" fmla="*/ 6398067 h 6398067"/>
                <a:gd name="connsiteX6" fmla="*/ 912084 w 912084"/>
                <a:gd name="connsiteY6" fmla="*/ 6398067 h 6398067"/>
                <a:gd name="connsiteX7" fmla="*/ 0 w 912084"/>
                <a:gd name="connsiteY7" fmla="*/ 6398067 h 6398067"/>
                <a:gd name="connsiteX8" fmla="*/ 0 w 912084"/>
                <a:gd name="connsiteY8" fmla="*/ 6398067 h 6398067"/>
                <a:gd name="connsiteX9" fmla="*/ 0 w 912084"/>
                <a:gd name="connsiteY9" fmla="*/ 6398067 h 6398067"/>
                <a:gd name="connsiteX10" fmla="*/ 0 w 912084"/>
                <a:gd name="connsiteY10" fmla="*/ 152017 h 6398067"/>
                <a:gd name="connsiteX11" fmla="*/ 44525 w 912084"/>
                <a:gd name="connsiteY11" fmla="*/ 44525 h 6398067"/>
                <a:gd name="connsiteX12" fmla="*/ 152017 w 912084"/>
                <a:gd name="connsiteY12" fmla="*/ 0 h 6398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084" h="6398067">
                  <a:moveTo>
                    <a:pt x="912084" y="1066368"/>
                  </a:moveTo>
                  <a:lnTo>
                    <a:pt x="912084" y="5331699"/>
                  </a:lnTo>
                  <a:cubicBezTo>
                    <a:pt x="912084" y="5614514"/>
                    <a:pt x="909801" y="5885754"/>
                    <a:pt x="905737" y="6085731"/>
                  </a:cubicBezTo>
                  <a:cubicBezTo>
                    <a:pt x="901672" y="6285715"/>
                    <a:pt x="896160" y="6398063"/>
                    <a:pt x="890413" y="6398063"/>
                  </a:cubicBezTo>
                  <a:lnTo>
                    <a:pt x="0" y="6398063"/>
                  </a:lnTo>
                  <a:lnTo>
                    <a:pt x="0" y="6398063"/>
                  </a:lnTo>
                  <a:lnTo>
                    <a:pt x="0" y="6398063"/>
                  </a:lnTo>
                  <a:lnTo>
                    <a:pt x="0" y="4"/>
                  </a:lnTo>
                  <a:lnTo>
                    <a:pt x="0" y="4"/>
                  </a:lnTo>
                  <a:lnTo>
                    <a:pt x="0" y="4"/>
                  </a:lnTo>
                  <a:lnTo>
                    <a:pt x="890413" y="4"/>
                  </a:lnTo>
                  <a:cubicBezTo>
                    <a:pt x="896160" y="4"/>
                    <a:pt x="901673" y="112352"/>
                    <a:pt x="905737" y="312336"/>
                  </a:cubicBezTo>
                  <a:cubicBezTo>
                    <a:pt x="909801" y="512320"/>
                    <a:pt x="912084" y="783553"/>
                    <a:pt x="912084" y="1066368"/>
                  </a:cubicBezTo>
                  <a:close/>
                </a:path>
              </a:pathLst>
            </a:custGeom>
            <a:solidFill>
              <a:srgbClr val="FFFFFF">
                <a:alpha val="90000"/>
                <a:hueOff val="0"/>
                <a:satOff val="0"/>
                <a:lumOff val="0"/>
                <a:alphaOff val="0"/>
              </a:srgbClr>
            </a:solidFill>
            <a:ln>
              <a:solidFill>
                <a:srgbClr val="33CCFF"/>
              </a:solidFill>
            </a:ln>
            <a:effectLst/>
            <a:scene3d>
              <a:camera prst="orthographicFront">
                <a:rot lat="0" lon="0" rev="0"/>
              </a:camera>
              <a:lightRig rig="contrasting" dir="t">
                <a:rot lat="0" lon="0" rev="1200000"/>
              </a:lightRig>
            </a:scene3d>
            <a:sp3d contourW="19050" prstMaterial="metal">
              <a:bevelT w="88900" h="203200"/>
              <a:bevelB w="165100" h="254000"/>
            </a:sp3d>
          </p:spPr>
          <p:txBody>
            <a:bodyPr lIns="170689" tIns="59764" rIns="59764" bIns="59765" spcCol="1270" anchor="ctr"/>
            <a:lstStyle/>
            <a:p>
              <a:pPr marL="228600" marR="0" lvl="1" indent="-228600" defTabSz="1066800" eaLnBrk="1" fontAlgn="auto" latinLnBrk="0" hangingPunct="1">
                <a:lnSpc>
                  <a:spcPct val="90000"/>
                </a:lnSpc>
                <a:spcBef>
                  <a:spcPts val="0"/>
                </a:spcBef>
                <a:spcAft>
                  <a:spcPct val="15000"/>
                </a:spcAft>
                <a:buClrTx/>
                <a:buSzTx/>
                <a:buFontTx/>
                <a:buChar char="•"/>
                <a:defRPr/>
              </a:pPr>
              <a:r>
                <a:rPr kumimoji="1"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将电流视为电流元的集合</a:t>
              </a:r>
              <a:endParaRPr kumimoji="1" lang="zh-CN" altLang="en-US" sz="2800" b="1" i="0" u="none" strike="noStrike" kern="0" cap="none" spc="0" normalizeH="0" baseline="0" noProof="0" dirty="0">
                <a:ln>
                  <a:noFill/>
                </a:ln>
                <a:solidFill>
                  <a:srgbClr val="000000">
                    <a:hueOff val="0"/>
                    <a:satOff val="0"/>
                    <a:lumOff val="0"/>
                    <a:alphaOff val="0"/>
                  </a:srgbClr>
                </a:solidFill>
                <a:effectLst/>
                <a:uLnTx/>
                <a:uFillTx/>
                <a:latin typeface="Times New Roman" panose="02020603050405020304"/>
                <a:ea typeface="宋体" panose="02010600030101010101" pitchFamily="2" charset="-122"/>
                <a:cs typeface="+mn-cs"/>
              </a:endParaRPr>
            </a:p>
          </p:txBody>
        </p:sp>
        <p:sp>
          <p:nvSpPr>
            <p:cNvPr id="96" name="任意多边形 95"/>
            <p:cNvSpPr/>
            <p:nvPr/>
          </p:nvSpPr>
          <p:spPr>
            <a:xfrm>
              <a:off x="1835284" y="3392403"/>
              <a:ext cx="598852" cy="1043166"/>
            </a:xfrm>
            <a:custGeom>
              <a:avLst/>
              <a:gdLst>
                <a:gd name="connsiteX0" fmla="*/ 0 w 1403206"/>
                <a:gd name="connsiteY0" fmla="*/ 0 h 982244"/>
                <a:gd name="connsiteX1" fmla="*/ 912084 w 1403206"/>
                <a:gd name="connsiteY1" fmla="*/ 0 h 982244"/>
                <a:gd name="connsiteX2" fmla="*/ 1403206 w 1403206"/>
                <a:gd name="connsiteY2" fmla="*/ 491122 h 982244"/>
                <a:gd name="connsiteX3" fmla="*/ 912084 w 1403206"/>
                <a:gd name="connsiteY3" fmla="*/ 982244 h 982244"/>
                <a:gd name="connsiteX4" fmla="*/ 0 w 1403206"/>
                <a:gd name="connsiteY4" fmla="*/ 982244 h 982244"/>
                <a:gd name="connsiteX5" fmla="*/ 491122 w 1403206"/>
                <a:gd name="connsiteY5" fmla="*/ 491122 h 982244"/>
                <a:gd name="connsiteX6" fmla="*/ 0 w 1403206"/>
                <a:gd name="connsiteY6" fmla="*/ 0 h 982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3206" h="982244">
                  <a:moveTo>
                    <a:pt x="1403206" y="0"/>
                  </a:moveTo>
                  <a:lnTo>
                    <a:pt x="1403206" y="638459"/>
                  </a:lnTo>
                  <a:lnTo>
                    <a:pt x="701603" y="982244"/>
                  </a:lnTo>
                  <a:lnTo>
                    <a:pt x="0" y="638459"/>
                  </a:lnTo>
                  <a:lnTo>
                    <a:pt x="0" y="0"/>
                  </a:lnTo>
                  <a:lnTo>
                    <a:pt x="701603" y="343785"/>
                  </a:lnTo>
                  <a:lnTo>
                    <a:pt x="1403206" y="0"/>
                  </a:lnTo>
                  <a:close/>
                </a:path>
              </a:pathLst>
            </a:custGeom>
            <a:solidFill>
              <a:srgbClr val="AAE2CA">
                <a:hueOff val="2571418"/>
                <a:satOff val="5874"/>
                <a:lumOff val="-16272"/>
                <a:alphaOff val="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6510" tIns="507632" rIns="16510" bIns="507632" spcCol="1270" anchor="ctr"/>
            <a:lstStyle/>
            <a:p>
              <a:pPr marL="0" marR="0" lvl="0" indent="0" algn="ctr" defTabSz="1155700" eaLnBrk="1" fontAlgn="auto" latinLnBrk="0" hangingPunct="1">
                <a:lnSpc>
                  <a:spcPct val="90000"/>
                </a:lnSpc>
                <a:spcBef>
                  <a:spcPts val="0"/>
                </a:spcBef>
                <a:spcAft>
                  <a:spcPct val="35000"/>
                </a:spcAft>
                <a:buClrTx/>
                <a:buSzTx/>
                <a:buFontTx/>
                <a:buNone/>
                <a:defRPr/>
              </a:pPr>
              <a:endParaRPr kumimoji="1" lang="zh-CN" altLang="en-US" sz="2800" b="1" i="0" u="none" strike="noStrike" kern="0" cap="none" spc="0" normalizeH="0" baseline="0" noProof="0" dirty="0">
                <a:ln>
                  <a:noFill/>
                </a:ln>
                <a:solidFill>
                  <a:srgbClr val="FFFFFF"/>
                </a:solidFill>
                <a:effectLst/>
                <a:uLnTx/>
                <a:uFillTx/>
                <a:latin typeface="Times New Roman" panose="02020603050405020304"/>
                <a:ea typeface="宋体" panose="02010600030101010101" pitchFamily="2" charset="-122"/>
                <a:cs typeface="+mn-cs"/>
              </a:endParaRPr>
            </a:p>
          </p:txBody>
        </p:sp>
        <p:sp>
          <p:nvSpPr>
            <p:cNvPr id="97" name="任意多边形 96"/>
            <p:cNvSpPr/>
            <p:nvPr/>
          </p:nvSpPr>
          <p:spPr>
            <a:xfrm>
              <a:off x="2457900" y="3411473"/>
              <a:ext cx="6398068" cy="912085"/>
            </a:xfrm>
            <a:custGeom>
              <a:avLst/>
              <a:gdLst>
                <a:gd name="connsiteX0" fmla="*/ 152017 w 912084"/>
                <a:gd name="connsiteY0" fmla="*/ 0 h 6398067"/>
                <a:gd name="connsiteX1" fmla="*/ 760067 w 912084"/>
                <a:gd name="connsiteY1" fmla="*/ 0 h 6398067"/>
                <a:gd name="connsiteX2" fmla="*/ 867559 w 912084"/>
                <a:gd name="connsiteY2" fmla="*/ 44525 h 6398067"/>
                <a:gd name="connsiteX3" fmla="*/ 912084 w 912084"/>
                <a:gd name="connsiteY3" fmla="*/ 152017 h 6398067"/>
                <a:gd name="connsiteX4" fmla="*/ 912084 w 912084"/>
                <a:gd name="connsiteY4" fmla="*/ 6398067 h 6398067"/>
                <a:gd name="connsiteX5" fmla="*/ 912084 w 912084"/>
                <a:gd name="connsiteY5" fmla="*/ 6398067 h 6398067"/>
                <a:gd name="connsiteX6" fmla="*/ 912084 w 912084"/>
                <a:gd name="connsiteY6" fmla="*/ 6398067 h 6398067"/>
                <a:gd name="connsiteX7" fmla="*/ 0 w 912084"/>
                <a:gd name="connsiteY7" fmla="*/ 6398067 h 6398067"/>
                <a:gd name="connsiteX8" fmla="*/ 0 w 912084"/>
                <a:gd name="connsiteY8" fmla="*/ 6398067 h 6398067"/>
                <a:gd name="connsiteX9" fmla="*/ 0 w 912084"/>
                <a:gd name="connsiteY9" fmla="*/ 6398067 h 6398067"/>
                <a:gd name="connsiteX10" fmla="*/ 0 w 912084"/>
                <a:gd name="connsiteY10" fmla="*/ 152017 h 6398067"/>
                <a:gd name="connsiteX11" fmla="*/ 44525 w 912084"/>
                <a:gd name="connsiteY11" fmla="*/ 44525 h 6398067"/>
                <a:gd name="connsiteX12" fmla="*/ 152017 w 912084"/>
                <a:gd name="connsiteY12" fmla="*/ 0 h 6398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084" h="6398067">
                  <a:moveTo>
                    <a:pt x="912084" y="1066368"/>
                  </a:moveTo>
                  <a:lnTo>
                    <a:pt x="912084" y="5331699"/>
                  </a:lnTo>
                  <a:cubicBezTo>
                    <a:pt x="912084" y="5614514"/>
                    <a:pt x="909801" y="5885754"/>
                    <a:pt x="905737" y="6085731"/>
                  </a:cubicBezTo>
                  <a:cubicBezTo>
                    <a:pt x="901672" y="6285715"/>
                    <a:pt x="896160" y="6398063"/>
                    <a:pt x="890413" y="6398063"/>
                  </a:cubicBezTo>
                  <a:lnTo>
                    <a:pt x="0" y="6398063"/>
                  </a:lnTo>
                  <a:lnTo>
                    <a:pt x="0" y="6398063"/>
                  </a:lnTo>
                  <a:lnTo>
                    <a:pt x="0" y="6398063"/>
                  </a:lnTo>
                  <a:lnTo>
                    <a:pt x="0" y="4"/>
                  </a:lnTo>
                  <a:lnTo>
                    <a:pt x="0" y="4"/>
                  </a:lnTo>
                  <a:lnTo>
                    <a:pt x="0" y="4"/>
                  </a:lnTo>
                  <a:lnTo>
                    <a:pt x="890413" y="4"/>
                  </a:lnTo>
                  <a:cubicBezTo>
                    <a:pt x="896160" y="4"/>
                    <a:pt x="901673" y="112352"/>
                    <a:pt x="905737" y="312336"/>
                  </a:cubicBezTo>
                  <a:cubicBezTo>
                    <a:pt x="909801" y="512320"/>
                    <a:pt x="912084" y="783553"/>
                    <a:pt x="912084" y="1066368"/>
                  </a:cubicBezTo>
                  <a:close/>
                </a:path>
              </a:pathLst>
            </a:custGeom>
            <a:solidFill>
              <a:srgbClr val="FFFFFF">
                <a:alpha val="90000"/>
                <a:hueOff val="0"/>
                <a:satOff val="0"/>
                <a:lumOff val="0"/>
                <a:alphaOff val="0"/>
              </a:srgbClr>
            </a:solidFill>
            <a:ln>
              <a:solidFill>
                <a:srgbClr val="0099FF"/>
              </a:solidFill>
            </a:ln>
            <a:effectLst/>
            <a:scene3d>
              <a:camera prst="orthographicFront">
                <a:rot lat="0" lon="0" rev="0"/>
              </a:camera>
              <a:lightRig rig="contrasting" dir="t">
                <a:rot lat="0" lon="0" rev="1200000"/>
              </a:lightRig>
            </a:scene3d>
            <a:sp3d contourW="19050" prstMaterial="metal">
              <a:bevelT w="88900" h="203200"/>
              <a:bevelB w="165100" h="254000"/>
            </a:sp3d>
          </p:spPr>
          <p:txBody>
            <a:bodyPr lIns="170689" tIns="59764" rIns="59764" bIns="59765" spcCol="1270" anchor="ctr"/>
            <a:lstStyle/>
            <a:p>
              <a:pPr marL="228600" marR="0" lvl="1" indent="-228600" defTabSz="1066800" eaLnBrk="1" fontAlgn="auto" latinLnBrk="0" hangingPunct="1">
                <a:lnSpc>
                  <a:spcPct val="90000"/>
                </a:lnSpc>
                <a:spcBef>
                  <a:spcPts val="0"/>
                </a:spcBef>
                <a:spcAft>
                  <a:spcPct val="15000"/>
                </a:spcAft>
                <a:buClrTx/>
                <a:buSzTx/>
                <a:buFontTx/>
                <a:buChar char="•"/>
                <a:defRPr/>
              </a:pPr>
              <a:r>
                <a:rPr kumimoji="1"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1.</a:t>
              </a:r>
              <a:r>
                <a:rPr kumimoji="1"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电流元磁场公式</a:t>
              </a:r>
              <a:endParaRPr kumimoji="1" lang="zh-CN" altLang="en-US" sz="2800" b="1" i="0" u="none" strike="noStrike" kern="0" cap="none" spc="0" normalizeH="0" baseline="0" noProof="0" dirty="0">
                <a:ln>
                  <a:noFill/>
                </a:ln>
                <a:solidFill>
                  <a:srgbClr val="000000">
                    <a:hueOff val="0"/>
                    <a:satOff val="0"/>
                    <a:lumOff val="0"/>
                    <a:alphaOff val="0"/>
                  </a:srgbClr>
                </a:solidFill>
                <a:effectLst/>
                <a:uLnTx/>
                <a:uFillTx/>
                <a:latin typeface="Times New Roman" panose="02020603050405020304"/>
                <a:ea typeface="宋体" panose="02010600030101010101" pitchFamily="2" charset="-122"/>
                <a:cs typeface="+mn-cs"/>
              </a:endParaRPr>
            </a:p>
            <a:p>
              <a:pPr marL="228600" marR="0" lvl="1" indent="-228600" defTabSz="1066800" eaLnBrk="1" fontAlgn="auto" latinLnBrk="0" hangingPunct="1">
                <a:lnSpc>
                  <a:spcPct val="90000"/>
                </a:lnSpc>
                <a:spcBef>
                  <a:spcPts val="0"/>
                </a:spcBef>
                <a:spcAft>
                  <a:spcPct val="15000"/>
                </a:spcAft>
                <a:buClrTx/>
                <a:buSzTx/>
                <a:buFontTx/>
                <a:buChar char="•"/>
                <a:defRPr/>
              </a:pPr>
              <a:r>
                <a:rPr kumimoji="1" lang="en-US" altLang="zh-CN"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2.</a:t>
              </a:r>
              <a:r>
                <a:rPr kumimoji="1"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磁场叠加原理</a:t>
              </a:r>
              <a:endParaRPr kumimoji="1"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98" name="任意多边形 97"/>
            <p:cNvSpPr/>
            <p:nvPr/>
          </p:nvSpPr>
          <p:spPr>
            <a:xfrm>
              <a:off x="1835284" y="4437469"/>
              <a:ext cx="598852" cy="1043166"/>
            </a:xfrm>
            <a:custGeom>
              <a:avLst/>
              <a:gdLst>
                <a:gd name="connsiteX0" fmla="*/ 0 w 1403206"/>
                <a:gd name="connsiteY0" fmla="*/ 0 h 982244"/>
                <a:gd name="connsiteX1" fmla="*/ 912084 w 1403206"/>
                <a:gd name="connsiteY1" fmla="*/ 0 h 982244"/>
                <a:gd name="connsiteX2" fmla="*/ 1403206 w 1403206"/>
                <a:gd name="connsiteY2" fmla="*/ 491122 h 982244"/>
                <a:gd name="connsiteX3" fmla="*/ 912084 w 1403206"/>
                <a:gd name="connsiteY3" fmla="*/ 982244 h 982244"/>
                <a:gd name="connsiteX4" fmla="*/ 0 w 1403206"/>
                <a:gd name="connsiteY4" fmla="*/ 982244 h 982244"/>
                <a:gd name="connsiteX5" fmla="*/ 491122 w 1403206"/>
                <a:gd name="connsiteY5" fmla="*/ 491122 h 982244"/>
                <a:gd name="connsiteX6" fmla="*/ 0 w 1403206"/>
                <a:gd name="connsiteY6" fmla="*/ 0 h 982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3206" h="982244">
                  <a:moveTo>
                    <a:pt x="1403206" y="0"/>
                  </a:moveTo>
                  <a:lnTo>
                    <a:pt x="1403206" y="638459"/>
                  </a:lnTo>
                  <a:lnTo>
                    <a:pt x="701603" y="982244"/>
                  </a:lnTo>
                  <a:lnTo>
                    <a:pt x="0" y="638459"/>
                  </a:lnTo>
                  <a:lnTo>
                    <a:pt x="0" y="0"/>
                  </a:lnTo>
                  <a:lnTo>
                    <a:pt x="701603" y="343785"/>
                  </a:lnTo>
                  <a:lnTo>
                    <a:pt x="1403206" y="0"/>
                  </a:lnTo>
                  <a:close/>
                </a:path>
              </a:pathLst>
            </a:custGeom>
            <a:solidFill>
              <a:srgbClr val="AAE2CA">
                <a:hueOff val="5142836"/>
                <a:satOff val="11748"/>
                <a:lumOff val="-32547"/>
                <a:alphaOff val="0"/>
              </a:srgb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16510" tIns="507632" rIns="16510" bIns="507632" spcCol="1270" anchor="ctr"/>
            <a:lstStyle/>
            <a:p>
              <a:pPr marL="0" marR="0" lvl="0" indent="0" algn="ctr" defTabSz="1155700" eaLnBrk="1" fontAlgn="auto" latinLnBrk="0" hangingPunct="1">
                <a:lnSpc>
                  <a:spcPct val="90000"/>
                </a:lnSpc>
                <a:spcBef>
                  <a:spcPts val="0"/>
                </a:spcBef>
                <a:spcAft>
                  <a:spcPct val="35000"/>
                </a:spcAft>
                <a:buClrTx/>
                <a:buSzTx/>
                <a:buFontTx/>
                <a:buNone/>
                <a:defRPr/>
              </a:pPr>
              <a:endParaRPr kumimoji="1" lang="zh-CN" altLang="en-US" sz="2800" b="1" i="0" u="none" strike="noStrike" kern="0" cap="none" spc="0" normalizeH="0" baseline="0" noProof="0" dirty="0">
                <a:ln>
                  <a:noFill/>
                </a:ln>
                <a:solidFill>
                  <a:srgbClr val="FFFFFF"/>
                </a:solidFill>
                <a:effectLst/>
                <a:uLnTx/>
                <a:uFillTx/>
                <a:latin typeface="Times New Roman" panose="02020603050405020304"/>
                <a:ea typeface="宋体" panose="02010600030101010101" pitchFamily="2" charset="-122"/>
                <a:cs typeface="+mn-cs"/>
              </a:endParaRPr>
            </a:p>
          </p:txBody>
        </p:sp>
        <p:sp>
          <p:nvSpPr>
            <p:cNvPr id="139" name="任意多边形 138"/>
            <p:cNvSpPr/>
            <p:nvPr/>
          </p:nvSpPr>
          <p:spPr>
            <a:xfrm>
              <a:off x="2457900" y="4437470"/>
              <a:ext cx="6398068" cy="912085"/>
            </a:xfrm>
            <a:custGeom>
              <a:avLst/>
              <a:gdLst>
                <a:gd name="connsiteX0" fmla="*/ 152017 w 912084"/>
                <a:gd name="connsiteY0" fmla="*/ 0 h 6398067"/>
                <a:gd name="connsiteX1" fmla="*/ 760067 w 912084"/>
                <a:gd name="connsiteY1" fmla="*/ 0 h 6398067"/>
                <a:gd name="connsiteX2" fmla="*/ 867559 w 912084"/>
                <a:gd name="connsiteY2" fmla="*/ 44525 h 6398067"/>
                <a:gd name="connsiteX3" fmla="*/ 912084 w 912084"/>
                <a:gd name="connsiteY3" fmla="*/ 152017 h 6398067"/>
                <a:gd name="connsiteX4" fmla="*/ 912084 w 912084"/>
                <a:gd name="connsiteY4" fmla="*/ 6398067 h 6398067"/>
                <a:gd name="connsiteX5" fmla="*/ 912084 w 912084"/>
                <a:gd name="connsiteY5" fmla="*/ 6398067 h 6398067"/>
                <a:gd name="connsiteX6" fmla="*/ 912084 w 912084"/>
                <a:gd name="connsiteY6" fmla="*/ 6398067 h 6398067"/>
                <a:gd name="connsiteX7" fmla="*/ 0 w 912084"/>
                <a:gd name="connsiteY7" fmla="*/ 6398067 h 6398067"/>
                <a:gd name="connsiteX8" fmla="*/ 0 w 912084"/>
                <a:gd name="connsiteY8" fmla="*/ 6398067 h 6398067"/>
                <a:gd name="connsiteX9" fmla="*/ 0 w 912084"/>
                <a:gd name="connsiteY9" fmla="*/ 6398067 h 6398067"/>
                <a:gd name="connsiteX10" fmla="*/ 0 w 912084"/>
                <a:gd name="connsiteY10" fmla="*/ 152017 h 6398067"/>
                <a:gd name="connsiteX11" fmla="*/ 44525 w 912084"/>
                <a:gd name="connsiteY11" fmla="*/ 44525 h 6398067"/>
                <a:gd name="connsiteX12" fmla="*/ 152017 w 912084"/>
                <a:gd name="connsiteY12" fmla="*/ 0 h 6398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084" h="6398067">
                  <a:moveTo>
                    <a:pt x="912084" y="1066368"/>
                  </a:moveTo>
                  <a:lnTo>
                    <a:pt x="912084" y="5331699"/>
                  </a:lnTo>
                  <a:cubicBezTo>
                    <a:pt x="912084" y="5614514"/>
                    <a:pt x="909801" y="5885754"/>
                    <a:pt x="905737" y="6085731"/>
                  </a:cubicBezTo>
                  <a:cubicBezTo>
                    <a:pt x="901672" y="6285715"/>
                    <a:pt x="896160" y="6398063"/>
                    <a:pt x="890413" y="6398063"/>
                  </a:cubicBezTo>
                  <a:lnTo>
                    <a:pt x="0" y="6398063"/>
                  </a:lnTo>
                  <a:lnTo>
                    <a:pt x="0" y="6398063"/>
                  </a:lnTo>
                  <a:lnTo>
                    <a:pt x="0" y="6398063"/>
                  </a:lnTo>
                  <a:lnTo>
                    <a:pt x="0" y="4"/>
                  </a:lnTo>
                  <a:lnTo>
                    <a:pt x="0" y="4"/>
                  </a:lnTo>
                  <a:lnTo>
                    <a:pt x="0" y="4"/>
                  </a:lnTo>
                  <a:lnTo>
                    <a:pt x="890413" y="4"/>
                  </a:lnTo>
                  <a:cubicBezTo>
                    <a:pt x="896160" y="4"/>
                    <a:pt x="901673" y="112352"/>
                    <a:pt x="905737" y="312336"/>
                  </a:cubicBezTo>
                  <a:cubicBezTo>
                    <a:pt x="909801" y="512320"/>
                    <a:pt x="912084" y="783553"/>
                    <a:pt x="912084" y="1066368"/>
                  </a:cubicBezTo>
                  <a:close/>
                </a:path>
              </a:pathLst>
            </a:custGeom>
            <a:solidFill>
              <a:srgbClr val="FFFFFF">
                <a:alpha val="90000"/>
                <a:hueOff val="0"/>
                <a:satOff val="0"/>
                <a:lumOff val="0"/>
                <a:alphaOff val="0"/>
              </a:srgbClr>
            </a:solidFill>
            <a:ln>
              <a:solidFill>
                <a:srgbClr val="000099"/>
              </a:solidFill>
            </a:ln>
            <a:effectLst/>
            <a:scene3d>
              <a:camera prst="orthographicFront">
                <a:rot lat="0" lon="0" rev="0"/>
              </a:camera>
              <a:lightRig rig="contrasting" dir="t">
                <a:rot lat="0" lon="0" rev="1200000"/>
              </a:lightRig>
            </a:scene3d>
            <a:sp3d contourW="19050" prstMaterial="metal">
              <a:bevelT w="88900" h="203200"/>
              <a:bevelB w="165100" h="254000"/>
            </a:sp3d>
          </p:spPr>
          <p:txBody>
            <a:bodyPr lIns="170689" tIns="59764" rIns="59764" bIns="59765" spcCol="1270" anchor="ctr"/>
            <a:lstStyle/>
            <a:p>
              <a:pPr marL="228600" marR="0" lvl="1" indent="-228600" defTabSz="1066800" eaLnBrk="1" fontAlgn="auto" latinLnBrk="0" hangingPunct="1">
                <a:lnSpc>
                  <a:spcPct val="90000"/>
                </a:lnSpc>
                <a:spcBef>
                  <a:spcPts val="0"/>
                </a:spcBef>
                <a:spcAft>
                  <a:spcPct val="15000"/>
                </a:spcAft>
                <a:buClrTx/>
                <a:buSzTx/>
                <a:buFontTx/>
                <a:buChar char="•"/>
                <a:defRPr/>
              </a:pPr>
              <a:r>
                <a:rPr kumimoji="1" lang="zh-CN" altLang="en-US" sz="2800" b="1" i="0" u="none" strike="noStrike" kern="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求出电流磁场分布</a:t>
              </a:r>
              <a:endParaRPr kumimoji="1" lang="zh-CN" altLang="en-US" sz="2800" b="1" i="0" u="none" strike="noStrike" kern="0" cap="none" spc="0" normalizeH="0" baseline="0" noProof="0" dirty="0">
                <a:ln>
                  <a:noFill/>
                </a:ln>
                <a:solidFill>
                  <a:srgbClr val="000000">
                    <a:hueOff val="0"/>
                    <a:satOff val="0"/>
                    <a:lumOff val="0"/>
                    <a:alphaOff val="0"/>
                  </a:srgbClr>
                </a:solidFill>
                <a:effectLst/>
                <a:uLnTx/>
                <a:uFillTx/>
                <a:latin typeface="Times New Roman" panose="02020603050405020304"/>
                <a:ea typeface="宋体" panose="02010600030101010101" pitchFamily="2" charset="-122"/>
                <a:cs typeface="+mn-cs"/>
              </a:endParaRPr>
            </a:p>
          </p:txBody>
        </p:sp>
      </p:grpSp>
      <p:sp>
        <p:nvSpPr>
          <p:cNvPr id="140" name="矩形 139"/>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4" name="灯片编号占位符 3"/>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chemeClr val="accent3">
                    <a:lumMod val="50000"/>
                  </a:schemeClr>
                </a:solidFill>
                <a:latin typeface="Times New Roman" panose="02020603050405020304" pitchFamily="18" charset="0"/>
                <a:cs typeface="Times New Roman" panose="02020603050405020304" pitchFamily="18" charset="0"/>
              </a:rPr>
            </a:fld>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wipe(left)">
                                      <p:cBhvr>
                                        <p:cTn id="7" dur="500"/>
                                        <p:tgtEl>
                                          <p:spTgt spid="86"/>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88"/>
                                        </p:tgtEl>
                                        <p:attrNameLst>
                                          <p:attrName>style.visibility</p:attrName>
                                        </p:attrNameLst>
                                      </p:cBhvr>
                                      <p:to>
                                        <p:strVal val="visible"/>
                                      </p:to>
                                    </p:set>
                                    <p:animEffect transition="in" filter="checkerboard(across)">
                                      <p:cBhvr>
                                        <p:cTn id="11" dur="500"/>
                                        <p:tgtEl>
                                          <p:spTgt spid="8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93"/>
                                        </p:tgtEl>
                                        <p:attrNameLst>
                                          <p:attrName>style.visibility</p:attrName>
                                        </p:attrNameLst>
                                      </p:cBhvr>
                                      <p:to>
                                        <p:strVal val="visible"/>
                                      </p:to>
                                    </p:set>
                                    <p:animEffect transition="in" filter="wipe(up)">
                                      <p:cBhvr>
                                        <p:cTn id="15" dur="1000"/>
                                        <p:tgtEl>
                                          <p:spTgt spid="93"/>
                                        </p:tgtEl>
                                      </p:cBhvr>
                                    </p:animEffect>
                                  </p:childTnLst>
                                </p:cTn>
                              </p:par>
                            </p:childTnLst>
                          </p:cTn>
                        </p:par>
                        <p:par>
                          <p:cTn id="16" fill="hold">
                            <p:stCondLst>
                              <p:cond delay="2000"/>
                            </p:stCondLst>
                            <p:childTnLst>
                              <p:par>
                                <p:cTn id="17" presetID="5" presetClass="entr" presetSubtype="10" fill="hold" nodeType="afterEffect">
                                  <p:stCondLst>
                                    <p:cond delay="0"/>
                                  </p:stCondLst>
                                  <p:childTnLst>
                                    <p:set>
                                      <p:cBhvr>
                                        <p:cTn id="18" dur="1" fill="hold">
                                          <p:stCondLst>
                                            <p:cond delay="0"/>
                                          </p:stCondLst>
                                        </p:cTn>
                                        <p:tgtEl>
                                          <p:spTgt spid="89"/>
                                        </p:tgtEl>
                                        <p:attrNameLst>
                                          <p:attrName>style.visibility</p:attrName>
                                        </p:attrNameLst>
                                      </p:cBhvr>
                                      <p:to>
                                        <p:strVal val="visible"/>
                                      </p:to>
                                    </p:set>
                                    <p:animEffect transition="in" filter="checkerboard(across)">
                                      <p:cBhvr>
                                        <p:cTn id="19"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bldLvl="0" animBg="1"/>
      <p:bldP spid="8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45127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noProof="0">
                <a:solidFill>
                  <a:srgbClr val="002060"/>
                </a:solidFill>
                <a:ea typeface="宋体" panose="02010600030101010101" pitchFamily="2" charset="-122"/>
              </a:rPr>
              <a:t>四</a:t>
            </a: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、毕奥萨伐尔定律的应用</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7" name="矩形 16"/>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grpSp>
        <p:nvGrpSpPr>
          <p:cNvPr id="18" name="组合 9"/>
          <p:cNvGrpSpPr/>
          <p:nvPr/>
        </p:nvGrpSpPr>
        <p:grpSpPr bwMode="auto">
          <a:xfrm>
            <a:off x="250825" y="836613"/>
            <a:ext cx="8893175" cy="5621337"/>
            <a:chOff x="215900" y="799877"/>
            <a:chExt cx="8893175" cy="5621558"/>
          </a:xfrm>
        </p:grpSpPr>
        <p:sp>
          <p:nvSpPr>
            <p:cNvPr id="19" name="Text Box 2"/>
            <p:cNvSpPr txBox="1">
              <a:spLocks noChangeArrowheads="1"/>
            </p:cNvSpPr>
            <p:nvPr/>
          </p:nvSpPr>
          <p:spPr bwMode="auto">
            <a:xfrm>
              <a:off x="215900" y="799877"/>
              <a:ext cx="8893175" cy="508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4127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10000"/>
                </a:lnSpc>
                <a:spcBef>
                  <a:spcPct val="10000"/>
                </a:spcBef>
                <a:spcAft>
                  <a:spcPts val="0"/>
                </a:spcAft>
                <a:buClrTx/>
                <a:buSzTx/>
                <a:buFontTx/>
                <a:buNone/>
                <a:defRPr/>
              </a:pPr>
              <a:r>
                <a:rPr kumimoji="1" lang="zh-CN" altLang="en-US" sz="2800" b="1" i="0" u="none" strike="noStrike" kern="0" cap="none" spc="0" normalizeH="0" baseline="0" noProof="0" smtClean="0">
                  <a:ln>
                    <a:noFill/>
                  </a:ln>
                  <a:solidFill>
                    <a:srgbClr val="3333FF"/>
                  </a:solidFill>
                  <a:effectLst/>
                  <a:uLnTx/>
                  <a:uFillTx/>
                  <a:latin typeface="Times New Roman" panose="02020603050405020304" pitchFamily="18" charset="0"/>
                  <a:ea typeface="楷体_GB2312" pitchFamily="49" charset="-122"/>
                </a:rPr>
                <a:t>        求磁感应强度的解题步骤：</a:t>
              </a:r>
              <a:endPar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auto" latinLnBrk="0" hangingPunct="1">
                <a:lnSpc>
                  <a:spcPct val="120000"/>
                </a:lnSpc>
                <a:spcBef>
                  <a:spcPct val="10000"/>
                </a:spcBef>
                <a:spcAft>
                  <a:spcPts val="0"/>
                </a:spcAft>
                <a:buClrTx/>
                <a:buSzTx/>
                <a:buFontTx/>
                <a:buNone/>
                <a:defRPr/>
              </a:pPr>
              <a:r>
                <a:rPr kumimoji="1" lang="en-US" altLang="zh-CN"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1.</a:t>
              </a:r>
              <a:r>
                <a:rPr kumimoji="1" lang="zh-CN" altLang="en-US" sz="2600" b="1" i="0" u="none" strike="noStrike" kern="0" cap="none" spc="0" normalizeH="0" baseline="0" noProof="0" smtClean="0">
                  <a:ln>
                    <a:noFill/>
                  </a:ln>
                  <a:solidFill>
                    <a:srgbClr val="990000"/>
                  </a:solidFill>
                  <a:effectLst/>
                  <a:uLnTx/>
                  <a:uFillTx/>
                  <a:latin typeface="Times New Roman" panose="02020603050405020304" pitchFamily="18" charset="0"/>
                  <a:ea typeface="宋体" panose="02010600030101010101" pitchFamily="2" charset="-122"/>
                </a:rPr>
                <a:t>选取合适的电流元</a:t>
              </a:r>
              <a:r>
                <a:rPr kumimoji="1" lang="en-US" altLang="zh-CN"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t>
              </a:r>
              <a:r>
                <a:rPr kumimoji="1" lang="zh-CN" altLang="en-US"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根据已知电流的分布与待求场点的位置</a:t>
              </a:r>
              <a:r>
                <a:rPr kumimoji="1" lang="en-US" altLang="zh-CN"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t>
              </a:r>
              <a:endParaRPr kumimoji="1" lang="en-US" altLang="zh-CN"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auto" latinLnBrk="0" hangingPunct="1">
                <a:lnSpc>
                  <a:spcPct val="120000"/>
                </a:lnSpc>
                <a:spcBef>
                  <a:spcPct val="10000"/>
                </a:spcBef>
                <a:spcAft>
                  <a:spcPts val="0"/>
                </a:spcAft>
                <a:buClrTx/>
                <a:buSzTx/>
                <a:buFontTx/>
                <a:buNone/>
                <a:defRPr/>
              </a:pPr>
              <a:r>
                <a:rPr kumimoji="1" lang="en-US" altLang="zh-CN"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2.</a:t>
              </a:r>
              <a:r>
                <a:rPr kumimoji="1" lang="zh-CN" altLang="en-US" sz="2600" b="1" i="0" u="none" strike="noStrike" kern="0" cap="none" spc="0" normalizeH="0" baseline="0" noProof="0" smtClean="0">
                  <a:ln>
                    <a:noFill/>
                  </a:ln>
                  <a:solidFill>
                    <a:srgbClr val="990000"/>
                  </a:solidFill>
                  <a:effectLst/>
                  <a:uLnTx/>
                  <a:uFillTx/>
                  <a:latin typeface="Times New Roman" panose="02020603050405020304" pitchFamily="18" charset="0"/>
                  <a:ea typeface="宋体" panose="02010600030101010101" pitchFamily="2" charset="-122"/>
                </a:rPr>
                <a:t>选取合适的坐标系</a:t>
              </a:r>
              <a:r>
                <a:rPr kumimoji="1" lang="en-US" altLang="zh-CN"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t>
              </a:r>
              <a:r>
                <a:rPr kumimoji="1" lang="zh-CN" altLang="en-US"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要根据电流的分布与磁场分布的特点来选取坐标系，其目的是要使数学运算简单；</a:t>
              </a:r>
              <a:endParaRPr kumimoji="1" lang="zh-CN" altLang="en-US"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auto" latinLnBrk="0" hangingPunct="1">
                <a:lnSpc>
                  <a:spcPct val="120000"/>
                </a:lnSpc>
                <a:spcBef>
                  <a:spcPct val="10000"/>
                </a:spcBef>
                <a:spcAft>
                  <a:spcPts val="0"/>
                </a:spcAft>
                <a:buClrTx/>
                <a:buSzTx/>
                <a:buFontTx/>
                <a:buNone/>
                <a:defRPr/>
              </a:pPr>
              <a:r>
                <a:rPr kumimoji="1" lang="en-US" altLang="zh-CN"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3.</a:t>
              </a:r>
              <a:r>
                <a:rPr kumimoji="1" lang="zh-CN" altLang="en-US" sz="2600" b="1" i="0" u="none" strike="noStrike" kern="0" cap="none" spc="0" normalizeH="0" baseline="0" noProof="0" smtClean="0">
                  <a:ln>
                    <a:noFill/>
                  </a:ln>
                  <a:solidFill>
                    <a:srgbClr val="990000"/>
                  </a:solidFill>
                  <a:effectLst/>
                  <a:uLnTx/>
                  <a:uFillTx/>
                  <a:latin typeface="Times New Roman" panose="02020603050405020304" pitchFamily="18" charset="0"/>
                  <a:ea typeface="宋体" panose="02010600030101010101" pitchFamily="2" charset="-122"/>
                </a:rPr>
                <a:t>写出电流元产生的磁感应强度</a:t>
              </a:r>
              <a:r>
                <a:rPr kumimoji="1" lang="en-US" altLang="zh-CN"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t>
              </a:r>
              <a:r>
                <a:rPr kumimoji="1" lang="zh-CN" altLang="en-US"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根据毕奥－萨伐尔定律</a:t>
              </a:r>
              <a:r>
                <a:rPr kumimoji="1" lang="en-US" altLang="zh-CN"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6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rPr>
                <a:t>d</a:t>
              </a:r>
              <a:r>
                <a:rPr kumimoji="1" lang="en-US" altLang="zh-CN" sz="2600" b="1" i="1"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rPr>
                <a:t>B</a:t>
              </a:r>
              <a:r>
                <a:rPr kumimoji="1" lang="zh-CN" altLang="en-US" sz="2600" b="1" i="0" u="none" strike="noStrike" kern="0" cap="none" spc="0" normalizeH="0" baseline="0" noProof="0" smtClean="0">
                  <a:ln>
                    <a:noFill/>
                  </a:ln>
                  <a:solidFill>
                    <a:srgbClr val="000000"/>
                  </a:solidFill>
                  <a:effectLst/>
                  <a:uLnTx/>
                  <a:uFillTx/>
                  <a:latin typeface="Times New Roman" panose="02020603050405020304" pitchFamily="18" charset="0"/>
                  <a:ea typeface="楷体_GB2312" pitchFamily="49" charset="-122"/>
                </a:rPr>
                <a:t>的方向、大小</a:t>
              </a:r>
              <a:endParaRPr kumimoji="1" lang="zh-CN" altLang="en-US"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auto" latinLnBrk="0" hangingPunct="1">
                <a:lnSpc>
                  <a:spcPct val="120000"/>
                </a:lnSpc>
                <a:spcBef>
                  <a:spcPct val="10000"/>
                </a:spcBef>
                <a:spcAft>
                  <a:spcPts val="0"/>
                </a:spcAft>
                <a:buClrTx/>
                <a:buSzTx/>
                <a:buFontTx/>
                <a:buNone/>
                <a:defRPr/>
              </a:pPr>
              <a:r>
                <a:rPr kumimoji="1" lang="en-US" altLang="zh-CN"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4.</a:t>
              </a:r>
              <a:r>
                <a:rPr kumimoji="1" lang="zh-CN" altLang="en-US" sz="2600" b="1" i="0" u="none" strike="noStrike" kern="0" cap="none" spc="0" normalizeH="0" baseline="0" noProof="0" smtClean="0">
                  <a:ln>
                    <a:noFill/>
                  </a:ln>
                  <a:solidFill>
                    <a:srgbClr val="990000"/>
                  </a:solidFill>
                  <a:effectLst/>
                  <a:uLnTx/>
                  <a:uFillTx/>
                  <a:latin typeface="Times New Roman" panose="02020603050405020304" pitchFamily="18" charset="0"/>
                  <a:ea typeface="宋体" panose="02010600030101010101" pitchFamily="2" charset="-122"/>
                </a:rPr>
                <a:t>计算磁感应强度的分布</a:t>
              </a:r>
              <a:r>
                <a:rPr kumimoji="1" lang="en-US" altLang="zh-CN"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a:t>
              </a:r>
              <a:r>
                <a:rPr kumimoji="1" lang="zh-CN" altLang="en-US"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叠加原理</a:t>
              </a:r>
              <a:endParaRPr kumimoji="1" lang="zh-CN" altLang="en-US"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defTabSz="914400" eaLnBrk="1" fontAlgn="auto" latinLnBrk="0" hangingPunct="1">
                <a:lnSpc>
                  <a:spcPct val="120000"/>
                </a:lnSpc>
                <a:spcBef>
                  <a:spcPct val="10000"/>
                </a:spcBef>
                <a:spcAft>
                  <a:spcPts val="0"/>
                </a:spcAft>
                <a:buClrTx/>
                <a:buSzTx/>
                <a:buFontTx/>
                <a:buNone/>
                <a:defRPr/>
              </a:pPr>
              <a:r>
                <a:rPr kumimoji="1" lang="en-US" altLang="zh-CN"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5.</a:t>
              </a:r>
              <a:r>
                <a:rPr kumimoji="1" lang="zh-CN" altLang="en-US"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一般说来，需要将磁感应强度的矢量积分变为标量积分，并选取合适的积分变量，来统一积分变量。</a:t>
              </a:r>
              <a:endParaRPr kumimoji="1" lang="zh-CN" altLang="en-US" sz="26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aphicFrame>
          <p:nvGraphicFramePr>
            <p:cNvPr id="20" name="Object 4"/>
            <p:cNvGraphicFramePr>
              <a:graphicFrameLocks noChangeAspect="1"/>
            </p:cNvGraphicFramePr>
            <p:nvPr/>
          </p:nvGraphicFramePr>
          <p:xfrm>
            <a:off x="3672979" y="3608399"/>
            <a:ext cx="2403475" cy="863634"/>
          </p:xfrm>
          <a:graphic>
            <a:graphicData uri="http://schemas.openxmlformats.org/presentationml/2006/ole">
              <mc:AlternateContent xmlns:mc="http://schemas.openxmlformats.org/markup-compatibility/2006">
                <mc:Choice xmlns:v="urn:schemas-microsoft-com:vml" Requires="v">
                  <p:oleObj spid="_x0000_s42055" name="Equation" r:id="rId1" imgW="1091565" imgH="393700" progId="Equation.DSMT4">
                    <p:embed/>
                  </p:oleObj>
                </mc:Choice>
                <mc:Fallback>
                  <p:oleObj name="Equation" r:id="rId1" imgW="1091565" imgH="393700" progId="Equation.DSMT4">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2979" y="3608399"/>
                          <a:ext cx="2403475" cy="8636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 name="Object 5"/>
            <p:cNvGraphicFramePr>
              <a:graphicFrameLocks noChangeAspect="1"/>
            </p:cNvGraphicFramePr>
            <p:nvPr/>
          </p:nvGraphicFramePr>
          <p:xfrm>
            <a:off x="1872779" y="5805461"/>
            <a:ext cx="5024438" cy="615974"/>
          </p:xfrm>
          <a:graphic>
            <a:graphicData uri="http://schemas.openxmlformats.org/presentationml/2006/ole">
              <mc:AlternateContent xmlns:mc="http://schemas.openxmlformats.org/markup-compatibility/2006">
                <mc:Choice xmlns:v="urn:schemas-microsoft-com:vml" Requires="v">
                  <p:oleObj spid="_x0000_s42056" name="Equation" r:id="rId3" imgW="2273300" imgH="279400" progId="Equation.DSMT4">
                    <p:embed/>
                  </p:oleObj>
                </mc:Choice>
                <mc:Fallback>
                  <p:oleObj name="Equation" r:id="rId3" imgW="2273300" imgH="279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2779" y="5805461"/>
                          <a:ext cx="5024438" cy="6159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8"/>
            <p:cNvGraphicFramePr>
              <a:graphicFrameLocks noChangeAspect="1"/>
            </p:cNvGraphicFramePr>
            <p:nvPr/>
          </p:nvGraphicFramePr>
          <p:xfrm>
            <a:off x="6588224" y="4262735"/>
            <a:ext cx="1147763" cy="606425"/>
          </p:xfrm>
          <a:graphic>
            <a:graphicData uri="http://schemas.openxmlformats.org/presentationml/2006/ole">
              <mc:AlternateContent xmlns:mc="http://schemas.openxmlformats.org/markup-compatibility/2006">
                <mc:Choice xmlns:v="urn:schemas-microsoft-com:vml" Requires="v">
                  <p:oleObj spid="_x0000_s42057" name="Equation" r:id="rId5" imgW="571500" imgH="279400" progId="Equation.DSMT4">
                    <p:embed/>
                  </p:oleObj>
                </mc:Choice>
                <mc:Fallback>
                  <p:oleObj name="Equation" r:id="rId5" imgW="571500" imgH="2794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88224" y="4262735"/>
                          <a:ext cx="1147763" cy="606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灯片编号占位符 2"/>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chemeClr val="accent3">
                    <a:lumMod val="50000"/>
                  </a:schemeClr>
                </a:solidFill>
                <a:latin typeface="Times New Roman" panose="02020603050405020304" pitchFamily="18" charset="0"/>
                <a:cs typeface="Times New Roman" panose="02020603050405020304" pitchFamily="18" charset="0"/>
              </a:rPr>
            </a:fld>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trips(downRigh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45127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四</a:t>
            </a: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、毕奥萨伐尔定律的应用</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7" name="矩形 16"/>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10" name="Text Box 29"/>
          <p:cNvSpPr txBox="1">
            <a:spLocks noChangeArrowheads="1"/>
          </p:cNvSpPr>
          <p:nvPr/>
        </p:nvSpPr>
        <p:spPr bwMode="auto">
          <a:xfrm>
            <a:off x="412304" y="737105"/>
            <a:ext cx="4811644"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10000"/>
              </a:lnSpc>
              <a:spcBef>
                <a:spcPts val="0"/>
              </a:spcBef>
              <a:spcAft>
                <a:spcPts val="0"/>
              </a:spcAft>
              <a:buClrTx/>
              <a:buSzTx/>
              <a:buFontTx/>
              <a:buNone/>
              <a:defRPr/>
            </a:pPr>
            <a:r>
              <a:rPr kumimoji="1" lang="zh-CN" altLang="en-US" sz="2800" b="1" i="0" u="none" strike="noStrike" kern="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rPr>
              <a:t>例</a:t>
            </a:r>
            <a:r>
              <a:rPr kumimoji="1" lang="en-US" altLang="zh-CN" sz="2800" b="1" i="0" u="none" strike="noStrike" kern="0" cap="none" spc="0" normalizeH="0" baseline="0" noProof="0" smtClean="0">
                <a:ln>
                  <a:noFill/>
                </a:ln>
                <a:solidFill>
                  <a:srgbClr val="FF3300"/>
                </a:solidFill>
                <a:effectLst/>
                <a:uLnTx/>
                <a:uFillTx/>
                <a:latin typeface="Times New Roman" panose="02020603050405020304" pitchFamily="18" charset="0"/>
                <a:ea typeface="宋体" panose="02010600030101010101" pitchFamily="2" charset="-122"/>
              </a:rPr>
              <a:t>1.</a:t>
            </a:r>
            <a:r>
              <a:rPr kumimoji="1"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 </a:t>
            </a:r>
            <a:r>
              <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求直电流的磁场。</a:t>
            </a:r>
            <a:endParaRPr kumimoji="1" lang="zh-CN" altLang="en-US" sz="28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44" name="Rectangle 2"/>
          <p:cNvSpPr>
            <a:spLocks noChangeArrowheads="1"/>
          </p:cNvSpPr>
          <p:nvPr/>
        </p:nvSpPr>
        <p:spPr bwMode="auto">
          <a:xfrm>
            <a:off x="7465218" y="1379587"/>
            <a:ext cx="179388" cy="2736850"/>
          </a:xfrm>
          <a:prstGeom prst="rect">
            <a:avLst/>
          </a:prstGeom>
          <a:solidFill>
            <a:srgbClr val="FF9900">
              <a:alpha val="32156"/>
            </a:srgbClr>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45" name="Text Box 3"/>
          <p:cNvSpPr txBox="1">
            <a:spLocks noChangeArrowheads="1"/>
          </p:cNvSpPr>
          <p:nvPr/>
        </p:nvSpPr>
        <p:spPr bwMode="auto">
          <a:xfrm>
            <a:off x="107504" y="1233488"/>
            <a:ext cx="66103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r>
              <a:rPr lang="zh-CN" altLang="en-US" sz="2800" smtClean="0">
                <a:solidFill>
                  <a:srgbClr val="000000"/>
                </a:solidFill>
                <a:ea typeface="宋体" panose="02010600030101010101" pitchFamily="2" charset="-122"/>
              </a:rPr>
              <a:t>解：</a:t>
            </a:r>
            <a:r>
              <a:rPr lang="zh-CN" altLang="en-US" sz="2800">
                <a:solidFill>
                  <a:srgbClr val="000000"/>
                </a:solidFill>
                <a:ea typeface="宋体" panose="02010600030101010101" pitchFamily="2" charset="-122"/>
              </a:rPr>
              <a:t>建立坐标</a:t>
            </a:r>
            <a:r>
              <a:rPr lang="zh-CN" altLang="en-US" sz="2800" smtClean="0">
                <a:solidFill>
                  <a:srgbClr val="000000"/>
                </a:solidFill>
                <a:ea typeface="宋体" panose="02010600030101010101" pitchFamily="2" charset="-122"/>
              </a:rPr>
              <a:t>系，取任意电流元       </a:t>
            </a:r>
            <a:endParaRPr lang="zh-CN" altLang="en-US" sz="2800" b="0" smtClean="0">
              <a:solidFill>
                <a:srgbClr val="000000"/>
              </a:solidFill>
              <a:ea typeface="宋体" panose="02010600030101010101" pitchFamily="2" charset="-122"/>
            </a:endParaRPr>
          </a:p>
        </p:txBody>
      </p:sp>
      <p:sp>
        <p:nvSpPr>
          <p:cNvPr id="146" name="Text Box 4"/>
          <p:cNvSpPr txBox="1">
            <a:spLocks noChangeArrowheads="1"/>
          </p:cNvSpPr>
          <p:nvPr/>
        </p:nvSpPr>
        <p:spPr bwMode="auto">
          <a:xfrm>
            <a:off x="450878" y="4508351"/>
            <a:ext cx="3851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r>
              <a:rPr lang="en-US" altLang="zh-CN" sz="2800" b="0" smtClean="0">
                <a:solidFill>
                  <a:srgbClr val="000000"/>
                </a:solidFill>
                <a:ea typeface="宋体" panose="02010600030101010101" pitchFamily="2" charset="-122"/>
              </a:rPr>
              <a:t> </a:t>
            </a:r>
            <a:r>
              <a:rPr lang="zh-CN" altLang="en-US" sz="2800" smtClean="0">
                <a:solidFill>
                  <a:srgbClr val="000000"/>
                </a:solidFill>
                <a:ea typeface="宋体" panose="02010600030101010101" pitchFamily="2" charset="-122"/>
              </a:rPr>
              <a:t>各电流元产生的</a:t>
            </a:r>
            <a:endParaRPr lang="zh-CN" altLang="en-US" sz="2800" b="0" smtClean="0">
              <a:solidFill>
                <a:srgbClr val="000000"/>
              </a:solidFill>
              <a:ea typeface="宋体" panose="02010600030101010101" pitchFamily="2" charset="-122"/>
            </a:endParaRPr>
          </a:p>
        </p:txBody>
      </p:sp>
      <p:graphicFrame>
        <p:nvGraphicFramePr>
          <p:cNvPr id="147" name="Object 5"/>
          <p:cNvGraphicFramePr>
            <a:graphicFrameLocks noChangeAspect="1"/>
          </p:cNvGraphicFramePr>
          <p:nvPr/>
        </p:nvGraphicFramePr>
        <p:xfrm>
          <a:off x="1677366" y="3541734"/>
          <a:ext cx="2613025" cy="939800"/>
        </p:xfrm>
        <a:graphic>
          <a:graphicData uri="http://schemas.openxmlformats.org/presentationml/2006/ole">
            <mc:AlternateContent xmlns:mc="http://schemas.openxmlformats.org/markup-compatibility/2006">
              <mc:Choice xmlns:v="urn:schemas-microsoft-com:vml" Requires="v">
                <p:oleObj spid="_x0000_s43332" name="Equation" r:id="rId1" imgW="1091565" imgH="393700" progId="Equation.DSMT4">
                  <p:embed/>
                </p:oleObj>
              </mc:Choice>
              <mc:Fallback>
                <p:oleObj name="Equation" r:id="rId1" imgW="1091565" imgH="393700" progId="Equation.DSMT4">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7366" y="3541734"/>
                        <a:ext cx="2613025"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8" name="Object 6"/>
          <p:cNvGraphicFramePr>
            <a:graphicFrameLocks noChangeAspect="1"/>
          </p:cNvGraphicFramePr>
          <p:nvPr/>
        </p:nvGraphicFramePr>
        <p:xfrm>
          <a:off x="728891" y="5266035"/>
          <a:ext cx="1773237" cy="722313"/>
        </p:xfrm>
        <a:graphic>
          <a:graphicData uri="http://schemas.openxmlformats.org/presentationml/2006/ole">
            <mc:AlternateContent xmlns:mc="http://schemas.openxmlformats.org/markup-compatibility/2006">
              <mc:Choice xmlns:v="urn:schemas-microsoft-com:vml" Requires="v">
                <p:oleObj spid="_x0000_s43333" name="Equation" r:id="rId3" imgW="685800" imgH="279400" progId="Equation.DSMT4">
                  <p:embed/>
                </p:oleObj>
              </mc:Choice>
              <mc:Fallback>
                <p:oleObj name="Equation" r:id="rId3" imgW="685800" imgH="279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891" y="5266035"/>
                        <a:ext cx="1773237" cy="722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 name="Object 7"/>
          <p:cNvGraphicFramePr>
            <a:graphicFrameLocks noChangeAspect="1"/>
          </p:cNvGraphicFramePr>
          <p:nvPr/>
        </p:nvGraphicFramePr>
        <p:xfrm>
          <a:off x="2465616" y="5108873"/>
          <a:ext cx="3024187" cy="1022350"/>
        </p:xfrm>
        <a:graphic>
          <a:graphicData uri="http://schemas.openxmlformats.org/presentationml/2006/ole">
            <mc:AlternateContent xmlns:mc="http://schemas.openxmlformats.org/markup-compatibility/2006">
              <mc:Choice xmlns:v="urn:schemas-microsoft-com:vml" Requires="v">
                <p:oleObj spid="_x0000_s43334" name="Equation" r:id="rId5" imgW="1066165" imgH="393700" progId="Equation.DSMT4">
                  <p:embed/>
                </p:oleObj>
              </mc:Choice>
              <mc:Fallback>
                <p:oleObj name="Equation" r:id="rId5" imgW="1066165" imgH="3937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65616" y="5108873"/>
                        <a:ext cx="3024187"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0" name="Group 11"/>
          <p:cNvGrpSpPr/>
          <p:nvPr/>
        </p:nvGrpSpPr>
        <p:grpSpPr bwMode="auto">
          <a:xfrm>
            <a:off x="7474743" y="1355775"/>
            <a:ext cx="152400" cy="2773362"/>
            <a:chOff x="480" y="795"/>
            <a:chExt cx="96" cy="1747"/>
          </a:xfrm>
        </p:grpSpPr>
        <p:sp>
          <p:nvSpPr>
            <p:cNvPr id="151" name="Line 12"/>
            <p:cNvSpPr>
              <a:spLocks noChangeShapeType="1"/>
            </p:cNvSpPr>
            <p:nvPr/>
          </p:nvSpPr>
          <p:spPr bwMode="auto">
            <a:xfrm>
              <a:off x="480" y="795"/>
              <a:ext cx="0" cy="1726"/>
            </a:xfrm>
            <a:prstGeom prst="line">
              <a:avLst/>
            </a:prstGeom>
            <a:noFill/>
            <a:ln w="28575">
              <a:solidFill>
                <a:srgbClr val="660066"/>
              </a:solidFill>
              <a:round/>
            </a:ln>
            <a:extLst>
              <a:ext uri="{909E8E84-426E-40DD-AFC4-6F175D3DCCD1}">
                <a14:hiddenFill xmlns:a14="http://schemas.microsoft.com/office/drawing/2010/main">
                  <a:noFill/>
                </a14:hiddenFill>
              </a:ext>
            </a:extLst>
          </p:spPr>
          <p:txBody>
            <a:bodyPr/>
            <a:lstStyle/>
            <a:p>
              <a:pPr eaLnBrk="1" hangingPunct="1">
                <a:spcBef>
                  <a:spcPct val="20000"/>
                </a:spcBef>
              </a:pPr>
              <a:endParaRPr kumimoji="1" lang="zh-CN" altLang="en-US" sz="3600" b="1" smtClean="0">
                <a:solidFill>
                  <a:srgbClr val="FF3300"/>
                </a:solidFill>
                <a:latin typeface="Times New Roman" panose="02020603050405020304" pitchFamily="18" charset="0"/>
                <a:ea typeface="楷体_GB2312" pitchFamily="49" charset="-122"/>
              </a:endParaRPr>
            </a:p>
          </p:txBody>
        </p:sp>
        <p:sp>
          <p:nvSpPr>
            <p:cNvPr id="152" name="Line 13"/>
            <p:cNvSpPr>
              <a:spLocks noChangeShapeType="1"/>
            </p:cNvSpPr>
            <p:nvPr/>
          </p:nvSpPr>
          <p:spPr bwMode="auto">
            <a:xfrm>
              <a:off x="576" y="816"/>
              <a:ext cx="0" cy="1726"/>
            </a:xfrm>
            <a:prstGeom prst="line">
              <a:avLst/>
            </a:prstGeom>
            <a:noFill/>
            <a:ln w="28575">
              <a:solidFill>
                <a:srgbClr val="660066"/>
              </a:solidFill>
              <a:round/>
            </a:ln>
            <a:extLst>
              <a:ext uri="{909E8E84-426E-40DD-AFC4-6F175D3DCCD1}">
                <a14:hiddenFill xmlns:a14="http://schemas.microsoft.com/office/drawing/2010/main">
                  <a:noFill/>
                </a14:hiddenFill>
              </a:ext>
            </a:extLst>
          </p:spPr>
          <p:txBody>
            <a:bodyPr/>
            <a:lstStyle/>
            <a:p>
              <a:pPr eaLnBrk="1" hangingPunct="1">
                <a:spcBef>
                  <a:spcPct val="20000"/>
                </a:spcBef>
              </a:pPr>
              <a:endParaRPr kumimoji="1" lang="zh-CN" altLang="en-US" sz="3600" b="1" smtClean="0">
                <a:solidFill>
                  <a:srgbClr val="FF3300"/>
                </a:solidFill>
                <a:latin typeface="Times New Roman" panose="02020603050405020304" pitchFamily="18" charset="0"/>
                <a:ea typeface="楷体_GB2312" pitchFamily="49" charset="-122"/>
              </a:endParaRPr>
            </a:p>
          </p:txBody>
        </p:sp>
      </p:grpSp>
      <p:sp>
        <p:nvSpPr>
          <p:cNvPr id="153" name="Line 14"/>
          <p:cNvSpPr>
            <a:spLocks noChangeShapeType="1"/>
          </p:cNvSpPr>
          <p:nvPr/>
        </p:nvSpPr>
        <p:spPr bwMode="auto">
          <a:xfrm>
            <a:off x="7474743" y="2712616"/>
            <a:ext cx="1066800" cy="0"/>
          </a:xfrm>
          <a:prstGeom prst="line">
            <a:avLst/>
          </a:prstGeom>
          <a:noFill/>
          <a:ln w="19050">
            <a:solidFill>
              <a:srgbClr val="000000"/>
            </a:solidFill>
            <a:prstDash val="lgDash"/>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54" name="Line 15"/>
          <p:cNvSpPr>
            <a:spLocks noChangeShapeType="1"/>
          </p:cNvSpPr>
          <p:nvPr/>
        </p:nvSpPr>
        <p:spPr bwMode="auto">
          <a:xfrm>
            <a:off x="7615263" y="2019996"/>
            <a:ext cx="926279" cy="69038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55" name="Line 16"/>
          <p:cNvSpPr>
            <a:spLocks noChangeShapeType="1"/>
          </p:cNvSpPr>
          <p:nvPr/>
        </p:nvSpPr>
        <p:spPr bwMode="auto">
          <a:xfrm>
            <a:off x="7538243" y="1355776"/>
            <a:ext cx="1043558" cy="1333154"/>
          </a:xfrm>
          <a:prstGeom prst="line">
            <a:avLst/>
          </a:prstGeom>
          <a:noFill/>
          <a:ln w="22225">
            <a:solidFill>
              <a:srgbClr val="0000FF"/>
            </a:solidFill>
            <a:prstDash val="lgDash"/>
            <a:round/>
          </a:ln>
          <a:extLst>
            <a:ext uri="{909E8E84-426E-40DD-AFC4-6F175D3DCCD1}">
              <a14:hiddenFill xmlns:a14="http://schemas.microsoft.com/office/drawing/2010/main">
                <a:noFill/>
              </a14:hiddenFill>
            </a:ext>
          </a:extLst>
        </p:spPr>
        <p:txBody>
          <a:bodyPr/>
          <a:lstStyle/>
          <a:p>
            <a:pPr eaLnBrk="1" hangingPunct="1">
              <a:spcBef>
                <a:spcPct val="20000"/>
              </a:spcBef>
            </a:pPr>
            <a:endParaRPr kumimoji="1" lang="zh-CN" altLang="en-US" sz="3600" b="1" smtClean="0">
              <a:solidFill>
                <a:srgbClr val="FF3300"/>
              </a:solidFill>
              <a:latin typeface="Times New Roman" panose="02020603050405020304" pitchFamily="18" charset="0"/>
              <a:ea typeface="楷体_GB2312" pitchFamily="49" charset="-122"/>
            </a:endParaRPr>
          </a:p>
        </p:txBody>
      </p:sp>
      <p:sp>
        <p:nvSpPr>
          <p:cNvPr id="156" name="Line 17"/>
          <p:cNvSpPr>
            <a:spLocks noChangeShapeType="1"/>
          </p:cNvSpPr>
          <p:nvPr/>
        </p:nvSpPr>
        <p:spPr bwMode="auto">
          <a:xfrm flipH="1">
            <a:off x="7627143" y="2736304"/>
            <a:ext cx="914399" cy="1370608"/>
          </a:xfrm>
          <a:prstGeom prst="line">
            <a:avLst/>
          </a:prstGeom>
          <a:noFill/>
          <a:ln w="22225">
            <a:solidFill>
              <a:srgbClr val="0000FF"/>
            </a:solidFill>
            <a:prstDash val="lgDash"/>
            <a:round/>
          </a:ln>
          <a:extLst>
            <a:ext uri="{909E8E84-426E-40DD-AFC4-6F175D3DCCD1}">
              <a14:hiddenFill xmlns:a14="http://schemas.microsoft.com/office/drawing/2010/main">
                <a:noFill/>
              </a14:hiddenFill>
            </a:ext>
          </a:extLst>
        </p:spPr>
        <p:txBody>
          <a:bodyPr/>
          <a:lstStyle/>
          <a:p>
            <a:pPr eaLnBrk="1" hangingPunct="1">
              <a:spcBef>
                <a:spcPct val="20000"/>
              </a:spcBef>
            </a:pPr>
            <a:endParaRPr kumimoji="1" lang="zh-CN" altLang="en-US" sz="3600" b="1" smtClean="0">
              <a:solidFill>
                <a:srgbClr val="FF3300"/>
              </a:solidFill>
              <a:latin typeface="Times New Roman" panose="02020603050405020304" pitchFamily="18" charset="0"/>
              <a:ea typeface="楷体_GB2312" pitchFamily="49" charset="-122"/>
            </a:endParaRPr>
          </a:p>
        </p:txBody>
      </p:sp>
      <p:sp>
        <p:nvSpPr>
          <p:cNvPr id="157" name="Line 18"/>
          <p:cNvSpPr>
            <a:spLocks noChangeShapeType="1"/>
          </p:cNvSpPr>
          <p:nvPr/>
        </p:nvSpPr>
        <p:spPr bwMode="auto">
          <a:xfrm flipH="1" flipV="1">
            <a:off x="7539831" y="777925"/>
            <a:ext cx="11112" cy="1958379"/>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58" name="Text Box 19"/>
          <p:cNvSpPr txBox="1">
            <a:spLocks noChangeArrowheads="1"/>
          </p:cNvSpPr>
          <p:nvPr/>
        </p:nvSpPr>
        <p:spPr bwMode="auto">
          <a:xfrm>
            <a:off x="8388708" y="2037928"/>
            <a:ext cx="76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spcBef>
                <a:spcPct val="50000"/>
              </a:spcBef>
            </a:pPr>
            <a:r>
              <a:rPr lang="en-US" altLang="zh-CN" sz="5400" smtClean="0">
                <a:solidFill>
                  <a:srgbClr val="FF0066"/>
                </a:solidFill>
                <a:ea typeface="宋体" panose="02010600030101010101" pitchFamily="2" charset="-122"/>
              </a:rPr>
              <a:t>.</a:t>
            </a:r>
            <a:r>
              <a:rPr lang="en-US" altLang="zh-CN" sz="2400" i="1" smtClean="0">
                <a:solidFill>
                  <a:srgbClr val="000000"/>
                </a:solidFill>
                <a:ea typeface="宋体" panose="02010600030101010101" pitchFamily="2" charset="-122"/>
              </a:rPr>
              <a:t>P</a:t>
            </a:r>
            <a:endParaRPr lang="en-US" altLang="zh-CN" sz="2400" b="0" i="1" smtClean="0">
              <a:solidFill>
                <a:srgbClr val="000000"/>
              </a:solidFill>
              <a:ea typeface="宋体" panose="02010600030101010101" pitchFamily="2" charset="-122"/>
            </a:endParaRPr>
          </a:p>
        </p:txBody>
      </p:sp>
      <p:graphicFrame>
        <p:nvGraphicFramePr>
          <p:cNvPr id="159" name="Object 20"/>
          <p:cNvGraphicFramePr>
            <a:graphicFrameLocks noChangeAspect="1"/>
          </p:cNvGraphicFramePr>
          <p:nvPr/>
        </p:nvGraphicFramePr>
        <p:xfrm>
          <a:off x="7719218" y="2330028"/>
          <a:ext cx="381000" cy="417513"/>
        </p:xfrm>
        <a:graphic>
          <a:graphicData uri="http://schemas.openxmlformats.org/presentationml/2006/ole">
            <mc:AlternateContent xmlns:mc="http://schemas.openxmlformats.org/markup-compatibility/2006">
              <mc:Choice xmlns:v="urn:schemas-microsoft-com:vml" Requires="v">
                <p:oleObj spid="_x0000_s43335" name="Equation" r:id="rId7" imgW="127000" imgH="139700" progId="Equation.DSMT4">
                  <p:embed/>
                </p:oleObj>
              </mc:Choice>
              <mc:Fallback>
                <p:oleObj name="Equation" r:id="rId7" imgW="127000" imgH="139700"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9218" y="2330028"/>
                        <a:ext cx="38100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0" name="Text Box 21"/>
          <p:cNvSpPr txBox="1">
            <a:spLocks noChangeArrowheads="1"/>
          </p:cNvSpPr>
          <p:nvPr/>
        </p:nvSpPr>
        <p:spPr bwMode="auto">
          <a:xfrm>
            <a:off x="7069931" y="2433215"/>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spcBef>
                <a:spcPct val="50000"/>
              </a:spcBef>
            </a:pPr>
            <a:r>
              <a:rPr lang="en-US" altLang="zh-CN" sz="2800" i="1" smtClean="0">
                <a:solidFill>
                  <a:srgbClr val="000000"/>
                </a:solidFill>
                <a:ea typeface="宋体" panose="02010600030101010101" pitchFamily="2" charset="-122"/>
              </a:rPr>
              <a:t>O</a:t>
            </a:r>
            <a:endParaRPr lang="en-US" altLang="zh-CN" sz="2800" i="1" smtClean="0">
              <a:solidFill>
                <a:srgbClr val="000000"/>
              </a:solidFill>
              <a:ea typeface="宋体" panose="02010600030101010101" pitchFamily="2" charset="-122"/>
            </a:endParaRPr>
          </a:p>
        </p:txBody>
      </p:sp>
      <p:sp>
        <p:nvSpPr>
          <p:cNvPr id="161" name="Text Box 22"/>
          <p:cNvSpPr txBox="1">
            <a:spLocks noChangeArrowheads="1"/>
          </p:cNvSpPr>
          <p:nvPr/>
        </p:nvSpPr>
        <p:spPr bwMode="auto">
          <a:xfrm>
            <a:off x="7172741" y="790625"/>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spcBef>
                <a:spcPct val="50000"/>
              </a:spcBef>
            </a:pPr>
            <a:r>
              <a:rPr lang="en-US" altLang="zh-CN" sz="2800" i="1" smtClean="0">
                <a:solidFill>
                  <a:srgbClr val="000000"/>
                </a:solidFill>
                <a:ea typeface="宋体" panose="02010600030101010101" pitchFamily="2" charset="-122"/>
              </a:rPr>
              <a:t>y</a:t>
            </a:r>
            <a:endParaRPr lang="en-US" altLang="zh-CN" sz="2800" b="0" i="1" smtClean="0">
              <a:solidFill>
                <a:srgbClr val="000000"/>
              </a:solidFill>
              <a:ea typeface="宋体" panose="02010600030101010101" pitchFamily="2" charset="-122"/>
            </a:endParaRPr>
          </a:p>
        </p:txBody>
      </p:sp>
      <p:sp>
        <p:nvSpPr>
          <p:cNvPr id="162" name="Text Box 23"/>
          <p:cNvSpPr txBox="1">
            <a:spLocks noChangeArrowheads="1"/>
          </p:cNvSpPr>
          <p:nvPr/>
        </p:nvSpPr>
        <p:spPr bwMode="auto">
          <a:xfrm>
            <a:off x="7127081" y="1921528"/>
            <a:ext cx="30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spcBef>
                <a:spcPct val="50000"/>
              </a:spcBef>
            </a:pPr>
            <a:r>
              <a:rPr lang="en-US" altLang="zh-CN" sz="2800" i="1" smtClean="0">
                <a:solidFill>
                  <a:srgbClr val="000000"/>
                </a:solidFill>
                <a:ea typeface="宋体" panose="02010600030101010101" pitchFamily="2" charset="-122"/>
              </a:rPr>
              <a:t>l</a:t>
            </a:r>
            <a:endParaRPr lang="en-US" altLang="zh-CN" sz="2800" i="1" smtClean="0">
              <a:solidFill>
                <a:srgbClr val="000000"/>
              </a:solidFill>
              <a:ea typeface="宋体" panose="02010600030101010101" pitchFamily="2" charset="-122"/>
            </a:endParaRPr>
          </a:p>
        </p:txBody>
      </p:sp>
      <p:grpSp>
        <p:nvGrpSpPr>
          <p:cNvPr id="163" name="Group 24"/>
          <p:cNvGrpSpPr/>
          <p:nvPr/>
        </p:nvGrpSpPr>
        <p:grpSpPr bwMode="auto">
          <a:xfrm>
            <a:off x="7596772" y="1684635"/>
            <a:ext cx="287338" cy="428627"/>
            <a:chOff x="539" y="1728"/>
            <a:chExt cx="181" cy="270"/>
          </a:xfrm>
        </p:grpSpPr>
        <p:sp>
          <p:nvSpPr>
            <p:cNvPr id="164" name="Freeform 25"/>
            <p:cNvSpPr/>
            <p:nvPr/>
          </p:nvSpPr>
          <p:spPr bwMode="auto">
            <a:xfrm>
              <a:off x="539" y="1837"/>
              <a:ext cx="104" cy="161"/>
            </a:xfrm>
            <a:custGeom>
              <a:avLst/>
              <a:gdLst>
                <a:gd name="T0" fmla="*/ 0 w 96"/>
                <a:gd name="T1" fmla="*/ 2 h 56"/>
                <a:gd name="T2" fmla="*/ 2 w 96"/>
                <a:gd name="T3" fmla="*/ 2 h 56"/>
                <a:gd name="T4" fmla="*/ 2 w 96"/>
                <a:gd name="T5" fmla="*/ 2 h 56"/>
                <a:gd name="T6" fmla="*/ 0 60000 65536"/>
                <a:gd name="T7" fmla="*/ 0 60000 65536"/>
                <a:gd name="T8" fmla="*/ 0 60000 65536"/>
                <a:gd name="T9" fmla="*/ 0 w 96"/>
                <a:gd name="T10" fmla="*/ 0 h 56"/>
                <a:gd name="T11" fmla="*/ 96 w 96"/>
                <a:gd name="T12" fmla="*/ 56 h 56"/>
              </a:gdLst>
              <a:ahLst/>
              <a:cxnLst>
                <a:cxn ang="T6">
                  <a:pos x="T0" y="T1"/>
                </a:cxn>
                <a:cxn ang="T7">
                  <a:pos x="T2" y="T3"/>
                </a:cxn>
                <a:cxn ang="T8">
                  <a:pos x="T4" y="T5"/>
                </a:cxn>
              </a:cxnLst>
              <a:rect l="T9" t="T10" r="T11" b="T12"/>
              <a:pathLst>
                <a:path w="96" h="56">
                  <a:moveTo>
                    <a:pt x="0" y="8"/>
                  </a:moveTo>
                  <a:cubicBezTo>
                    <a:pt x="16" y="4"/>
                    <a:pt x="32" y="0"/>
                    <a:pt x="48" y="8"/>
                  </a:cubicBezTo>
                  <a:cubicBezTo>
                    <a:pt x="64" y="16"/>
                    <a:pt x="88" y="48"/>
                    <a:pt x="96" y="56"/>
                  </a:cubicBezTo>
                </a:path>
              </a:pathLst>
            </a:custGeom>
            <a:noFill/>
            <a:ln w="28575" cap="flat" cmpd="sng">
              <a:solidFill>
                <a:srgbClr val="FF0066"/>
              </a:solidFill>
              <a:prstDash val="solid"/>
              <a:round/>
              <a:headEnd type="none" w="med" len="med"/>
              <a:tailEnd type="none" w="lg"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165" name="Object 26"/>
            <p:cNvGraphicFramePr>
              <a:graphicFrameLocks noChangeAspect="1"/>
            </p:cNvGraphicFramePr>
            <p:nvPr/>
          </p:nvGraphicFramePr>
          <p:xfrm>
            <a:off x="590" y="1728"/>
            <a:ext cx="130" cy="179"/>
          </p:xfrm>
          <a:graphic>
            <a:graphicData uri="http://schemas.openxmlformats.org/presentationml/2006/ole">
              <mc:AlternateContent xmlns:mc="http://schemas.openxmlformats.org/markup-compatibility/2006">
                <mc:Choice xmlns:v="urn:schemas-microsoft-com:vml" Requires="v">
                  <p:oleObj spid="_x0000_s43336" name="公式" r:id="rId9" imgW="241300" imgH="317500" progId="Equation.3">
                    <p:embed/>
                  </p:oleObj>
                </mc:Choice>
                <mc:Fallback>
                  <p:oleObj name="公式" r:id="rId9" imgW="241300" imgH="317500"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0" y="1728"/>
                          <a:ext cx="130"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66" name="Object 27"/>
          <p:cNvGraphicFramePr>
            <a:graphicFrameLocks noChangeAspect="1"/>
          </p:cNvGraphicFramePr>
          <p:nvPr/>
        </p:nvGraphicFramePr>
        <p:xfrm>
          <a:off x="7852568" y="1998439"/>
          <a:ext cx="146050" cy="377825"/>
        </p:xfrm>
        <a:graphic>
          <a:graphicData uri="http://schemas.openxmlformats.org/presentationml/2006/ole">
            <mc:AlternateContent xmlns:mc="http://schemas.openxmlformats.org/markup-compatibility/2006">
              <mc:Choice xmlns:v="urn:schemas-microsoft-com:vml" Requires="v">
                <p:oleObj spid="_x0000_s43337" name="Equation" r:id="rId11" imgW="152400" imgH="190500" progId="Equation.DSMT4">
                  <p:embed/>
                </p:oleObj>
              </mc:Choice>
              <mc:Fallback>
                <p:oleObj name="Equation" r:id="rId11" imgW="152400" imgH="190500" progId="Equation.DSMT4">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52568" y="1998439"/>
                        <a:ext cx="146050"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7" name="Group 31"/>
          <p:cNvGrpSpPr/>
          <p:nvPr/>
        </p:nvGrpSpPr>
        <p:grpSpPr bwMode="auto">
          <a:xfrm>
            <a:off x="3183904" y="4511970"/>
            <a:ext cx="3848100" cy="519113"/>
            <a:chOff x="2904" y="1296"/>
            <a:chExt cx="2424" cy="327"/>
          </a:xfrm>
        </p:grpSpPr>
        <p:graphicFrame>
          <p:nvGraphicFramePr>
            <p:cNvPr id="168" name="Object 32"/>
            <p:cNvGraphicFramePr>
              <a:graphicFrameLocks noChangeAspect="1"/>
            </p:cNvGraphicFramePr>
            <p:nvPr/>
          </p:nvGraphicFramePr>
          <p:xfrm>
            <a:off x="2904" y="1305"/>
            <a:ext cx="347" cy="308"/>
          </p:xfrm>
          <a:graphic>
            <a:graphicData uri="http://schemas.openxmlformats.org/presentationml/2006/ole">
              <mc:AlternateContent xmlns:mc="http://schemas.openxmlformats.org/markup-compatibility/2006">
                <mc:Choice xmlns:v="urn:schemas-microsoft-com:vml" Requires="v">
                  <p:oleObj spid="_x0000_s43338" name="Equation" r:id="rId13" imgW="215900" imgH="203200" progId="Equation.DSMT4">
                    <p:embed/>
                  </p:oleObj>
                </mc:Choice>
                <mc:Fallback>
                  <p:oleObj name="Equation" r:id="rId13" imgW="215900" imgH="203200" progId="Equation.DSMT4">
                    <p:embed/>
                    <p:pic>
                      <p:nvPicPr>
                        <p:cNvPr id="0" name="Object 3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04" y="1305"/>
                          <a:ext cx="347" cy="3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9" name="Text Box 33"/>
            <p:cNvSpPr txBox="1">
              <a:spLocks noChangeArrowheads="1"/>
            </p:cNvSpPr>
            <p:nvPr/>
          </p:nvSpPr>
          <p:spPr bwMode="auto">
            <a:xfrm>
              <a:off x="3168" y="1296"/>
              <a:ext cx="21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方向垂直纸面向里。</a:t>
              </a:r>
              <a:endParaRPr kumimoji="1" lang="zh-CN" altLang="en-US" sz="28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170" name="Group 34"/>
          <p:cNvGrpSpPr/>
          <p:nvPr/>
        </p:nvGrpSpPr>
        <p:grpSpPr bwMode="auto">
          <a:xfrm>
            <a:off x="7627143" y="3405237"/>
            <a:ext cx="239713" cy="422275"/>
            <a:chOff x="576" y="2086"/>
            <a:chExt cx="151" cy="266"/>
          </a:xfrm>
        </p:grpSpPr>
        <p:graphicFrame>
          <p:nvGraphicFramePr>
            <p:cNvPr id="171" name="Object 35"/>
            <p:cNvGraphicFramePr>
              <a:graphicFrameLocks noChangeAspect="1"/>
            </p:cNvGraphicFramePr>
            <p:nvPr/>
          </p:nvGraphicFramePr>
          <p:xfrm>
            <a:off x="576" y="2086"/>
            <a:ext cx="151" cy="218"/>
          </p:xfrm>
          <a:graphic>
            <a:graphicData uri="http://schemas.openxmlformats.org/presentationml/2006/ole">
              <mc:AlternateContent xmlns:mc="http://schemas.openxmlformats.org/markup-compatibility/2006">
                <mc:Choice xmlns:v="urn:schemas-microsoft-com:vml" Requires="v">
                  <p:oleObj spid="_x0000_s43339" name="公式" r:id="rId15" imgW="304800" imgH="419100" progId="Equation.3">
                    <p:embed/>
                  </p:oleObj>
                </mc:Choice>
                <mc:Fallback>
                  <p:oleObj name="公式" r:id="rId15" imgW="304800" imgH="419100" progId="Equation.3">
                    <p:embed/>
                    <p:pic>
                      <p:nvPicPr>
                        <p:cNvPr id="0" name="Object 3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6" y="2086"/>
                          <a:ext cx="151"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2" name="Freeform 36"/>
            <p:cNvSpPr/>
            <p:nvPr/>
          </p:nvSpPr>
          <p:spPr bwMode="auto">
            <a:xfrm>
              <a:off x="576" y="2296"/>
              <a:ext cx="96" cy="56"/>
            </a:xfrm>
            <a:custGeom>
              <a:avLst/>
              <a:gdLst>
                <a:gd name="T0" fmla="*/ 0 w 96"/>
                <a:gd name="T1" fmla="*/ 8 h 56"/>
                <a:gd name="T2" fmla="*/ 48 w 96"/>
                <a:gd name="T3" fmla="*/ 8 h 56"/>
                <a:gd name="T4" fmla="*/ 96 w 96"/>
                <a:gd name="T5" fmla="*/ 56 h 56"/>
                <a:gd name="T6" fmla="*/ 0 60000 65536"/>
                <a:gd name="T7" fmla="*/ 0 60000 65536"/>
                <a:gd name="T8" fmla="*/ 0 60000 65536"/>
                <a:gd name="T9" fmla="*/ 0 w 96"/>
                <a:gd name="T10" fmla="*/ 0 h 56"/>
                <a:gd name="T11" fmla="*/ 96 w 96"/>
                <a:gd name="T12" fmla="*/ 56 h 56"/>
              </a:gdLst>
              <a:ahLst/>
              <a:cxnLst>
                <a:cxn ang="T6">
                  <a:pos x="T0" y="T1"/>
                </a:cxn>
                <a:cxn ang="T7">
                  <a:pos x="T2" y="T3"/>
                </a:cxn>
                <a:cxn ang="T8">
                  <a:pos x="T4" y="T5"/>
                </a:cxn>
              </a:cxnLst>
              <a:rect l="T9" t="T10" r="T11" b="T12"/>
              <a:pathLst>
                <a:path w="96" h="56">
                  <a:moveTo>
                    <a:pt x="0" y="8"/>
                  </a:moveTo>
                  <a:cubicBezTo>
                    <a:pt x="16" y="4"/>
                    <a:pt x="32" y="0"/>
                    <a:pt x="48" y="8"/>
                  </a:cubicBezTo>
                  <a:cubicBezTo>
                    <a:pt x="64" y="16"/>
                    <a:pt x="80" y="36"/>
                    <a:pt x="96" y="56"/>
                  </a:cubicBezTo>
                </a:path>
              </a:pathLst>
            </a:custGeom>
            <a:noFill/>
            <a:ln w="28575"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graphicFrame>
        <p:nvGraphicFramePr>
          <p:cNvPr id="173" name="Object 39"/>
          <p:cNvGraphicFramePr/>
          <p:nvPr/>
        </p:nvGraphicFramePr>
        <p:xfrm>
          <a:off x="5215217" y="1258684"/>
          <a:ext cx="608012" cy="488950"/>
        </p:xfrm>
        <a:graphic>
          <a:graphicData uri="http://schemas.openxmlformats.org/presentationml/2006/ole">
            <mc:AlternateContent xmlns:mc="http://schemas.openxmlformats.org/markup-compatibility/2006">
              <mc:Choice xmlns:v="urn:schemas-microsoft-com:vml" Requires="v">
                <p:oleObj spid="_x0000_s43340" name="Equation" r:id="rId17" imgW="254000" imgH="203200" progId="Equation.DSMT4">
                  <p:embed/>
                </p:oleObj>
              </mc:Choice>
              <mc:Fallback>
                <p:oleObj name="Equation" r:id="rId17" imgW="254000" imgH="203200" progId="Equation.DSMT4">
                  <p:embed/>
                  <p:pic>
                    <p:nvPicPr>
                      <p:cNvPr id="0" name="Object 39"/>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15217" y="1258684"/>
                        <a:ext cx="608012"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 name="Text Box 40"/>
          <p:cNvSpPr txBox="1">
            <a:spLocks noChangeArrowheads="1"/>
          </p:cNvSpPr>
          <p:nvPr/>
        </p:nvSpPr>
        <p:spPr bwMode="auto">
          <a:xfrm>
            <a:off x="783209" y="1800226"/>
            <a:ext cx="4479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r>
              <a:rPr lang="zh-CN" altLang="en-US" sz="2800" smtClean="0">
                <a:solidFill>
                  <a:srgbClr val="000000"/>
                </a:solidFill>
                <a:ea typeface="宋体" panose="02010600030101010101" pitchFamily="2" charset="-122"/>
              </a:rPr>
              <a:t>其在</a:t>
            </a:r>
            <a:r>
              <a:rPr lang="en-US" altLang="zh-CN" sz="2800" i="1" smtClean="0">
                <a:solidFill>
                  <a:srgbClr val="000000"/>
                </a:solidFill>
                <a:ea typeface="宋体" panose="02010600030101010101" pitchFamily="2" charset="-122"/>
              </a:rPr>
              <a:t>P</a:t>
            </a:r>
            <a:r>
              <a:rPr lang="zh-CN" altLang="en-US" sz="2800" smtClean="0">
                <a:solidFill>
                  <a:srgbClr val="000000"/>
                </a:solidFill>
                <a:ea typeface="宋体" panose="02010600030101010101" pitchFamily="2" charset="-122"/>
              </a:rPr>
              <a:t>点产生的磁场为：</a:t>
            </a:r>
            <a:endParaRPr lang="zh-CN" altLang="en-US" sz="2800" smtClean="0">
              <a:solidFill>
                <a:srgbClr val="000000"/>
              </a:solidFill>
              <a:ea typeface="宋体" panose="02010600030101010101" pitchFamily="2" charset="-122"/>
            </a:endParaRPr>
          </a:p>
        </p:txBody>
      </p:sp>
      <p:grpSp>
        <p:nvGrpSpPr>
          <p:cNvPr id="175" name="Group 42"/>
          <p:cNvGrpSpPr/>
          <p:nvPr/>
        </p:nvGrpSpPr>
        <p:grpSpPr bwMode="auto">
          <a:xfrm>
            <a:off x="7568028" y="1019225"/>
            <a:ext cx="457200" cy="539750"/>
            <a:chOff x="537" y="624"/>
            <a:chExt cx="288" cy="340"/>
          </a:xfrm>
        </p:grpSpPr>
        <p:graphicFrame>
          <p:nvGraphicFramePr>
            <p:cNvPr id="176" name="Object 43"/>
            <p:cNvGraphicFramePr>
              <a:graphicFrameLocks noChangeAspect="1"/>
            </p:cNvGraphicFramePr>
            <p:nvPr/>
          </p:nvGraphicFramePr>
          <p:xfrm>
            <a:off x="624" y="624"/>
            <a:ext cx="201" cy="255"/>
          </p:xfrm>
          <a:graphic>
            <a:graphicData uri="http://schemas.openxmlformats.org/presentationml/2006/ole">
              <mc:AlternateContent xmlns:mc="http://schemas.openxmlformats.org/markup-compatibility/2006">
                <mc:Choice xmlns:v="urn:schemas-microsoft-com:vml" Requires="v">
                  <p:oleObj spid="_x0000_s43341" name="公式" r:id="rId19" imgW="177800" imgH="215900" progId="Equation.3">
                    <p:embed/>
                  </p:oleObj>
                </mc:Choice>
                <mc:Fallback>
                  <p:oleObj name="公式" r:id="rId19" imgW="177800" imgH="215900" progId="Equation.3">
                    <p:embed/>
                    <p:pic>
                      <p:nvPicPr>
                        <p:cNvPr id="0" name="Object 4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4" y="624"/>
                          <a:ext cx="201"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7" name="Freeform 44"/>
            <p:cNvSpPr/>
            <p:nvPr/>
          </p:nvSpPr>
          <p:spPr bwMode="auto">
            <a:xfrm>
              <a:off x="537" y="772"/>
              <a:ext cx="112" cy="192"/>
            </a:xfrm>
            <a:custGeom>
              <a:avLst/>
              <a:gdLst>
                <a:gd name="T0" fmla="*/ 0 w 112"/>
                <a:gd name="T1" fmla="*/ 0 h 192"/>
                <a:gd name="T2" fmla="*/ 96 w 112"/>
                <a:gd name="T3" fmla="*/ 48 h 192"/>
                <a:gd name="T4" fmla="*/ 96 w 112"/>
                <a:gd name="T5" fmla="*/ 192 h 192"/>
                <a:gd name="T6" fmla="*/ 0 60000 65536"/>
                <a:gd name="T7" fmla="*/ 0 60000 65536"/>
                <a:gd name="T8" fmla="*/ 0 60000 65536"/>
                <a:gd name="T9" fmla="*/ 0 w 112"/>
                <a:gd name="T10" fmla="*/ 0 h 192"/>
                <a:gd name="T11" fmla="*/ 112 w 112"/>
                <a:gd name="T12" fmla="*/ 192 h 192"/>
              </a:gdLst>
              <a:ahLst/>
              <a:cxnLst>
                <a:cxn ang="T6">
                  <a:pos x="T0" y="T1"/>
                </a:cxn>
                <a:cxn ang="T7">
                  <a:pos x="T2" y="T3"/>
                </a:cxn>
                <a:cxn ang="T8">
                  <a:pos x="T4" y="T5"/>
                </a:cxn>
              </a:cxnLst>
              <a:rect l="T9" t="T10" r="T11" b="T12"/>
              <a:pathLst>
                <a:path w="112" h="192">
                  <a:moveTo>
                    <a:pt x="0" y="0"/>
                  </a:moveTo>
                  <a:cubicBezTo>
                    <a:pt x="40" y="8"/>
                    <a:pt x="80" y="16"/>
                    <a:pt x="96" y="48"/>
                  </a:cubicBezTo>
                  <a:cubicBezTo>
                    <a:pt x="112" y="80"/>
                    <a:pt x="96" y="168"/>
                    <a:pt x="96" y="192"/>
                  </a:cubicBezTo>
                </a:path>
              </a:pathLst>
            </a:custGeom>
            <a:noFill/>
            <a:ln w="28575"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grpSp>
        <p:nvGrpSpPr>
          <p:cNvPr id="178" name="Group 47"/>
          <p:cNvGrpSpPr/>
          <p:nvPr/>
        </p:nvGrpSpPr>
        <p:grpSpPr bwMode="auto">
          <a:xfrm>
            <a:off x="7246143" y="3903712"/>
            <a:ext cx="304800" cy="533400"/>
            <a:chOff x="336" y="2400"/>
            <a:chExt cx="192" cy="336"/>
          </a:xfrm>
        </p:grpSpPr>
        <p:sp>
          <p:nvSpPr>
            <p:cNvPr id="179" name="Line 48"/>
            <p:cNvSpPr>
              <a:spLocks noChangeShapeType="1"/>
            </p:cNvSpPr>
            <p:nvPr/>
          </p:nvSpPr>
          <p:spPr bwMode="auto">
            <a:xfrm flipV="1">
              <a:off x="528" y="2400"/>
              <a:ext cx="0" cy="288"/>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wrap="none" anchor="ctr"/>
            <a:lstStyle/>
            <a:p>
              <a:pPr eaLnBrk="1" hangingPunct="1">
                <a:spcBef>
                  <a:spcPct val="20000"/>
                </a:spcBef>
              </a:pPr>
              <a:endParaRPr kumimoji="1" lang="zh-CN" altLang="en-US" sz="3600" b="1" smtClean="0">
                <a:solidFill>
                  <a:srgbClr val="FF3300"/>
                </a:solidFill>
                <a:latin typeface="Times New Roman" panose="02020603050405020304" pitchFamily="18" charset="0"/>
                <a:ea typeface="楷体_GB2312" pitchFamily="49" charset="-122"/>
              </a:endParaRPr>
            </a:p>
          </p:txBody>
        </p:sp>
        <p:sp>
          <p:nvSpPr>
            <p:cNvPr id="180" name="Text Box 49"/>
            <p:cNvSpPr txBox="1">
              <a:spLocks noChangeArrowheads="1"/>
            </p:cNvSpPr>
            <p:nvPr/>
          </p:nvSpPr>
          <p:spPr bwMode="auto">
            <a:xfrm>
              <a:off x="336" y="2448"/>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r>
                <a:rPr lang="en-US" altLang="zh-CN" sz="2400" i="1" smtClean="0">
                  <a:solidFill>
                    <a:srgbClr val="000000"/>
                  </a:solidFill>
                  <a:ea typeface="宋体" panose="02010600030101010101" pitchFamily="2" charset="-122"/>
                </a:rPr>
                <a:t>I</a:t>
              </a:r>
              <a:endParaRPr lang="en-US" altLang="zh-CN" sz="2800" i="1" smtClean="0">
                <a:solidFill>
                  <a:srgbClr val="000000"/>
                </a:solidFill>
                <a:ea typeface="宋体" panose="02010600030101010101" pitchFamily="2" charset="-122"/>
              </a:endParaRPr>
            </a:p>
          </p:txBody>
        </p:sp>
      </p:grpSp>
      <p:grpSp>
        <p:nvGrpSpPr>
          <p:cNvPr id="187" name="Group 56"/>
          <p:cNvGrpSpPr/>
          <p:nvPr/>
        </p:nvGrpSpPr>
        <p:grpSpPr bwMode="auto">
          <a:xfrm>
            <a:off x="8465343" y="2304256"/>
            <a:ext cx="228600" cy="228600"/>
            <a:chOff x="1440" y="1488"/>
            <a:chExt cx="144" cy="144"/>
          </a:xfrm>
        </p:grpSpPr>
        <p:sp>
          <p:nvSpPr>
            <p:cNvPr id="188" name="Oval 57"/>
            <p:cNvSpPr>
              <a:spLocks noChangeArrowheads="1"/>
            </p:cNvSpPr>
            <p:nvPr/>
          </p:nvSpPr>
          <p:spPr bwMode="auto">
            <a:xfrm>
              <a:off x="1440" y="1488"/>
              <a:ext cx="144" cy="144"/>
            </a:xfrm>
            <a:prstGeom prst="ellipse">
              <a:avLst/>
            </a:prstGeom>
            <a:solidFill>
              <a:srgbClr val="FFFFFF"/>
            </a:solidFill>
            <a:ln w="19050">
              <a:solidFill>
                <a:srgbClr val="000000"/>
              </a:solidFill>
              <a:round/>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189" name="Object 58"/>
            <p:cNvGraphicFramePr>
              <a:graphicFrameLocks noChangeAspect="1"/>
            </p:cNvGraphicFramePr>
            <p:nvPr/>
          </p:nvGraphicFramePr>
          <p:xfrm>
            <a:off x="1440" y="1488"/>
            <a:ext cx="144" cy="144"/>
          </p:xfrm>
          <a:graphic>
            <a:graphicData uri="http://schemas.openxmlformats.org/presentationml/2006/ole">
              <mc:AlternateContent xmlns:mc="http://schemas.openxmlformats.org/markup-compatibility/2006">
                <mc:Choice xmlns:v="urn:schemas-microsoft-com:vml" Requires="v">
                  <p:oleObj spid="_x0000_s43342" name="公式" r:id="rId21" imgW="215900" imgH="215900" progId="Equation.3">
                    <p:embed/>
                  </p:oleObj>
                </mc:Choice>
                <mc:Fallback>
                  <p:oleObj name="公式" r:id="rId21" imgW="215900" imgH="215900" progId="Equation.3">
                    <p:embed/>
                    <p:pic>
                      <p:nvPicPr>
                        <p:cNvPr id="0" name="Object 5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40" y="1488"/>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90" name="Group 59"/>
          <p:cNvGrpSpPr/>
          <p:nvPr/>
        </p:nvGrpSpPr>
        <p:grpSpPr bwMode="auto">
          <a:xfrm>
            <a:off x="6875253" y="1560378"/>
            <a:ext cx="750887" cy="495300"/>
            <a:chOff x="343" y="3408"/>
            <a:chExt cx="473" cy="312"/>
          </a:xfrm>
        </p:grpSpPr>
        <p:grpSp>
          <p:nvGrpSpPr>
            <p:cNvPr id="191" name="Group 60"/>
            <p:cNvGrpSpPr/>
            <p:nvPr/>
          </p:nvGrpSpPr>
          <p:grpSpPr bwMode="auto">
            <a:xfrm>
              <a:off x="696" y="3456"/>
              <a:ext cx="120" cy="230"/>
              <a:chOff x="480" y="1872"/>
              <a:chExt cx="96" cy="192"/>
            </a:xfrm>
          </p:grpSpPr>
          <p:sp>
            <p:nvSpPr>
              <p:cNvPr id="193" name="Rectangle 61"/>
              <p:cNvSpPr>
                <a:spLocks noChangeArrowheads="1"/>
              </p:cNvSpPr>
              <p:nvPr/>
            </p:nvSpPr>
            <p:spPr bwMode="auto">
              <a:xfrm>
                <a:off x="480" y="1872"/>
                <a:ext cx="96" cy="192"/>
              </a:xfrm>
              <a:prstGeom prst="rect">
                <a:avLst/>
              </a:prstGeom>
              <a:solidFill>
                <a:srgbClr val="3333CC"/>
              </a:solidFill>
              <a:ln w="9525">
                <a:solidFill>
                  <a:srgbClr val="000000"/>
                </a:solidFill>
                <a:miter lim="800000"/>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94" name="Line 62"/>
              <p:cNvSpPr>
                <a:spLocks noChangeShapeType="1"/>
              </p:cNvSpPr>
              <p:nvPr/>
            </p:nvSpPr>
            <p:spPr bwMode="auto">
              <a:xfrm flipV="1">
                <a:off x="528" y="1872"/>
                <a:ext cx="0" cy="188"/>
              </a:xfrm>
              <a:prstGeom prst="line">
                <a:avLst/>
              </a:prstGeom>
              <a:noFill/>
              <a:ln w="19050">
                <a:solidFill>
                  <a:srgbClr val="FFFFFF"/>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graphicFrame>
          <p:nvGraphicFramePr>
            <p:cNvPr id="192" name="Object 63"/>
            <p:cNvGraphicFramePr>
              <a:graphicFrameLocks noChangeAspect="1"/>
            </p:cNvGraphicFramePr>
            <p:nvPr/>
          </p:nvGraphicFramePr>
          <p:xfrm>
            <a:off x="343" y="3408"/>
            <a:ext cx="367" cy="312"/>
          </p:xfrm>
          <a:graphic>
            <a:graphicData uri="http://schemas.openxmlformats.org/presentationml/2006/ole">
              <mc:AlternateContent xmlns:mc="http://schemas.openxmlformats.org/markup-compatibility/2006">
                <mc:Choice xmlns:v="urn:schemas-microsoft-com:vml" Requires="v">
                  <p:oleObj spid="_x0000_s43343" name="Equation" r:id="rId23" imgW="212090" imgH="179705" progId="Equation.DSMT4">
                    <p:embed/>
                  </p:oleObj>
                </mc:Choice>
                <mc:Fallback>
                  <p:oleObj name="Equation" r:id="rId23" imgW="212090" imgH="179705" progId="Equation.DSMT4">
                    <p:embed/>
                    <p:pic>
                      <p:nvPicPr>
                        <p:cNvPr id="0" name="Object 6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43" y="3408"/>
                          <a:ext cx="367"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95" name="Object 59"/>
          <p:cNvGraphicFramePr>
            <a:graphicFrameLocks noChangeAspect="1"/>
          </p:cNvGraphicFramePr>
          <p:nvPr/>
        </p:nvGraphicFramePr>
        <p:xfrm>
          <a:off x="1223963" y="2251075"/>
          <a:ext cx="3490912" cy="1162050"/>
        </p:xfrm>
        <a:graphic>
          <a:graphicData uri="http://schemas.openxmlformats.org/presentationml/2006/ole">
            <mc:AlternateContent xmlns:mc="http://schemas.openxmlformats.org/markup-compatibility/2006">
              <mc:Choice xmlns:v="urn:schemas-microsoft-com:vml" Requires="v">
                <p:oleObj spid="_x0000_s43344" name="Equation" r:id="rId25" imgW="29870400" imgH="10363200" progId="Equation.DSMT4">
                  <p:embed/>
                </p:oleObj>
              </mc:Choice>
              <mc:Fallback>
                <p:oleObj name="Equation" r:id="rId25" imgW="29870400" imgH="10363200" progId="Equation.DSMT4">
                  <p:embed/>
                  <p:pic>
                    <p:nvPicPr>
                      <p:cNvPr id="0" name="Object 59"/>
                      <p:cNvPicPr>
                        <a:picLocks noChangeAspect="1" noChangeArrowheads="1"/>
                      </p:cNvPicPr>
                      <p:nvPr/>
                    </p:nvPicPr>
                    <p:blipFill>
                      <a:blip r:embed="rId26"/>
                      <a:srcRect/>
                      <a:stretch>
                        <a:fillRect/>
                      </a:stretch>
                    </p:blipFill>
                    <p:spPr bwMode="auto">
                      <a:xfrm>
                        <a:off x="1223963" y="2251075"/>
                        <a:ext cx="3490912" cy="1162050"/>
                      </a:xfrm>
                      <a:prstGeom prst="rect">
                        <a:avLst/>
                      </a:prstGeom>
                      <a:noFill/>
                      <a:ln w="12700">
                        <a:noFill/>
                        <a:miter lim="800000"/>
                        <a:headEnd/>
                        <a:tailEnd/>
                      </a:ln>
                      <a:effectLst/>
                    </p:spPr>
                  </p:pic>
                </p:oleObj>
              </mc:Fallback>
            </mc:AlternateContent>
          </a:graphicData>
        </a:graphic>
      </p:graphicFrame>
      <p:sp>
        <p:nvSpPr>
          <p:cNvPr id="3" name="矩形 2"/>
          <p:cNvSpPr/>
          <p:nvPr/>
        </p:nvSpPr>
        <p:spPr>
          <a:xfrm>
            <a:off x="714200" y="3708083"/>
            <a:ext cx="906017" cy="523220"/>
          </a:xfrm>
          <a:prstGeom prst="rect">
            <a:avLst/>
          </a:prstGeom>
        </p:spPr>
        <p:txBody>
          <a:bodyPr wrap="none">
            <a:spAutoFit/>
          </a:bodyPr>
          <a:lstStyle/>
          <a:p>
            <a:r>
              <a:rPr lang="zh-CN" altLang="en-US" sz="2800" b="1" smtClean="0">
                <a:solidFill>
                  <a:srgbClr val="000000"/>
                </a:solidFill>
              </a:rPr>
              <a:t>大小</a:t>
            </a:r>
            <a:endParaRPr lang="zh-CN" altLang="en-US" b="1"/>
          </a:p>
        </p:txBody>
      </p:sp>
      <p:sp>
        <p:nvSpPr>
          <p:cNvPr id="4" name="矩形 3"/>
          <p:cNvSpPr/>
          <p:nvPr/>
        </p:nvSpPr>
        <p:spPr>
          <a:xfrm>
            <a:off x="4347540" y="3676305"/>
            <a:ext cx="906017" cy="523220"/>
          </a:xfrm>
          <a:prstGeom prst="rect">
            <a:avLst/>
          </a:prstGeom>
        </p:spPr>
        <p:txBody>
          <a:bodyPr wrap="none">
            <a:spAutoFit/>
          </a:bodyPr>
          <a:lstStyle/>
          <a:p>
            <a:r>
              <a:rPr lang="zh-CN" altLang="en-US" sz="2800" b="1" smtClean="0"/>
              <a:t>方向</a:t>
            </a:r>
            <a:endParaRPr lang="zh-CN" altLang="en-US" sz="2800" b="1"/>
          </a:p>
        </p:txBody>
      </p:sp>
      <p:grpSp>
        <p:nvGrpSpPr>
          <p:cNvPr id="196" name="Group 56"/>
          <p:cNvGrpSpPr/>
          <p:nvPr/>
        </p:nvGrpSpPr>
        <p:grpSpPr bwMode="auto">
          <a:xfrm>
            <a:off x="5329756" y="3717032"/>
            <a:ext cx="394372" cy="407688"/>
            <a:chOff x="1440" y="1488"/>
            <a:chExt cx="144" cy="144"/>
          </a:xfrm>
        </p:grpSpPr>
        <p:sp>
          <p:nvSpPr>
            <p:cNvPr id="197" name="Oval 57"/>
            <p:cNvSpPr>
              <a:spLocks noChangeArrowheads="1"/>
            </p:cNvSpPr>
            <p:nvPr/>
          </p:nvSpPr>
          <p:spPr bwMode="auto">
            <a:xfrm>
              <a:off x="1440" y="1488"/>
              <a:ext cx="144" cy="144"/>
            </a:xfrm>
            <a:prstGeom prst="ellipse">
              <a:avLst/>
            </a:prstGeom>
            <a:solidFill>
              <a:srgbClr val="FFFFFF"/>
            </a:solidFill>
            <a:ln w="19050">
              <a:solidFill>
                <a:srgbClr val="000000"/>
              </a:solidFill>
              <a:round/>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C00000"/>
                </a:solidFill>
                <a:effectLst/>
                <a:uLnTx/>
                <a:uFillTx/>
                <a:latin typeface="Times New Roman" panose="02020603050405020304" pitchFamily="18" charset="0"/>
                <a:ea typeface="楷体_GB2312" pitchFamily="49" charset="-122"/>
              </a:endParaRPr>
            </a:p>
          </p:txBody>
        </p:sp>
        <p:graphicFrame>
          <p:nvGraphicFramePr>
            <p:cNvPr id="198" name="Object 58"/>
            <p:cNvGraphicFramePr>
              <a:graphicFrameLocks noChangeAspect="1"/>
            </p:cNvGraphicFramePr>
            <p:nvPr/>
          </p:nvGraphicFramePr>
          <p:xfrm>
            <a:off x="1440" y="1488"/>
            <a:ext cx="144" cy="144"/>
          </p:xfrm>
          <a:graphic>
            <a:graphicData uri="http://schemas.openxmlformats.org/presentationml/2006/ole">
              <mc:AlternateContent xmlns:mc="http://schemas.openxmlformats.org/markup-compatibility/2006">
                <mc:Choice xmlns:v="urn:schemas-microsoft-com:vml" Requires="v">
                  <p:oleObj spid="_x0000_s43345" name="Equation" r:id="rId27" imgW="215900" imgH="215900" progId="Equation.DSMT4">
                    <p:embed/>
                  </p:oleObj>
                </mc:Choice>
                <mc:Fallback>
                  <p:oleObj name="Equation" r:id="rId27" imgW="215900" imgH="215900" progId="Equation.DSMT4">
                    <p:embed/>
                    <p:pic>
                      <p:nvPicPr>
                        <p:cNvPr id="0" name="Object 5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40" y="1488"/>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 name="灯片编号占位符 5"/>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chemeClr val="accent3">
                    <a:lumMod val="50000"/>
                  </a:schemeClr>
                </a:solidFill>
                <a:latin typeface="Times New Roman" panose="02020603050405020304" pitchFamily="18" charset="0"/>
                <a:cs typeface="Times New Roman" panose="02020603050405020304" pitchFamily="18" charset="0"/>
              </a:rPr>
            </a:fld>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wipe(left)">
                                      <p:cBhvr>
                                        <p:cTn id="7" dur="500"/>
                                        <p:tgtEl>
                                          <p:spTgt spid="14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3"/>
                                        </p:tgtEl>
                                        <p:attrNameLst>
                                          <p:attrName>style.visibility</p:attrName>
                                        </p:attrNameLst>
                                      </p:cBhvr>
                                      <p:to>
                                        <p:strVal val="visible"/>
                                      </p:to>
                                    </p:set>
                                    <p:animEffect transition="in" filter="wipe(left)">
                                      <p:cBhvr>
                                        <p:cTn id="11" dur="500"/>
                                        <p:tgtEl>
                                          <p:spTgt spid="17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57"/>
                                        </p:tgtEl>
                                        <p:attrNameLst>
                                          <p:attrName>style.visibility</p:attrName>
                                        </p:attrNameLst>
                                      </p:cBhvr>
                                      <p:to>
                                        <p:strVal val="visible"/>
                                      </p:to>
                                    </p:set>
                                    <p:animEffect transition="in" filter="wipe(down)">
                                      <p:cBhvr>
                                        <p:cTn id="15" dur="500"/>
                                        <p:tgtEl>
                                          <p:spTgt spid="157"/>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161"/>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nodeType="afterEffect">
                                  <p:stCondLst>
                                    <p:cond delay="0"/>
                                  </p:stCondLst>
                                  <p:childTnLst>
                                    <p:set>
                                      <p:cBhvr>
                                        <p:cTn id="21" dur="1" fill="hold">
                                          <p:stCondLst>
                                            <p:cond delay="499"/>
                                          </p:stCondLst>
                                        </p:cTn>
                                        <p:tgtEl>
                                          <p:spTgt spid="160"/>
                                        </p:tgtEl>
                                        <p:attrNameLst>
                                          <p:attrName>style.visibility</p:attrName>
                                        </p:attrNameLst>
                                      </p:cBhvr>
                                      <p:to>
                                        <p:strVal val="visible"/>
                                      </p:to>
                                    </p:set>
                                  </p:childTnLst>
                                </p:cTn>
                              </p:par>
                            </p:childTnLst>
                          </p:cTn>
                        </p:par>
                        <p:par>
                          <p:cTn id="22" fill="hold">
                            <p:stCondLst>
                              <p:cond delay="2500"/>
                            </p:stCondLst>
                            <p:childTnLst>
                              <p:par>
                                <p:cTn id="23" presetID="22" presetClass="entr" presetSubtype="1" fill="hold" nodeType="afterEffect">
                                  <p:stCondLst>
                                    <p:cond delay="0"/>
                                  </p:stCondLst>
                                  <p:childTnLst>
                                    <p:set>
                                      <p:cBhvr>
                                        <p:cTn id="24" dur="1" fill="hold">
                                          <p:stCondLst>
                                            <p:cond delay="0"/>
                                          </p:stCondLst>
                                        </p:cTn>
                                        <p:tgtEl>
                                          <p:spTgt spid="156"/>
                                        </p:tgtEl>
                                        <p:attrNameLst>
                                          <p:attrName>style.visibility</p:attrName>
                                        </p:attrNameLst>
                                      </p:cBhvr>
                                      <p:to>
                                        <p:strVal val="visible"/>
                                      </p:to>
                                    </p:set>
                                    <p:animEffect transition="in" filter="wipe(up)">
                                      <p:cBhvr>
                                        <p:cTn id="25" dur="500"/>
                                        <p:tgtEl>
                                          <p:spTgt spid="156"/>
                                        </p:tgtEl>
                                      </p:cBhvr>
                                    </p:animEffect>
                                  </p:childTnLst>
                                </p:cTn>
                              </p:par>
                            </p:childTnLst>
                          </p:cTn>
                        </p:par>
                        <p:par>
                          <p:cTn id="26" fill="hold">
                            <p:stCondLst>
                              <p:cond delay="3000"/>
                            </p:stCondLst>
                            <p:childTnLst>
                              <p:par>
                                <p:cTn id="27" presetID="22" presetClass="entr" presetSubtype="1" fill="hold" nodeType="afterEffect">
                                  <p:stCondLst>
                                    <p:cond delay="0"/>
                                  </p:stCondLst>
                                  <p:childTnLst>
                                    <p:set>
                                      <p:cBhvr>
                                        <p:cTn id="28" dur="1" fill="hold">
                                          <p:stCondLst>
                                            <p:cond delay="0"/>
                                          </p:stCondLst>
                                        </p:cTn>
                                        <p:tgtEl>
                                          <p:spTgt spid="155"/>
                                        </p:tgtEl>
                                        <p:attrNameLst>
                                          <p:attrName>style.visibility</p:attrName>
                                        </p:attrNameLst>
                                      </p:cBhvr>
                                      <p:to>
                                        <p:strVal val="visible"/>
                                      </p:to>
                                    </p:set>
                                    <p:animEffect transition="in" filter="wipe(up)">
                                      <p:cBhvr>
                                        <p:cTn id="29" dur="500"/>
                                        <p:tgtEl>
                                          <p:spTgt spid="155"/>
                                        </p:tgtEl>
                                      </p:cBhvr>
                                    </p:animEffect>
                                  </p:childTnLst>
                                </p:cTn>
                              </p:par>
                            </p:childTnLst>
                          </p:cTn>
                        </p:par>
                        <p:par>
                          <p:cTn id="30" fill="hold">
                            <p:stCondLst>
                              <p:cond delay="3500"/>
                            </p:stCondLst>
                            <p:childTnLst>
                              <p:par>
                                <p:cTn id="31" presetID="1" presetClass="entr" presetSubtype="0" fill="hold" nodeType="afterEffect">
                                  <p:stCondLst>
                                    <p:cond delay="0"/>
                                  </p:stCondLst>
                                  <p:childTnLst>
                                    <p:set>
                                      <p:cBhvr>
                                        <p:cTn id="32" dur="1" fill="hold">
                                          <p:stCondLst>
                                            <p:cond delay="499"/>
                                          </p:stCondLst>
                                        </p:cTn>
                                        <p:tgtEl>
                                          <p:spTgt spid="175"/>
                                        </p:tgtEl>
                                        <p:attrNameLst>
                                          <p:attrName>style.visibility</p:attrName>
                                        </p:attrNameLst>
                                      </p:cBhvr>
                                      <p:to>
                                        <p:strVal val="visible"/>
                                      </p:to>
                                    </p:set>
                                  </p:childTnLst>
                                </p:cTn>
                              </p:par>
                            </p:childTnLst>
                          </p:cTn>
                        </p:par>
                        <p:par>
                          <p:cTn id="33" fill="hold">
                            <p:stCondLst>
                              <p:cond delay="4000"/>
                            </p:stCondLst>
                            <p:childTnLst>
                              <p:par>
                                <p:cTn id="34" presetID="1" presetClass="entr" presetSubtype="0" fill="hold" grpId="0" nodeType="afterEffect">
                                  <p:stCondLst>
                                    <p:cond delay="0"/>
                                  </p:stCondLst>
                                  <p:childTnLst>
                                    <p:set>
                                      <p:cBhvr>
                                        <p:cTn id="35" dur="1" fill="hold">
                                          <p:stCondLst>
                                            <p:cond delay="499"/>
                                          </p:stCondLst>
                                        </p:cTn>
                                        <p:tgtEl>
                                          <p:spTgt spid="162"/>
                                        </p:tgtEl>
                                        <p:attrNameLst>
                                          <p:attrName>style.visibility</p:attrName>
                                        </p:attrNameLst>
                                      </p:cBhvr>
                                      <p:to>
                                        <p:strVal val="visible"/>
                                      </p:to>
                                    </p:set>
                                  </p:childTnLst>
                                </p:cTn>
                              </p:par>
                              <p:par>
                                <p:cTn id="36" presetID="2" presetClass="entr" presetSubtype="4" fill="hold" nodeType="withEffect">
                                  <p:stCondLst>
                                    <p:cond delay="0"/>
                                  </p:stCondLst>
                                  <p:childTnLst>
                                    <p:set>
                                      <p:cBhvr>
                                        <p:cTn id="37" dur="1" fill="hold">
                                          <p:stCondLst>
                                            <p:cond delay="0"/>
                                          </p:stCondLst>
                                        </p:cTn>
                                        <p:tgtEl>
                                          <p:spTgt spid="170"/>
                                        </p:tgtEl>
                                        <p:attrNameLst>
                                          <p:attrName>style.visibility</p:attrName>
                                        </p:attrNameLst>
                                      </p:cBhvr>
                                      <p:to>
                                        <p:strVal val="visible"/>
                                      </p:to>
                                    </p:set>
                                    <p:anim calcmode="lin" valueType="num">
                                      <p:cBhvr additive="base">
                                        <p:cTn id="38" dur="500" fill="hold"/>
                                        <p:tgtEl>
                                          <p:spTgt spid="170"/>
                                        </p:tgtEl>
                                        <p:attrNameLst>
                                          <p:attrName>ppt_x</p:attrName>
                                        </p:attrNameLst>
                                      </p:cBhvr>
                                      <p:tavLst>
                                        <p:tav tm="0">
                                          <p:val>
                                            <p:strVal val="#ppt_x"/>
                                          </p:val>
                                        </p:tav>
                                        <p:tav tm="100000">
                                          <p:val>
                                            <p:strVal val="#ppt_x"/>
                                          </p:val>
                                        </p:tav>
                                      </p:tavLst>
                                    </p:anim>
                                    <p:anim calcmode="lin" valueType="num">
                                      <p:cBhvr additive="base">
                                        <p:cTn id="39" dur="500" fill="hold"/>
                                        <p:tgtEl>
                                          <p:spTgt spid="170"/>
                                        </p:tgtEl>
                                        <p:attrNameLst>
                                          <p:attrName>ppt_y</p:attrName>
                                        </p:attrNameLst>
                                      </p:cBhvr>
                                      <p:tavLst>
                                        <p:tav tm="0">
                                          <p:val>
                                            <p:strVal val="1+#ppt_h/2"/>
                                          </p:val>
                                        </p:tav>
                                        <p:tav tm="100000">
                                          <p:val>
                                            <p:strVal val="#ppt_y"/>
                                          </p:val>
                                        </p:tav>
                                      </p:tavLst>
                                    </p:anim>
                                  </p:childTnLst>
                                </p:cTn>
                              </p:par>
                              <p:par>
                                <p:cTn id="40" presetID="17" presetClass="entr" presetSubtype="4" fill="hold" nodeType="withEffect">
                                  <p:stCondLst>
                                    <p:cond delay="0"/>
                                  </p:stCondLst>
                                  <p:childTnLst>
                                    <p:set>
                                      <p:cBhvr>
                                        <p:cTn id="41" dur="1" fill="hold">
                                          <p:stCondLst>
                                            <p:cond delay="0"/>
                                          </p:stCondLst>
                                        </p:cTn>
                                        <p:tgtEl>
                                          <p:spTgt spid="190"/>
                                        </p:tgtEl>
                                        <p:attrNameLst>
                                          <p:attrName>style.visibility</p:attrName>
                                        </p:attrNameLst>
                                      </p:cBhvr>
                                      <p:to>
                                        <p:strVal val="visible"/>
                                      </p:to>
                                    </p:set>
                                    <p:anim calcmode="lin" valueType="num">
                                      <p:cBhvr>
                                        <p:cTn id="42" dur="500" fill="hold"/>
                                        <p:tgtEl>
                                          <p:spTgt spid="190"/>
                                        </p:tgtEl>
                                        <p:attrNameLst>
                                          <p:attrName>ppt_x</p:attrName>
                                        </p:attrNameLst>
                                      </p:cBhvr>
                                      <p:tavLst>
                                        <p:tav tm="0">
                                          <p:val>
                                            <p:strVal val="#ppt_x"/>
                                          </p:val>
                                        </p:tav>
                                        <p:tav tm="100000">
                                          <p:val>
                                            <p:strVal val="#ppt_x"/>
                                          </p:val>
                                        </p:tav>
                                      </p:tavLst>
                                    </p:anim>
                                    <p:anim calcmode="lin" valueType="num">
                                      <p:cBhvr>
                                        <p:cTn id="43" dur="500" fill="hold"/>
                                        <p:tgtEl>
                                          <p:spTgt spid="190"/>
                                        </p:tgtEl>
                                        <p:attrNameLst>
                                          <p:attrName>ppt_y</p:attrName>
                                        </p:attrNameLst>
                                      </p:cBhvr>
                                      <p:tavLst>
                                        <p:tav tm="0">
                                          <p:val>
                                            <p:strVal val="#ppt_y+#ppt_h/2"/>
                                          </p:val>
                                        </p:tav>
                                        <p:tav tm="100000">
                                          <p:val>
                                            <p:strVal val="#ppt_y"/>
                                          </p:val>
                                        </p:tav>
                                      </p:tavLst>
                                    </p:anim>
                                    <p:anim calcmode="lin" valueType="num">
                                      <p:cBhvr>
                                        <p:cTn id="44" dur="500" fill="hold"/>
                                        <p:tgtEl>
                                          <p:spTgt spid="190"/>
                                        </p:tgtEl>
                                        <p:attrNameLst>
                                          <p:attrName>ppt_w</p:attrName>
                                        </p:attrNameLst>
                                      </p:cBhvr>
                                      <p:tavLst>
                                        <p:tav tm="0">
                                          <p:val>
                                            <p:strVal val="#ppt_w"/>
                                          </p:val>
                                        </p:tav>
                                        <p:tav tm="100000">
                                          <p:val>
                                            <p:strVal val="#ppt_w"/>
                                          </p:val>
                                        </p:tav>
                                      </p:tavLst>
                                    </p:anim>
                                    <p:anim calcmode="lin" valueType="num">
                                      <p:cBhvr>
                                        <p:cTn id="45" dur="500" fill="hold"/>
                                        <p:tgtEl>
                                          <p:spTgt spid="190"/>
                                        </p:tgtEl>
                                        <p:attrNameLst>
                                          <p:attrName>ppt_h</p:attrName>
                                        </p:attrNameLst>
                                      </p:cBhvr>
                                      <p:tavLst>
                                        <p:tav tm="0">
                                          <p:val>
                                            <p:fltVal val="0"/>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74"/>
                                        </p:tgtEl>
                                        <p:attrNameLst>
                                          <p:attrName>style.visibility</p:attrName>
                                        </p:attrNameLst>
                                      </p:cBhvr>
                                      <p:to>
                                        <p:strVal val="visible"/>
                                      </p:to>
                                    </p:set>
                                    <p:animEffect transition="in" filter="wipe(left)">
                                      <p:cBhvr>
                                        <p:cTn id="50" dur="500"/>
                                        <p:tgtEl>
                                          <p:spTgt spid="174"/>
                                        </p:tgtEl>
                                      </p:cBhvr>
                                    </p:animEffect>
                                  </p:childTnLst>
                                </p:cTn>
                              </p:par>
                            </p:childTnLst>
                          </p:cTn>
                        </p:par>
                        <p:par>
                          <p:cTn id="51" fill="hold">
                            <p:stCondLst>
                              <p:cond delay="500"/>
                            </p:stCondLst>
                            <p:childTnLst>
                              <p:par>
                                <p:cTn id="52" presetID="2" presetClass="entr" presetSubtype="4" fill="hold" nodeType="afterEffect">
                                  <p:stCondLst>
                                    <p:cond delay="0"/>
                                  </p:stCondLst>
                                  <p:childTnLst>
                                    <p:set>
                                      <p:cBhvr>
                                        <p:cTn id="53" dur="1" fill="hold">
                                          <p:stCondLst>
                                            <p:cond delay="0"/>
                                          </p:stCondLst>
                                        </p:cTn>
                                        <p:tgtEl>
                                          <p:spTgt spid="195"/>
                                        </p:tgtEl>
                                        <p:attrNameLst>
                                          <p:attrName>style.visibility</p:attrName>
                                        </p:attrNameLst>
                                      </p:cBhvr>
                                      <p:to>
                                        <p:strVal val="visible"/>
                                      </p:to>
                                    </p:set>
                                    <p:anim calcmode="lin" valueType="num">
                                      <p:cBhvr additive="base">
                                        <p:cTn id="54" dur="500" fill="hold"/>
                                        <p:tgtEl>
                                          <p:spTgt spid="195"/>
                                        </p:tgtEl>
                                        <p:attrNameLst>
                                          <p:attrName>ppt_x</p:attrName>
                                        </p:attrNameLst>
                                      </p:cBhvr>
                                      <p:tavLst>
                                        <p:tav tm="0">
                                          <p:val>
                                            <p:strVal val="#ppt_x"/>
                                          </p:val>
                                        </p:tav>
                                        <p:tav tm="100000">
                                          <p:val>
                                            <p:strVal val="#ppt_x"/>
                                          </p:val>
                                        </p:tav>
                                      </p:tavLst>
                                    </p:anim>
                                    <p:anim calcmode="lin" valueType="num">
                                      <p:cBhvr additive="base">
                                        <p:cTn id="55" dur="500" fill="hold"/>
                                        <p:tgtEl>
                                          <p:spTgt spid="195"/>
                                        </p:tgtEl>
                                        <p:attrNameLst>
                                          <p:attrName>ppt_y</p:attrName>
                                        </p:attrNameLst>
                                      </p:cBhvr>
                                      <p:tavLst>
                                        <p:tav tm="0">
                                          <p:val>
                                            <p:strVal val="1+#ppt_h/2"/>
                                          </p:val>
                                        </p:tav>
                                        <p:tav tm="100000">
                                          <p:val>
                                            <p:strVal val="#ppt_y"/>
                                          </p:val>
                                        </p:tav>
                                      </p:tavLst>
                                    </p:anim>
                                  </p:childTnLst>
                                </p:cTn>
                              </p:par>
                            </p:childTnLst>
                          </p:cTn>
                        </p:par>
                        <p:par>
                          <p:cTn id="56" fill="hold">
                            <p:stCondLst>
                              <p:cond delay="1000"/>
                            </p:stCondLst>
                            <p:childTnLst>
                              <p:par>
                                <p:cTn id="57" presetID="22" presetClass="entr" presetSubtype="4" fill="hold" nodeType="afterEffect">
                                  <p:stCondLst>
                                    <p:cond delay="0"/>
                                  </p:stCondLst>
                                  <p:childTnLst>
                                    <p:set>
                                      <p:cBhvr>
                                        <p:cTn id="58" dur="1" fill="hold">
                                          <p:stCondLst>
                                            <p:cond delay="0"/>
                                          </p:stCondLst>
                                        </p:cTn>
                                        <p:tgtEl>
                                          <p:spTgt spid="154"/>
                                        </p:tgtEl>
                                        <p:attrNameLst>
                                          <p:attrName>style.visibility</p:attrName>
                                        </p:attrNameLst>
                                      </p:cBhvr>
                                      <p:to>
                                        <p:strVal val="visible"/>
                                      </p:to>
                                    </p:set>
                                    <p:animEffect transition="in" filter="wipe(down)">
                                      <p:cBhvr>
                                        <p:cTn id="59" dur="500"/>
                                        <p:tgtEl>
                                          <p:spTgt spid="154"/>
                                        </p:tgtEl>
                                      </p:cBhvr>
                                    </p:animEffect>
                                  </p:childTnLst>
                                </p:cTn>
                              </p:par>
                            </p:childTnLst>
                          </p:cTn>
                        </p:par>
                        <p:par>
                          <p:cTn id="60" fill="hold">
                            <p:stCondLst>
                              <p:cond delay="1500"/>
                            </p:stCondLst>
                            <p:childTnLst>
                              <p:par>
                                <p:cTn id="61" presetID="1" presetClass="entr" presetSubtype="0" fill="hold" nodeType="afterEffect">
                                  <p:stCondLst>
                                    <p:cond delay="0"/>
                                  </p:stCondLst>
                                  <p:childTnLst>
                                    <p:set>
                                      <p:cBhvr>
                                        <p:cTn id="62" dur="1" fill="hold">
                                          <p:stCondLst>
                                            <p:cond delay="499"/>
                                          </p:stCondLst>
                                        </p:cTn>
                                        <p:tgtEl>
                                          <p:spTgt spid="16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additive="base">
                                        <p:cTn id="67" dur="500" fill="hold"/>
                                        <p:tgtEl>
                                          <p:spTgt spid="3"/>
                                        </p:tgtEl>
                                        <p:attrNameLst>
                                          <p:attrName>ppt_x</p:attrName>
                                        </p:attrNameLst>
                                      </p:cBhvr>
                                      <p:tavLst>
                                        <p:tav tm="0">
                                          <p:val>
                                            <p:strVal val="#ppt_x"/>
                                          </p:val>
                                        </p:tav>
                                        <p:tav tm="100000">
                                          <p:val>
                                            <p:strVal val="#ppt_x"/>
                                          </p:val>
                                        </p:tav>
                                      </p:tavLst>
                                    </p:anim>
                                    <p:anim calcmode="lin" valueType="num">
                                      <p:cBhvr additive="base">
                                        <p:cTn id="68" dur="500" fill="hold"/>
                                        <p:tgtEl>
                                          <p:spTgt spid="3"/>
                                        </p:tgtEl>
                                        <p:attrNameLst>
                                          <p:attrName>ppt_y</p:attrName>
                                        </p:attrNameLst>
                                      </p:cBhvr>
                                      <p:tavLst>
                                        <p:tav tm="0">
                                          <p:val>
                                            <p:strVal val="1+#ppt_h/2"/>
                                          </p:val>
                                        </p:tav>
                                        <p:tav tm="100000">
                                          <p:val>
                                            <p:strVal val="#ppt_y"/>
                                          </p:val>
                                        </p:tav>
                                      </p:tavLst>
                                    </p:anim>
                                  </p:childTnLst>
                                </p:cTn>
                              </p:par>
                            </p:childTnLst>
                          </p:cTn>
                        </p:par>
                        <p:par>
                          <p:cTn id="69" fill="hold">
                            <p:stCondLst>
                              <p:cond delay="500"/>
                            </p:stCondLst>
                            <p:childTnLst>
                              <p:par>
                                <p:cTn id="70" presetID="22" presetClass="entr" presetSubtype="8" fill="hold" nodeType="afterEffect">
                                  <p:stCondLst>
                                    <p:cond delay="0"/>
                                  </p:stCondLst>
                                  <p:childTnLst>
                                    <p:set>
                                      <p:cBhvr>
                                        <p:cTn id="71" dur="1" fill="hold">
                                          <p:stCondLst>
                                            <p:cond delay="0"/>
                                          </p:stCondLst>
                                        </p:cTn>
                                        <p:tgtEl>
                                          <p:spTgt spid="147"/>
                                        </p:tgtEl>
                                        <p:attrNameLst>
                                          <p:attrName>style.visibility</p:attrName>
                                        </p:attrNameLst>
                                      </p:cBhvr>
                                      <p:to>
                                        <p:strVal val="visible"/>
                                      </p:to>
                                    </p:set>
                                    <p:animEffect transition="in" filter="wipe(left)">
                                      <p:cBhvr>
                                        <p:cTn id="72" dur="500"/>
                                        <p:tgtEl>
                                          <p:spTgt spid="147"/>
                                        </p:tgtEl>
                                      </p:cBhvr>
                                    </p:animEffect>
                                  </p:childTnLst>
                                </p:cTn>
                              </p:par>
                            </p:childTnLst>
                          </p:cTn>
                        </p:par>
                        <p:par>
                          <p:cTn id="73" fill="hold">
                            <p:stCondLst>
                              <p:cond delay="1000"/>
                            </p:stCondLst>
                            <p:childTnLst>
                              <p:par>
                                <p:cTn id="74" presetID="1" presetClass="entr" presetSubtype="0" fill="hold" nodeType="afterEffect">
                                  <p:stCondLst>
                                    <p:cond delay="0"/>
                                  </p:stCondLst>
                                  <p:childTnLst>
                                    <p:set>
                                      <p:cBhvr>
                                        <p:cTn id="75" dur="1" fill="hold">
                                          <p:stCondLst>
                                            <p:cond delay="499"/>
                                          </p:stCondLst>
                                        </p:cTn>
                                        <p:tgtEl>
                                          <p:spTgt spid="163"/>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4"/>
                                        </p:tgtEl>
                                        <p:attrNameLst>
                                          <p:attrName>style.visibility</p:attrName>
                                        </p:attrNameLst>
                                      </p:cBhvr>
                                      <p:to>
                                        <p:strVal val="visible"/>
                                      </p:to>
                                    </p:set>
                                    <p:anim calcmode="lin" valueType="num">
                                      <p:cBhvr additive="base">
                                        <p:cTn id="80" dur="500" fill="hold"/>
                                        <p:tgtEl>
                                          <p:spTgt spid="4"/>
                                        </p:tgtEl>
                                        <p:attrNameLst>
                                          <p:attrName>ppt_x</p:attrName>
                                        </p:attrNameLst>
                                      </p:cBhvr>
                                      <p:tavLst>
                                        <p:tav tm="0">
                                          <p:val>
                                            <p:strVal val="#ppt_x"/>
                                          </p:val>
                                        </p:tav>
                                        <p:tav tm="100000">
                                          <p:val>
                                            <p:strVal val="#ppt_x"/>
                                          </p:val>
                                        </p:tav>
                                      </p:tavLst>
                                    </p:anim>
                                    <p:anim calcmode="lin" valueType="num">
                                      <p:cBhvr additive="base">
                                        <p:cTn id="81" dur="500" fill="hold"/>
                                        <p:tgtEl>
                                          <p:spTgt spid="4"/>
                                        </p:tgtEl>
                                        <p:attrNameLst>
                                          <p:attrName>ppt_y</p:attrName>
                                        </p:attrNameLst>
                                      </p:cBhvr>
                                      <p:tavLst>
                                        <p:tav tm="0">
                                          <p:val>
                                            <p:strVal val="1+#ppt_h/2"/>
                                          </p:val>
                                        </p:tav>
                                        <p:tav tm="100000">
                                          <p:val>
                                            <p:strVal val="#ppt_y"/>
                                          </p:val>
                                        </p:tav>
                                      </p:tavLst>
                                    </p:anim>
                                  </p:childTnLst>
                                </p:cTn>
                              </p:par>
                            </p:childTnLst>
                          </p:cTn>
                        </p:par>
                        <p:par>
                          <p:cTn id="82" fill="hold">
                            <p:stCondLst>
                              <p:cond delay="500"/>
                            </p:stCondLst>
                            <p:childTnLst>
                              <p:par>
                                <p:cTn id="83" presetID="23" presetClass="entr" presetSubtype="288" fill="hold" nodeType="afterEffect">
                                  <p:stCondLst>
                                    <p:cond delay="0"/>
                                  </p:stCondLst>
                                  <p:childTnLst>
                                    <p:set>
                                      <p:cBhvr>
                                        <p:cTn id="84" dur="1" fill="hold">
                                          <p:stCondLst>
                                            <p:cond delay="0"/>
                                          </p:stCondLst>
                                        </p:cTn>
                                        <p:tgtEl>
                                          <p:spTgt spid="196"/>
                                        </p:tgtEl>
                                        <p:attrNameLst>
                                          <p:attrName>style.visibility</p:attrName>
                                        </p:attrNameLst>
                                      </p:cBhvr>
                                      <p:to>
                                        <p:strVal val="visible"/>
                                      </p:to>
                                    </p:set>
                                    <p:anim calcmode="lin" valueType="num">
                                      <p:cBhvr>
                                        <p:cTn id="85" dur="500" fill="hold"/>
                                        <p:tgtEl>
                                          <p:spTgt spid="196"/>
                                        </p:tgtEl>
                                        <p:attrNameLst>
                                          <p:attrName>ppt_w</p:attrName>
                                        </p:attrNameLst>
                                      </p:cBhvr>
                                      <p:tavLst>
                                        <p:tav tm="0">
                                          <p:val>
                                            <p:strVal val="4/3*#ppt_w"/>
                                          </p:val>
                                        </p:tav>
                                        <p:tav tm="100000">
                                          <p:val>
                                            <p:strVal val="#ppt_w"/>
                                          </p:val>
                                        </p:tav>
                                      </p:tavLst>
                                    </p:anim>
                                    <p:anim calcmode="lin" valueType="num">
                                      <p:cBhvr>
                                        <p:cTn id="86" dur="500" fill="hold"/>
                                        <p:tgtEl>
                                          <p:spTgt spid="196"/>
                                        </p:tgtEl>
                                        <p:attrNameLst>
                                          <p:attrName>ppt_h</p:attrName>
                                        </p:attrNameLst>
                                      </p:cBhvr>
                                      <p:tavLst>
                                        <p:tav tm="0">
                                          <p:val>
                                            <p:strVal val="4/3*#ppt_h"/>
                                          </p:val>
                                        </p:tav>
                                        <p:tav tm="100000">
                                          <p:val>
                                            <p:strVal val="#ppt_h"/>
                                          </p:val>
                                        </p:tav>
                                      </p:tavLst>
                                    </p:anim>
                                  </p:childTnLst>
                                </p:cTn>
                              </p:par>
                            </p:childTnLst>
                          </p:cTn>
                        </p:par>
                        <p:par>
                          <p:cTn id="87" fill="hold">
                            <p:stCondLst>
                              <p:cond delay="1000"/>
                            </p:stCondLst>
                            <p:childTnLst>
                              <p:par>
                                <p:cTn id="88" presetID="23" presetClass="entr" presetSubtype="288" fill="hold" nodeType="afterEffect">
                                  <p:stCondLst>
                                    <p:cond delay="0"/>
                                  </p:stCondLst>
                                  <p:childTnLst>
                                    <p:set>
                                      <p:cBhvr>
                                        <p:cTn id="89" dur="1" fill="hold">
                                          <p:stCondLst>
                                            <p:cond delay="0"/>
                                          </p:stCondLst>
                                        </p:cTn>
                                        <p:tgtEl>
                                          <p:spTgt spid="187"/>
                                        </p:tgtEl>
                                        <p:attrNameLst>
                                          <p:attrName>style.visibility</p:attrName>
                                        </p:attrNameLst>
                                      </p:cBhvr>
                                      <p:to>
                                        <p:strVal val="visible"/>
                                      </p:to>
                                    </p:set>
                                    <p:anim calcmode="lin" valueType="num">
                                      <p:cBhvr>
                                        <p:cTn id="90" dur="500" fill="hold"/>
                                        <p:tgtEl>
                                          <p:spTgt spid="187"/>
                                        </p:tgtEl>
                                        <p:attrNameLst>
                                          <p:attrName>ppt_w</p:attrName>
                                        </p:attrNameLst>
                                      </p:cBhvr>
                                      <p:tavLst>
                                        <p:tav tm="0">
                                          <p:val>
                                            <p:strVal val="4/3*#ppt_w"/>
                                          </p:val>
                                        </p:tav>
                                        <p:tav tm="100000">
                                          <p:val>
                                            <p:strVal val="#ppt_w"/>
                                          </p:val>
                                        </p:tav>
                                      </p:tavLst>
                                    </p:anim>
                                    <p:anim calcmode="lin" valueType="num">
                                      <p:cBhvr>
                                        <p:cTn id="91" dur="500" fill="hold"/>
                                        <p:tgtEl>
                                          <p:spTgt spid="187"/>
                                        </p:tgtEl>
                                        <p:attrNameLst>
                                          <p:attrName>ppt_h</p:attrName>
                                        </p:attrNameLst>
                                      </p:cBhvr>
                                      <p:tavLst>
                                        <p:tav tm="0">
                                          <p:val>
                                            <p:strVal val="4/3*#ppt_h"/>
                                          </p:val>
                                        </p:tav>
                                        <p:tav tm="100000">
                                          <p:val>
                                            <p:strVal val="#ppt_h"/>
                                          </p:val>
                                        </p:tav>
                                      </p:tavLst>
                                    </p:anim>
                                  </p:childTnLst>
                                </p:cTn>
                              </p:par>
                            </p:childTnLst>
                          </p:cTn>
                        </p:par>
                      </p:childTnLst>
                    </p:cTn>
                  </p:par>
                  <p:par>
                    <p:cTn id="92" fill="hold">
                      <p:stCondLst>
                        <p:cond delay="indefinite"/>
                      </p:stCondLst>
                      <p:childTnLst>
                        <p:par>
                          <p:cTn id="93" fill="hold">
                            <p:stCondLst>
                              <p:cond delay="0"/>
                            </p:stCondLst>
                            <p:childTnLst>
                              <p:par>
                                <p:cTn id="94" presetID="23" presetClass="entr" presetSubtype="272" fill="hold" grpId="0" nodeType="clickEffect">
                                  <p:stCondLst>
                                    <p:cond delay="0"/>
                                  </p:stCondLst>
                                  <p:iterate type="lt">
                                    <p:tmPct val="100000"/>
                                  </p:iterate>
                                  <p:childTnLst>
                                    <p:set>
                                      <p:cBhvr>
                                        <p:cTn id="95" dur="1" fill="hold">
                                          <p:stCondLst>
                                            <p:cond delay="0"/>
                                          </p:stCondLst>
                                        </p:cTn>
                                        <p:tgtEl>
                                          <p:spTgt spid="146"/>
                                        </p:tgtEl>
                                        <p:attrNameLst>
                                          <p:attrName>style.visibility</p:attrName>
                                        </p:attrNameLst>
                                      </p:cBhvr>
                                      <p:to>
                                        <p:strVal val="visible"/>
                                      </p:to>
                                    </p:set>
                                    <p:anim calcmode="lin" valueType="num">
                                      <p:cBhvr>
                                        <p:cTn id="96" dur="75" fill="hold"/>
                                        <p:tgtEl>
                                          <p:spTgt spid="146"/>
                                        </p:tgtEl>
                                        <p:attrNameLst>
                                          <p:attrName>ppt_w</p:attrName>
                                        </p:attrNameLst>
                                      </p:cBhvr>
                                      <p:tavLst>
                                        <p:tav tm="0">
                                          <p:val>
                                            <p:strVal val="2/3*#ppt_w"/>
                                          </p:val>
                                        </p:tav>
                                        <p:tav tm="100000">
                                          <p:val>
                                            <p:strVal val="#ppt_w"/>
                                          </p:val>
                                        </p:tav>
                                      </p:tavLst>
                                    </p:anim>
                                    <p:anim calcmode="lin" valueType="num">
                                      <p:cBhvr>
                                        <p:cTn id="97" dur="75" fill="hold"/>
                                        <p:tgtEl>
                                          <p:spTgt spid="146"/>
                                        </p:tgtEl>
                                        <p:attrNameLst>
                                          <p:attrName>ppt_h</p:attrName>
                                        </p:attrNameLst>
                                      </p:cBhvr>
                                      <p:tavLst>
                                        <p:tav tm="0">
                                          <p:val>
                                            <p:strVal val="2/3*#ppt_h"/>
                                          </p:val>
                                        </p:tav>
                                        <p:tav tm="100000">
                                          <p:val>
                                            <p:strVal val="#ppt_h"/>
                                          </p:val>
                                        </p:tav>
                                      </p:tavLst>
                                    </p:anim>
                                  </p:childTnLst>
                                </p:cTn>
                              </p:par>
                            </p:childTnLst>
                          </p:cTn>
                        </p:par>
                        <p:par>
                          <p:cTn id="98" fill="hold">
                            <p:stCondLst>
                              <p:cond delay="600"/>
                            </p:stCondLst>
                            <p:childTnLst>
                              <p:par>
                                <p:cTn id="99" presetID="22" presetClass="entr" presetSubtype="8" fill="hold" nodeType="afterEffect">
                                  <p:stCondLst>
                                    <p:cond delay="0"/>
                                  </p:stCondLst>
                                  <p:childTnLst>
                                    <p:set>
                                      <p:cBhvr>
                                        <p:cTn id="100" dur="1" fill="hold">
                                          <p:stCondLst>
                                            <p:cond delay="0"/>
                                          </p:stCondLst>
                                        </p:cTn>
                                        <p:tgtEl>
                                          <p:spTgt spid="167"/>
                                        </p:tgtEl>
                                        <p:attrNameLst>
                                          <p:attrName>style.visibility</p:attrName>
                                        </p:attrNameLst>
                                      </p:cBhvr>
                                      <p:to>
                                        <p:strVal val="visible"/>
                                      </p:to>
                                    </p:set>
                                    <p:animEffect transition="in" filter="wipe(left)">
                                      <p:cBhvr>
                                        <p:cTn id="101" dur="500"/>
                                        <p:tgtEl>
                                          <p:spTgt spid="167"/>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nodeType="clickEffect">
                                  <p:stCondLst>
                                    <p:cond delay="0"/>
                                  </p:stCondLst>
                                  <p:childTnLst>
                                    <p:set>
                                      <p:cBhvr>
                                        <p:cTn id="105" dur="1" fill="hold">
                                          <p:stCondLst>
                                            <p:cond delay="0"/>
                                          </p:stCondLst>
                                        </p:cTn>
                                        <p:tgtEl>
                                          <p:spTgt spid="148"/>
                                        </p:tgtEl>
                                        <p:attrNameLst>
                                          <p:attrName>style.visibility</p:attrName>
                                        </p:attrNameLst>
                                      </p:cBhvr>
                                      <p:to>
                                        <p:strVal val="visible"/>
                                      </p:to>
                                    </p:set>
                                    <p:animEffect transition="in" filter="wipe(left)">
                                      <p:cBhvr>
                                        <p:cTn id="106" dur="500"/>
                                        <p:tgtEl>
                                          <p:spTgt spid="148"/>
                                        </p:tgtEl>
                                      </p:cBhvr>
                                    </p:animEffect>
                                  </p:childTnLst>
                                </p:cTn>
                              </p:par>
                            </p:childTnLst>
                          </p:cTn>
                        </p:par>
                        <p:par>
                          <p:cTn id="107" fill="hold">
                            <p:stCondLst>
                              <p:cond delay="500"/>
                            </p:stCondLst>
                            <p:childTnLst>
                              <p:par>
                                <p:cTn id="108" presetID="22" presetClass="entr" presetSubtype="8" fill="hold" nodeType="afterEffect">
                                  <p:stCondLst>
                                    <p:cond delay="0"/>
                                  </p:stCondLst>
                                  <p:childTnLst>
                                    <p:set>
                                      <p:cBhvr>
                                        <p:cTn id="109" dur="1" fill="hold">
                                          <p:stCondLst>
                                            <p:cond delay="0"/>
                                          </p:stCondLst>
                                        </p:cTn>
                                        <p:tgtEl>
                                          <p:spTgt spid="149"/>
                                        </p:tgtEl>
                                        <p:attrNameLst>
                                          <p:attrName>style.visibility</p:attrName>
                                        </p:attrNameLst>
                                      </p:cBhvr>
                                      <p:to>
                                        <p:strVal val="visible"/>
                                      </p:to>
                                    </p:set>
                                    <p:animEffect transition="in" filter="wipe(left)">
                                      <p:cBhvr>
                                        <p:cTn id="110"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utoUpdateAnimBg="0"/>
      <p:bldP spid="146" grpId="0" autoUpdateAnimBg="0"/>
      <p:bldP spid="161" grpId="0" autoUpdateAnimBg="0"/>
      <p:bldP spid="162" grpId="0" autoUpdateAnimBg="0"/>
      <p:bldP spid="174" grpId="0" autoUpdateAnimBg="0"/>
      <p:bldP spid="3" grpId="0"/>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45127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四</a:t>
            </a: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、毕奥萨伐尔定律的应用</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7" name="矩形 16"/>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graphicFrame>
        <p:nvGraphicFramePr>
          <p:cNvPr id="148" name="Object 6"/>
          <p:cNvGraphicFramePr>
            <a:graphicFrameLocks noChangeAspect="1"/>
          </p:cNvGraphicFramePr>
          <p:nvPr/>
        </p:nvGraphicFramePr>
        <p:xfrm>
          <a:off x="659835" y="945035"/>
          <a:ext cx="1444625" cy="722312"/>
        </p:xfrm>
        <a:graphic>
          <a:graphicData uri="http://schemas.openxmlformats.org/presentationml/2006/ole">
            <mc:AlternateContent xmlns:mc="http://schemas.openxmlformats.org/markup-compatibility/2006">
              <mc:Choice xmlns:v="urn:schemas-microsoft-com:vml" Requires="v">
                <p:oleObj spid="_x0000_s44379" name="Equation" r:id="rId1" imgW="13411200" imgH="6705600" progId="Equation.DSMT4">
                  <p:embed/>
                </p:oleObj>
              </mc:Choice>
              <mc:Fallback>
                <p:oleObj name="Equation" r:id="rId1" imgW="13411200" imgH="6705600" progId="Equation.DSMT4">
                  <p:embed/>
                  <p:pic>
                    <p:nvPicPr>
                      <p:cNvPr id="0" name="Object 6"/>
                      <p:cNvPicPr>
                        <a:picLocks noChangeAspect="1" noChangeArrowheads="1"/>
                      </p:cNvPicPr>
                      <p:nvPr/>
                    </p:nvPicPr>
                    <p:blipFill>
                      <a:blip r:embed="rId2"/>
                      <a:srcRect/>
                      <a:stretch>
                        <a:fillRect/>
                      </a:stretch>
                    </p:blipFill>
                    <p:spPr bwMode="auto">
                      <a:xfrm>
                        <a:off x="659835" y="945035"/>
                        <a:ext cx="1444625" cy="722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9" name="Object 7"/>
          <p:cNvGraphicFramePr>
            <a:graphicFrameLocks noChangeAspect="1"/>
          </p:cNvGraphicFramePr>
          <p:nvPr/>
        </p:nvGraphicFramePr>
        <p:xfrm>
          <a:off x="2073755" y="795313"/>
          <a:ext cx="3024187" cy="1022350"/>
        </p:xfrm>
        <a:graphic>
          <a:graphicData uri="http://schemas.openxmlformats.org/presentationml/2006/ole">
            <mc:AlternateContent xmlns:mc="http://schemas.openxmlformats.org/markup-compatibility/2006">
              <mc:Choice xmlns:v="urn:schemas-microsoft-com:vml" Requires="v">
                <p:oleObj spid="_x0000_s44380" name="Equation" r:id="rId3" imgW="1066165" imgH="393700" progId="Equation.DSMT4">
                  <p:embed/>
                </p:oleObj>
              </mc:Choice>
              <mc:Fallback>
                <p:oleObj name="Equation" r:id="rId3" imgW="1066165" imgH="3937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755" y="795313"/>
                        <a:ext cx="3024187"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6" name="矩形 55"/>
          <p:cNvSpPr/>
          <p:nvPr/>
        </p:nvSpPr>
        <p:spPr>
          <a:xfrm>
            <a:off x="5097942" y="959883"/>
            <a:ext cx="906017" cy="523220"/>
          </a:xfrm>
          <a:prstGeom prst="rect">
            <a:avLst/>
          </a:prstGeom>
        </p:spPr>
        <p:txBody>
          <a:bodyPr wrap="none">
            <a:spAutoFit/>
          </a:bodyPr>
          <a:lstStyle/>
          <a:p>
            <a:r>
              <a:rPr lang="zh-CN" altLang="en-US" sz="2800" b="1" smtClean="0"/>
              <a:t>方向</a:t>
            </a:r>
            <a:endParaRPr lang="zh-CN" altLang="en-US" sz="2800" b="1"/>
          </a:p>
        </p:txBody>
      </p:sp>
      <p:grpSp>
        <p:nvGrpSpPr>
          <p:cNvPr id="57" name="Group 56"/>
          <p:cNvGrpSpPr/>
          <p:nvPr/>
        </p:nvGrpSpPr>
        <p:grpSpPr bwMode="auto">
          <a:xfrm>
            <a:off x="6080158" y="1000610"/>
            <a:ext cx="394372" cy="407688"/>
            <a:chOff x="1440" y="1488"/>
            <a:chExt cx="144" cy="144"/>
          </a:xfrm>
        </p:grpSpPr>
        <p:sp>
          <p:nvSpPr>
            <p:cNvPr id="58" name="Oval 57"/>
            <p:cNvSpPr>
              <a:spLocks noChangeArrowheads="1"/>
            </p:cNvSpPr>
            <p:nvPr/>
          </p:nvSpPr>
          <p:spPr bwMode="auto">
            <a:xfrm>
              <a:off x="1440" y="1488"/>
              <a:ext cx="144" cy="144"/>
            </a:xfrm>
            <a:prstGeom prst="ellipse">
              <a:avLst/>
            </a:prstGeom>
            <a:solidFill>
              <a:srgbClr val="FFFFFF"/>
            </a:solidFill>
            <a:ln w="19050">
              <a:solidFill>
                <a:srgbClr val="000000"/>
              </a:solidFill>
              <a:round/>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C00000"/>
                </a:solidFill>
                <a:effectLst/>
                <a:uLnTx/>
                <a:uFillTx/>
                <a:latin typeface="Times New Roman" panose="02020603050405020304" pitchFamily="18" charset="0"/>
                <a:ea typeface="楷体_GB2312" pitchFamily="49" charset="-122"/>
              </a:endParaRPr>
            </a:p>
          </p:txBody>
        </p:sp>
        <p:graphicFrame>
          <p:nvGraphicFramePr>
            <p:cNvPr id="59" name="Object 58"/>
            <p:cNvGraphicFramePr>
              <a:graphicFrameLocks noChangeAspect="1"/>
            </p:cNvGraphicFramePr>
            <p:nvPr/>
          </p:nvGraphicFramePr>
          <p:xfrm>
            <a:off x="1440" y="1488"/>
            <a:ext cx="144" cy="144"/>
          </p:xfrm>
          <a:graphic>
            <a:graphicData uri="http://schemas.openxmlformats.org/presentationml/2006/ole">
              <mc:AlternateContent xmlns:mc="http://schemas.openxmlformats.org/markup-compatibility/2006">
                <mc:Choice xmlns:v="urn:schemas-microsoft-com:vml" Requires="v">
                  <p:oleObj spid="_x0000_s44381" name="Equation" r:id="rId5" imgW="215900" imgH="215900" progId="Equation.DSMT4">
                    <p:embed/>
                  </p:oleObj>
                </mc:Choice>
                <mc:Fallback>
                  <p:oleObj name="Equation" r:id="rId5" imgW="215900" imgH="215900" progId="Equation.DSMT4">
                    <p:embed/>
                    <p:pic>
                      <p:nvPicPr>
                        <p:cNvPr id="0" name="Object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0" y="1488"/>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 name="组合 1"/>
          <p:cNvGrpSpPr/>
          <p:nvPr/>
        </p:nvGrpSpPr>
        <p:grpSpPr>
          <a:xfrm>
            <a:off x="6875253" y="777925"/>
            <a:ext cx="2275455" cy="3659187"/>
            <a:chOff x="6875253" y="777925"/>
            <a:chExt cx="2275455" cy="3659187"/>
          </a:xfrm>
        </p:grpSpPr>
        <p:sp>
          <p:nvSpPr>
            <p:cNvPr id="60" name="Rectangle 2"/>
            <p:cNvSpPr>
              <a:spLocks noChangeArrowheads="1"/>
            </p:cNvSpPr>
            <p:nvPr/>
          </p:nvSpPr>
          <p:spPr bwMode="auto">
            <a:xfrm>
              <a:off x="7465218" y="1379587"/>
              <a:ext cx="179388" cy="2736850"/>
            </a:xfrm>
            <a:prstGeom prst="rect">
              <a:avLst/>
            </a:prstGeom>
            <a:solidFill>
              <a:srgbClr val="FF9900">
                <a:alpha val="32156"/>
              </a:srgbClr>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nvGrpSpPr>
            <p:cNvPr id="61" name="Group 11"/>
            <p:cNvGrpSpPr/>
            <p:nvPr/>
          </p:nvGrpSpPr>
          <p:grpSpPr bwMode="auto">
            <a:xfrm>
              <a:off x="7474743" y="1355775"/>
              <a:ext cx="152400" cy="2773362"/>
              <a:chOff x="480" y="795"/>
              <a:chExt cx="96" cy="1747"/>
            </a:xfrm>
          </p:grpSpPr>
          <p:sp>
            <p:nvSpPr>
              <p:cNvPr id="62" name="Line 12"/>
              <p:cNvSpPr>
                <a:spLocks noChangeShapeType="1"/>
              </p:cNvSpPr>
              <p:nvPr/>
            </p:nvSpPr>
            <p:spPr bwMode="auto">
              <a:xfrm>
                <a:off x="480" y="795"/>
                <a:ext cx="0" cy="1726"/>
              </a:xfrm>
              <a:prstGeom prst="line">
                <a:avLst/>
              </a:prstGeom>
              <a:noFill/>
              <a:ln w="28575">
                <a:solidFill>
                  <a:srgbClr val="660066"/>
                </a:solidFill>
                <a:round/>
              </a:ln>
              <a:extLst>
                <a:ext uri="{909E8E84-426E-40DD-AFC4-6F175D3DCCD1}">
                  <a14:hiddenFill xmlns:a14="http://schemas.microsoft.com/office/drawing/2010/main">
                    <a:noFill/>
                  </a14:hiddenFill>
                </a:ext>
              </a:extLst>
            </p:spPr>
            <p:txBody>
              <a:bodyPr/>
              <a:lstStyle/>
              <a:p>
                <a:pPr eaLnBrk="1" hangingPunct="1">
                  <a:spcBef>
                    <a:spcPct val="20000"/>
                  </a:spcBef>
                </a:pPr>
                <a:endParaRPr kumimoji="1" lang="zh-CN" altLang="en-US" sz="3600" b="1" smtClean="0">
                  <a:solidFill>
                    <a:srgbClr val="FF3300"/>
                  </a:solidFill>
                  <a:latin typeface="Times New Roman" panose="02020603050405020304" pitchFamily="18" charset="0"/>
                  <a:ea typeface="楷体_GB2312" pitchFamily="49" charset="-122"/>
                </a:endParaRPr>
              </a:p>
            </p:txBody>
          </p:sp>
          <p:sp>
            <p:nvSpPr>
              <p:cNvPr id="63" name="Line 13"/>
              <p:cNvSpPr>
                <a:spLocks noChangeShapeType="1"/>
              </p:cNvSpPr>
              <p:nvPr/>
            </p:nvSpPr>
            <p:spPr bwMode="auto">
              <a:xfrm>
                <a:off x="576" y="816"/>
                <a:ext cx="0" cy="1726"/>
              </a:xfrm>
              <a:prstGeom prst="line">
                <a:avLst/>
              </a:prstGeom>
              <a:noFill/>
              <a:ln w="28575">
                <a:solidFill>
                  <a:srgbClr val="660066"/>
                </a:solidFill>
                <a:round/>
              </a:ln>
              <a:extLst>
                <a:ext uri="{909E8E84-426E-40DD-AFC4-6F175D3DCCD1}">
                  <a14:hiddenFill xmlns:a14="http://schemas.microsoft.com/office/drawing/2010/main">
                    <a:noFill/>
                  </a14:hiddenFill>
                </a:ext>
              </a:extLst>
            </p:spPr>
            <p:txBody>
              <a:bodyPr/>
              <a:lstStyle/>
              <a:p>
                <a:pPr eaLnBrk="1" hangingPunct="1">
                  <a:spcBef>
                    <a:spcPct val="20000"/>
                  </a:spcBef>
                </a:pPr>
                <a:endParaRPr kumimoji="1" lang="zh-CN" altLang="en-US" sz="3600" b="1" smtClean="0">
                  <a:solidFill>
                    <a:srgbClr val="FF3300"/>
                  </a:solidFill>
                  <a:latin typeface="Times New Roman" panose="02020603050405020304" pitchFamily="18" charset="0"/>
                  <a:ea typeface="楷体_GB2312" pitchFamily="49" charset="-122"/>
                </a:endParaRPr>
              </a:p>
            </p:txBody>
          </p:sp>
        </p:grpSp>
        <p:sp>
          <p:nvSpPr>
            <p:cNvPr id="64" name="Line 14"/>
            <p:cNvSpPr>
              <a:spLocks noChangeShapeType="1"/>
            </p:cNvSpPr>
            <p:nvPr/>
          </p:nvSpPr>
          <p:spPr bwMode="auto">
            <a:xfrm>
              <a:off x="7474743" y="2712616"/>
              <a:ext cx="1066800" cy="0"/>
            </a:xfrm>
            <a:prstGeom prst="line">
              <a:avLst/>
            </a:prstGeom>
            <a:noFill/>
            <a:ln w="19050">
              <a:solidFill>
                <a:srgbClr val="000000"/>
              </a:solidFill>
              <a:prstDash val="lgDash"/>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65" name="Line 15"/>
            <p:cNvSpPr>
              <a:spLocks noChangeShapeType="1"/>
            </p:cNvSpPr>
            <p:nvPr/>
          </p:nvSpPr>
          <p:spPr bwMode="auto">
            <a:xfrm>
              <a:off x="7615263" y="2019996"/>
              <a:ext cx="926279" cy="690388"/>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66" name="Line 16"/>
            <p:cNvSpPr>
              <a:spLocks noChangeShapeType="1"/>
            </p:cNvSpPr>
            <p:nvPr/>
          </p:nvSpPr>
          <p:spPr bwMode="auto">
            <a:xfrm>
              <a:off x="7538243" y="1355776"/>
              <a:ext cx="1043558" cy="1333154"/>
            </a:xfrm>
            <a:prstGeom prst="line">
              <a:avLst/>
            </a:prstGeom>
            <a:noFill/>
            <a:ln w="22225">
              <a:solidFill>
                <a:srgbClr val="0000FF"/>
              </a:solidFill>
              <a:prstDash val="lgDash"/>
              <a:round/>
            </a:ln>
            <a:extLst>
              <a:ext uri="{909E8E84-426E-40DD-AFC4-6F175D3DCCD1}">
                <a14:hiddenFill xmlns:a14="http://schemas.microsoft.com/office/drawing/2010/main">
                  <a:noFill/>
                </a14:hiddenFill>
              </a:ext>
            </a:extLst>
          </p:spPr>
          <p:txBody>
            <a:bodyPr/>
            <a:lstStyle/>
            <a:p>
              <a:pPr eaLnBrk="1" hangingPunct="1">
                <a:spcBef>
                  <a:spcPct val="20000"/>
                </a:spcBef>
              </a:pPr>
              <a:endParaRPr kumimoji="1" lang="zh-CN" altLang="en-US" sz="3600" b="1" smtClean="0">
                <a:solidFill>
                  <a:srgbClr val="FF3300"/>
                </a:solidFill>
                <a:latin typeface="Times New Roman" panose="02020603050405020304" pitchFamily="18" charset="0"/>
                <a:ea typeface="楷体_GB2312" pitchFamily="49" charset="-122"/>
              </a:endParaRPr>
            </a:p>
          </p:txBody>
        </p:sp>
        <p:sp>
          <p:nvSpPr>
            <p:cNvPr id="67" name="Line 17"/>
            <p:cNvSpPr>
              <a:spLocks noChangeShapeType="1"/>
            </p:cNvSpPr>
            <p:nvPr/>
          </p:nvSpPr>
          <p:spPr bwMode="auto">
            <a:xfrm flipH="1">
              <a:off x="7627143" y="2736304"/>
              <a:ext cx="914399" cy="1370608"/>
            </a:xfrm>
            <a:prstGeom prst="line">
              <a:avLst/>
            </a:prstGeom>
            <a:noFill/>
            <a:ln w="22225">
              <a:solidFill>
                <a:srgbClr val="0000FF"/>
              </a:solidFill>
              <a:prstDash val="lgDash"/>
              <a:round/>
            </a:ln>
            <a:extLst>
              <a:ext uri="{909E8E84-426E-40DD-AFC4-6F175D3DCCD1}">
                <a14:hiddenFill xmlns:a14="http://schemas.microsoft.com/office/drawing/2010/main">
                  <a:noFill/>
                </a14:hiddenFill>
              </a:ext>
            </a:extLst>
          </p:spPr>
          <p:txBody>
            <a:bodyPr/>
            <a:lstStyle/>
            <a:p>
              <a:pPr eaLnBrk="1" hangingPunct="1">
                <a:spcBef>
                  <a:spcPct val="20000"/>
                </a:spcBef>
              </a:pPr>
              <a:endParaRPr kumimoji="1" lang="zh-CN" altLang="en-US" sz="3600" b="1" smtClean="0">
                <a:solidFill>
                  <a:srgbClr val="FF3300"/>
                </a:solidFill>
                <a:latin typeface="Times New Roman" panose="02020603050405020304" pitchFamily="18" charset="0"/>
                <a:ea typeface="楷体_GB2312" pitchFamily="49" charset="-122"/>
              </a:endParaRPr>
            </a:p>
          </p:txBody>
        </p:sp>
        <p:sp>
          <p:nvSpPr>
            <p:cNvPr id="68" name="Line 18"/>
            <p:cNvSpPr>
              <a:spLocks noChangeShapeType="1"/>
            </p:cNvSpPr>
            <p:nvPr/>
          </p:nvSpPr>
          <p:spPr bwMode="auto">
            <a:xfrm flipH="1" flipV="1">
              <a:off x="7539831" y="777925"/>
              <a:ext cx="11112" cy="1958379"/>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69" name="Text Box 19"/>
            <p:cNvSpPr txBox="1">
              <a:spLocks noChangeArrowheads="1"/>
            </p:cNvSpPr>
            <p:nvPr/>
          </p:nvSpPr>
          <p:spPr bwMode="auto">
            <a:xfrm>
              <a:off x="8388708" y="2037928"/>
              <a:ext cx="76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spcBef>
                  <a:spcPct val="50000"/>
                </a:spcBef>
              </a:pPr>
              <a:r>
                <a:rPr lang="en-US" altLang="zh-CN" sz="5400" smtClean="0">
                  <a:solidFill>
                    <a:srgbClr val="FF0066"/>
                  </a:solidFill>
                  <a:ea typeface="宋体" panose="02010600030101010101" pitchFamily="2" charset="-122"/>
                </a:rPr>
                <a:t>.</a:t>
              </a:r>
              <a:r>
                <a:rPr lang="en-US" altLang="zh-CN" sz="2400" i="1" smtClean="0">
                  <a:solidFill>
                    <a:srgbClr val="000000"/>
                  </a:solidFill>
                  <a:ea typeface="宋体" panose="02010600030101010101" pitchFamily="2" charset="-122"/>
                </a:rPr>
                <a:t>P</a:t>
              </a:r>
              <a:endParaRPr lang="en-US" altLang="zh-CN" sz="2400" b="0" i="1" smtClean="0">
                <a:solidFill>
                  <a:srgbClr val="000000"/>
                </a:solidFill>
                <a:ea typeface="宋体" panose="02010600030101010101" pitchFamily="2" charset="-122"/>
              </a:endParaRPr>
            </a:p>
          </p:txBody>
        </p:sp>
        <p:graphicFrame>
          <p:nvGraphicFramePr>
            <p:cNvPr id="70" name="Object 20"/>
            <p:cNvGraphicFramePr>
              <a:graphicFrameLocks noChangeAspect="1"/>
            </p:cNvGraphicFramePr>
            <p:nvPr/>
          </p:nvGraphicFramePr>
          <p:xfrm>
            <a:off x="7719218" y="2330028"/>
            <a:ext cx="381000" cy="417513"/>
          </p:xfrm>
          <a:graphic>
            <a:graphicData uri="http://schemas.openxmlformats.org/presentationml/2006/ole">
              <mc:AlternateContent xmlns:mc="http://schemas.openxmlformats.org/markup-compatibility/2006">
                <mc:Choice xmlns:v="urn:schemas-microsoft-com:vml" Requires="v">
                  <p:oleObj spid="_x0000_s44382" name="Equation" r:id="rId7" imgW="127000" imgH="139700" progId="Equation.DSMT4">
                    <p:embed/>
                  </p:oleObj>
                </mc:Choice>
                <mc:Fallback>
                  <p:oleObj name="Equation" r:id="rId7" imgW="127000" imgH="139700" progId="Equation.DSMT4">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9218" y="2330028"/>
                          <a:ext cx="38100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 name="Text Box 21"/>
            <p:cNvSpPr txBox="1">
              <a:spLocks noChangeArrowheads="1"/>
            </p:cNvSpPr>
            <p:nvPr/>
          </p:nvSpPr>
          <p:spPr bwMode="auto">
            <a:xfrm>
              <a:off x="7069931" y="2433215"/>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spcBef>
                  <a:spcPct val="50000"/>
                </a:spcBef>
              </a:pPr>
              <a:r>
                <a:rPr lang="en-US" altLang="zh-CN" sz="2800" i="1" smtClean="0">
                  <a:solidFill>
                    <a:srgbClr val="000000"/>
                  </a:solidFill>
                  <a:ea typeface="宋体" panose="02010600030101010101" pitchFamily="2" charset="-122"/>
                </a:rPr>
                <a:t>O</a:t>
              </a:r>
              <a:endParaRPr lang="en-US" altLang="zh-CN" sz="2800" i="1" smtClean="0">
                <a:solidFill>
                  <a:srgbClr val="000000"/>
                </a:solidFill>
                <a:ea typeface="宋体" panose="02010600030101010101" pitchFamily="2" charset="-122"/>
              </a:endParaRPr>
            </a:p>
          </p:txBody>
        </p:sp>
        <p:sp>
          <p:nvSpPr>
            <p:cNvPr id="72" name="Text Box 22"/>
            <p:cNvSpPr txBox="1">
              <a:spLocks noChangeArrowheads="1"/>
            </p:cNvSpPr>
            <p:nvPr/>
          </p:nvSpPr>
          <p:spPr bwMode="auto">
            <a:xfrm>
              <a:off x="7172741" y="790625"/>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spcBef>
                  <a:spcPct val="50000"/>
                </a:spcBef>
              </a:pPr>
              <a:r>
                <a:rPr lang="en-US" altLang="zh-CN" sz="2800" i="1" smtClean="0">
                  <a:solidFill>
                    <a:srgbClr val="000000"/>
                  </a:solidFill>
                  <a:ea typeface="宋体" panose="02010600030101010101" pitchFamily="2" charset="-122"/>
                </a:rPr>
                <a:t>y</a:t>
              </a:r>
              <a:endParaRPr lang="en-US" altLang="zh-CN" sz="2800" b="0" i="1" smtClean="0">
                <a:solidFill>
                  <a:srgbClr val="000000"/>
                </a:solidFill>
                <a:ea typeface="宋体" panose="02010600030101010101" pitchFamily="2" charset="-122"/>
              </a:endParaRPr>
            </a:p>
          </p:txBody>
        </p:sp>
        <p:sp>
          <p:nvSpPr>
            <p:cNvPr id="73" name="Text Box 23"/>
            <p:cNvSpPr txBox="1">
              <a:spLocks noChangeArrowheads="1"/>
            </p:cNvSpPr>
            <p:nvPr/>
          </p:nvSpPr>
          <p:spPr bwMode="auto">
            <a:xfrm>
              <a:off x="7127081" y="1921528"/>
              <a:ext cx="30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spcBef>
                  <a:spcPct val="50000"/>
                </a:spcBef>
              </a:pPr>
              <a:r>
                <a:rPr lang="en-US" altLang="zh-CN" sz="2800" i="1" smtClean="0">
                  <a:solidFill>
                    <a:srgbClr val="000000"/>
                  </a:solidFill>
                  <a:ea typeface="宋体" panose="02010600030101010101" pitchFamily="2" charset="-122"/>
                </a:rPr>
                <a:t>l</a:t>
              </a:r>
              <a:endParaRPr lang="en-US" altLang="zh-CN" sz="2800" i="1" smtClean="0">
                <a:solidFill>
                  <a:srgbClr val="000000"/>
                </a:solidFill>
                <a:ea typeface="宋体" panose="02010600030101010101" pitchFamily="2" charset="-122"/>
              </a:endParaRPr>
            </a:p>
          </p:txBody>
        </p:sp>
        <p:grpSp>
          <p:nvGrpSpPr>
            <p:cNvPr id="74" name="Group 24"/>
            <p:cNvGrpSpPr/>
            <p:nvPr/>
          </p:nvGrpSpPr>
          <p:grpSpPr bwMode="auto">
            <a:xfrm>
              <a:off x="7596772" y="1684635"/>
              <a:ext cx="287338" cy="428627"/>
              <a:chOff x="539" y="1728"/>
              <a:chExt cx="181" cy="270"/>
            </a:xfrm>
          </p:grpSpPr>
          <p:sp>
            <p:nvSpPr>
              <p:cNvPr id="75" name="Freeform 25"/>
              <p:cNvSpPr/>
              <p:nvPr/>
            </p:nvSpPr>
            <p:spPr bwMode="auto">
              <a:xfrm>
                <a:off x="539" y="1837"/>
                <a:ext cx="104" cy="161"/>
              </a:xfrm>
              <a:custGeom>
                <a:avLst/>
                <a:gdLst>
                  <a:gd name="T0" fmla="*/ 0 w 96"/>
                  <a:gd name="T1" fmla="*/ 2 h 56"/>
                  <a:gd name="T2" fmla="*/ 2 w 96"/>
                  <a:gd name="T3" fmla="*/ 2 h 56"/>
                  <a:gd name="T4" fmla="*/ 2 w 96"/>
                  <a:gd name="T5" fmla="*/ 2 h 56"/>
                  <a:gd name="T6" fmla="*/ 0 60000 65536"/>
                  <a:gd name="T7" fmla="*/ 0 60000 65536"/>
                  <a:gd name="T8" fmla="*/ 0 60000 65536"/>
                  <a:gd name="T9" fmla="*/ 0 w 96"/>
                  <a:gd name="T10" fmla="*/ 0 h 56"/>
                  <a:gd name="T11" fmla="*/ 96 w 96"/>
                  <a:gd name="T12" fmla="*/ 56 h 56"/>
                </a:gdLst>
                <a:ahLst/>
                <a:cxnLst>
                  <a:cxn ang="T6">
                    <a:pos x="T0" y="T1"/>
                  </a:cxn>
                  <a:cxn ang="T7">
                    <a:pos x="T2" y="T3"/>
                  </a:cxn>
                  <a:cxn ang="T8">
                    <a:pos x="T4" y="T5"/>
                  </a:cxn>
                </a:cxnLst>
                <a:rect l="T9" t="T10" r="T11" b="T12"/>
                <a:pathLst>
                  <a:path w="96" h="56">
                    <a:moveTo>
                      <a:pt x="0" y="8"/>
                    </a:moveTo>
                    <a:cubicBezTo>
                      <a:pt x="16" y="4"/>
                      <a:pt x="32" y="0"/>
                      <a:pt x="48" y="8"/>
                    </a:cubicBezTo>
                    <a:cubicBezTo>
                      <a:pt x="64" y="16"/>
                      <a:pt x="88" y="48"/>
                      <a:pt x="96" y="56"/>
                    </a:cubicBezTo>
                  </a:path>
                </a:pathLst>
              </a:custGeom>
              <a:noFill/>
              <a:ln w="28575" cap="flat" cmpd="sng">
                <a:solidFill>
                  <a:srgbClr val="FF0066"/>
                </a:solidFill>
                <a:prstDash val="solid"/>
                <a:round/>
                <a:headEnd type="none" w="med" len="med"/>
                <a:tailEnd type="none" w="lg" len="lg"/>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76" name="Object 26"/>
              <p:cNvGraphicFramePr>
                <a:graphicFrameLocks noChangeAspect="1"/>
              </p:cNvGraphicFramePr>
              <p:nvPr/>
            </p:nvGraphicFramePr>
            <p:xfrm>
              <a:off x="590" y="1728"/>
              <a:ext cx="130" cy="179"/>
            </p:xfrm>
            <a:graphic>
              <a:graphicData uri="http://schemas.openxmlformats.org/presentationml/2006/ole">
                <mc:AlternateContent xmlns:mc="http://schemas.openxmlformats.org/markup-compatibility/2006">
                  <mc:Choice xmlns:v="urn:schemas-microsoft-com:vml" Requires="v">
                    <p:oleObj spid="_x0000_s44383" name="公式" r:id="rId9" imgW="241300" imgH="317500" progId="Equation.3">
                      <p:embed/>
                    </p:oleObj>
                  </mc:Choice>
                  <mc:Fallback>
                    <p:oleObj name="公式" r:id="rId9" imgW="241300" imgH="317500"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0" y="1728"/>
                            <a:ext cx="130" cy="1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7" name="Object 27"/>
            <p:cNvGraphicFramePr>
              <a:graphicFrameLocks noChangeAspect="1"/>
            </p:cNvGraphicFramePr>
            <p:nvPr/>
          </p:nvGraphicFramePr>
          <p:xfrm>
            <a:off x="7852568" y="1998439"/>
            <a:ext cx="146050" cy="377825"/>
          </p:xfrm>
          <a:graphic>
            <a:graphicData uri="http://schemas.openxmlformats.org/presentationml/2006/ole">
              <mc:AlternateContent xmlns:mc="http://schemas.openxmlformats.org/markup-compatibility/2006">
                <mc:Choice xmlns:v="urn:schemas-microsoft-com:vml" Requires="v">
                  <p:oleObj spid="_x0000_s44384" name="Equation" r:id="rId11" imgW="152400" imgH="190500" progId="Equation.DSMT4">
                    <p:embed/>
                  </p:oleObj>
                </mc:Choice>
                <mc:Fallback>
                  <p:oleObj name="Equation" r:id="rId11" imgW="152400" imgH="190500" progId="Equation.DSMT4">
                    <p:embed/>
                    <p:pic>
                      <p:nvPicPr>
                        <p:cNvPr id="0" name="Object 2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52568" y="1998439"/>
                          <a:ext cx="146050"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8" name="Group 34"/>
            <p:cNvGrpSpPr/>
            <p:nvPr/>
          </p:nvGrpSpPr>
          <p:grpSpPr bwMode="auto">
            <a:xfrm>
              <a:off x="7627143" y="3405237"/>
              <a:ext cx="239713" cy="422275"/>
              <a:chOff x="576" y="2086"/>
              <a:chExt cx="151" cy="266"/>
            </a:xfrm>
          </p:grpSpPr>
          <p:graphicFrame>
            <p:nvGraphicFramePr>
              <p:cNvPr id="79" name="Object 35"/>
              <p:cNvGraphicFramePr>
                <a:graphicFrameLocks noChangeAspect="1"/>
              </p:cNvGraphicFramePr>
              <p:nvPr/>
            </p:nvGraphicFramePr>
            <p:xfrm>
              <a:off x="576" y="2086"/>
              <a:ext cx="151" cy="218"/>
            </p:xfrm>
            <a:graphic>
              <a:graphicData uri="http://schemas.openxmlformats.org/presentationml/2006/ole">
                <mc:AlternateContent xmlns:mc="http://schemas.openxmlformats.org/markup-compatibility/2006">
                  <mc:Choice xmlns:v="urn:schemas-microsoft-com:vml" Requires="v">
                    <p:oleObj spid="_x0000_s44385" name="公式" r:id="rId13" imgW="304800" imgH="419100" progId="Equation.3">
                      <p:embed/>
                    </p:oleObj>
                  </mc:Choice>
                  <mc:Fallback>
                    <p:oleObj name="公式" r:id="rId13" imgW="304800" imgH="419100" progId="Equation.3">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6" y="2086"/>
                            <a:ext cx="151"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 name="Freeform 36"/>
              <p:cNvSpPr/>
              <p:nvPr/>
            </p:nvSpPr>
            <p:spPr bwMode="auto">
              <a:xfrm>
                <a:off x="576" y="2296"/>
                <a:ext cx="96" cy="56"/>
              </a:xfrm>
              <a:custGeom>
                <a:avLst/>
                <a:gdLst>
                  <a:gd name="T0" fmla="*/ 0 w 96"/>
                  <a:gd name="T1" fmla="*/ 8 h 56"/>
                  <a:gd name="T2" fmla="*/ 48 w 96"/>
                  <a:gd name="T3" fmla="*/ 8 h 56"/>
                  <a:gd name="T4" fmla="*/ 96 w 96"/>
                  <a:gd name="T5" fmla="*/ 56 h 56"/>
                  <a:gd name="T6" fmla="*/ 0 60000 65536"/>
                  <a:gd name="T7" fmla="*/ 0 60000 65536"/>
                  <a:gd name="T8" fmla="*/ 0 60000 65536"/>
                  <a:gd name="T9" fmla="*/ 0 w 96"/>
                  <a:gd name="T10" fmla="*/ 0 h 56"/>
                  <a:gd name="T11" fmla="*/ 96 w 96"/>
                  <a:gd name="T12" fmla="*/ 56 h 56"/>
                </a:gdLst>
                <a:ahLst/>
                <a:cxnLst>
                  <a:cxn ang="T6">
                    <a:pos x="T0" y="T1"/>
                  </a:cxn>
                  <a:cxn ang="T7">
                    <a:pos x="T2" y="T3"/>
                  </a:cxn>
                  <a:cxn ang="T8">
                    <a:pos x="T4" y="T5"/>
                  </a:cxn>
                </a:cxnLst>
                <a:rect l="T9" t="T10" r="T11" b="T12"/>
                <a:pathLst>
                  <a:path w="96" h="56">
                    <a:moveTo>
                      <a:pt x="0" y="8"/>
                    </a:moveTo>
                    <a:cubicBezTo>
                      <a:pt x="16" y="4"/>
                      <a:pt x="32" y="0"/>
                      <a:pt x="48" y="8"/>
                    </a:cubicBezTo>
                    <a:cubicBezTo>
                      <a:pt x="64" y="16"/>
                      <a:pt x="80" y="36"/>
                      <a:pt x="96" y="56"/>
                    </a:cubicBezTo>
                  </a:path>
                </a:pathLst>
              </a:custGeom>
              <a:noFill/>
              <a:ln w="28575"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grpSp>
          <p:nvGrpSpPr>
            <p:cNvPr id="81" name="Group 42"/>
            <p:cNvGrpSpPr/>
            <p:nvPr/>
          </p:nvGrpSpPr>
          <p:grpSpPr bwMode="auto">
            <a:xfrm>
              <a:off x="7568028" y="1019225"/>
              <a:ext cx="457200" cy="539750"/>
              <a:chOff x="537" y="624"/>
              <a:chExt cx="288" cy="340"/>
            </a:xfrm>
          </p:grpSpPr>
          <p:graphicFrame>
            <p:nvGraphicFramePr>
              <p:cNvPr id="82" name="Object 43"/>
              <p:cNvGraphicFramePr>
                <a:graphicFrameLocks noChangeAspect="1"/>
              </p:cNvGraphicFramePr>
              <p:nvPr/>
            </p:nvGraphicFramePr>
            <p:xfrm>
              <a:off x="624" y="624"/>
              <a:ext cx="201" cy="255"/>
            </p:xfrm>
            <a:graphic>
              <a:graphicData uri="http://schemas.openxmlformats.org/presentationml/2006/ole">
                <mc:AlternateContent xmlns:mc="http://schemas.openxmlformats.org/markup-compatibility/2006">
                  <mc:Choice xmlns:v="urn:schemas-microsoft-com:vml" Requires="v">
                    <p:oleObj spid="_x0000_s44386" name="公式" r:id="rId15" imgW="177800" imgH="215900" progId="Equation.3">
                      <p:embed/>
                    </p:oleObj>
                  </mc:Choice>
                  <mc:Fallback>
                    <p:oleObj name="公式" r:id="rId15" imgW="177800" imgH="215900" progId="Equation.3">
                      <p:embed/>
                      <p:pic>
                        <p:nvPicPr>
                          <p:cNvPr id="0" name="Object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 y="624"/>
                            <a:ext cx="201"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3" name="Freeform 44"/>
              <p:cNvSpPr/>
              <p:nvPr/>
            </p:nvSpPr>
            <p:spPr bwMode="auto">
              <a:xfrm>
                <a:off x="537" y="772"/>
                <a:ext cx="112" cy="192"/>
              </a:xfrm>
              <a:custGeom>
                <a:avLst/>
                <a:gdLst>
                  <a:gd name="T0" fmla="*/ 0 w 112"/>
                  <a:gd name="T1" fmla="*/ 0 h 192"/>
                  <a:gd name="T2" fmla="*/ 96 w 112"/>
                  <a:gd name="T3" fmla="*/ 48 h 192"/>
                  <a:gd name="T4" fmla="*/ 96 w 112"/>
                  <a:gd name="T5" fmla="*/ 192 h 192"/>
                  <a:gd name="T6" fmla="*/ 0 60000 65536"/>
                  <a:gd name="T7" fmla="*/ 0 60000 65536"/>
                  <a:gd name="T8" fmla="*/ 0 60000 65536"/>
                  <a:gd name="T9" fmla="*/ 0 w 112"/>
                  <a:gd name="T10" fmla="*/ 0 h 192"/>
                  <a:gd name="T11" fmla="*/ 112 w 112"/>
                  <a:gd name="T12" fmla="*/ 192 h 192"/>
                </a:gdLst>
                <a:ahLst/>
                <a:cxnLst>
                  <a:cxn ang="T6">
                    <a:pos x="T0" y="T1"/>
                  </a:cxn>
                  <a:cxn ang="T7">
                    <a:pos x="T2" y="T3"/>
                  </a:cxn>
                  <a:cxn ang="T8">
                    <a:pos x="T4" y="T5"/>
                  </a:cxn>
                </a:cxnLst>
                <a:rect l="T9" t="T10" r="T11" b="T12"/>
                <a:pathLst>
                  <a:path w="112" h="192">
                    <a:moveTo>
                      <a:pt x="0" y="0"/>
                    </a:moveTo>
                    <a:cubicBezTo>
                      <a:pt x="40" y="8"/>
                      <a:pt x="80" y="16"/>
                      <a:pt x="96" y="48"/>
                    </a:cubicBezTo>
                    <a:cubicBezTo>
                      <a:pt x="112" y="80"/>
                      <a:pt x="96" y="168"/>
                      <a:pt x="96" y="192"/>
                    </a:cubicBezTo>
                  </a:path>
                </a:pathLst>
              </a:custGeom>
              <a:noFill/>
              <a:ln w="28575"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grpSp>
          <p:nvGrpSpPr>
            <p:cNvPr id="84" name="Group 47"/>
            <p:cNvGrpSpPr/>
            <p:nvPr/>
          </p:nvGrpSpPr>
          <p:grpSpPr bwMode="auto">
            <a:xfrm>
              <a:off x="7246143" y="3903712"/>
              <a:ext cx="304800" cy="533400"/>
              <a:chOff x="336" y="2400"/>
              <a:chExt cx="192" cy="336"/>
            </a:xfrm>
          </p:grpSpPr>
          <p:sp>
            <p:nvSpPr>
              <p:cNvPr id="85" name="Line 48"/>
              <p:cNvSpPr>
                <a:spLocks noChangeShapeType="1"/>
              </p:cNvSpPr>
              <p:nvPr/>
            </p:nvSpPr>
            <p:spPr bwMode="auto">
              <a:xfrm flipV="1">
                <a:off x="528" y="2400"/>
                <a:ext cx="0" cy="288"/>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wrap="none" anchor="ctr"/>
              <a:lstStyle/>
              <a:p>
                <a:pPr eaLnBrk="1" hangingPunct="1">
                  <a:spcBef>
                    <a:spcPct val="20000"/>
                  </a:spcBef>
                </a:pPr>
                <a:endParaRPr kumimoji="1" lang="zh-CN" altLang="en-US" sz="3600" b="1" smtClean="0">
                  <a:solidFill>
                    <a:srgbClr val="FF3300"/>
                  </a:solidFill>
                  <a:latin typeface="Times New Roman" panose="02020603050405020304" pitchFamily="18" charset="0"/>
                  <a:ea typeface="楷体_GB2312" pitchFamily="49" charset="-122"/>
                </a:endParaRPr>
              </a:p>
            </p:txBody>
          </p:sp>
          <p:sp>
            <p:nvSpPr>
              <p:cNvPr id="86" name="Text Box 49"/>
              <p:cNvSpPr txBox="1">
                <a:spLocks noChangeArrowheads="1"/>
              </p:cNvSpPr>
              <p:nvPr/>
            </p:nvSpPr>
            <p:spPr bwMode="auto">
              <a:xfrm>
                <a:off x="336" y="2448"/>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r>
                  <a:rPr lang="en-US" altLang="zh-CN" sz="2400" i="1" smtClean="0">
                    <a:solidFill>
                      <a:srgbClr val="000000"/>
                    </a:solidFill>
                    <a:ea typeface="宋体" panose="02010600030101010101" pitchFamily="2" charset="-122"/>
                  </a:rPr>
                  <a:t>I</a:t>
                </a:r>
                <a:endParaRPr lang="en-US" altLang="zh-CN" sz="2800" i="1" smtClean="0">
                  <a:solidFill>
                    <a:srgbClr val="000000"/>
                  </a:solidFill>
                  <a:ea typeface="宋体" panose="02010600030101010101" pitchFamily="2" charset="-122"/>
                </a:endParaRPr>
              </a:p>
            </p:txBody>
          </p:sp>
        </p:grpSp>
        <p:grpSp>
          <p:nvGrpSpPr>
            <p:cNvPr id="87" name="Group 56"/>
            <p:cNvGrpSpPr/>
            <p:nvPr/>
          </p:nvGrpSpPr>
          <p:grpSpPr bwMode="auto">
            <a:xfrm>
              <a:off x="8465343" y="2304256"/>
              <a:ext cx="228600" cy="228600"/>
              <a:chOff x="1440" y="1488"/>
              <a:chExt cx="144" cy="144"/>
            </a:xfrm>
          </p:grpSpPr>
          <p:sp>
            <p:nvSpPr>
              <p:cNvPr id="88" name="Oval 57"/>
              <p:cNvSpPr>
                <a:spLocks noChangeArrowheads="1"/>
              </p:cNvSpPr>
              <p:nvPr/>
            </p:nvSpPr>
            <p:spPr bwMode="auto">
              <a:xfrm>
                <a:off x="1440" y="1488"/>
                <a:ext cx="144" cy="144"/>
              </a:xfrm>
              <a:prstGeom prst="ellipse">
                <a:avLst/>
              </a:prstGeom>
              <a:solidFill>
                <a:srgbClr val="FFFFFF"/>
              </a:solidFill>
              <a:ln w="19050">
                <a:solidFill>
                  <a:srgbClr val="000000"/>
                </a:solidFill>
                <a:round/>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89" name="Object 58"/>
              <p:cNvGraphicFramePr>
                <a:graphicFrameLocks noChangeAspect="1"/>
              </p:cNvGraphicFramePr>
              <p:nvPr/>
            </p:nvGraphicFramePr>
            <p:xfrm>
              <a:off x="1440" y="1488"/>
              <a:ext cx="144" cy="144"/>
            </p:xfrm>
            <a:graphic>
              <a:graphicData uri="http://schemas.openxmlformats.org/presentationml/2006/ole">
                <mc:AlternateContent xmlns:mc="http://schemas.openxmlformats.org/markup-compatibility/2006">
                  <mc:Choice xmlns:v="urn:schemas-microsoft-com:vml" Requires="v">
                    <p:oleObj spid="_x0000_s44387" name="公式" r:id="rId17" imgW="215900" imgH="215900" progId="Equation.3">
                      <p:embed/>
                    </p:oleObj>
                  </mc:Choice>
                  <mc:Fallback>
                    <p:oleObj name="公式" r:id="rId17" imgW="215900" imgH="215900" progId="Equation.3">
                      <p:embed/>
                      <p:pic>
                        <p:nvPicPr>
                          <p:cNvPr id="0" name="Object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0" y="1488"/>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0" name="Group 59"/>
            <p:cNvGrpSpPr/>
            <p:nvPr/>
          </p:nvGrpSpPr>
          <p:grpSpPr bwMode="auto">
            <a:xfrm>
              <a:off x="6875253" y="1560378"/>
              <a:ext cx="750887" cy="495300"/>
              <a:chOff x="343" y="3408"/>
              <a:chExt cx="473" cy="312"/>
            </a:xfrm>
          </p:grpSpPr>
          <p:grpSp>
            <p:nvGrpSpPr>
              <p:cNvPr id="91" name="Group 60"/>
              <p:cNvGrpSpPr/>
              <p:nvPr/>
            </p:nvGrpSpPr>
            <p:grpSpPr bwMode="auto">
              <a:xfrm>
                <a:off x="696" y="3456"/>
                <a:ext cx="120" cy="230"/>
                <a:chOff x="480" y="1872"/>
                <a:chExt cx="96" cy="192"/>
              </a:xfrm>
            </p:grpSpPr>
            <p:sp>
              <p:nvSpPr>
                <p:cNvPr id="93" name="Rectangle 61"/>
                <p:cNvSpPr>
                  <a:spLocks noChangeArrowheads="1"/>
                </p:cNvSpPr>
                <p:nvPr/>
              </p:nvSpPr>
              <p:spPr bwMode="auto">
                <a:xfrm>
                  <a:off x="480" y="1872"/>
                  <a:ext cx="96" cy="192"/>
                </a:xfrm>
                <a:prstGeom prst="rect">
                  <a:avLst/>
                </a:prstGeom>
                <a:solidFill>
                  <a:srgbClr val="3333CC"/>
                </a:solidFill>
                <a:ln w="9525">
                  <a:solidFill>
                    <a:srgbClr val="000000"/>
                  </a:solidFill>
                  <a:miter lim="800000"/>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94" name="Line 62"/>
                <p:cNvSpPr>
                  <a:spLocks noChangeShapeType="1"/>
                </p:cNvSpPr>
                <p:nvPr/>
              </p:nvSpPr>
              <p:spPr bwMode="auto">
                <a:xfrm flipV="1">
                  <a:off x="528" y="1872"/>
                  <a:ext cx="0" cy="188"/>
                </a:xfrm>
                <a:prstGeom prst="line">
                  <a:avLst/>
                </a:prstGeom>
                <a:noFill/>
                <a:ln w="19050">
                  <a:solidFill>
                    <a:srgbClr val="FFFFFF"/>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graphicFrame>
            <p:nvGraphicFramePr>
              <p:cNvPr id="92" name="Object 63"/>
              <p:cNvGraphicFramePr>
                <a:graphicFrameLocks noChangeAspect="1"/>
              </p:cNvGraphicFramePr>
              <p:nvPr/>
            </p:nvGraphicFramePr>
            <p:xfrm>
              <a:off x="343" y="3408"/>
              <a:ext cx="367" cy="312"/>
            </p:xfrm>
            <a:graphic>
              <a:graphicData uri="http://schemas.openxmlformats.org/presentationml/2006/ole">
                <mc:AlternateContent xmlns:mc="http://schemas.openxmlformats.org/markup-compatibility/2006">
                  <mc:Choice xmlns:v="urn:schemas-microsoft-com:vml" Requires="v">
                    <p:oleObj spid="_x0000_s44388" name="Equation" r:id="rId18" imgW="212090" imgH="179705" progId="Equation.DSMT4">
                      <p:embed/>
                    </p:oleObj>
                  </mc:Choice>
                  <mc:Fallback>
                    <p:oleObj name="Equation" r:id="rId18" imgW="212090" imgH="179705" progId="Equation.DSMT4">
                      <p:embed/>
                      <p:pic>
                        <p:nvPicPr>
                          <p:cNvPr id="0" name="Object 6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43" y="3408"/>
                            <a:ext cx="367"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96" name="Object 8"/>
          <p:cNvGraphicFramePr>
            <a:graphicFrameLocks noChangeAspect="1"/>
          </p:cNvGraphicFramePr>
          <p:nvPr/>
        </p:nvGraphicFramePr>
        <p:xfrm>
          <a:off x="2322355" y="1846478"/>
          <a:ext cx="1897063" cy="454025"/>
        </p:xfrm>
        <a:graphic>
          <a:graphicData uri="http://schemas.openxmlformats.org/presentationml/2006/ole">
            <mc:AlternateContent xmlns:mc="http://schemas.openxmlformats.org/markup-compatibility/2006">
              <mc:Choice xmlns:v="urn:schemas-microsoft-com:vml" Requires="v">
                <p:oleObj spid="_x0000_s44389" name="Equation" r:id="rId20" imgW="735965" imgH="177800" progId="Equation.DSMT4">
                  <p:embed/>
                </p:oleObj>
              </mc:Choice>
              <mc:Fallback>
                <p:oleObj name="Equation" r:id="rId20" imgW="735965" imgH="177800" progId="Equation.DSMT4">
                  <p:embed/>
                  <p:pic>
                    <p:nvPicPr>
                      <p:cNvPr id="0" name="Object 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322355" y="1846478"/>
                        <a:ext cx="1897063"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 name="Object 9"/>
          <p:cNvGraphicFramePr>
            <a:graphicFrameLocks noChangeAspect="1"/>
          </p:cNvGraphicFramePr>
          <p:nvPr/>
        </p:nvGraphicFramePr>
        <p:xfrm>
          <a:off x="2225518" y="2246528"/>
          <a:ext cx="2266950" cy="928687"/>
        </p:xfrm>
        <a:graphic>
          <a:graphicData uri="http://schemas.openxmlformats.org/presentationml/2006/ole">
            <mc:AlternateContent xmlns:mc="http://schemas.openxmlformats.org/markup-compatibility/2006">
              <mc:Choice xmlns:v="urn:schemas-microsoft-com:vml" Requires="v">
                <p:oleObj spid="_x0000_s44390" name="Equation" r:id="rId22" imgW="888365" imgH="393700" progId="Equation.DSMT4">
                  <p:embed/>
                </p:oleObj>
              </mc:Choice>
              <mc:Fallback>
                <p:oleObj name="Equation" r:id="rId22" imgW="888365" imgH="393700" progId="Equation.DSMT4">
                  <p:embed/>
                  <p:pic>
                    <p:nvPicPr>
                      <p:cNvPr id="0" name="Object 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225518" y="2246528"/>
                        <a:ext cx="2266950" cy="928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 name="Object 10"/>
          <p:cNvGraphicFramePr>
            <a:graphicFrameLocks noChangeAspect="1"/>
          </p:cNvGraphicFramePr>
          <p:nvPr/>
        </p:nvGraphicFramePr>
        <p:xfrm>
          <a:off x="2369980" y="3245065"/>
          <a:ext cx="1808163" cy="442913"/>
        </p:xfrm>
        <a:graphic>
          <a:graphicData uri="http://schemas.openxmlformats.org/presentationml/2006/ole">
            <mc:AlternateContent xmlns:mc="http://schemas.openxmlformats.org/markup-compatibility/2006">
              <mc:Choice xmlns:v="urn:schemas-microsoft-com:vml" Requires="v">
                <p:oleObj spid="_x0000_s44391" name="Equation" r:id="rId24" imgW="723265" imgH="177800" progId="Equation.DSMT4">
                  <p:embed/>
                </p:oleObj>
              </mc:Choice>
              <mc:Fallback>
                <p:oleObj name="Equation" r:id="rId24" imgW="723265" imgH="177800" progId="Equation.DSMT4">
                  <p:embed/>
                  <p:pic>
                    <p:nvPicPr>
                      <p:cNvPr id="0" name="Object 1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369980" y="3245065"/>
                        <a:ext cx="1808163"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 name="AutoShape 64"/>
          <p:cNvSpPr/>
          <p:nvPr/>
        </p:nvSpPr>
        <p:spPr bwMode="auto">
          <a:xfrm>
            <a:off x="1969930" y="1941728"/>
            <a:ext cx="304800" cy="1676400"/>
          </a:xfrm>
          <a:prstGeom prst="leftBrace">
            <a:avLst>
              <a:gd name="adj1" fmla="val 45833"/>
              <a:gd name="adj2" fmla="val 50000"/>
            </a:avLst>
          </a:prstGeom>
          <a:noFill/>
          <a:ln w="25400">
            <a:solidFill>
              <a:srgbClr val="FF33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00" name="Text Box 67"/>
          <p:cNvSpPr txBox="1">
            <a:spLocks noChangeArrowheads="1"/>
          </p:cNvSpPr>
          <p:nvPr/>
        </p:nvSpPr>
        <p:spPr bwMode="auto">
          <a:xfrm>
            <a:off x="1036480" y="2288587"/>
            <a:ext cx="100806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r>
              <a:rPr lang="zh-CN" altLang="en-US" sz="2800" smtClean="0">
                <a:solidFill>
                  <a:srgbClr val="000000"/>
                </a:solidFill>
                <a:ea typeface="宋体" panose="02010600030101010101" pitchFamily="2" charset="-122"/>
              </a:rPr>
              <a:t>统一变量</a:t>
            </a:r>
            <a:endParaRPr lang="zh-CN" altLang="en-US" sz="2800" smtClean="0">
              <a:solidFill>
                <a:srgbClr val="000000"/>
              </a:solidFill>
              <a:ea typeface="宋体" panose="02010600030101010101" pitchFamily="2" charset="-122"/>
            </a:endParaRPr>
          </a:p>
        </p:txBody>
      </p:sp>
      <p:graphicFrame>
        <p:nvGraphicFramePr>
          <p:cNvPr id="101" name="Object 41"/>
          <p:cNvGraphicFramePr>
            <a:graphicFrameLocks noChangeAspect="1"/>
          </p:cNvGraphicFramePr>
          <p:nvPr/>
        </p:nvGraphicFramePr>
        <p:xfrm>
          <a:off x="1226482" y="4993348"/>
          <a:ext cx="3528392" cy="1011173"/>
        </p:xfrm>
        <a:graphic>
          <a:graphicData uri="http://schemas.openxmlformats.org/presentationml/2006/ole">
            <mc:AlternateContent xmlns:mc="http://schemas.openxmlformats.org/markup-compatibility/2006">
              <mc:Choice xmlns:v="urn:schemas-microsoft-com:vml" Requires="v">
                <p:oleObj spid="_x0000_s44392" name="Equation" r:id="rId26" imgW="1371600" imgH="393700" progId="Equation.DSMT4">
                  <p:embed/>
                </p:oleObj>
              </mc:Choice>
              <mc:Fallback>
                <p:oleObj name="Equation" r:id="rId26" imgW="1371600" imgH="393700" progId="Equation.DSMT4">
                  <p:embed/>
                  <p:pic>
                    <p:nvPicPr>
                      <p:cNvPr id="0" name="Object 4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26482" y="4993348"/>
                        <a:ext cx="3528392" cy="1011173"/>
                      </a:xfrm>
                      <a:prstGeom prst="rect">
                        <a:avLst/>
                      </a:prstGeom>
                      <a:noFill/>
                      <a:ln>
                        <a:noFill/>
                      </a:ln>
                      <a:effectLst/>
                    </p:spPr>
                  </p:pic>
                </p:oleObj>
              </mc:Fallback>
            </mc:AlternateContent>
          </a:graphicData>
        </a:graphic>
      </p:graphicFrame>
      <p:graphicFrame>
        <p:nvGraphicFramePr>
          <p:cNvPr id="102" name="Object 66"/>
          <p:cNvGraphicFramePr>
            <a:graphicFrameLocks noChangeAspect="1"/>
          </p:cNvGraphicFramePr>
          <p:nvPr/>
        </p:nvGraphicFramePr>
        <p:xfrm>
          <a:off x="509833" y="3548154"/>
          <a:ext cx="4840363" cy="1532076"/>
        </p:xfrm>
        <a:graphic>
          <a:graphicData uri="http://schemas.openxmlformats.org/presentationml/2006/ole">
            <mc:AlternateContent xmlns:mc="http://schemas.openxmlformats.org/markup-compatibility/2006">
              <mc:Choice xmlns:v="urn:schemas-microsoft-com:vml" Requires="v">
                <p:oleObj spid="_x0000_s44393" name="Equation" r:id="rId28" imgW="1803400" imgH="571500" progId="Equation.DSMT4">
                  <p:embed/>
                </p:oleObj>
              </mc:Choice>
              <mc:Fallback>
                <p:oleObj name="Equation" r:id="rId28" imgW="1803400" imgH="571500" progId="Equation.DSMT4">
                  <p:embed/>
                  <p:pic>
                    <p:nvPicPr>
                      <p:cNvPr id="0" name="Object 66"/>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509833" y="3548154"/>
                        <a:ext cx="4840363" cy="1532076"/>
                      </a:xfrm>
                      <a:prstGeom prst="rect">
                        <a:avLst/>
                      </a:prstGeom>
                      <a:noFill/>
                      <a:ln>
                        <a:noFill/>
                      </a:ln>
                      <a:effectLst/>
                    </p:spPr>
                  </p:pic>
                </p:oleObj>
              </mc:Fallback>
            </mc:AlternateContent>
          </a:graphicData>
        </a:graphic>
      </p:graphicFrame>
      <p:sp>
        <p:nvSpPr>
          <p:cNvPr id="108" name="矩形 107"/>
          <p:cNvSpPr/>
          <p:nvPr/>
        </p:nvSpPr>
        <p:spPr>
          <a:xfrm>
            <a:off x="524135" y="5962903"/>
            <a:ext cx="5955476" cy="523220"/>
          </a:xfrm>
          <a:prstGeom prst="rect">
            <a:avLst/>
          </a:prstGeom>
        </p:spPr>
        <p:txBody>
          <a:bodyPr wrap="none">
            <a:spAutoFit/>
          </a:bodyPr>
          <a:lstStyle/>
          <a:p>
            <a:r>
              <a:rPr lang="zh-CN" altLang="en-US" sz="2800" b="1" smtClean="0"/>
              <a:t>方向：电流与</a:t>
            </a:r>
            <a:r>
              <a:rPr lang="zh-CN" altLang="en-US" sz="2800" b="1"/>
              <a:t>磁</a:t>
            </a:r>
            <a:r>
              <a:rPr lang="zh-CN" altLang="en-US" sz="2800" b="1" smtClean="0"/>
              <a:t>场满足右手螺旋关系</a:t>
            </a:r>
            <a:endParaRPr lang="zh-CN" altLang="en-US" sz="2800" b="1"/>
          </a:p>
        </p:txBody>
      </p:sp>
      <p:pic>
        <p:nvPicPr>
          <p:cNvPr id="109" name="图片 108"/>
          <p:cNvPicPr>
            <a:picLocks noChangeAspect="1"/>
          </p:cNvPicPr>
          <p:nvPr/>
        </p:nvPicPr>
        <p:blipFill rotWithShape="1">
          <a:blip r:embed="rId30" cstate="print">
            <a:extLst>
              <a:ext uri="{28A0092B-C50C-407E-A947-70E740481C1C}">
                <a14:useLocalDpi xmlns:a14="http://schemas.microsoft.com/office/drawing/2010/main" val="0"/>
              </a:ext>
            </a:extLst>
          </a:blip>
          <a:srcRect r="2805"/>
          <a:stretch>
            <a:fillRect/>
          </a:stretch>
        </p:blipFill>
        <p:spPr>
          <a:xfrm>
            <a:off x="6489176" y="4762637"/>
            <a:ext cx="1894795" cy="1722556"/>
          </a:xfrm>
          <a:prstGeom prst="rect">
            <a:avLst/>
          </a:prstGeom>
        </p:spPr>
      </p:pic>
      <p:sp>
        <p:nvSpPr>
          <p:cNvPr id="6" name="灯片编号占位符 5"/>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chemeClr val="accent3">
                    <a:lumMod val="50000"/>
                  </a:schemeClr>
                </a:solidFill>
                <a:latin typeface="Times New Roman" panose="02020603050405020304" pitchFamily="18" charset="0"/>
                <a:cs typeface="Times New Roman" panose="02020603050405020304" pitchFamily="18" charset="0"/>
              </a:rPr>
            </a:fld>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iterate type="lt">
                                    <p:tmPct val="100000"/>
                                  </p:iterate>
                                  <p:childTnLst>
                                    <p:set>
                                      <p:cBhvr>
                                        <p:cTn id="6" dur="1" fill="hold">
                                          <p:stCondLst>
                                            <p:cond delay="0"/>
                                          </p:stCondLst>
                                        </p:cTn>
                                        <p:tgtEl>
                                          <p:spTgt spid="100"/>
                                        </p:tgtEl>
                                        <p:attrNameLst>
                                          <p:attrName>style.visibility</p:attrName>
                                        </p:attrNameLst>
                                      </p:cBhvr>
                                      <p:to>
                                        <p:strVal val="visible"/>
                                      </p:to>
                                    </p:set>
                                    <p:anim calcmode="lin" valueType="num">
                                      <p:cBhvr>
                                        <p:cTn id="7" dur="75" fill="hold"/>
                                        <p:tgtEl>
                                          <p:spTgt spid="100"/>
                                        </p:tgtEl>
                                        <p:attrNameLst>
                                          <p:attrName>ppt_x</p:attrName>
                                        </p:attrNameLst>
                                      </p:cBhvr>
                                      <p:tavLst>
                                        <p:tav tm="0">
                                          <p:val>
                                            <p:strVal val="#ppt_x"/>
                                          </p:val>
                                        </p:tav>
                                        <p:tav tm="100000">
                                          <p:val>
                                            <p:strVal val="#ppt_x"/>
                                          </p:val>
                                        </p:tav>
                                      </p:tavLst>
                                    </p:anim>
                                    <p:anim calcmode="lin" valueType="num">
                                      <p:cBhvr>
                                        <p:cTn id="8" dur="75" fill="hold"/>
                                        <p:tgtEl>
                                          <p:spTgt spid="100"/>
                                        </p:tgtEl>
                                        <p:attrNameLst>
                                          <p:attrName>ppt_y</p:attrName>
                                        </p:attrNameLst>
                                      </p:cBhvr>
                                      <p:tavLst>
                                        <p:tav tm="0">
                                          <p:val>
                                            <p:strVal val="#ppt_y-#ppt_h/2"/>
                                          </p:val>
                                        </p:tav>
                                        <p:tav tm="100000">
                                          <p:val>
                                            <p:strVal val="#ppt_y"/>
                                          </p:val>
                                        </p:tav>
                                      </p:tavLst>
                                    </p:anim>
                                    <p:anim calcmode="lin" valueType="num">
                                      <p:cBhvr>
                                        <p:cTn id="9" dur="75" fill="hold"/>
                                        <p:tgtEl>
                                          <p:spTgt spid="100"/>
                                        </p:tgtEl>
                                        <p:attrNameLst>
                                          <p:attrName>ppt_w</p:attrName>
                                        </p:attrNameLst>
                                      </p:cBhvr>
                                      <p:tavLst>
                                        <p:tav tm="0">
                                          <p:val>
                                            <p:strVal val="#ppt_w"/>
                                          </p:val>
                                        </p:tav>
                                        <p:tav tm="100000">
                                          <p:val>
                                            <p:strVal val="#ppt_w"/>
                                          </p:val>
                                        </p:tav>
                                      </p:tavLst>
                                    </p:anim>
                                    <p:anim calcmode="lin" valueType="num">
                                      <p:cBhvr>
                                        <p:cTn id="10" dur="75" fill="hold"/>
                                        <p:tgtEl>
                                          <p:spTgt spid="100"/>
                                        </p:tgtEl>
                                        <p:attrNameLst>
                                          <p:attrName>ppt_h</p:attrName>
                                        </p:attrNameLst>
                                      </p:cBhvr>
                                      <p:tavLst>
                                        <p:tav tm="0">
                                          <p:val>
                                            <p:fltVal val="0"/>
                                          </p:val>
                                        </p:tav>
                                        <p:tav tm="100000">
                                          <p:val>
                                            <p:strVal val="#ppt_h"/>
                                          </p:val>
                                        </p:tav>
                                      </p:tavLst>
                                    </p:anim>
                                  </p:childTnLst>
                                </p:cTn>
                              </p:par>
                            </p:childTnLst>
                          </p:cTn>
                        </p:par>
                        <p:par>
                          <p:cTn id="11" fill="hold">
                            <p:stCondLst>
                              <p:cond delay="300"/>
                            </p:stCondLst>
                            <p:childTnLst>
                              <p:par>
                                <p:cTn id="12" presetID="16" presetClass="entr" presetSubtype="42" fill="hold" grpId="0" nodeType="afterEffect">
                                  <p:stCondLst>
                                    <p:cond delay="0"/>
                                  </p:stCondLst>
                                  <p:childTnLst>
                                    <p:set>
                                      <p:cBhvr>
                                        <p:cTn id="13" dur="1" fill="hold">
                                          <p:stCondLst>
                                            <p:cond delay="0"/>
                                          </p:stCondLst>
                                        </p:cTn>
                                        <p:tgtEl>
                                          <p:spTgt spid="99"/>
                                        </p:tgtEl>
                                        <p:attrNameLst>
                                          <p:attrName>style.visibility</p:attrName>
                                        </p:attrNameLst>
                                      </p:cBhvr>
                                      <p:to>
                                        <p:strVal val="visible"/>
                                      </p:to>
                                    </p:set>
                                    <p:animEffect transition="in" filter="barn(outHorizontal)">
                                      <p:cBhvr>
                                        <p:cTn id="14" dur="500"/>
                                        <p:tgtEl>
                                          <p:spTgt spid="99"/>
                                        </p:tgtEl>
                                      </p:cBhvr>
                                    </p:animEffect>
                                  </p:childTnLst>
                                </p:cTn>
                              </p:par>
                            </p:childTnLst>
                          </p:cTn>
                        </p:par>
                        <p:par>
                          <p:cTn id="15" fill="hold">
                            <p:stCondLst>
                              <p:cond delay="800"/>
                            </p:stCondLst>
                            <p:childTnLst>
                              <p:par>
                                <p:cTn id="16" presetID="17" presetClass="entr" presetSubtype="8" fill="hold" nodeType="afterEffect">
                                  <p:stCondLst>
                                    <p:cond delay="0"/>
                                  </p:stCondLst>
                                  <p:childTnLst>
                                    <p:set>
                                      <p:cBhvr>
                                        <p:cTn id="17" dur="1" fill="hold">
                                          <p:stCondLst>
                                            <p:cond delay="0"/>
                                          </p:stCondLst>
                                        </p:cTn>
                                        <p:tgtEl>
                                          <p:spTgt spid="96"/>
                                        </p:tgtEl>
                                        <p:attrNameLst>
                                          <p:attrName>style.visibility</p:attrName>
                                        </p:attrNameLst>
                                      </p:cBhvr>
                                      <p:to>
                                        <p:strVal val="visible"/>
                                      </p:to>
                                    </p:set>
                                    <p:anim calcmode="lin" valueType="num">
                                      <p:cBhvr>
                                        <p:cTn id="18" dur="500" fill="hold"/>
                                        <p:tgtEl>
                                          <p:spTgt spid="96"/>
                                        </p:tgtEl>
                                        <p:attrNameLst>
                                          <p:attrName>ppt_x</p:attrName>
                                        </p:attrNameLst>
                                      </p:cBhvr>
                                      <p:tavLst>
                                        <p:tav tm="0">
                                          <p:val>
                                            <p:strVal val="#ppt_x-#ppt_w/2"/>
                                          </p:val>
                                        </p:tav>
                                        <p:tav tm="100000">
                                          <p:val>
                                            <p:strVal val="#ppt_x"/>
                                          </p:val>
                                        </p:tav>
                                      </p:tavLst>
                                    </p:anim>
                                    <p:anim calcmode="lin" valueType="num">
                                      <p:cBhvr>
                                        <p:cTn id="19" dur="500" fill="hold"/>
                                        <p:tgtEl>
                                          <p:spTgt spid="96"/>
                                        </p:tgtEl>
                                        <p:attrNameLst>
                                          <p:attrName>ppt_y</p:attrName>
                                        </p:attrNameLst>
                                      </p:cBhvr>
                                      <p:tavLst>
                                        <p:tav tm="0">
                                          <p:val>
                                            <p:strVal val="#ppt_y"/>
                                          </p:val>
                                        </p:tav>
                                        <p:tav tm="100000">
                                          <p:val>
                                            <p:strVal val="#ppt_y"/>
                                          </p:val>
                                        </p:tav>
                                      </p:tavLst>
                                    </p:anim>
                                    <p:anim calcmode="lin" valueType="num">
                                      <p:cBhvr>
                                        <p:cTn id="20" dur="500" fill="hold"/>
                                        <p:tgtEl>
                                          <p:spTgt spid="96"/>
                                        </p:tgtEl>
                                        <p:attrNameLst>
                                          <p:attrName>ppt_w</p:attrName>
                                        </p:attrNameLst>
                                      </p:cBhvr>
                                      <p:tavLst>
                                        <p:tav tm="0">
                                          <p:val>
                                            <p:fltVal val="0"/>
                                          </p:val>
                                        </p:tav>
                                        <p:tav tm="100000">
                                          <p:val>
                                            <p:strVal val="#ppt_w"/>
                                          </p:val>
                                        </p:tav>
                                      </p:tavLst>
                                    </p:anim>
                                    <p:anim calcmode="lin" valueType="num">
                                      <p:cBhvr>
                                        <p:cTn id="21" dur="500" fill="hold"/>
                                        <p:tgtEl>
                                          <p:spTgt spid="96"/>
                                        </p:tgtEl>
                                        <p:attrNameLst>
                                          <p:attrName>ppt_h</p:attrName>
                                        </p:attrNameLst>
                                      </p:cBhvr>
                                      <p:tavLst>
                                        <p:tav tm="0">
                                          <p:val>
                                            <p:strVal val="#ppt_h"/>
                                          </p:val>
                                        </p:tav>
                                        <p:tav tm="100000">
                                          <p:val>
                                            <p:strVal val="#ppt_h"/>
                                          </p:val>
                                        </p:tav>
                                      </p:tavLst>
                                    </p:anim>
                                  </p:childTnLst>
                                </p:cTn>
                              </p:par>
                            </p:childTnLst>
                          </p:cTn>
                        </p:par>
                        <p:par>
                          <p:cTn id="22" fill="hold">
                            <p:stCondLst>
                              <p:cond delay="1300"/>
                            </p:stCondLst>
                            <p:childTnLst>
                              <p:par>
                                <p:cTn id="23" presetID="22" presetClass="entr" presetSubtype="8" fill="hold" nodeType="afterEffect">
                                  <p:stCondLst>
                                    <p:cond delay="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500"/>
                                        <p:tgtEl>
                                          <p:spTgt spid="97"/>
                                        </p:tgtEl>
                                      </p:cBhvr>
                                    </p:animEffect>
                                  </p:childTnLst>
                                </p:cTn>
                              </p:par>
                            </p:childTnLst>
                          </p:cTn>
                        </p:par>
                        <p:par>
                          <p:cTn id="26" fill="hold">
                            <p:stCondLst>
                              <p:cond delay="1800"/>
                            </p:stCondLst>
                            <p:childTnLst>
                              <p:par>
                                <p:cTn id="27" presetID="12" presetClass="entr" presetSubtype="2" fill="hold" nodeType="afterEffect">
                                  <p:stCondLst>
                                    <p:cond delay="0"/>
                                  </p:stCondLst>
                                  <p:childTnLst>
                                    <p:set>
                                      <p:cBhvr>
                                        <p:cTn id="28" dur="1" fill="hold">
                                          <p:stCondLst>
                                            <p:cond delay="0"/>
                                          </p:stCondLst>
                                        </p:cTn>
                                        <p:tgtEl>
                                          <p:spTgt spid="98"/>
                                        </p:tgtEl>
                                        <p:attrNameLst>
                                          <p:attrName>style.visibility</p:attrName>
                                        </p:attrNameLst>
                                      </p:cBhvr>
                                      <p:to>
                                        <p:strVal val="visible"/>
                                      </p:to>
                                    </p:set>
                                    <p:animEffect transition="in" filter="slide(fromRight)">
                                      <p:cBhvr>
                                        <p:cTn id="29" dur="500"/>
                                        <p:tgtEl>
                                          <p:spTgt spid="98"/>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102"/>
                                        </p:tgtEl>
                                        <p:attrNameLst>
                                          <p:attrName>style.visibility</p:attrName>
                                        </p:attrNameLst>
                                      </p:cBhvr>
                                      <p:to>
                                        <p:strVal val="visible"/>
                                      </p:to>
                                    </p:set>
                                    <p:animEffect transition="in" filter="slide(fromBottom)">
                                      <p:cBhvr>
                                        <p:cTn id="34" dur="500"/>
                                        <p:tgtEl>
                                          <p:spTgt spid="102"/>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8" fill="hold" nodeType="clickEffect">
                                  <p:stCondLst>
                                    <p:cond delay="0"/>
                                  </p:stCondLst>
                                  <p:childTnLst>
                                    <p:set>
                                      <p:cBhvr>
                                        <p:cTn id="38" dur="1" fill="hold">
                                          <p:stCondLst>
                                            <p:cond delay="0"/>
                                          </p:stCondLst>
                                        </p:cTn>
                                        <p:tgtEl>
                                          <p:spTgt spid="101"/>
                                        </p:tgtEl>
                                        <p:attrNameLst>
                                          <p:attrName>style.visibility</p:attrName>
                                        </p:attrNameLst>
                                      </p:cBhvr>
                                      <p:to>
                                        <p:strVal val="visible"/>
                                      </p:to>
                                    </p:set>
                                    <p:anim calcmode="lin" valueType="num">
                                      <p:cBhvr>
                                        <p:cTn id="39" dur="500" fill="hold"/>
                                        <p:tgtEl>
                                          <p:spTgt spid="101"/>
                                        </p:tgtEl>
                                        <p:attrNameLst>
                                          <p:attrName>ppt_x</p:attrName>
                                        </p:attrNameLst>
                                      </p:cBhvr>
                                      <p:tavLst>
                                        <p:tav tm="0">
                                          <p:val>
                                            <p:strVal val="#ppt_x-#ppt_w/2"/>
                                          </p:val>
                                        </p:tav>
                                        <p:tav tm="100000">
                                          <p:val>
                                            <p:strVal val="#ppt_x"/>
                                          </p:val>
                                        </p:tav>
                                      </p:tavLst>
                                    </p:anim>
                                    <p:anim calcmode="lin" valueType="num">
                                      <p:cBhvr>
                                        <p:cTn id="40" dur="500" fill="hold"/>
                                        <p:tgtEl>
                                          <p:spTgt spid="101"/>
                                        </p:tgtEl>
                                        <p:attrNameLst>
                                          <p:attrName>ppt_y</p:attrName>
                                        </p:attrNameLst>
                                      </p:cBhvr>
                                      <p:tavLst>
                                        <p:tav tm="0">
                                          <p:val>
                                            <p:strVal val="#ppt_y"/>
                                          </p:val>
                                        </p:tav>
                                        <p:tav tm="100000">
                                          <p:val>
                                            <p:strVal val="#ppt_y"/>
                                          </p:val>
                                        </p:tav>
                                      </p:tavLst>
                                    </p:anim>
                                    <p:anim calcmode="lin" valueType="num">
                                      <p:cBhvr>
                                        <p:cTn id="41" dur="500" fill="hold"/>
                                        <p:tgtEl>
                                          <p:spTgt spid="101"/>
                                        </p:tgtEl>
                                        <p:attrNameLst>
                                          <p:attrName>ppt_w</p:attrName>
                                        </p:attrNameLst>
                                      </p:cBhvr>
                                      <p:tavLst>
                                        <p:tav tm="0">
                                          <p:val>
                                            <p:fltVal val="0"/>
                                          </p:val>
                                        </p:tav>
                                        <p:tav tm="100000">
                                          <p:val>
                                            <p:strVal val="#ppt_w"/>
                                          </p:val>
                                        </p:tav>
                                      </p:tavLst>
                                    </p:anim>
                                    <p:anim calcmode="lin" valueType="num">
                                      <p:cBhvr>
                                        <p:cTn id="42" dur="500" fill="hold"/>
                                        <p:tgtEl>
                                          <p:spTgt spid="101"/>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8"/>
                                        </p:tgtEl>
                                        <p:attrNameLst>
                                          <p:attrName>style.visibility</p:attrName>
                                        </p:attrNameLst>
                                      </p:cBhvr>
                                      <p:to>
                                        <p:strVal val="visible"/>
                                      </p:to>
                                    </p:set>
                                    <p:anim calcmode="lin" valueType="num">
                                      <p:cBhvr additive="base">
                                        <p:cTn id="47" dur="500" fill="hold"/>
                                        <p:tgtEl>
                                          <p:spTgt spid="108"/>
                                        </p:tgtEl>
                                        <p:attrNameLst>
                                          <p:attrName>ppt_x</p:attrName>
                                        </p:attrNameLst>
                                      </p:cBhvr>
                                      <p:tavLst>
                                        <p:tav tm="0">
                                          <p:val>
                                            <p:strVal val="#ppt_x"/>
                                          </p:val>
                                        </p:tav>
                                        <p:tav tm="100000">
                                          <p:val>
                                            <p:strVal val="#ppt_x"/>
                                          </p:val>
                                        </p:tav>
                                      </p:tavLst>
                                    </p:anim>
                                    <p:anim calcmode="lin" valueType="num">
                                      <p:cBhvr additive="base">
                                        <p:cTn id="48"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9"/>
                                        </p:tgtEl>
                                        <p:attrNameLst>
                                          <p:attrName>style.visibility</p:attrName>
                                        </p:attrNameLst>
                                      </p:cBhvr>
                                      <p:to>
                                        <p:strVal val="visible"/>
                                      </p:to>
                                    </p:set>
                                    <p:anim calcmode="lin" valueType="num">
                                      <p:cBhvr additive="base">
                                        <p:cTn id="53" dur="500" fill="hold"/>
                                        <p:tgtEl>
                                          <p:spTgt spid="109"/>
                                        </p:tgtEl>
                                        <p:attrNameLst>
                                          <p:attrName>ppt_x</p:attrName>
                                        </p:attrNameLst>
                                      </p:cBhvr>
                                      <p:tavLst>
                                        <p:tav tm="0">
                                          <p:val>
                                            <p:strVal val="#ppt_x"/>
                                          </p:val>
                                        </p:tav>
                                        <p:tav tm="100000">
                                          <p:val>
                                            <p:strVal val="#ppt_x"/>
                                          </p:val>
                                        </p:tav>
                                      </p:tavLst>
                                    </p:anim>
                                    <p:anim calcmode="lin" valueType="num">
                                      <p:cBhvr additive="base">
                                        <p:cTn id="54"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ldLvl="0" animBg="1"/>
      <p:bldP spid="100" grpId="0" autoUpdateAnimBg="0"/>
      <p:bldP spid="10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45127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四</a:t>
            </a: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、毕奥萨伐尔定律的应用</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7" name="矩形 16"/>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graphicFrame>
        <p:nvGraphicFramePr>
          <p:cNvPr id="101" name="Object 41"/>
          <p:cNvGraphicFramePr>
            <a:graphicFrameLocks noChangeAspect="1"/>
          </p:cNvGraphicFramePr>
          <p:nvPr/>
        </p:nvGraphicFramePr>
        <p:xfrm>
          <a:off x="539552" y="873968"/>
          <a:ext cx="3887787" cy="1011237"/>
        </p:xfrm>
        <a:graphic>
          <a:graphicData uri="http://schemas.openxmlformats.org/presentationml/2006/ole">
            <mc:AlternateContent xmlns:mc="http://schemas.openxmlformats.org/markup-compatibility/2006">
              <mc:Choice xmlns:v="urn:schemas-microsoft-com:vml" Requires="v">
                <p:oleObj spid="_x0000_s45265" name="Equation" r:id="rId1" imgW="36271200" imgH="9448800" progId="Equation.DSMT4">
                  <p:embed/>
                </p:oleObj>
              </mc:Choice>
              <mc:Fallback>
                <p:oleObj name="Equation" r:id="rId1" imgW="36271200" imgH="9448800" progId="Equation.DSMT4">
                  <p:embed/>
                  <p:pic>
                    <p:nvPicPr>
                      <p:cNvPr id="0" name="Object 41"/>
                      <p:cNvPicPr>
                        <a:picLocks noChangeAspect="1" noChangeArrowheads="1"/>
                      </p:cNvPicPr>
                      <p:nvPr/>
                    </p:nvPicPr>
                    <p:blipFill>
                      <a:blip r:embed="rId2"/>
                      <a:srcRect/>
                      <a:stretch>
                        <a:fillRect/>
                      </a:stretch>
                    </p:blipFill>
                    <p:spPr bwMode="auto">
                      <a:xfrm>
                        <a:off x="539552" y="873968"/>
                        <a:ext cx="3887787" cy="1011237"/>
                      </a:xfrm>
                      <a:prstGeom prst="rect">
                        <a:avLst/>
                      </a:prstGeom>
                      <a:noFill/>
                      <a:ln>
                        <a:noFill/>
                      </a:ln>
                      <a:effectLst/>
                    </p:spPr>
                  </p:pic>
                </p:oleObj>
              </mc:Fallback>
            </mc:AlternateContent>
          </a:graphicData>
        </a:graphic>
      </p:graphicFrame>
      <p:sp>
        <p:nvSpPr>
          <p:cNvPr id="145" name="Text Box 9"/>
          <p:cNvSpPr txBox="1">
            <a:spLocks noChangeArrowheads="1"/>
          </p:cNvSpPr>
          <p:nvPr/>
        </p:nvSpPr>
        <p:spPr bwMode="auto">
          <a:xfrm>
            <a:off x="248748" y="1932753"/>
            <a:ext cx="4075155"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457200" marR="0" lvl="0" indent="-457200" defTabSz="91440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800" b="1" i="0" u="none" strike="noStrike" kern="0" cap="none" spc="0" normalizeH="0" baseline="0" noProof="0" smtClean="0">
                <a:ln>
                  <a:noFill/>
                </a:ln>
                <a:solidFill>
                  <a:srgbClr val="7030A0"/>
                </a:solidFill>
                <a:effectLst/>
                <a:uLnTx/>
                <a:uFillTx/>
                <a:latin typeface="宋体" panose="02010600030101010101" pitchFamily="2" charset="-122"/>
                <a:ea typeface="宋体" panose="02010600030101010101" pitchFamily="2" charset="-122"/>
              </a:rPr>
              <a:t>讨论</a:t>
            </a:r>
            <a:r>
              <a:rPr kumimoji="1" lang="en-US" altLang="zh-CN" sz="2800" b="1" i="0" u="none" strike="noStrike" kern="0" cap="none" spc="0" normalizeH="0" baseline="0" noProof="0" smtClean="0">
                <a:ln>
                  <a:noFill/>
                </a:ln>
                <a:solidFill>
                  <a:srgbClr val="7030A0"/>
                </a:solidFill>
                <a:effectLst/>
                <a:uLnTx/>
                <a:uFillTx/>
                <a:latin typeface="宋体" panose="02010600030101010101" pitchFamily="2" charset="-122"/>
                <a:ea typeface="宋体" panose="02010600030101010101" pitchFamily="2" charset="-122"/>
              </a:rPr>
              <a:t>1. </a:t>
            </a:r>
            <a:r>
              <a:rPr kumimoji="1" lang="zh-CN" altLang="en-US" sz="2800" b="1" i="0" u="none" strike="noStrike" kern="0" cap="none" spc="0" normalizeH="0" baseline="0" noProof="0" smtClean="0">
                <a:ln>
                  <a:noFill/>
                </a:ln>
                <a:solidFill>
                  <a:srgbClr val="7030A0"/>
                </a:solidFill>
                <a:effectLst/>
                <a:uLnTx/>
                <a:uFillTx/>
                <a:latin typeface="宋体" panose="02010600030101010101" pitchFamily="2" charset="-122"/>
                <a:ea typeface="宋体" panose="02010600030101010101" pitchFamily="2" charset="-122"/>
              </a:rPr>
              <a:t>无限长直电流</a:t>
            </a:r>
            <a:endParaRPr kumimoji="1" lang="zh-CN" altLang="en-US" sz="2800" b="1" i="0" u="none" strike="noStrike" kern="0" cap="none" spc="0" normalizeH="0" baseline="0" noProof="0" smtClean="0">
              <a:ln>
                <a:noFill/>
              </a:ln>
              <a:solidFill>
                <a:srgbClr val="7030A0"/>
              </a:solidFill>
              <a:effectLst/>
              <a:uLnTx/>
              <a:uFillTx/>
              <a:latin typeface="宋体" panose="02010600030101010101" pitchFamily="2" charset="-122"/>
              <a:ea typeface="宋体" panose="02010600030101010101" pitchFamily="2" charset="-122"/>
            </a:endParaRPr>
          </a:p>
        </p:txBody>
      </p:sp>
      <p:graphicFrame>
        <p:nvGraphicFramePr>
          <p:cNvPr id="146" name="Object 10"/>
          <p:cNvGraphicFramePr>
            <a:graphicFrameLocks noChangeAspect="1"/>
          </p:cNvGraphicFramePr>
          <p:nvPr/>
        </p:nvGraphicFramePr>
        <p:xfrm>
          <a:off x="933344" y="2670792"/>
          <a:ext cx="1747837" cy="1011238"/>
        </p:xfrm>
        <a:graphic>
          <a:graphicData uri="http://schemas.openxmlformats.org/presentationml/2006/ole">
            <mc:AlternateContent xmlns:mc="http://schemas.openxmlformats.org/markup-compatibility/2006">
              <mc:Choice xmlns:v="urn:schemas-microsoft-com:vml" Requires="v">
                <p:oleObj spid="_x0000_s45266" name="公式" r:id="rId3" imgW="571500" imgH="406400" progId="Equation.3">
                  <p:embed/>
                </p:oleObj>
              </mc:Choice>
              <mc:Fallback>
                <p:oleObj name="公式" r:id="rId3" imgW="571500" imgH="4064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344" y="2670792"/>
                        <a:ext cx="1747837" cy="1011238"/>
                      </a:xfrm>
                      <a:prstGeom prst="rect">
                        <a:avLst/>
                      </a:prstGeom>
                      <a:solidFill>
                        <a:srgbClr val="FFFFCC"/>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7" name="Object 11"/>
          <p:cNvGraphicFramePr>
            <a:graphicFrameLocks noChangeAspect="1"/>
          </p:cNvGraphicFramePr>
          <p:nvPr/>
        </p:nvGraphicFramePr>
        <p:xfrm>
          <a:off x="4427339" y="1957518"/>
          <a:ext cx="2635250" cy="536575"/>
        </p:xfrm>
        <a:graphic>
          <a:graphicData uri="http://schemas.openxmlformats.org/presentationml/2006/ole">
            <mc:AlternateContent xmlns:mc="http://schemas.openxmlformats.org/markup-compatibility/2006">
              <mc:Choice xmlns:v="urn:schemas-microsoft-com:vml" Requires="v">
                <p:oleObj spid="_x0000_s45267" name="公式" r:id="rId5" imgW="1116965" imgH="215900" progId="Equation.3">
                  <p:embed/>
                </p:oleObj>
              </mc:Choice>
              <mc:Fallback>
                <p:oleObj name="公式" r:id="rId5" imgW="1116965" imgH="2159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7339" y="1957518"/>
                        <a:ext cx="2635250"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0" name="Group 12"/>
          <p:cNvGrpSpPr/>
          <p:nvPr/>
        </p:nvGrpSpPr>
        <p:grpSpPr bwMode="auto">
          <a:xfrm>
            <a:off x="5998825" y="4361725"/>
            <a:ext cx="2842868" cy="2001241"/>
            <a:chOff x="2639" y="1002"/>
            <a:chExt cx="2613" cy="1716"/>
          </a:xfrm>
        </p:grpSpPr>
        <p:grpSp>
          <p:nvGrpSpPr>
            <p:cNvPr id="151" name="Group 13"/>
            <p:cNvGrpSpPr/>
            <p:nvPr/>
          </p:nvGrpSpPr>
          <p:grpSpPr bwMode="auto">
            <a:xfrm>
              <a:off x="2639" y="1002"/>
              <a:ext cx="2613" cy="1716"/>
              <a:chOff x="2639" y="1002"/>
              <a:chExt cx="2613" cy="1716"/>
            </a:xfrm>
          </p:grpSpPr>
          <p:sp>
            <p:nvSpPr>
              <p:cNvPr id="154" name="Rectangle 14"/>
              <p:cNvSpPr>
                <a:spLocks noChangeArrowheads="1"/>
              </p:cNvSpPr>
              <p:nvPr/>
            </p:nvSpPr>
            <p:spPr bwMode="auto">
              <a:xfrm>
                <a:off x="2639" y="1002"/>
                <a:ext cx="2613" cy="1716"/>
              </a:xfrm>
              <a:prstGeom prst="rect">
                <a:avLst/>
              </a:prstGeom>
              <a:solidFill>
                <a:srgbClr val="FFFFFF"/>
              </a:solidFill>
              <a:ln w="38100">
                <a:solidFill>
                  <a:srgbClr val="00CC99"/>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nvGrpSpPr>
              <p:cNvPr id="155" name="Group 15"/>
              <p:cNvGrpSpPr/>
              <p:nvPr/>
            </p:nvGrpSpPr>
            <p:grpSpPr bwMode="auto">
              <a:xfrm>
                <a:off x="2717" y="1069"/>
                <a:ext cx="2380" cy="1327"/>
                <a:chOff x="2717" y="1069"/>
                <a:chExt cx="2380" cy="1327"/>
              </a:xfrm>
            </p:grpSpPr>
            <p:sp>
              <p:nvSpPr>
                <p:cNvPr id="157" name="Oval 16"/>
                <p:cNvSpPr>
                  <a:spLocks noChangeArrowheads="1"/>
                </p:cNvSpPr>
                <p:nvPr/>
              </p:nvSpPr>
              <p:spPr bwMode="auto">
                <a:xfrm>
                  <a:off x="3818" y="1848"/>
                  <a:ext cx="156" cy="59"/>
                </a:xfrm>
                <a:prstGeom prst="ellipse">
                  <a:avLst/>
                </a:prstGeom>
                <a:noFill/>
                <a:ln w="38100">
                  <a:solidFill>
                    <a:srgbClr val="FF33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58" name="Oval 17"/>
                <p:cNvSpPr>
                  <a:spLocks noChangeArrowheads="1"/>
                </p:cNvSpPr>
                <p:nvPr/>
              </p:nvSpPr>
              <p:spPr bwMode="auto">
                <a:xfrm>
                  <a:off x="3662" y="1776"/>
                  <a:ext cx="446" cy="215"/>
                </a:xfrm>
                <a:prstGeom prst="ellipse">
                  <a:avLst/>
                </a:prstGeom>
                <a:noFill/>
                <a:ln w="38100">
                  <a:solidFill>
                    <a:srgbClr val="FF33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59" name="Oval 18"/>
                <p:cNvSpPr>
                  <a:spLocks noChangeArrowheads="1"/>
                </p:cNvSpPr>
                <p:nvPr/>
              </p:nvSpPr>
              <p:spPr bwMode="auto">
                <a:xfrm>
                  <a:off x="3451" y="1693"/>
                  <a:ext cx="879" cy="393"/>
                </a:xfrm>
                <a:prstGeom prst="ellipse">
                  <a:avLst/>
                </a:prstGeom>
                <a:noFill/>
                <a:ln w="38100">
                  <a:solidFill>
                    <a:srgbClr val="FF33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60" name="Oval 19"/>
                <p:cNvSpPr>
                  <a:spLocks noChangeArrowheads="1"/>
                </p:cNvSpPr>
                <p:nvPr/>
              </p:nvSpPr>
              <p:spPr bwMode="auto">
                <a:xfrm>
                  <a:off x="3162" y="1490"/>
                  <a:ext cx="1424" cy="787"/>
                </a:xfrm>
                <a:prstGeom prst="ellipse">
                  <a:avLst/>
                </a:prstGeom>
                <a:noFill/>
                <a:ln w="38100">
                  <a:solidFill>
                    <a:srgbClr val="FF3300"/>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61" name="Line 20"/>
                <p:cNvSpPr>
                  <a:spLocks noChangeShapeType="1"/>
                </p:cNvSpPr>
                <p:nvPr/>
              </p:nvSpPr>
              <p:spPr bwMode="auto">
                <a:xfrm flipV="1">
                  <a:off x="4318" y="2122"/>
                  <a:ext cx="67" cy="48"/>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62" name="Line 21"/>
                <p:cNvSpPr>
                  <a:spLocks noChangeShapeType="1"/>
                </p:cNvSpPr>
                <p:nvPr/>
              </p:nvSpPr>
              <p:spPr bwMode="auto">
                <a:xfrm flipV="1">
                  <a:off x="4196" y="1979"/>
                  <a:ext cx="67" cy="48"/>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63" name="Line 22"/>
                <p:cNvSpPr>
                  <a:spLocks noChangeShapeType="1"/>
                </p:cNvSpPr>
                <p:nvPr/>
              </p:nvSpPr>
              <p:spPr bwMode="auto">
                <a:xfrm flipV="1">
                  <a:off x="4074" y="1896"/>
                  <a:ext cx="66" cy="47"/>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64" name="Line 23"/>
                <p:cNvSpPr>
                  <a:spLocks noChangeShapeType="1"/>
                </p:cNvSpPr>
                <p:nvPr/>
              </p:nvSpPr>
              <p:spPr bwMode="auto">
                <a:xfrm flipV="1">
                  <a:off x="3940" y="1871"/>
                  <a:ext cx="34" cy="25"/>
                </a:xfrm>
                <a:prstGeom prst="line">
                  <a:avLst/>
                </a:prstGeom>
                <a:noFill/>
                <a:ln w="9525">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65" name="AutoShape 24"/>
                <p:cNvSpPr>
                  <a:spLocks noChangeArrowheads="1"/>
                </p:cNvSpPr>
                <p:nvPr/>
              </p:nvSpPr>
              <p:spPr bwMode="auto">
                <a:xfrm>
                  <a:off x="2717" y="1371"/>
                  <a:ext cx="2380" cy="1025"/>
                </a:xfrm>
                <a:prstGeom prst="parallelogram">
                  <a:avLst>
                    <a:gd name="adj" fmla="val 58049"/>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166" name="Object 25"/>
                <p:cNvGraphicFramePr>
                  <a:graphicFrameLocks noChangeAspect="1"/>
                </p:cNvGraphicFramePr>
                <p:nvPr/>
              </p:nvGraphicFramePr>
              <p:xfrm>
                <a:off x="4004" y="1069"/>
                <a:ext cx="175" cy="245"/>
              </p:xfrm>
              <a:graphic>
                <a:graphicData uri="http://schemas.openxmlformats.org/presentationml/2006/ole">
                  <mc:AlternateContent xmlns:mc="http://schemas.openxmlformats.org/markup-compatibility/2006">
                    <mc:Choice xmlns:v="urn:schemas-microsoft-com:vml" Requires="v">
                      <p:oleObj spid="_x0000_s45268" name="公式" r:id="rId7" imgW="127000" imgH="165100" progId="Equation.3">
                        <p:embed/>
                      </p:oleObj>
                    </mc:Choice>
                    <mc:Fallback>
                      <p:oleObj name="公式" r:id="rId7" imgW="127000" imgH="165100" progId="Equation.3">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04" y="1069"/>
                              <a:ext cx="175"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7" name="Object 26"/>
                <p:cNvGraphicFramePr>
                  <a:graphicFrameLocks noChangeAspect="1"/>
                </p:cNvGraphicFramePr>
                <p:nvPr/>
              </p:nvGraphicFramePr>
              <p:xfrm>
                <a:off x="4303" y="1736"/>
                <a:ext cx="249" cy="329"/>
              </p:xfrm>
              <a:graphic>
                <a:graphicData uri="http://schemas.openxmlformats.org/presentationml/2006/ole">
                  <mc:AlternateContent xmlns:mc="http://schemas.openxmlformats.org/markup-compatibility/2006">
                    <mc:Choice xmlns:v="urn:schemas-microsoft-com:vml" Requires="v">
                      <p:oleObj spid="_x0000_s45269" name="公式" r:id="rId9" imgW="165100" imgH="203200" progId="Equation.3">
                        <p:embed/>
                      </p:oleObj>
                    </mc:Choice>
                    <mc:Fallback>
                      <p:oleObj name="公式" r:id="rId9" imgW="165100" imgH="203200" progId="Equation.3">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3" y="1736"/>
                              <a:ext cx="249"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6" name="Line 27"/>
              <p:cNvSpPr>
                <a:spLocks noChangeShapeType="1"/>
              </p:cNvSpPr>
              <p:nvPr/>
            </p:nvSpPr>
            <p:spPr bwMode="auto">
              <a:xfrm flipV="1">
                <a:off x="3896" y="1085"/>
                <a:ext cx="0" cy="806"/>
              </a:xfrm>
              <a:prstGeom prst="line">
                <a:avLst/>
              </a:prstGeom>
              <a:noFill/>
              <a:ln w="38100">
                <a:solidFill>
                  <a:srgbClr val="3333CC"/>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sp>
          <p:nvSpPr>
            <p:cNvPr id="152" name="Line 28"/>
            <p:cNvSpPr>
              <a:spLocks noChangeShapeType="1"/>
            </p:cNvSpPr>
            <p:nvPr/>
          </p:nvSpPr>
          <p:spPr bwMode="auto">
            <a:xfrm>
              <a:off x="3898" y="1880"/>
              <a:ext cx="0" cy="518"/>
            </a:xfrm>
            <a:prstGeom prst="line">
              <a:avLst/>
            </a:prstGeom>
            <a:noFill/>
            <a:ln w="38100">
              <a:solidFill>
                <a:srgbClr val="3333CC"/>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53" name="Line 29"/>
            <p:cNvSpPr>
              <a:spLocks noChangeShapeType="1"/>
            </p:cNvSpPr>
            <p:nvPr/>
          </p:nvSpPr>
          <p:spPr bwMode="auto">
            <a:xfrm flipH="1">
              <a:off x="3898" y="2398"/>
              <a:ext cx="0" cy="234"/>
            </a:xfrm>
            <a:prstGeom prst="line">
              <a:avLst/>
            </a:prstGeom>
            <a:noFill/>
            <a:ln w="38100">
              <a:solidFill>
                <a:srgbClr val="3333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grpSp>
        <p:nvGrpSpPr>
          <p:cNvPr id="4" name="组合 3"/>
          <p:cNvGrpSpPr/>
          <p:nvPr/>
        </p:nvGrpSpPr>
        <p:grpSpPr>
          <a:xfrm>
            <a:off x="6948264" y="661951"/>
            <a:ext cx="2080777" cy="3659187"/>
            <a:chOff x="7069931" y="777925"/>
            <a:chExt cx="2080777" cy="3659187"/>
          </a:xfrm>
        </p:grpSpPr>
        <p:sp>
          <p:nvSpPr>
            <p:cNvPr id="168" name="Rectangle 2"/>
            <p:cNvSpPr>
              <a:spLocks noChangeArrowheads="1"/>
            </p:cNvSpPr>
            <p:nvPr/>
          </p:nvSpPr>
          <p:spPr bwMode="auto">
            <a:xfrm>
              <a:off x="7465218" y="1379587"/>
              <a:ext cx="179388" cy="2736850"/>
            </a:xfrm>
            <a:prstGeom prst="rect">
              <a:avLst/>
            </a:prstGeom>
            <a:solidFill>
              <a:srgbClr val="FF9900">
                <a:alpha val="32156"/>
              </a:srgbClr>
            </a:solidFill>
            <a:ln>
              <a:noFill/>
            </a:ln>
            <a:extLs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nvGrpSpPr>
            <p:cNvPr id="169" name="Group 11"/>
            <p:cNvGrpSpPr/>
            <p:nvPr/>
          </p:nvGrpSpPr>
          <p:grpSpPr bwMode="auto">
            <a:xfrm>
              <a:off x="7474743" y="1355775"/>
              <a:ext cx="152400" cy="2773362"/>
              <a:chOff x="480" y="795"/>
              <a:chExt cx="96" cy="1747"/>
            </a:xfrm>
          </p:grpSpPr>
          <p:sp>
            <p:nvSpPr>
              <p:cNvPr id="170" name="Line 12"/>
              <p:cNvSpPr>
                <a:spLocks noChangeShapeType="1"/>
              </p:cNvSpPr>
              <p:nvPr/>
            </p:nvSpPr>
            <p:spPr bwMode="auto">
              <a:xfrm>
                <a:off x="480" y="795"/>
                <a:ext cx="0" cy="1726"/>
              </a:xfrm>
              <a:prstGeom prst="line">
                <a:avLst/>
              </a:prstGeom>
              <a:noFill/>
              <a:ln w="28575">
                <a:solidFill>
                  <a:srgbClr val="660066"/>
                </a:solidFill>
                <a:round/>
              </a:ln>
              <a:extLst>
                <a:ext uri="{909E8E84-426E-40DD-AFC4-6F175D3DCCD1}">
                  <a14:hiddenFill xmlns:a14="http://schemas.microsoft.com/office/drawing/2010/main">
                    <a:noFill/>
                  </a14:hiddenFill>
                </a:ext>
              </a:extLst>
            </p:spPr>
            <p:txBody>
              <a:bodyPr/>
              <a:lstStyle/>
              <a:p>
                <a:pPr eaLnBrk="1" hangingPunct="1">
                  <a:spcBef>
                    <a:spcPct val="20000"/>
                  </a:spcBef>
                </a:pPr>
                <a:endParaRPr kumimoji="1" lang="zh-CN" altLang="en-US" sz="3600" b="1" smtClean="0">
                  <a:solidFill>
                    <a:srgbClr val="FF3300"/>
                  </a:solidFill>
                  <a:latin typeface="Times New Roman" panose="02020603050405020304" pitchFamily="18" charset="0"/>
                  <a:ea typeface="楷体_GB2312" pitchFamily="49" charset="-122"/>
                </a:endParaRPr>
              </a:p>
            </p:txBody>
          </p:sp>
          <p:sp>
            <p:nvSpPr>
              <p:cNvPr id="171" name="Line 13"/>
              <p:cNvSpPr>
                <a:spLocks noChangeShapeType="1"/>
              </p:cNvSpPr>
              <p:nvPr/>
            </p:nvSpPr>
            <p:spPr bwMode="auto">
              <a:xfrm>
                <a:off x="576" y="816"/>
                <a:ext cx="0" cy="1726"/>
              </a:xfrm>
              <a:prstGeom prst="line">
                <a:avLst/>
              </a:prstGeom>
              <a:noFill/>
              <a:ln w="28575">
                <a:solidFill>
                  <a:srgbClr val="660066"/>
                </a:solidFill>
                <a:round/>
              </a:ln>
              <a:extLst>
                <a:ext uri="{909E8E84-426E-40DD-AFC4-6F175D3DCCD1}">
                  <a14:hiddenFill xmlns:a14="http://schemas.microsoft.com/office/drawing/2010/main">
                    <a:noFill/>
                  </a14:hiddenFill>
                </a:ext>
              </a:extLst>
            </p:spPr>
            <p:txBody>
              <a:bodyPr/>
              <a:lstStyle/>
              <a:p>
                <a:pPr eaLnBrk="1" hangingPunct="1">
                  <a:spcBef>
                    <a:spcPct val="20000"/>
                  </a:spcBef>
                </a:pPr>
                <a:endParaRPr kumimoji="1" lang="zh-CN" altLang="en-US" sz="3600" b="1" smtClean="0">
                  <a:solidFill>
                    <a:srgbClr val="FF3300"/>
                  </a:solidFill>
                  <a:latin typeface="Times New Roman" panose="02020603050405020304" pitchFamily="18" charset="0"/>
                  <a:ea typeface="楷体_GB2312" pitchFamily="49" charset="-122"/>
                </a:endParaRPr>
              </a:p>
            </p:txBody>
          </p:sp>
        </p:grpSp>
        <p:sp>
          <p:nvSpPr>
            <p:cNvPr id="172" name="Line 14"/>
            <p:cNvSpPr>
              <a:spLocks noChangeShapeType="1"/>
            </p:cNvSpPr>
            <p:nvPr/>
          </p:nvSpPr>
          <p:spPr bwMode="auto">
            <a:xfrm>
              <a:off x="7474743" y="2712616"/>
              <a:ext cx="1066800" cy="0"/>
            </a:xfrm>
            <a:prstGeom prst="line">
              <a:avLst/>
            </a:prstGeom>
            <a:noFill/>
            <a:ln w="19050">
              <a:solidFill>
                <a:srgbClr val="000000"/>
              </a:solidFill>
              <a:prstDash val="lgDash"/>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74" name="Line 16"/>
            <p:cNvSpPr>
              <a:spLocks noChangeShapeType="1"/>
            </p:cNvSpPr>
            <p:nvPr/>
          </p:nvSpPr>
          <p:spPr bwMode="auto">
            <a:xfrm>
              <a:off x="7538243" y="1355776"/>
              <a:ext cx="1043558" cy="1333154"/>
            </a:xfrm>
            <a:prstGeom prst="line">
              <a:avLst/>
            </a:prstGeom>
            <a:noFill/>
            <a:ln w="22225">
              <a:solidFill>
                <a:srgbClr val="0000FF"/>
              </a:solidFill>
              <a:prstDash val="lgDash"/>
              <a:round/>
            </a:ln>
            <a:extLst>
              <a:ext uri="{909E8E84-426E-40DD-AFC4-6F175D3DCCD1}">
                <a14:hiddenFill xmlns:a14="http://schemas.microsoft.com/office/drawing/2010/main">
                  <a:noFill/>
                </a14:hiddenFill>
              </a:ext>
            </a:extLst>
          </p:spPr>
          <p:txBody>
            <a:bodyPr/>
            <a:lstStyle/>
            <a:p>
              <a:pPr eaLnBrk="1" hangingPunct="1">
                <a:spcBef>
                  <a:spcPct val="20000"/>
                </a:spcBef>
              </a:pPr>
              <a:endParaRPr kumimoji="1" lang="zh-CN" altLang="en-US" sz="3600" b="1" smtClean="0">
                <a:solidFill>
                  <a:srgbClr val="FF3300"/>
                </a:solidFill>
                <a:latin typeface="Times New Roman" panose="02020603050405020304" pitchFamily="18" charset="0"/>
                <a:ea typeface="楷体_GB2312" pitchFamily="49" charset="-122"/>
              </a:endParaRPr>
            </a:p>
          </p:txBody>
        </p:sp>
        <p:sp>
          <p:nvSpPr>
            <p:cNvPr id="175" name="Line 17"/>
            <p:cNvSpPr>
              <a:spLocks noChangeShapeType="1"/>
            </p:cNvSpPr>
            <p:nvPr/>
          </p:nvSpPr>
          <p:spPr bwMode="auto">
            <a:xfrm flipH="1">
              <a:off x="7627143" y="2736304"/>
              <a:ext cx="914399" cy="1370608"/>
            </a:xfrm>
            <a:prstGeom prst="line">
              <a:avLst/>
            </a:prstGeom>
            <a:noFill/>
            <a:ln w="22225">
              <a:solidFill>
                <a:srgbClr val="0000FF"/>
              </a:solidFill>
              <a:prstDash val="lgDash"/>
              <a:round/>
            </a:ln>
            <a:extLst>
              <a:ext uri="{909E8E84-426E-40DD-AFC4-6F175D3DCCD1}">
                <a14:hiddenFill xmlns:a14="http://schemas.microsoft.com/office/drawing/2010/main">
                  <a:noFill/>
                </a14:hiddenFill>
              </a:ext>
            </a:extLst>
          </p:spPr>
          <p:txBody>
            <a:bodyPr/>
            <a:lstStyle/>
            <a:p>
              <a:pPr eaLnBrk="1" hangingPunct="1">
                <a:spcBef>
                  <a:spcPct val="20000"/>
                </a:spcBef>
              </a:pPr>
              <a:endParaRPr kumimoji="1" lang="zh-CN" altLang="en-US" sz="3600" b="1" smtClean="0">
                <a:solidFill>
                  <a:srgbClr val="FF3300"/>
                </a:solidFill>
                <a:latin typeface="Times New Roman" panose="02020603050405020304" pitchFamily="18" charset="0"/>
                <a:ea typeface="楷体_GB2312" pitchFamily="49" charset="-122"/>
              </a:endParaRPr>
            </a:p>
          </p:txBody>
        </p:sp>
        <p:sp>
          <p:nvSpPr>
            <p:cNvPr id="176" name="Line 18"/>
            <p:cNvSpPr>
              <a:spLocks noChangeShapeType="1"/>
            </p:cNvSpPr>
            <p:nvPr/>
          </p:nvSpPr>
          <p:spPr bwMode="auto">
            <a:xfrm flipH="1" flipV="1">
              <a:off x="7539831" y="777925"/>
              <a:ext cx="11112" cy="1958379"/>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77" name="Text Box 19"/>
            <p:cNvSpPr txBox="1">
              <a:spLocks noChangeArrowheads="1"/>
            </p:cNvSpPr>
            <p:nvPr/>
          </p:nvSpPr>
          <p:spPr bwMode="auto">
            <a:xfrm>
              <a:off x="8388708" y="2037928"/>
              <a:ext cx="76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spcBef>
                  <a:spcPct val="50000"/>
                </a:spcBef>
              </a:pPr>
              <a:r>
                <a:rPr lang="en-US" altLang="zh-CN" sz="5400" smtClean="0">
                  <a:solidFill>
                    <a:srgbClr val="FF0066"/>
                  </a:solidFill>
                  <a:ea typeface="宋体" panose="02010600030101010101" pitchFamily="2" charset="-122"/>
                </a:rPr>
                <a:t>.</a:t>
              </a:r>
              <a:r>
                <a:rPr lang="en-US" altLang="zh-CN" sz="2400" i="1" smtClean="0">
                  <a:solidFill>
                    <a:srgbClr val="000000"/>
                  </a:solidFill>
                  <a:ea typeface="宋体" panose="02010600030101010101" pitchFamily="2" charset="-122"/>
                </a:rPr>
                <a:t>P</a:t>
              </a:r>
              <a:endParaRPr lang="en-US" altLang="zh-CN" sz="2400" b="0" i="1" smtClean="0">
                <a:solidFill>
                  <a:srgbClr val="000000"/>
                </a:solidFill>
                <a:ea typeface="宋体" panose="02010600030101010101" pitchFamily="2" charset="-122"/>
              </a:endParaRPr>
            </a:p>
          </p:txBody>
        </p:sp>
        <p:graphicFrame>
          <p:nvGraphicFramePr>
            <p:cNvPr id="178" name="Object 20"/>
            <p:cNvGraphicFramePr>
              <a:graphicFrameLocks noChangeAspect="1"/>
            </p:cNvGraphicFramePr>
            <p:nvPr/>
          </p:nvGraphicFramePr>
          <p:xfrm>
            <a:off x="7719218" y="2330028"/>
            <a:ext cx="381000" cy="417513"/>
          </p:xfrm>
          <a:graphic>
            <a:graphicData uri="http://schemas.openxmlformats.org/presentationml/2006/ole">
              <mc:AlternateContent xmlns:mc="http://schemas.openxmlformats.org/markup-compatibility/2006">
                <mc:Choice xmlns:v="urn:schemas-microsoft-com:vml" Requires="v">
                  <p:oleObj spid="_x0000_s45270" name="Equation" r:id="rId11" imgW="127000" imgH="139700" progId="Equation.DSMT4">
                    <p:embed/>
                  </p:oleObj>
                </mc:Choice>
                <mc:Fallback>
                  <p:oleObj name="Equation" r:id="rId11" imgW="127000" imgH="139700" progId="Equation.DSMT4">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19218" y="2330028"/>
                          <a:ext cx="381000" cy="417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9" name="Text Box 21"/>
            <p:cNvSpPr txBox="1">
              <a:spLocks noChangeArrowheads="1"/>
            </p:cNvSpPr>
            <p:nvPr/>
          </p:nvSpPr>
          <p:spPr bwMode="auto">
            <a:xfrm>
              <a:off x="7069931" y="2433215"/>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spcBef>
                  <a:spcPct val="50000"/>
                </a:spcBef>
              </a:pPr>
              <a:r>
                <a:rPr lang="en-US" altLang="zh-CN" sz="2800" i="1" smtClean="0">
                  <a:solidFill>
                    <a:srgbClr val="000000"/>
                  </a:solidFill>
                  <a:ea typeface="宋体" panose="02010600030101010101" pitchFamily="2" charset="-122"/>
                </a:rPr>
                <a:t>O</a:t>
              </a:r>
              <a:endParaRPr lang="en-US" altLang="zh-CN" sz="2800" i="1" smtClean="0">
                <a:solidFill>
                  <a:srgbClr val="000000"/>
                </a:solidFill>
                <a:ea typeface="宋体" panose="02010600030101010101" pitchFamily="2" charset="-122"/>
              </a:endParaRPr>
            </a:p>
          </p:txBody>
        </p:sp>
        <p:sp>
          <p:nvSpPr>
            <p:cNvPr id="180" name="Text Box 22"/>
            <p:cNvSpPr txBox="1">
              <a:spLocks noChangeArrowheads="1"/>
            </p:cNvSpPr>
            <p:nvPr/>
          </p:nvSpPr>
          <p:spPr bwMode="auto">
            <a:xfrm>
              <a:off x="7172741" y="790625"/>
              <a:ext cx="38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spcBef>
                  <a:spcPct val="50000"/>
                </a:spcBef>
              </a:pPr>
              <a:r>
                <a:rPr lang="en-US" altLang="zh-CN" sz="2800" i="1" smtClean="0">
                  <a:solidFill>
                    <a:srgbClr val="000000"/>
                  </a:solidFill>
                  <a:ea typeface="宋体" panose="02010600030101010101" pitchFamily="2" charset="-122"/>
                </a:rPr>
                <a:t>y</a:t>
              </a:r>
              <a:endParaRPr lang="en-US" altLang="zh-CN" sz="2800" b="0" i="1" smtClean="0">
                <a:solidFill>
                  <a:srgbClr val="000000"/>
                </a:solidFill>
                <a:ea typeface="宋体" panose="02010600030101010101" pitchFamily="2" charset="-122"/>
              </a:endParaRPr>
            </a:p>
          </p:txBody>
        </p:sp>
        <p:grpSp>
          <p:nvGrpSpPr>
            <p:cNvPr id="186" name="Group 34"/>
            <p:cNvGrpSpPr/>
            <p:nvPr/>
          </p:nvGrpSpPr>
          <p:grpSpPr bwMode="auto">
            <a:xfrm>
              <a:off x="7627143" y="3405237"/>
              <a:ext cx="239713" cy="422275"/>
              <a:chOff x="576" y="2086"/>
              <a:chExt cx="151" cy="266"/>
            </a:xfrm>
          </p:grpSpPr>
          <p:graphicFrame>
            <p:nvGraphicFramePr>
              <p:cNvPr id="187" name="Object 35"/>
              <p:cNvGraphicFramePr>
                <a:graphicFrameLocks noChangeAspect="1"/>
              </p:cNvGraphicFramePr>
              <p:nvPr/>
            </p:nvGraphicFramePr>
            <p:xfrm>
              <a:off x="576" y="2086"/>
              <a:ext cx="151" cy="218"/>
            </p:xfrm>
            <a:graphic>
              <a:graphicData uri="http://schemas.openxmlformats.org/presentationml/2006/ole">
                <mc:AlternateContent xmlns:mc="http://schemas.openxmlformats.org/markup-compatibility/2006">
                  <mc:Choice xmlns:v="urn:schemas-microsoft-com:vml" Requires="v">
                    <p:oleObj spid="_x0000_s45271" name="公式" r:id="rId13" imgW="304800" imgH="419100" progId="Equation.3">
                      <p:embed/>
                    </p:oleObj>
                  </mc:Choice>
                  <mc:Fallback>
                    <p:oleObj name="公式" r:id="rId13" imgW="304800" imgH="419100" progId="Equation.3">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6" y="2086"/>
                            <a:ext cx="151"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 name="Freeform 36"/>
              <p:cNvSpPr/>
              <p:nvPr/>
            </p:nvSpPr>
            <p:spPr bwMode="auto">
              <a:xfrm>
                <a:off x="576" y="2296"/>
                <a:ext cx="96" cy="56"/>
              </a:xfrm>
              <a:custGeom>
                <a:avLst/>
                <a:gdLst>
                  <a:gd name="T0" fmla="*/ 0 w 96"/>
                  <a:gd name="T1" fmla="*/ 8 h 56"/>
                  <a:gd name="T2" fmla="*/ 48 w 96"/>
                  <a:gd name="T3" fmla="*/ 8 h 56"/>
                  <a:gd name="T4" fmla="*/ 96 w 96"/>
                  <a:gd name="T5" fmla="*/ 56 h 56"/>
                  <a:gd name="T6" fmla="*/ 0 60000 65536"/>
                  <a:gd name="T7" fmla="*/ 0 60000 65536"/>
                  <a:gd name="T8" fmla="*/ 0 60000 65536"/>
                  <a:gd name="T9" fmla="*/ 0 w 96"/>
                  <a:gd name="T10" fmla="*/ 0 h 56"/>
                  <a:gd name="T11" fmla="*/ 96 w 96"/>
                  <a:gd name="T12" fmla="*/ 56 h 56"/>
                </a:gdLst>
                <a:ahLst/>
                <a:cxnLst>
                  <a:cxn ang="T6">
                    <a:pos x="T0" y="T1"/>
                  </a:cxn>
                  <a:cxn ang="T7">
                    <a:pos x="T2" y="T3"/>
                  </a:cxn>
                  <a:cxn ang="T8">
                    <a:pos x="T4" y="T5"/>
                  </a:cxn>
                </a:cxnLst>
                <a:rect l="T9" t="T10" r="T11" b="T12"/>
                <a:pathLst>
                  <a:path w="96" h="56">
                    <a:moveTo>
                      <a:pt x="0" y="8"/>
                    </a:moveTo>
                    <a:cubicBezTo>
                      <a:pt x="16" y="4"/>
                      <a:pt x="32" y="0"/>
                      <a:pt x="48" y="8"/>
                    </a:cubicBezTo>
                    <a:cubicBezTo>
                      <a:pt x="64" y="16"/>
                      <a:pt x="80" y="36"/>
                      <a:pt x="96" y="56"/>
                    </a:cubicBezTo>
                  </a:path>
                </a:pathLst>
              </a:custGeom>
              <a:noFill/>
              <a:ln w="28575"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grpSp>
          <p:nvGrpSpPr>
            <p:cNvPr id="189" name="Group 42"/>
            <p:cNvGrpSpPr/>
            <p:nvPr/>
          </p:nvGrpSpPr>
          <p:grpSpPr bwMode="auto">
            <a:xfrm>
              <a:off x="7568028" y="1019225"/>
              <a:ext cx="457200" cy="539750"/>
              <a:chOff x="537" y="624"/>
              <a:chExt cx="288" cy="340"/>
            </a:xfrm>
          </p:grpSpPr>
          <p:graphicFrame>
            <p:nvGraphicFramePr>
              <p:cNvPr id="190" name="Object 43"/>
              <p:cNvGraphicFramePr>
                <a:graphicFrameLocks noChangeAspect="1"/>
              </p:cNvGraphicFramePr>
              <p:nvPr/>
            </p:nvGraphicFramePr>
            <p:xfrm>
              <a:off x="624" y="624"/>
              <a:ext cx="201" cy="255"/>
            </p:xfrm>
            <a:graphic>
              <a:graphicData uri="http://schemas.openxmlformats.org/presentationml/2006/ole">
                <mc:AlternateContent xmlns:mc="http://schemas.openxmlformats.org/markup-compatibility/2006">
                  <mc:Choice xmlns:v="urn:schemas-microsoft-com:vml" Requires="v">
                    <p:oleObj spid="_x0000_s45272" name="公式" r:id="rId15" imgW="177800" imgH="215900" progId="Equation.3">
                      <p:embed/>
                    </p:oleObj>
                  </mc:Choice>
                  <mc:Fallback>
                    <p:oleObj name="公式" r:id="rId15" imgW="177800" imgH="215900" progId="Equation.3">
                      <p:embed/>
                      <p:pic>
                        <p:nvPicPr>
                          <p:cNvPr id="0" name="Object 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4" y="624"/>
                            <a:ext cx="201"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1" name="Freeform 44"/>
              <p:cNvSpPr/>
              <p:nvPr/>
            </p:nvSpPr>
            <p:spPr bwMode="auto">
              <a:xfrm>
                <a:off x="537" y="772"/>
                <a:ext cx="112" cy="192"/>
              </a:xfrm>
              <a:custGeom>
                <a:avLst/>
                <a:gdLst>
                  <a:gd name="T0" fmla="*/ 0 w 112"/>
                  <a:gd name="T1" fmla="*/ 0 h 192"/>
                  <a:gd name="T2" fmla="*/ 96 w 112"/>
                  <a:gd name="T3" fmla="*/ 48 h 192"/>
                  <a:gd name="T4" fmla="*/ 96 w 112"/>
                  <a:gd name="T5" fmla="*/ 192 h 192"/>
                  <a:gd name="T6" fmla="*/ 0 60000 65536"/>
                  <a:gd name="T7" fmla="*/ 0 60000 65536"/>
                  <a:gd name="T8" fmla="*/ 0 60000 65536"/>
                  <a:gd name="T9" fmla="*/ 0 w 112"/>
                  <a:gd name="T10" fmla="*/ 0 h 192"/>
                  <a:gd name="T11" fmla="*/ 112 w 112"/>
                  <a:gd name="T12" fmla="*/ 192 h 192"/>
                </a:gdLst>
                <a:ahLst/>
                <a:cxnLst>
                  <a:cxn ang="T6">
                    <a:pos x="T0" y="T1"/>
                  </a:cxn>
                  <a:cxn ang="T7">
                    <a:pos x="T2" y="T3"/>
                  </a:cxn>
                  <a:cxn ang="T8">
                    <a:pos x="T4" y="T5"/>
                  </a:cxn>
                </a:cxnLst>
                <a:rect l="T9" t="T10" r="T11" b="T12"/>
                <a:pathLst>
                  <a:path w="112" h="192">
                    <a:moveTo>
                      <a:pt x="0" y="0"/>
                    </a:moveTo>
                    <a:cubicBezTo>
                      <a:pt x="40" y="8"/>
                      <a:pt x="80" y="16"/>
                      <a:pt x="96" y="48"/>
                    </a:cubicBezTo>
                    <a:cubicBezTo>
                      <a:pt x="112" y="80"/>
                      <a:pt x="96" y="168"/>
                      <a:pt x="96" y="192"/>
                    </a:cubicBezTo>
                  </a:path>
                </a:pathLst>
              </a:custGeom>
              <a:noFill/>
              <a:ln w="28575"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grpSp>
          <p:nvGrpSpPr>
            <p:cNvPr id="192" name="Group 47"/>
            <p:cNvGrpSpPr/>
            <p:nvPr/>
          </p:nvGrpSpPr>
          <p:grpSpPr bwMode="auto">
            <a:xfrm>
              <a:off x="7246143" y="3903712"/>
              <a:ext cx="304800" cy="533400"/>
              <a:chOff x="336" y="2400"/>
              <a:chExt cx="192" cy="336"/>
            </a:xfrm>
          </p:grpSpPr>
          <p:sp>
            <p:nvSpPr>
              <p:cNvPr id="193" name="Line 48"/>
              <p:cNvSpPr>
                <a:spLocks noChangeShapeType="1"/>
              </p:cNvSpPr>
              <p:nvPr/>
            </p:nvSpPr>
            <p:spPr bwMode="auto">
              <a:xfrm flipV="1">
                <a:off x="528" y="2400"/>
                <a:ext cx="0" cy="288"/>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wrap="none" anchor="ctr"/>
              <a:lstStyle/>
              <a:p>
                <a:pPr eaLnBrk="1" hangingPunct="1">
                  <a:spcBef>
                    <a:spcPct val="20000"/>
                  </a:spcBef>
                </a:pPr>
                <a:endParaRPr kumimoji="1" lang="zh-CN" altLang="en-US" sz="3600" b="1" smtClean="0">
                  <a:solidFill>
                    <a:srgbClr val="FF3300"/>
                  </a:solidFill>
                  <a:latin typeface="Times New Roman" panose="02020603050405020304" pitchFamily="18" charset="0"/>
                  <a:ea typeface="楷体_GB2312" pitchFamily="49" charset="-122"/>
                </a:endParaRPr>
              </a:p>
            </p:txBody>
          </p:sp>
          <p:sp>
            <p:nvSpPr>
              <p:cNvPr id="194" name="Text Box 49"/>
              <p:cNvSpPr txBox="1">
                <a:spLocks noChangeArrowheads="1"/>
              </p:cNvSpPr>
              <p:nvPr/>
            </p:nvSpPr>
            <p:spPr bwMode="auto">
              <a:xfrm>
                <a:off x="336" y="2448"/>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r>
                  <a:rPr lang="en-US" altLang="zh-CN" sz="2400" i="1" smtClean="0">
                    <a:solidFill>
                      <a:srgbClr val="000000"/>
                    </a:solidFill>
                    <a:ea typeface="宋体" panose="02010600030101010101" pitchFamily="2" charset="-122"/>
                  </a:rPr>
                  <a:t>I</a:t>
                </a:r>
                <a:endParaRPr lang="en-US" altLang="zh-CN" sz="2800" i="1" smtClean="0">
                  <a:solidFill>
                    <a:srgbClr val="000000"/>
                  </a:solidFill>
                  <a:ea typeface="宋体" panose="02010600030101010101" pitchFamily="2" charset="-122"/>
                </a:endParaRPr>
              </a:p>
            </p:txBody>
          </p:sp>
        </p:grpSp>
        <p:grpSp>
          <p:nvGrpSpPr>
            <p:cNvPr id="195" name="Group 56"/>
            <p:cNvGrpSpPr/>
            <p:nvPr/>
          </p:nvGrpSpPr>
          <p:grpSpPr bwMode="auto">
            <a:xfrm>
              <a:off x="8465343" y="2304256"/>
              <a:ext cx="228600" cy="228600"/>
              <a:chOff x="1440" y="1488"/>
              <a:chExt cx="144" cy="144"/>
            </a:xfrm>
          </p:grpSpPr>
          <p:sp>
            <p:nvSpPr>
              <p:cNvPr id="196" name="Oval 57"/>
              <p:cNvSpPr>
                <a:spLocks noChangeArrowheads="1"/>
              </p:cNvSpPr>
              <p:nvPr/>
            </p:nvSpPr>
            <p:spPr bwMode="auto">
              <a:xfrm>
                <a:off x="1440" y="1488"/>
                <a:ext cx="144" cy="144"/>
              </a:xfrm>
              <a:prstGeom prst="ellipse">
                <a:avLst/>
              </a:prstGeom>
              <a:solidFill>
                <a:srgbClr val="FFFFFF"/>
              </a:solidFill>
              <a:ln w="19050">
                <a:solidFill>
                  <a:srgbClr val="000000"/>
                </a:solidFill>
                <a:round/>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197" name="Object 58"/>
              <p:cNvGraphicFramePr>
                <a:graphicFrameLocks noChangeAspect="1"/>
              </p:cNvGraphicFramePr>
              <p:nvPr/>
            </p:nvGraphicFramePr>
            <p:xfrm>
              <a:off x="1440" y="1488"/>
              <a:ext cx="144" cy="144"/>
            </p:xfrm>
            <a:graphic>
              <a:graphicData uri="http://schemas.openxmlformats.org/presentationml/2006/ole">
                <mc:AlternateContent xmlns:mc="http://schemas.openxmlformats.org/markup-compatibility/2006">
                  <mc:Choice xmlns:v="urn:schemas-microsoft-com:vml" Requires="v">
                    <p:oleObj spid="_x0000_s45273" name="公式" r:id="rId17" imgW="215900" imgH="215900" progId="Equation.3">
                      <p:embed/>
                    </p:oleObj>
                  </mc:Choice>
                  <mc:Fallback>
                    <p:oleObj name="公式" r:id="rId17" imgW="215900" imgH="215900" progId="Equation.3">
                      <p:embed/>
                      <p:pic>
                        <p:nvPicPr>
                          <p:cNvPr id="0" name="Object 5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40" y="1488"/>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203" name="Text Box 18"/>
          <p:cNvSpPr txBox="1">
            <a:spLocks noChangeArrowheads="1"/>
          </p:cNvSpPr>
          <p:nvPr/>
        </p:nvSpPr>
        <p:spPr bwMode="auto">
          <a:xfrm>
            <a:off x="108011" y="3886711"/>
            <a:ext cx="587335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spcBef>
                <a:spcPct val="50000"/>
              </a:spcBef>
            </a:pPr>
            <a:r>
              <a:rPr kumimoji="0" lang="en-US" altLang="zh-CN" sz="2600" smtClean="0">
                <a:solidFill>
                  <a:srgbClr val="000000"/>
                </a:solidFill>
                <a:ea typeface="宋体" panose="02010600030101010101" pitchFamily="2" charset="-122"/>
              </a:rPr>
              <a:t>   </a:t>
            </a:r>
            <a:r>
              <a:rPr kumimoji="0" lang="zh-CN" altLang="en-US" sz="2600" smtClean="0">
                <a:solidFill>
                  <a:srgbClr val="000000"/>
                </a:solidFill>
                <a:ea typeface="宋体" panose="02010600030101010101" pitchFamily="2" charset="-122"/>
              </a:rPr>
              <a:t>方向：电流与磁感强度成</a:t>
            </a:r>
            <a:r>
              <a:rPr kumimoji="0" lang="zh-CN" altLang="en-US" sz="2600" smtClean="0">
                <a:solidFill>
                  <a:srgbClr val="CC0000"/>
                </a:solidFill>
                <a:ea typeface="宋体" panose="02010600030101010101" pitchFamily="2" charset="-122"/>
              </a:rPr>
              <a:t>右螺旋关系</a:t>
            </a:r>
            <a:endParaRPr kumimoji="0" lang="zh-CN" altLang="en-US" sz="2600" smtClean="0">
              <a:solidFill>
                <a:srgbClr val="CC0000"/>
              </a:solidFill>
              <a:ea typeface="宋体" panose="02010600030101010101" pitchFamily="2" charset="-122"/>
            </a:endParaRPr>
          </a:p>
        </p:txBody>
      </p:sp>
      <p:grpSp>
        <p:nvGrpSpPr>
          <p:cNvPr id="221" name="Group 3"/>
          <p:cNvGrpSpPr/>
          <p:nvPr/>
        </p:nvGrpSpPr>
        <p:grpSpPr bwMode="auto">
          <a:xfrm>
            <a:off x="894286" y="4502692"/>
            <a:ext cx="2402228" cy="1566863"/>
            <a:chOff x="2423" y="912"/>
            <a:chExt cx="1561" cy="1008"/>
          </a:xfrm>
        </p:grpSpPr>
        <p:grpSp>
          <p:nvGrpSpPr>
            <p:cNvPr id="225" name="Group 5"/>
            <p:cNvGrpSpPr/>
            <p:nvPr/>
          </p:nvGrpSpPr>
          <p:grpSpPr bwMode="auto">
            <a:xfrm>
              <a:off x="2855" y="1344"/>
              <a:ext cx="144" cy="144"/>
              <a:chOff x="4176" y="960"/>
              <a:chExt cx="144" cy="144"/>
            </a:xfrm>
          </p:grpSpPr>
          <p:sp>
            <p:nvSpPr>
              <p:cNvPr id="234" name="Oval 6"/>
              <p:cNvSpPr>
                <a:spLocks noChangeArrowheads="1"/>
              </p:cNvSpPr>
              <p:nvPr/>
            </p:nvSpPr>
            <p:spPr bwMode="auto">
              <a:xfrm>
                <a:off x="4176" y="960"/>
                <a:ext cx="144" cy="144"/>
              </a:xfrm>
              <a:prstGeom prst="ellipse">
                <a:avLst/>
              </a:prstGeom>
              <a:solidFill>
                <a:srgbClr val="FFFFFF"/>
              </a:solidFill>
              <a:ln w="9525">
                <a:solidFill>
                  <a:srgbClr val="000000"/>
                </a:solidFill>
                <a:round/>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35" name="Oval 7"/>
              <p:cNvSpPr>
                <a:spLocks noChangeArrowheads="1"/>
              </p:cNvSpPr>
              <p:nvPr/>
            </p:nvSpPr>
            <p:spPr bwMode="auto">
              <a:xfrm>
                <a:off x="4224" y="1008"/>
                <a:ext cx="48" cy="48"/>
              </a:xfrm>
              <a:prstGeom prst="ellipse">
                <a:avLst/>
              </a:prstGeom>
              <a:solidFill>
                <a:srgbClr val="FF3300"/>
              </a:solidFill>
              <a:ln w="9525">
                <a:solidFill>
                  <a:srgbClr val="000000"/>
                </a:solidFill>
                <a:round/>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sp>
          <p:nvSpPr>
            <p:cNvPr id="226" name="Oval 8"/>
            <p:cNvSpPr>
              <a:spLocks noChangeArrowheads="1"/>
            </p:cNvSpPr>
            <p:nvPr/>
          </p:nvSpPr>
          <p:spPr bwMode="auto">
            <a:xfrm>
              <a:off x="2711" y="1200"/>
              <a:ext cx="432" cy="432"/>
            </a:xfrm>
            <a:prstGeom prst="ellipse">
              <a:avLst/>
            </a:prstGeom>
            <a:noFill/>
            <a:ln w="19050">
              <a:solidFill>
                <a:srgbClr val="0000FF"/>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27" name="Oval 9"/>
            <p:cNvSpPr>
              <a:spLocks noChangeArrowheads="1"/>
            </p:cNvSpPr>
            <p:nvPr/>
          </p:nvSpPr>
          <p:spPr bwMode="auto">
            <a:xfrm>
              <a:off x="2423" y="960"/>
              <a:ext cx="1008" cy="960"/>
            </a:xfrm>
            <a:prstGeom prst="ellipse">
              <a:avLst/>
            </a:prstGeom>
            <a:noFill/>
            <a:ln w="19050">
              <a:solidFill>
                <a:srgbClr val="0000FF"/>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28" name="Oval 10"/>
            <p:cNvSpPr>
              <a:spLocks noChangeArrowheads="1"/>
            </p:cNvSpPr>
            <p:nvPr/>
          </p:nvSpPr>
          <p:spPr bwMode="auto">
            <a:xfrm>
              <a:off x="2807" y="1296"/>
              <a:ext cx="240" cy="240"/>
            </a:xfrm>
            <a:prstGeom prst="ellipse">
              <a:avLst/>
            </a:prstGeom>
            <a:noFill/>
            <a:ln w="19050">
              <a:solidFill>
                <a:srgbClr val="0000FF"/>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29" name="Line 11"/>
            <p:cNvSpPr>
              <a:spLocks noChangeShapeType="1"/>
            </p:cNvSpPr>
            <p:nvPr/>
          </p:nvSpPr>
          <p:spPr bwMode="auto">
            <a:xfrm flipV="1">
              <a:off x="3427" y="1392"/>
              <a:ext cx="0" cy="96"/>
            </a:xfrm>
            <a:prstGeom prst="line">
              <a:avLst/>
            </a:prstGeom>
            <a:noFill/>
            <a:ln w="38100">
              <a:solidFill>
                <a:srgbClr val="CC00CC"/>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30" name="Line 12"/>
            <p:cNvSpPr>
              <a:spLocks noChangeShapeType="1"/>
            </p:cNvSpPr>
            <p:nvPr/>
          </p:nvSpPr>
          <p:spPr bwMode="auto">
            <a:xfrm flipV="1">
              <a:off x="3135" y="1344"/>
              <a:ext cx="0" cy="96"/>
            </a:xfrm>
            <a:prstGeom prst="line">
              <a:avLst/>
            </a:prstGeom>
            <a:noFill/>
            <a:ln w="38100">
              <a:solidFill>
                <a:srgbClr val="CC00CC"/>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31" name="Line 13"/>
            <p:cNvSpPr>
              <a:spLocks noChangeShapeType="1"/>
            </p:cNvSpPr>
            <p:nvPr/>
          </p:nvSpPr>
          <p:spPr bwMode="auto">
            <a:xfrm flipV="1">
              <a:off x="3046" y="1343"/>
              <a:ext cx="0" cy="48"/>
            </a:xfrm>
            <a:prstGeom prst="line">
              <a:avLst/>
            </a:prstGeom>
            <a:noFill/>
            <a:ln w="28575">
              <a:solidFill>
                <a:srgbClr val="CC00CC"/>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32" name="Text Box 14"/>
            <p:cNvSpPr txBox="1">
              <a:spLocks noChangeArrowheads="1"/>
            </p:cNvSpPr>
            <p:nvPr/>
          </p:nvSpPr>
          <p:spPr bwMode="auto">
            <a:xfrm>
              <a:off x="2807" y="912"/>
              <a:ext cx="197"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I</a:t>
              </a:r>
              <a:endPar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3" name="Text Box 15"/>
            <p:cNvSpPr txBox="1">
              <a:spLocks noChangeArrowheads="1"/>
            </p:cNvSpPr>
            <p:nvPr/>
          </p:nvSpPr>
          <p:spPr bwMode="auto">
            <a:xfrm>
              <a:off x="3431" y="1296"/>
              <a:ext cx="553"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a:t>
              </a:r>
              <a:endPar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236" name="Group 34"/>
          <p:cNvGrpSpPr/>
          <p:nvPr/>
        </p:nvGrpSpPr>
        <p:grpSpPr bwMode="auto">
          <a:xfrm>
            <a:off x="3210097" y="4437112"/>
            <a:ext cx="2286000" cy="1600200"/>
            <a:chOff x="3936" y="912"/>
            <a:chExt cx="1440" cy="1008"/>
          </a:xfrm>
        </p:grpSpPr>
        <p:sp>
          <p:nvSpPr>
            <p:cNvPr id="237" name="Oval 35"/>
            <p:cNvSpPr>
              <a:spLocks noChangeArrowheads="1"/>
            </p:cNvSpPr>
            <p:nvPr/>
          </p:nvSpPr>
          <p:spPr bwMode="auto">
            <a:xfrm>
              <a:off x="4368" y="1344"/>
              <a:ext cx="144" cy="144"/>
            </a:xfrm>
            <a:prstGeom prst="ellipse">
              <a:avLst/>
            </a:prstGeom>
            <a:solidFill>
              <a:srgbClr val="FFFFFF"/>
            </a:solidFill>
            <a:ln w="9525">
              <a:solidFill>
                <a:srgbClr val="000000"/>
              </a:solidFill>
              <a:round/>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38" name="Oval 36"/>
            <p:cNvSpPr>
              <a:spLocks noChangeArrowheads="1"/>
            </p:cNvSpPr>
            <p:nvPr/>
          </p:nvSpPr>
          <p:spPr bwMode="auto">
            <a:xfrm>
              <a:off x="4224" y="1200"/>
              <a:ext cx="432" cy="432"/>
            </a:xfrm>
            <a:prstGeom prst="ellipse">
              <a:avLst/>
            </a:prstGeom>
            <a:noFill/>
            <a:ln w="19050">
              <a:solidFill>
                <a:srgbClr val="0000FF"/>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39" name="Oval 37"/>
            <p:cNvSpPr>
              <a:spLocks noChangeArrowheads="1"/>
            </p:cNvSpPr>
            <p:nvPr/>
          </p:nvSpPr>
          <p:spPr bwMode="auto">
            <a:xfrm>
              <a:off x="3936" y="960"/>
              <a:ext cx="1008" cy="960"/>
            </a:xfrm>
            <a:prstGeom prst="ellipse">
              <a:avLst/>
            </a:prstGeom>
            <a:noFill/>
            <a:ln w="19050">
              <a:solidFill>
                <a:srgbClr val="0000FF"/>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40" name="Oval 38"/>
            <p:cNvSpPr>
              <a:spLocks noChangeArrowheads="1"/>
            </p:cNvSpPr>
            <p:nvPr/>
          </p:nvSpPr>
          <p:spPr bwMode="auto">
            <a:xfrm>
              <a:off x="4320" y="1296"/>
              <a:ext cx="240" cy="240"/>
            </a:xfrm>
            <a:prstGeom prst="ellipse">
              <a:avLst/>
            </a:prstGeom>
            <a:noFill/>
            <a:ln w="19050">
              <a:solidFill>
                <a:srgbClr val="0000FF"/>
              </a:solidFill>
              <a:prstDash val="dash"/>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41" name="Text Box 39"/>
            <p:cNvSpPr txBox="1">
              <a:spLocks noChangeArrowheads="1"/>
            </p:cNvSpPr>
            <p:nvPr/>
          </p:nvSpPr>
          <p:spPr bwMode="auto">
            <a:xfrm>
              <a:off x="4321" y="912"/>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I</a:t>
              </a:r>
              <a:endPar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2" name="Text Box 40"/>
            <p:cNvSpPr txBox="1">
              <a:spLocks noChangeArrowheads="1"/>
            </p:cNvSpPr>
            <p:nvPr/>
          </p:nvSpPr>
          <p:spPr bwMode="auto">
            <a:xfrm>
              <a:off x="4896" y="1296"/>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B</a:t>
              </a:r>
              <a:endPar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43" name="Text Box 41"/>
            <p:cNvSpPr txBox="1">
              <a:spLocks noChangeArrowheads="1"/>
            </p:cNvSpPr>
            <p:nvPr/>
          </p:nvSpPr>
          <p:spPr bwMode="auto">
            <a:xfrm>
              <a:off x="4320" y="124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400" b="1" i="0" u="none" strike="noStrike" kern="0" cap="none" spc="0" normalizeH="0" baseline="0" noProof="0" smtClean="0">
                  <a:ln>
                    <a:noFill/>
                  </a:ln>
                  <a:solidFill>
                    <a:srgbClr val="FF0000"/>
                  </a:solidFill>
                  <a:effectLst/>
                  <a:uLnTx/>
                  <a:uFillTx/>
                  <a:latin typeface="方正舒体" panose="02010601030101010101" pitchFamily="2" charset="-122"/>
                  <a:ea typeface="方正舒体" panose="02010601030101010101" pitchFamily="2" charset="-122"/>
                </a:rPr>
                <a:t>X</a:t>
              </a:r>
              <a:endParaRPr kumimoji="0" lang="en-US" altLang="zh-CN" sz="2400" b="1" i="0" u="none" strike="noStrike" kern="0" cap="none" spc="0" normalizeH="0" baseline="0" noProof="0" smtClean="0">
                <a:ln>
                  <a:noFill/>
                </a:ln>
                <a:solidFill>
                  <a:srgbClr val="FF0000"/>
                </a:solidFill>
                <a:effectLst/>
                <a:uLnTx/>
                <a:uFillTx/>
                <a:latin typeface="方正舒体" panose="02010601030101010101" pitchFamily="2" charset="-122"/>
                <a:ea typeface="方正舒体" panose="02010601030101010101" pitchFamily="2" charset="-122"/>
              </a:endParaRPr>
            </a:p>
          </p:txBody>
        </p:sp>
        <p:sp>
          <p:nvSpPr>
            <p:cNvPr id="244" name="Line 42"/>
            <p:cNvSpPr>
              <a:spLocks noChangeShapeType="1"/>
            </p:cNvSpPr>
            <p:nvPr/>
          </p:nvSpPr>
          <p:spPr bwMode="auto">
            <a:xfrm>
              <a:off x="4939" y="1440"/>
              <a:ext cx="0" cy="48"/>
            </a:xfrm>
            <a:prstGeom prst="line">
              <a:avLst/>
            </a:prstGeom>
            <a:noFill/>
            <a:ln w="38100">
              <a:solidFill>
                <a:srgbClr val="CC00CC"/>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45" name="Line 43"/>
            <p:cNvSpPr>
              <a:spLocks noChangeShapeType="1"/>
            </p:cNvSpPr>
            <p:nvPr/>
          </p:nvSpPr>
          <p:spPr bwMode="auto">
            <a:xfrm>
              <a:off x="4649" y="1436"/>
              <a:ext cx="0" cy="48"/>
            </a:xfrm>
            <a:prstGeom prst="line">
              <a:avLst/>
            </a:prstGeom>
            <a:noFill/>
            <a:ln w="28575">
              <a:solidFill>
                <a:srgbClr val="CC00CC"/>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46" name="Line 44"/>
            <p:cNvSpPr>
              <a:spLocks noChangeShapeType="1"/>
            </p:cNvSpPr>
            <p:nvPr/>
          </p:nvSpPr>
          <p:spPr bwMode="auto">
            <a:xfrm>
              <a:off x="4560" y="1440"/>
              <a:ext cx="0" cy="48"/>
            </a:xfrm>
            <a:prstGeom prst="line">
              <a:avLst/>
            </a:prstGeom>
            <a:noFill/>
            <a:ln w="28575">
              <a:solidFill>
                <a:srgbClr val="CC00CC"/>
              </a:solidFill>
              <a:rou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sp>
        <p:nvSpPr>
          <p:cNvPr id="5" name="矩形 4"/>
          <p:cNvSpPr/>
          <p:nvPr/>
        </p:nvSpPr>
        <p:spPr>
          <a:xfrm>
            <a:off x="2299018" y="5822232"/>
            <a:ext cx="1699046" cy="52322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2800" b="1" i="0" u="none" strike="noStrike" kern="0" cap="none" spc="0" normalizeH="0" baseline="0" noProof="0" smtClean="0">
                <a:ln>
                  <a:noFill/>
                </a:ln>
                <a:solidFill>
                  <a:srgbClr val="000000"/>
                </a:solidFill>
                <a:effectLst/>
                <a:uLnTx/>
                <a:uFillTx/>
                <a:latin typeface="Times New Roman" panose="02020603050405020304" pitchFamily="18" charset="0"/>
              </a:rPr>
              <a:t>俯视图</a:t>
            </a: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6" name="矩形 5"/>
          <p:cNvSpPr/>
          <p:nvPr/>
        </p:nvSpPr>
        <p:spPr>
          <a:xfrm>
            <a:off x="2932947" y="2565616"/>
            <a:ext cx="3793067" cy="1200329"/>
          </a:xfrm>
          <a:prstGeom prst="rect">
            <a:avLst/>
          </a:prstGeom>
        </p:spPr>
        <p:txBody>
          <a:bodyPr wrap="square">
            <a:spAutoFit/>
          </a:bodyPr>
          <a:lstStyle/>
          <a:p>
            <a:r>
              <a:rPr lang="zh-CN" altLang="en-US" sz="2400" b="1" smtClean="0"/>
              <a:t>轴对称性：以导线为轴且半径相同的圆柱面上各点磁感应强度大小相等。</a:t>
            </a:r>
            <a:endParaRPr lang="zh-CN" altLang="en-US" sz="2400" b="1"/>
          </a:p>
        </p:txBody>
      </p:sp>
      <p:sp>
        <p:nvSpPr>
          <p:cNvPr id="8" name="灯片编号占位符 7"/>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chemeClr val="accent3">
                    <a:lumMod val="50000"/>
                  </a:schemeClr>
                </a:solidFill>
                <a:latin typeface="Times New Roman" panose="02020603050405020304" pitchFamily="18" charset="0"/>
                <a:cs typeface="Times New Roman" panose="02020603050405020304" pitchFamily="18" charset="0"/>
              </a:rPr>
            </a:fld>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ppt_x"/>
                                          </p:val>
                                        </p:tav>
                                        <p:tav tm="100000">
                                          <p:val>
                                            <p:strVal val="#ppt_x"/>
                                          </p:val>
                                        </p:tav>
                                      </p:tavLst>
                                    </p:anim>
                                    <p:anim calcmode="lin" valueType="num">
                                      <p:cBhvr additive="base">
                                        <p:cTn id="8" dur="500" fill="hold"/>
                                        <p:tgtEl>
                                          <p:spTgt spid="14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7"/>
                                        </p:tgtEl>
                                        <p:attrNameLst>
                                          <p:attrName>style.visibility</p:attrName>
                                        </p:attrNameLst>
                                      </p:cBhvr>
                                      <p:to>
                                        <p:strVal val="visible"/>
                                      </p:to>
                                    </p:set>
                                    <p:anim calcmode="lin" valueType="num">
                                      <p:cBhvr additive="base">
                                        <p:cTn id="13" dur="500" fill="hold"/>
                                        <p:tgtEl>
                                          <p:spTgt spid="147"/>
                                        </p:tgtEl>
                                        <p:attrNameLst>
                                          <p:attrName>ppt_x</p:attrName>
                                        </p:attrNameLst>
                                      </p:cBhvr>
                                      <p:tavLst>
                                        <p:tav tm="0">
                                          <p:val>
                                            <p:strVal val="#ppt_x"/>
                                          </p:val>
                                        </p:tav>
                                        <p:tav tm="100000">
                                          <p:val>
                                            <p:strVal val="#ppt_x"/>
                                          </p:val>
                                        </p:tav>
                                      </p:tavLst>
                                    </p:anim>
                                    <p:anim calcmode="lin" valueType="num">
                                      <p:cBhvr additive="base">
                                        <p:cTn id="14" dur="500" fill="hold"/>
                                        <p:tgtEl>
                                          <p:spTgt spid="14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6"/>
                                        </p:tgtEl>
                                        <p:attrNameLst>
                                          <p:attrName>style.visibility</p:attrName>
                                        </p:attrNameLst>
                                      </p:cBhvr>
                                      <p:to>
                                        <p:strVal val="visible"/>
                                      </p:to>
                                    </p:set>
                                    <p:anim calcmode="lin" valueType="num">
                                      <p:cBhvr additive="base">
                                        <p:cTn id="19" dur="500" fill="hold"/>
                                        <p:tgtEl>
                                          <p:spTgt spid="146"/>
                                        </p:tgtEl>
                                        <p:attrNameLst>
                                          <p:attrName>ppt_x</p:attrName>
                                        </p:attrNameLst>
                                      </p:cBhvr>
                                      <p:tavLst>
                                        <p:tav tm="0">
                                          <p:val>
                                            <p:strVal val="#ppt_x"/>
                                          </p:val>
                                        </p:tav>
                                        <p:tav tm="100000">
                                          <p:val>
                                            <p:strVal val="#ppt_x"/>
                                          </p:val>
                                        </p:tav>
                                      </p:tavLst>
                                    </p:anim>
                                    <p:anim calcmode="lin" valueType="num">
                                      <p:cBhvr additive="base">
                                        <p:cTn id="20" dur="500" fill="hold"/>
                                        <p:tgtEl>
                                          <p:spTgt spid="14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0"/>
                                        </p:tgtEl>
                                        <p:attrNameLst>
                                          <p:attrName>style.visibility</p:attrName>
                                        </p:attrNameLst>
                                      </p:cBhvr>
                                      <p:to>
                                        <p:strVal val="visible"/>
                                      </p:to>
                                    </p:set>
                                    <p:anim calcmode="lin" valueType="num">
                                      <p:cBhvr additive="base">
                                        <p:cTn id="31" dur="500" fill="hold"/>
                                        <p:tgtEl>
                                          <p:spTgt spid="150"/>
                                        </p:tgtEl>
                                        <p:attrNameLst>
                                          <p:attrName>ppt_x</p:attrName>
                                        </p:attrNameLst>
                                      </p:cBhvr>
                                      <p:tavLst>
                                        <p:tav tm="0">
                                          <p:val>
                                            <p:strVal val="#ppt_x"/>
                                          </p:val>
                                        </p:tav>
                                        <p:tav tm="100000">
                                          <p:val>
                                            <p:strVal val="#ppt_x"/>
                                          </p:val>
                                        </p:tav>
                                      </p:tavLst>
                                    </p:anim>
                                    <p:anim calcmode="lin" valueType="num">
                                      <p:cBhvr additive="base">
                                        <p:cTn id="32" dur="500" fill="hold"/>
                                        <p:tgtEl>
                                          <p:spTgt spid="15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1"/>
                                        </p:tgtEl>
                                        <p:attrNameLst>
                                          <p:attrName>style.visibility</p:attrName>
                                        </p:attrNameLst>
                                      </p:cBhvr>
                                      <p:to>
                                        <p:strVal val="visible"/>
                                      </p:to>
                                    </p:set>
                                    <p:anim calcmode="lin" valueType="num">
                                      <p:cBhvr additive="base">
                                        <p:cTn id="37" dur="500" fill="hold"/>
                                        <p:tgtEl>
                                          <p:spTgt spid="221"/>
                                        </p:tgtEl>
                                        <p:attrNameLst>
                                          <p:attrName>ppt_x</p:attrName>
                                        </p:attrNameLst>
                                      </p:cBhvr>
                                      <p:tavLst>
                                        <p:tav tm="0">
                                          <p:val>
                                            <p:strVal val="#ppt_x"/>
                                          </p:val>
                                        </p:tav>
                                        <p:tav tm="100000">
                                          <p:val>
                                            <p:strVal val="#ppt_x"/>
                                          </p:val>
                                        </p:tav>
                                      </p:tavLst>
                                    </p:anim>
                                    <p:anim calcmode="lin" valueType="num">
                                      <p:cBhvr additive="base">
                                        <p:cTn id="38" dur="500" fill="hold"/>
                                        <p:tgtEl>
                                          <p:spTgt spid="221"/>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3" presetClass="entr" presetSubtype="10" fill="hold" grpId="0" nodeType="afterEffect">
                                  <p:stCondLst>
                                    <p:cond delay="0"/>
                                  </p:stCondLst>
                                  <p:childTnLst>
                                    <p:set>
                                      <p:cBhvr>
                                        <p:cTn id="41" dur="1" fill="hold">
                                          <p:stCondLst>
                                            <p:cond delay="0"/>
                                          </p:stCondLst>
                                        </p:cTn>
                                        <p:tgtEl>
                                          <p:spTgt spid="203"/>
                                        </p:tgtEl>
                                        <p:attrNameLst>
                                          <p:attrName>style.visibility</p:attrName>
                                        </p:attrNameLst>
                                      </p:cBhvr>
                                      <p:to>
                                        <p:strVal val="visible"/>
                                      </p:to>
                                    </p:set>
                                    <p:animEffect transition="in" filter="blinds(horizontal)">
                                      <p:cBhvr>
                                        <p:cTn id="42" dur="500"/>
                                        <p:tgtEl>
                                          <p:spTgt spid="203"/>
                                        </p:tgtEl>
                                      </p:cBhvr>
                                    </p:animEffect>
                                  </p:childTnLst>
                                </p:cTn>
                              </p:par>
                            </p:childTnLst>
                          </p:cTn>
                        </p:par>
                        <p:par>
                          <p:cTn id="43" fill="hold">
                            <p:stCondLst>
                              <p:cond delay="1000"/>
                            </p:stCondLst>
                            <p:childTnLst>
                              <p:par>
                                <p:cTn id="44" presetID="2" presetClass="entr" presetSubtype="4" fill="hold" grpId="0" nodeType="after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par>
                          <p:cTn id="48" fill="hold">
                            <p:stCondLst>
                              <p:cond delay="1500"/>
                            </p:stCondLst>
                            <p:childTnLst>
                              <p:par>
                                <p:cTn id="49" presetID="4" presetClass="entr" presetSubtype="32" fill="hold" nodeType="afterEffect">
                                  <p:stCondLst>
                                    <p:cond delay="0"/>
                                  </p:stCondLst>
                                  <p:childTnLst>
                                    <p:set>
                                      <p:cBhvr>
                                        <p:cTn id="50" dur="1" fill="hold">
                                          <p:stCondLst>
                                            <p:cond delay="0"/>
                                          </p:stCondLst>
                                        </p:cTn>
                                        <p:tgtEl>
                                          <p:spTgt spid="236"/>
                                        </p:tgtEl>
                                        <p:attrNameLst>
                                          <p:attrName>style.visibility</p:attrName>
                                        </p:attrNameLst>
                                      </p:cBhvr>
                                      <p:to>
                                        <p:strVal val="visible"/>
                                      </p:to>
                                    </p:set>
                                    <p:animEffect transition="in" filter="box(out)">
                                      <p:cBhvr>
                                        <p:cTn id="51" dur="500"/>
                                        <p:tgtEl>
                                          <p:spTgt spid="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bldLvl="0" animBg="1"/>
      <p:bldP spid="203" grpId="0" autoUpdateAnimBg="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磁学概述</a:t>
            </a:r>
            <a:endParaRPr kumimoji="0" lang="zh-CN" altLang="en-US" sz="32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7" name="Rectangle 10"/>
          <p:cNvSpPr>
            <a:spLocks noChangeArrowheads="1"/>
          </p:cNvSpPr>
          <p:nvPr/>
        </p:nvSpPr>
        <p:spPr bwMode="auto">
          <a:xfrm flipV="1">
            <a:off x="1011172" y="692857"/>
            <a:ext cx="1760628" cy="54646"/>
          </a:xfrm>
          <a:prstGeom prst="rect">
            <a:avLst/>
          </a:prstGeom>
          <a:gradFill rotWithShape="1">
            <a:gsLst>
              <a:gs pos="0">
                <a:srgbClr val="24406E"/>
              </a:gs>
              <a:gs pos="50000">
                <a:srgbClr val="4D8AED"/>
              </a:gs>
              <a:gs pos="100000">
                <a:srgbClr val="24406E"/>
              </a:gs>
            </a:gsLst>
            <a:lin ang="5400000" scaled="1"/>
          </a:gra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30" name="Rectangle 62"/>
          <p:cNvSpPr/>
          <p:nvPr/>
        </p:nvSpPr>
        <p:spPr>
          <a:xfrm>
            <a:off x="2872681" y="953351"/>
            <a:ext cx="6271319" cy="523220"/>
          </a:xfrm>
          <a:prstGeom prst="rect">
            <a:avLst/>
          </a:prstGeom>
          <a:noFill/>
          <a:ln w="9525">
            <a:noFill/>
          </a:ln>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1" lang="en-US" altLang="zh-CN"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1820</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年，</a:t>
            </a:r>
            <a:r>
              <a:rPr kumimoji="1" lang="zh-CN" altLang="en-US" sz="2800" b="1">
                <a:solidFill>
                  <a:srgbClr val="C00000"/>
                </a:solidFill>
                <a:latin typeface="楷体_GB2312" pitchFamily="49" charset="-122"/>
                <a:ea typeface="楷体_GB2312" pitchFamily="49" charset="-122"/>
              </a:rPr>
              <a:t>奥</a:t>
            </a:r>
            <a:r>
              <a:rPr kumimoji="1" lang="zh-CN" altLang="en-US" sz="2800" b="1">
                <a:solidFill>
                  <a:srgbClr val="C00000"/>
                </a:solidFill>
                <a:latin typeface="楷体_GB2312" pitchFamily="49" charset="-122"/>
                <a:ea typeface="楷体_GB2312" pitchFamily="49" charset="-122"/>
              </a:rPr>
              <a:t>斯</a:t>
            </a:r>
            <a:r>
              <a:rPr kumimoji="1" lang="zh-CN" altLang="en-US" sz="2800" b="1" smtClean="0">
                <a:solidFill>
                  <a:srgbClr val="C00000"/>
                </a:solidFill>
                <a:latin typeface="楷体_GB2312" pitchFamily="49" charset="-122"/>
                <a:ea typeface="楷体_GB2312" pitchFamily="49" charset="-122"/>
              </a:rPr>
              <a:t>特发现电流的磁效应</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a:t>
            </a:r>
            <a:endParaRPr kumimoji="1"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1520" y="953351"/>
            <a:ext cx="2520280" cy="2971800"/>
          </a:xfrm>
          <a:prstGeom prst="rect">
            <a:avLst/>
          </a:prstGeom>
        </p:spPr>
      </p:pic>
      <p:sp>
        <p:nvSpPr>
          <p:cNvPr id="2" name="矩形 1"/>
          <p:cNvSpPr/>
          <p:nvPr/>
        </p:nvSpPr>
        <p:spPr>
          <a:xfrm>
            <a:off x="251520" y="3925151"/>
            <a:ext cx="2621161" cy="1200329"/>
          </a:xfrm>
          <a:prstGeom prst="rect">
            <a:avLst/>
          </a:prstGeom>
        </p:spPr>
        <p:txBody>
          <a:bodyPr wrap="square">
            <a:spAutoFit/>
          </a:bodyPr>
          <a:lstStyle/>
          <a:p>
            <a:r>
              <a:rPr lang="zh-CN" altLang="en-US" b="1">
                <a:solidFill>
                  <a:srgbClr val="333333"/>
                </a:solidFill>
                <a:latin typeface="宋体" panose="02010600030101010101" pitchFamily="2" charset="-122"/>
              </a:rPr>
              <a:t>汉斯</a:t>
            </a:r>
            <a:r>
              <a:rPr lang="en-US" altLang="zh-CN" b="1">
                <a:solidFill>
                  <a:srgbClr val="333333"/>
                </a:solidFill>
                <a:latin typeface="宋体" panose="02010600030101010101" pitchFamily="2" charset="-122"/>
              </a:rPr>
              <a:t>·</a:t>
            </a:r>
            <a:r>
              <a:rPr lang="zh-CN" altLang="en-US" b="1">
                <a:solidFill>
                  <a:srgbClr val="333333"/>
                </a:solidFill>
                <a:latin typeface="宋体" panose="02010600030101010101" pitchFamily="2" charset="-122"/>
              </a:rPr>
              <a:t>克海斯提安</a:t>
            </a:r>
            <a:r>
              <a:rPr lang="en-US" altLang="zh-CN" b="1">
                <a:solidFill>
                  <a:srgbClr val="333333"/>
                </a:solidFill>
                <a:latin typeface="宋体" panose="02010600030101010101" pitchFamily="2" charset="-122"/>
              </a:rPr>
              <a:t>·</a:t>
            </a:r>
            <a:r>
              <a:rPr lang="zh-CN" altLang="en-US" b="1">
                <a:solidFill>
                  <a:srgbClr val="333333"/>
                </a:solidFill>
                <a:latin typeface="宋体" panose="02010600030101010101" pitchFamily="2" charset="-122"/>
              </a:rPr>
              <a:t>奥</a:t>
            </a:r>
            <a:r>
              <a:rPr lang="zh-CN" altLang="en-US" b="1">
                <a:solidFill>
                  <a:srgbClr val="333333"/>
                </a:solidFill>
                <a:latin typeface="宋体" panose="02010600030101010101" pitchFamily="2" charset="-122"/>
              </a:rPr>
              <a:t>斯</a:t>
            </a:r>
            <a:r>
              <a:rPr lang="zh-CN" altLang="en-US" b="1" smtClean="0">
                <a:solidFill>
                  <a:srgbClr val="333333"/>
                </a:solidFill>
                <a:latin typeface="宋体" panose="02010600030101010101" pitchFamily="2" charset="-122"/>
              </a:rPr>
              <a:t>特</a:t>
            </a:r>
            <a:r>
              <a:rPr lang="en-US" altLang="zh-CN" b="1" smtClean="0">
                <a:solidFill>
                  <a:srgbClr val="333333"/>
                </a:solidFill>
                <a:latin typeface="宋体" panose="02010600030101010101" pitchFamily="2" charset="-122"/>
              </a:rPr>
              <a:t>1777</a:t>
            </a:r>
            <a:r>
              <a:rPr lang="zh-CN" altLang="en-US" b="1" smtClean="0">
                <a:solidFill>
                  <a:srgbClr val="333333"/>
                </a:solidFill>
                <a:latin typeface="宋体" panose="02010600030101010101" pitchFamily="2" charset="-122"/>
              </a:rPr>
              <a:t>－</a:t>
            </a:r>
            <a:r>
              <a:rPr lang="en-US" altLang="zh-CN" b="1" smtClean="0">
                <a:solidFill>
                  <a:srgbClr val="333333"/>
                </a:solidFill>
                <a:latin typeface="宋体" panose="02010600030101010101" pitchFamily="2" charset="-122"/>
              </a:rPr>
              <a:t>1851</a:t>
            </a:r>
            <a:r>
              <a:rPr lang="zh-CN" altLang="en-US" b="1" smtClean="0">
                <a:solidFill>
                  <a:srgbClr val="333333"/>
                </a:solidFill>
                <a:latin typeface="宋体" panose="02010600030101010101" pitchFamily="2" charset="-122"/>
              </a:rPr>
              <a:t>）</a:t>
            </a:r>
            <a:r>
              <a:rPr lang="zh-CN" altLang="en-US" b="1">
                <a:solidFill>
                  <a:srgbClr val="333333"/>
                </a:solidFill>
                <a:latin typeface="宋体" panose="02010600030101010101" pitchFamily="2" charset="-122"/>
              </a:rPr>
              <a:t>，</a:t>
            </a:r>
            <a:r>
              <a:rPr lang="zh-CN" altLang="en-US" b="1">
                <a:solidFill>
                  <a:srgbClr val="136EC2"/>
                </a:solidFill>
                <a:latin typeface="宋体" panose="02010600030101010101" pitchFamily="2" charset="-122"/>
                <a:hlinkClick r:id="rId2"/>
              </a:rPr>
              <a:t>丹麦</a:t>
            </a:r>
            <a:r>
              <a:rPr lang="zh-CN" altLang="en-US" b="1">
                <a:solidFill>
                  <a:srgbClr val="136EC2"/>
                </a:solidFill>
                <a:latin typeface="宋体" panose="02010600030101010101" pitchFamily="2" charset="-122"/>
                <a:hlinkClick r:id="rId3"/>
              </a:rPr>
              <a:t>物理学家</a:t>
            </a:r>
            <a:r>
              <a:rPr lang="zh-CN" altLang="en-US" b="1">
                <a:solidFill>
                  <a:srgbClr val="333333"/>
                </a:solidFill>
                <a:latin typeface="宋体" panose="02010600030101010101" pitchFamily="2" charset="-122"/>
              </a:rPr>
              <a:t>、</a:t>
            </a:r>
            <a:r>
              <a:rPr lang="zh-CN" altLang="en-US" b="1">
                <a:solidFill>
                  <a:srgbClr val="136EC2"/>
                </a:solidFill>
                <a:latin typeface="宋体" panose="02010600030101010101" pitchFamily="2" charset="-122"/>
                <a:hlinkClick r:id="rId4"/>
              </a:rPr>
              <a:t>化学家</a:t>
            </a:r>
            <a:r>
              <a:rPr lang="zh-CN" altLang="en-US" b="1">
                <a:solidFill>
                  <a:srgbClr val="333333"/>
                </a:solidFill>
                <a:latin typeface="宋体" panose="02010600030101010101" pitchFamily="2" charset="-122"/>
              </a:rPr>
              <a:t>和</a:t>
            </a:r>
            <a:r>
              <a:rPr lang="zh-CN" altLang="en-US" b="1">
                <a:solidFill>
                  <a:srgbClr val="136EC2"/>
                </a:solidFill>
                <a:latin typeface="宋体" panose="02010600030101010101" pitchFamily="2" charset="-122"/>
                <a:hlinkClick r:id="rId5"/>
              </a:rPr>
              <a:t>文学家</a:t>
            </a:r>
            <a:endParaRPr lang="zh-CN" altLang="en-US" b="1">
              <a:latin typeface="宋体" panose="02010600030101010101" pitchFamily="2" charset="-122"/>
            </a:endParaRPr>
          </a:p>
        </p:txBody>
      </p:sp>
      <p:pic>
        <p:nvPicPr>
          <p:cNvPr id="10" name="Picture 3" descr="ne2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0722" y="1468380"/>
            <a:ext cx="3657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7"/>
          <p:cNvSpPr>
            <a:spLocks noChangeArrowheads="1"/>
          </p:cNvSpPr>
          <p:nvPr/>
        </p:nvSpPr>
        <p:spPr bwMode="auto">
          <a:xfrm>
            <a:off x="2872681" y="2720917"/>
            <a:ext cx="3741738"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defRPr/>
            </a:pPr>
            <a:r>
              <a:rPr kumimoji="1" lang="zh-CN" altLang="en-US" sz="2600" b="1">
                <a:solidFill>
                  <a:srgbClr val="002060"/>
                </a:solidFill>
                <a:effectLst>
                  <a:outerShdw blurRad="38100" dist="38100" dir="2700000" algn="tl">
                    <a:srgbClr val="C0C0C0"/>
                  </a:outerShdw>
                </a:effectLst>
                <a:latin typeface="Times New Roman" panose="02020603050405020304" pitchFamily="18" charset="0"/>
                <a:ea typeface="华文行楷" panose="02010800040101010101" pitchFamily="2" charset="-122"/>
              </a:rPr>
              <a:t>奥斯特实验</a:t>
            </a:r>
            <a:r>
              <a:rPr kumimoji="1" lang="zh-CN" altLang="en-US" sz="2600" b="1">
                <a:solidFill>
                  <a:srgbClr val="002060"/>
                </a:solidFill>
                <a:effectLst>
                  <a:outerShdw blurRad="38100" dist="38100" dir="2700000" algn="tl">
                    <a:srgbClr val="C0C0C0"/>
                  </a:outerShdw>
                </a:effectLst>
                <a:latin typeface="Times New Roman" panose="02020603050405020304" pitchFamily="18" charset="0"/>
                <a:ea typeface="华文行楷" panose="02010800040101010101" pitchFamily="2" charset="-122"/>
              </a:rPr>
              <a:t>表</a:t>
            </a:r>
            <a:r>
              <a:rPr kumimoji="1" lang="zh-CN" altLang="en-US" sz="2600" b="1" smtClean="0">
                <a:solidFill>
                  <a:srgbClr val="002060"/>
                </a:solidFill>
                <a:effectLst>
                  <a:outerShdw blurRad="38100" dist="38100" dir="2700000" algn="tl">
                    <a:srgbClr val="C0C0C0"/>
                  </a:outerShdw>
                </a:effectLst>
                <a:latin typeface="Times New Roman" panose="02020603050405020304" pitchFamily="18" charset="0"/>
                <a:ea typeface="华文行楷" panose="02010800040101010101" pitchFamily="2" charset="-122"/>
              </a:rPr>
              <a:t>明</a:t>
            </a:r>
            <a:r>
              <a:rPr kumimoji="1" lang="en-US" altLang="zh-CN" sz="2600" b="1" smtClean="0">
                <a:solidFill>
                  <a:srgbClr val="002060"/>
                </a:solidFill>
                <a:effectLst>
                  <a:outerShdw blurRad="38100" dist="38100" dir="2700000" algn="tl">
                    <a:srgbClr val="C0C0C0"/>
                  </a:outerShdw>
                </a:effectLst>
                <a:latin typeface="Times New Roman" panose="02020603050405020304" pitchFamily="18" charset="0"/>
                <a:ea typeface="华文行楷" panose="02010800040101010101" pitchFamily="2" charset="-122"/>
              </a:rPr>
              <a:t>:</a:t>
            </a:r>
            <a:endParaRPr kumimoji="1" lang="zh-CN" altLang="en-US" sz="2600" b="1">
              <a:solidFill>
                <a:srgbClr val="002060"/>
              </a:solidFill>
              <a:effectLst>
                <a:outerShdw blurRad="38100" dist="38100" dir="2700000" algn="tl">
                  <a:srgbClr val="C0C0C0"/>
                </a:outerShdw>
              </a:effectLst>
              <a:latin typeface="Times New Roman" panose="02020603050405020304" pitchFamily="18" charset="0"/>
              <a:ea typeface="华文行楷" panose="02010800040101010101" pitchFamily="2" charset="-122"/>
            </a:endParaRPr>
          </a:p>
        </p:txBody>
      </p:sp>
      <p:sp>
        <p:nvSpPr>
          <p:cNvPr id="12" name="Rectangle 8"/>
          <p:cNvSpPr>
            <a:spLocks noChangeArrowheads="1"/>
          </p:cNvSpPr>
          <p:nvPr/>
        </p:nvSpPr>
        <p:spPr bwMode="auto">
          <a:xfrm>
            <a:off x="3070448" y="3297180"/>
            <a:ext cx="5875783"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lnSpc>
                <a:spcPct val="90000"/>
              </a:lnSpc>
              <a:spcBef>
                <a:spcPct val="20000"/>
              </a:spcBef>
              <a:buFontTx/>
              <a:buChar char="•"/>
            </a:pPr>
            <a:r>
              <a:rPr lang="zh-CN" altLang="en-US" sz="2400" smtClean="0">
                <a:solidFill>
                  <a:srgbClr val="002060"/>
                </a:solidFill>
                <a:latin typeface="宋体" panose="02010600030101010101" pitchFamily="2" charset="-122"/>
                <a:ea typeface="宋体" panose="02010600030101010101" pitchFamily="2" charset="-122"/>
              </a:rPr>
              <a:t>长直载流导线与之平行放置的磁针受力</a:t>
            </a:r>
            <a:r>
              <a:rPr lang="zh-CN" altLang="en-US" sz="2400" smtClean="0">
                <a:solidFill>
                  <a:srgbClr val="002060"/>
                </a:solidFill>
                <a:latin typeface="宋体" panose="02010600030101010101" pitchFamily="2" charset="-122"/>
                <a:ea typeface="宋体" panose="02010600030101010101" pitchFamily="2" charset="-122"/>
              </a:rPr>
              <a:t>偏</a:t>
            </a:r>
            <a:r>
              <a:rPr lang="zh-CN" altLang="en-US" sz="2400" smtClean="0">
                <a:solidFill>
                  <a:srgbClr val="002060"/>
                </a:solidFill>
                <a:latin typeface="宋体" panose="02010600030101010101" pitchFamily="2" charset="-122"/>
                <a:ea typeface="宋体" panose="02010600030101010101" pitchFamily="2" charset="-122"/>
              </a:rPr>
              <a:t>转</a:t>
            </a:r>
            <a:r>
              <a:rPr lang="en-US" altLang="zh-CN" sz="2400" smtClean="0">
                <a:solidFill>
                  <a:srgbClr val="7030A0"/>
                </a:solidFill>
                <a:latin typeface="宋体" panose="02010600030101010101" pitchFamily="2" charset="-122"/>
                <a:ea typeface="宋体" panose="02010600030101010101" pitchFamily="2" charset="-122"/>
              </a:rPr>
              <a:t>——</a:t>
            </a:r>
            <a:r>
              <a:rPr lang="zh-CN" altLang="en-US" sz="2400" smtClean="0">
                <a:solidFill>
                  <a:srgbClr val="7030A0"/>
                </a:solidFill>
                <a:latin typeface="宋体" panose="02010600030101010101" pitchFamily="2" charset="-122"/>
                <a:ea typeface="宋体" panose="02010600030101010101" pitchFamily="2" charset="-122"/>
              </a:rPr>
              <a:t>电流的磁效应</a:t>
            </a:r>
            <a:endParaRPr lang="zh-CN" altLang="en-US" sz="2400" smtClean="0">
              <a:solidFill>
                <a:srgbClr val="7030A0"/>
              </a:solidFill>
              <a:latin typeface="宋体" panose="02010600030101010101" pitchFamily="2" charset="-122"/>
              <a:ea typeface="宋体" panose="02010600030101010101" pitchFamily="2" charset="-122"/>
            </a:endParaRPr>
          </a:p>
          <a:p>
            <a:pPr eaLnBrk="1" hangingPunct="1">
              <a:lnSpc>
                <a:spcPct val="90000"/>
              </a:lnSpc>
              <a:spcBef>
                <a:spcPct val="20000"/>
              </a:spcBef>
              <a:buFontTx/>
              <a:buChar char="•"/>
            </a:pPr>
            <a:r>
              <a:rPr lang="zh-CN" altLang="en-US" sz="2400" smtClean="0">
                <a:solidFill>
                  <a:srgbClr val="002060"/>
                </a:solidFill>
                <a:latin typeface="宋体" panose="02010600030101010101" pitchFamily="2" charset="-122"/>
                <a:ea typeface="宋体" panose="02010600030101010101" pitchFamily="2" charset="-122"/>
              </a:rPr>
              <a:t>磁针是在水平面内偏</a:t>
            </a:r>
            <a:r>
              <a:rPr lang="zh-CN" altLang="en-US" sz="2400" smtClean="0">
                <a:solidFill>
                  <a:srgbClr val="002060"/>
                </a:solidFill>
                <a:latin typeface="宋体" panose="02010600030101010101" pitchFamily="2" charset="-122"/>
                <a:ea typeface="宋体" panose="02010600030101010101" pitchFamily="2" charset="-122"/>
              </a:rPr>
              <a:t>转</a:t>
            </a:r>
            <a:r>
              <a:rPr lang="zh-CN" altLang="en-US" sz="2400" smtClean="0">
                <a:solidFill>
                  <a:srgbClr val="002060"/>
                </a:solidFill>
                <a:latin typeface="宋体" panose="02010600030101010101" pitchFamily="2" charset="-122"/>
                <a:ea typeface="宋体" panose="02010600030101010101" pitchFamily="2" charset="-122"/>
              </a:rPr>
              <a:t>的</a:t>
            </a:r>
            <a:r>
              <a:rPr lang="en-US" altLang="zh-CN" sz="2400" smtClean="0">
                <a:solidFill>
                  <a:schemeClr val="accent4">
                    <a:lumMod val="50000"/>
                  </a:schemeClr>
                </a:solidFill>
                <a:latin typeface="宋体" panose="02010600030101010101" pitchFamily="2" charset="-122"/>
                <a:ea typeface="宋体" panose="02010600030101010101" pitchFamily="2" charset="-122"/>
              </a:rPr>
              <a:t>——</a:t>
            </a:r>
            <a:r>
              <a:rPr lang="zh-CN" altLang="en-US" sz="2400" smtClean="0">
                <a:solidFill>
                  <a:schemeClr val="accent4">
                    <a:lumMod val="50000"/>
                  </a:schemeClr>
                </a:solidFill>
                <a:latin typeface="宋体" panose="02010600030101010101" pitchFamily="2" charset="-122"/>
                <a:ea typeface="宋体" panose="02010600030101010101" pitchFamily="2" charset="-122"/>
              </a:rPr>
              <a:t>横向力</a:t>
            </a:r>
            <a:endParaRPr lang="zh-CN" altLang="en-US" sz="2400" smtClean="0">
              <a:solidFill>
                <a:schemeClr val="accent4">
                  <a:lumMod val="50000"/>
                </a:schemeClr>
              </a:solidFill>
              <a:latin typeface="宋体" panose="02010600030101010101" pitchFamily="2" charset="-122"/>
              <a:ea typeface="宋体" panose="02010600030101010101" pitchFamily="2" charset="-122"/>
            </a:endParaRPr>
          </a:p>
          <a:p>
            <a:pPr eaLnBrk="1" hangingPunct="1">
              <a:lnSpc>
                <a:spcPct val="90000"/>
              </a:lnSpc>
              <a:spcBef>
                <a:spcPct val="20000"/>
              </a:spcBef>
              <a:buFontTx/>
              <a:buChar char="•"/>
            </a:pPr>
            <a:r>
              <a:rPr lang="zh-CN" altLang="en-US" sz="2400" smtClean="0">
                <a:solidFill>
                  <a:srgbClr val="002060"/>
                </a:solidFill>
                <a:latin typeface="宋体" panose="02010600030101010101" pitchFamily="2" charset="-122"/>
                <a:ea typeface="宋体" panose="02010600030101010101" pitchFamily="2" charset="-122"/>
              </a:rPr>
              <a:t>突破了非接触物体之间只存在有心力的</a:t>
            </a:r>
            <a:r>
              <a:rPr lang="zh-CN" altLang="en-US" sz="2400" smtClean="0">
                <a:solidFill>
                  <a:srgbClr val="002060"/>
                </a:solidFill>
                <a:latin typeface="宋体" panose="02010600030101010101" pitchFamily="2" charset="-122"/>
                <a:ea typeface="宋体" panose="02010600030101010101" pitchFamily="2" charset="-122"/>
              </a:rPr>
              <a:t>观</a:t>
            </a:r>
            <a:r>
              <a:rPr lang="zh-CN" altLang="en-US" sz="2400" smtClean="0">
                <a:solidFill>
                  <a:srgbClr val="002060"/>
                </a:solidFill>
                <a:latin typeface="宋体" panose="02010600030101010101" pitchFamily="2" charset="-122"/>
                <a:ea typeface="宋体" panose="02010600030101010101" pitchFamily="2" charset="-122"/>
              </a:rPr>
              <a:t>念</a:t>
            </a:r>
            <a:r>
              <a:rPr lang="en-US" altLang="zh-CN" sz="2400" smtClean="0">
                <a:solidFill>
                  <a:schemeClr val="accent3">
                    <a:lumMod val="50000"/>
                  </a:schemeClr>
                </a:solidFill>
                <a:latin typeface="宋体" panose="02010600030101010101" pitchFamily="2" charset="-122"/>
                <a:ea typeface="宋体" panose="02010600030101010101" pitchFamily="2" charset="-122"/>
              </a:rPr>
              <a:t>——</a:t>
            </a:r>
            <a:r>
              <a:rPr lang="zh-CN" altLang="en-US" sz="2400" smtClean="0">
                <a:solidFill>
                  <a:schemeClr val="accent3">
                    <a:lumMod val="50000"/>
                  </a:schemeClr>
                </a:solidFill>
                <a:latin typeface="宋体" panose="02010600030101010101" pitchFamily="2" charset="-122"/>
                <a:ea typeface="宋体" panose="02010600030101010101" pitchFamily="2" charset="-122"/>
              </a:rPr>
              <a:t>拓宽了作用力的类型</a:t>
            </a:r>
            <a:endParaRPr lang="zh-CN" altLang="en-US" sz="2400" smtClean="0">
              <a:solidFill>
                <a:schemeClr val="accent3">
                  <a:lumMod val="50000"/>
                </a:schemeClr>
              </a:solidFill>
              <a:latin typeface="宋体" panose="02010600030101010101" pitchFamily="2" charset="-122"/>
              <a:ea typeface="宋体" panose="02010600030101010101" pitchFamily="2" charset="-122"/>
            </a:endParaRPr>
          </a:p>
        </p:txBody>
      </p:sp>
      <p:sp>
        <p:nvSpPr>
          <p:cNvPr id="6" name="矩形 5"/>
          <p:cNvSpPr/>
          <p:nvPr/>
        </p:nvSpPr>
        <p:spPr>
          <a:xfrm>
            <a:off x="407841" y="5264624"/>
            <a:ext cx="8538390" cy="892552"/>
          </a:xfrm>
          <a:prstGeom prst="rect">
            <a:avLst/>
          </a:prstGeom>
        </p:spPr>
        <p:txBody>
          <a:bodyPr wrap="square">
            <a:spAutoFit/>
          </a:bodyPr>
          <a:lstStyle/>
          <a:p>
            <a:r>
              <a:rPr lang="zh-CN" altLang="en-US" sz="2600" b="1" smtClean="0">
                <a:solidFill>
                  <a:srgbClr val="FFC000"/>
                </a:solidFill>
                <a:latin typeface="黑体" panose="02010609060101010101" pitchFamily="49" charset="-122"/>
                <a:ea typeface="黑体" panose="02010609060101010101" pitchFamily="49" charset="-122"/>
              </a:rPr>
              <a:t>● </a:t>
            </a:r>
            <a:r>
              <a:rPr lang="zh-CN" altLang="en-US" sz="2600" b="1" smtClean="0">
                <a:solidFill>
                  <a:srgbClr val="002060"/>
                </a:solidFill>
                <a:latin typeface="Arial" panose="020B0604020202020204" pitchFamily="34" charset="0"/>
              </a:rPr>
              <a:t>创</a:t>
            </a:r>
            <a:r>
              <a:rPr lang="zh-CN" altLang="en-US" sz="2600" b="1">
                <a:solidFill>
                  <a:srgbClr val="002060"/>
                </a:solidFill>
                <a:latin typeface="Arial" panose="020B0604020202020204" pitchFamily="34" charset="0"/>
              </a:rPr>
              <a:t>建了“思想实验”这名</a:t>
            </a:r>
            <a:r>
              <a:rPr lang="zh-CN" altLang="en-US" sz="2600" b="1">
                <a:solidFill>
                  <a:srgbClr val="002060"/>
                </a:solidFill>
                <a:latin typeface="Arial" panose="020B0604020202020204" pitchFamily="34" charset="0"/>
              </a:rPr>
              <a:t>词</a:t>
            </a:r>
            <a:r>
              <a:rPr lang="zh-CN" altLang="en-US" sz="2600" b="1" smtClean="0">
                <a:solidFill>
                  <a:srgbClr val="002060"/>
                </a:solidFill>
                <a:latin typeface="Arial" panose="020B0604020202020204" pitchFamily="34" charset="0"/>
              </a:rPr>
              <a:t>，也</a:t>
            </a:r>
            <a:r>
              <a:rPr lang="zh-CN" altLang="en-US" sz="2600" b="1">
                <a:solidFill>
                  <a:srgbClr val="002060"/>
                </a:solidFill>
                <a:latin typeface="Arial" panose="020B0604020202020204" pitchFamily="34" charset="0"/>
              </a:rPr>
              <a:t>是第一位明确地描述</a:t>
            </a:r>
            <a:r>
              <a:rPr lang="zh-CN" altLang="en-US" sz="2600" b="1">
                <a:solidFill>
                  <a:srgbClr val="002060"/>
                </a:solidFill>
                <a:latin typeface="Arial" panose="020B0604020202020204" pitchFamily="34" charset="0"/>
                <a:hlinkClick r:id="rId7"/>
              </a:rPr>
              <a:t>思想实验</a:t>
            </a:r>
            <a:r>
              <a:rPr lang="zh-CN" altLang="en-US" sz="2600" b="1">
                <a:solidFill>
                  <a:srgbClr val="002060"/>
                </a:solidFill>
                <a:latin typeface="Arial" panose="020B0604020202020204" pitchFamily="34" charset="0"/>
              </a:rPr>
              <a:t>的现代</a:t>
            </a:r>
            <a:r>
              <a:rPr lang="zh-CN" altLang="en-US" sz="2600" b="1">
                <a:solidFill>
                  <a:srgbClr val="002060"/>
                </a:solidFill>
                <a:latin typeface="Arial" panose="020B0604020202020204" pitchFamily="34" charset="0"/>
                <a:hlinkClick r:id="rId8"/>
              </a:rPr>
              <a:t>思想家</a:t>
            </a:r>
            <a:r>
              <a:rPr lang="zh-CN" altLang="en-US" sz="2600" b="1">
                <a:solidFill>
                  <a:srgbClr val="002060"/>
                </a:solidFill>
                <a:latin typeface="Arial" panose="020B0604020202020204" pitchFamily="34" charset="0"/>
              </a:rPr>
              <a:t>。</a:t>
            </a:r>
            <a:endParaRPr lang="zh-CN" altLang="en-US" sz="2600" b="1">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par>
                          <p:cTn id="14" fill="hold">
                            <p:stCondLst>
                              <p:cond delay="0"/>
                            </p:stCondLst>
                            <p:childTnLst>
                              <p:par>
                                <p:cTn id="15" presetID="3" presetClass="entr" presetSubtype="1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blinds(horizontal)">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blinds(horizontal)">
                                      <p:cBhvr>
                                        <p:cTn id="27" dur="500"/>
                                        <p:tgtEl>
                                          <p:spTgt spid="1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xEl>
                                              <p:pRg st="2" end="2"/>
                                            </p:txEl>
                                          </p:spTgt>
                                        </p:tgtEl>
                                        <p:attrNameLst>
                                          <p:attrName>style.visibility</p:attrName>
                                        </p:attrNameLst>
                                      </p:cBhvr>
                                      <p:to>
                                        <p:strVal val="visible"/>
                                      </p:to>
                                    </p:set>
                                    <p:animEffect transition="in" filter="blinds(horizontal)">
                                      <p:cBhvr>
                                        <p:cTn id="3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1" grpId="0"/>
      <p:bldP spid="12" grpId="0" bldLvl="2" autoUpdateAnimBg="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45127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四</a:t>
            </a: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、毕奥萨伐尔定律的应用</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7" name="矩形 16"/>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graphicFrame>
        <p:nvGraphicFramePr>
          <p:cNvPr id="101" name="Object 41"/>
          <p:cNvGraphicFramePr>
            <a:graphicFrameLocks noChangeAspect="1"/>
          </p:cNvGraphicFramePr>
          <p:nvPr/>
        </p:nvGraphicFramePr>
        <p:xfrm>
          <a:off x="539552" y="873968"/>
          <a:ext cx="3887787" cy="1011237"/>
        </p:xfrm>
        <a:graphic>
          <a:graphicData uri="http://schemas.openxmlformats.org/presentationml/2006/ole">
            <mc:AlternateContent xmlns:mc="http://schemas.openxmlformats.org/markup-compatibility/2006">
              <mc:Choice xmlns:v="urn:schemas-microsoft-com:vml" Requires="v">
                <p:oleObj spid="_x0000_s46285" name="Equation" r:id="rId1" imgW="36271200" imgH="9448800" progId="Equation.DSMT4">
                  <p:embed/>
                </p:oleObj>
              </mc:Choice>
              <mc:Fallback>
                <p:oleObj name="Equation" r:id="rId1" imgW="36271200" imgH="9448800" progId="Equation.DSMT4">
                  <p:embed/>
                  <p:pic>
                    <p:nvPicPr>
                      <p:cNvPr id="0" name="Object 41"/>
                      <p:cNvPicPr>
                        <a:picLocks noChangeAspect="1" noChangeArrowheads="1"/>
                      </p:cNvPicPr>
                      <p:nvPr/>
                    </p:nvPicPr>
                    <p:blipFill>
                      <a:blip r:embed="rId2"/>
                      <a:srcRect/>
                      <a:stretch>
                        <a:fillRect/>
                      </a:stretch>
                    </p:blipFill>
                    <p:spPr bwMode="auto">
                      <a:xfrm>
                        <a:off x="539552" y="873968"/>
                        <a:ext cx="3887787" cy="1011237"/>
                      </a:xfrm>
                      <a:prstGeom prst="rect">
                        <a:avLst/>
                      </a:prstGeom>
                      <a:noFill/>
                      <a:ln>
                        <a:noFill/>
                      </a:ln>
                      <a:effectLst/>
                    </p:spPr>
                  </p:pic>
                </p:oleObj>
              </mc:Fallback>
            </mc:AlternateContent>
          </a:graphicData>
        </a:graphic>
      </p:graphicFrame>
      <p:sp>
        <p:nvSpPr>
          <p:cNvPr id="145" name="Text Box 9"/>
          <p:cNvSpPr txBox="1">
            <a:spLocks noChangeArrowheads="1"/>
          </p:cNvSpPr>
          <p:nvPr/>
        </p:nvSpPr>
        <p:spPr bwMode="auto">
          <a:xfrm>
            <a:off x="248748" y="1932753"/>
            <a:ext cx="443583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800" b="1" i="0" u="none" strike="noStrike" kern="0" cap="none" spc="0" normalizeH="0" baseline="0" noProof="0" smtClean="0">
                <a:ln>
                  <a:noFill/>
                </a:ln>
                <a:solidFill>
                  <a:srgbClr val="7030A0"/>
                </a:solidFill>
                <a:effectLst/>
                <a:uLnTx/>
                <a:uFillTx/>
                <a:latin typeface="宋体" panose="02010600030101010101" pitchFamily="2" charset="-122"/>
                <a:ea typeface="宋体" panose="02010600030101010101" pitchFamily="2" charset="-122"/>
                <a:cs typeface="+mn-cs"/>
              </a:rPr>
              <a:t>讨论</a:t>
            </a:r>
            <a:r>
              <a:rPr kumimoji="1" lang="en-US" altLang="zh-CN" sz="2800" b="1" i="0" u="none" strike="noStrike" kern="0" cap="none" spc="0" normalizeH="0" baseline="0" noProof="0" smtClean="0">
                <a:ln>
                  <a:noFill/>
                </a:ln>
                <a:solidFill>
                  <a:srgbClr val="7030A0"/>
                </a:solidFill>
                <a:effectLst/>
                <a:uLnTx/>
                <a:uFillTx/>
                <a:latin typeface="宋体" panose="02010600030101010101" pitchFamily="2" charset="-122"/>
                <a:ea typeface="宋体" panose="02010600030101010101" pitchFamily="2" charset="-122"/>
                <a:cs typeface="+mn-cs"/>
              </a:rPr>
              <a:t>2. </a:t>
            </a:r>
            <a:r>
              <a:rPr kumimoji="1" lang="zh-CN" altLang="en-US" sz="2800" b="1" i="0" u="none" strike="noStrike" kern="0" cap="none" spc="0" normalizeH="0" baseline="0" noProof="0" smtClean="0">
                <a:ln>
                  <a:noFill/>
                </a:ln>
                <a:solidFill>
                  <a:srgbClr val="7030A0"/>
                </a:solidFill>
                <a:effectLst/>
                <a:uLnTx/>
                <a:uFillTx/>
                <a:latin typeface="宋体" panose="02010600030101010101" pitchFamily="2" charset="-122"/>
                <a:ea typeface="宋体" panose="02010600030101010101" pitchFamily="2" charset="-122"/>
                <a:cs typeface="+mn-cs"/>
              </a:rPr>
              <a:t>半无限长直电流</a:t>
            </a:r>
            <a:endParaRPr kumimoji="1" lang="zh-CN" altLang="en-US" sz="2800" b="1" i="0" u="none" strike="noStrike" kern="0" cap="none" spc="0" normalizeH="0" baseline="0" noProof="0" smtClean="0">
              <a:ln>
                <a:noFill/>
              </a:ln>
              <a:solidFill>
                <a:srgbClr val="7030A0"/>
              </a:solidFill>
              <a:effectLst/>
              <a:uLnTx/>
              <a:uFillTx/>
              <a:latin typeface="宋体" panose="02010600030101010101" pitchFamily="2" charset="-122"/>
              <a:ea typeface="宋体" panose="02010600030101010101" pitchFamily="2" charset="-122"/>
              <a:cs typeface="+mn-cs"/>
            </a:endParaRPr>
          </a:p>
        </p:txBody>
      </p:sp>
      <p:graphicFrame>
        <p:nvGraphicFramePr>
          <p:cNvPr id="76" name="Object 20"/>
          <p:cNvGraphicFramePr/>
          <p:nvPr/>
        </p:nvGraphicFramePr>
        <p:xfrm>
          <a:off x="3462996" y="2654546"/>
          <a:ext cx="1684338" cy="982663"/>
        </p:xfrm>
        <a:graphic>
          <a:graphicData uri="http://schemas.openxmlformats.org/presentationml/2006/ole">
            <mc:AlternateContent xmlns:mc="http://schemas.openxmlformats.org/markup-compatibility/2006">
              <mc:Choice xmlns:v="urn:schemas-microsoft-com:vml" Requires="v">
                <p:oleObj spid="_x0000_s46286" name="Equation" r:id="rId3" imgW="673100" imgH="393700" progId="Equation.DSMT4">
                  <p:embed/>
                </p:oleObj>
              </mc:Choice>
              <mc:Fallback>
                <p:oleObj name="Equation" r:id="rId3" imgW="673100" imgH="393700" progId="Equation.DSMT4">
                  <p:embed/>
                  <p:pic>
                    <p:nvPicPr>
                      <p:cNvPr id="0" name="Object 2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2996" y="2654546"/>
                        <a:ext cx="1684338" cy="982663"/>
                      </a:xfrm>
                      <a:prstGeom prst="rect">
                        <a:avLst/>
                      </a:prstGeom>
                      <a:gradFill rotWithShape="0">
                        <a:gsLst>
                          <a:gs pos="0">
                            <a:srgbClr val="CCFFFF"/>
                          </a:gs>
                          <a:gs pos="50000">
                            <a:srgbClr val="FFFFFF"/>
                          </a:gs>
                          <a:gs pos="100000">
                            <a:srgbClr val="CCFFFF"/>
                          </a:gs>
                        </a:gsLst>
                        <a:lin ang="5400000" scaled="1"/>
                      </a:gra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7" name="Object 33"/>
          <p:cNvGraphicFramePr>
            <a:graphicFrameLocks noChangeAspect="1"/>
          </p:cNvGraphicFramePr>
          <p:nvPr/>
        </p:nvGraphicFramePr>
        <p:xfrm>
          <a:off x="1045358" y="2603076"/>
          <a:ext cx="2028825" cy="971550"/>
        </p:xfrm>
        <a:graphic>
          <a:graphicData uri="http://schemas.openxmlformats.org/presentationml/2006/ole">
            <mc:AlternateContent xmlns:mc="http://schemas.openxmlformats.org/markup-compatibility/2006">
              <mc:Choice xmlns:v="urn:schemas-microsoft-com:vml" Requires="v">
                <p:oleObj spid="_x0000_s46287" name="Equation" r:id="rId5" imgW="21640800" imgH="9753600" progId="Equation.DSMT4">
                  <p:embed/>
                </p:oleObj>
              </mc:Choice>
              <mc:Fallback>
                <p:oleObj name="Equation" r:id="rId5" imgW="21640800" imgH="9753600" progId="Equation.DSMT4">
                  <p:embed/>
                  <p:pic>
                    <p:nvPicPr>
                      <p:cNvPr id="0" name="Object 33"/>
                      <p:cNvPicPr>
                        <a:picLocks noChangeAspect="1" noChangeArrowheads="1"/>
                      </p:cNvPicPr>
                      <p:nvPr/>
                    </p:nvPicPr>
                    <p:blipFill>
                      <a:blip r:embed="rId6"/>
                      <a:srcRect/>
                      <a:stretch>
                        <a:fillRect/>
                      </a:stretch>
                    </p:blipFill>
                    <p:spPr bwMode="auto">
                      <a:xfrm>
                        <a:off x="1045358" y="2603076"/>
                        <a:ext cx="2028825"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0" name="Group 126"/>
          <p:cNvGrpSpPr/>
          <p:nvPr/>
        </p:nvGrpSpPr>
        <p:grpSpPr bwMode="auto">
          <a:xfrm>
            <a:off x="6389958" y="770978"/>
            <a:ext cx="1793875" cy="2792412"/>
            <a:chOff x="480" y="210"/>
            <a:chExt cx="1130" cy="1759"/>
          </a:xfrm>
        </p:grpSpPr>
        <p:sp>
          <p:nvSpPr>
            <p:cNvPr id="91" name="Line 127"/>
            <p:cNvSpPr>
              <a:spLocks noChangeShapeType="1"/>
            </p:cNvSpPr>
            <p:nvPr/>
          </p:nvSpPr>
          <p:spPr bwMode="auto">
            <a:xfrm>
              <a:off x="672" y="1721"/>
              <a:ext cx="672" cy="0"/>
            </a:xfrm>
            <a:prstGeom prst="line">
              <a:avLst/>
            </a:prstGeom>
            <a:noFill/>
            <a:ln w="19050">
              <a:solidFill>
                <a:srgbClr val="000000"/>
              </a:solidFill>
              <a:prstDash val="dash"/>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92" name="Line 128"/>
            <p:cNvSpPr>
              <a:spLocks noChangeShapeType="1"/>
            </p:cNvSpPr>
            <p:nvPr/>
          </p:nvSpPr>
          <p:spPr bwMode="auto">
            <a:xfrm>
              <a:off x="839" y="391"/>
              <a:ext cx="505" cy="1330"/>
            </a:xfrm>
            <a:prstGeom prst="line">
              <a:avLst/>
            </a:prstGeom>
            <a:noFill/>
            <a:ln w="38100">
              <a:solidFill>
                <a:srgbClr val="0000FF"/>
              </a:solidFill>
              <a:prstDash val="sysDot"/>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93" name="Line 129"/>
            <p:cNvSpPr>
              <a:spLocks noChangeShapeType="1"/>
            </p:cNvSpPr>
            <p:nvPr/>
          </p:nvSpPr>
          <p:spPr bwMode="auto">
            <a:xfrm flipH="1" flipV="1">
              <a:off x="748" y="1706"/>
              <a:ext cx="613" cy="22"/>
            </a:xfrm>
            <a:prstGeom prst="line">
              <a:avLst/>
            </a:prstGeom>
            <a:noFill/>
            <a:ln w="38100">
              <a:solidFill>
                <a:srgbClr val="0000FF"/>
              </a:solidFill>
              <a:prstDash val="sysDot"/>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94" name="Object 130"/>
            <p:cNvGraphicFramePr>
              <a:graphicFrameLocks noChangeAspect="1"/>
            </p:cNvGraphicFramePr>
            <p:nvPr/>
          </p:nvGraphicFramePr>
          <p:xfrm>
            <a:off x="975" y="1706"/>
            <a:ext cx="240" cy="263"/>
          </p:xfrm>
          <a:graphic>
            <a:graphicData uri="http://schemas.openxmlformats.org/presentationml/2006/ole">
              <mc:AlternateContent xmlns:mc="http://schemas.openxmlformats.org/markup-compatibility/2006">
                <mc:Choice xmlns:v="urn:schemas-microsoft-com:vml" Requires="v">
                  <p:oleObj spid="_x0000_s46288" name="Equation" r:id="rId7" imgW="127000" imgH="139700" progId="Equation.DSMT4">
                    <p:embed/>
                  </p:oleObj>
                </mc:Choice>
                <mc:Fallback>
                  <p:oleObj name="Equation" r:id="rId7" imgW="127000" imgH="139700" progId="Equation.DSMT4">
                    <p:embed/>
                    <p:pic>
                      <p:nvPicPr>
                        <p:cNvPr id="0" name="Object 1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 y="1706"/>
                          <a:ext cx="240"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 name="Text Box 131"/>
            <p:cNvSpPr txBox="1">
              <a:spLocks noChangeArrowheads="1"/>
            </p:cNvSpPr>
            <p:nvPr/>
          </p:nvSpPr>
          <p:spPr bwMode="auto">
            <a:xfrm>
              <a:off x="480" y="1584"/>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o</a:t>
              </a:r>
              <a:endParaRPr kumimoji="1"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aphicFrame>
          <p:nvGraphicFramePr>
            <p:cNvPr id="96" name="Object 132"/>
            <p:cNvGraphicFramePr>
              <a:graphicFrameLocks noChangeAspect="1"/>
            </p:cNvGraphicFramePr>
            <p:nvPr/>
          </p:nvGraphicFramePr>
          <p:xfrm>
            <a:off x="915" y="1443"/>
            <a:ext cx="151" cy="218"/>
          </p:xfrm>
          <a:graphic>
            <a:graphicData uri="http://schemas.openxmlformats.org/presentationml/2006/ole">
              <mc:AlternateContent xmlns:mc="http://schemas.openxmlformats.org/markup-compatibility/2006">
                <mc:Choice xmlns:v="urn:schemas-microsoft-com:vml" Requires="v">
                  <p:oleObj spid="_x0000_s46289" name="公式" r:id="rId9" imgW="304800" imgH="419100" progId="Equation.3">
                    <p:embed/>
                  </p:oleObj>
                </mc:Choice>
                <mc:Fallback>
                  <p:oleObj name="公式" r:id="rId9" imgW="304800" imgH="419100" progId="Equation.3">
                    <p:embed/>
                    <p:pic>
                      <p:nvPicPr>
                        <p:cNvPr id="0" name="Object 1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5" y="1443"/>
                          <a:ext cx="151"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7" name="Group 133"/>
            <p:cNvGrpSpPr/>
            <p:nvPr/>
          </p:nvGrpSpPr>
          <p:grpSpPr bwMode="auto">
            <a:xfrm>
              <a:off x="793" y="210"/>
              <a:ext cx="297" cy="288"/>
              <a:chOff x="528" y="624"/>
              <a:chExt cx="297" cy="288"/>
            </a:xfrm>
          </p:grpSpPr>
          <p:graphicFrame>
            <p:nvGraphicFramePr>
              <p:cNvPr id="115" name="Object 134"/>
              <p:cNvGraphicFramePr>
                <a:graphicFrameLocks noChangeAspect="1"/>
              </p:cNvGraphicFramePr>
              <p:nvPr/>
            </p:nvGraphicFramePr>
            <p:xfrm>
              <a:off x="624" y="624"/>
              <a:ext cx="201" cy="255"/>
            </p:xfrm>
            <a:graphic>
              <a:graphicData uri="http://schemas.openxmlformats.org/presentationml/2006/ole">
                <mc:AlternateContent xmlns:mc="http://schemas.openxmlformats.org/markup-compatibility/2006">
                  <mc:Choice xmlns:v="urn:schemas-microsoft-com:vml" Requires="v">
                    <p:oleObj spid="_x0000_s46290" name="公式" r:id="rId11" imgW="177800" imgH="215900" progId="Equation.3">
                      <p:embed/>
                    </p:oleObj>
                  </mc:Choice>
                  <mc:Fallback>
                    <p:oleObj name="公式" r:id="rId11" imgW="177800" imgH="215900" progId="Equation.3">
                      <p:embed/>
                      <p:pic>
                        <p:nvPicPr>
                          <p:cNvPr id="0" name="Object 1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4" y="624"/>
                            <a:ext cx="201"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6" name="Freeform 135"/>
              <p:cNvSpPr/>
              <p:nvPr/>
            </p:nvSpPr>
            <p:spPr bwMode="auto">
              <a:xfrm>
                <a:off x="528" y="720"/>
                <a:ext cx="112" cy="192"/>
              </a:xfrm>
              <a:custGeom>
                <a:avLst/>
                <a:gdLst>
                  <a:gd name="T0" fmla="*/ 0 w 112"/>
                  <a:gd name="T1" fmla="*/ 0 h 192"/>
                  <a:gd name="T2" fmla="*/ 96 w 112"/>
                  <a:gd name="T3" fmla="*/ 48 h 192"/>
                  <a:gd name="T4" fmla="*/ 96 w 112"/>
                  <a:gd name="T5" fmla="*/ 192 h 192"/>
                  <a:gd name="T6" fmla="*/ 0 60000 65536"/>
                  <a:gd name="T7" fmla="*/ 0 60000 65536"/>
                  <a:gd name="T8" fmla="*/ 0 60000 65536"/>
                  <a:gd name="T9" fmla="*/ 0 w 112"/>
                  <a:gd name="T10" fmla="*/ 0 h 192"/>
                  <a:gd name="T11" fmla="*/ 112 w 112"/>
                  <a:gd name="T12" fmla="*/ 192 h 192"/>
                </a:gdLst>
                <a:ahLst/>
                <a:cxnLst>
                  <a:cxn ang="T6">
                    <a:pos x="T0" y="T1"/>
                  </a:cxn>
                  <a:cxn ang="T7">
                    <a:pos x="T2" y="T3"/>
                  </a:cxn>
                  <a:cxn ang="T8">
                    <a:pos x="T4" y="T5"/>
                  </a:cxn>
                </a:cxnLst>
                <a:rect l="T9" t="T10" r="T11" b="T12"/>
                <a:pathLst>
                  <a:path w="112" h="192">
                    <a:moveTo>
                      <a:pt x="0" y="0"/>
                    </a:moveTo>
                    <a:cubicBezTo>
                      <a:pt x="40" y="8"/>
                      <a:pt x="80" y="16"/>
                      <a:pt x="96" y="48"/>
                    </a:cubicBezTo>
                    <a:cubicBezTo>
                      <a:pt x="112" y="80"/>
                      <a:pt x="96" y="168"/>
                      <a:pt x="96" y="192"/>
                    </a:cubicBezTo>
                  </a:path>
                </a:pathLst>
              </a:custGeom>
              <a:noFill/>
              <a:ln w="28575" cap="flat" cmpd="sng">
                <a:solidFill>
                  <a:srgbClr val="000000"/>
                </a:solidFill>
                <a:prstDash val="solid"/>
                <a:rou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grpSp>
          <p:nvGrpSpPr>
            <p:cNvPr id="98" name="Group 136"/>
            <p:cNvGrpSpPr/>
            <p:nvPr/>
          </p:nvGrpSpPr>
          <p:grpSpPr bwMode="auto">
            <a:xfrm>
              <a:off x="521" y="890"/>
              <a:ext cx="192" cy="336"/>
              <a:chOff x="336" y="2400"/>
              <a:chExt cx="192" cy="336"/>
            </a:xfrm>
          </p:grpSpPr>
          <p:sp>
            <p:nvSpPr>
              <p:cNvPr id="113" name="Line 137"/>
              <p:cNvSpPr>
                <a:spLocks noChangeShapeType="1"/>
              </p:cNvSpPr>
              <p:nvPr/>
            </p:nvSpPr>
            <p:spPr bwMode="auto">
              <a:xfrm flipV="1">
                <a:off x="528" y="2400"/>
                <a:ext cx="0" cy="288"/>
              </a:xfrm>
              <a:prstGeom prst="line">
                <a:avLst/>
              </a:prstGeom>
              <a:noFill/>
              <a:ln w="28575">
                <a:solidFill>
                  <a:srgbClr val="CC00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14" name="Text Box 138"/>
              <p:cNvSpPr txBox="1">
                <a:spLocks noChangeArrowheads="1"/>
              </p:cNvSpPr>
              <p:nvPr/>
            </p:nvSpPr>
            <p:spPr bwMode="auto">
              <a:xfrm>
                <a:off x="336" y="2448"/>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ts val="0"/>
                  </a:spcBef>
                  <a:spcAft>
                    <a:spcPts val="0"/>
                  </a:spcAft>
                  <a:buClrTx/>
                  <a:buSzTx/>
                  <a:buFontTx/>
                  <a:buNone/>
                  <a:defRPr/>
                </a:pPr>
                <a:r>
                  <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I</a:t>
                </a:r>
                <a:endParaRPr kumimoji="1" lang="en-US" altLang="zh-CN" sz="28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grpSp>
          <p:nvGrpSpPr>
            <p:cNvPr id="99" name="Group 139"/>
            <p:cNvGrpSpPr/>
            <p:nvPr/>
          </p:nvGrpSpPr>
          <p:grpSpPr bwMode="auto">
            <a:xfrm>
              <a:off x="1292" y="1480"/>
              <a:ext cx="144" cy="144"/>
              <a:chOff x="1440" y="1488"/>
              <a:chExt cx="144" cy="144"/>
            </a:xfrm>
          </p:grpSpPr>
          <p:sp>
            <p:nvSpPr>
              <p:cNvPr id="111" name="Oval 140"/>
              <p:cNvSpPr>
                <a:spLocks noChangeArrowheads="1"/>
              </p:cNvSpPr>
              <p:nvPr/>
            </p:nvSpPr>
            <p:spPr bwMode="auto">
              <a:xfrm>
                <a:off x="1440" y="1488"/>
                <a:ext cx="144" cy="144"/>
              </a:xfrm>
              <a:prstGeom prst="ellipse">
                <a:avLst/>
              </a:prstGeom>
              <a:solidFill>
                <a:srgbClr val="FFFFFF"/>
              </a:solidFill>
              <a:ln w="19050">
                <a:solidFill>
                  <a:srgbClr val="000000"/>
                </a:solidFill>
                <a:round/>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112" name="Object 141"/>
              <p:cNvGraphicFramePr>
                <a:graphicFrameLocks noChangeAspect="1"/>
              </p:cNvGraphicFramePr>
              <p:nvPr/>
            </p:nvGraphicFramePr>
            <p:xfrm>
              <a:off x="1440" y="1488"/>
              <a:ext cx="144" cy="144"/>
            </p:xfrm>
            <a:graphic>
              <a:graphicData uri="http://schemas.openxmlformats.org/presentationml/2006/ole">
                <mc:AlternateContent xmlns:mc="http://schemas.openxmlformats.org/markup-compatibility/2006">
                  <mc:Choice xmlns:v="urn:schemas-microsoft-com:vml" Requires="v">
                    <p:oleObj spid="_x0000_s46291" name="公式" r:id="rId13" imgW="215900" imgH="215900" progId="Equation.3">
                      <p:embed/>
                    </p:oleObj>
                  </mc:Choice>
                  <mc:Fallback>
                    <p:oleObj name="公式" r:id="rId13" imgW="215900" imgH="215900" progId="Equation.3">
                      <p:embed/>
                      <p:pic>
                        <p:nvPicPr>
                          <p:cNvPr id="0" name="Object 1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440" y="1488"/>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0" name="Text Box 142"/>
            <p:cNvSpPr txBox="1">
              <a:spLocks noChangeArrowheads="1"/>
            </p:cNvSpPr>
            <p:nvPr/>
          </p:nvSpPr>
          <p:spPr bwMode="auto">
            <a:xfrm>
              <a:off x="1247" y="1312"/>
              <a:ext cx="363"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1" lang="en-US" altLang="zh-CN" sz="5400" b="1" i="0" u="none" strike="noStrike" kern="0" cap="none" spc="0" normalizeH="0" baseline="0" noProof="0" smtClean="0">
                  <a:ln>
                    <a:noFill/>
                  </a:ln>
                  <a:solidFill>
                    <a:srgbClr val="FF0066"/>
                  </a:solidFill>
                  <a:effectLst/>
                  <a:uLnTx/>
                  <a:uFillTx/>
                  <a:latin typeface="Times New Roman" panose="02020603050405020304" pitchFamily="18" charset="0"/>
                  <a:ea typeface="宋体" panose="02010600030101010101" pitchFamily="2" charset="-122"/>
                </a:rPr>
                <a:t>.</a:t>
              </a:r>
              <a:r>
                <a:rPr kumimoji="1" lang="en-US" altLang="zh-CN"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P</a:t>
              </a:r>
              <a:endParaRPr kumimoji="1" lang="en-US" altLang="zh-CN" sz="2400" b="0"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grpSp>
          <p:nvGrpSpPr>
            <p:cNvPr id="102" name="Group 143"/>
            <p:cNvGrpSpPr/>
            <p:nvPr/>
          </p:nvGrpSpPr>
          <p:grpSpPr bwMode="auto">
            <a:xfrm>
              <a:off x="657" y="727"/>
              <a:ext cx="92" cy="998"/>
              <a:chOff x="2336" y="1706"/>
              <a:chExt cx="92" cy="998"/>
            </a:xfrm>
          </p:grpSpPr>
          <p:sp>
            <p:nvSpPr>
              <p:cNvPr id="109" name="Line 144"/>
              <p:cNvSpPr>
                <a:spLocks noChangeShapeType="1"/>
              </p:cNvSpPr>
              <p:nvPr/>
            </p:nvSpPr>
            <p:spPr bwMode="auto">
              <a:xfrm>
                <a:off x="2336" y="1706"/>
                <a:ext cx="0" cy="998"/>
              </a:xfrm>
              <a:prstGeom prst="line">
                <a:avLst/>
              </a:prstGeom>
              <a:noFill/>
              <a:ln w="28575">
                <a:solidFill>
                  <a:srgbClr val="660066"/>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10" name="Line 145"/>
              <p:cNvSpPr>
                <a:spLocks noChangeShapeType="1"/>
              </p:cNvSpPr>
              <p:nvPr/>
            </p:nvSpPr>
            <p:spPr bwMode="auto">
              <a:xfrm>
                <a:off x="2428" y="1706"/>
                <a:ext cx="0" cy="998"/>
              </a:xfrm>
              <a:prstGeom prst="line">
                <a:avLst/>
              </a:prstGeom>
              <a:noFill/>
              <a:ln w="28575">
                <a:solidFill>
                  <a:srgbClr val="660066"/>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grpSp>
          <p:nvGrpSpPr>
            <p:cNvPr id="103" name="Group 146"/>
            <p:cNvGrpSpPr/>
            <p:nvPr/>
          </p:nvGrpSpPr>
          <p:grpSpPr bwMode="auto">
            <a:xfrm>
              <a:off x="748" y="1570"/>
              <a:ext cx="136" cy="136"/>
              <a:chOff x="884" y="3430"/>
              <a:chExt cx="272" cy="272"/>
            </a:xfrm>
          </p:grpSpPr>
          <p:sp>
            <p:nvSpPr>
              <p:cNvPr id="107" name="Line 147"/>
              <p:cNvSpPr>
                <a:spLocks noChangeShapeType="1"/>
              </p:cNvSpPr>
              <p:nvPr/>
            </p:nvSpPr>
            <p:spPr bwMode="auto">
              <a:xfrm>
                <a:off x="884" y="3430"/>
                <a:ext cx="272"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08" name="Line 148"/>
              <p:cNvSpPr>
                <a:spLocks noChangeShapeType="1"/>
              </p:cNvSpPr>
              <p:nvPr/>
            </p:nvSpPr>
            <p:spPr bwMode="auto">
              <a:xfrm>
                <a:off x="1156" y="3430"/>
                <a:ext cx="0" cy="27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grpSp>
          <p:nvGrpSpPr>
            <p:cNvPr id="104" name="Group 149"/>
            <p:cNvGrpSpPr/>
            <p:nvPr/>
          </p:nvGrpSpPr>
          <p:grpSpPr bwMode="auto">
            <a:xfrm>
              <a:off x="657" y="300"/>
              <a:ext cx="92" cy="998"/>
              <a:chOff x="2336" y="1706"/>
              <a:chExt cx="92" cy="998"/>
            </a:xfrm>
          </p:grpSpPr>
          <p:sp>
            <p:nvSpPr>
              <p:cNvPr id="105" name="Line 150"/>
              <p:cNvSpPr>
                <a:spLocks noChangeShapeType="1"/>
              </p:cNvSpPr>
              <p:nvPr/>
            </p:nvSpPr>
            <p:spPr bwMode="auto">
              <a:xfrm>
                <a:off x="2336" y="1706"/>
                <a:ext cx="0" cy="998"/>
              </a:xfrm>
              <a:prstGeom prst="line">
                <a:avLst/>
              </a:prstGeom>
              <a:noFill/>
              <a:ln w="28575">
                <a:solidFill>
                  <a:srgbClr val="660066"/>
                </a:solidFill>
                <a:prstDash val="lgDash"/>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106" name="Line 151"/>
              <p:cNvSpPr>
                <a:spLocks noChangeShapeType="1"/>
              </p:cNvSpPr>
              <p:nvPr/>
            </p:nvSpPr>
            <p:spPr bwMode="auto">
              <a:xfrm>
                <a:off x="2428" y="1706"/>
                <a:ext cx="0" cy="998"/>
              </a:xfrm>
              <a:prstGeom prst="line">
                <a:avLst/>
              </a:prstGeom>
              <a:noFill/>
              <a:ln w="28575">
                <a:solidFill>
                  <a:srgbClr val="660066"/>
                </a:solidFill>
                <a:prstDash val="lgDash"/>
                <a:rou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grpSp>
      <p:sp>
        <p:nvSpPr>
          <p:cNvPr id="117" name="Text Box 9"/>
          <p:cNvSpPr txBox="1">
            <a:spLocks noChangeArrowheads="1"/>
          </p:cNvSpPr>
          <p:nvPr/>
        </p:nvSpPr>
        <p:spPr bwMode="auto">
          <a:xfrm>
            <a:off x="269625" y="3933056"/>
            <a:ext cx="4435830"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457200" marR="0" lvl="0" indent="-457200" algn="l" defTabSz="914400" rtl="0" eaLnBrk="1" fontAlgn="auto" latinLnBrk="0" hangingPunct="1">
              <a:lnSpc>
                <a:spcPct val="100000"/>
              </a:lnSpc>
              <a:spcBef>
                <a:spcPts val="0"/>
              </a:spcBef>
              <a:spcAft>
                <a:spcPts val="0"/>
              </a:spcAft>
              <a:buClrTx/>
              <a:buSzTx/>
              <a:buFont typeface="Wingdings" panose="05000000000000000000" pitchFamily="2" charset="2"/>
              <a:buChar char="Ø"/>
              <a:defRPr/>
            </a:pPr>
            <a:r>
              <a:rPr kumimoji="1" lang="zh-CN" altLang="en-US" sz="2800" b="1" i="0" u="none" strike="noStrike" kern="0" cap="none" spc="0" normalizeH="0" baseline="0" noProof="0" smtClean="0">
                <a:ln>
                  <a:noFill/>
                </a:ln>
                <a:solidFill>
                  <a:srgbClr val="7030A0"/>
                </a:solidFill>
                <a:effectLst/>
                <a:uLnTx/>
                <a:uFillTx/>
                <a:latin typeface="宋体" panose="02010600030101010101" pitchFamily="2" charset="-122"/>
                <a:ea typeface="宋体" panose="02010600030101010101" pitchFamily="2" charset="-122"/>
                <a:cs typeface="+mn-cs"/>
              </a:rPr>
              <a:t>讨论</a:t>
            </a:r>
            <a:r>
              <a:rPr kumimoji="1" lang="en-US" altLang="zh-CN" sz="2800" b="1" i="0" u="none" strike="noStrike" kern="0" cap="none" spc="0" normalizeH="0" baseline="0" noProof="0" smtClean="0">
                <a:ln>
                  <a:noFill/>
                </a:ln>
                <a:solidFill>
                  <a:srgbClr val="7030A0"/>
                </a:solidFill>
                <a:effectLst/>
                <a:uLnTx/>
                <a:uFillTx/>
                <a:latin typeface="宋体" panose="02010600030101010101" pitchFamily="2" charset="-122"/>
                <a:ea typeface="宋体" panose="02010600030101010101" pitchFamily="2" charset="-122"/>
                <a:cs typeface="+mn-cs"/>
              </a:rPr>
              <a:t>3. </a:t>
            </a:r>
            <a:r>
              <a:rPr kumimoji="1" lang="zh-CN" altLang="en-US" sz="2800" b="1" i="0" u="none" strike="noStrike" kern="0" cap="none" spc="0" normalizeH="0" baseline="0" noProof="0" smtClean="0">
                <a:ln>
                  <a:noFill/>
                </a:ln>
                <a:solidFill>
                  <a:srgbClr val="7030A0"/>
                </a:solidFill>
                <a:effectLst/>
                <a:uLnTx/>
                <a:uFillTx/>
                <a:latin typeface="宋体" panose="02010600030101010101" pitchFamily="2" charset="-122"/>
                <a:ea typeface="宋体" panose="02010600030101010101" pitchFamily="2" charset="-122"/>
                <a:cs typeface="+mn-cs"/>
              </a:rPr>
              <a:t>直电流</a:t>
            </a:r>
            <a:r>
              <a:rPr lang="zh-CN" altLang="en-US" sz="2800" kern="0">
                <a:solidFill>
                  <a:srgbClr val="7030A0"/>
                </a:solidFill>
                <a:latin typeface="宋体" panose="02010600030101010101" pitchFamily="2" charset="-122"/>
                <a:ea typeface="宋体" panose="02010600030101010101" pitchFamily="2" charset="-122"/>
              </a:rPr>
              <a:t>延</a:t>
            </a:r>
            <a:r>
              <a:rPr lang="zh-CN" altLang="en-US" sz="2800" kern="0" smtClean="0">
                <a:solidFill>
                  <a:srgbClr val="7030A0"/>
                </a:solidFill>
                <a:latin typeface="宋体" panose="02010600030101010101" pitchFamily="2" charset="-122"/>
                <a:ea typeface="宋体" panose="02010600030101010101" pitchFamily="2" charset="-122"/>
              </a:rPr>
              <a:t>长线上</a:t>
            </a:r>
            <a:endParaRPr kumimoji="1" lang="zh-CN" altLang="en-US" sz="2800" b="1" i="0" u="none" strike="noStrike" kern="0" cap="none" spc="0" normalizeH="0" baseline="0" noProof="0" smtClean="0">
              <a:ln>
                <a:noFill/>
              </a:ln>
              <a:solidFill>
                <a:srgbClr val="7030A0"/>
              </a:solidFill>
              <a:effectLst/>
              <a:uLnTx/>
              <a:uFillTx/>
              <a:latin typeface="宋体" panose="02010600030101010101" pitchFamily="2" charset="-122"/>
              <a:ea typeface="宋体" panose="02010600030101010101" pitchFamily="2" charset="-122"/>
              <a:cs typeface="+mn-cs"/>
            </a:endParaRPr>
          </a:p>
        </p:txBody>
      </p:sp>
      <p:graphicFrame>
        <p:nvGraphicFramePr>
          <p:cNvPr id="122" name="Object 20"/>
          <p:cNvGraphicFramePr/>
          <p:nvPr/>
        </p:nvGraphicFramePr>
        <p:xfrm>
          <a:off x="2597933" y="5557418"/>
          <a:ext cx="952500" cy="442912"/>
        </p:xfrm>
        <a:graphic>
          <a:graphicData uri="http://schemas.openxmlformats.org/presentationml/2006/ole">
            <mc:AlternateContent xmlns:mc="http://schemas.openxmlformats.org/markup-compatibility/2006">
              <mc:Choice xmlns:v="urn:schemas-microsoft-com:vml" Requires="v">
                <p:oleObj spid="_x0000_s46292" name="Equation" r:id="rId15" imgW="9144000" imgH="4267200" progId="Equation.DSMT4">
                  <p:embed/>
                </p:oleObj>
              </mc:Choice>
              <mc:Fallback>
                <p:oleObj name="Equation" r:id="rId15" imgW="9144000" imgH="4267200" progId="Equation.DSMT4">
                  <p:embed/>
                  <p:pic>
                    <p:nvPicPr>
                      <p:cNvPr id="0" name="Object 20"/>
                      <p:cNvPicPr>
                        <a:picLocks noChangeArrowheads="1"/>
                      </p:cNvPicPr>
                      <p:nvPr/>
                    </p:nvPicPr>
                    <p:blipFill>
                      <a:blip r:embed="rId16"/>
                      <a:srcRect/>
                      <a:stretch>
                        <a:fillRect/>
                      </a:stretch>
                    </p:blipFill>
                    <p:spPr bwMode="auto">
                      <a:xfrm>
                        <a:off x="2597933" y="5557418"/>
                        <a:ext cx="952500" cy="442912"/>
                      </a:xfrm>
                      <a:prstGeom prst="rect">
                        <a:avLst/>
                      </a:prstGeom>
                      <a:gradFill rotWithShape="0">
                        <a:gsLst>
                          <a:gs pos="0">
                            <a:srgbClr val="CCFFFF"/>
                          </a:gs>
                          <a:gs pos="50000">
                            <a:srgbClr val="FFFFFF"/>
                          </a:gs>
                          <a:gs pos="100000">
                            <a:srgbClr val="CCFFFF"/>
                          </a:gs>
                        </a:gsLst>
                        <a:lin ang="5400000" scaled="1"/>
                      </a:gradFill>
                      <a:ln w="19050">
                        <a:solidFill>
                          <a:srgbClr val="CC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623858" y="4666971"/>
            <a:ext cx="1859805" cy="492443"/>
          </a:xfrm>
          <a:prstGeom prst="rect">
            <a:avLst/>
          </a:prstGeom>
        </p:spPr>
        <p:txBody>
          <a:bodyPr wrap="none">
            <a:spAutoFit/>
          </a:bodyPr>
          <a:lstStyle/>
          <a:p>
            <a:r>
              <a:rPr lang="zh-CN" altLang="en-US" sz="2600" b="1" smtClean="0">
                <a:solidFill>
                  <a:srgbClr val="000000"/>
                </a:solidFill>
              </a:rPr>
              <a:t>由毕萨定律</a:t>
            </a:r>
            <a:endParaRPr lang="zh-CN" altLang="en-US" b="1"/>
          </a:p>
        </p:txBody>
      </p:sp>
      <p:graphicFrame>
        <p:nvGraphicFramePr>
          <p:cNvPr id="124" name="Object 59"/>
          <p:cNvGraphicFramePr>
            <a:graphicFrameLocks noChangeAspect="1"/>
          </p:cNvGraphicFramePr>
          <p:nvPr/>
        </p:nvGraphicFramePr>
        <p:xfrm>
          <a:off x="2683470" y="4422104"/>
          <a:ext cx="2463864" cy="962214"/>
        </p:xfrm>
        <a:graphic>
          <a:graphicData uri="http://schemas.openxmlformats.org/presentationml/2006/ole">
            <mc:AlternateContent xmlns:mc="http://schemas.openxmlformats.org/markup-compatibility/2006">
              <mc:Choice xmlns:v="urn:schemas-microsoft-com:vml" Requires="v">
                <p:oleObj spid="_x0000_s46293" name="Equation" r:id="rId17" imgW="1028700" imgH="419100" progId="Equation.DSMT4">
                  <p:embed/>
                </p:oleObj>
              </mc:Choice>
              <mc:Fallback>
                <p:oleObj name="Equation" r:id="rId17" imgW="1028700" imgH="419100" progId="Equation.DSMT4">
                  <p:embed/>
                  <p:pic>
                    <p:nvPicPr>
                      <p:cNvPr id="0" name="Object 5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83470" y="4422104"/>
                        <a:ext cx="2463864" cy="962214"/>
                      </a:xfrm>
                      <a:prstGeom prst="rect">
                        <a:avLst/>
                      </a:prstGeom>
                      <a:noFill/>
                      <a:ln w="12700">
                        <a:noFill/>
                        <a:miter lim="800000"/>
                        <a:headEnd/>
                        <a:tailEnd/>
                      </a:ln>
                      <a:effectLst/>
                    </p:spPr>
                  </p:pic>
                </p:oleObj>
              </mc:Fallback>
            </mc:AlternateContent>
          </a:graphicData>
        </a:graphic>
      </p:graphicFrame>
      <p:sp>
        <p:nvSpPr>
          <p:cNvPr id="7" name="灯片编号占位符 6"/>
          <p:cNvSpPr>
            <a:spLocks noGrp="1"/>
          </p:cNvSpPr>
          <p:nvPr>
            <p:ph type="sldNum" sz="quarter" idx="12"/>
          </p:nvPr>
        </p:nvSpPr>
        <p:spPr/>
        <p:txBody>
          <a:bodyPr vert="horz" lIns="91440" tIns="45720" rIns="91440" bIns="45720" rtlCol="0" anchor="ctr">
            <a:noAutofit/>
          </a:bodyPr>
          <a:lstStyle/>
          <a:p>
            <a:pPr eaLnBrk="1" hangingPunct="1"/>
            <a:fld id="{9A0DB2DC-4C9A-4742-B13C-FB6460FD3503}" type="slidenum">
              <a:rPr lang="en-US" altLang="zh-CN" sz="2000" b="1">
                <a:solidFill>
                  <a:schemeClr val="accent3">
                    <a:lumMod val="50000"/>
                  </a:schemeClr>
                </a:solidFill>
                <a:latin typeface="Times New Roman" panose="02020603050405020304" pitchFamily="18" charset="0"/>
                <a:cs typeface="Times New Roman" panose="02020603050405020304" pitchFamily="18" charset="0"/>
              </a:rPr>
            </a:fld>
            <a:endParaRPr lang="en-US" altLang="zh-CN" sz="2000" b="1" dirty="0">
              <a:solidFill>
                <a:schemeClr val="accent3">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fill="hold"/>
                                        <p:tgtEl>
                                          <p:spTgt spid="145"/>
                                        </p:tgtEl>
                                        <p:attrNameLst>
                                          <p:attrName>ppt_x</p:attrName>
                                        </p:attrNameLst>
                                      </p:cBhvr>
                                      <p:tavLst>
                                        <p:tav tm="0">
                                          <p:val>
                                            <p:strVal val="#ppt_x"/>
                                          </p:val>
                                        </p:tav>
                                        <p:tav tm="100000">
                                          <p:val>
                                            <p:strVal val="#ppt_x"/>
                                          </p:val>
                                        </p:tav>
                                      </p:tavLst>
                                    </p:anim>
                                    <p:anim calcmode="lin" valueType="num">
                                      <p:cBhvr additive="base">
                                        <p:cTn id="8" dur="500" fill="hold"/>
                                        <p:tgtEl>
                                          <p:spTgt spid="14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blinds(horizontal)">
                                      <p:cBhvr>
                                        <p:cTn id="12" dur="500"/>
                                        <p:tgtEl>
                                          <p:spTgt spid="77"/>
                                        </p:tgtEl>
                                      </p:cBhvr>
                                    </p:animEffect>
                                  </p:childTnLst>
                                </p:cTn>
                              </p:par>
                            </p:childTnLst>
                          </p:cTn>
                        </p:par>
                        <p:par>
                          <p:cTn id="13" fill="hold">
                            <p:stCondLst>
                              <p:cond delay="1000"/>
                            </p:stCondLst>
                            <p:childTnLst>
                              <p:par>
                                <p:cTn id="14" presetID="3" presetClass="entr" presetSubtype="10" fill="hold" nodeType="afterEffect">
                                  <p:stCondLst>
                                    <p:cond delay="0"/>
                                  </p:stCondLst>
                                  <p:childTnLst>
                                    <p:set>
                                      <p:cBhvr>
                                        <p:cTn id="15" dur="1" fill="hold">
                                          <p:stCondLst>
                                            <p:cond delay="0"/>
                                          </p:stCondLst>
                                        </p:cTn>
                                        <p:tgtEl>
                                          <p:spTgt spid="76"/>
                                        </p:tgtEl>
                                        <p:attrNameLst>
                                          <p:attrName>style.visibility</p:attrName>
                                        </p:attrNameLst>
                                      </p:cBhvr>
                                      <p:to>
                                        <p:strVal val="visible"/>
                                      </p:to>
                                    </p:set>
                                    <p:animEffect transition="in" filter="blinds(horizontal)">
                                      <p:cBhvr>
                                        <p:cTn id="16" dur="500"/>
                                        <p:tgtEl>
                                          <p:spTgt spid="76"/>
                                        </p:tgtEl>
                                      </p:cBhvr>
                                    </p:animEffect>
                                  </p:childTnLst>
                                </p:cTn>
                              </p:par>
                            </p:childTnLst>
                          </p:cTn>
                        </p:par>
                        <p:par>
                          <p:cTn id="17" fill="hold">
                            <p:stCondLst>
                              <p:cond delay="1500"/>
                            </p:stCondLst>
                            <p:childTnLst>
                              <p:par>
                                <p:cTn id="18" presetID="5" presetClass="entr" presetSubtype="10" fill="hold" nodeType="afterEffect">
                                  <p:stCondLst>
                                    <p:cond delay="0"/>
                                  </p:stCondLst>
                                  <p:childTnLst>
                                    <p:set>
                                      <p:cBhvr>
                                        <p:cTn id="19" dur="1" fill="hold">
                                          <p:stCondLst>
                                            <p:cond delay="0"/>
                                          </p:stCondLst>
                                        </p:cTn>
                                        <p:tgtEl>
                                          <p:spTgt spid="90"/>
                                        </p:tgtEl>
                                        <p:attrNameLst>
                                          <p:attrName>style.visibility</p:attrName>
                                        </p:attrNameLst>
                                      </p:cBhvr>
                                      <p:to>
                                        <p:strVal val="visible"/>
                                      </p:to>
                                    </p:set>
                                    <p:animEffect transition="in" filter="checkerboard(across)">
                                      <p:cBhvr>
                                        <p:cTn id="20" dur="500"/>
                                        <p:tgtEl>
                                          <p:spTgt spid="9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7"/>
                                        </p:tgtEl>
                                        <p:attrNameLst>
                                          <p:attrName>style.visibility</p:attrName>
                                        </p:attrNameLst>
                                      </p:cBhvr>
                                      <p:to>
                                        <p:strVal val="visible"/>
                                      </p:to>
                                    </p:set>
                                    <p:anim calcmode="lin" valueType="num">
                                      <p:cBhvr additive="base">
                                        <p:cTn id="25" dur="500" fill="hold"/>
                                        <p:tgtEl>
                                          <p:spTgt spid="117"/>
                                        </p:tgtEl>
                                        <p:attrNameLst>
                                          <p:attrName>ppt_x</p:attrName>
                                        </p:attrNameLst>
                                      </p:cBhvr>
                                      <p:tavLst>
                                        <p:tav tm="0">
                                          <p:val>
                                            <p:strVal val="#ppt_x"/>
                                          </p:val>
                                        </p:tav>
                                        <p:tav tm="100000">
                                          <p:val>
                                            <p:strVal val="#ppt_x"/>
                                          </p:val>
                                        </p:tav>
                                      </p:tavLst>
                                    </p:anim>
                                    <p:anim calcmode="lin" valueType="num">
                                      <p:cBhvr additive="base">
                                        <p:cTn id="26"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24"/>
                                        </p:tgtEl>
                                        <p:attrNameLst>
                                          <p:attrName>style.visibility</p:attrName>
                                        </p:attrNameLst>
                                      </p:cBhvr>
                                      <p:to>
                                        <p:strVal val="visible"/>
                                      </p:to>
                                    </p:set>
                                    <p:anim calcmode="lin" valueType="num">
                                      <p:cBhvr additive="base">
                                        <p:cTn id="35" dur="500" fill="hold"/>
                                        <p:tgtEl>
                                          <p:spTgt spid="124"/>
                                        </p:tgtEl>
                                        <p:attrNameLst>
                                          <p:attrName>ppt_x</p:attrName>
                                        </p:attrNameLst>
                                      </p:cBhvr>
                                      <p:tavLst>
                                        <p:tav tm="0">
                                          <p:val>
                                            <p:strVal val="#ppt_x"/>
                                          </p:val>
                                        </p:tav>
                                        <p:tav tm="100000">
                                          <p:val>
                                            <p:strVal val="#ppt_x"/>
                                          </p:val>
                                        </p:tav>
                                      </p:tavLst>
                                    </p:anim>
                                    <p:anim calcmode="lin" valueType="num">
                                      <p:cBhvr additive="base">
                                        <p:cTn id="36" dur="500" fill="hold"/>
                                        <p:tgtEl>
                                          <p:spTgt spid="124"/>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3" presetClass="entr" presetSubtype="10" fill="hold" nodeType="afterEffect">
                                  <p:stCondLst>
                                    <p:cond delay="0"/>
                                  </p:stCondLst>
                                  <p:childTnLst>
                                    <p:set>
                                      <p:cBhvr>
                                        <p:cTn id="39" dur="1" fill="hold">
                                          <p:stCondLst>
                                            <p:cond delay="0"/>
                                          </p:stCondLst>
                                        </p:cTn>
                                        <p:tgtEl>
                                          <p:spTgt spid="122"/>
                                        </p:tgtEl>
                                        <p:attrNameLst>
                                          <p:attrName>style.visibility</p:attrName>
                                        </p:attrNameLst>
                                      </p:cBhvr>
                                      <p:to>
                                        <p:strVal val="visible"/>
                                      </p:to>
                                    </p:set>
                                    <p:animEffect transition="in" filter="blinds(horizontal)">
                                      <p:cBhvr>
                                        <p:cTn id="40"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bldLvl="0" animBg="1"/>
      <p:bldP spid="117" grpId="0" bldLvl="0" animBg="1"/>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45127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四</a:t>
            </a: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、毕奥萨伐尔定律的应用</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7" name="矩形 16"/>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78" name="灯片编号占位符 3"/>
          <p:cNvSpPr txBox="1"/>
          <p:nvPr/>
        </p:nvSpPr>
        <p:spPr bwMode="auto">
          <a:xfrm>
            <a:off x="8102600" y="6248400"/>
            <a:ext cx="573088" cy="457200"/>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eaLnBrk="0" fontAlgn="base" hangingPunct="0">
              <a:spcBef>
                <a:spcPct val="0"/>
              </a:spcBef>
              <a:spcAft>
                <a:spcPct val="0"/>
              </a:spcAft>
              <a:defRPr kumimoji="1" sz="3600" b="1" kern="1200">
                <a:solidFill>
                  <a:srgbClr val="FF3300"/>
                </a:solidFill>
                <a:latin typeface="Times New Roman" panose="02020603050405020304" pitchFamily="18" charset="0"/>
                <a:ea typeface="楷体_GB2312" pitchFamily="49" charset="-122"/>
                <a:cs typeface="+mn-cs"/>
              </a:defRPr>
            </a:lvl1pPr>
            <a:lvl2pPr marL="742950" indent="-28575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2pPr>
            <a:lvl3pPr marL="1143000" indent="-22860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3pPr>
            <a:lvl4pPr marL="1600200" indent="-22860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4pPr>
            <a:lvl5pPr marL="2057400" indent="-22860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5pPr>
            <a:lvl6pPr marL="25146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6pPr>
            <a:lvl7pPr marL="29718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7pPr>
            <a:lvl8pPr marL="34290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8pPr>
            <a:lvl9pPr marL="38862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BD9976BC-C8C9-4D62-9C14-B6F8D2E83274}" type="slidenum">
              <a:rPr kumimoji="1" lang="en-US" altLang="zh-CN" sz="2000" b="1" i="0" u="none" strike="noStrike" kern="1200" cap="none" spc="0" normalizeH="0" baseline="0" noProof="0" smtClean="0">
                <a:ln>
                  <a:noFill/>
                </a:ln>
                <a:solidFill>
                  <a:srgbClr val="006600"/>
                </a:solidFill>
                <a:effectLst/>
                <a:uLnTx/>
                <a:uFillTx/>
                <a:latin typeface="Times New Roman" panose="02020603050405020304" pitchFamily="18" charset="0"/>
                <a:ea typeface="宋体" panose="02010600030101010101" pitchFamily="2" charset="-122"/>
                <a:cs typeface="+mn-cs"/>
              </a:rPr>
            </a:fld>
            <a:endParaRPr kumimoji="1" lang="en-US" altLang="zh-CN" sz="2000" b="1" i="0" u="none" strike="noStrike" kern="1200" cap="none" spc="0" normalizeH="0" baseline="0" noProof="0" smtClean="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pic>
        <p:nvPicPr>
          <p:cNvPr id="53" name="图片 52"/>
          <p:cNvPicPr>
            <a:picLocks noChangeAspect="1"/>
          </p:cNvPicPr>
          <p:nvPr/>
        </p:nvPicPr>
        <p:blipFill rotWithShape="1">
          <a:blip r:embed="rId1" cstate="print">
            <a:extLst>
              <a:ext uri="{28A0092B-C50C-407E-A947-70E740481C1C}">
                <a14:useLocalDpi xmlns:a14="http://schemas.microsoft.com/office/drawing/2010/main" val="0"/>
              </a:ext>
            </a:extLst>
          </a:blip>
          <a:srcRect l="6991" t="6951" r="7851" b="15350"/>
          <a:stretch>
            <a:fillRect/>
          </a:stretch>
        </p:blipFill>
        <p:spPr>
          <a:xfrm>
            <a:off x="539552" y="908720"/>
            <a:ext cx="1828630" cy="1366855"/>
          </a:xfrm>
          <a:prstGeom prst="rect">
            <a:avLst/>
          </a:prstGeom>
        </p:spPr>
      </p:pic>
      <p:sp>
        <p:nvSpPr>
          <p:cNvPr id="54" name="矩形 53"/>
          <p:cNvSpPr/>
          <p:nvPr/>
        </p:nvSpPr>
        <p:spPr>
          <a:xfrm>
            <a:off x="625775" y="2275575"/>
            <a:ext cx="1656184" cy="49244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600" b="1" i="0" u="none" strike="noStrike" kern="1200" cap="none" spc="0" normalizeH="0" baseline="0" noProof="0" smtClean="0">
                <a:ln>
                  <a:noFill/>
                </a:ln>
                <a:solidFill>
                  <a:srgbClr val="C00000"/>
                </a:solidFill>
                <a:effectLst/>
                <a:uLnTx/>
                <a:uFillTx/>
                <a:latin typeface="Arial" panose="020B0604020202020204" pitchFamily="34" charset="0"/>
                <a:ea typeface="宋体" panose="02010600030101010101" pitchFamily="2" charset="-122"/>
                <a:cs typeface="+mn-cs"/>
              </a:rPr>
              <a:t>课堂练习</a:t>
            </a:r>
            <a:endParaRPr kumimoji="0" lang="zh-CN" altLang="en-US" sz="1800" b="1" i="0" u="none" strike="noStrike" kern="1200" cap="none" spc="0" normalizeH="0" baseline="0" noProof="0">
              <a:ln>
                <a:noFill/>
              </a:ln>
              <a:solidFill>
                <a:srgbClr val="C00000"/>
              </a:solidFill>
              <a:effectLst/>
              <a:uLnTx/>
              <a:uFillTx/>
              <a:latin typeface="Arial" panose="020B0604020202020204" pitchFamily="34" charset="0"/>
              <a:ea typeface="宋体" panose="02010600030101010101" pitchFamily="2" charset="-122"/>
              <a:cs typeface="+mn-cs"/>
            </a:endParaRPr>
          </a:p>
        </p:txBody>
      </p:sp>
      <p:pic>
        <p:nvPicPr>
          <p:cNvPr id="47106" name="Picture 2" descr="C:\Users\ADMINI~1\AppData\Local\Temp\ksohtml5032\wps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5698" y="3429000"/>
            <a:ext cx="2794407" cy="2410861"/>
          </a:xfrm>
          <a:prstGeom prst="rect">
            <a:avLst/>
          </a:prstGeom>
          <a:noFill/>
          <a:extLst>
            <a:ext uri="{909E8E84-426E-40DD-AFC4-6F175D3DCCD1}">
              <a14:hiddenFill xmlns:a14="http://schemas.microsoft.com/office/drawing/2010/main">
                <a:solidFill>
                  <a:srgbClr val="FFFFFF"/>
                </a:solidFill>
              </a14:hiddenFill>
            </a:ext>
          </a:extLst>
        </p:spPr>
      </p:pic>
      <p:sp>
        <p:nvSpPr>
          <p:cNvPr id="57" name="矩形 56"/>
          <p:cNvSpPr/>
          <p:nvPr/>
        </p:nvSpPr>
        <p:spPr>
          <a:xfrm>
            <a:off x="2732205" y="948705"/>
            <a:ext cx="1656184" cy="492443"/>
          </a:xfrm>
          <a:prstGeom prst="rect">
            <a:avLst/>
          </a:prstGeom>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zh-CN" altLang="en-US" sz="2600" b="1" i="0" u="none" strike="noStrike" kern="1200" cap="none" spc="0" normalizeH="0" baseline="0" noProof="0" smtClean="0">
                <a:ln>
                  <a:noFill/>
                </a:ln>
                <a:solidFill>
                  <a:srgbClr val="C00000"/>
                </a:solidFill>
                <a:effectLst/>
                <a:uLnTx/>
                <a:uFillTx/>
                <a:latin typeface="Arial" panose="020B0604020202020204" pitchFamily="34" charset="0"/>
                <a:ea typeface="宋体" panose="02010600030101010101" pitchFamily="2" charset="-122"/>
                <a:cs typeface="+mn-cs"/>
              </a:rPr>
              <a:t>练习</a:t>
            </a:r>
            <a:r>
              <a:rPr kumimoji="0" lang="en-US" altLang="zh-CN" sz="2600" b="1" i="0" u="none" strike="noStrike" kern="1200" cap="none" spc="0" normalizeH="0" baseline="0" noProof="0" smtClean="0">
                <a:ln>
                  <a:noFill/>
                </a:ln>
                <a:solidFill>
                  <a:srgbClr val="C00000"/>
                </a:solidFill>
                <a:effectLst/>
                <a:uLnTx/>
                <a:uFillTx/>
                <a:latin typeface="Arial" panose="020B0604020202020204" pitchFamily="34" charset="0"/>
                <a:ea typeface="宋体" panose="02010600030101010101" pitchFamily="2" charset="-122"/>
                <a:cs typeface="+mn-cs"/>
              </a:rPr>
              <a:t>1</a:t>
            </a:r>
            <a:endParaRPr kumimoji="0" lang="zh-CN" altLang="en-US" sz="1800" b="1" i="0" u="none" strike="noStrike" kern="1200" cap="none" spc="0" normalizeH="0" baseline="0" noProof="0">
              <a:ln>
                <a:noFill/>
              </a:ln>
              <a:solidFill>
                <a:srgbClr val="C00000"/>
              </a:solidFill>
              <a:effectLst/>
              <a:uLnTx/>
              <a:uFillTx/>
              <a:latin typeface="Arial" panose="020B0604020202020204" pitchFamily="34" charset="0"/>
              <a:ea typeface="宋体" panose="02010600030101010101" pitchFamily="2" charset="-122"/>
              <a:cs typeface="+mn-cs"/>
            </a:endParaRPr>
          </a:p>
        </p:txBody>
      </p:sp>
      <p:sp>
        <p:nvSpPr>
          <p:cNvPr id="4" name="矩形 3"/>
          <p:cNvSpPr/>
          <p:nvPr/>
        </p:nvSpPr>
        <p:spPr>
          <a:xfrm>
            <a:off x="2712882" y="1441148"/>
            <a:ext cx="6107590" cy="2238241"/>
          </a:xfrm>
          <a:prstGeom prst="rect">
            <a:avLst/>
          </a:prstGeom>
        </p:spPr>
        <p:txBody>
          <a:bodyPr wrap="square">
            <a:spAutoFit/>
          </a:bodyPr>
          <a:lstStyle/>
          <a:p>
            <a:pPr marL="0" marR="0" lvl="0" indent="0" algn="just" defTabSz="914400" rtl="0" eaLnBrk="0" fontAlgn="base" latinLnBrk="0" hangingPunct="0">
              <a:lnSpc>
                <a:spcPct val="150000"/>
              </a:lnSpc>
              <a:spcBef>
                <a:spcPts val="0"/>
              </a:spcBef>
              <a:spcAft>
                <a:spcPts val="0"/>
              </a:spcAft>
              <a:buClrTx/>
              <a:buSzTx/>
              <a:buFontTx/>
              <a:buNone/>
              <a:defRPr/>
            </a:pPr>
            <a:r>
              <a:rPr kumimoji="0" lang="zh-CN" altLang="en-US" sz="2400" b="1" i="0" u="none" strike="noStrike" kern="100" cap="none" spc="0" normalizeH="0" baseline="0" noProof="0">
                <a:ln>
                  <a:noFill/>
                </a:ln>
                <a:solidFill>
                  <a:srgbClr val="002060"/>
                </a:solidFill>
                <a:effectLst/>
                <a:uLnTx/>
                <a:uFillTx/>
                <a:latin typeface="宋体" panose="02010600030101010101" pitchFamily="2" charset="-122"/>
                <a:ea typeface="宋体" panose="02010600030101010101" pitchFamily="2" charset="-122"/>
                <a:cs typeface="+mn-cs"/>
              </a:rPr>
              <a:t>在一平面内，有两条垂直交叉但相互绝缘的导线，流过每条导线的电流</a:t>
            </a:r>
            <a:r>
              <a:rPr kumimoji="0" lang="en-US" altLang="zh-CN" sz="2400" b="1" i="1" u="none" strike="noStrike" kern="1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i</a:t>
            </a:r>
            <a:r>
              <a:rPr kumimoji="0" lang="zh-CN" altLang="en-US" sz="2400" b="1" i="0" u="none" strike="noStrike" kern="100" cap="none" spc="0" normalizeH="0" baseline="0" noProof="0">
                <a:ln>
                  <a:noFill/>
                </a:ln>
                <a:solidFill>
                  <a:srgbClr val="002060"/>
                </a:solidFill>
                <a:effectLst/>
                <a:uLnTx/>
                <a:uFillTx/>
                <a:latin typeface="宋体" panose="02010600030101010101" pitchFamily="2" charset="-122"/>
                <a:ea typeface="宋体" panose="02010600030101010101" pitchFamily="2" charset="-122"/>
                <a:cs typeface="+mn-cs"/>
              </a:rPr>
              <a:t>的大小相等，其方向如图所示．问哪些区域中有某些点的磁感强度</a:t>
            </a:r>
            <a:r>
              <a:rPr kumimoji="0" lang="en-US" altLang="zh-CN" sz="2400" b="1" i="1" u="none" strike="noStrike" kern="1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B</a:t>
            </a:r>
            <a:r>
              <a:rPr kumimoji="0" lang="zh-CN" altLang="en-US" sz="2400" b="1" i="0" u="none" strike="noStrike" kern="100" cap="none" spc="0" normalizeH="0" baseline="0" noProof="0">
                <a:ln>
                  <a:noFill/>
                </a:ln>
                <a:solidFill>
                  <a:srgbClr val="002060"/>
                </a:solidFill>
                <a:effectLst/>
                <a:uLnTx/>
                <a:uFillTx/>
                <a:latin typeface="宋体" panose="02010600030101010101" pitchFamily="2" charset="-122"/>
                <a:ea typeface="宋体" panose="02010600030101010101" pitchFamily="2" charset="-122"/>
                <a:cs typeface="+mn-cs"/>
              </a:rPr>
              <a:t>可能为零？</a:t>
            </a:r>
            <a:endParaRPr kumimoji="0" lang="zh-CN" altLang="en-US" sz="2400" b="0" i="0" u="none" strike="noStrike" kern="1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2" name="矩形 1"/>
          <p:cNvSpPr/>
          <p:nvPr/>
        </p:nvSpPr>
        <p:spPr>
          <a:xfrm>
            <a:off x="6372200" y="5627383"/>
            <a:ext cx="2662908" cy="461665"/>
          </a:xfrm>
          <a:prstGeom prst="rect">
            <a:avLst/>
          </a:prstGeom>
        </p:spPr>
        <p:txBody>
          <a:bodyPr wrap="none">
            <a:spAutoFit/>
          </a:bodyPr>
          <a:lstStyle/>
          <a:p>
            <a:r>
              <a:rPr lang="zh-CN" altLang="en-US" sz="2400" b="1" kern="100">
                <a:solidFill>
                  <a:srgbClr val="002060"/>
                </a:solidFill>
                <a:latin typeface="宋体" panose="02010600030101010101" pitchFamily="2" charset="-122"/>
              </a:rPr>
              <a:t>答</a:t>
            </a:r>
            <a:r>
              <a:rPr lang="zh-CN" altLang="en-US" sz="2400" b="1" kern="100" smtClean="0">
                <a:solidFill>
                  <a:srgbClr val="002060"/>
                </a:solidFill>
                <a:latin typeface="宋体" panose="02010600030101010101" pitchFamily="2" charset="-122"/>
              </a:rPr>
              <a:t>案：</a:t>
            </a:r>
            <a:r>
              <a:rPr lang="en-US" altLang="zh-CN" sz="2400" b="1" kern="100" smtClean="0">
                <a:solidFill>
                  <a:srgbClr val="002060"/>
                </a:solidFill>
                <a:latin typeface="宋体" panose="02010600030101010101" pitchFamily="2" charset="-122"/>
              </a:rPr>
              <a:t>II</a:t>
            </a:r>
            <a:r>
              <a:rPr lang="zh-CN" altLang="en-US" sz="2400" b="1" kern="100" smtClean="0">
                <a:solidFill>
                  <a:srgbClr val="002060"/>
                </a:solidFill>
                <a:latin typeface="宋体" panose="02010600030101010101" pitchFamily="2" charset="-122"/>
              </a:rPr>
              <a:t>和</a:t>
            </a:r>
            <a:r>
              <a:rPr lang="en-US" altLang="zh-CN" sz="2400" b="1" kern="100" smtClean="0">
                <a:solidFill>
                  <a:srgbClr val="002060"/>
                </a:solidFill>
                <a:latin typeface="宋体" panose="02010600030101010101" pitchFamily="2" charset="-122"/>
              </a:rPr>
              <a:t>IV</a:t>
            </a:r>
            <a:r>
              <a:rPr lang="zh-CN" altLang="en-US" sz="2400" b="1" kern="100" smtClean="0">
                <a:solidFill>
                  <a:srgbClr val="002060"/>
                </a:solidFill>
                <a:latin typeface="宋体" panose="02010600030101010101" pitchFamily="2" charset="-122"/>
              </a:rPr>
              <a:t>象限</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45127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四</a:t>
            </a: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、毕奥萨伐尔定律的应用</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7" name="矩形 16"/>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78" name="灯片编号占位符 3"/>
          <p:cNvSpPr txBox="1"/>
          <p:nvPr/>
        </p:nvSpPr>
        <p:spPr bwMode="auto">
          <a:xfrm>
            <a:off x="8102600" y="6248400"/>
            <a:ext cx="573088" cy="457200"/>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eaLnBrk="0" fontAlgn="base" hangingPunct="0">
              <a:spcBef>
                <a:spcPct val="0"/>
              </a:spcBef>
              <a:spcAft>
                <a:spcPct val="0"/>
              </a:spcAft>
              <a:defRPr kumimoji="1" sz="3600" b="1" kern="1200">
                <a:solidFill>
                  <a:srgbClr val="FF3300"/>
                </a:solidFill>
                <a:latin typeface="Times New Roman" panose="02020603050405020304" pitchFamily="18" charset="0"/>
                <a:ea typeface="楷体_GB2312" pitchFamily="49" charset="-122"/>
                <a:cs typeface="+mn-cs"/>
              </a:defRPr>
            </a:lvl1pPr>
            <a:lvl2pPr marL="742950" indent="-28575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2pPr>
            <a:lvl3pPr marL="1143000" indent="-22860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3pPr>
            <a:lvl4pPr marL="1600200" indent="-22860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4pPr>
            <a:lvl5pPr marL="2057400" indent="-22860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5pPr>
            <a:lvl6pPr marL="25146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6pPr>
            <a:lvl7pPr marL="29718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7pPr>
            <a:lvl8pPr marL="34290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8pPr>
            <a:lvl9pPr marL="38862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BD9976BC-C8C9-4D62-9C14-B6F8D2E83274}" type="slidenum">
              <a:rPr kumimoji="1" lang="en-US" altLang="zh-CN" sz="2000" b="1" i="0" u="none" strike="noStrike" kern="1200" cap="none" spc="0" normalizeH="0" baseline="0" noProof="0" smtClean="0">
                <a:ln>
                  <a:noFill/>
                </a:ln>
                <a:solidFill>
                  <a:srgbClr val="006600"/>
                </a:solidFill>
                <a:effectLst/>
                <a:uLnTx/>
                <a:uFillTx/>
                <a:latin typeface="Times New Roman" panose="02020603050405020304" pitchFamily="18" charset="0"/>
                <a:ea typeface="宋体" panose="02010600030101010101" pitchFamily="2" charset="-122"/>
                <a:cs typeface="+mn-cs"/>
              </a:rPr>
            </a:fld>
            <a:endParaRPr kumimoji="1" lang="en-US" altLang="zh-CN" sz="2000" b="1" i="0" u="none" strike="noStrike" kern="1200" cap="none" spc="0" normalizeH="0" baseline="0" noProof="0" smtClean="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pic>
        <p:nvPicPr>
          <p:cNvPr id="53" name="图片 52"/>
          <p:cNvPicPr>
            <a:picLocks noChangeAspect="1"/>
          </p:cNvPicPr>
          <p:nvPr/>
        </p:nvPicPr>
        <p:blipFill rotWithShape="1">
          <a:blip r:embed="rId1" cstate="print">
            <a:extLst>
              <a:ext uri="{28A0092B-C50C-407E-A947-70E740481C1C}">
                <a14:useLocalDpi xmlns:a14="http://schemas.microsoft.com/office/drawing/2010/main" val="0"/>
              </a:ext>
            </a:extLst>
          </a:blip>
          <a:srcRect l="6991" t="6951" r="7851" b="15350"/>
          <a:stretch>
            <a:fillRect/>
          </a:stretch>
        </p:blipFill>
        <p:spPr>
          <a:xfrm>
            <a:off x="539552" y="908720"/>
            <a:ext cx="1828630" cy="1366855"/>
          </a:xfrm>
          <a:prstGeom prst="rect">
            <a:avLst/>
          </a:prstGeom>
        </p:spPr>
      </p:pic>
      <p:sp>
        <p:nvSpPr>
          <p:cNvPr id="54" name="矩形 53"/>
          <p:cNvSpPr/>
          <p:nvPr/>
        </p:nvSpPr>
        <p:spPr>
          <a:xfrm>
            <a:off x="625775" y="2275575"/>
            <a:ext cx="1656184" cy="49244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600" b="1" i="0" u="none" strike="noStrike" kern="1200" cap="none" spc="0" normalizeH="0" baseline="0" noProof="0" smtClean="0">
                <a:ln>
                  <a:noFill/>
                </a:ln>
                <a:solidFill>
                  <a:srgbClr val="C00000"/>
                </a:solidFill>
                <a:effectLst/>
                <a:uLnTx/>
                <a:uFillTx/>
                <a:latin typeface="Arial" panose="020B0604020202020204" pitchFamily="34" charset="0"/>
                <a:ea typeface="宋体" panose="02010600030101010101" pitchFamily="2" charset="-122"/>
                <a:cs typeface="+mn-cs"/>
              </a:rPr>
              <a:t>课堂练习</a:t>
            </a:r>
            <a:endParaRPr kumimoji="0" lang="zh-CN" altLang="en-US" sz="1800" b="1" i="0" u="none" strike="noStrike" kern="1200" cap="none" spc="0" normalizeH="0" baseline="0" noProof="0">
              <a:ln>
                <a:noFill/>
              </a:ln>
              <a:solidFill>
                <a:srgbClr val="C00000"/>
              </a:solidFill>
              <a:effectLst/>
              <a:uLnTx/>
              <a:uFillTx/>
              <a:latin typeface="Arial" panose="020B0604020202020204" pitchFamily="34" charset="0"/>
              <a:ea typeface="宋体" panose="02010600030101010101" pitchFamily="2" charset="-122"/>
              <a:cs typeface="+mn-cs"/>
            </a:endParaRPr>
          </a:p>
        </p:txBody>
      </p:sp>
      <p:sp>
        <p:nvSpPr>
          <p:cNvPr id="57" name="矩形 56"/>
          <p:cNvSpPr/>
          <p:nvPr/>
        </p:nvSpPr>
        <p:spPr>
          <a:xfrm>
            <a:off x="2732205" y="948705"/>
            <a:ext cx="1656184" cy="492443"/>
          </a:xfrm>
          <a:prstGeom prst="rect">
            <a:avLst/>
          </a:prstGeom>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zh-CN" altLang="en-US" sz="2600" b="1" i="0" u="none" strike="noStrike" kern="1200" cap="none" spc="0" normalizeH="0" baseline="0" noProof="0" smtClean="0">
                <a:ln>
                  <a:noFill/>
                </a:ln>
                <a:solidFill>
                  <a:srgbClr val="C00000"/>
                </a:solidFill>
                <a:effectLst/>
                <a:uLnTx/>
                <a:uFillTx/>
                <a:latin typeface="Arial" panose="020B0604020202020204" pitchFamily="34" charset="0"/>
                <a:ea typeface="宋体" panose="02010600030101010101" pitchFamily="2" charset="-122"/>
                <a:cs typeface="+mn-cs"/>
              </a:rPr>
              <a:t>练习</a:t>
            </a:r>
            <a:r>
              <a:rPr kumimoji="0" lang="en-US" altLang="zh-CN" sz="2600" b="1" i="0" u="none" strike="noStrike" kern="1200" cap="none" spc="0" normalizeH="0" baseline="0" noProof="0" smtClean="0">
                <a:ln>
                  <a:noFill/>
                </a:ln>
                <a:solidFill>
                  <a:srgbClr val="C00000"/>
                </a:solidFill>
                <a:effectLst/>
                <a:uLnTx/>
                <a:uFillTx/>
                <a:latin typeface="Arial" panose="020B0604020202020204" pitchFamily="34" charset="0"/>
                <a:ea typeface="宋体" panose="02010600030101010101" pitchFamily="2" charset="-122"/>
                <a:cs typeface="+mn-cs"/>
              </a:rPr>
              <a:t>2</a:t>
            </a:r>
            <a:endParaRPr kumimoji="0" lang="zh-CN" altLang="en-US" sz="1800" b="1" i="0" u="none" strike="noStrike" kern="1200" cap="none" spc="0" normalizeH="0" baseline="0" noProof="0">
              <a:ln>
                <a:noFill/>
              </a:ln>
              <a:solidFill>
                <a:srgbClr val="C00000"/>
              </a:solidFill>
              <a:effectLst/>
              <a:uLnTx/>
              <a:uFillTx/>
              <a:latin typeface="Arial" panose="020B0604020202020204" pitchFamily="34" charset="0"/>
              <a:ea typeface="宋体" panose="02010600030101010101" pitchFamily="2" charset="-122"/>
              <a:cs typeface="+mn-cs"/>
            </a:endParaRPr>
          </a:p>
        </p:txBody>
      </p:sp>
      <p:sp>
        <p:nvSpPr>
          <p:cNvPr id="4" name="矩形 3"/>
          <p:cNvSpPr/>
          <p:nvPr/>
        </p:nvSpPr>
        <p:spPr>
          <a:xfrm>
            <a:off x="3822462" y="1369472"/>
            <a:ext cx="2711732" cy="738664"/>
          </a:xfrm>
          <a:prstGeom prst="rect">
            <a:avLst/>
          </a:prstGeom>
        </p:spPr>
        <p:txBody>
          <a:bodyPr wrap="square">
            <a:spAutoFit/>
          </a:bodyPr>
          <a:lstStyle/>
          <a:p>
            <a:pPr marL="0" marR="0" lvl="0" indent="0" algn="just" defTabSz="914400" rtl="0" eaLnBrk="0" fontAlgn="base" latinLnBrk="0" hangingPunct="0">
              <a:lnSpc>
                <a:spcPct val="150000"/>
              </a:lnSpc>
              <a:spcBef>
                <a:spcPts val="0"/>
              </a:spcBef>
              <a:spcAft>
                <a:spcPts val="0"/>
              </a:spcAft>
              <a:buClrTx/>
              <a:buSzTx/>
              <a:buFontTx/>
              <a:buNone/>
              <a:defRPr/>
            </a:pPr>
            <a:r>
              <a:rPr kumimoji="0" lang="zh-CN" altLang="en-US" sz="2800" b="1" i="0" u="none" strike="noStrike" kern="100" cap="none" spc="0" normalizeH="0" baseline="0" noProof="0" smtClean="0">
                <a:ln>
                  <a:noFill/>
                </a:ln>
                <a:solidFill>
                  <a:srgbClr val="002060"/>
                </a:solidFill>
                <a:effectLst/>
                <a:uLnTx/>
                <a:uFillTx/>
                <a:latin typeface="宋体" panose="02010600030101010101" pitchFamily="2" charset="-122"/>
                <a:ea typeface="宋体" panose="02010600030101010101" pitchFamily="2" charset="-122"/>
                <a:cs typeface="+mn-cs"/>
              </a:rPr>
              <a:t>求</a:t>
            </a:r>
            <a:r>
              <a:rPr kumimoji="0" lang="en-US" altLang="zh-CN" sz="2800" b="1" i="0" u="none" strike="noStrike" kern="100" cap="none" spc="0" normalizeH="0" baseline="0" noProof="0" smtClean="0">
                <a:ln>
                  <a:noFill/>
                </a:ln>
                <a:solidFill>
                  <a:srgbClr val="002060"/>
                </a:solidFill>
                <a:effectLst/>
                <a:uLnTx/>
                <a:uFillTx/>
                <a:latin typeface="宋体" panose="02010600030101010101" pitchFamily="2" charset="-122"/>
                <a:ea typeface="宋体" panose="02010600030101010101" pitchFamily="2" charset="-122"/>
                <a:cs typeface="+mn-cs"/>
              </a:rPr>
              <a:t>P</a:t>
            </a:r>
            <a:r>
              <a:rPr kumimoji="0" lang="zh-CN" altLang="en-US" sz="2800" b="1" i="0" u="none" strike="noStrike" kern="100" cap="none" spc="0" normalizeH="0" baseline="0" noProof="0" smtClean="0">
                <a:ln>
                  <a:noFill/>
                </a:ln>
                <a:solidFill>
                  <a:srgbClr val="002060"/>
                </a:solidFill>
                <a:effectLst/>
                <a:uLnTx/>
                <a:uFillTx/>
                <a:latin typeface="宋体" panose="02010600030101010101" pitchFamily="2" charset="-122"/>
                <a:ea typeface="宋体" panose="02010600030101010101" pitchFamily="2" charset="-122"/>
                <a:cs typeface="+mn-cs"/>
              </a:rPr>
              <a:t>处的磁场。</a:t>
            </a:r>
            <a:endParaRPr kumimoji="0" lang="zh-CN" altLang="en-US" sz="2800" b="0" i="0" u="none" strike="noStrike" kern="1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74" name="矩形 73"/>
          <p:cNvSpPr/>
          <p:nvPr/>
        </p:nvSpPr>
        <p:spPr>
          <a:xfrm>
            <a:off x="2994370" y="5090260"/>
            <a:ext cx="1656184" cy="49244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600" b="1" i="0" u="none" strike="noStrike" kern="1200" cap="none" spc="0" normalizeH="0" baseline="0" noProof="0" smtClean="0">
                <a:ln>
                  <a:noFill/>
                </a:ln>
                <a:solidFill>
                  <a:srgbClr val="002060"/>
                </a:solidFill>
                <a:effectLst/>
                <a:uLnTx/>
                <a:uFillTx/>
                <a:latin typeface="Arial" panose="020B0604020202020204" pitchFamily="34" charset="0"/>
                <a:ea typeface="宋体" panose="02010600030101010101" pitchFamily="2" charset="-122"/>
                <a:cs typeface="+mn-cs"/>
              </a:rPr>
              <a:t>答案：</a:t>
            </a:r>
            <a:endParaRPr kumimoji="0" lang="zh-CN" altLang="en-US" sz="1800" b="1" i="0" u="none" strike="noStrike" kern="1200" cap="none" spc="0" normalizeH="0" baseline="0" noProof="0">
              <a:ln>
                <a:noFill/>
              </a:ln>
              <a:solidFill>
                <a:srgbClr val="002060"/>
              </a:solidFill>
              <a:effectLst/>
              <a:uLnTx/>
              <a:uFillTx/>
              <a:latin typeface="Arial" panose="020B0604020202020204" pitchFamily="34" charset="0"/>
              <a:ea typeface="宋体" panose="02010600030101010101" pitchFamily="2" charset="-122"/>
              <a:cs typeface="+mn-cs"/>
            </a:endParaRPr>
          </a:p>
        </p:txBody>
      </p:sp>
      <p:grpSp>
        <p:nvGrpSpPr>
          <p:cNvPr id="29" name="组合 28"/>
          <p:cNvGrpSpPr/>
          <p:nvPr/>
        </p:nvGrpSpPr>
        <p:grpSpPr>
          <a:xfrm>
            <a:off x="3359571" y="2108136"/>
            <a:ext cx="3455987" cy="2322512"/>
            <a:chOff x="5364434" y="3863004"/>
            <a:chExt cx="3455987" cy="2322512"/>
          </a:xfrm>
        </p:grpSpPr>
        <p:grpSp>
          <p:nvGrpSpPr>
            <p:cNvPr id="30" name="Group 153"/>
            <p:cNvGrpSpPr/>
            <p:nvPr/>
          </p:nvGrpSpPr>
          <p:grpSpPr bwMode="auto">
            <a:xfrm>
              <a:off x="5364434" y="3863004"/>
              <a:ext cx="3455987" cy="2322512"/>
              <a:chOff x="3429" y="2647"/>
              <a:chExt cx="2177" cy="1463"/>
            </a:xfrm>
          </p:grpSpPr>
          <p:sp>
            <p:nvSpPr>
              <p:cNvPr id="36" name="Rectangle 23"/>
              <p:cNvSpPr>
                <a:spLocks noChangeArrowheads="1"/>
              </p:cNvSpPr>
              <p:nvPr/>
            </p:nvSpPr>
            <p:spPr bwMode="auto">
              <a:xfrm>
                <a:off x="3429" y="2647"/>
                <a:ext cx="2136" cy="1452"/>
              </a:xfrm>
              <a:prstGeom prst="rect">
                <a:avLst/>
              </a:prstGeom>
              <a:solidFill>
                <a:srgbClr val="FFFFFF"/>
              </a:solidFill>
              <a:ln w="9525">
                <a:solidFill>
                  <a:srgbClr val="000000"/>
                </a:solidFill>
                <a:miter lim="800000"/>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37" name="Line 24"/>
              <p:cNvSpPr>
                <a:spLocks noChangeShapeType="1"/>
              </p:cNvSpPr>
              <p:nvPr/>
            </p:nvSpPr>
            <p:spPr bwMode="auto">
              <a:xfrm flipH="1">
                <a:off x="4546" y="3254"/>
                <a:ext cx="0" cy="655"/>
              </a:xfrm>
              <a:prstGeom prst="line">
                <a:avLst/>
              </a:prstGeom>
              <a:noFill/>
              <a:ln w="38100">
                <a:solidFill>
                  <a:srgbClr val="FF0000"/>
                </a:solidFill>
                <a:round/>
                <a:tailEnd type="non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38" name="Line 25"/>
              <p:cNvSpPr>
                <a:spLocks noChangeShapeType="1"/>
              </p:cNvSpPr>
              <p:nvPr/>
            </p:nvSpPr>
            <p:spPr bwMode="auto">
              <a:xfrm>
                <a:off x="4537" y="3909"/>
                <a:ext cx="751" cy="0"/>
              </a:xfrm>
              <a:prstGeom prst="line">
                <a:avLst/>
              </a:prstGeom>
              <a:noFill/>
              <a:ln w="28575">
                <a:solidFill>
                  <a:srgbClr val="0000FF"/>
                </a:solidFill>
                <a:round/>
                <a:tailEnd type="non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39" name="Object 26"/>
              <p:cNvGraphicFramePr>
                <a:graphicFrameLocks noChangeAspect="1"/>
              </p:cNvGraphicFramePr>
              <p:nvPr/>
            </p:nvGraphicFramePr>
            <p:xfrm>
              <a:off x="4821" y="3708"/>
              <a:ext cx="204" cy="220"/>
            </p:xfrm>
            <a:graphic>
              <a:graphicData uri="http://schemas.openxmlformats.org/presentationml/2006/ole">
                <mc:AlternateContent xmlns:mc="http://schemas.openxmlformats.org/markup-compatibility/2006">
                  <mc:Choice xmlns:v="urn:schemas-microsoft-com:vml" Requires="v">
                    <p:oleObj spid="_x0000_s48224" name="Equation" r:id="rId2" imgW="127000" imgH="139700" progId="Equation.DSMT4">
                      <p:embed/>
                    </p:oleObj>
                  </mc:Choice>
                  <mc:Fallback>
                    <p:oleObj name="Equation" r:id="rId2" imgW="127000" imgH="139700" progId="Equation.DSMT4">
                      <p:embed/>
                      <p:pic>
                        <p:nvPicPr>
                          <p:cNvPr id="0"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1" y="3708"/>
                            <a:ext cx="204"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Text Box 27"/>
              <p:cNvSpPr txBox="1">
                <a:spLocks noChangeArrowheads="1"/>
              </p:cNvSpPr>
              <p:nvPr/>
            </p:nvSpPr>
            <p:spPr bwMode="auto">
              <a:xfrm>
                <a:off x="5164" y="3782"/>
                <a:ext cx="31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800" b="1" i="0" u="none" strike="noStrike" kern="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rPr>
                  <a:t>*</a:t>
                </a:r>
                <a:endParaRPr kumimoji="0" lang="en-US" altLang="zh-CN" sz="2800" b="1" i="0" u="none" strike="noStrike" kern="0" cap="none" spc="0" normalizeH="0" baseline="0" noProof="0" smtClean="0">
                  <a:ln>
                    <a:noFill/>
                  </a:ln>
                  <a:solidFill>
                    <a:srgbClr val="0000FF"/>
                  </a:solidFill>
                  <a:effectLst/>
                  <a:uLnTx/>
                  <a:uFillTx/>
                  <a:latin typeface="Times New Roman" panose="02020603050405020304" pitchFamily="18" charset="0"/>
                  <a:ea typeface="宋体" panose="02010600030101010101" pitchFamily="2" charset="-122"/>
                </a:endParaRPr>
              </a:p>
            </p:txBody>
          </p:sp>
          <p:sp>
            <p:nvSpPr>
              <p:cNvPr id="41" name="Text Box 28"/>
              <p:cNvSpPr txBox="1">
                <a:spLocks noChangeArrowheads="1"/>
              </p:cNvSpPr>
              <p:nvPr/>
            </p:nvSpPr>
            <p:spPr bwMode="auto">
              <a:xfrm>
                <a:off x="5341" y="3722"/>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50000"/>
                  </a:spcBef>
                  <a:spcAft>
                    <a:spcPts val="0"/>
                  </a:spcAft>
                  <a:buClrTx/>
                  <a:buSzTx/>
                  <a:buFontTx/>
                  <a:buNone/>
                  <a:defRPr/>
                </a:pPr>
                <a:r>
                  <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P</a:t>
                </a:r>
                <a:endParaRPr kumimoji="0" lang="en-US" altLang="zh-CN" sz="2800" b="0" i="1"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42" name="Line 29"/>
              <p:cNvSpPr>
                <a:spLocks noChangeShapeType="1"/>
              </p:cNvSpPr>
              <p:nvPr/>
            </p:nvSpPr>
            <p:spPr bwMode="auto">
              <a:xfrm flipV="1">
                <a:off x="4546" y="3394"/>
                <a:ext cx="0" cy="140"/>
              </a:xfrm>
              <a:prstGeom prst="line">
                <a:avLst/>
              </a:prstGeom>
              <a:noFill/>
              <a:ln w="38100">
                <a:solidFill>
                  <a:srgbClr val="FF3300"/>
                </a:solidFill>
                <a:round/>
                <a:tailEnd type="stealth" w="lg"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43" name="Object 30"/>
              <p:cNvGraphicFramePr>
                <a:graphicFrameLocks noChangeAspect="1"/>
              </p:cNvGraphicFramePr>
              <p:nvPr/>
            </p:nvGraphicFramePr>
            <p:xfrm>
              <a:off x="4626" y="3347"/>
              <a:ext cx="159" cy="234"/>
            </p:xfrm>
            <a:graphic>
              <a:graphicData uri="http://schemas.openxmlformats.org/presentationml/2006/ole">
                <mc:AlternateContent xmlns:mc="http://schemas.openxmlformats.org/markup-compatibility/2006">
                  <mc:Choice xmlns:v="urn:schemas-microsoft-com:vml" Requires="v">
                    <p:oleObj spid="_x0000_s48225" name="Equation" r:id="rId4" imgW="165100" imgH="228600" progId="Equation.3">
                      <p:embed/>
                    </p:oleObj>
                  </mc:Choice>
                  <mc:Fallback>
                    <p:oleObj name="Equation" r:id="rId4" imgW="165100" imgH="228600" progId="Equation.3">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26" y="3347"/>
                            <a:ext cx="159"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 name="Line 32"/>
              <p:cNvSpPr>
                <a:spLocks noChangeShapeType="1"/>
              </p:cNvSpPr>
              <p:nvPr/>
            </p:nvSpPr>
            <p:spPr bwMode="auto">
              <a:xfrm flipV="1">
                <a:off x="4549" y="2730"/>
                <a:ext cx="0" cy="515"/>
              </a:xfrm>
              <a:prstGeom prst="line">
                <a:avLst/>
              </a:prstGeom>
              <a:noFill/>
              <a:ln w="19050">
                <a:solidFill>
                  <a:srgbClr val="FF0000"/>
                </a:solidFill>
                <a:prstDash val="dash"/>
                <a:round/>
                <a:tailEnd type="none" w="sm" len="lg"/>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sp>
          <p:nvSpPr>
            <p:cNvPr id="31" name="Line 24"/>
            <p:cNvSpPr>
              <a:spLocks noChangeShapeType="1"/>
            </p:cNvSpPr>
            <p:nvPr/>
          </p:nvSpPr>
          <p:spPr bwMode="auto">
            <a:xfrm flipH="1" flipV="1">
              <a:off x="6078807" y="5843258"/>
              <a:ext cx="1044576" cy="9102"/>
            </a:xfrm>
            <a:prstGeom prst="line">
              <a:avLst/>
            </a:prstGeom>
            <a:noFill/>
            <a:ln w="38100">
              <a:solidFill>
                <a:srgbClr val="FF0000"/>
              </a:solidFill>
              <a:round/>
              <a:tailEnd type="non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32" name="Line 29"/>
            <p:cNvSpPr>
              <a:spLocks noChangeShapeType="1"/>
            </p:cNvSpPr>
            <p:nvPr/>
          </p:nvSpPr>
          <p:spPr bwMode="auto">
            <a:xfrm>
              <a:off x="6404957" y="5831990"/>
              <a:ext cx="388937" cy="14712"/>
            </a:xfrm>
            <a:prstGeom prst="line">
              <a:avLst/>
            </a:prstGeom>
            <a:noFill/>
            <a:ln w="38100">
              <a:solidFill>
                <a:srgbClr val="FF3300"/>
              </a:solidFill>
              <a:round/>
              <a:tailEnd type="stealth" w="lg"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33" name="Line 32"/>
            <p:cNvSpPr>
              <a:spLocks noChangeShapeType="1"/>
            </p:cNvSpPr>
            <p:nvPr/>
          </p:nvSpPr>
          <p:spPr bwMode="auto">
            <a:xfrm>
              <a:off x="5560989" y="5829820"/>
              <a:ext cx="807766" cy="9526"/>
            </a:xfrm>
            <a:prstGeom prst="line">
              <a:avLst/>
            </a:prstGeom>
            <a:noFill/>
            <a:ln w="19050">
              <a:solidFill>
                <a:srgbClr val="FF0000"/>
              </a:solidFill>
              <a:prstDash val="dash"/>
              <a:round/>
              <a:tailEnd type="none" w="sm" len="lg"/>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35" name="Object 30"/>
            <p:cNvGraphicFramePr>
              <a:graphicFrameLocks noChangeAspect="1"/>
            </p:cNvGraphicFramePr>
            <p:nvPr/>
          </p:nvGraphicFramePr>
          <p:xfrm>
            <a:off x="6021345" y="5429982"/>
            <a:ext cx="252412" cy="371475"/>
          </p:xfrm>
          <a:graphic>
            <a:graphicData uri="http://schemas.openxmlformats.org/presentationml/2006/ole">
              <mc:AlternateContent xmlns:mc="http://schemas.openxmlformats.org/markup-compatibility/2006">
                <mc:Choice xmlns:v="urn:schemas-microsoft-com:vml" Requires="v">
                  <p:oleObj spid="_x0000_s48226" name="Equation" r:id="rId6" imgW="165100" imgH="228600" progId="Equation.3">
                    <p:embed/>
                  </p:oleObj>
                </mc:Choice>
                <mc:Fallback>
                  <p:oleObj name="Equation" r:id="rId6" imgW="165100" imgH="228600" progId="Equation.3">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21345" y="5429982"/>
                          <a:ext cx="252412"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5" name="Object 20"/>
          <p:cNvGraphicFramePr/>
          <p:nvPr/>
        </p:nvGraphicFramePr>
        <p:xfrm>
          <a:off x="4152906" y="4885466"/>
          <a:ext cx="1684338" cy="982663"/>
        </p:xfrm>
        <a:graphic>
          <a:graphicData uri="http://schemas.openxmlformats.org/presentationml/2006/ole">
            <mc:AlternateContent xmlns:mc="http://schemas.openxmlformats.org/markup-compatibility/2006">
              <mc:Choice xmlns:v="urn:schemas-microsoft-com:vml" Requires="v">
                <p:oleObj spid="_x0000_s48227" name="Equation" r:id="rId7" imgW="673100" imgH="393700" progId="Equation.DSMT4">
                  <p:embed/>
                </p:oleObj>
              </mc:Choice>
              <mc:Fallback>
                <p:oleObj name="Equation" r:id="rId7" imgW="673100" imgH="393700" progId="Equation.DSMT4">
                  <p:embed/>
                  <p:pic>
                    <p:nvPicPr>
                      <p:cNvPr id="0" name="Object 2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52906" y="4885466"/>
                        <a:ext cx="1684338" cy="982663"/>
                      </a:xfrm>
                      <a:prstGeom prst="rect">
                        <a:avLst/>
                      </a:prstGeom>
                      <a:noFill/>
                      <a:ln w="19050">
                        <a:noFill/>
                        <a:miter lim="800000"/>
                        <a:headEnd/>
                        <a:tailEnd/>
                      </a:ln>
                      <a:effectLst/>
                    </p:spPr>
                  </p:pic>
                </p:oleObj>
              </mc:Fallback>
            </mc:AlternateContent>
          </a:graphicData>
        </a:graphic>
      </p:graphicFrame>
      <p:sp>
        <p:nvSpPr>
          <p:cNvPr id="46" name="矩形 45"/>
          <p:cNvSpPr/>
          <p:nvPr/>
        </p:nvSpPr>
        <p:spPr>
          <a:xfrm>
            <a:off x="5987466" y="5188497"/>
            <a:ext cx="1656184" cy="49244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600" b="1" i="0" u="none" strike="noStrike" kern="1200" cap="none" spc="0" normalizeH="0" baseline="0" noProof="0" smtClean="0">
                <a:ln>
                  <a:noFill/>
                </a:ln>
                <a:solidFill>
                  <a:srgbClr val="002060"/>
                </a:solidFill>
                <a:effectLst/>
                <a:uLnTx/>
                <a:uFillTx/>
                <a:latin typeface="Arial" panose="020B0604020202020204" pitchFamily="34" charset="0"/>
                <a:ea typeface="宋体" panose="02010600030101010101" pitchFamily="2" charset="-122"/>
                <a:cs typeface="+mn-cs"/>
              </a:rPr>
              <a:t>方向：</a:t>
            </a:r>
            <a:endParaRPr kumimoji="0" lang="zh-CN" altLang="en-US" sz="1800" b="1" i="0" u="none" strike="noStrike" kern="1200" cap="none" spc="0" normalizeH="0" baseline="0" noProof="0">
              <a:ln>
                <a:noFill/>
              </a:ln>
              <a:solidFill>
                <a:srgbClr val="002060"/>
              </a:solidFill>
              <a:effectLst/>
              <a:uLnTx/>
              <a:uFillTx/>
              <a:latin typeface="Arial" panose="020B0604020202020204" pitchFamily="34" charset="0"/>
              <a:ea typeface="宋体" panose="02010600030101010101" pitchFamily="2" charset="-122"/>
              <a:cs typeface="+mn-cs"/>
            </a:endParaRPr>
          </a:p>
        </p:txBody>
      </p:sp>
      <p:grpSp>
        <p:nvGrpSpPr>
          <p:cNvPr id="47" name="Group 56"/>
          <p:cNvGrpSpPr/>
          <p:nvPr/>
        </p:nvGrpSpPr>
        <p:grpSpPr bwMode="auto">
          <a:xfrm>
            <a:off x="7164288" y="5188497"/>
            <a:ext cx="360040" cy="407688"/>
            <a:chOff x="1440" y="1488"/>
            <a:chExt cx="144" cy="144"/>
          </a:xfrm>
        </p:grpSpPr>
        <p:sp>
          <p:nvSpPr>
            <p:cNvPr id="48" name="Oval 57"/>
            <p:cNvSpPr>
              <a:spLocks noChangeArrowheads="1"/>
            </p:cNvSpPr>
            <p:nvPr/>
          </p:nvSpPr>
          <p:spPr bwMode="auto">
            <a:xfrm>
              <a:off x="1440" y="1488"/>
              <a:ext cx="144" cy="144"/>
            </a:xfrm>
            <a:prstGeom prst="ellipse">
              <a:avLst/>
            </a:prstGeom>
            <a:solidFill>
              <a:srgbClr val="FFFFFF"/>
            </a:solidFill>
            <a:ln w="19050">
              <a:solidFill>
                <a:srgbClr val="000000"/>
              </a:solidFill>
              <a:round/>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C00000"/>
                </a:solidFill>
                <a:effectLst/>
                <a:uLnTx/>
                <a:uFillTx/>
                <a:latin typeface="Times New Roman" panose="02020603050405020304" pitchFamily="18" charset="0"/>
                <a:ea typeface="楷体_GB2312" pitchFamily="49" charset="-122"/>
              </a:endParaRPr>
            </a:p>
          </p:txBody>
        </p:sp>
        <p:graphicFrame>
          <p:nvGraphicFramePr>
            <p:cNvPr id="49" name="Object 58"/>
            <p:cNvGraphicFramePr>
              <a:graphicFrameLocks noChangeAspect="1"/>
            </p:cNvGraphicFramePr>
            <p:nvPr/>
          </p:nvGraphicFramePr>
          <p:xfrm>
            <a:off x="1440" y="1488"/>
            <a:ext cx="144" cy="144"/>
          </p:xfrm>
          <a:graphic>
            <a:graphicData uri="http://schemas.openxmlformats.org/presentationml/2006/ole">
              <mc:AlternateContent xmlns:mc="http://schemas.openxmlformats.org/markup-compatibility/2006">
                <mc:Choice xmlns:v="urn:schemas-microsoft-com:vml" Requires="v">
                  <p:oleObj spid="_x0000_s48228" name="Equation" r:id="rId9" imgW="215900" imgH="215900" progId="Equation.DSMT4">
                    <p:embed/>
                  </p:oleObj>
                </mc:Choice>
                <mc:Fallback>
                  <p:oleObj name="Equation" r:id="rId9" imgW="215900" imgH="215900" progId="Equation.DSMT4">
                    <p:embed/>
                    <p:pic>
                      <p:nvPicPr>
                        <p:cNvPr id="0" name="Object 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0" y="1488"/>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3" presetClass="entr" presetSubtype="10" fill="hold"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blinds(horizontal)">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ppt_x"/>
                                          </p:val>
                                        </p:tav>
                                        <p:tav tm="100000">
                                          <p:val>
                                            <p:strVal val="#ppt_x"/>
                                          </p:val>
                                        </p:tav>
                                      </p:tavLst>
                                    </p:anim>
                                    <p:anim calcmode="lin" valueType="num">
                                      <p:cBhvr additive="base">
                                        <p:cTn id="18" dur="500" fill="hold"/>
                                        <p:tgtEl>
                                          <p:spTgt spid="46"/>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3" presetClass="entr" presetSubtype="288" fill="hold" nodeType="after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p:cTn id="22" dur="500" fill="hold"/>
                                        <p:tgtEl>
                                          <p:spTgt spid="47"/>
                                        </p:tgtEl>
                                        <p:attrNameLst>
                                          <p:attrName>ppt_w</p:attrName>
                                        </p:attrNameLst>
                                      </p:cBhvr>
                                      <p:tavLst>
                                        <p:tav tm="0">
                                          <p:val>
                                            <p:strVal val="4/3*#ppt_w"/>
                                          </p:val>
                                        </p:tav>
                                        <p:tav tm="100000">
                                          <p:val>
                                            <p:strVal val="#ppt_w"/>
                                          </p:val>
                                        </p:tav>
                                      </p:tavLst>
                                    </p:anim>
                                    <p:anim calcmode="lin" valueType="num">
                                      <p:cBhvr>
                                        <p:cTn id="23" dur="500" fill="hold"/>
                                        <p:tgtEl>
                                          <p:spTgt spid="4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4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45127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四</a:t>
            </a: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、毕奥萨伐尔定律的应用</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78" name="灯片编号占位符 3"/>
          <p:cNvSpPr txBox="1"/>
          <p:nvPr/>
        </p:nvSpPr>
        <p:spPr bwMode="auto">
          <a:xfrm>
            <a:off x="8102600" y="6248400"/>
            <a:ext cx="573088" cy="457200"/>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eaLnBrk="0" fontAlgn="base" hangingPunct="0">
              <a:spcBef>
                <a:spcPct val="0"/>
              </a:spcBef>
              <a:spcAft>
                <a:spcPct val="0"/>
              </a:spcAft>
              <a:defRPr kumimoji="1" sz="3600" b="1" kern="1200">
                <a:solidFill>
                  <a:srgbClr val="FF3300"/>
                </a:solidFill>
                <a:latin typeface="Times New Roman" panose="02020603050405020304" pitchFamily="18" charset="0"/>
                <a:ea typeface="楷体_GB2312" pitchFamily="49" charset="-122"/>
                <a:cs typeface="+mn-cs"/>
              </a:defRPr>
            </a:lvl1pPr>
            <a:lvl2pPr marL="742950" indent="-28575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2pPr>
            <a:lvl3pPr marL="1143000" indent="-22860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3pPr>
            <a:lvl4pPr marL="1600200" indent="-22860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4pPr>
            <a:lvl5pPr marL="2057400" indent="-22860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5pPr>
            <a:lvl6pPr marL="25146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6pPr>
            <a:lvl7pPr marL="29718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7pPr>
            <a:lvl8pPr marL="34290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8pPr>
            <a:lvl9pPr marL="38862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BD9976BC-C8C9-4D62-9C14-B6F8D2E83274}" type="slidenum">
              <a:rPr kumimoji="1" lang="en-US" altLang="zh-CN" sz="2000" b="1" i="0" u="none" strike="noStrike" kern="1200" cap="none" spc="0" normalizeH="0" baseline="0" noProof="0" smtClean="0">
                <a:ln>
                  <a:noFill/>
                </a:ln>
                <a:solidFill>
                  <a:srgbClr val="006600"/>
                </a:solidFill>
                <a:effectLst/>
                <a:uLnTx/>
                <a:uFillTx/>
                <a:latin typeface="Times New Roman" panose="02020603050405020304" pitchFamily="18" charset="0"/>
                <a:ea typeface="宋体" panose="02010600030101010101" pitchFamily="2" charset="-122"/>
                <a:cs typeface="+mn-cs"/>
              </a:rPr>
            </a:fld>
            <a:endParaRPr kumimoji="1" lang="en-US" altLang="zh-CN" sz="2000" b="1" i="0" u="none" strike="noStrike" kern="1200" cap="none" spc="0" normalizeH="0" baseline="0" noProof="0" smtClean="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pic>
        <p:nvPicPr>
          <p:cNvPr id="28" name="图片 27"/>
          <p:cNvPicPr>
            <a:picLocks noChangeAspect="1"/>
          </p:cNvPicPr>
          <p:nvPr/>
        </p:nvPicPr>
        <p:blipFill rotWithShape="1">
          <a:blip r:embed="rId1" cstate="print">
            <a:extLst>
              <a:ext uri="{28A0092B-C50C-407E-A947-70E740481C1C}">
                <a14:useLocalDpi xmlns:a14="http://schemas.microsoft.com/office/drawing/2010/main" val="0"/>
              </a:ext>
            </a:extLst>
          </a:blip>
          <a:srcRect l="6991" t="6951" r="7851" b="15350"/>
          <a:stretch>
            <a:fillRect/>
          </a:stretch>
        </p:blipFill>
        <p:spPr>
          <a:xfrm>
            <a:off x="539552" y="908720"/>
            <a:ext cx="1828630" cy="1366855"/>
          </a:xfrm>
          <a:prstGeom prst="rect">
            <a:avLst/>
          </a:prstGeom>
        </p:spPr>
      </p:pic>
      <p:sp>
        <p:nvSpPr>
          <p:cNvPr id="29" name="矩形 28"/>
          <p:cNvSpPr/>
          <p:nvPr/>
        </p:nvSpPr>
        <p:spPr>
          <a:xfrm>
            <a:off x="625775" y="2275575"/>
            <a:ext cx="1656184" cy="492443"/>
          </a:xfrm>
          <a:prstGeom prst="rect">
            <a:avLst/>
          </a:prstGeom>
        </p:spPr>
        <p:txBody>
          <a:bodyPr wrap="square">
            <a:spAutoFit/>
          </a:bodyPr>
          <a:lstStyle/>
          <a:p>
            <a:r>
              <a:rPr lang="zh-CN" altLang="en-US" sz="2600" b="1" smtClean="0">
                <a:solidFill>
                  <a:srgbClr val="C00000"/>
                </a:solidFill>
              </a:rPr>
              <a:t>课堂练习</a:t>
            </a:r>
            <a:endParaRPr lang="zh-CN" altLang="en-US" b="1">
              <a:solidFill>
                <a:srgbClr val="C00000"/>
              </a:solidFill>
            </a:endParaRPr>
          </a:p>
        </p:txBody>
      </p:sp>
      <p:sp>
        <p:nvSpPr>
          <p:cNvPr id="30" name="矩形 29"/>
          <p:cNvSpPr/>
          <p:nvPr/>
        </p:nvSpPr>
        <p:spPr>
          <a:xfrm>
            <a:off x="2732205" y="948705"/>
            <a:ext cx="1656184" cy="492443"/>
          </a:xfrm>
          <a:prstGeom prst="rect">
            <a:avLst/>
          </a:prstGeom>
        </p:spPr>
        <p:txBody>
          <a:bodyPr wrap="square">
            <a:spAutoFit/>
          </a:bodyPr>
          <a:lstStyle/>
          <a:p>
            <a:pPr marL="457200" indent="-457200">
              <a:buFont typeface="Wingdings" panose="05000000000000000000" pitchFamily="2" charset="2"/>
              <a:buChar char="Ø"/>
            </a:pPr>
            <a:r>
              <a:rPr lang="zh-CN" altLang="en-US" sz="2600" b="1" smtClean="0">
                <a:solidFill>
                  <a:srgbClr val="C00000"/>
                </a:solidFill>
              </a:rPr>
              <a:t>练习</a:t>
            </a:r>
            <a:r>
              <a:rPr lang="en-US" altLang="zh-CN" sz="2600" b="1" smtClean="0">
                <a:solidFill>
                  <a:srgbClr val="C00000"/>
                </a:solidFill>
              </a:rPr>
              <a:t>3</a:t>
            </a:r>
            <a:endParaRPr lang="zh-CN" altLang="en-US" b="1">
              <a:solidFill>
                <a:srgbClr val="C00000"/>
              </a:solidFill>
            </a:endParaRPr>
          </a:p>
        </p:txBody>
      </p:sp>
      <p:sp>
        <p:nvSpPr>
          <p:cNvPr id="31" name="矩形 30"/>
          <p:cNvSpPr/>
          <p:nvPr/>
        </p:nvSpPr>
        <p:spPr>
          <a:xfrm>
            <a:off x="3081289" y="1474130"/>
            <a:ext cx="5688632" cy="2677656"/>
          </a:xfrm>
          <a:prstGeom prst="rect">
            <a:avLst/>
          </a:prstGeom>
        </p:spPr>
        <p:txBody>
          <a:bodyPr wrap="square">
            <a:spAutoFit/>
          </a:bodyPr>
          <a:lstStyle/>
          <a:p>
            <a:pPr algn="just">
              <a:spcBef>
                <a:spcPts val="0"/>
              </a:spcBef>
              <a:spcAft>
                <a:spcPts val="0"/>
              </a:spcAft>
            </a:pPr>
            <a:r>
              <a:rPr lang="zh-CN" altLang="en-US" sz="2800" b="1" kern="100">
                <a:solidFill>
                  <a:srgbClr val="002060"/>
                </a:solidFill>
                <a:latin typeface="宋体" panose="02010600030101010101" pitchFamily="2" charset="-122"/>
              </a:rPr>
              <a:t>已知两长直细导线</a:t>
            </a:r>
            <a:r>
              <a:rPr lang="en-US" altLang="zh-CN" sz="2800" b="1" i="1" kern="100">
                <a:solidFill>
                  <a:srgbClr val="002060"/>
                </a:solidFill>
                <a:latin typeface="Times New Roman" panose="02020603050405020304" pitchFamily="18" charset="0"/>
              </a:rPr>
              <a:t>A</a:t>
            </a:r>
            <a:r>
              <a:rPr lang="zh-CN" altLang="en-US" sz="2800" b="1" kern="100">
                <a:solidFill>
                  <a:srgbClr val="002060"/>
                </a:solidFill>
                <a:latin typeface="宋体" panose="02010600030101010101" pitchFamily="2" charset="-122"/>
              </a:rPr>
              <a:t>、</a:t>
            </a:r>
            <a:r>
              <a:rPr lang="en-US" altLang="zh-CN" sz="2800" b="1" i="1" kern="100">
                <a:solidFill>
                  <a:srgbClr val="002060"/>
                </a:solidFill>
                <a:latin typeface="Times New Roman" panose="02020603050405020304" pitchFamily="18" charset="0"/>
              </a:rPr>
              <a:t>B</a:t>
            </a:r>
            <a:r>
              <a:rPr lang="zh-CN" altLang="en-US" sz="2800" b="1" kern="100">
                <a:solidFill>
                  <a:srgbClr val="002060"/>
                </a:solidFill>
                <a:latin typeface="宋体" panose="02010600030101010101" pitchFamily="2" charset="-122"/>
              </a:rPr>
              <a:t>通有电流</a:t>
            </a:r>
            <a:r>
              <a:rPr lang="en-US" altLang="zh-CN" sz="2800" b="1" i="1" kern="100">
                <a:solidFill>
                  <a:srgbClr val="002060"/>
                </a:solidFill>
                <a:latin typeface="Times New Roman" panose="02020603050405020304" pitchFamily="18" charset="0"/>
              </a:rPr>
              <a:t>I</a:t>
            </a:r>
            <a:r>
              <a:rPr lang="en-US" altLang="zh-CN" sz="2800" b="1" i="1" kern="100" baseline="-25000">
                <a:solidFill>
                  <a:srgbClr val="002060"/>
                </a:solidFill>
                <a:latin typeface="Times New Roman" panose="02020603050405020304" pitchFamily="18" charset="0"/>
              </a:rPr>
              <a:t>A</a:t>
            </a:r>
            <a:r>
              <a:rPr lang="en-US" altLang="zh-CN" sz="2800" b="1" kern="100">
                <a:solidFill>
                  <a:srgbClr val="002060"/>
                </a:solidFill>
                <a:latin typeface="Times New Roman" panose="02020603050405020304" pitchFamily="18" charset="0"/>
              </a:rPr>
              <a:t> = 1 A</a:t>
            </a:r>
            <a:r>
              <a:rPr lang="zh-CN" altLang="en-US" sz="2800" b="1" kern="100">
                <a:solidFill>
                  <a:srgbClr val="002060"/>
                </a:solidFill>
                <a:latin typeface="宋体" panose="02010600030101010101" pitchFamily="2" charset="-122"/>
              </a:rPr>
              <a:t>，</a:t>
            </a:r>
            <a:r>
              <a:rPr lang="en-US" altLang="zh-CN" sz="2800" b="1" i="1" kern="100">
                <a:solidFill>
                  <a:srgbClr val="002060"/>
                </a:solidFill>
                <a:latin typeface="Times New Roman" panose="02020603050405020304" pitchFamily="18" charset="0"/>
              </a:rPr>
              <a:t>I</a:t>
            </a:r>
            <a:r>
              <a:rPr lang="en-US" altLang="zh-CN" sz="2800" b="1" i="1" kern="100" baseline="-25000">
                <a:solidFill>
                  <a:srgbClr val="002060"/>
                </a:solidFill>
                <a:latin typeface="Times New Roman" panose="02020603050405020304" pitchFamily="18" charset="0"/>
              </a:rPr>
              <a:t>B</a:t>
            </a:r>
            <a:r>
              <a:rPr lang="en-US" altLang="zh-CN" sz="2800" b="1" kern="100">
                <a:solidFill>
                  <a:srgbClr val="002060"/>
                </a:solidFill>
                <a:latin typeface="Times New Roman" panose="02020603050405020304" pitchFamily="18" charset="0"/>
              </a:rPr>
              <a:t> = 2 A</a:t>
            </a:r>
            <a:r>
              <a:rPr lang="zh-CN" altLang="en-US" sz="2800" b="1" kern="100">
                <a:solidFill>
                  <a:srgbClr val="002060"/>
                </a:solidFill>
                <a:latin typeface="宋体" panose="02010600030101010101" pitchFamily="2" charset="-122"/>
              </a:rPr>
              <a:t>，电流流向和放置位置如</a:t>
            </a:r>
            <a:r>
              <a:rPr lang="zh-CN" altLang="en-US" sz="2800" b="1" kern="100" smtClean="0">
                <a:solidFill>
                  <a:srgbClr val="002060"/>
                </a:solidFill>
                <a:latin typeface="宋体" panose="02010600030101010101" pitchFamily="2" charset="-122"/>
              </a:rPr>
              <a:t>图</a:t>
            </a:r>
            <a:r>
              <a:rPr lang="zh-CN" altLang="en-US" sz="2800" b="1" kern="100">
                <a:solidFill>
                  <a:srgbClr val="002060"/>
                </a:solidFill>
                <a:latin typeface="宋体" panose="02010600030101010101" pitchFamily="2" charset="-122"/>
              </a:rPr>
              <a:t>。</a:t>
            </a:r>
            <a:r>
              <a:rPr lang="zh-CN" altLang="en-US" sz="2800" b="1" kern="100" smtClean="0">
                <a:solidFill>
                  <a:srgbClr val="002060"/>
                </a:solidFill>
                <a:latin typeface="宋体" panose="02010600030101010101" pitchFamily="2" charset="-122"/>
              </a:rPr>
              <a:t>设</a:t>
            </a:r>
            <a:r>
              <a:rPr lang="en-US" altLang="zh-CN" sz="2800" b="1" i="1" kern="100">
                <a:solidFill>
                  <a:srgbClr val="002060"/>
                </a:solidFill>
                <a:latin typeface="Times New Roman" panose="02020603050405020304" pitchFamily="18" charset="0"/>
              </a:rPr>
              <a:t>I</a:t>
            </a:r>
            <a:r>
              <a:rPr lang="en-US" altLang="zh-CN" sz="2800" b="1" i="1" kern="100" baseline="-25000">
                <a:solidFill>
                  <a:srgbClr val="002060"/>
                </a:solidFill>
                <a:latin typeface="Times New Roman" panose="02020603050405020304" pitchFamily="18" charset="0"/>
              </a:rPr>
              <a:t>A</a:t>
            </a:r>
            <a:r>
              <a:rPr lang="zh-CN" altLang="en-US" sz="2800" b="1" kern="100">
                <a:solidFill>
                  <a:srgbClr val="002060"/>
                </a:solidFill>
                <a:latin typeface="宋体" panose="02010600030101010101" pitchFamily="2" charset="-122"/>
              </a:rPr>
              <a:t>与</a:t>
            </a:r>
            <a:r>
              <a:rPr lang="en-US" altLang="zh-CN" sz="2800" b="1" i="1" kern="100">
                <a:solidFill>
                  <a:srgbClr val="002060"/>
                </a:solidFill>
                <a:latin typeface="Times New Roman" panose="02020603050405020304" pitchFamily="18" charset="0"/>
              </a:rPr>
              <a:t>I</a:t>
            </a:r>
            <a:r>
              <a:rPr lang="en-US" altLang="zh-CN" sz="2800" b="1" i="1" kern="100" baseline="-25000">
                <a:solidFill>
                  <a:srgbClr val="002060"/>
                </a:solidFill>
                <a:latin typeface="Times New Roman" panose="02020603050405020304" pitchFamily="18" charset="0"/>
              </a:rPr>
              <a:t>B</a:t>
            </a:r>
            <a:r>
              <a:rPr lang="zh-CN" altLang="en-US" sz="2800" b="1" kern="100">
                <a:solidFill>
                  <a:srgbClr val="002060"/>
                </a:solidFill>
                <a:latin typeface="宋体" panose="02010600030101010101" pitchFamily="2" charset="-122"/>
              </a:rPr>
              <a:t>在</a:t>
            </a:r>
            <a:r>
              <a:rPr lang="en-US" altLang="zh-CN" sz="2800" b="1" i="1" kern="100">
                <a:solidFill>
                  <a:srgbClr val="002060"/>
                </a:solidFill>
                <a:latin typeface="Times New Roman" panose="02020603050405020304" pitchFamily="18" charset="0"/>
              </a:rPr>
              <a:t>P</a:t>
            </a:r>
            <a:r>
              <a:rPr lang="zh-CN" altLang="en-US" sz="2800" b="1" kern="100">
                <a:solidFill>
                  <a:srgbClr val="002060"/>
                </a:solidFill>
                <a:latin typeface="宋体" panose="02010600030101010101" pitchFamily="2" charset="-122"/>
              </a:rPr>
              <a:t>点产生的磁感</a:t>
            </a:r>
            <a:r>
              <a:rPr lang="zh-CN" altLang="en-US" sz="2800" b="1" kern="100" smtClean="0">
                <a:solidFill>
                  <a:srgbClr val="002060"/>
                </a:solidFill>
                <a:latin typeface="宋体" panose="02010600030101010101" pitchFamily="2" charset="-122"/>
              </a:rPr>
              <a:t>强度</a:t>
            </a:r>
            <a:r>
              <a:rPr lang="zh-CN" altLang="en-US" sz="2800" b="1" kern="100">
                <a:solidFill>
                  <a:srgbClr val="002060"/>
                </a:solidFill>
                <a:latin typeface="宋体" panose="02010600030101010101" pitchFamily="2" charset="-122"/>
              </a:rPr>
              <a:t>大小分别为</a:t>
            </a:r>
            <a:r>
              <a:rPr lang="en-US" altLang="zh-CN" sz="2800" b="1" i="1" kern="100">
                <a:solidFill>
                  <a:srgbClr val="002060"/>
                </a:solidFill>
                <a:latin typeface="Times New Roman" panose="02020603050405020304" pitchFamily="18" charset="0"/>
              </a:rPr>
              <a:t>B</a:t>
            </a:r>
            <a:r>
              <a:rPr lang="en-US" altLang="zh-CN" sz="2800" b="1" i="1" kern="100" baseline="-25000">
                <a:solidFill>
                  <a:srgbClr val="002060"/>
                </a:solidFill>
                <a:latin typeface="Times New Roman" panose="02020603050405020304" pitchFamily="18" charset="0"/>
              </a:rPr>
              <a:t>A</a:t>
            </a:r>
            <a:r>
              <a:rPr lang="zh-CN" altLang="en-US" sz="2800" b="1" kern="100">
                <a:solidFill>
                  <a:srgbClr val="002060"/>
                </a:solidFill>
                <a:latin typeface="宋体" panose="02010600030101010101" pitchFamily="2" charset="-122"/>
              </a:rPr>
              <a:t>和</a:t>
            </a:r>
            <a:r>
              <a:rPr lang="en-US" altLang="zh-CN" sz="2800" b="1" i="1" kern="100">
                <a:solidFill>
                  <a:srgbClr val="002060"/>
                </a:solidFill>
                <a:latin typeface="Times New Roman" panose="02020603050405020304" pitchFamily="18" charset="0"/>
              </a:rPr>
              <a:t>B</a:t>
            </a:r>
            <a:r>
              <a:rPr lang="en-US" altLang="zh-CN" sz="2800" b="1" i="1" kern="100" baseline="-25000">
                <a:solidFill>
                  <a:srgbClr val="002060"/>
                </a:solidFill>
                <a:latin typeface="Times New Roman" panose="02020603050405020304" pitchFamily="18" charset="0"/>
              </a:rPr>
              <a:t>B</a:t>
            </a:r>
            <a:r>
              <a:rPr lang="zh-CN" altLang="en-US" sz="2800" b="1" kern="100" smtClean="0">
                <a:solidFill>
                  <a:srgbClr val="002060"/>
                </a:solidFill>
                <a:latin typeface="宋体" panose="02010600030101010101" pitchFamily="2" charset="-122"/>
              </a:rPr>
              <a:t>，求</a:t>
            </a:r>
            <a:r>
              <a:rPr lang="en-US" altLang="zh-CN" sz="2800" b="1" i="1" kern="100" smtClean="0">
                <a:solidFill>
                  <a:srgbClr val="002060"/>
                </a:solidFill>
                <a:latin typeface="Times New Roman" panose="02020603050405020304" pitchFamily="18" charset="0"/>
              </a:rPr>
              <a:t>B</a:t>
            </a:r>
            <a:r>
              <a:rPr lang="en-US" altLang="zh-CN" sz="2800" b="1" i="1" kern="100" baseline="-25000" smtClean="0">
                <a:solidFill>
                  <a:srgbClr val="002060"/>
                </a:solidFill>
                <a:latin typeface="Times New Roman" panose="02020603050405020304" pitchFamily="18" charset="0"/>
              </a:rPr>
              <a:t>A</a:t>
            </a:r>
            <a:r>
              <a:rPr lang="zh-CN" altLang="en-US" sz="2800" b="1" kern="100">
                <a:solidFill>
                  <a:srgbClr val="002060"/>
                </a:solidFill>
                <a:latin typeface="宋体" panose="02010600030101010101" pitchFamily="2" charset="-122"/>
              </a:rPr>
              <a:t>与</a:t>
            </a:r>
            <a:r>
              <a:rPr lang="en-US" altLang="zh-CN" sz="2800" b="1" i="1" kern="100">
                <a:solidFill>
                  <a:srgbClr val="002060"/>
                </a:solidFill>
                <a:latin typeface="Times New Roman" panose="02020603050405020304" pitchFamily="18" charset="0"/>
              </a:rPr>
              <a:t>B</a:t>
            </a:r>
            <a:r>
              <a:rPr lang="en-US" altLang="zh-CN" sz="2800" b="1" i="1" kern="100" baseline="-25000">
                <a:solidFill>
                  <a:srgbClr val="002060"/>
                </a:solidFill>
                <a:latin typeface="Times New Roman" panose="02020603050405020304" pitchFamily="18" charset="0"/>
              </a:rPr>
              <a:t>B</a:t>
            </a:r>
            <a:r>
              <a:rPr lang="zh-CN" altLang="en-US" sz="2800" b="1" kern="100">
                <a:solidFill>
                  <a:srgbClr val="002060"/>
                </a:solidFill>
                <a:latin typeface="宋体" panose="02010600030101010101" pitchFamily="2" charset="-122"/>
              </a:rPr>
              <a:t>之</a:t>
            </a:r>
            <a:r>
              <a:rPr lang="zh-CN" altLang="en-US" sz="2800" b="1" kern="100" smtClean="0">
                <a:solidFill>
                  <a:srgbClr val="002060"/>
                </a:solidFill>
                <a:latin typeface="宋体" panose="02010600030101010101" pitchFamily="2" charset="-122"/>
              </a:rPr>
              <a:t>比和</a:t>
            </a:r>
            <a:r>
              <a:rPr lang="zh-CN" altLang="en-US" sz="2800" b="1" kern="100">
                <a:solidFill>
                  <a:srgbClr val="002060"/>
                </a:solidFill>
                <a:latin typeface="宋体" panose="02010600030101010101" pitchFamily="2" charset="-122"/>
              </a:rPr>
              <a:t>此时</a:t>
            </a:r>
            <a:r>
              <a:rPr lang="en-US" altLang="zh-CN" sz="2800" b="1" i="1" kern="100">
                <a:solidFill>
                  <a:srgbClr val="002060"/>
                </a:solidFill>
                <a:latin typeface="Times New Roman" panose="02020603050405020304" pitchFamily="18" charset="0"/>
              </a:rPr>
              <a:t>P</a:t>
            </a:r>
            <a:r>
              <a:rPr lang="zh-CN" altLang="en-US" sz="2800" b="1" kern="100">
                <a:solidFill>
                  <a:srgbClr val="002060"/>
                </a:solidFill>
                <a:latin typeface="宋体" panose="02010600030101010101" pitchFamily="2" charset="-122"/>
              </a:rPr>
              <a:t>点处磁感强</a:t>
            </a:r>
            <a:r>
              <a:rPr lang="zh-CN" altLang="en-US" sz="2800" b="1" kern="100" smtClean="0">
                <a:solidFill>
                  <a:srgbClr val="002060"/>
                </a:solidFill>
                <a:latin typeface="宋体" panose="02010600030101010101" pitchFamily="2" charset="-122"/>
              </a:rPr>
              <a:t>度与</a:t>
            </a:r>
            <a:r>
              <a:rPr lang="en-US" altLang="zh-CN" sz="2800" b="1" i="1" kern="100" smtClean="0">
                <a:solidFill>
                  <a:srgbClr val="002060"/>
                </a:solidFill>
                <a:latin typeface="Times New Roman" panose="02020603050405020304" pitchFamily="18" charset="0"/>
                <a:cs typeface="Times New Roman" panose="02020603050405020304" pitchFamily="18" charset="0"/>
              </a:rPr>
              <a:t>x</a:t>
            </a:r>
            <a:r>
              <a:rPr lang="zh-CN" altLang="en-US" sz="2800" b="1" kern="100" smtClean="0">
                <a:solidFill>
                  <a:srgbClr val="002060"/>
                </a:solidFill>
                <a:latin typeface="宋体" panose="02010600030101010101" pitchFamily="2" charset="-122"/>
              </a:rPr>
              <a:t>轴夹角。</a:t>
            </a:r>
            <a:endParaRPr lang="zh-CN" altLang="en-US" sz="2800" kern="100">
              <a:solidFill>
                <a:srgbClr val="002060"/>
              </a:solidFill>
              <a:latin typeface="Times New Roman" panose="02020603050405020304" pitchFamily="18" charset="0"/>
            </a:endParaRPr>
          </a:p>
        </p:txBody>
      </p:sp>
      <p:sp>
        <p:nvSpPr>
          <p:cNvPr id="32" name="矩形 31"/>
          <p:cNvSpPr/>
          <p:nvPr/>
        </p:nvSpPr>
        <p:spPr>
          <a:xfrm>
            <a:off x="495085" y="5931512"/>
            <a:ext cx="1656184" cy="492443"/>
          </a:xfrm>
          <a:prstGeom prst="rect">
            <a:avLst/>
          </a:prstGeom>
        </p:spPr>
        <p:txBody>
          <a:bodyPr wrap="square">
            <a:spAutoFit/>
          </a:bodyPr>
          <a:lstStyle/>
          <a:p>
            <a:r>
              <a:rPr lang="zh-CN" altLang="en-US" sz="2600" b="1" smtClean="0">
                <a:solidFill>
                  <a:srgbClr val="002060"/>
                </a:solidFill>
              </a:rPr>
              <a:t>答案：</a:t>
            </a:r>
            <a:endParaRPr lang="zh-CN" altLang="en-US" b="1">
              <a:solidFill>
                <a:srgbClr val="002060"/>
              </a:solidFill>
            </a:endParaRPr>
          </a:p>
        </p:txBody>
      </p:sp>
      <p:graphicFrame>
        <p:nvGraphicFramePr>
          <p:cNvPr id="33" name="Object 41"/>
          <p:cNvGraphicFramePr>
            <a:graphicFrameLocks noChangeAspect="1"/>
          </p:cNvGraphicFramePr>
          <p:nvPr/>
        </p:nvGraphicFramePr>
        <p:xfrm>
          <a:off x="1717078" y="5965154"/>
          <a:ext cx="457200" cy="376237"/>
        </p:xfrm>
        <a:graphic>
          <a:graphicData uri="http://schemas.openxmlformats.org/presentationml/2006/ole">
            <mc:AlternateContent xmlns:mc="http://schemas.openxmlformats.org/markup-compatibility/2006">
              <mc:Choice xmlns:v="urn:schemas-microsoft-com:vml" Requires="v">
                <p:oleObj spid="_x0000_s52321" name="Equation" r:id="rId2" imgW="5181600" imgH="4267200" progId="Equation.DSMT4">
                  <p:embed/>
                </p:oleObj>
              </mc:Choice>
              <mc:Fallback>
                <p:oleObj name="Equation" r:id="rId2" imgW="5181600" imgH="4267200" progId="Equation.DSMT4">
                  <p:embed/>
                  <p:pic>
                    <p:nvPicPr>
                      <p:cNvPr id="0" name="Object 41"/>
                      <p:cNvPicPr>
                        <a:picLocks noChangeAspect="1" noChangeArrowheads="1"/>
                      </p:cNvPicPr>
                      <p:nvPr/>
                    </p:nvPicPr>
                    <p:blipFill>
                      <a:blip r:embed="rId3"/>
                      <a:srcRect/>
                      <a:stretch>
                        <a:fillRect/>
                      </a:stretch>
                    </p:blipFill>
                    <p:spPr bwMode="auto">
                      <a:xfrm>
                        <a:off x="1717078" y="5965154"/>
                        <a:ext cx="457200" cy="376237"/>
                      </a:xfrm>
                      <a:prstGeom prst="rect">
                        <a:avLst/>
                      </a:prstGeom>
                      <a:noFill/>
                      <a:ln>
                        <a:noFill/>
                      </a:ln>
                      <a:effectLst/>
                    </p:spPr>
                  </p:pic>
                </p:oleObj>
              </mc:Fallback>
            </mc:AlternateContent>
          </a:graphicData>
        </a:graphic>
      </p:graphicFrame>
      <p:pic>
        <p:nvPicPr>
          <p:cNvPr id="35" name="Picture 38" descr="C:\Users\ADMINI~1\AppData\Local\Temp\ksohtml5032\wps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753506"/>
            <a:ext cx="3489523" cy="298815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6" name="Object 41"/>
          <p:cNvGraphicFramePr>
            <a:graphicFrameLocks noChangeAspect="1"/>
          </p:cNvGraphicFramePr>
          <p:nvPr/>
        </p:nvGraphicFramePr>
        <p:xfrm>
          <a:off x="2368182" y="5965825"/>
          <a:ext cx="538162" cy="376238"/>
        </p:xfrm>
        <a:graphic>
          <a:graphicData uri="http://schemas.openxmlformats.org/presentationml/2006/ole">
            <mc:AlternateContent xmlns:mc="http://schemas.openxmlformats.org/markup-compatibility/2006">
              <mc:Choice xmlns:v="urn:schemas-microsoft-com:vml" Requires="v">
                <p:oleObj spid="_x0000_s52322" name="Equation" r:id="rId5" imgW="6096000" imgH="4267200" progId="Equation.DSMT4">
                  <p:embed/>
                </p:oleObj>
              </mc:Choice>
              <mc:Fallback>
                <p:oleObj name="Equation" r:id="rId5" imgW="6096000" imgH="4267200" progId="Equation.DSMT4">
                  <p:embed/>
                  <p:pic>
                    <p:nvPicPr>
                      <p:cNvPr id="0" name="Object 41"/>
                      <p:cNvPicPr>
                        <a:picLocks noChangeAspect="1" noChangeArrowheads="1"/>
                      </p:cNvPicPr>
                      <p:nvPr/>
                    </p:nvPicPr>
                    <p:blipFill>
                      <a:blip r:embed="rId6"/>
                      <a:srcRect/>
                      <a:stretch>
                        <a:fillRect/>
                      </a:stretch>
                    </p:blipFill>
                    <p:spPr bwMode="auto">
                      <a:xfrm>
                        <a:off x="2368182" y="5965825"/>
                        <a:ext cx="538162" cy="376238"/>
                      </a:xfrm>
                      <a:prstGeom prst="rect">
                        <a:avLst/>
                      </a:prstGeom>
                      <a:noFill/>
                      <a:ln>
                        <a:noFill/>
                      </a:ln>
                      <a:effectLst/>
                    </p:spPr>
                  </p:pic>
                </p:oleObj>
              </mc:Fallback>
            </mc:AlternateContent>
          </a:graphicData>
        </a:graphic>
      </p:graphicFrame>
      <p:sp>
        <p:nvSpPr>
          <p:cNvPr id="37" name="矩形 36"/>
          <p:cNvSpPr/>
          <p:nvPr/>
        </p:nvSpPr>
        <p:spPr>
          <a:xfrm>
            <a:off x="3422277" y="4271328"/>
            <a:ext cx="2711097" cy="492443"/>
          </a:xfrm>
          <a:prstGeom prst="rect">
            <a:avLst/>
          </a:prstGeom>
        </p:spPr>
        <p:txBody>
          <a:bodyPr wrap="square">
            <a:spAutoFit/>
          </a:bodyPr>
          <a:lstStyle/>
          <a:p>
            <a:r>
              <a:rPr lang="zh-CN" altLang="en-US" sz="2600" b="1" smtClean="0">
                <a:solidFill>
                  <a:srgbClr val="002060"/>
                </a:solidFill>
              </a:rPr>
              <a:t>提示：</a:t>
            </a:r>
            <a:endParaRPr lang="zh-CN" altLang="en-US" b="1">
              <a:solidFill>
                <a:srgbClr val="002060"/>
              </a:solidFill>
            </a:endParaRPr>
          </a:p>
        </p:txBody>
      </p:sp>
      <p:cxnSp>
        <p:nvCxnSpPr>
          <p:cNvPr id="38" name="直接箭头连接符 37"/>
          <p:cNvCxnSpPr/>
          <p:nvPr/>
        </p:nvCxnSpPr>
        <p:spPr>
          <a:xfrm flipV="1">
            <a:off x="4885385" y="4335087"/>
            <a:ext cx="0" cy="108141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4885385" y="5397015"/>
            <a:ext cx="965514" cy="628229"/>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Object 41"/>
          <p:cNvGraphicFramePr>
            <a:graphicFrameLocks noChangeAspect="1"/>
          </p:cNvGraphicFramePr>
          <p:nvPr/>
        </p:nvGraphicFramePr>
        <p:xfrm>
          <a:off x="4943777" y="4149632"/>
          <a:ext cx="430213" cy="509587"/>
        </p:xfrm>
        <a:graphic>
          <a:graphicData uri="http://schemas.openxmlformats.org/presentationml/2006/ole">
            <mc:AlternateContent xmlns:mc="http://schemas.openxmlformats.org/markup-compatibility/2006">
              <mc:Choice xmlns:v="urn:schemas-microsoft-com:vml" Requires="v">
                <p:oleObj spid="_x0000_s52323" name="Equation" r:id="rId7" imgW="4876800" imgH="5791200" progId="Equation.DSMT4">
                  <p:embed/>
                </p:oleObj>
              </mc:Choice>
              <mc:Fallback>
                <p:oleObj name="Equation" r:id="rId7" imgW="4876800" imgH="5791200" progId="Equation.DSMT4">
                  <p:embed/>
                  <p:pic>
                    <p:nvPicPr>
                      <p:cNvPr id="0" name="Object 41"/>
                      <p:cNvPicPr>
                        <a:picLocks noChangeAspect="1" noChangeArrowheads="1"/>
                      </p:cNvPicPr>
                      <p:nvPr/>
                    </p:nvPicPr>
                    <p:blipFill>
                      <a:blip r:embed="rId8"/>
                      <a:srcRect/>
                      <a:stretch>
                        <a:fillRect/>
                      </a:stretch>
                    </p:blipFill>
                    <p:spPr bwMode="auto">
                      <a:xfrm>
                        <a:off x="4943777" y="4149632"/>
                        <a:ext cx="430213" cy="509587"/>
                      </a:xfrm>
                      <a:prstGeom prst="rect">
                        <a:avLst/>
                      </a:prstGeom>
                      <a:noFill/>
                      <a:ln>
                        <a:noFill/>
                      </a:ln>
                      <a:effectLst/>
                    </p:spPr>
                  </p:pic>
                </p:oleObj>
              </mc:Fallback>
            </mc:AlternateContent>
          </a:graphicData>
        </a:graphic>
      </p:graphicFrame>
      <p:graphicFrame>
        <p:nvGraphicFramePr>
          <p:cNvPr id="41" name="Object 41"/>
          <p:cNvGraphicFramePr>
            <a:graphicFrameLocks noChangeAspect="1"/>
          </p:cNvGraphicFramePr>
          <p:nvPr/>
        </p:nvGraphicFramePr>
        <p:xfrm>
          <a:off x="5859615" y="5831804"/>
          <a:ext cx="430213" cy="509587"/>
        </p:xfrm>
        <a:graphic>
          <a:graphicData uri="http://schemas.openxmlformats.org/presentationml/2006/ole">
            <mc:AlternateContent xmlns:mc="http://schemas.openxmlformats.org/markup-compatibility/2006">
              <mc:Choice xmlns:v="urn:schemas-microsoft-com:vml" Requires="v">
                <p:oleObj spid="_x0000_s52324" name="Equation" r:id="rId9" imgW="4876800" imgH="5791200" progId="Equation.DSMT4">
                  <p:embed/>
                </p:oleObj>
              </mc:Choice>
              <mc:Fallback>
                <p:oleObj name="Equation" r:id="rId9" imgW="4876800" imgH="5791200" progId="Equation.DSMT4">
                  <p:embed/>
                  <p:pic>
                    <p:nvPicPr>
                      <p:cNvPr id="0" name="Object 41"/>
                      <p:cNvPicPr>
                        <a:picLocks noChangeAspect="1" noChangeArrowheads="1"/>
                      </p:cNvPicPr>
                      <p:nvPr/>
                    </p:nvPicPr>
                    <p:blipFill>
                      <a:blip r:embed="rId10"/>
                      <a:srcRect/>
                      <a:stretch>
                        <a:fillRect/>
                      </a:stretch>
                    </p:blipFill>
                    <p:spPr bwMode="auto">
                      <a:xfrm>
                        <a:off x="5859615" y="5831804"/>
                        <a:ext cx="430213" cy="509587"/>
                      </a:xfrm>
                      <a:prstGeom prst="rect">
                        <a:avLst/>
                      </a:prstGeom>
                      <a:noFill/>
                      <a:ln>
                        <a:noFill/>
                      </a:ln>
                      <a:effectLst/>
                    </p:spPr>
                  </p:pic>
                </p:oleObj>
              </mc:Fallback>
            </mc:AlternateContent>
          </a:graphicData>
        </a:graphic>
      </p:graphicFrame>
      <p:sp>
        <p:nvSpPr>
          <p:cNvPr id="42" name="矩形 41"/>
          <p:cNvSpPr/>
          <p:nvPr/>
        </p:nvSpPr>
        <p:spPr>
          <a:xfrm>
            <a:off x="4834892" y="5258032"/>
            <a:ext cx="404278" cy="523220"/>
          </a:xfrm>
          <a:prstGeom prst="rect">
            <a:avLst/>
          </a:prstGeom>
        </p:spPr>
        <p:txBody>
          <a:bodyPr wrap="none">
            <a:spAutoFit/>
          </a:bodyPr>
          <a:lstStyle/>
          <a:p>
            <a:r>
              <a:rPr lang="en-US" altLang="zh-CN" sz="2800" b="1" i="1" kern="100">
                <a:solidFill>
                  <a:srgbClr val="002060"/>
                </a:solidFill>
                <a:latin typeface="Times New Roman" panose="02020603050405020304" pitchFamily="18" charset="0"/>
              </a:rPr>
              <a:t>P</a:t>
            </a:r>
            <a:endParaRPr lang="zh-CN" altLang="en-US"/>
          </a:p>
        </p:txBody>
      </p:sp>
      <p:graphicFrame>
        <p:nvGraphicFramePr>
          <p:cNvPr id="43" name="Object 41"/>
          <p:cNvGraphicFramePr>
            <a:graphicFrameLocks noChangeAspect="1"/>
          </p:cNvGraphicFramePr>
          <p:nvPr/>
        </p:nvGraphicFramePr>
        <p:xfrm>
          <a:off x="6443663" y="3900488"/>
          <a:ext cx="2206625" cy="831850"/>
        </p:xfrm>
        <a:graphic>
          <a:graphicData uri="http://schemas.openxmlformats.org/presentationml/2006/ole">
            <mc:AlternateContent xmlns:mc="http://schemas.openxmlformats.org/markup-compatibility/2006">
              <mc:Choice xmlns:v="urn:schemas-microsoft-com:vml" Requires="v">
                <p:oleObj spid="_x0000_s52325" name="Equation" r:id="rId11" imgW="24993600" imgH="9448800" progId="Equation.DSMT4">
                  <p:embed/>
                </p:oleObj>
              </mc:Choice>
              <mc:Fallback>
                <p:oleObj name="Equation" r:id="rId11" imgW="24993600" imgH="9448800" progId="Equation.DSMT4">
                  <p:embed/>
                  <p:pic>
                    <p:nvPicPr>
                      <p:cNvPr id="0" name="Object 41"/>
                      <p:cNvPicPr>
                        <a:picLocks noChangeAspect="1" noChangeArrowheads="1"/>
                      </p:cNvPicPr>
                      <p:nvPr/>
                    </p:nvPicPr>
                    <p:blipFill>
                      <a:blip r:embed="rId12"/>
                      <a:srcRect/>
                      <a:stretch>
                        <a:fillRect/>
                      </a:stretch>
                    </p:blipFill>
                    <p:spPr bwMode="auto">
                      <a:xfrm>
                        <a:off x="6443663" y="3900488"/>
                        <a:ext cx="2206625" cy="831850"/>
                      </a:xfrm>
                      <a:prstGeom prst="rect">
                        <a:avLst/>
                      </a:prstGeom>
                      <a:noFill/>
                      <a:ln>
                        <a:noFill/>
                      </a:ln>
                      <a:effectLst/>
                    </p:spPr>
                  </p:pic>
                </p:oleObj>
              </mc:Fallback>
            </mc:AlternateContent>
          </a:graphicData>
        </a:graphic>
      </p:graphicFrame>
      <p:graphicFrame>
        <p:nvGraphicFramePr>
          <p:cNvPr id="44" name="Object 41"/>
          <p:cNvGraphicFramePr>
            <a:graphicFrameLocks noChangeAspect="1"/>
          </p:cNvGraphicFramePr>
          <p:nvPr/>
        </p:nvGraphicFramePr>
        <p:xfrm>
          <a:off x="6588224" y="4805808"/>
          <a:ext cx="2314575" cy="831850"/>
        </p:xfrm>
        <a:graphic>
          <a:graphicData uri="http://schemas.openxmlformats.org/presentationml/2006/ole">
            <mc:AlternateContent xmlns:mc="http://schemas.openxmlformats.org/markup-compatibility/2006">
              <mc:Choice xmlns:v="urn:schemas-microsoft-com:vml" Requires="v">
                <p:oleObj spid="_x0000_s52326" name="Equation" r:id="rId13" imgW="26212800" imgH="9448800" progId="Equation.DSMT4">
                  <p:embed/>
                </p:oleObj>
              </mc:Choice>
              <mc:Fallback>
                <p:oleObj name="Equation" r:id="rId13" imgW="26212800" imgH="9448800" progId="Equation.DSMT4">
                  <p:embed/>
                  <p:pic>
                    <p:nvPicPr>
                      <p:cNvPr id="0" name="Object 41"/>
                      <p:cNvPicPr>
                        <a:picLocks noChangeAspect="1" noChangeArrowheads="1"/>
                      </p:cNvPicPr>
                      <p:nvPr/>
                    </p:nvPicPr>
                    <p:blipFill>
                      <a:blip r:embed="rId14"/>
                      <a:srcRect/>
                      <a:stretch>
                        <a:fillRect/>
                      </a:stretch>
                    </p:blipFill>
                    <p:spPr bwMode="auto">
                      <a:xfrm>
                        <a:off x="6588224" y="4805808"/>
                        <a:ext cx="2314575" cy="831850"/>
                      </a:xfrm>
                      <a:prstGeom prst="rect">
                        <a:avLst/>
                      </a:prstGeom>
                      <a:noFill/>
                      <a:ln>
                        <a:noFill/>
                      </a:ln>
                      <a:effectLst/>
                    </p:spPr>
                  </p:pic>
                </p:oleObj>
              </mc:Fallback>
            </mc:AlternateContent>
          </a:graphicData>
        </a:graphic>
      </p:graphicFrame>
      <p:cxnSp>
        <p:nvCxnSpPr>
          <p:cNvPr id="45" name="直接箭头连接符 44"/>
          <p:cNvCxnSpPr/>
          <p:nvPr/>
        </p:nvCxnSpPr>
        <p:spPr>
          <a:xfrm>
            <a:off x="3059832" y="5396664"/>
            <a:ext cx="33431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5850899" y="4943827"/>
            <a:ext cx="0" cy="1081417"/>
          </a:xfrm>
          <a:prstGeom prst="straightConnector1">
            <a:avLst/>
          </a:prstGeom>
          <a:ln w="25400">
            <a:prstDash val="dash"/>
            <a:tailEnd type="none"/>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a:off x="4991980" y="4396033"/>
            <a:ext cx="886578" cy="565492"/>
          </a:xfrm>
          <a:prstGeom prst="straightConnector1">
            <a:avLst/>
          </a:prstGeom>
          <a:ln w="25400">
            <a:prstDash val="dash"/>
            <a:tailEnd type="non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4916883" y="4955726"/>
            <a:ext cx="961675" cy="399094"/>
          </a:xfrm>
          <a:prstGeom prst="straightConnector1">
            <a:avLst/>
          </a:prstGeom>
          <a:ln w="508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Object 41"/>
          <p:cNvGraphicFramePr>
            <a:graphicFrameLocks noChangeAspect="1"/>
          </p:cNvGraphicFramePr>
          <p:nvPr/>
        </p:nvGraphicFramePr>
        <p:xfrm>
          <a:off x="5312737" y="5086230"/>
          <a:ext cx="538162" cy="376238"/>
        </p:xfrm>
        <a:graphic>
          <a:graphicData uri="http://schemas.openxmlformats.org/presentationml/2006/ole">
            <mc:AlternateContent xmlns:mc="http://schemas.openxmlformats.org/markup-compatibility/2006">
              <mc:Choice xmlns:v="urn:schemas-microsoft-com:vml" Requires="v">
                <p:oleObj spid="_x0000_s52327" name="Equation" r:id="rId15" imgW="6096000" imgH="4267200" progId="Equation.DSMT4">
                  <p:embed/>
                </p:oleObj>
              </mc:Choice>
              <mc:Fallback>
                <p:oleObj name="Equation" r:id="rId15" imgW="6096000" imgH="4267200" progId="Equation.DSMT4">
                  <p:embed/>
                  <p:pic>
                    <p:nvPicPr>
                      <p:cNvPr id="0" name="Object 41"/>
                      <p:cNvPicPr>
                        <a:picLocks noChangeAspect="1" noChangeArrowheads="1"/>
                      </p:cNvPicPr>
                      <p:nvPr/>
                    </p:nvPicPr>
                    <p:blipFill>
                      <a:blip r:embed="rId6"/>
                      <a:srcRect/>
                      <a:stretch>
                        <a:fillRect/>
                      </a:stretch>
                    </p:blipFill>
                    <p:spPr bwMode="auto">
                      <a:xfrm>
                        <a:off x="5312737" y="5086230"/>
                        <a:ext cx="538162" cy="376238"/>
                      </a:xfrm>
                      <a:prstGeom prst="rect">
                        <a:avLst/>
                      </a:prstGeom>
                      <a:noFill/>
                      <a:ln>
                        <a:noFill/>
                      </a:ln>
                      <a:effectLst/>
                    </p:spPr>
                  </p:pic>
                </p:oleObj>
              </mc:Fallback>
            </mc:AlternateContent>
          </a:graphicData>
        </a:graphic>
      </p:graphicFrame>
      <p:graphicFrame>
        <p:nvGraphicFramePr>
          <p:cNvPr id="50" name="Object 41"/>
          <p:cNvGraphicFramePr>
            <a:graphicFrameLocks noChangeAspect="1"/>
          </p:cNvGraphicFramePr>
          <p:nvPr/>
        </p:nvGraphicFramePr>
        <p:xfrm>
          <a:off x="5289663" y="5399054"/>
          <a:ext cx="538162" cy="376238"/>
        </p:xfrm>
        <a:graphic>
          <a:graphicData uri="http://schemas.openxmlformats.org/presentationml/2006/ole">
            <mc:AlternateContent xmlns:mc="http://schemas.openxmlformats.org/markup-compatibility/2006">
              <mc:Choice xmlns:v="urn:schemas-microsoft-com:vml" Requires="v">
                <p:oleObj spid="_x0000_s52328" name="Equation" r:id="rId16" imgW="6096000" imgH="4267200" progId="Equation.DSMT4">
                  <p:embed/>
                </p:oleObj>
              </mc:Choice>
              <mc:Fallback>
                <p:oleObj name="Equation" r:id="rId16" imgW="6096000" imgH="4267200" progId="Equation.DSMT4">
                  <p:embed/>
                  <p:pic>
                    <p:nvPicPr>
                      <p:cNvPr id="0" name="Object 41"/>
                      <p:cNvPicPr>
                        <a:picLocks noChangeAspect="1" noChangeArrowheads="1"/>
                      </p:cNvPicPr>
                      <p:nvPr/>
                    </p:nvPicPr>
                    <p:blipFill>
                      <a:blip r:embed="rId6"/>
                      <a:srcRect/>
                      <a:stretch>
                        <a:fillRect/>
                      </a:stretch>
                    </p:blipFill>
                    <p:spPr bwMode="auto">
                      <a:xfrm>
                        <a:off x="5289663" y="5399054"/>
                        <a:ext cx="538162" cy="376238"/>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ppt_x"/>
                                          </p:val>
                                        </p:tav>
                                        <p:tav tm="100000">
                                          <p:val>
                                            <p:strVal val="#ppt_x"/>
                                          </p:val>
                                        </p:tav>
                                      </p:tavLst>
                                    </p:anim>
                                    <p:anim calcmode="lin" valueType="num">
                                      <p:cBhvr additive="base">
                                        <p:cTn id="12" dur="500" fill="hold"/>
                                        <p:tgtEl>
                                          <p:spTgt spid="3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fill="hold"/>
                                        <p:tgtEl>
                                          <p:spTgt spid="40"/>
                                        </p:tgtEl>
                                        <p:attrNameLst>
                                          <p:attrName>ppt_x</p:attrName>
                                        </p:attrNameLst>
                                      </p:cBhvr>
                                      <p:tavLst>
                                        <p:tav tm="0">
                                          <p:val>
                                            <p:strVal val="#ppt_x"/>
                                          </p:val>
                                        </p:tav>
                                        <p:tav tm="100000">
                                          <p:val>
                                            <p:strVal val="#ppt_x"/>
                                          </p:val>
                                        </p:tav>
                                      </p:tavLst>
                                    </p:anim>
                                    <p:anim calcmode="lin" valueType="num">
                                      <p:cBhvr additive="base">
                                        <p:cTn id="20" dur="500" fill="hold"/>
                                        <p:tgtEl>
                                          <p:spTgt spid="4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ppt_x"/>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anim calcmode="lin" valueType="num">
                                      <p:cBhvr additive="base">
                                        <p:cTn id="35" dur="500" fill="hold"/>
                                        <p:tgtEl>
                                          <p:spTgt spid="45"/>
                                        </p:tgtEl>
                                        <p:attrNameLst>
                                          <p:attrName>ppt_x</p:attrName>
                                        </p:attrNameLst>
                                      </p:cBhvr>
                                      <p:tavLst>
                                        <p:tav tm="0">
                                          <p:val>
                                            <p:strVal val="#ppt_x"/>
                                          </p:val>
                                        </p:tav>
                                        <p:tav tm="100000">
                                          <p:val>
                                            <p:strVal val="#ppt_x"/>
                                          </p:val>
                                        </p:tav>
                                      </p:tavLst>
                                    </p:anim>
                                    <p:anim calcmode="lin" valueType="num">
                                      <p:cBhvr additive="base">
                                        <p:cTn id="36" dur="500" fill="hold"/>
                                        <p:tgtEl>
                                          <p:spTgt spid="45"/>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
                                        </p:tgtEl>
                                        <p:attrNameLst>
                                          <p:attrName>style.visibility</p:attrName>
                                        </p:attrNameLst>
                                      </p:cBhvr>
                                      <p:to>
                                        <p:strVal val="visible"/>
                                      </p:to>
                                    </p:set>
                                    <p:anim calcmode="lin" valueType="num">
                                      <p:cBhvr additive="base">
                                        <p:cTn id="39" dur="500" fill="hold"/>
                                        <p:tgtEl>
                                          <p:spTgt spid="46"/>
                                        </p:tgtEl>
                                        <p:attrNameLst>
                                          <p:attrName>ppt_x</p:attrName>
                                        </p:attrNameLst>
                                      </p:cBhvr>
                                      <p:tavLst>
                                        <p:tav tm="0">
                                          <p:val>
                                            <p:strVal val="#ppt_x"/>
                                          </p:val>
                                        </p:tav>
                                        <p:tav tm="100000">
                                          <p:val>
                                            <p:strVal val="#ppt_x"/>
                                          </p:val>
                                        </p:tav>
                                      </p:tavLst>
                                    </p:anim>
                                    <p:anim calcmode="lin" valueType="num">
                                      <p:cBhvr additive="base">
                                        <p:cTn id="40" dur="500" fill="hold"/>
                                        <p:tgtEl>
                                          <p:spTgt spid="46"/>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ppt_x"/>
                                          </p:val>
                                        </p:tav>
                                        <p:tav tm="100000">
                                          <p:val>
                                            <p:strVal val="#ppt_x"/>
                                          </p:val>
                                        </p:tav>
                                      </p:tavLst>
                                    </p:anim>
                                    <p:anim calcmode="lin" valueType="num">
                                      <p:cBhvr additive="base">
                                        <p:cTn id="44" dur="50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fill="hold"/>
                                        <p:tgtEl>
                                          <p:spTgt spid="48"/>
                                        </p:tgtEl>
                                        <p:attrNameLst>
                                          <p:attrName>ppt_x</p:attrName>
                                        </p:attrNameLst>
                                      </p:cBhvr>
                                      <p:tavLst>
                                        <p:tav tm="0">
                                          <p:val>
                                            <p:strVal val="#ppt_x"/>
                                          </p:val>
                                        </p:tav>
                                        <p:tav tm="100000">
                                          <p:val>
                                            <p:strVal val="#ppt_x"/>
                                          </p:val>
                                        </p:tav>
                                      </p:tavLst>
                                    </p:anim>
                                    <p:anim calcmode="lin" valueType="num">
                                      <p:cBhvr additive="base">
                                        <p:cTn id="48" dur="500" fill="hold"/>
                                        <p:tgtEl>
                                          <p:spTgt spid="4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500" fill="hold"/>
                                        <p:tgtEl>
                                          <p:spTgt spid="49"/>
                                        </p:tgtEl>
                                        <p:attrNameLst>
                                          <p:attrName>ppt_x</p:attrName>
                                        </p:attrNameLst>
                                      </p:cBhvr>
                                      <p:tavLst>
                                        <p:tav tm="0">
                                          <p:val>
                                            <p:strVal val="#ppt_x"/>
                                          </p:val>
                                        </p:tav>
                                        <p:tav tm="100000">
                                          <p:val>
                                            <p:strVal val="#ppt_x"/>
                                          </p:val>
                                        </p:tav>
                                      </p:tavLst>
                                    </p:anim>
                                    <p:anim calcmode="lin" valueType="num">
                                      <p:cBhvr additive="base">
                                        <p:cTn id="52" dur="500" fill="hold"/>
                                        <p:tgtEl>
                                          <p:spTgt spid="4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50"/>
                                        </p:tgtEl>
                                        <p:attrNameLst>
                                          <p:attrName>style.visibility</p:attrName>
                                        </p:attrNameLst>
                                      </p:cBhvr>
                                      <p:to>
                                        <p:strVal val="visible"/>
                                      </p:to>
                                    </p:set>
                                    <p:anim calcmode="lin" valueType="num">
                                      <p:cBhvr additive="base">
                                        <p:cTn id="55" dur="500" fill="hold"/>
                                        <p:tgtEl>
                                          <p:spTgt spid="50"/>
                                        </p:tgtEl>
                                        <p:attrNameLst>
                                          <p:attrName>ppt_x</p:attrName>
                                        </p:attrNameLst>
                                      </p:cBhvr>
                                      <p:tavLst>
                                        <p:tav tm="0">
                                          <p:val>
                                            <p:strVal val="#ppt_x"/>
                                          </p:val>
                                        </p:tav>
                                        <p:tav tm="100000">
                                          <p:val>
                                            <p:strVal val="#ppt_x"/>
                                          </p:val>
                                        </p:tav>
                                      </p:tavLst>
                                    </p:anim>
                                    <p:anim calcmode="lin" valueType="num">
                                      <p:cBhvr additive="base">
                                        <p:cTn id="56" dur="500" fill="hold"/>
                                        <p:tgtEl>
                                          <p:spTgt spid="5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ppt_x"/>
                                          </p:val>
                                        </p:tav>
                                        <p:tav tm="100000">
                                          <p:val>
                                            <p:strVal val="#ppt_x"/>
                                          </p:val>
                                        </p:tav>
                                      </p:tavLst>
                                    </p:anim>
                                    <p:anim calcmode="lin" valueType="num">
                                      <p:cBhvr additive="base">
                                        <p:cTn id="60"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 calcmode="lin" valueType="num">
                                      <p:cBhvr additive="base">
                                        <p:cTn id="65" dur="500" fill="hold"/>
                                        <p:tgtEl>
                                          <p:spTgt spid="32"/>
                                        </p:tgtEl>
                                        <p:attrNameLst>
                                          <p:attrName>ppt_x</p:attrName>
                                        </p:attrNameLst>
                                      </p:cBhvr>
                                      <p:tavLst>
                                        <p:tav tm="0">
                                          <p:val>
                                            <p:strVal val="#ppt_x"/>
                                          </p:val>
                                        </p:tav>
                                        <p:tav tm="100000">
                                          <p:val>
                                            <p:strVal val="#ppt_x"/>
                                          </p:val>
                                        </p:tav>
                                      </p:tavLst>
                                    </p:anim>
                                    <p:anim calcmode="lin" valueType="num">
                                      <p:cBhvr additive="base">
                                        <p:cTn id="66" dur="500" fill="hold"/>
                                        <p:tgtEl>
                                          <p:spTgt spid="32"/>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 calcmode="lin" valueType="num">
                                      <p:cBhvr additive="base">
                                        <p:cTn id="69" dur="500" fill="hold"/>
                                        <p:tgtEl>
                                          <p:spTgt spid="33"/>
                                        </p:tgtEl>
                                        <p:attrNameLst>
                                          <p:attrName>ppt_x</p:attrName>
                                        </p:attrNameLst>
                                      </p:cBhvr>
                                      <p:tavLst>
                                        <p:tav tm="0">
                                          <p:val>
                                            <p:strVal val="#ppt_x"/>
                                          </p:val>
                                        </p:tav>
                                        <p:tav tm="100000">
                                          <p:val>
                                            <p:strVal val="#ppt_x"/>
                                          </p:val>
                                        </p:tav>
                                      </p:tavLst>
                                    </p:anim>
                                    <p:anim calcmode="lin" valueType="num">
                                      <p:cBhvr additive="base">
                                        <p:cTn id="70" dur="500" fill="hold"/>
                                        <p:tgtEl>
                                          <p:spTgt spid="33"/>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anim calcmode="lin" valueType="num">
                                      <p:cBhvr additive="base">
                                        <p:cTn id="73" dur="500" fill="hold"/>
                                        <p:tgtEl>
                                          <p:spTgt spid="36"/>
                                        </p:tgtEl>
                                        <p:attrNameLst>
                                          <p:attrName>ppt_x</p:attrName>
                                        </p:attrNameLst>
                                      </p:cBhvr>
                                      <p:tavLst>
                                        <p:tav tm="0">
                                          <p:val>
                                            <p:strVal val="#ppt_x"/>
                                          </p:val>
                                        </p:tav>
                                        <p:tav tm="100000">
                                          <p:val>
                                            <p:strVal val="#ppt_x"/>
                                          </p:val>
                                        </p:tav>
                                      </p:tavLst>
                                    </p:anim>
                                    <p:anim calcmode="lin" valueType="num">
                                      <p:cBhvr additive="base">
                                        <p:cTn id="74"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7" grpId="0"/>
      <p:bldP spid="4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45127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四</a:t>
            </a: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、毕奥萨伐尔定律的应用</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7" name="矩形 16"/>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78" name="灯片编号占位符 3"/>
          <p:cNvSpPr txBox="1"/>
          <p:nvPr/>
        </p:nvSpPr>
        <p:spPr bwMode="auto">
          <a:xfrm>
            <a:off x="8102600" y="6248400"/>
            <a:ext cx="573088" cy="457200"/>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eaLnBrk="0" fontAlgn="base" hangingPunct="0">
              <a:spcBef>
                <a:spcPct val="0"/>
              </a:spcBef>
              <a:spcAft>
                <a:spcPct val="0"/>
              </a:spcAft>
              <a:defRPr kumimoji="1" sz="3600" b="1" kern="1200">
                <a:solidFill>
                  <a:srgbClr val="FF3300"/>
                </a:solidFill>
                <a:latin typeface="Times New Roman" panose="02020603050405020304" pitchFamily="18" charset="0"/>
                <a:ea typeface="楷体_GB2312" pitchFamily="49" charset="-122"/>
                <a:cs typeface="+mn-cs"/>
              </a:defRPr>
            </a:lvl1pPr>
            <a:lvl2pPr marL="742950" indent="-28575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2pPr>
            <a:lvl3pPr marL="1143000" indent="-22860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3pPr>
            <a:lvl4pPr marL="1600200" indent="-22860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4pPr>
            <a:lvl5pPr marL="2057400" indent="-22860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5pPr>
            <a:lvl6pPr marL="25146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6pPr>
            <a:lvl7pPr marL="29718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7pPr>
            <a:lvl8pPr marL="34290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8pPr>
            <a:lvl9pPr marL="38862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BD9976BC-C8C9-4D62-9C14-B6F8D2E83274}" type="slidenum">
              <a:rPr kumimoji="1" lang="en-US" altLang="zh-CN" sz="2000" b="1" i="0" u="none" strike="noStrike" kern="1200" cap="none" spc="0" normalizeH="0" baseline="0" noProof="0" smtClean="0">
                <a:ln>
                  <a:noFill/>
                </a:ln>
                <a:solidFill>
                  <a:srgbClr val="006600"/>
                </a:solidFill>
                <a:effectLst/>
                <a:uLnTx/>
                <a:uFillTx/>
                <a:latin typeface="Times New Roman" panose="02020603050405020304" pitchFamily="18" charset="0"/>
                <a:ea typeface="宋体" panose="02010600030101010101" pitchFamily="2" charset="-122"/>
                <a:cs typeface="+mn-cs"/>
              </a:rPr>
            </a:fld>
            <a:endParaRPr kumimoji="1" lang="en-US" altLang="zh-CN" sz="2000" b="1" i="0" u="none" strike="noStrike" kern="1200" cap="none" spc="0" normalizeH="0" baseline="0" noProof="0" smtClean="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pic>
        <p:nvPicPr>
          <p:cNvPr id="53" name="图片 52"/>
          <p:cNvPicPr>
            <a:picLocks noChangeAspect="1"/>
          </p:cNvPicPr>
          <p:nvPr/>
        </p:nvPicPr>
        <p:blipFill rotWithShape="1">
          <a:blip r:embed="rId1" cstate="print">
            <a:extLst>
              <a:ext uri="{28A0092B-C50C-407E-A947-70E740481C1C}">
                <a14:useLocalDpi xmlns:a14="http://schemas.microsoft.com/office/drawing/2010/main" val="0"/>
              </a:ext>
            </a:extLst>
          </a:blip>
          <a:srcRect l="6991" t="6951" r="7851" b="15350"/>
          <a:stretch>
            <a:fillRect/>
          </a:stretch>
        </p:blipFill>
        <p:spPr>
          <a:xfrm>
            <a:off x="539552" y="908720"/>
            <a:ext cx="1828630" cy="1366855"/>
          </a:xfrm>
          <a:prstGeom prst="rect">
            <a:avLst/>
          </a:prstGeom>
        </p:spPr>
      </p:pic>
      <p:sp>
        <p:nvSpPr>
          <p:cNvPr id="54" name="矩形 53"/>
          <p:cNvSpPr/>
          <p:nvPr/>
        </p:nvSpPr>
        <p:spPr>
          <a:xfrm>
            <a:off x="625775" y="2275575"/>
            <a:ext cx="1656184" cy="492443"/>
          </a:xfrm>
          <a:prstGeom prst="rect">
            <a:avLst/>
          </a:prstGeom>
        </p:spPr>
        <p:txBody>
          <a:bodyPr wrap="square">
            <a:spAutoFit/>
          </a:bodyPr>
          <a:lstStyle/>
          <a:p>
            <a:r>
              <a:rPr lang="zh-CN" altLang="en-US" sz="2600" b="1" smtClean="0">
                <a:solidFill>
                  <a:srgbClr val="C00000"/>
                </a:solidFill>
              </a:rPr>
              <a:t>课堂练习</a:t>
            </a:r>
            <a:endParaRPr lang="zh-CN" altLang="en-US" b="1">
              <a:solidFill>
                <a:srgbClr val="C00000"/>
              </a:solidFill>
            </a:endParaRPr>
          </a:p>
        </p:txBody>
      </p:sp>
      <p:sp>
        <p:nvSpPr>
          <p:cNvPr id="57" name="矩形 56"/>
          <p:cNvSpPr/>
          <p:nvPr/>
        </p:nvSpPr>
        <p:spPr>
          <a:xfrm>
            <a:off x="2732205" y="948705"/>
            <a:ext cx="1656184" cy="492443"/>
          </a:xfrm>
          <a:prstGeom prst="rect">
            <a:avLst/>
          </a:prstGeom>
        </p:spPr>
        <p:txBody>
          <a:bodyPr wrap="square">
            <a:spAutoFit/>
          </a:bodyPr>
          <a:lstStyle/>
          <a:p>
            <a:pPr marL="457200" indent="-457200">
              <a:buFont typeface="Wingdings" panose="05000000000000000000" pitchFamily="2" charset="2"/>
              <a:buChar char="Ø"/>
            </a:pPr>
            <a:r>
              <a:rPr lang="zh-CN" altLang="en-US" sz="2600" b="1" smtClean="0">
                <a:solidFill>
                  <a:srgbClr val="C00000"/>
                </a:solidFill>
              </a:rPr>
              <a:t>练习</a:t>
            </a:r>
            <a:r>
              <a:rPr lang="en-US" altLang="zh-CN" sz="2600" b="1" smtClean="0">
                <a:solidFill>
                  <a:srgbClr val="C00000"/>
                </a:solidFill>
              </a:rPr>
              <a:t>4</a:t>
            </a:r>
            <a:endParaRPr lang="zh-CN" altLang="en-US" b="1">
              <a:solidFill>
                <a:srgbClr val="C00000"/>
              </a:solidFill>
            </a:endParaRPr>
          </a:p>
        </p:txBody>
      </p:sp>
      <p:sp>
        <p:nvSpPr>
          <p:cNvPr id="4" name="矩形 3"/>
          <p:cNvSpPr/>
          <p:nvPr/>
        </p:nvSpPr>
        <p:spPr>
          <a:xfrm>
            <a:off x="2712882" y="1441148"/>
            <a:ext cx="4883454" cy="1384995"/>
          </a:xfrm>
          <a:prstGeom prst="rect">
            <a:avLst/>
          </a:prstGeom>
        </p:spPr>
        <p:txBody>
          <a:bodyPr wrap="square">
            <a:spAutoFit/>
          </a:bodyPr>
          <a:lstStyle/>
          <a:p>
            <a:pPr algn="just">
              <a:lnSpc>
                <a:spcPct val="150000"/>
              </a:lnSpc>
              <a:spcBef>
                <a:spcPts val="0"/>
              </a:spcBef>
              <a:spcAft>
                <a:spcPts val="0"/>
              </a:spcAft>
            </a:pPr>
            <a:r>
              <a:rPr lang="zh-CN" altLang="en-US" sz="2800" b="1" kern="100" smtClean="0">
                <a:solidFill>
                  <a:srgbClr val="002060"/>
                </a:solidFill>
                <a:latin typeface="宋体" panose="02010600030101010101" pitchFamily="2" charset="-122"/>
              </a:rPr>
              <a:t>试求边长为</a:t>
            </a:r>
            <a:r>
              <a:rPr lang="en-US" altLang="zh-CN" sz="2800" b="1" kern="100" smtClean="0">
                <a:solidFill>
                  <a:srgbClr val="002060"/>
                </a:solidFill>
                <a:latin typeface="宋体" panose="02010600030101010101" pitchFamily="2" charset="-122"/>
              </a:rPr>
              <a:t>2</a:t>
            </a:r>
            <a:r>
              <a:rPr lang="en-US" altLang="zh-CN" sz="2800" b="1" i="1" kern="100" smtClean="0">
                <a:solidFill>
                  <a:srgbClr val="002060"/>
                </a:solidFill>
                <a:latin typeface="Times New Roman" panose="02020603050405020304" pitchFamily="18" charset="0"/>
                <a:cs typeface="Times New Roman" panose="02020603050405020304" pitchFamily="18" charset="0"/>
              </a:rPr>
              <a:t>a</a:t>
            </a:r>
            <a:r>
              <a:rPr lang="zh-CN" altLang="en-US" sz="2800" b="1" kern="100" smtClean="0">
                <a:solidFill>
                  <a:srgbClr val="002060"/>
                </a:solidFill>
                <a:latin typeface="宋体" panose="02010600030101010101" pitchFamily="2" charset="-122"/>
              </a:rPr>
              <a:t>的</a:t>
            </a:r>
            <a:r>
              <a:rPr lang="zh-CN" altLang="en-US" sz="2800" b="1" kern="100">
                <a:solidFill>
                  <a:srgbClr val="002060"/>
                </a:solidFill>
                <a:latin typeface="宋体" panose="02010600030101010101" pitchFamily="2" charset="-122"/>
              </a:rPr>
              <a:t>正</a:t>
            </a:r>
            <a:r>
              <a:rPr lang="zh-CN" altLang="en-US" sz="2800" b="1" kern="100" smtClean="0">
                <a:solidFill>
                  <a:srgbClr val="002060"/>
                </a:solidFill>
                <a:latin typeface="宋体" panose="02010600030101010101" pitchFamily="2" charset="-122"/>
              </a:rPr>
              <a:t>方形电流框中心的磁场。</a:t>
            </a:r>
            <a:endParaRPr lang="zh-CN" altLang="en-US" sz="2800" kern="100">
              <a:solidFill>
                <a:srgbClr val="002060"/>
              </a:solidFill>
              <a:effectLst/>
              <a:latin typeface="Times New Roman" panose="02020603050405020304" pitchFamily="18" charset="0"/>
            </a:endParaRPr>
          </a:p>
        </p:txBody>
      </p:sp>
      <p:graphicFrame>
        <p:nvGraphicFramePr>
          <p:cNvPr id="70" name="Object 41"/>
          <p:cNvGraphicFramePr>
            <a:graphicFrameLocks noChangeAspect="1"/>
          </p:cNvGraphicFramePr>
          <p:nvPr/>
        </p:nvGraphicFramePr>
        <p:xfrm>
          <a:off x="5774890" y="2841783"/>
          <a:ext cx="3197489" cy="831686"/>
        </p:xfrm>
        <a:graphic>
          <a:graphicData uri="http://schemas.openxmlformats.org/presentationml/2006/ole">
            <mc:AlternateContent xmlns:mc="http://schemas.openxmlformats.org/markup-compatibility/2006">
              <mc:Choice xmlns:v="urn:schemas-microsoft-com:vml" Requires="v">
                <p:oleObj spid="_x0000_s49251" name="Equation" r:id="rId2" imgW="36271200" imgH="9448800" progId="Equation.DSMT4">
                  <p:embed/>
                </p:oleObj>
              </mc:Choice>
              <mc:Fallback>
                <p:oleObj name="Equation" r:id="rId2" imgW="36271200" imgH="9448800" progId="Equation.DSMT4">
                  <p:embed/>
                  <p:pic>
                    <p:nvPicPr>
                      <p:cNvPr id="0" name="Object 41"/>
                      <p:cNvPicPr>
                        <a:picLocks noChangeAspect="1" noChangeArrowheads="1"/>
                      </p:cNvPicPr>
                      <p:nvPr/>
                    </p:nvPicPr>
                    <p:blipFill>
                      <a:blip r:embed="rId3"/>
                      <a:srcRect/>
                      <a:stretch>
                        <a:fillRect/>
                      </a:stretch>
                    </p:blipFill>
                    <p:spPr bwMode="auto">
                      <a:xfrm>
                        <a:off x="5774890" y="2841783"/>
                        <a:ext cx="3197489" cy="831686"/>
                      </a:xfrm>
                      <a:prstGeom prst="rect">
                        <a:avLst/>
                      </a:prstGeom>
                      <a:noFill/>
                      <a:ln>
                        <a:noFill/>
                      </a:ln>
                      <a:effectLst/>
                    </p:spPr>
                  </p:pic>
                </p:oleObj>
              </mc:Fallback>
            </mc:AlternateContent>
          </a:graphicData>
        </a:graphic>
      </p:graphicFrame>
      <p:grpSp>
        <p:nvGrpSpPr>
          <p:cNvPr id="14" name="组合 13"/>
          <p:cNvGrpSpPr/>
          <p:nvPr/>
        </p:nvGrpSpPr>
        <p:grpSpPr>
          <a:xfrm>
            <a:off x="2368182" y="2810593"/>
            <a:ext cx="3003677" cy="2233545"/>
            <a:chOff x="3296515" y="2275575"/>
            <a:chExt cx="3003677" cy="2233545"/>
          </a:xfrm>
        </p:grpSpPr>
        <p:sp>
          <p:nvSpPr>
            <p:cNvPr id="5" name="矩形 4"/>
            <p:cNvSpPr/>
            <p:nvPr/>
          </p:nvSpPr>
          <p:spPr>
            <a:xfrm>
              <a:off x="3779912" y="2275575"/>
              <a:ext cx="2520280" cy="223224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a:stCxn id="5" idx="0"/>
            </p:cNvCxnSpPr>
            <p:nvPr/>
          </p:nvCxnSpPr>
          <p:spPr>
            <a:xfrm>
              <a:off x="5040052" y="2275575"/>
              <a:ext cx="252028" cy="0"/>
            </a:xfrm>
            <a:prstGeom prst="straightConnector1">
              <a:avLst/>
            </a:prstGeom>
            <a:ln w="603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6300192" y="3140968"/>
              <a:ext cx="0" cy="250731"/>
            </a:xfrm>
            <a:prstGeom prst="straightConnector1">
              <a:avLst/>
            </a:prstGeom>
            <a:ln w="603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flipH="1" flipV="1">
              <a:off x="5040052" y="4502033"/>
              <a:ext cx="152400" cy="7087"/>
            </a:xfrm>
            <a:prstGeom prst="straightConnector1">
              <a:avLst/>
            </a:prstGeom>
            <a:ln w="603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V="1">
              <a:off x="3779912" y="3068960"/>
              <a:ext cx="0" cy="152400"/>
            </a:xfrm>
            <a:prstGeom prst="straightConnector1">
              <a:avLst/>
            </a:prstGeom>
            <a:ln w="60325">
              <a:solidFill>
                <a:srgbClr val="C00000"/>
              </a:solidFill>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71" name="Object 41"/>
            <p:cNvGraphicFramePr>
              <a:graphicFrameLocks noChangeAspect="1"/>
            </p:cNvGraphicFramePr>
            <p:nvPr/>
          </p:nvGraphicFramePr>
          <p:xfrm>
            <a:off x="3296515" y="3140968"/>
            <a:ext cx="327025" cy="425450"/>
          </p:xfrm>
          <a:graphic>
            <a:graphicData uri="http://schemas.openxmlformats.org/presentationml/2006/ole">
              <mc:AlternateContent xmlns:mc="http://schemas.openxmlformats.org/markup-compatibility/2006">
                <mc:Choice xmlns:v="urn:schemas-microsoft-com:vml" Requires="v">
                  <p:oleObj spid="_x0000_s49252" name="Equation" r:id="rId4" imgW="3048000" imgH="3962400" progId="Equation.DSMT4">
                    <p:embed/>
                  </p:oleObj>
                </mc:Choice>
                <mc:Fallback>
                  <p:oleObj name="Equation" r:id="rId4" imgW="3048000" imgH="3962400" progId="Equation.DSMT4">
                    <p:embed/>
                    <p:pic>
                      <p:nvPicPr>
                        <p:cNvPr id="0" name="Object 41"/>
                        <p:cNvPicPr>
                          <a:picLocks noChangeAspect="1" noChangeArrowheads="1"/>
                        </p:cNvPicPr>
                        <p:nvPr/>
                      </p:nvPicPr>
                      <p:blipFill>
                        <a:blip r:embed="rId5"/>
                        <a:srcRect/>
                        <a:stretch>
                          <a:fillRect/>
                        </a:stretch>
                      </p:blipFill>
                      <p:spPr bwMode="auto">
                        <a:xfrm>
                          <a:off x="3296515" y="3140968"/>
                          <a:ext cx="327025" cy="425450"/>
                        </a:xfrm>
                        <a:prstGeom prst="rect">
                          <a:avLst/>
                        </a:prstGeom>
                        <a:noFill/>
                        <a:ln>
                          <a:noFill/>
                        </a:ln>
                        <a:effectLst/>
                      </p:spPr>
                    </p:pic>
                  </p:oleObj>
                </mc:Fallback>
              </mc:AlternateContent>
            </a:graphicData>
          </a:graphic>
        </p:graphicFrame>
        <p:sp>
          <p:nvSpPr>
            <p:cNvPr id="13" name="椭圆 12"/>
            <p:cNvSpPr/>
            <p:nvPr/>
          </p:nvSpPr>
          <p:spPr>
            <a:xfrm>
              <a:off x="5044577" y="3295716"/>
              <a:ext cx="125365" cy="1253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3" name="Object 41"/>
            <p:cNvGraphicFramePr>
              <a:graphicFrameLocks noChangeAspect="1"/>
            </p:cNvGraphicFramePr>
            <p:nvPr/>
          </p:nvGraphicFramePr>
          <p:xfrm>
            <a:off x="4658397" y="3125093"/>
            <a:ext cx="392112" cy="457200"/>
          </p:xfrm>
          <a:graphic>
            <a:graphicData uri="http://schemas.openxmlformats.org/presentationml/2006/ole">
              <mc:AlternateContent xmlns:mc="http://schemas.openxmlformats.org/markup-compatibility/2006">
                <mc:Choice xmlns:v="urn:schemas-microsoft-com:vml" Requires="v">
                  <p:oleObj spid="_x0000_s49253" name="Equation" r:id="rId6" imgW="3657600" imgH="4267200" progId="Equation.DSMT4">
                    <p:embed/>
                  </p:oleObj>
                </mc:Choice>
                <mc:Fallback>
                  <p:oleObj name="Equation" r:id="rId6" imgW="3657600" imgH="4267200" progId="Equation.DSMT4">
                    <p:embed/>
                    <p:pic>
                      <p:nvPicPr>
                        <p:cNvPr id="0" name="Object 41"/>
                        <p:cNvPicPr>
                          <a:picLocks noChangeAspect="1" noChangeArrowheads="1"/>
                        </p:cNvPicPr>
                        <p:nvPr/>
                      </p:nvPicPr>
                      <p:blipFill>
                        <a:blip r:embed="rId7"/>
                        <a:srcRect/>
                        <a:stretch>
                          <a:fillRect/>
                        </a:stretch>
                      </p:blipFill>
                      <p:spPr bwMode="auto">
                        <a:xfrm>
                          <a:off x="4658397" y="3125093"/>
                          <a:ext cx="392112" cy="457200"/>
                        </a:xfrm>
                        <a:prstGeom prst="rect">
                          <a:avLst/>
                        </a:prstGeom>
                        <a:noFill/>
                        <a:ln>
                          <a:noFill/>
                        </a:ln>
                        <a:effectLst/>
                      </p:spPr>
                    </p:pic>
                  </p:oleObj>
                </mc:Fallback>
              </mc:AlternateContent>
            </a:graphicData>
          </a:graphic>
        </p:graphicFrame>
      </p:grpSp>
      <p:sp>
        <p:nvSpPr>
          <p:cNvPr id="74" name="矩形 73"/>
          <p:cNvSpPr/>
          <p:nvPr/>
        </p:nvSpPr>
        <p:spPr>
          <a:xfrm>
            <a:off x="2023487" y="5574454"/>
            <a:ext cx="1656184" cy="492443"/>
          </a:xfrm>
          <a:prstGeom prst="rect">
            <a:avLst/>
          </a:prstGeom>
        </p:spPr>
        <p:txBody>
          <a:bodyPr wrap="square">
            <a:spAutoFit/>
          </a:bodyPr>
          <a:lstStyle/>
          <a:p>
            <a:r>
              <a:rPr lang="zh-CN" altLang="en-US" sz="2600" b="1" smtClean="0">
                <a:solidFill>
                  <a:srgbClr val="002060"/>
                </a:solidFill>
              </a:rPr>
              <a:t>答案：</a:t>
            </a:r>
            <a:endParaRPr lang="zh-CN" altLang="en-US" b="1">
              <a:solidFill>
                <a:srgbClr val="002060"/>
              </a:solidFill>
            </a:endParaRPr>
          </a:p>
        </p:txBody>
      </p:sp>
      <p:graphicFrame>
        <p:nvGraphicFramePr>
          <p:cNvPr id="88" name="Object 33"/>
          <p:cNvGraphicFramePr>
            <a:graphicFrameLocks noChangeAspect="1"/>
          </p:cNvGraphicFramePr>
          <p:nvPr/>
        </p:nvGraphicFramePr>
        <p:xfrm>
          <a:off x="6117754" y="3641824"/>
          <a:ext cx="2371725" cy="971550"/>
        </p:xfrm>
        <a:graphic>
          <a:graphicData uri="http://schemas.openxmlformats.org/presentationml/2006/ole">
            <mc:AlternateContent xmlns:mc="http://schemas.openxmlformats.org/markup-compatibility/2006">
              <mc:Choice xmlns:v="urn:schemas-microsoft-com:vml" Requires="v">
                <p:oleObj spid="_x0000_s49254" name="Equation" r:id="rId8" imgW="25298400" imgH="9753600" progId="Equation.DSMT4">
                  <p:embed/>
                </p:oleObj>
              </mc:Choice>
              <mc:Fallback>
                <p:oleObj name="Equation" r:id="rId8" imgW="25298400" imgH="9753600" progId="Equation.DSMT4">
                  <p:embed/>
                  <p:pic>
                    <p:nvPicPr>
                      <p:cNvPr id="0" name="Object 33"/>
                      <p:cNvPicPr>
                        <a:picLocks noChangeAspect="1" noChangeArrowheads="1"/>
                      </p:cNvPicPr>
                      <p:nvPr/>
                    </p:nvPicPr>
                    <p:blipFill>
                      <a:blip r:embed="rId9"/>
                      <a:srcRect/>
                      <a:stretch>
                        <a:fillRect/>
                      </a:stretch>
                    </p:blipFill>
                    <p:spPr bwMode="auto">
                      <a:xfrm>
                        <a:off x="6117754" y="3641824"/>
                        <a:ext cx="2371725"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 name="Object 41"/>
          <p:cNvGraphicFramePr>
            <a:graphicFrameLocks noChangeAspect="1"/>
          </p:cNvGraphicFramePr>
          <p:nvPr/>
        </p:nvGraphicFramePr>
        <p:xfrm>
          <a:off x="6259167" y="4613374"/>
          <a:ext cx="1638300" cy="831850"/>
        </p:xfrm>
        <a:graphic>
          <a:graphicData uri="http://schemas.openxmlformats.org/presentationml/2006/ole">
            <mc:AlternateContent xmlns:mc="http://schemas.openxmlformats.org/markup-compatibility/2006">
              <mc:Choice xmlns:v="urn:schemas-microsoft-com:vml" Requires="v">
                <p:oleObj spid="_x0000_s49255" name="Equation" r:id="rId10" imgW="18592800" imgH="9448800" progId="Equation.DSMT4">
                  <p:embed/>
                </p:oleObj>
              </mc:Choice>
              <mc:Fallback>
                <p:oleObj name="Equation" r:id="rId10" imgW="18592800" imgH="9448800" progId="Equation.DSMT4">
                  <p:embed/>
                  <p:pic>
                    <p:nvPicPr>
                      <p:cNvPr id="0" name="Object 41"/>
                      <p:cNvPicPr>
                        <a:picLocks noChangeAspect="1" noChangeArrowheads="1"/>
                      </p:cNvPicPr>
                      <p:nvPr/>
                    </p:nvPicPr>
                    <p:blipFill>
                      <a:blip r:embed="rId11"/>
                      <a:srcRect/>
                      <a:stretch>
                        <a:fillRect/>
                      </a:stretch>
                    </p:blipFill>
                    <p:spPr bwMode="auto">
                      <a:xfrm>
                        <a:off x="6259167" y="4613374"/>
                        <a:ext cx="1638300" cy="831850"/>
                      </a:xfrm>
                      <a:prstGeom prst="rect">
                        <a:avLst/>
                      </a:prstGeom>
                      <a:noFill/>
                      <a:ln>
                        <a:noFill/>
                      </a:ln>
                      <a:effectLst/>
                    </p:spPr>
                  </p:pic>
                </p:oleObj>
              </mc:Fallback>
            </mc:AlternateContent>
          </a:graphicData>
        </a:graphic>
      </p:graphicFrame>
      <p:sp>
        <p:nvSpPr>
          <p:cNvPr id="125" name="矩形 124"/>
          <p:cNvSpPr/>
          <p:nvPr/>
        </p:nvSpPr>
        <p:spPr>
          <a:xfrm>
            <a:off x="5722769" y="2365298"/>
            <a:ext cx="2711097" cy="492443"/>
          </a:xfrm>
          <a:prstGeom prst="rect">
            <a:avLst/>
          </a:prstGeom>
        </p:spPr>
        <p:txBody>
          <a:bodyPr wrap="square">
            <a:spAutoFit/>
          </a:bodyPr>
          <a:lstStyle/>
          <a:p>
            <a:r>
              <a:rPr lang="zh-CN" altLang="en-US" sz="2600" b="1" smtClean="0">
                <a:solidFill>
                  <a:srgbClr val="002060"/>
                </a:solidFill>
              </a:rPr>
              <a:t>提示：每条边</a:t>
            </a:r>
            <a:endParaRPr lang="zh-CN" altLang="en-US" b="1">
              <a:solidFill>
                <a:srgbClr val="002060"/>
              </a:solidFill>
            </a:endParaRPr>
          </a:p>
        </p:txBody>
      </p:sp>
      <p:graphicFrame>
        <p:nvGraphicFramePr>
          <p:cNvPr id="126" name="Object 41"/>
          <p:cNvGraphicFramePr>
            <a:graphicFrameLocks noChangeAspect="1"/>
          </p:cNvGraphicFramePr>
          <p:nvPr/>
        </p:nvGraphicFramePr>
        <p:xfrm>
          <a:off x="3159500" y="5460884"/>
          <a:ext cx="1611313" cy="831850"/>
        </p:xfrm>
        <a:graphic>
          <a:graphicData uri="http://schemas.openxmlformats.org/presentationml/2006/ole">
            <mc:AlternateContent xmlns:mc="http://schemas.openxmlformats.org/markup-compatibility/2006">
              <mc:Choice xmlns:v="urn:schemas-microsoft-com:vml" Requires="v">
                <p:oleObj spid="_x0000_s49256" name="Equation" r:id="rId12" imgW="18288000" imgH="9448800" progId="Equation.DSMT4">
                  <p:embed/>
                </p:oleObj>
              </mc:Choice>
              <mc:Fallback>
                <p:oleObj name="Equation" r:id="rId12" imgW="18288000" imgH="9448800" progId="Equation.DSMT4">
                  <p:embed/>
                  <p:pic>
                    <p:nvPicPr>
                      <p:cNvPr id="0" name="Object 41"/>
                      <p:cNvPicPr>
                        <a:picLocks noChangeAspect="1" noChangeArrowheads="1"/>
                      </p:cNvPicPr>
                      <p:nvPr/>
                    </p:nvPicPr>
                    <p:blipFill>
                      <a:blip r:embed="rId13"/>
                      <a:srcRect/>
                      <a:stretch>
                        <a:fillRect/>
                      </a:stretch>
                    </p:blipFill>
                    <p:spPr bwMode="auto">
                      <a:xfrm>
                        <a:off x="3159500" y="5460884"/>
                        <a:ext cx="1611313" cy="831850"/>
                      </a:xfrm>
                      <a:prstGeom prst="rect">
                        <a:avLst/>
                      </a:prstGeom>
                      <a:noFill/>
                      <a:ln>
                        <a:noFill/>
                      </a:ln>
                      <a:effectLst/>
                    </p:spPr>
                  </p:pic>
                </p:oleObj>
              </mc:Fallback>
            </mc:AlternateContent>
          </a:graphicData>
        </a:graphic>
      </p:graphicFrame>
      <p:sp>
        <p:nvSpPr>
          <p:cNvPr id="127" name="矩形 126"/>
          <p:cNvSpPr/>
          <p:nvPr/>
        </p:nvSpPr>
        <p:spPr>
          <a:xfrm>
            <a:off x="4946798" y="5574454"/>
            <a:ext cx="1656184" cy="49244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600" b="1" i="0" u="none" strike="noStrike" kern="1200" cap="none" spc="0" normalizeH="0" baseline="0" noProof="0" smtClean="0">
                <a:ln>
                  <a:noFill/>
                </a:ln>
                <a:solidFill>
                  <a:srgbClr val="002060"/>
                </a:solidFill>
                <a:effectLst/>
                <a:uLnTx/>
                <a:uFillTx/>
                <a:latin typeface="Arial" panose="020B0604020202020204" pitchFamily="34" charset="0"/>
                <a:ea typeface="宋体" panose="02010600030101010101" pitchFamily="2" charset="-122"/>
                <a:cs typeface="+mn-cs"/>
              </a:rPr>
              <a:t>方向：</a:t>
            </a:r>
            <a:endParaRPr kumimoji="0" lang="zh-CN" altLang="en-US" sz="1800" b="1" i="0" u="none" strike="noStrike" kern="1200" cap="none" spc="0" normalizeH="0" baseline="0" noProof="0">
              <a:ln>
                <a:noFill/>
              </a:ln>
              <a:solidFill>
                <a:srgbClr val="002060"/>
              </a:solidFill>
              <a:effectLst/>
              <a:uLnTx/>
              <a:uFillTx/>
              <a:latin typeface="Arial" panose="020B0604020202020204" pitchFamily="34" charset="0"/>
              <a:ea typeface="宋体" panose="02010600030101010101" pitchFamily="2" charset="-122"/>
              <a:cs typeface="+mn-cs"/>
            </a:endParaRPr>
          </a:p>
        </p:txBody>
      </p:sp>
      <p:grpSp>
        <p:nvGrpSpPr>
          <p:cNvPr id="128" name="Group 56"/>
          <p:cNvGrpSpPr/>
          <p:nvPr/>
        </p:nvGrpSpPr>
        <p:grpSpPr bwMode="auto">
          <a:xfrm>
            <a:off x="6123620" y="5574454"/>
            <a:ext cx="360040" cy="407688"/>
            <a:chOff x="1440" y="1488"/>
            <a:chExt cx="144" cy="144"/>
          </a:xfrm>
        </p:grpSpPr>
        <p:sp>
          <p:nvSpPr>
            <p:cNvPr id="129" name="Oval 57"/>
            <p:cNvSpPr>
              <a:spLocks noChangeArrowheads="1"/>
            </p:cNvSpPr>
            <p:nvPr/>
          </p:nvSpPr>
          <p:spPr bwMode="auto">
            <a:xfrm>
              <a:off x="1440" y="1488"/>
              <a:ext cx="144" cy="144"/>
            </a:xfrm>
            <a:prstGeom prst="ellipse">
              <a:avLst/>
            </a:prstGeom>
            <a:solidFill>
              <a:srgbClr val="FFFFFF"/>
            </a:solidFill>
            <a:ln w="19050">
              <a:solidFill>
                <a:srgbClr val="000000"/>
              </a:solidFill>
              <a:round/>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C00000"/>
                </a:solidFill>
                <a:effectLst/>
                <a:uLnTx/>
                <a:uFillTx/>
                <a:latin typeface="Times New Roman" panose="02020603050405020304" pitchFamily="18" charset="0"/>
                <a:ea typeface="楷体_GB2312" pitchFamily="49" charset="-122"/>
              </a:endParaRPr>
            </a:p>
          </p:txBody>
        </p:sp>
        <p:graphicFrame>
          <p:nvGraphicFramePr>
            <p:cNvPr id="130" name="Object 58"/>
            <p:cNvGraphicFramePr>
              <a:graphicFrameLocks noChangeAspect="1"/>
            </p:cNvGraphicFramePr>
            <p:nvPr/>
          </p:nvGraphicFramePr>
          <p:xfrm>
            <a:off x="1440" y="1488"/>
            <a:ext cx="144" cy="144"/>
          </p:xfrm>
          <a:graphic>
            <a:graphicData uri="http://schemas.openxmlformats.org/presentationml/2006/ole">
              <mc:AlternateContent xmlns:mc="http://schemas.openxmlformats.org/markup-compatibility/2006">
                <mc:Choice xmlns:v="urn:schemas-microsoft-com:vml" Requires="v">
                  <p:oleObj spid="_x0000_s49257" name="Equation" r:id="rId14" imgW="215900" imgH="215900" progId="Equation.DSMT4">
                    <p:embed/>
                  </p:oleObj>
                </mc:Choice>
                <mc:Fallback>
                  <p:oleObj name="Equation" r:id="rId14" imgW="215900" imgH="215900" progId="Equation.DSMT4">
                    <p:embed/>
                    <p:pic>
                      <p:nvPicPr>
                        <p:cNvPr id="0" name="Object 5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0" y="1488"/>
                          <a:ext cx="144"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8"/>
                                        </p:tgtEl>
                                        <p:attrNameLst>
                                          <p:attrName>style.visibility</p:attrName>
                                        </p:attrNameLst>
                                      </p:cBhvr>
                                      <p:to>
                                        <p:strVal val="visible"/>
                                      </p:to>
                                    </p:set>
                                    <p:anim calcmode="lin" valueType="num">
                                      <p:cBhvr additive="base">
                                        <p:cTn id="11" dur="500" fill="hold"/>
                                        <p:tgtEl>
                                          <p:spTgt spid="88"/>
                                        </p:tgtEl>
                                        <p:attrNameLst>
                                          <p:attrName>ppt_x</p:attrName>
                                        </p:attrNameLst>
                                      </p:cBhvr>
                                      <p:tavLst>
                                        <p:tav tm="0">
                                          <p:val>
                                            <p:strVal val="#ppt_x"/>
                                          </p:val>
                                        </p:tav>
                                        <p:tav tm="100000">
                                          <p:val>
                                            <p:strVal val="#ppt_x"/>
                                          </p:val>
                                        </p:tav>
                                      </p:tavLst>
                                    </p:anim>
                                    <p:anim calcmode="lin" valueType="num">
                                      <p:cBhvr additive="base">
                                        <p:cTn id="12" dur="500" fill="hold"/>
                                        <p:tgtEl>
                                          <p:spTgt spid="8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3"/>
                                        </p:tgtEl>
                                        <p:attrNameLst>
                                          <p:attrName>style.visibility</p:attrName>
                                        </p:attrNameLst>
                                      </p:cBhvr>
                                      <p:to>
                                        <p:strVal val="visible"/>
                                      </p:to>
                                    </p:set>
                                    <p:anim calcmode="lin" valueType="num">
                                      <p:cBhvr additive="base">
                                        <p:cTn id="15" dur="500" fill="hold"/>
                                        <p:tgtEl>
                                          <p:spTgt spid="123"/>
                                        </p:tgtEl>
                                        <p:attrNameLst>
                                          <p:attrName>ppt_x</p:attrName>
                                        </p:attrNameLst>
                                      </p:cBhvr>
                                      <p:tavLst>
                                        <p:tav tm="0">
                                          <p:val>
                                            <p:strVal val="#ppt_x"/>
                                          </p:val>
                                        </p:tav>
                                        <p:tav tm="100000">
                                          <p:val>
                                            <p:strVal val="#ppt_x"/>
                                          </p:val>
                                        </p:tav>
                                      </p:tavLst>
                                    </p:anim>
                                    <p:anim calcmode="lin" valueType="num">
                                      <p:cBhvr additive="base">
                                        <p:cTn id="16" dur="500" fill="hold"/>
                                        <p:tgtEl>
                                          <p:spTgt spid="12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25"/>
                                        </p:tgtEl>
                                        <p:attrNameLst>
                                          <p:attrName>style.visibility</p:attrName>
                                        </p:attrNameLst>
                                      </p:cBhvr>
                                      <p:to>
                                        <p:strVal val="visible"/>
                                      </p:to>
                                    </p:set>
                                    <p:anim calcmode="lin" valueType="num">
                                      <p:cBhvr additive="base">
                                        <p:cTn id="19" dur="500" fill="hold"/>
                                        <p:tgtEl>
                                          <p:spTgt spid="125"/>
                                        </p:tgtEl>
                                        <p:attrNameLst>
                                          <p:attrName>ppt_x</p:attrName>
                                        </p:attrNameLst>
                                      </p:cBhvr>
                                      <p:tavLst>
                                        <p:tav tm="0">
                                          <p:val>
                                            <p:strVal val="#ppt_x"/>
                                          </p:val>
                                        </p:tav>
                                        <p:tav tm="100000">
                                          <p:val>
                                            <p:strVal val="#ppt_x"/>
                                          </p:val>
                                        </p:tav>
                                      </p:tavLst>
                                    </p:anim>
                                    <p:anim calcmode="lin" valueType="num">
                                      <p:cBhvr additive="base">
                                        <p:cTn id="20" dur="500" fill="hold"/>
                                        <p:tgtEl>
                                          <p:spTgt spid="12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additive="base">
                                        <p:cTn id="25" dur="500" fill="hold"/>
                                        <p:tgtEl>
                                          <p:spTgt spid="74"/>
                                        </p:tgtEl>
                                        <p:attrNameLst>
                                          <p:attrName>ppt_x</p:attrName>
                                        </p:attrNameLst>
                                      </p:cBhvr>
                                      <p:tavLst>
                                        <p:tav tm="0">
                                          <p:val>
                                            <p:strVal val="#ppt_x"/>
                                          </p:val>
                                        </p:tav>
                                        <p:tav tm="100000">
                                          <p:val>
                                            <p:strVal val="#ppt_x"/>
                                          </p:val>
                                        </p:tav>
                                      </p:tavLst>
                                    </p:anim>
                                    <p:anim calcmode="lin" valueType="num">
                                      <p:cBhvr additive="base">
                                        <p:cTn id="26" dur="500" fill="hold"/>
                                        <p:tgtEl>
                                          <p:spTgt spid="7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6"/>
                                        </p:tgtEl>
                                        <p:attrNameLst>
                                          <p:attrName>style.visibility</p:attrName>
                                        </p:attrNameLst>
                                      </p:cBhvr>
                                      <p:to>
                                        <p:strVal val="visible"/>
                                      </p:to>
                                    </p:set>
                                    <p:anim calcmode="lin" valueType="num">
                                      <p:cBhvr additive="base">
                                        <p:cTn id="29" dur="500" fill="hold"/>
                                        <p:tgtEl>
                                          <p:spTgt spid="126"/>
                                        </p:tgtEl>
                                        <p:attrNameLst>
                                          <p:attrName>ppt_x</p:attrName>
                                        </p:attrNameLst>
                                      </p:cBhvr>
                                      <p:tavLst>
                                        <p:tav tm="0">
                                          <p:val>
                                            <p:strVal val="#ppt_x"/>
                                          </p:val>
                                        </p:tav>
                                        <p:tav tm="100000">
                                          <p:val>
                                            <p:strVal val="#ppt_x"/>
                                          </p:val>
                                        </p:tav>
                                      </p:tavLst>
                                    </p:anim>
                                    <p:anim calcmode="lin" valueType="num">
                                      <p:cBhvr additive="base">
                                        <p:cTn id="30" dur="500" fill="hold"/>
                                        <p:tgtEl>
                                          <p:spTgt spid="12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7"/>
                                        </p:tgtEl>
                                        <p:attrNameLst>
                                          <p:attrName>style.visibility</p:attrName>
                                        </p:attrNameLst>
                                      </p:cBhvr>
                                      <p:to>
                                        <p:strVal val="visible"/>
                                      </p:to>
                                    </p:set>
                                    <p:anim calcmode="lin" valueType="num">
                                      <p:cBhvr additive="base">
                                        <p:cTn id="33" dur="500" fill="hold"/>
                                        <p:tgtEl>
                                          <p:spTgt spid="127"/>
                                        </p:tgtEl>
                                        <p:attrNameLst>
                                          <p:attrName>ppt_x</p:attrName>
                                        </p:attrNameLst>
                                      </p:cBhvr>
                                      <p:tavLst>
                                        <p:tav tm="0">
                                          <p:val>
                                            <p:strVal val="#ppt_x"/>
                                          </p:val>
                                        </p:tav>
                                        <p:tav tm="100000">
                                          <p:val>
                                            <p:strVal val="#ppt_x"/>
                                          </p:val>
                                        </p:tav>
                                      </p:tavLst>
                                    </p:anim>
                                    <p:anim calcmode="lin" valueType="num">
                                      <p:cBhvr additive="base">
                                        <p:cTn id="34" dur="500" fill="hold"/>
                                        <p:tgtEl>
                                          <p:spTgt spid="12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28"/>
                                        </p:tgtEl>
                                        <p:attrNameLst>
                                          <p:attrName>style.visibility</p:attrName>
                                        </p:attrNameLst>
                                      </p:cBhvr>
                                      <p:to>
                                        <p:strVal val="visible"/>
                                      </p:to>
                                    </p:set>
                                    <p:anim calcmode="lin" valueType="num">
                                      <p:cBhvr additive="base">
                                        <p:cTn id="37" dur="500" fill="hold"/>
                                        <p:tgtEl>
                                          <p:spTgt spid="128"/>
                                        </p:tgtEl>
                                        <p:attrNameLst>
                                          <p:attrName>ppt_x</p:attrName>
                                        </p:attrNameLst>
                                      </p:cBhvr>
                                      <p:tavLst>
                                        <p:tav tm="0">
                                          <p:val>
                                            <p:strVal val="#ppt_x"/>
                                          </p:val>
                                        </p:tav>
                                        <p:tav tm="100000">
                                          <p:val>
                                            <p:strVal val="#ppt_x"/>
                                          </p:val>
                                        </p:tav>
                                      </p:tavLst>
                                    </p:anim>
                                    <p:anim calcmode="lin" valueType="num">
                                      <p:cBhvr additive="base">
                                        <p:cTn id="38"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125" grpId="0"/>
      <p:bldP spid="1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45127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四</a:t>
            </a: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、毕奥萨伐尔定律的应用</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7" name="矩形 16"/>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78" name="灯片编号占位符 3"/>
          <p:cNvSpPr txBox="1"/>
          <p:nvPr/>
        </p:nvSpPr>
        <p:spPr bwMode="auto">
          <a:xfrm>
            <a:off x="8102600" y="6248400"/>
            <a:ext cx="573088" cy="457200"/>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eaLnBrk="0" fontAlgn="base" hangingPunct="0">
              <a:spcBef>
                <a:spcPct val="0"/>
              </a:spcBef>
              <a:spcAft>
                <a:spcPct val="0"/>
              </a:spcAft>
              <a:defRPr kumimoji="1" sz="3600" b="1" kern="1200">
                <a:solidFill>
                  <a:srgbClr val="FF3300"/>
                </a:solidFill>
                <a:latin typeface="Times New Roman" panose="02020603050405020304" pitchFamily="18" charset="0"/>
                <a:ea typeface="楷体_GB2312" pitchFamily="49" charset="-122"/>
                <a:cs typeface="+mn-cs"/>
              </a:defRPr>
            </a:lvl1pPr>
            <a:lvl2pPr marL="742950" indent="-28575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2pPr>
            <a:lvl3pPr marL="1143000" indent="-22860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3pPr>
            <a:lvl4pPr marL="1600200" indent="-22860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4pPr>
            <a:lvl5pPr marL="2057400" indent="-22860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5pPr>
            <a:lvl6pPr marL="25146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6pPr>
            <a:lvl7pPr marL="29718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7pPr>
            <a:lvl8pPr marL="34290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8pPr>
            <a:lvl9pPr marL="38862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BD9976BC-C8C9-4D62-9C14-B6F8D2E83274}" type="slidenum">
              <a:rPr kumimoji="1" lang="en-US" altLang="zh-CN" sz="2000" b="1" i="0" u="none" strike="noStrike" kern="1200" cap="none" spc="0" normalizeH="0" baseline="0" noProof="0" smtClean="0">
                <a:ln>
                  <a:noFill/>
                </a:ln>
                <a:solidFill>
                  <a:srgbClr val="006600"/>
                </a:solidFill>
                <a:effectLst/>
                <a:uLnTx/>
                <a:uFillTx/>
                <a:latin typeface="Times New Roman" panose="02020603050405020304" pitchFamily="18" charset="0"/>
                <a:ea typeface="宋体" panose="02010600030101010101" pitchFamily="2" charset="-122"/>
                <a:cs typeface="+mn-cs"/>
              </a:rPr>
            </a:fld>
            <a:endParaRPr kumimoji="1" lang="en-US" altLang="zh-CN" sz="2000" b="1" i="0" u="none" strike="noStrike" kern="1200" cap="none" spc="0" normalizeH="0" baseline="0" noProof="0" smtClean="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pic>
        <p:nvPicPr>
          <p:cNvPr id="53" name="图片 52"/>
          <p:cNvPicPr>
            <a:picLocks noChangeAspect="1"/>
          </p:cNvPicPr>
          <p:nvPr/>
        </p:nvPicPr>
        <p:blipFill rotWithShape="1">
          <a:blip r:embed="rId1" cstate="print">
            <a:extLst>
              <a:ext uri="{28A0092B-C50C-407E-A947-70E740481C1C}">
                <a14:useLocalDpi xmlns:a14="http://schemas.microsoft.com/office/drawing/2010/main" val="0"/>
              </a:ext>
            </a:extLst>
          </a:blip>
          <a:srcRect l="6991" t="6951" r="7851" b="15350"/>
          <a:stretch>
            <a:fillRect/>
          </a:stretch>
        </p:blipFill>
        <p:spPr>
          <a:xfrm>
            <a:off x="539552" y="908720"/>
            <a:ext cx="1828630" cy="1366855"/>
          </a:xfrm>
          <a:prstGeom prst="rect">
            <a:avLst/>
          </a:prstGeom>
        </p:spPr>
      </p:pic>
      <p:sp>
        <p:nvSpPr>
          <p:cNvPr id="54" name="矩形 53"/>
          <p:cNvSpPr/>
          <p:nvPr/>
        </p:nvSpPr>
        <p:spPr>
          <a:xfrm>
            <a:off x="625775" y="2275575"/>
            <a:ext cx="1656184" cy="49244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600" b="1" i="0" u="none" strike="noStrike" kern="1200" cap="none" spc="0" normalizeH="0" baseline="0" noProof="0" smtClean="0">
                <a:ln>
                  <a:noFill/>
                </a:ln>
                <a:solidFill>
                  <a:srgbClr val="C00000"/>
                </a:solidFill>
                <a:effectLst/>
                <a:uLnTx/>
                <a:uFillTx/>
                <a:latin typeface="Arial" panose="020B0604020202020204" pitchFamily="34" charset="0"/>
                <a:ea typeface="宋体" panose="02010600030101010101" pitchFamily="2" charset="-122"/>
                <a:cs typeface="+mn-cs"/>
              </a:rPr>
              <a:t>课堂练习</a:t>
            </a:r>
            <a:endParaRPr kumimoji="0" lang="zh-CN" altLang="en-US" sz="1800" b="1" i="0" u="none" strike="noStrike" kern="1200" cap="none" spc="0" normalizeH="0" baseline="0" noProof="0">
              <a:ln>
                <a:noFill/>
              </a:ln>
              <a:solidFill>
                <a:srgbClr val="C00000"/>
              </a:solidFill>
              <a:effectLst/>
              <a:uLnTx/>
              <a:uFillTx/>
              <a:latin typeface="Arial" panose="020B0604020202020204" pitchFamily="34" charset="0"/>
              <a:ea typeface="宋体" panose="02010600030101010101" pitchFamily="2" charset="-122"/>
              <a:cs typeface="+mn-cs"/>
            </a:endParaRPr>
          </a:p>
        </p:txBody>
      </p:sp>
      <p:sp>
        <p:nvSpPr>
          <p:cNvPr id="57" name="矩形 56"/>
          <p:cNvSpPr/>
          <p:nvPr/>
        </p:nvSpPr>
        <p:spPr>
          <a:xfrm>
            <a:off x="2732205" y="948705"/>
            <a:ext cx="1656184" cy="492443"/>
          </a:xfrm>
          <a:prstGeom prst="rect">
            <a:avLst/>
          </a:prstGeom>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0" lang="zh-CN" altLang="en-US" sz="2600" b="1" i="0" u="none" strike="noStrike" kern="1200" cap="none" spc="0" normalizeH="0" baseline="0" noProof="0" smtClean="0">
                <a:ln>
                  <a:noFill/>
                </a:ln>
                <a:solidFill>
                  <a:srgbClr val="C00000"/>
                </a:solidFill>
                <a:effectLst/>
                <a:uLnTx/>
                <a:uFillTx/>
                <a:latin typeface="Arial" panose="020B0604020202020204" pitchFamily="34" charset="0"/>
                <a:ea typeface="宋体" panose="02010600030101010101" pitchFamily="2" charset="-122"/>
                <a:cs typeface="+mn-cs"/>
              </a:rPr>
              <a:t>练习</a:t>
            </a:r>
            <a:r>
              <a:rPr kumimoji="0" lang="en-US" altLang="zh-CN" sz="2600" b="1" i="0" u="none" strike="noStrike" kern="1200" cap="none" spc="0" normalizeH="0" baseline="0" noProof="0" smtClean="0">
                <a:ln>
                  <a:noFill/>
                </a:ln>
                <a:solidFill>
                  <a:srgbClr val="C00000"/>
                </a:solidFill>
                <a:effectLst/>
                <a:uLnTx/>
                <a:uFillTx/>
                <a:latin typeface="Arial" panose="020B0604020202020204" pitchFamily="34" charset="0"/>
                <a:ea typeface="宋体" panose="02010600030101010101" pitchFamily="2" charset="-122"/>
                <a:cs typeface="+mn-cs"/>
              </a:rPr>
              <a:t>5</a:t>
            </a:r>
            <a:endParaRPr kumimoji="0" lang="zh-CN" altLang="en-US" sz="1800" b="1" i="0" u="none" strike="noStrike" kern="1200" cap="none" spc="0" normalizeH="0" baseline="0" noProof="0">
              <a:ln>
                <a:noFill/>
              </a:ln>
              <a:solidFill>
                <a:srgbClr val="C00000"/>
              </a:solidFill>
              <a:effectLst/>
              <a:uLnTx/>
              <a:uFillTx/>
              <a:latin typeface="Arial" panose="020B0604020202020204" pitchFamily="34" charset="0"/>
              <a:ea typeface="宋体" panose="02010600030101010101" pitchFamily="2" charset="-122"/>
              <a:cs typeface="+mn-cs"/>
            </a:endParaRPr>
          </a:p>
        </p:txBody>
      </p:sp>
      <p:sp>
        <p:nvSpPr>
          <p:cNvPr id="4" name="矩形 3"/>
          <p:cNvSpPr/>
          <p:nvPr/>
        </p:nvSpPr>
        <p:spPr>
          <a:xfrm>
            <a:off x="3343961" y="1554718"/>
            <a:ext cx="5559317" cy="3503523"/>
          </a:xfrm>
          <a:prstGeom prst="rect">
            <a:avLst/>
          </a:prstGeom>
        </p:spPr>
        <p:txBody>
          <a:bodyPr wrap="square">
            <a:spAutoFit/>
          </a:bodyPr>
          <a:lstStyle/>
          <a:p>
            <a:pPr algn="just">
              <a:lnSpc>
                <a:spcPts val="3800"/>
              </a:lnSpc>
              <a:spcBef>
                <a:spcPts val="0"/>
              </a:spcBef>
              <a:spcAft>
                <a:spcPts val="0"/>
              </a:spcAft>
            </a:pPr>
            <a:r>
              <a:rPr lang="zh-CN" altLang="en-US" sz="2800" b="1" kern="100">
                <a:solidFill>
                  <a:srgbClr val="002060"/>
                </a:solidFill>
                <a:latin typeface="宋体" panose="02010600030101010101" pitchFamily="2" charset="-122"/>
              </a:rPr>
              <a:t>电流</a:t>
            </a:r>
            <a:r>
              <a:rPr lang="en-US" altLang="zh-CN" sz="2800" b="1" i="1" kern="100">
                <a:solidFill>
                  <a:srgbClr val="002060"/>
                </a:solidFill>
                <a:latin typeface="Times New Roman" panose="02020603050405020304" pitchFamily="18" charset="0"/>
                <a:cs typeface="Times New Roman" panose="02020603050405020304" pitchFamily="18" charset="0"/>
              </a:rPr>
              <a:t>I</a:t>
            </a:r>
            <a:r>
              <a:rPr lang="zh-CN" altLang="en-US" sz="2800" b="1" kern="100">
                <a:solidFill>
                  <a:srgbClr val="002060"/>
                </a:solidFill>
                <a:latin typeface="宋体" panose="02010600030101010101" pitchFamily="2" charset="-122"/>
              </a:rPr>
              <a:t>由长直导线</a:t>
            </a:r>
            <a:r>
              <a:rPr lang="en-US" altLang="zh-CN" sz="2800" b="1" kern="100">
                <a:solidFill>
                  <a:srgbClr val="002060"/>
                </a:solidFill>
                <a:latin typeface="Times New Roman" panose="02020603050405020304" pitchFamily="18" charset="0"/>
              </a:rPr>
              <a:t>1</a:t>
            </a:r>
            <a:r>
              <a:rPr lang="zh-CN" altLang="en-US" sz="2800" b="1" kern="100">
                <a:solidFill>
                  <a:srgbClr val="002060"/>
                </a:solidFill>
                <a:latin typeface="宋体" panose="02010600030101010101" pitchFamily="2" charset="-122"/>
              </a:rPr>
              <a:t>沿平行</a:t>
            </a:r>
            <a:r>
              <a:rPr lang="en-US" altLang="zh-CN" sz="2800" b="1" i="1" kern="100">
                <a:solidFill>
                  <a:srgbClr val="002060"/>
                </a:solidFill>
                <a:latin typeface="Times New Roman" panose="02020603050405020304" pitchFamily="18" charset="0"/>
              </a:rPr>
              <a:t>bc</a:t>
            </a:r>
            <a:r>
              <a:rPr lang="zh-CN" altLang="en-US" sz="2800" b="1" kern="100">
                <a:solidFill>
                  <a:srgbClr val="002060"/>
                </a:solidFill>
                <a:latin typeface="宋体" panose="02010600030101010101" pitchFamily="2" charset="-122"/>
              </a:rPr>
              <a:t>边方向经</a:t>
            </a:r>
            <a:r>
              <a:rPr lang="en-US" altLang="zh-CN" sz="2800" b="1" i="1" kern="100">
                <a:solidFill>
                  <a:srgbClr val="002060"/>
                </a:solidFill>
                <a:latin typeface="Times New Roman" panose="02020603050405020304" pitchFamily="18" charset="0"/>
              </a:rPr>
              <a:t>a</a:t>
            </a:r>
            <a:r>
              <a:rPr lang="zh-CN" altLang="en-US" sz="2800" b="1" kern="100">
                <a:solidFill>
                  <a:srgbClr val="002060"/>
                </a:solidFill>
                <a:latin typeface="宋体" panose="02010600030101010101" pitchFamily="2" charset="-122"/>
              </a:rPr>
              <a:t>点流入由电阻均匀的导线构成</a:t>
            </a:r>
            <a:r>
              <a:rPr lang="zh-CN" altLang="en-US" sz="2800" b="1" kern="100" smtClean="0">
                <a:solidFill>
                  <a:srgbClr val="002060"/>
                </a:solidFill>
                <a:latin typeface="宋体" panose="02010600030101010101" pitchFamily="2" charset="-122"/>
              </a:rPr>
              <a:t>的边长为</a:t>
            </a:r>
            <a:r>
              <a:rPr lang="en-US" altLang="zh-CN" sz="2800" b="1" kern="100" smtClean="0">
                <a:solidFill>
                  <a:srgbClr val="002060"/>
                </a:solidFill>
                <a:latin typeface="宋体" panose="02010600030101010101" pitchFamily="2" charset="-122"/>
              </a:rPr>
              <a:t>1</a:t>
            </a:r>
            <a:r>
              <a:rPr lang="zh-CN" altLang="en-US" sz="2800" b="1" kern="100" smtClean="0">
                <a:solidFill>
                  <a:srgbClr val="002060"/>
                </a:solidFill>
                <a:latin typeface="宋体" panose="02010600030101010101" pitchFamily="2" charset="-122"/>
              </a:rPr>
              <a:t>的正</a:t>
            </a:r>
            <a:r>
              <a:rPr lang="zh-CN" altLang="en-US" sz="2800" b="1" kern="100">
                <a:solidFill>
                  <a:srgbClr val="002060"/>
                </a:solidFill>
                <a:latin typeface="宋体" panose="02010600030101010101" pitchFamily="2" charset="-122"/>
              </a:rPr>
              <a:t>三角形线框，再由</a:t>
            </a:r>
            <a:r>
              <a:rPr lang="en-US" altLang="zh-CN" sz="2800" b="1" i="1" kern="100">
                <a:solidFill>
                  <a:srgbClr val="002060"/>
                </a:solidFill>
                <a:latin typeface="Times New Roman" panose="02020603050405020304" pitchFamily="18" charset="0"/>
              </a:rPr>
              <a:t>b</a:t>
            </a:r>
            <a:r>
              <a:rPr lang="zh-CN" altLang="en-US" sz="2800" b="1" kern="100">
                <a:solidFill>
                  <a:srgbClr val="002060"/>
                </a:solidFill>
                <a:latin typeface="宋体" panose="02010600030101010101" pitchFamily="2" charset="-122"/>
              </a:rPr>
              <a:t>点沿垂直</a:t>
            </a:r>
            <a:r>
              <a:rPr lang="en-US" altLang="zh-CN" sz="2800" b="1" i="1" kern="100">
                <a:solidFill>
                  <a:srgbClr val="002060"/>
                </a:solidFill>
                <a:latin typeface="Times New Roman" panose="02020603050405020304" pitchFamily="18" charset="0"/>
              </a:rPr>
              <a:t>ac</a:t>
            </a:r>
            <a:r>
              <a:rPr lang="zh-CN" altLang="en-US" sz="2800" b="1" kern="100">
                <a:solidFill>
                  <a:srgbClr val="002060"/>
                </a:solidFill>
                <a:latin typeface="宋体" panose="02010600030101010101" pitchFamily="2" charset="-122"/>
              </a:rPr>
              <a:t>边方向流出，经长直导线</a:t>
            </a:r>
            <a:r>
              <a:rPr lang="en-US" altLang="zh-CN" sz="2800" b="1" kern="100">
                <a:solidFill>
                  <a:srgbClr val="002060"/>
                </a:solidFill>
                <a:latin typeface="宋体" panose="02010600030101010101" pitchFamily="2" charset="-122"/>
              </a:rPr>
              <a:t>2</a:t>
            </a:r>
            <a:r>
              <a:rPr lang="zh-CN" altLang="en-US" sz="2800" b="1" kern="100">
                <a:solidFill>
                  <a:srgbClr val="002060"/>
                </a:solidFill>
                <a:latin typeface="宋体" panose="02010600030101010101" pitchFamily="2" charset="-122"/>
              </a:rPr>
              <a:t>返回电源</a:t>
            </a:r>
            <a:r>
              <a:rPr lang="en-US" altLang="zh-CN" sz="2800" b="1" kern="100">
                <a:solidFill>
                  <a:srgbClr val="002060"/>
                </a:solidFill>
                <a:latin typeface="Times New Roman" panose="02020603050405020304" pitchFamily="18" charset="0"/>
              </a:rPr>
              <a:t>(</a:t>
            </a:r>
            <a:r>
              <a:rPr lang="zh-CN" altLang="en-US" sz="2800" b="1" kern="100">
                <a:solidFill>
                  <a:srgbClr val="002060"/>
                </a:solidFill>
                <a:latin typeface="宋体" panose="02010600030101010101" pitchFamily="2" charset="-122"/>
              </a:rPr>
              <a:t>如图</a:t>
            </a:r>
            <a:r>
              <a:rPr lang="en-US" altLang="zh-CN" sz="2800" b="1" kern="100" smtClean="0">
                <a:solidFill>
                  <a:srgbClr val="002060"/>
                </a:solidFill>
                <a:latin typeface="Times New Roman" panose="02020603050405020304" pitchFamily="18" charset="0"/>
              </a:rPr>
              <a:t>)</a:t>
            </a:r>
            <a:r>
              <a:rPr lang="zh-CN" altLang="en-US" sz="2800" b="1" kern="100" smtClean="0">
                <a:solidFill>
                  <a:srgbClr val="002060"/>
                </a:solidFill>
                <a:latin typeface="宋体" panose="02010600030101010101" pitchFamily="2" charset="-122"/>
              </a:rPr>
              <a:t>。求载</a:t>
            </a:r>
            <a:r>
              <a:rPr lang="zh-CN" altLang="en-US" sz="2800" b="1" kern="100">
                <a:solidFill>
                  <a:srgbClr val="002060"/>
                </a:solidFill>
                <a:latin typeface="宋体" panose="02010600030101010101" pitchFamily="2" charset="-122"/>
              </a:rPr>
              <a:t>流直导线</a:t>
            </a:r>
            <a:r>
              <a:rPr lang="en-US" altLang="zh-CN" sz="2800" b="1" kern="100">
                <a:solidFill>
                  <a:srgbClr val="002060"/>
                </a:solidFill>
                <a:latin typeface="Times New Roman" panose="02020603050405020304" pitchFamily="18" charset="0"/>
              </a:rPr>
              <a:t>1</a:t>
            </a:r>
            <a:r>
              <a:rPr lang="zh-CN" altLang="en-US" sz="2800" b="1" kern="100">
                <a:solidFill>
                  <a:srgbClr val="002060"/>
                </a:solidFill>
                <a:latin typeface="宋体" panose="02010600030101010101" pitchFamily="2" charset="-122"/>
              </a:rPr>
              <a:t>、</a:t>
            </a:r>
            <a:r>
              <a:rPr lang="en-US" altLang="zh-CN" sz="2800" b="1" kern="100">
                <a:solidFill>
                  <a:srgbClr val="002060"/>
                </a:solidFill>
                <a:latin typeface="Times New Roman" panose="02020603050405020304" pitchFamily="18" charset="0"/>
              </a:rPr>
              <a:t>2</a:t>
            </a:r>
            <a:r>
              <a:rPr lang="zh-CN" altLang="en-US" sz="2800" b="1" kern="100">
                <a:solidFill>
                  <a:srgbClr val="002060"/>
                </a:solidFill>
                <a:latin typeface="宋体" panose="02010600030101010101" pitchFamily="2" charset="-122"/>
              </a:rPr>
              <a:t>和三角形框中的</a:t>
            </a:r>
            <a:r>
              <a:rPr lang="zh-CN" altLang="en-US" sz="2800" b="1" kern="100" smtClean="0">
                <a:solidFill>
                  <a:srgbClr val="002060"/>
                </a:solidFill>
                <a:latin typeface="宋体" panose="02010600030101010101" pitchFamily="2" charset="-122"/>
              </a:rPr>
              <a:t>电流</a:t>
            </a:r>
            <a:r>
              <a:rPr lang="zh-CN" altLang="en-US" sz="2800" b="1" kern="100">
                <a:solidFill>
                  <a:srgbClr val="002060"/>
                </a:solidFill>
                <a:latin typeface="宋体" panose="02010600030101010101" pitchFamily="2" charset="-122"/>
              </a:rPr>
              <a:t>在框中心</a:t>
            </a:r>
            <a:r>
              <a:rPr lang="en-US" altLang="zh-CN" sz="2800" b="1" i="1" kern="100">
                <a:solidFill>
                  <a:srgbClr val="002060"/>
                </a:solidFill>
                <a:latin typeface="Times New Roman" panose="02020603050405020304" pitchFamily="18" charset="0"/>
              </a:rPr>
              <a:t>O</a:t>
            </a:r>
            <a:r>
              <a:rPr lang="zh-CN" altLang="en-US" sz="2800" b="1" kern="100">
                <a:solidFill>
                  <a:srgbClr val="002060"/>
                </a:solidFill>
                <a:latin typeface="宋体" panose="02010600030101010101" pitchFamily="2" charset="-122"/>
              </a:rPr>
              <a:t>点产生的磁感强</a:t>
            </a:r>
            <a:r>
              <a:rPr lang="zh-CN" altLang="en-US" sz="2800" b="1" kern="100" smtClean="0">
                <a:solidFill>
                  <a:srgbClr val="002060"/>
                </a:solidFill>
                <a:latin typeface="宋体" panose="02010600030101010101" pitchFamily="2" charset="-122"/>
              </a:rPr>
              <a:t>度。</a:t>
            </a:r>
            <a:endParaRPr lang="zh-CN" altLang="en-US" sz="1600" kern="100">
              <a:solidFill>
                <a:srgbClr val="002060"/>
              </a:solidFill>
              <a:effectLst/>
              <a:latin typeface="Times New Roman" panose="02020603050405020304" pitchFamily="18" charset="0"/>
            </a:endParaRPr>
          </a:p>
        </p:txBody>
      </p:sp>
      <p:sp>
        <p:nvSpPr>
          <p:cNvPr id="74" name="矩形 73"/>
          <p:cNvSpPr/>
          <p:nvPr/>
        </p:nvSpPr>
        <p:spPr>
          <a:xfrm>
            <a:off x="2023487" y="5574454"/>
            <a:ext cx="1656184" cy="49244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600" b="1" i="0" u="none" strike="noStrike" kern="1200" cap="none" spc="0" normalizeH="0" baseline="0" noProof="0" smtClean="0">
                <a:ln>
                  <a:noFill/>
                </a:ln>
                <a:solidFill>
                  <a:srgbClr val="002060"/>
                </a:solidFill>
                <a:effectLst/>
                <a:uLnTx/>
                <a:uFillTx/>
                <a:latin typeface="Arial" panose="020B0604020202020204" pitchFamily="34" charset="0"/>
                <a:ea typeface="宋体" panose="02010600030101010101" pitchFamily="2" charset="-122"/>
                <a:cs typeface="+mn-cs"/>
              </a:rPr>
              <a:t>答案：</a:t>
            </a:r>
            <a:endParaRPr kumimoji="0" lang="zh-CN" altLang="en-US" sz="1800" b="1" i="0" u="none" strike="noStrike" kern="1200" cap="none" spc="0" normalizeH="0" baseline="0" noProof="0">
              <a:ln>
                <a:noFill/>
              </a:ln>
              <a:solidFill>
                <a:srgbClr val="002060"/>
              </a:solidFill>
              <a:effectLst/>
              <a:uLnTx/>
              <a:uFillTx/>
              <a:latin typeface="Arial" panose="020B0604020202020204" pitchFamily="34" charset="0"/>
              <a:ea typeface="宋体" panose="02010600030101010101" pitchFamily="2" charset="-122"/>
              <a:cs typeface="+mn-cs"/>
            </a:endParaRPr>
          </a:p>
        </p:txBody>
      </p:sp>
      <p:graphicFrame>
        <p:nvGraphicFramePr>
          <p:cNvPr id="126" name="Object 41"/>
          <p:cNvGraphicFramePr>
            <a:graphicFrameLocks noChangeAspect="1"/>
          </p:cNvGraphicFramePr>
          <p:nvPr/>
        </p:nvGraphicFramePr>
        <p:xfrm>
          <a:off x="3198813" y="5421313"/>
          <a:ext cx="1531937" cy="912812"/>
        </p:xfrm>
        <a:graphic>
          <a:graphicData uri="http://schemas.openxmlformats.org/presentationml/2006/ole">
            <mc:AlternateContent xmlns:mc="http://schemas.openxmlformats.org/markup-compatibility/2006">
              <mc:Choice xmlns:v="urn:schemas-microsoft-com:vml" Requires="v">
                <p:oleObj spid="_x0000_s53271" name="Equation" r:id="rId2" imgW="17373600" imgH="10363200" progId="Equation.DSMT4">
                  <p:embed/>
                </p:oleObj>
              </mc:Choice>
              <mc:Fallback>
                <p:oleObj name="Equation" r:id="rId2" imgW="17373600" imgH="10363200" progId="Equation.DSMT4">
                  <p:embed/>
                  <p:pic>
                    <p:nvPicPr>
                      <p:cNvPr id="0" name="Object 41"/>
                      <p:cNvPicPr>
                        <a:picLocks noChangeAspect="1" noChangeArrowheads="1"/>
                      </p:cNvPicPr>
                      <p:nvPr/>
                    </p:nvPicPr>
                    <p:blipFill>
                      <a:blip r:embed="rId3"/>
                      <a:srcRect/>
                      <a:stretch>
                        <a:fillRect/>
                      </a:stretch>
                    </p:blipFill>
                    <p:spPr bwMode="auto">
                      <a:xfrm>
                        <a:off x="3198813" y="5421313"/>
                        <a:ext cx="1531937" cy="912812"/>
                      </a:xfrm>
                      <a:prstGeom prst="rect">
                        <a:avLst/>
                      </a:prstGeom>
                      <a:noFill/>
                      <a:ln>
                        <a:noFill/>
                      </a:ln>
                      <a:effectLst/>
                    </p:spPr>
                  </p:pic>
                </p:oleObj>
              </mc:Fallback>
            </mc:AlternateContent>
          </a:graphicData>
        </a:graphic>
      </p:graphicFrame>
      <p:sp>
        <p:nvSpPr>
          <p:cNvPr id="127" name="矩形 126"/>
          <p:cNvSpPr/>
          <p:nvPr/>
        </p:nvSpPr>
        <p:spPr>
          <a:xfrm>
            <a:off x="4946798" y="5574454"/>
            <a:ext cx="1656184" cy="49244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600" b="1" i="0" u="none" strike="noStrike" kern="1200" cap="none" spc="0" normalizeH="0" baseline="0" noProof="0" smtClean="0">
                <a:ln>
                  <a:noFill/>
                </a:ln>
                <a:solidFill>
                  <a:srgbClr val="002060"/>
                </a:solidFill>
                <a:effectLst/>
                <a:uLnTx/>
                <a:uFillTx/>
                <a:latin typeface="Arial" panose="020B0604020202020204" pitchFamily="34" charset="0"/>
                <a:ea typeface="宋体" panose="02010600030101010101" pitchFamily="2" charset="-122"/>
                <a:cs typeface="+mn-cs"/>
              </a:rPr>
              <a:t>方向：</a:t>
            </a:r>
            <a:endParaRPr kumimoji="0" lang="zh-CN" altLang="en-US" sz="1800" b="1" i="0" u="none" strike="noStrike" kern="1200" cap="none" spc="0" normalizeH="0" baseline="0" noProof="0">
              <a:ln>
                <a:noFill/>
              </a:ln>
              <a:solidFill>
                <a:srgbClr val="002060"/>
              </a:solidFill>
              <a:effectLst/>
              <a:uLnTx/>
              <a:uFillTx/>
              <a:latin typeface="Arial" panose="020B0604020202020204" pitchFamily="34" charset="0"/>
              <a:ea typeface="宋体" panose="02010600030101010101" pitchFamily="2" charset="-122"/>
              <a:cs typeface="+mn-cs"/>
            </a:endParaRPr>
          </a:p>
        </p:txBody>
      </p:sp>
      <p:grpSp>
        <p:nvGrpSpPr>
          <p:cNvPr id="128" name="Group 56"/>
          <p:cNvGrpSpPr/>
          <p:nvPr/>
        </p:nvGrpSpPr>
        <p:grpSpPr bwMode="auto">
          <a:xfrm>
            <a:off x="6123620" y="5574454"/>
            <a:ext cx="360040" cy="407688"/>
            <a:chOff x="1440" y="1488"/>
            <a:chExt cx="144" cy="144"/>
          </a:xfrm>
        </p:grpSpPr>
        <p:sp>
          <p:nvSpPr>
            <p:cNvPr id="129" name="Oval 57"/>
            <p:cNvSpPr>
              <a:spLocks noChangeArrowheads="1"/>
            </p:cNvSpPr>
            <p:nvPr/>
          </p:nvSpPr>
          <p:spPr bwMode="auto">
            <a:xfrm>
              <a:off x="1440" y="1488"/>
              <a:ext cx="144" cy="144"/>
            </a:xfrm>
            <a:prstGeom prst="ellipse">
              <a:avLst/>
            </a:prstGeom>
            <a:solidFill>
              <a:srgbClr val="FFFFFF"/>
            </a:solidFill>
            <a:ln w="19050">
              <a:solidFill>
                <a:srgbClr val="000000"/>
              </a:solidFill>
              <a:round/>
            </a:ln>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C00000"/>
                </a:solidFill>
                <a:effectLst/>
                <a:uLnTx/>
                <a:uFillTx/>
                <a:latin typeface="Times New Roman" panose="02020603050405020304" pitchFamily="18" charset="0"/>
                <a:ea typeface="楷体_GB2312" pitchFamily="49" charset="-122"/>
                <a:cs typeface="+mn-cs"/>
              </a:endParaRPr>
            </a:p>
          </p:txBody>
        </p:sp>
        <p:graphicFrame>
          <p:nvGraphicFramePr>
            <p:cNvPr id="130" name="Object 58"/>
            <p:cNvGraphicFramePr>
              <a:graphicFrameLocks noChangeAspect="1"/>
            </p:cNvGraphicFramePr>
            <p:nvPr/>
          </p:nvGraphicFramePr>
          <p:xfrm>
            <a:off x="1473" y="1517"/>
            <a:ext cx="76" cy="85"/>
          </p:xfrm>
          <a:graphic>
            <a:graphicData uri="http://schemas.openxmlformats.org/presentationml/2006/ole">
              <mc:AlternateContent xmlns:mc="http://schemas.openxmlformats.org/markup-compatibility/2006">
                <mc:Choice xmlns:v="urn:schemas-microsoft-com:vml" Requires="v">
                  <p:oleObj spid="_x0000_s53272" name="Equation" r:id="rId4" imgW="2743200" imgH="3048000" progId="Equation.DSMT4">
                    <p:embed/>
                  </p:oleObj>
                </mc:Choice>
                <mc:Fallback>
                  <p:oleObj name="Equation" r:id="rId4" imgW="2743200" imgH="3048000" progId="Equation.DSMT4">
                    <p:embed/>
                    <p:pic>
                      <p:nvPicPr>
                        <p:cNvPr id="0" name="Object 58"/>
                        <p:cNvPicPr>
                          <a:picLocks noChangeAspect="1" noChangeArrowheads="1"/>
                        </p:cNvPicPr>
                        <p:nvPr/>
                      </p:nvPicPr>
                      <p:blipFill>
                        <a:blip r:embed="rId5"/>
                        <a:srcRect/>
                        <a:stretch>
                          <a:fillRect/>
                        </a:stretch>
                      </p:blipFill>
                      <p:spPr bwMode="auto">
                        <a:xfrm>
                          <a:off x="1473" y="1517"/>
                          <a:ext cx="76" cy="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53250" name="Picture 2" descr="C:\Users\ADMINI~1\AppData\Local\Temp\ksohtml5032\wps10.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369" y="2873235"/>
            <a:ext cx="3196928" cy="259600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 calcmode="lin" valueType="num">
                                      <p:cBhvr additive="base">
                                        <p:cTn id="7" dur="500" fill="hold"/>
                                        <p:tgtEl>
                                          <p:spTgt spid="74"/>
                                        </p:tgtEl>
                                        <p:attrNameLst>
                                          <p:attrName>ppt_x</p:attrName>
                                        </p:attrNameLst>
                                      </p:cBhvr>
                                      <p:tavLst>
                                        <p:tav tm="0">
                                          <p:val>
                                            <p:strVal val="#ppt_x"/>
                                          </p:val>
                                        </p:tav>
                                        <p:tav tm="100000">
                                          <p:val>
                                            <p:strVal val="#ppt_x"/>
                                          </p:val>
                                        </p:tav>
                                      </p:tavLst>
                                    </p:anim>
                                    <p:anim calcmode="lin" valueType="num">
                                      <p:cBhvr additive="base">
                                        <p:cTn id="8" dur="500" fill="hold"/>
                                        <p:tgtEl>
                                          <p:spTgt spid="7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6"/>
                                        </p:tgtEl>
                                        <p:attrNameLst>
                                          <p:attrName>style.visibility</p:attrName>
                                        </p:attrNameLst>
                                      </p:cBhvr>
                                      <p:to>
                                        <p:strVal val="visible"/>
                                      </p:to>
                                    </p:set>
                                    <p:anim calcmode="lin" valueType="num">
                                      <p:cBhvr additive="base">
                                        <p:cTn id="11" dur="500" fill="hold"/>
                                        <p:tgtEl>
                                          <p:spTgt spid="126"/>
                                        </p:tgtEl>
                                        <p:attrNameLst>
                                          <p:attrName>ppt_x</p:attrName>
                                        </p:attrNameLst>
                                      </p:cBhvr>
                                      <p:tavLst>
                                        <p:tav tm="0">
                                          <p:val>
                                            <p:strVal val="#ppt_x"/>
                                          </p:val>
                                        </p:tav>
                                        <p:tav tm="100000">
                                          <p:val>
                                            <p:strVal val="#ppt_x"/>
                                          </p:val>
                                        </p:tav>
                                      </p:tavLst>
                                    </p:anim>
                                    <p:anim calcmode="lin" valueType="num">
                                      <p:cBhvr additive="base">
                                        <p:cTn id="12" dur="500" fill="hold"/>
                                        <p:tgtEl>
                                          <p:spTgt spid="12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7"/>
                                        </p:tgtEl>
                                        <p:attrNameLst>
                                          <p:attrName>style.visibility</p:attrName>
                                        </p:attrNameLst>
                                      </p:cBhvr>
                                      <p:to>
                                        <p:strVal val="visible"/>
                                      </p:to>
                                    </p:set>
                                    <p:anim calcmode="lin" valueType="num">
                                      <p:cBhvr additive="base">
                                        <p:cTn id="15" dur="500" fill="hold"/>
                                        <p:tgtEl>
                                          <p:spTgt spid="127"/>
                                        </p:tgtEl>
                                        <p:attrNameLst>
                                          <p:attrName>ppt_x</p:attrName>
                                        </p:attrNameLst>
                                      </p:cBhvr>
                                      <p:tavLst>
                                        <p:tav tm="0">
                                          <p:val>
                                            <p:strVal val="#ppt_x"/>
                                          </p:val>
                                        </p:tav>
                                        <p:tav tm="100000">
                                          <p:val>
                                            <p:strVal val="#ppt_x"/>
                                          </p:val>
                                        </p:tav>
                                      </p:tavLst>
                                    </p:anim>
                                    <p:anim calcmode="lin" valueType="num">
                                      <p:cBhvr additive="base">
                                        <p:cTn id="16" dur="500" fill="hold"/>
                                        <p:tgtEl>
                                          <p:spTgt spid="12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8"/>
                                        </p:tgtEl>
                                        <p:attrNameLst>
                                          <p:attrName>style.visibility</p:attrName>
                                        </p:attrNameLst>
                                      </p:cBhvr>
                                      <p:to>
                                        <p:strVal val="visible"/>
                                      </p:to>
                                    </p:set>
                                    <p:anim calcmode="lin" valueType="num">
                                      <p:cBhvr additive="base">
                                        <p:cTn id="19" dur="500" fill="hold"/>
                                        <p:tgtEl>
                                          <p:spTgt spid="128"/>
                                        </p:tgtEl>
                                        <p:attrNameLst>
                                          <p:attrName>ppt_x</p:attrName>
                                        </p:attrNameLst>
                                      </p:cBhvr>
                                      <p:tavLst>
                                        <p:tav tm="0">
                                          <p:val>
                                            <p:strVal val="#ppt_x"/>
                                          </p:val>
                                        </p:tav>
                                        <p:tav tm="100000">
                                          <p:val>
                                            <p:strVal val="#ppt_x"/>
                                          </p:val>
                                        </p:tav>
                                      </p:tavLst>
                                    </p:anim>
                                    <p:anim calcmode="lin" valueType="num">
                                      <p:cBhvr additive="base">
                                        <p:cTn id="20"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12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451277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四</a:t>
            </a: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、毕奥萨伐尔定律的应用</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17" name="矩形 16"/>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78" name="灯片编号占位符 3"/>
          <p:cNvSpPr txBox="1"/>
          <p:nvPr/>
        </p:nvSpPr>
        <p:spPr bwMode="auto">
          <a:xfrm>
            <a:off x="8102600" y="6248400"/>
            <a:ext cx="573088" cy="457200"/>
          </a:xfrm>
          <a:prstGeom prst="rect">
            <a:avLst/>
          </a:prstGeom>
          <a:noFill/>
          <a:ln w="9525">
            <a:noFill/>
            <a:miter lim="800000"/>
          </a:ln>
          <a:effectLst/>
        </p:spPr>
        <p:txBody>
          <a:bodyPr vert="horz" wrap="square" lIns="91440" tIns="45720" rIns="91440" bIns="45720" numCol="1" anchor="t" anchorCtr="0" compatLnSpc="1"/>
          <a:lstStyle>
            <a:defPPr>
              <a:defRPr lang="zh-CN"/>
            </a:defPPr>
            <a:lvl1pPr algn="r" rtl="0" eaLnBrk="0" fontAlgn="base" hangingPunct="0">
              <a:spcBef>
                <a:spcPct val="0"/>
              </a:spcBef>
              <a:spcAft>
                <a:spcPct val="0"/>
              </a:spcAft>
              <a:defRPr kumimoji="1" sz="3600" b="1" kern="1200">
                <a:solidFill>
                  <a:srgbClr val="FF3300"/>
                </a:solidFill>
                <a:latin typeface="Times New Roman" panose="02020603050405020304" pitchFamily="18" charset="0"/>
                <a:ea typeface="楷体_GB2312" pitchFamily="49" charset="-122"/>
                <a:cs typeface="+mn-cs"/>
              </a:defRPr>
            </a:lvl1pPr>
            <a:lvl2pPr marL="742950" indent="-28575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2pPr>
            <a:lvl3pPr marL="1143000" indent="-22860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3pPr>
            <a:lvl4pPr marL="1600200" indent="-22860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4pPr>
            <a:lvl5pPr marL="2057400" indent="-228600" algn="l" rtl="0" eaLnBrk="0" fontAlgn="base"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5pPr>
            <a:lvl6pPr marL="25146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6pPr>
            <a:lvl7pPr marL="29718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7pPr>
            <a:lvl8pPr marL="34290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8pPr>
            <a:lvl9pPr marL="3886200" indent="-228600" algn="l" defTabSz="914400" rtl="0" eaLnBrk="0" fontAlgn="base" latinLnBrk="0" hangingPunct="0">
              <a:spcBef>
                <a:spcPct val="20000"/>
              </a:spcBef>
              <a:spcAft>
                <a:spcPct val="0"/>
              </a:spcAft>
              <a:defRPr kumimoji="1" sz="3600" b="1" kern="1200">
                <a:solidFill>
                  <a:srgbClr val="FF3300"/>
                </a:solidFill>
                <a:latin typeface="Times New Roman" panose="02020603050405020304" pitchFamily="18" charset="0"/>
                <a:ea typeface="楷体_GB2312" pitchFamily="49"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BD9976BC-C8C9-4D62-9C14-B6F8D2E83274}" type="slidenum">
              <a:rPr kumimoji="1" lang="en-US" altLang="zh-CN" sz="2000" b="1" i="0" u="none" strike="noStrike" kern="1200" cap="none" spc="0" normalizeH="0" baseline="0" noProof="0" smtClean="0">
                <a:ln>
                  <a:noFill/>
                </a:ln>
                <a:solidFill>
                  <a:srgbClr val="006600"/>
                </a:solidFill>
                <a:effectLst/>
                <a:uLnTx/>
                <a:uFillTx/>
                <a:latin typeface="Times New Roman" panose="02020603050405020304" pitchFamily="18" charset="0"/>
                <a:ea typeface="宋体" panose="02010600030101010101" pitchFamily="2" charset="-122"/>
                <a:cs typeface="+mn-cs"/>
              </a:rPr>
            </a:fld>
            <a:endParaRPr kumimoji="1" lang="en-US" altLang="zh-CN" sz="2000" b="1" i="0" u="none" strike="noStrike" kern="1200" cap="none" spc="0" normalizeH="0" baseline="0" noProof="0" smtClean="0">
              <a:ln>
                <a:noFill/>
              </a:ln>
              <a:solidFill>
                <a:srgbClr val="006600"/>
              </a:solidFill>
              <a:effectLst/>
              <a:uLnTx/>
              <a:uFillTx/>
              <a:latin typeface="Times New Roman" panose="02020603050405020304" pitchFamily="18" charset="0"/>
              <a:ea typeface="宋体" panose="02010600030101010101" pitchFamily="2" charset="-122"/>
              <a:cs typeface="+mn-cs"/>
            </a:endParaRPr>
          </a:p>
        </p:txBody>
      </p:sp>
      <p:sp>
        <p:nvSpPr>
          <p:cNvPr id="54" name="矩形 53"/>
          <p:cNvSpPr/>
          <p:nvPr/>
        </p:nvSpPr>
        <p:spPr>
          <a:xfrm>
            <a:off x="470137" y="2262518"/>
            <a:ext cx="1656184" cy="49244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600" b="1" i="0" u="none" strike="noStrike" kern="1200" cap="none" spc="0" normalizeH="0" baseline="0" noProof="0" smtClean="0">
                <a:ln>
                  <a:noFill/>
                </a:ln>
                <a:solidFill>
                  <a:srgbClr val="C00000"/>
                </a:solidFill>
                <a:effectLst/>
                <a:uLnTx/>
                <a:uFillTx/>
                <a:latin typeface="Arial" panose="020B0604020202020204" pitchFamily="34" charset="0"/>
                <a:ea typeface="宋体" panose="02010600030101010101" pitchFamily="2" charset="-122"/>
                <a:cs typeface="+mn-cs"/>
              </a:rPr>
              <a:t>课后拓展</a:t>
            </a:r>
            <a:endParaRPr kumimoji="0" lang="zh-CN" altLang="en-US" sz="1800" b="1" i="0" u="none" strike="noStrike" kern="1200" cap="none" spc="0" normalizeH="0" baseline="0" noProof="0">
              <a:ln>
                <a:noFill/>
              </a:ln>
              <a:solidFill>
                <a:srgbClr val="C00000"/>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70137" y="854860"/>
            <a:ext cx="1844306" cy="1294088"/>
          </a:xfrm>
          <a:prstGeom prst="rect">
            <a:avLst/>
          </a:prstGeom>
        </p:spPr>
      </p:pic>
      <p:sp>
        <p:nvSpPr>
          <p:cNvPr id="8" name="Rectangle 15"/>
          <p:cNvSpPr>
            <a:spLocks noChangeArrowheads="1"/>
          </p:cNvSpPr>
          <p:nvPr/>
        </p:nvSpPr>
        <p:spPr bwMode="auto">
          <a:xfrm>
            <a:off x="2766955" y="854860"/>
            <a:ext cx="557189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1" i="0" u="none" strike="noStrike" cap="none" normalizeH="0" baseline="0" smtClean="0">
                <a:ln>
                  <a:noFill/>
                </a:ln>
                <a:solidFill>
                  <a:srgbClr val="002060"/>
                </a:solidFill>
                <a:effectLst/>
                <a:latin typeface="宋体" panose="02010600030101010101" pitchFamily="2" charset="-122"/>
                <a:cs typeface="Times New Roman" panose="02020603050405020304" pitchFamily="18" charset="0"/>
              </a:rPr>
              <a:t>有一无限长通电流的扁平铜片，宽度为</a:t>
            </a:r>
            <a:r>
              <a:rPr kumimoji="0" lang="zh-CN" altLang="zh-CN" sz="2800" b="1" i="1" u="none" strike="noStrike" cap="none" normalizeH="0" baseline="0" smtClean="0">
                <a:ln>
                  <a:noFill/>
                </a:ln>
                <a:solidFill>
                  <a:srgbClr val="002060"/>
                </a:solidFill>
                <a:effectLst/>
                <a:latin typeface="Times New Roman" panose="02020603050405020304" pitchFamily="18" charset="0"/>
                <a:cs typeface="Times New Roman" panose="02020603050405020304" pitchFamily="18" charset="0"/>
              </a:rPr>
              <a:t>a</a:t>
            </a:r>
            <a:r>
              <a:rPr kumimoji="0" lang="zh-CN" altLang="zh-CN" sz="2800" b="1" i="0" u="none" strike="noStrike" cap="none" normalizeH="0" baseline="0" smtClean="0">
                <a:ln>
                  <a:noFill/>
                </a:ln>
                <a:solidFill>
                  <a:srgbClr val="002060"/>
                </a:solidFill>
                <a:effectLst/>
                <a:latin typeface="宋体" panose="02010600030101010101" pitchFamily="2" charset="-122"/>
                <a:cs typeface="Times New Roman" panose="02020603050405020304" pitchFamily="18" charset="0"/>
              </a:rPr>
              <a:t>，厚度不计，电流</a:t>
            </a:r>
            <a:r>
              <a:rPr kumimoji="0" lang="en-US" altLang="zh-CN" sz="2800" b="1" i="0" u="none" strike="noStrike" cap="none" normalizeH="0" baseline="0" smtClean="0">
                <a:ln>
                  <a:noFill/>
                </a:ln>
                <a:solidFill>
                  <a:srgbClr val="002060"/>
                </a:solidFill>
                <a:effectLst/>
                <a:latin typeface="宋体" panose="02010600030101010101" pitchFamily="2" charset="-122"/>
                <a:cs typeface="Times New Roman" panose="02020603050405020304" pitchFamily="18" charset="0"/>
              </a:rPr>
              <a:t> </a:t>
            </a:r>
            <a:r>
              <a:rPr kumimoji="0" lang="zh-CN" altLang="zh-CN" sz="2800" b="1" i="1" u="none" strike="noStrike" cap="none" normalizeH="0" baseline="0" smtClean="0">
                <a:ln>
                  <a:noFill/>
                </a:ln>
                <a:solidFill>
                  <a:srgbClr val="002060"/>
                </a:solidFill>
                <a:effectLst/>
                <a:latin typeface="Times New Roman" panose="02020603050405020304" pitchFamily="18" charset="0"/>
                <a:cs typeface="Times New Roman" panose="02020603050405020304" pitchFamily="18" charset="0"/>
              </a:rPr>
              <a:t>I</a:t>
            </a:r>
            <a:r>
              <a:rPr kumimoji="0" lang="en-US" altLang="zh-CN" sz="2800" b="1" i="1" u="none" strike="noStrike" cap="none" normalizeH="0" baseline="0" smtClean="0">
                <a:ln>
                  <a:noFill/>
                </a:ln>
                <a:solidFill>
                  <a:srgbClr val="002060"/>
                </a:solidFill>
                <a:effectLst/>
                <a:latin typeface="Times New Roman" panose="02020603050405020304" pitchFamily="18" charset="0"/>
                <a:cs typeface="Times New Roman" panose="02020603050405020304" pitchFamily="18" charset="0"/>
              </a:rPr>
              <a:t> </a:t>
            </a:r>
            <a:r>
              <a:rPr kumimoji="0" lang="zh-CN" altLang="zh-CN" sz="2800" b="1" i="0" u="none" strike="noStrike" cap="none" normalizeH="0" baseline="0" smtClean="0">
                <a:ln>
                  <a:noFill/>
                </a:ln>
                <a:solidFill>
                  <a:srgbClr val="002060"/>
                </a:solidFill>
                <a:effectLst/>
                <a:latin typeface="宋体" panose="02010600030101010101" pitchFamily="2" charset="-122"/>
                <a:cs typeface="Times New Roman" panose="02020603050405020304" pitchFamily="18" charset="0"/>
              </a:rPr>
              <a:t>在铜片上均匀分布，在铜片外与铜片共面，离铜片右边缘为</a:t>
            </a:r>
            <a:r>
              <a:rPr kumimoji="0" lang="zh-CN" altLang="zh-CN" sz="2800" b="1" i="1" u="none" strike="noStrike" cap="none" normalizeH="0" baseline="0" smtClean="0">
                <a:ln>
                  <a:noFill/>
                </a:ln>
                <a:solidFill>
                  <a:srgbClr val="002060"/>
                </a:solidFill>
                <a:effectLst/>
                <a:latin typeface="Times New Roman" panose="02020603050405020304" pitchFamily="18" charset="0"/>
                <a:cs typeface="Times New Roman" panose="02020603050405020304" pitchFamily="18" charset="0"/>
              </a:rPr>
              <a:t>b</a:t>
            </a:r>
            <a:r>
              <a:rPr kumimoji="0" lang="zh-CN" altLang="zh-CN" sz="2800" b="1" i="0" u="none" strike="noStrike" cap="none" normalizeH="0" baseline="0" smtClean="0">
                <a:ln>
                  <a:noFill/>
                </a:ln>
                <a:solidFill>
                  <a:srgbClr val="002060"/>
                </a:solidFill>
                <a:effectLst/>
                <a:latin typeface="宋体" panose="02010600030101010101" pitchFamily="2" charset="-122"/>
                <a:cs typeface="Times New Roman" panose="02020603050405020304" pitchFamily="18" charset="0"/>
              </a:rPr>
              <a:t>处的</a:t>
            </a:r>
            <a:r>
              <a:rPr kumimoji="0" lang="zh-CN" altLang="zh-CN" sz="2800" b="1" i="1" u="none" strike="noStrike" cap="none" normalizeH="0" baseline="0" smtClean="0">
                <a:ln>
                  <a:noFill/>
                </a:ln>
                <a:solidFill>
                  <a:srgbClr val="002060"/>
                </a:solidFill>
                <a:effectLst/>
                <a:latin typeface="Times New Roman" panose="02020603050405020304" pitchFamily="18" charset="0"/>
                <a:cs typeface="Times New Roman" panose="02020603050405020304" pitchFamily="18" charset="0"/>
              </a:rPr>
              <a:t>P</a:t>
            </a:r>
            <a:r>
              <a:rPr kumimoji="0" lang="zh-CN" altLang="zh-CN" sz="2800" b="1" i="0" u="none" strike="noStrike" cap="none" normalizeH="0" baseline="0" smtClean="0">
                <a:ln>
                  <a:noFill/>
                </a:ln>
                <a:solidFill>
                  <a:srgbClr val="002060"/>
                </a:solidFill>
                <a:effectLst/>
                <a:latin typeface="宋体" panose="02010600030101010101" pitchFamily="2" charset="-122"/>
                <a:cs typeface="Times New Roman" panose="02020603050405020304" pitchFamily="18" charset="0"/>
              </a:rPr>
              <a:t>点</a:t>
            </a:r>
            <a:r>
              <a:rPr kumimoji="0" lang="zh-CN" altLang="zh-CN" sz="2800" b="1" i="0" u="none" strike="noStrike" cap="none" normalizeH="0" baseline="0" smtClean="0">
                <a:ln>
                  <a:noFill/>
                </a:ln>
                <a:solidFill>
                  <a:srgbClr val="002060"/>
                </a:solidFill>
                <a:effectLst/>
                <a:latin typeface="Times New Roman" panose="02020603050405020304" pitchFamily="18" charset="0"/>
                <a:cs typeface="Times New Roman" panose="02020603050405020304" pitchFamily="18" charset="0"/>
              </a:rPr>
              <a:t>(</a:t>
            </a:r>
            <a:r>
              <a:rPr kumimoji="0" lang="zh-CN" altLang="zh-CN" sz="2800" b="1" i="0" u="none" strike="noStrike" cap="none" normalizeH="0" baseline="0" smtClean="0">
                <a:ln>
                  <a:noFill/>
                </a:ln>
                <a:solidFill>
                  <a:srgbClr val="002060"/>
                </a:solidFill>
                <a:effectLst/>
                <a:latin typeface="宋体" panose="02010600030101010101" pitchFamily="2" charset="-122"/>
                <a:cs typeface="Times New Roman" panose="02020603050405020304" pitchFamily="18" charset="0"/>
              </a:rPr>
              <a:t>如图</a:t>
            </a:r>
            <a:r>
              <a:rPr kumimoji="0" lang="zh-CN" altLang="zh-CN" sz="2800" b="1" i="0" u="none" strike="noStrike" cap="none" normalizeH="0" baseline="0" smtClean="0">
                <a:ln>
                  <a:noFill/>
                </a:ln>
                <a:solidFill>
                  <a:srgbClr val="002060"/>
                </a:solidFill>
                <a:effectLst/>
                <a:latin typeface="Times New Roman" panose="02020603050405020304" pitchFamily="18" charset="0"/>
                <a:cs typeface="Times New Roman" panose="02020603050405020304" pitchFamily="18" charset="0"/>
              </a:rPr>
              <a:t>)</a:t>
            </a:r>
            <a:r>
              <a:rPr kumimoji="0" lang="zh-CN" altLang="zh-CN" sz="2800" b="1" i="0" u="none" strike="noStrike" cap="none" normalizeH="0" baseline="0" smtClean="0">
                <a:ln>
                  <a:noFill/>
                </a:ln>
                <a:solidFill>
                  <a:srgbClr val="002060"/>
                </a:solidFill>
                <a:effectLst/>
                <a:latin typeface="宋体" panose="02010600030101010101" pitchFamily="2" charset="-122"/>
                <a:cs typeface="Times New Roman" panose="02020603050405020304" pitchFamily="18" charset="0"/>
              </a:rPr>
              <a:t>的磁感强度</a:t>
            </a:r>
            <a:r>
              <a:rPr kumimoji="0" lang="zh-CN" altLang="en-US" sz="2800" b="1" i="0" u="none" strike="noStrike" cap="none" normalizeH="0" baseline="0" smtClean="0">
                <a:ln>
                  <a:noFill/>
                </a:ln>
                <a:solidFill>
                  <a:srgbClr val="002060"/>
                </a:solidFill>
                <a:effectLst/>
                <a:latin typeface="宋体" panose="02010600030101010101" pitchFamily="2" charset="-122"/>
                <a:cs typeface="Times New Roman" panose="02020603050405020304" pitchFamily="18" charset="0"/>
              </a:rPr>
              <a:t>的大小</a:t>
            </a:r>
            <a:endParaRPr kumimoji="0" lang="zh-CN" altLang="zh-CN" sz="2800" b="1" i="0" u="none" strike="noStrike" cap="none" normalizeH="0" baseline="0" smtClean="0">
              <a:ln>
                <a:noFill/>
              </a:ln>
              <a:solidFill>
                <a:srgbClr val="002060"/>
              </a:solidFill>
              <a:effectLst/>
              <a:latin typeface="Times New Roman" panose="02020603050405020304" pitchFamily="18" charset="0"/>
              <a:cs typeface="Times New Roman" panose="02020603050405020304" pitchFamily="18" charset="0"/>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455" y="3186146"/>
            <a:ext cx="1610906" cy="2148948"/>
          </a:xfrm>
          <a:prstGeom prst="rect">
            <a:avLst/>
          </a:prstGeom>
        </p:spPr>
      </p:pic>
      <p:sp>
        <p:nvSpPr>
          <p:cNvPr id="35" name="矩形 34"/>
          <p:cNvSpPr/>
          <p:nvPr/>
        </p:nvSpPr>
        <p:spPr>
          <a:xfrm>
            <a:off x="486539" y="5494427"/>
            <a:ext cx="1656184" cy="492443"/>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600" b="1" i="0" u="none" strike="noStrike" kern="1200" cap="none" spc="0" normalizeH="0" baseline="0" noProof="0" smtClean="0">
                <a:ln>
                  <a:noFill/>
                </a:ln>
                <a:solidFill>
                  <a:srgbClr val="002060"/>
                </a:solidFill>
                <a:effectLst/>
                <a:uLnTx/>
                <a:uFillTx/>
                <a:latin typeface="Arial" panose="020B0604020202020204" pitchFamily="34" charset="0"/>
                <a:ea typeface="宋体" panose="02010600030101010101" pitchFamily="2" charset="-122"/>
                <a:cs typeface="+mn-cs"/>
              </a:rPr>
              <a:t>懵了吗？</a:t>
            </a:r>
            <a:endParaRPr kumimoji="0" lang="zh-CN" altLang="en-US" sz="1800" b="1" i="0" u="none" strike="noStrike" kern="1200" cap="none" spc="0" normalizeH="0" baseline="0" noProof="0">
              <a:ln>
                <a:noFill/>
              </a:ln>
              <a:solidFill>
                <a:srgbClr val="002060"/>
              </a:solidFill>
              <a:effectLst/>
              <a:uLnTx/>
              <a:uFillTx/>
              <a:latin typeface="Arial" panose="020B0604020202020204" pitchFamily="34" charset="0"/>
              <a:ea typeface="宋体" panose="02010600030101010101" pitchFamily="2" charset="-122"/>
              <a:cs typeface="+mn-cs"/>
            </a:endParaRPr>
          </a:p>
        </p:txBody>
      </p:sp>
      <p:pic>
        <p:nvPicPr>
          <p:cNvPr id="50194" name="Picture 18" descr="C:\Users\ADMINI~1\AppData\Local\Temp\ksohtml5032\wps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0471" y="3315483"/>
            <a:ext cx="2807767" cy="2178944"/>
          </a:xfrm>
          <a:prstGeom prst="rect">
            <a:avLst/>
          </a:prstGeom>
          <a:noFill/>
          <a:extLst>
            <a:ext uri="{909E8E84-426E-40DD-AFC4-6F175D3DCCD1}">
              <a14:hiddenFill xmlns:a14="http://schemas.microsoft.com/office/drawing/2010/main">
                <a:solidFill>
                  <a:srgbClr val="FFFFFF"/>
                </a:solidFill>
              </a14:hiddenFill>
            </a:ext>
          </a:extLst>
        </p:spPr>
      </p:pic>
      <p:pic>
        <p:nvPicPr>
          <p:cNvPr id="50196" name="Picture 20" descr="C:\Users\ADMINI~1\AppData\Local\Temp\ksohtml5032\wps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85427" y="2882970"/>
            <a:ext cx="1549379" cy="1028349"/>
          </a:xfrm>
          <a:prstGeom prst="rect">
            <a:avLst/>
          </a:prstGeom>
          <a:noFill/>
          <a:extLst>
            <a:ext uri="{909E8E84-426E-40DD-AFC4-6F175D3DCCD1}">
              <a14:hiddenFill xmlns:a14="http://schemas.microsoft.com/office/drawing/2010/main">
                <a:solidFill>
                  <a:srgbClr val="FFFFFF"/>
                </a:solidFill>
              </a14:hiddenFill>
            </a:ext>
          </a:extLst>
        </p:spPr>
      </p:pic>
      <p:pic>
        <p:nvPicPr>
          <p:cNvPr id="50198" name="Picture 22" descr="C:\Users\ADMINI~1\AppData\Local\Temp\ksohtml5032\wps7.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617" y="4196988"/>
            <a:ext cx="1917585" cy="987847"/>
          </a:xfrm>
          <a:prstGeom prst="rect">
            <a:avLst/>
          </a:prstGeom>
          <a:noFill/>
          <a:extLst>
            <a:ext uri="{909E8E84-426E-40DD-AFC4-6F175D3DCCD1}">
              <a14:hiddenFill xmlns:a14="http://schemas.microsoft.com/office/drawing/2010/main">
                <a:solidFill>
                  <a:srgbClr val="FFFFFF"/>
                </a:solidFill>
              </a14:hiddenFill>
            </a:ext>
          </a:extLst>
        </p:spPr>
      </p:pic>
      <p:pic>
        <p:nvPicPr>
          <p:cNvPr id="50200" name="Picture 24" descr="C:\Users\ADMINI~1\AppData\Local\Temp\ksohtml5032\wps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617" y="5269919"/>
            <a:ext cx="1836615" cy="941458"/>
          </a:xfrm>
          <a:prstGeom prst="rect">
            <a:avLst/>
          </a:prstGeom>
          <a:noFill/>
          <a:extLst>
            <a:ext uri="{909E8E84-426E-40DD-AFC4-6F175D3DCCD1}">
              <a14:hiddenFill xmlns:a14="http://schemas.microsoft.com/office/drawing/2010/main">
                <a:solidFill>
                  <a:srgbClr val="FFFFFF"/>
                </a:solidFill>
              </a14:hiddenFill>
            </a:ext>
          </a:extLst>
        </p:spPr>
      </p:pic>
      <p:pic>
        <p:nvPicPr>
          <p:cNvPr id="50202" name="Picture 26" descr="C:\Users\ADMINI~1\AppData\Local\Temp\ksohtml5032\wps9.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0404" y="2931117"/>
            <a:ext cx="1593596" cy="1062397"/>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4700624" y="3166593"/>
            <a:ext cx="684803" cy="523220"/>
          </a:xfrm>
          <a:prstGeom prst="rect">
            <a:avLst/>
          </a:prstGeom>
        </p:spPr>
        <p:txBody>
          <a:bodyPr wrap="none">
            <a:spAutoFit/>
          </a:bodyPr>
          <a:lstStyle/>
          <a:p>
            <a:pPr algn="just">
              <a:spcBef>
                <a:spcPts val="0"/>
              </a:spcBef>
              <a:spcAft>
                <a:spcPts val="0"/>
              </a:spcAft>
            </a:pPr>
            <a:r>
              <a:rPr lang="en-US" altLang="zh-CN" sz="2800" b="1" kern="100">
                <a:latin typeface="Times New Roman" panose="02020603050405020304" pitchFamily="18" charset="0"/>
              </a:rPr>
              <a:t>(A)</a:t>
            </a:r>
            <a:endParaRPr lang="en-US" altLang="zh-CN" sz="2800" kern="100">
              <a:effectLst/>
              <a:latin typeface="Times New Roman" panose="02020603050405020304" pitchFamily="18" charset="0"/>
            </a:endParaRPr>
          </a:p>
        </p:txBody>
      </p:sp>
      <p:sp>
        <p:nvSpPr>
          <p:cNvPr id="41" name="矩形 40"/>
          <p:cNvSpPr/>
          <p:nvPr/>
        </p:nvSpPr>
        <p:spPr>
          <a:xfrm>
            <a:off x="6952024" y="3156150"/>
            <a:ext cx="684803" cy="523220"/>
          </a:xfrm>
          <a:prstGeom prst="rect">
            <a:avLst/>
          </a:prstGeom>
        </p:spPr>
        <p:txBody>
          <a:bodyPr wrap="none">
            <a:spAutoFit/>
          </a:bodyPr>
          <a:lstStyle/>
          <a:p>
            <a:pPr algn="just">
              <a:spcBef>
                <a:spcPts val="0"/>
              </a:spcBef>
              <a:spcAft>
                <a:spcPts val="0"/>
              </a:spcAft>
            </a:pPr>
            <a:r>
              <a:rPr lang="en-US" altLang="zh-CN" sz="2800" b="1" kern="100" smtClean="0">
                <a:latin typeface="Times New Roman" panose="02020603050405020304" pitchFamily="18" charset="0"/>
              </a:rPr>
              <a:t>(B)</a:t>
            </a:r>
            <a:endParaRPr lang="en-US" altLang="zh-CN" sz="2800" kern="100">
              <a:effectLst/>
              <a:latin typeface="Times New Roman" panose="02020603050405020304" pitchFamily="18" charset="0"/>
            </a:endParaRPr>
          </a:p>
        </p:txBody>
      </p:sp>
      <p:sp>
        <p:nvSpPr>
          <p:cNvPr id="42" name="矩形 41"/>
          <p:cNvSpPr/>
          <p:nvPr/>
        </p:nvSpPr>
        <p:spPr>
          <a:xfrm>
            <a:off x="5744814" y="4450990"/>
            <a:ext cx="684803" cy="523220"/>
          </a:xfrm>
          <a:prstGeom prst="rect">
            <a:avLst/>
          </a:prstGeom>
        </p:spPr>
        <p:txBody>
          <a:bodyPr wrap="none">
            <a:spAutoFit/>
          </a:bodyPr>
          <a:lstStyle/>
          <a:p>
            <a:pPr algn="just">
              <a:spcBef>
                <a:spcPts val="0"/>
              </a:spcBef>
              <a:spcAft>
                <a:spcPts val="0"/>
              </a:spcAft>
            </a:pPr>
            <a:r>
              <a:rPr lang="en-US" altLang="zh-CN" sz="2800" b="1" kern="100" smtClean="0">
                <a:latin typeface="Times New Roman" panose="02020603050405020304" pitchFamily="18" charset="0"/>
              </a:rPr>
              <a:t>(C)</a:t>
            </a:r>
            <a:endParaRPr lang="en-US" altLang="zh-CN" sz="2800" kern="100">
              <a:effectLst/>
              <a:latin typeface="Times New Roman" panose="02020603050405020304" pitchFamily="18" charset="0"/>
            </a:endParaRPr>
          </a:p>
        </p:txBody>
      </p:sp>
      <p:sp>
        <p:nvSpPr>
          <p:cNvPr id="43" name="矩形 42"/>
          <p:cNvSpPr/>
          <p:nvPr/>
        </p:nvSpPr>
        <p:spPr>
          <a:xfrm>
            <a:off x="5744813" y="5516810"/>
            <a:ext cx="684803" cy="523220"/>
          </a:xfrm>
          <a:prstGeom prst="rect">
            <a:avLst/>
          </a:prstGeom>
        </p:spPr>
        <p:txBody>
          <a:bodyPr wrap="none">
            <a:spAutoFit/>
          </a:bodyPr>
          <a:lstStyle/>
          <a:p>
            <a:pPr algn="just">
              <a:spcBef>
                <a:spcPts val="0"/>
              </a:spcBef>
              <a:spcAft>
                <a:spcPts val="0"/>
              </a:spcAft>
            </a:pPr>
            <a:r>
              <a:rPr lang="en-US" altLang="zh-CN" sz="2800" b="1" kern="100" smtClean="0">
                <a:latin typeface="Times New Roman" panose="02020603050405020304" pitchFamily="18" charset="0"/>
              </a:rPr>
              <a:t>(D)</a:t>
            </a:r>
            <a:endParaRPr lang="en-US" altLang="zh-CN" sz="2800" kern="100">
              <a:effectLst/>
              <a:latin typeface="Times New Roman" panose="02020603050405020304" pitchFamily="18" charset="0"/>
            </a:endParaRPr>
          </a:p>
        </p:txBody>
      </p:sp>
      <p:sp>
        <p:nvSpPr>
          <p:cNvPr id="44" name="矩形 43"/>
          <p:cNvSpPr/>
          <p:nvPr/>
        </p:nvSpPr>
        <p:spPr>
          <a:xfrm>
            <a:off x="3233518" y="5840549"/>
            <a:ext cx="1656184" cy="492443"/>
          </a:xfrm>
          <a:prstGeom prst="rect">
            <a:avLst/>
          </a:prstGeom>
        </p:spPr>
        <p:txBody>
          <a:bodyPr wrap="square">
            <a:spAutoFit/>
          </a:bodyPr>
          <a:lstStyle/>
          <a:p>
            <a:r>
              <a:rPr lang="zh-CN" altLang="en-US" sz="2600" b="1" smtClean="0">
                <a:solidFill>
                  <a:srgbClr val="002060"/>
                </a:solidFill>
              </a:rPr>
              <a:t>答案：</a:t>
            </a:r>
            <a:r>
              <a:rPr lang="en-US" altLang="zh-CN" sz="2600" b="1" smtClean="0">
                <a:solidFill>
                  <a:srgbClr val="002060"/>
                </a:solidFill>
              </a:rPr>
              <a:t>C</a:t>
            </a:r>
            <a:endParaRPr lang="zh-CN" altLang="en-US" b="1">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wheel(1)">
                                      <p:cBhvr>
                                        <p:cTn id="10" dur="20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anim calcmode="lin" valueType="num">
                                      <p:cBhvr additive="base">
                                        <p:cTn id="15" dur="500" fill="hold"/>
                                        <p:tgtEl>
                                          <p:spTgt spid="44"/>
                                        </p:tgtEl>
                                        <p:attrNameLst>
                                          <p:attrName>ppt_x</p:attrName>
                                        </p:attrNameLst>
                                      </p:cBhvr>
                                      <p:tavLst>
                                        <p:tav tm="0">
                                          <p:val>
                                            <p:strVal val="#ppt_x"/>
                                          </p:val>
                                        </p:tav>
                                        <p:tav tm="100000">
                                          <p:val>
                                            <p:strVal val="#ppt_x"/>
                                          </p:val>
                                        </p:tav>
                                      </p:tavLst>
                                    </p:anim>
                                    <p:anim calcmode="lin" valueType="num">
                                      <p:cBhvr additive="base">
                                        <p:cTn id="1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26669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a:solidFill>
                  <a:srgbClr val="002060"/>
                </a:solidFill>
                <a:ea typeface="宋体" panose="02010600030101010101" pitchFamily="2" charset="-122"/>
              </a:rPr>
              <a:t>总</a:t>
            </a:r>
            <a:r>
              <a:rPr kumimoji="0" lang="zh-CN" altLang="en-US" sz="2800" smtClean="0">
                <a:solidFill>
                  <a:srgbClr val="002060"/>
                </a:solidFill>
                <a:ea typeface="宋体" panose="02010600030101010101" pitchFamily="2" charset="-122"/>
              </a:rPr>
              <a:t>结：</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9" name="矩形 48"/>
          <p:cNvSpPr>
            <a:spLocks noChangeArrowheads="1"/>
          </p:cNvSpPr>
          <p:nvPr/>
        </p:nvSpPr>
        <p:spPr bwMode="auto">
          <a:xfrm>
            <a:off x="1163355" y="636801"/>
            <a:ext cx="5603605" cy="97536"/>
          </a:xfrm>
          <a:prstGeom prst="rect">
            <a:avLst/>
          </a:prstGeom>
          <a:gradFill rotWithShape="1">
            <a:gsLst>
              <a:gs pos="0">
                <a:srgbClr val="43B4C7"/>
              </a:gs>
              <a:gs pos="100000">
                <a:schemeClr val="bg1">
                  <a:alpha val="46001"/>
                </a:schemeClr>
              </a:gs>
            </a:gsLst>
            <a:lin ang="0" scaled="1"/>
          </a:gradFill>
          <a:ln w="6350" algn="ctr">
            <a:noFill/>
            <a:miter lim="800000"/>
          </a:ln>
          <a:effectLst/>
        </p:spPr>
        <p:txBody>
          <a:bodyPr rot="10800000" lIns="91395" tIns="45697" rIns="91395" bIns="45697"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Arial" panose="020B0604020202020204" pitchFamily="34" charset="0"/>
              <a:ea typeface="FZHei-B01S" panose="02010601030101010101" pitchFamily="2" charset="-122"/>
              <a:cs typeface="+mn-cs"/>
              <a:sym typeface="FZHei-B01S" panose="02010601030101010101" pitchFamily="2" charset="-122"/>
            </a:endParaRPr>
          </a:p>
        </p:txBody>
      </p:sp>
      <p:sp>
        <p:nvSpPr>
          <p:cNvPr id="47" name="Text Box 6"/>
          <p:cNvSpPr txBox="1">
            <a:spLocks noChangeArrowheads="1"/>
          </p:cNvSpPr>
          <p:nvPr/>
        </p:nvSpPr>
        <p:spPr bwMode="auto">
          <a:xfrm>
            <a:off x="805318" y="692696"/>
            <a:ext cx="27093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smtClean="0">
                <a:solidFill>
                  <a:srgbClr val="002060"/>
                </a:solidFill>
                <a:ea typeface="宋体" panose="02010600030101010101" pitchFamily="2" charset="-122"/>
              </a:rPr>
              <a:t>一、</a:t>
            </a:r>
            <a:r>
              <a:rPr kumimoji="0" lang="zh-CN" altLang="en-US" sz="2800" b="1" i="0" u="none" strike="noStrike" kern="1200" cap="none" spc="0" normalizeH="0" baseline="0" noProof="0" smtClean="0">
                <a:ln>
                  <a:noFill/>
                </a:ln>
                <a:solidFill>
                  <a:srgbClr val="002060"/>
                </a:solidFill>
                <a:effectLst/>
                <a:uLnTx/>
                <a:uFillTx/>
                <a:ea typeface="宋体" panose="02010600030101010101" pitchFamily="2" charset="-122"/>
              </a:rPr>
              <a:t>基本磁现象</a:t>
            </a:r>
            <a:endParaRPr kumimoji="0" lang="zh-CN" altLang="en-US" sz="2800" b="1" i="0" u="none" strike="noStrike" kern="1200" cap="none" spc="0" normalizeH="0" baseline="0" noProof="0" smtClean="0">
              <a:ln>
                <a:noFill/>
              </a:ln>
              <a:solidFill>
                <a:srgbClr val="002060"/>
              </a:solidFill>
              <a:effectLst/>
              <a:uLnTx/>
              <a:uFillTx/>
              <a:ea typeface="宋体" panose="02010600030101010101" pitchFamily="2" charset="-122"/>
            </a:endParaRPr>
          </a:p>
        </p:txBody>
      </p:sp>
      <p:sp>
        <p:nvSpPr>
          <p:cNvPr id="51" name="Text Box 6"/>
          <p:cNvSpPr txBox="1">
            <a:spLocks noChangeArrowheads="1"/>
          </p:cNvSpPr>
          <p:nvPr/>
        </p:nvSpPr>
        <p:spPr bwMode="auto">
          <a:xfrm>
            <a:off x="777226" y="1822347"/>
            <a:ext cx="379142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noProof="0">
                <a:solidFill>
                  <a:srgbClr val="002060"/>
                </a:solidFill>
                <a:ea typeface="宋体" panose="02010600030101010101" pitchFamily="2" charset="-122"/>
              </a:rPr>
              <a:t>二</a:t>
            </a:r>
            <a:r>
              <a:rPr kumimoji="0" lang="zh-CN" altLang="en-US" sz="2800" b="1" i="0" u="none" strike="noStrike" kern="1200" cap="none" spc="0" normalizeH="0" baseline="0" noProof="0" smtClean="0">
                <a:ln>
                  <a:noFill/>
                </a:ln>
                <a:solidFill>
                  <a:srgbClr val="002060"/>
                </a:solidFill>
                <a:effectLst/>
                <a:uLnTx/>
                <a:uFillTx/>
                <a:ea typeface="宋体" panose="02010600030101010101" pitchFamily="2" charset="-122"/>
              </a:rPr>
              <a:t>、磁场与磁感应强度</a:t>
            </a:r>
            <a:endParaRPr kumimoji="0" lang="zh-CN" altLang="en-US" sz="2800" b="1" i="0" u="none" strike="noStrike" kern="1200" cap="none" spc="0" normalizeH="0" baseline="0" noProof="0" smtClean="0">
              <a:ln>
                <a:noFill/>
              </a:ln>
              <a:solidFill>
                <a:srgbClr val="002060"/>
              </a:solidFill>
              <a:effectLst/>
              <a:uLnTx/>
              <a:uFillTx/>
              <a:ea typeface="宋体" panose="02010600030101010101" pitchFamily="2" charset="-122"/>
            </a:endParaRPr>
          </a:p>
        </p:txBody>
      </p:sp>
      <p:sp>
        <p:nvSpPr>
          <p:cNvPr id="54" name="Text Box 6"/>
          <p:cNvSpPr txBox="1">
            <a:spLocks noChangeArrowheads="1"/>
          </p:cNvSpPr>
          <p:nvPr/>
        </p:nvSpPr>
        <p:spPr bwMode="auto">
          <a:xfrm>
            <a:off x="861308" y="4502656"/>
            <a:ext cx="343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a:ln>
                  <a:noFill/>
                </a:ln>
                <a:solidFill>
                  <a:srgbClr val="002060"/>
                </a:solidFill>
                <a:effectLst/>
                <a:uLnTx/>
                <a:uFillTx/>
                <a:latin typeface="Times New Roman" panose="02020603050405020304" pitchFamily="18" charset="0"/>
                <a:ea typeface="宋体" panose="02010600030101010101" pitchFamily="2" charset="-122"/>
                <a:cs typeface="+mn-cs"/>
              </a:rPr>
              <a:t>三</a:t>
            </a: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、毕奥萨伐尔定律</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 name="灯片编号占位符 2"/>
          <p:cNvSpPr>
            <a:spLocks noGrp="1"/>
          </p:cNvSpPr>
          <p:nvPr>
            <p:ph type="sldNum" sz="quarter" idx="12"/>
          </p:nvPr>
        </p:nvSpPr>
        <p:spPr>
          <a:noFill/>
          <a:ln w="9525">
            <a:noFill/>
            <a:miter lim="800000"/>
          </a:ln>
          <a:effectLst/>
        </p:spPr>
        <p:txBody>
          <a:bodyPr vert="horz" wrap="square" lIns="91440" tIns="45720" rIns="91440" bIns="45720" numCol="1" anchor="t" anchorCtr="0" compatLnSpc="1">
            <a:normAutofit fontScale="85000" lnSpcReduction="20000"/>
          </a:bodyPr>
          <a:lstStyle/>
          <a:p>
            <a:pPr eaLnBrk="1" hangingPunct="1"/>
            <a:fld id="{9A0DB2DC-4C9A-4742-B13C-FB6460FD3503}" type="slidenum">
              <a:rPr kumimoji="1" lang="en-US" altLang="zh-CN" sz="2000" b="1">
                <a:solidFill>
                  <a:srgbClr val="006600"/>
                </a:solidFill>
                <a:latin typeface="Times New Roman" panose="02020603050405020304" pitchFamily="18" charset="0"/>
                <a:ea typeface="宋体" panose="02010600030101010101" pitchFamily="2" charset="-122"/>
              </a:rPr>
            </a:fld>
            <a:endParaRPr kumimoji="1" lang="en-US" altLang="zh-CN" sz="2000" b="1" dirty="0">
              <a:solidFill>
                <a:srgbClr val="006600"/>
              </a:solidFill>
              <a:latin typeface="Times New Roman" panose="02020603050405020304" pitchFamily="18" charset="0"/>
              <a:ea typeface="宋体" panose="02010600030101010101" pitchFamily="2" charset="-122"/>
            </a:endParaRPr>
          </a:p>
        </p:txBody>
      </p:sp>
      <p:sp>
        <p:nvSpPr>
          <p:cNvPr id="15" name="Rectangle 62"/>
          <p:cNvSpPr/>
          <p:nvPr/>
        </p:nvSpPr>
        <p:spPr>
          <a:xfrm>
            <a:off x="1835696" y="1215916"/>
            <a:ext cx="6186502" cy="523220"/>
          </a:xfrm>
          <a:prstGeom prst="rect">
            <a:avLst/>
          </a:prstGeom>
          <a:noFill/>
          <a:ln w="9525">
            <a:no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smtClean="0">
                <a:solidFill>
                  <a:srgbClr val="7030A0"/>
                </a:solidFill>
                <a:latin typeface="楷体_GB2312" pitchFamily="49" charset="-122"/>
                <a:ea typeface="楷体_GB2312" pitchFamily="49" charset="-122"/>
              </a:rPr>
              <a:t>一切磁</a:t>
            </a:r>
            <a:r>
              <a:rPr kumimoji="1" lang="zh-CN" altLang="en-US" sz="2800" b="1">
                <a:solidFill>
                  <a:srgbClr val="7030A0"/>
                </a:solidFill>
                <a:latin typeface="楷体_GB2312" pitchFamily="49" charset="-122"/>
                <a:ea typeface="楷体_GB2312" pitchFamily="49" charset="-122"/>
              </a:rPr>
              <a:t>现</a:t>
            </a:r>
            <a:r>
              <a:rPr kumimoji="1" lang="zh-CN" altLang="en-US" sz="2800" b="1" smtClean="0">
                <a:solidFill>
                  <a:srgbClr val="7030A0"/>
                </a:solidFill>
                <a:latin typeface="楷体_GB2312" pitchFamily="49" charset="-122"/>
                <a:ea typeface="楷体_GB2312" pitchFamily="49" charset="-122"/>
              </a:rPr>
              <a:t>象的根源是电流（运动电荷）</a:t>
            </a:r>
            <a:endParaRPr kumimoji="1" lang="zh-CN" altLang="en-US" sz="2800" b="1" i="0" u="none" strike="noStrike" kern="1200" cap="none" spc="0" normalizeH="0" baseline="0" noProof="0" dirty="0">
              <a:ln>
                <a:noFill/>
              </a:ln>
              <a:solidFill>
                <a:srgbClr val="7030A0"/>
              </a:solidFill>
              <a:effectLst/>
              <a:uLnTx/>
              <a:uFillTx/>
              <a:latin typeface="楷体_GB2312" pitchFamily="49" charset="-122"/>
              <a:ea typeface="楷体_GB2312" pitchFamily="49" charset="-122"/>
            </a:endParaRPr>
          </a:p>
        </p:txBody>
      </p:sp>
      <p:sp>
        <p:nvSpPr>
          <p:cNvPr id="16" name="Text Box 4"/>
          <p:cNvSpPr txBox="1">
            <a:spLocks noChangeArrowheads="1"/>
          </p:cNvSpPr>
          <p:nvPr/>
        </p:nvSpPr>
        <p:spPr bwMode="auto">
          <a:xfrm>
            <a:off x="1259632" y="2460041"/>
            <a:ext cx="6934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R="0" lvl="0" defTabSz="914400" eaLnBrk="0" fontAlgn="auto" latinLnBrk="0" hangingPunct="0">
              <a:lnSpc>
                <a:spcPct val="100000"/>
              </a:lnSpc>
              <a:spcBef>
                <a:spcPct val="50000"/>
              </a:spcBef>
              <a:spcAft>
                <a:spcPts val="0"/>
              </a:spcAft>
              <a:buClrTx/>
              <a:buSzTx/>
              <a:defRPr/>
            </a:pPr>
            <a:r>
              <a:rPr kumimoji="1" lang="en-US" altLang="zh-CN" sz="28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rPr>
              <a:t>1.</a:t>
            </a:r>
            <a:r>
              <a:rPr kumimoji="1" lang="zh-CN" altLang="en-US" sz="28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rPr>
              <a:t>磁场：</a:t>
            </a:r>
            <a:endParaRPr kumimoji="1" lang="zh-CN" altLang="en-US" sz="2800" b="1" i="0" u="none" strike="noStrike" kern="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endParaRPr>
          </a:p>
        </p:txBody>
      </p:sp>
      <p:grpSp>
        <p:nvGrpSpPr>
          <p:cNvPr id="17" name="Group 5"/>
          <p:cNvGrpSpPr/>
          <p:nvPr/>
        </p:nvGrpSpPr>
        <p:grpSpPr bwMode="auto">
          <a:xfrm>
            <a:off x="2774750" y="2417803"/>
            <a:ext cx="4461170" cy="831121"/>
            <a:chOff x="748" y="2614"/>
            <a:chExt cx="2943" cy="571"/>
          </a:xfrm>
        </p:grpSpPr>
        <p:sp>
          <p:nvSpPr>
            <p:cNvPr id="18" name="Text Box 6"/>
            <p:cNvSpPr txBox="1">
              <a:spLocks noChangeArrowheads="1"/>
            </p:cNvSpPr>
            <p:nvPr/>
          </p:nvSpPr>
          <p:spPr bwMode="auto">
            <a:xfrm>
              <a:off x="748" y="2614"/>
              <a:ext cx="636" cy="571"/>
            </a:xfrm>
            <a:prstGeom prst="rect">
              <a:avLst/>
            </a:prstGeom>
            <a:noFill/>
            <a:ln w="38100">
              <a:solidFill>
                <a:srgbClr val="FF33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运动</a:t>
              </a:r>
              <a:endPar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电荷</a:t>
              </a:r>
              <a:endPar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 name="Line 7"/>
            <p:cNvSpPr>
              <a:spLocks noChangeShapeType="1"/>
            </p:cNvSpPr>
            <p:nvPr/>
          </p:nvSpPr>
          <p:spPr bwMode="auto">
            <a:xfrm flipV="1">
              <a:off x="1429" y="2750"/>
              <a:ext cx="408" cy="0"/>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0" name="Text Box 8"/>
            <p:cNvSpPr txBox="1">
              <a:spLocks noChangeArrowheads="1"/>
            </p:cNvSpPr>
            <p:nvPr/>
          </p:nvSpPr>
          <p:spPr bwMode="auto">
            <a:xfrm>
              <a:off x="1882" y="2729"/>
              <a:ext cx="726" cy="312"/>
            </a:xfrm>
            <a:prstGeom prst="rect">
              <a:avLst/>
            </a:prstGeom>
            <a:noFill/>
            <a:ln w="38100">
              <a:solidFill>
                <a:srgbClr val="3333CC"/>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磁场</a:t>
              </a:r>
              <a:endPar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 name="Line 9"/>
            <p:cNvSpPr>
              <a:spLocks noChangeShapeType="1"/>
            </p:cNvSpPr>
            <p:nvPr/>
          </p:nvSpPr>
          <p:spPr bwMode="auto">
            <a:xfrm>
              <a:off x="2653" y="2750"/>
              <a:ext cx="445" cy="0"/>
            </a:xfrm>
            <a:prstGeom prst="line">
              <a:avLst/>
            </a:prstGeom>
            <a:noFill/>
            <a:ln w="38100">
              <a:solidFill>
                <a:srgbClr val="3333CC"/>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2" name="Text Box 10"/>
            <p:cNvSpPr txBox="1">
              <a:spLocks noChangeArrowheads="1"/>
            </p:cNvSpPr>
            <p:nvPr/>
          </p:nvSpPr>
          <p:spPr bwMode="auto">
            <a:xfrm>
              <a:off x="3098" y="2614"/>
              <a:ext cx="593" cy="571"/>
            </a:xfrm>
            <a:prstGeom prst="rect">
              <a:avLst/>
            </a:prstGeom>
            <a:noFill/>
            <a:ln w="38100">
              <a:solidFill>
                <a:srgbClr val="FF33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运动</a:t>
              </a:r>
              <a:endPar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rPr>
                <a:t>电荷</a:t>
              </a:r>
              <a:endParaRPr kumimoji="1" lang="zh-CN" altLang="en-US" sz="2400" b="1" i="0" u="none" strike="noStrike" kern="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3" name="Line 11"/>
            <p:cNvSpPr>
              <a:spLocks noChangeShapeType="1"/>
            </p:cNvSpPr>
            <p:nvPr/>
          </p:nvSpPr>
          <p:spPr bwMode="auto">
            <a:xfrm flipH="1">
              <a:off x="2608" y="2976"/>
              <a:ext cx="490" cy="11"/>
            </a:xfrm>
            <a:prstGeom prst="line">
              <a:avLst/>
            </a:prstGeom>
            <a:noFill/>
            <a:ln w="38100">
              <a:solidFill>
                <a:srgbClr val="FF3300"/>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4" name="Line 12"/>
            <p:cNvSpPr>
              <a:spLocks noChangeShapeType="1"/>
            </p:cNvSpPr>
            <p:nvPr/>
          </p:nvSpPr>
          <p:spPr bwMode="auto">
            <a:xfrm flipH="1">
              <a:off x="1429" y="2976"/>
              <a:ext cx="408" cy="0"/>
            </a:xfrm>
            <a:prstGeom prst="line">
              <a:avLst/>
            </a:prstGeom>
            <a:noFill/>
            <a:ln w="38100">
              <a:solidFill>
                <a:srgbClr val="3333CC"/>
              </a:solidFill>
              <a:rou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pSp>
      <p:sp>
        <p:nvSpPr>
          <p:cNvPr id="25" name="Text Box 4"/>
          <p:cNvSpPr txBox="1">
            <a:spLocks noChangeArrowheads="1"/>
          </p:cNvSpPr>
          <p:nvPr/>
        </p:nvSpPr>
        <p:spPr bwMode="auto">
          <a:xfrm>
            <a:off x="1259138" y="3449032"/>
            <a:ext cx="6934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R="0" lvl="0" defTabSz="914400" eaLnBrk="0" fontAlgn="auto" latinLnBrk="0" hangingPunct="0">
              <a:lnSpc>
                <a:spcPct val="100000"/>
              </a:lnSpc>
              <a:spcBef>
                <a:spcPct val="50000"/>
              </a:spcBef>
              <a:spcAft>
                <a:spcPts val="0"/>
              </a:spcAft>
              <a:buClrTx/>
              <a:buSzTx/>
              <a:defRPr/>
            </a:pPr>
            <a:r>
              <a:rPr kumimoji="1" lang="en-US" altLang="zh-CN" sz="28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rPr>
              <a:t>2.</a:t>
            </a:r>
            <a:r>
              <a:rPr kumimoji="1" lang="zh-CN" altLang="en-US" sz="2800" b="1" i="0" u="none" strike="noStrike" kern="0" cap="none" spc="0" normalizeH="0" baseline="0" noProof="0" smtClean="0">
                <a:ln>
                  <a:noFill/>
                </a:ln>
                <a:solidFill>
                  <a:srgbClr val="000000"/>
                </a:solidFill>
                <a:effectLst/>
                <a:uLnTx/>
                <a:uFillTx/>
                <a:latin typeface="楷体_GB2312" pitchFamily="49" charset="-122"/>
                <a:ea typeface="楷体_GB2312" pitchFamily="49" charset="-122"/>
              </a:rPr>
              <a:t>磁感应强度：</a:t>
            </a:r>
            <a:endParaRPr kumimoji="1" lang="zh-CN" altLang="en-US" sz="2800" b="1" i="0" u="none" strike="noStrike" kern="0" cap="none" spc="0" normalizeH="0" baseline="0" noProof="0" smtClean="0">
              <a:ln>
                <a:noFill/>
              </a:ln>
              <a:solidFill>
                <a:srgbClr val="FF0000"/>
              </a:solidFill>
              <a:effectLst/>
              <a:uLnTx/>
              <a:uFillTx/>
              <a:latin typeface="Times New Roman" panose="02020603050405020304" pitchFamily="18" charset="0"/>
              <a:ea typeface="宋体" panose="02010600030101010101" pitchFamily="2" charset="-122"/>
            </a:endParaRPr>
          </a:p>
        </p:txBody>
      </p:sp>
      <p:graphicFrame>
        <p:nvGraphicFramePr>
          <p:cNvPr id="26" name="Object 19"/>
          <p:cNvGraphicFramePr>
            <a:graphicFrameLocks noChangeAspect="1"/>
          </p:cNvGraphicFramePr>
          <p:nvPr/>
        </p:nvGraphicFramePr>
        <p:xfrm>
          <a:off x="3789325" y="3429000"/>
          <a:ext cx="1272097" cy="855016"/>
        </p:xfrm>
        <a:graphic>
          <a:graphicData uri="http://schemas.openxmlformats.org/presentationml/2006/ole">
            <mc:AlternateContent xmlns:mc="http://schemas.openxmlformats.org/markup-compatibility/2006">
              <mc:Choice xmlns:v="urn:schemas-microsoft-com:vml" Requires="v">
                <p:oleObj spid="_x0000_s34024" name="Equation" r:id="rId1" imgW="977900" imgH="660400" progId="Equation.3">
                  <p:embed/>
                </p:oleObj>
              </mc:Choice>
              <mc:Fallback>
                <p:oleObj name="Equation" r:id="rId1" imgW="977900" imgH="660400" progId="Equation.3">
                  <p:embed/>
                  <p:pic>
                    <p:nvPicPr>
                      <p:cNvPr id="0" name="Object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9325" y="3429000"/>
                        <a:ext cx="1272097" cy="855016"/>
                      </a:xfrm>
                      <a:prstGeom prst="rect">
                        <a:avLst/>
                      </a:prstGeom>
                      <a:noFill/>
                      <a:ln w="28575">
                        <a:solidFill>
                          <a:srgbClr val="CC0000"/>
                        </a:solidFill>
                        <a:miter lim="800000"/>
                        <a:headEnd/>
                        <a:tailEnd/>
                      </a:ln>
                      <a:effectLst/>
                    </p:spPr>
                  </p:pic>
                </p:oleObj>
              </mc:Fallback>
            </mc:AlternateContent>
          </a:graphicData>
        </a:graphic>
      </p:graphicFrame>
      <p:sp>
        <p:nvSpPr>
          <p:cNvPr id="27" name="Text Box 21"/>
          <p:cNvSpPr txBox="1">
            <a:spLocks noChangeArrowheads="1"/>
          </p:cNvSpPr>
          <p:nvPr/>
        </p:nvSpPr>
        <p:spPr bwMode="auto">
          <a:xfrm>
            <a:off x="5430894" y="3469931"/>
            <a:ext cx="3510714"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zh-CN" altLang="en-US" sz="2600" b="1" i="0" u="none" strike="noStrike" kern="1200" cap="none" spc="0" normalizeH="0" baseline="0" noProof="0" smtClean="0">
                <a:ln>
                  <a:noFill/>
                </a:ln>
                <a:solidFill>
                  <a:srgbClr val="CC0000"/>
                </a:solidFill>
                <a:effectLst/>
                <a:uLnTx/>
                <a:uFillTx/>
                <a:latin typeface="Times New Roman" panose="02020603050405020304" pitchFamily="18" charset="0"/>
                <a:ea typeface="宋体" panose="02010600030101010101" pitchFamily="2" charset="-122"/>
                <a:cs typeface="+mn-cs"/>
              </a:rPr>
              <a:t>磁场方向：</a:t>
            </a:r>
            <a:r>
              <a:rPr kumimoji="0" lang="zh-CN" altLang="en-US" sz="2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小磁针静止时 </a:t>
            </a:r>
            <a:r>
              <a:rPr kumimoji="0" lang="en-US" altLang="zh-CN" sz="2600" b="1" i="1"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N </a:t>
            </a:r>
            <a:r>
              <a:rPr kumimoji="0" lang="zh-CN" altLang="en-US" sz="2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极所指的方向。</a:t>
            </a:r>
            <a:endParaRPr kumimoji="0" lang="zh-CN" altLang="en-US" sz="26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aphicFrame>
        <p:nvGraphicFramePr>
          <p:cNvPr id="28" name="Object 59"/>
          <p:cNvGraphicFramePr>
            <a:graphicFrameLocks noChangeAspect="1"/>
          </p:cNvGraphicFramePr>
          <p:nvPr/>
        </p:nvGraphicFramePr>
        <p:xfrm>
          <a:off x="4242723" y="4427124"/>
          <a:ext cx="2446240" cy="955331"/>
        </p:xfrm>
        <a:graphic>
          <a:graphicData uri="http://schemas.openxmlformats.org/presentationml/2006/ole">
            <mc:AlternateContent xmlns:mc="http://schemas.openxmlformats.org/markup-compatibility/2006">
              <mc:Choice xmlns:v="urn:schemas-microsoft-com:vml" Requires="v">
                <p:oleObj spid="_x0000_s34025" name="Equation" r:id="rId3" imgW="1028700" imgH="419100" progId="Equation.3">
                  <p:embed/>
                </p:oleObj>
              </mc:Choice>
              <mc:Fallback>
                <p:oleObj name="Equation" r:id="rId3" imgW="1028700" imgH="419100" progId="Equation.3">
                  <p:embed/>
                  <p:pic>
                    <p:nvPicPr>
                      <p:cNvPr id="0"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42723" y="4427124"/>
                        <a:ext cx="2446240" cy="955331"/>
                      </a:xfrm>
                      <a:prstGeom prst="rect">
                        <a:avLst/>
                      </a:prstGeom>
                      <a:gradFill rotWithShape="0">
                        <a:gsLst>
                          <a:gs pos="0">
                            <a:srgbClr val="CCFFFF"/>
                          </a:gs>
                          <a:gs pos="50000">
                            <a:srgbClr val="FFFFFF"/>
                          </a:gs>
                          <a:gs pos="100000">
                            <a:srgbClr val="CCFFFF"/>
                          </a:gs>
                        </a:gsLst>
                        <a:lin ang="5400000" scaled="1"/>
                      </a:gradFill>
                      <a:ln w="12700">
                        <a:solidFill>
                          <a:srgbClr val="FF9900"/>
                        </a:solidFill>
                        <a:miter lim="800000"/>
                        <a:headEnd/>
                        <a:tailEnd/>
                      </a:ln>
                      <a:effectLst/>
                    </p:spPr>
                  </p:pic>
                </p:oleObj>
              </mc:Fallback>
            </mc:AlternateContent>
          </a:graphicData>
        </a:graphic>
      </p:graphicFrame>
      <p:sp>
        <p:nvSpPr>
          <p:cNvPr id="29" name="Text Box 6"/>
          <p:cNvSpPr txBox="1">
            <a:spLocks noChangeArrowheads="1"/>
          </p:cNvSpPr>
          <p:nvPr/>
        </p:nvSpPr>
        <p:spPr bwMode="auto">
          <a:xfrm>
            <a:off x="909323" y="5406013"/>
            <a:ext cx="41520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四、毕奥萨伐尔定律应用</a:t>
            </a:r>
            <a:endParaRPr kumimoji="0" lang="zh-CN" altLang="en-US" sz="28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4" name="矩形 3"/>
          <p:cNvSpPr/>
          <p:nvPr/>
        </p:nvSpPr>
        <p:spPr>
          <a:xfrm>
            <a:off x="2029154" y="5837327"/>
            <a:ext cx="2348720" cy="523220"/>
          </a:xfrm>
          <a:prstGeom prst="rect">
            <a:avLst/>
          </a:prstGeom>
        </p:spPr>
        <p:txBody>
          <a:bodyPr wrap="none">
            <a:spAutoFit/>
          </a:bodyPr>
          <a:lstStyle/>
          <a:p>
            <a:r>
              <a:rPr kumimoji="1" lang="zh-CN" altLang="en-US" sz="2800" b="1" kern="0">
                <a:solidFill>
                  <a:srgbClr val="000000"/>
                </a:solidFill>
                <a:latin typeface="Times New Roman" panose="02020603050405020304" pitchFamily="18" charset="0"/>
              </a:rPr>
              <a:t>直电流的磁场</a:t>
            </a:r>
            <a:endParaRPr lang="zh-CN" altLang="en-US"/>
          </a:p>
        </p:txBody>
      </p:sp>
      <p:graphicFrame>
        <p:nvGraphicFramePr>
          <p:cNvPr id="31" name="Object 41"/>
          <p:cNvGraphicFramePr>
            <a:graphicFrameLocks noChangeAspect="1"/>
          </p:cNvGraphicFramePr>
          <p:nvPr/>
        </p:nvGraphicFramePr>
        <p:xfrm>
          <a:off x="5043989" y="5418550"/>
          <a:ext cx="3887787" cy="1011237"/>
        </p:xfrm>
        <a:graphic>
          <a:graphicData uri="http://schemas.openxmlformats.org/presentationml/2006/ole">
            <mc:AlternateContent xmlns:mc="http://schemas.openxmlformats.org/markup-compatibility/2006">
              <mc:Choice xmlns:v="urn:schemas-microsoft-com:vml" Requires="v">
                <p:oleObj spid="_x0000_s34026" name="Equation" r:id="rId5" imgW="36271200" imgH="9448800" progId="Equation.DSMT4">
                  <p:embed/>
                </p:oleObj>
              </mc:Choice>
              <mc:Fallback>
                <p:oleObj name="Equation" r:id="rId5" imgW="36271200" imgH="9448800" progId="Equation.DSMT4">
                  <p:embed/>
                  <p:pic>
                    <p:nvPicPr>
                      <p:cNvPr id="0" name="Object 41"/>
                      <p:cNvPicPr>
                        <a:picLocks noChangeAspect="1" noChangeArrowheads="1"/>
                      </p:cNvPicPr>
                      <p:nvPr/>
                    </p:nvPicPr>
                    <p:blipFill>
                      <a:blip r:embed="rId6"/>
                      <a:srcRect/>
                      <a:stretch>
                        <a:fillRect/>
                      </a:stretch>
                    </p:blipFill>
                    <p:spPr bwMode="auto">
                      <a:xfrm>
                        <a:off x="5043989" y="5418550"/>
                        <a:ext cx="3887787" cy="1011237"/>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6">
                                            <p:txEl>
                                              <p:pRg st="0" end="0"/>
                                            </p:txEl>
                                          </p:spTgt>
                                        </p:tgtEl>
                                        <p:attrNameLst>
                                          <p:attrName>style.visibility</p:attrName>
                                        </p:attrNameLst>
                                      </p:cBhvr>
                                      <p:to>
                                        <p:strVal val="visible"/>
                                      </p:to>
                                    </p:set>
                                    <p:animEffect transition="in" filter="wipe(left)">
                                      <p:cBhvr>
                                        <p:cTn id="14" dur="500"/>
                                        <p:tgtEl>
                                          <p:spTgt spid="16">
                                            <p:txEl>
                                              <p:pRg st="0" end="0"/>
                                            </p:txEl>
                                          </p:spTgt>
                                        </p:tgtEl>
                                      </p:cBhvr>
                                    </p:animEffect>
                                  </p:childTnLst>
                                </p:cTn>
                              </p:par>
                            </p:childTnLst>
                          </p:cTn>
                        </p:par>
                        <p:par>
                          <p:cTn id="15" fill="hold">
                            <p:stCondLst>
                              <p:cond delay="1500"/>
                            </p:stCondLst>
                            <p:childTnLst>
                              <p:par>
                                <p:cTn id="16" presetID="1" presetClass="entr" presetSubtype="0"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25">
                                            <p:txEl>
                                              <p:pRg st="0" end="0"/>
                                            </p:txEl>
                                          </p:spTgt>
                                        </p:tgtEl>
                                        <p:attrNameLst>
                                          <p:attrName>style.visibility</p:attrName>
                                        </p:attrNameLst>
                                      </p:cBhvr>
                                      <p:to>
                                        <p:strVal val="visible"/>
                                      </p:to>
                                    </p:set>
                                    <p:animEffect transition="in" filter="wipe(left)">
                                      <p:cBhvr>
                                        <p:cTn id="21" dur="500"/>
                                        <p:tgtEl>
                                          <p:spTgt spid="25">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500" fill="hold"/>
                                        <p:tgtEl>
                                          <p:spTgt spid="26"/>
                                        </p:tgtEl>
                                        <p:attrNameLst>
                                          <p:attrName>ppt_x</p:attrName>
                                        </p:attrNameLst>
                                      </p:cBhvr>
                                      <p:tavLst>
                                        <p:tav tm="0">
                                          <p:val>
                                            <p:strVal val="#ppt_x"/>
                                          </p:val>
                                        </p:tav>
                                        <p:tav tm="100000">
                                          <p:val>
                                            <p:strVal val="#ppt_x"/>
                                          </p:val>
                                        </p:tav>
                                      </p:tavLst>
                                    </p:anim>
                                    <p:anim calcmode="lin" valueType="num">
                                      <p:cBhvr additive="base">
                                        <p:cTn id="2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 calcmode="lin" valueType="num">
                                      <p:cBhvr additive="base">
                                        <p:cTn id="32" dur="500" fill="hold"/>
                                        <p:tgtEl>
                                          <p:spTgt spid="27"/>
                                        </p:tgtEl>
                                        <p:attrNameLst>
                                          <p:attrName>ppt_x</p:attrName>
                                        </p:attrNameLst>
                                      </p:cBhvr>
                                      <p:tavLst>
                                        <p:tav tm="0">
                                          <p:val>
                                            <p:strVal val="#ppt_x"/>
                                          </p:val>
                                        </p:tav>
                                        <p:tav tm="100000">
                                          <p:val>
                                            <p:strVal val="#ppt_x"/>
                                          </p:val>
                                        </p:tav>
                                      </p:tavLst>
                                    </p:anim>
                                    <p:anim calcmode="lin" valueType="num">
                                      <p:cBhvr additive="base">
                                        <p:cTn id="33"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utoUpdateAnimBg="0" build="p"/>
      <p:bldP spid="25" grpId="0" autoUpdateAnimBg="0" build="p"/>
      <p:bldP spid="2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83299" y="2636912"/>
            <a:ext cx="4426212" cy="923330"/>
          </a:xfrm>
          <a:prstGeom prst="rect">
            <a:avLst/>
          </a:prstGeom>
          <a:noFill/>
          <a:effectLst>
            <a:outerShdw blurRad="50800" dist="38100" dir="5400000" algn="t" rotWithShape="0">
              <a:prstClr val="black">
                <a:alpha val="40000"/>
              </a:prstClr>
            </a:outerShdw>
          </a:effectLst>
          <a:scene3d>
            <a:camera prst="orthographicFront"/>
            <a:lightRig rig="flat" dir="t">
              <a:rot lat="0" lon="0" rev="18900000"/>
            </a:lightRig>
          </a:scene3d>
          <a:sp3d prstMaterial="metal">
            <a:bevelT/>
          </a:sp3d>
        </p:spPr>
        <p:txBody>
          <a:bodyPr wrap="none">
            <a:spAutoFit/>
            <a:sp3d extrusionH="31750" contourW="6350" prstMaterial="powder">
              <a:bevelT w="19050" h="19050" prst="angle"/>
              <a:contourClr>
                <a:schemeClr val="accent3">
                  <a:tint val="100000"/>
                  <a:shade val="100000"/>
                  <a:satMod val="100000"/>
                  <a:hueMod val="100000"/>
                </a:schemeClr>
              </a:contourClr>
            </a:sp3d>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5400" b="1" i="0" u="none" strike="noStrike" kern="1200" cap="none" spc="0" normalizeH="0" baseline="0" noProof="0" smtClean="0">
                <a:solidFill>
                  <a:srgbClr val="0070C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作业：</a:t>
            </a:r>
            <a:r>
              <a:rPr kumimoji="0" lang="en-US" altLang="zh-CN" sz="5400" b="1" i="0" u="none" strike="noStrike" kern="1200" cap="none" spc="0" normalizeH="0" baseline="0" noProof="0" smtClean="0">
                <a:solidFill>
                  <a:srgbClr val="0070C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rPr>
              <a:t>8.1-8.5</a:t>
            </a:r>
            <a:endParaRPr kumimoji="0" lang="zh-CN" altLang="en-US" sz="5400" b="1" i="0" u="none" strike="noStrike" kern="1200" cap="none" spc="0" normalizeH="0" baseline="0" noProof="0" dirty="0">
              <a:solidFill>
                <a:srgbClr val="0070C0"/>
              </a:solidFill>
              <a:effectLst>
                <a:outerShdw blurRad="38100" dist="38100" dir="2700000" algn="tl">
                  <a:srgbClr val="000000">
                    <a:alpha val="43137"/>
                  </a:srgbClr>
                </a:outerShdw>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2"/>
          </p:nvPr>
        </p:nvSpPr>
        <p:spPr>
          <a:noFill/>
          <a:ln w="9525">
            <a:noFill/>
            <a:miter lim="800000"/>
          </a:ln>
          <a:effectLst/>
        </p:spPr>
        <p:txBody>
          <a:bodyPr vert="horz" wrap="square" lIns="91440" tIns="45720" rIns="91440" bIns="45720" numCol="1" rtlCol="0" anchor="t" anchorCtr="0" compatLnSpc="1">
            <a:normAutofit fontScale="85000" lnSpcReduction="20000"/>
          </a:bodyPr>
          <a:lstStyle/>
          <a:p>
            <a:pPr eaLnBrk="1" hangingPunct="1"/>
            <a:fld id="{49AE70B2-8BF9-45C0-BB95-33D1B9D3A854}" type="slidenum">
              <a:rPr kumimoji="1" lang="zh-CN" altLang="en-US" sz="2000" b="1">
                <a:solidFill>
                  <a:srgbClr val="006600"/>
                </a:solidFill>
                <a:latin typeface="Times New Roman" panose="02020603050405020304" pitchFamily="18" charset="0"/>
                <a:ea typeface="宋体" panose="02010600030101010101" pitchFamily="2" charset="-122"/>
              </a:rPr>
            </a:fld>
            <a:endParaRPr kumimoji="1" lang="zh-CN" altLang="en-US" sz="2000" b="1">
              <a:solidFill>
                <a:srgbClr val="006600"/>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619672" y="2420888"/>
            <a:ext cx="5660524" cy="1446422"/>
          </a:xfrm>
          <a:prstGeom prst="rect">
            <a:avLst/>
          </a:prstGeom>
          <a:noFill/>
          <a:effectLst>
            <a:outerShdw blurRad="50800" dist="38100" dir="5400000" algn="t" rotWithShape="0">
              <a:prstClr val="black">
                <a:alpha val="40000"/>
              </a:prstClr>
            </a:outerShdw>
          </a:effectLst>
          <a:scene3d>
            <a:camera prst="orthographicFront"/>
            <a:lightRig rig="flat" dir="t">
              <a:rot lat="0" lon="0" rev="18900000"/>
            </a:lightRig>
          </a:scene3d>
          <a:sp3d prstMaterial="metal">
            <a:bevelT/>
          </a:sp3d>
        </p:spPr>
        <p:txBody>
          <a:bodyPr wrap="none">
            <a:spAutoFit/>
            <a:sp3d extrusionH="31750" contourW="6350" prstMaterial="powder">
              <a:bevelT w="19050" h="19050" prst="angle"/>
              <a:contourClr>
                <a:schemeClr val="accent3">
                  <a:tint val="100000"/>
                  <a:shade val="100000"/>
                  <a:satMod val="100000"/>
                  <a:hueMod val="100000"/>
                </a:schemeClr>
              </a:contourClr>
            </a:sp3d>
          </a:bodyPr>
          <a:lstStyle/>
          <a:p>
            <a:pPr algn="ctr" eaLnBrk="1" hangingPunct="1">
              <a:defRPr/>
            </a:pPr>
            <a:r>
              <a:rPr lang="zh-CN" altLang="en-US" sz="8800" b="1" dirty="0">
                <a:solidFill>
                  <a:srgbClr val="0070C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rPr>
              <a:t>谢 谢 大 家</a:t>
            </a:r>
            <a:endParaRPr lang="zh-CN" altLang="en-US" sz="8800" b="1" dirty="0">
              <a:solidFill>
                <a:srgbClr val="0070C0"/>
              </a:solidFill>
              <a:effectLst>
                <a:outerShdw blurRad="38100" dist="38100" dir="2700000" algn="tl">
                  <a:srgbClr val="000000">
                    <a:alpha val="43137"/>
                  </a:srgbClr>
                </a:outerShdw>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磁学概述</a:t>
            </a:r>
            <a:endParaRPr kumimoji="0" lang="zh-CN" altLang="en-US" sz="32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7" name="Rectangle 10"/>
          <p:cNvSpPr>
            <a:spLocks noChangeArrowheads="1"/>
          </p:cNvSpPr>
          <p:nvPr/>
        </p:nvSpPr>
        <p:spPr bwMode="auto">
          <a:xfrm flipV="1">
            <a:off x="1011172" y="692857"/>
            <a:ext cx="1760628" cy="54646"/>
          </a:xfrm>
          <a:prstGeom prst="rect">
            <a:avLst/>
          </a:prstGeom>
          <a:gradFill rotWithShape="1">
            <a:gsLst>
              <a:gs pos="0">
                <a:srgbClr val="24406E"/>
              </a:gs>
              <a:gs pos="50000">
                <a:srgbClr val="4D8AED"/>
              </a:gs>
              <a:gs pos="100000">
                <a:srgbClr val="24406E"/>
              </a:gs>
            </a:gsLst>
            <a:lin ang="5400000" scaled="1"/>
          </a:gra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30" name="Rectangle 62"/>
          <p:cNvSpPr/>
          <p:nvPr/>
        </p:nvSpPr>
        <p:spPr>
          <a:xfrm>
            <a:off x="2872682" y="953351"/>
            <a:ext cx="6073550" cy="1384995"/>
          </a:xfrm>
          <a:prstGeom prst="rect">
            <a:avLst/>
          </a:prstGeom>
          <a:noFill/>
          <a:ln w="9525">
            <a:noFill/>
          </a:ln>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1" lang="en-US" altLang="zh-CN"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1820</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年，</a:t>
            </a:r>
            <a:r>
              <a:rPr kumimoji="1" lang="zh-CN" altLang="en-US" sz="2800" b="1">
                <a:solidFill>
                  <a:srgbClr val="C00000"/>
                </a:solidFill>
                <a:latin typeface="楷体_GB2312" pitchFamily="49" charset="-122"/>
                <a:ea typeface="楷体_GB2312" pitchFamily="49" charset="-122"/>
              </a:rPr>
              <a:t>安</a:t>
            </a:r>
            <a:r>
              <a:rPr kumimoji="1" lang="zh-CN" altLang="en-US" sz="2800" b="1" smtClean="0">
                <a:solidFill>
                  <a:srgbClr val="C00000"/>
                </a:solidFill>
                <a:latin typeface="楷体_GB2312" pitchFamily="49" charset="-122"/>
                <a:ea typeface="楷体_GB2312" pitchFamily="49" charset="-122"/>
              </a:rPr>
              <a:t>培发现安培定则；</a:t>
            </a:r>
            <a:endParaRPr kumimoji="1" lang="en-US" altLang="zh-CN" sz="2800" b="1" smtClean="0">
              <a:solidFill>
                <a:srgbClr val="C00000"/>
              </a:solidFill>
              <a:latin typeface="楷体_GB2312" pitchFamily="49" charset="-122"/>
              <a:ea typeface="楷体_GB2312" pitchFamily="49" charset="-122"/>
            </a:endParaRPr>
          </a:p>
          <a:p>
            <a:pPr marR="0" lvl="0" algn="l" defTabSz="914400" rtl="0" eaLnBrk="0" fontAlgn="base" latinLnBrk="0" hangingPunct="0">
              <a:lnSpc>
                <a:spcPct val="100000"/>
              </a:lnSpc>
              <a:spcBef>
                <a:spcPct val="0"/>
              </a:spcBef>
              <a:spcAft>
                <a:spcPct val="0"/>
              </a:spcAft>
              <a:buClrTx/>
              <a:buSzTx/>
              <a:defRPr/>
            </a:pPr>
            <a:r>
              <a:rPr kumimoji="1" lang="en-US" altLang="zh-CN" sz="2800" b="1">
                <a:solidFill>
                  <a:srgbClr val="C00000"/>
                </a:solidFill>
                <a:latin typeface="楷体_GB2312" pitchFamily="49" charset="-122"/>
                <a:ea typeface="楷体_GB2312" pitchFamily="49" charset="-122"/>
              </a:rPr>
              <a:t> </a:t>
            </a:r>
            <a:r>
              <a:rPr kumimoji="1" lang="en-US" altLang="zh-CN" sz="2800" b="1" smtClean="0">
                <a:solidFill>
                  <a:srgbClr val="C00000"/>
                </a:solidFill>
                <a:latin typeface="楷体_GB2312" pitchFamily="49" charset="-122"/>
                <a:ea typeface="楷体_GB2312" pitchFamily="49" charset="-122"/>
              </a:rPr>
              <a:t> </a:t>
            </a:r>
            <a:r>
              <a:rPr kumimoji="1" lang="zh-CN" altLang="en-US" sz="2800" b="1" smtClean="0">
                <a:solidFill>
                  <a:srgbClr val="C00000"/>
                </a:solidFill>
                <a:latin typeface="楷体_GB2312" pitchFamily="49" charset="-122"/>
                <a:ea typeface="楷体_GB2312" pitchFamily="49" charset="-122"/>
              </a:rPr>
              <a:t>同年设计实验并总结出电流元在磁场中的作用规律</a:t>
            </a:r>
            <a:r>
              <a:rPr kumimoji="1" lang="en-US" altLang="zh-CN" sz="2800" b="1" smtClean="0">
                <a:solidFill>
                  <a:srgbClr val="C00000"/>
                </a:solidFill>
                <a:latin typeface="楷体_GB2312" pitchFamily="49" charset="-122"/>
                <a:ea typeface="楷体_GB2312" pitchFamily="49" charset="-122"/>
              </a:rPr>
              <a:t>——</a:t>
            </a:r>
            <a:r>
              <a:rPr kumimoji="1" lang="zh-CN" altLang="en-US" sz="2800" b="1" smtClean="0">
                <a:solidFill>
                  <a:srgbClr val="C00000"/>
                </a:solidFill>
                <a:latin typeface="楷体_GB2312" pitchFamily="49" charset="-122"/>
                <a:ea typeface="楷体_GB2312" pitchFamily="49" charset="-122"/>
              </a:rPr>
              <a:t>安培定律</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a:t>
            </a:r>
            <a:endParaRPr kumimoji="1" lang="zh-CN" altLang="en-US" sz="2800" b="1"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76176" y="963809"/>
            <a:ext cx="2445491" cy="3303645"/>
          </a:xfrm>
          <a:prstGeom prst="rect">
            <a:avLst/>
          </a:prstGeom>
        </p:spPr>
      </p:pic>
      <p:sp>
        <p:nvSpPr>
          <p:cNvPr id="4" name="矩形 3"/>
          <p:cNvSpPr/>
          <p:nvPr/>
        </p:nvSpPr>
        <p:spPr>
          <a:xfrm>
            <a:off x="245999" y="4364601"/>
            <a:ext cx="2626681" cy="1200329"/>
          </a:xfrm>
          <a:prstGeom prst="rect">
            <a:avLst/>
          </a:prstGeom>
        </p:spPr>
        <p:txBody>
          <a:bodyPr wrap="square">
            <a:spAutoFit/>
          </a:bodyPr>
          <a:lstStyle/>
          <a:p>
            <a:r>
              <a:rPr lang="zh-CN" altLang="en-US" b="1">
                <a:solidFill>
                  <a:srgbClr val="333333"/>
                </a:solidFill>
                <a:latin typeface="宋体" panose="02010600030101010101" pitchFamily="2" charset="-122"/>
              </a:rPr>
              <a:t>安德烈</a:t>
            </a:r>
            <a:r>
              <a:rPr lang="en-US" altLang="zh-CN" b="1">
                <a:solidFill>
                  <a:srgbClr val="333333"/>
                </a:solidFill>
                <a:latin typeface="宋体" panose="02010600030101010101" pitchFamily="2" charset="-122"/>
              </a:rPr>
              <a:t>·</a:t>
            </a:r>
            <a:r>
              <a:rPr lang="zh-CN" altLang="en-US" b="1">
                <a:solidFill>
                  <a:srgbClr val="333333"/>
                </a:solidFill>
                <a:latin typeface="宋体" panose="02010600030101010101" pitchFamily="2" charset="-122"/>
              </a:rPr>
              <a:t>玛丽</a:t>
            </a:r>
            <a:r>
              <a:rPr lang="en-US" altLang="zh-CN" b="1">
                <a:solidFill>
                  <a:srgbClr val="333333"/>
                </a:solidFill>
                <a:latin typeface="宋体" panose="02010600030101010101" pitchFamily="2" charset="-122"/>
              </a:rPr>
              <a:t>·</a:t>
            </a:r>
            <a:r>
              <a:rPr lang="zh-CN" altLang="en-US" b="1">
                <a:solidFill>
                  <a:srgbClr val="333333"/>
                </a:solidFill>
                <a:latin typeface="宋体" panose="02010600030101010101" pitchFamily="2" charset="-122"/>
              </a:rPr>
              <a:t>安</a:t>
            </a:r>
            <a:r>
              <a:rPr lang="zh-CN" altLang="en-US" b="1" smtClean="0">
                <a:solidFill>
                  <a:srgbClr val="333333"/>
                </a:solidFill>
                <a:latin typeface="宋体" panose="02010600030101010101" pitchFamily="2" charset="-122"/>
              </a:rPr>
              <a:t>培</a:t>
            </a:r>
            <a:r>
              <a:rPr lang="en-US" altLang="zh-CN" b="1">
                <a:solidFill>
                  <a:srgbClr val="333333"/>
                </a:solidFill>
                <a:latin typeface="宋体" panose="02010600030101010101" pitchFamily="2" charset="-122"/>
              </a:rPr>
              <a:t>(</a:t>
            </a:r>
            <a:r>
              <a:rPr lang="en-US" altLang="zh-CN" b="1" smtClean="0">
                <a:solidFill>
                  <a:srgbClr val="333333"/>
                </a:solidFill>
                <a:latin typeface="宋体" panose="02010600030101010101" pitchFamily="2" charset="-122"/>
              </a:rPr>
              <a:t>1775</a:t>
            </a:r>
            <a:r>
              <a:rPr lang="zh-CN" altLang="en-US" b="1" smtClean="0">
                <a:solidFill>
                  <a:srgbClr val="333333"/>
                </a:solidFill>
                <a:latin typeface="宋体" panose="02010600030101010101" pitchFamily="2" charset="-122"/>
              </a:rPr>
              <a:t>年 </a:t>
            </a:r>
            <a:r>
              <a:rPr lang="en-US" altLang="zh-CN" b="1">
                <a:solidFill>
                  <a:srgbClr val="333333"/>
                </a:solidFill>
                <a:latin typeface="宋体" panose="02010600030101010101" pitchFamily="2" charset="-122"/>
              </a:rPr>
              <a:t>— </a:t>
            </a:r>
            <a:r>
              <a:rPr lang="en-US" altLang="zh-CN" b="1" smtClean="0">
                <a:solidFill>
                  <a:srgbClr val="333333"/>
                </a:solidFill>
                <a:latin typeface="宋体" panose="02010600030101010101" pitchFamily="2" charset="-122"/>
              </a:rPr>
              <a:t>1836</a:t>
            </a:r>
            <a:r>
              <a:rPr lang="zh-CN" altLang="en-US" b="1" smtClean="0">
                <a:solidFill>
                  <a:srgbClr val="333333"/>
                </a:solidFill>
                <a:latin typeface="宋体" panose="02010600030101010101" pitchFamily="2" charset="-122"/>
              </a:rPr>
              <a:t>），</a:t>
            </a:r>
            <a:r>
              <a:rPr lang="zh-CN" altLang="en-US" b="1">
                <a:solidFill>
                  <a:srgbClr val="333333"/>
                </a:solidFill>
                <a:latin typeface="宋体" panose="02010600030101010101" pitchFamily="2" charset="-122"/>
              </a:rPr>
              <a:t>法国物理学家、化学家和数学家。</a:t>
            </a:r>
            <a:endParaRPr lang="zh-CN" altLang="en-US" b="1">
              <a:latin typeface="宋体" panose="02010600030101010101" pitchFamily="2" charset="-122"/>
            </a:endParaRP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4321" y="2512829"/>
            <a:ext cx="2162858" cy="1433666"/>
          </a:xfrm>
          <a:prstGeom prst="rect">
            <a:avLst/>
          </a:prstGeom>
        </p:spPr>
      </p:pic>
      <p:sp>
        <p:nvSpPr>
          <p:cNvPr id="14" name="Rectangle 21"/>
          <p:cNvSpPr>
            <a:spLocks noChangeArrowheads="1"/>
          </p:cNvSpPr>
          <p:nvPr/>
        </p:nvSpPr>
        <p:spPr bwMode="auto">
          <a:xfrm>
            <a:off x="3598699" y="4036621"/>
            <a:ext cx="156752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r>
              <a:rPr lang="zh-CN" altLang="en-US" sz="2400" smtClean="0">
                <a:solidFill>
                  <a:srgbClr val="002060"/>
                </a:solidFill>
                <a:latin typeface="宋体" panose="02010600030101010101" pitchFamily="2" charset="-122"/>
                <a:ea typeface="宋体" panose="02010600030101010101" pitchFamily="2" charset="-122"/>
              </a:rPr>
              <a:t>安培定则</a:t>
            </a:r>
            <a:endParaRPr lang="zh-CN" altLang="en-US" sz="2400" smtClean="0">
              <a:solidFill>
                <a:srgbClr val="002060"/>
              </a:solidFill>
              <a:latin typeface="宋体" panose="02010600030101010101" pitchFamily="2" charset="-122"/>
              <a:ea typeface="宋体" panose="02010600030101010101" pitchFamily="2" charset="-122"/>
            </a:endParaRPr>
          </a:p>
        </p:txBody>
      </p:sp>
      <p:pic>
        <p:nvPicPr>
          <p:cNvPr id="15" name="Picture 80" descr="ne208"/>
          <p:cNvPicPr>
            <a:picLocks noChangeAspect="1" noChangeArrowheads="1"/>
          </p:cNvPicPr>
          <p:nvPr/>
        </p:nvPicPr>
        <p:blipFill>
          <a:blip r:embed="rId3" cstate="print">
            <a:extLst>
              <a:ext uri="{28A0092B-C50C-407E-A947-70E740481C1C}">
                <a14:useLocalDpi xmlns:a14="http://schemas.microsoft.com/office/drawing/2010/main" val="0"/>
              </a:ext>
            </a:extLst>
          </a:blip>
          <a:srcRect l="13887"/>
          <a:stretch>
            <a:fillRect/>
          </a:stretch>
        </p:blipFill>
        <p:spPr bwMode="auto">
          <a:xfrm>
            <a:off x="6173479" y="2365984"/>
            <a:ext cx="1998922" cy="1728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82" descr="ne20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31840" y="4428617"/>
            <a:ext cx="2134393" cy="178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81" descr="ne20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39176" y="4243609"/>
            <a:ext cx="2223284" cy="1828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21"/>
          <p:cNvSpPr>
            <a:spLocks noChangeArrowheads="1"/>
          </p:cNvSpPr>
          <p:nvPr/>
        </p:nvSpPr>
        <p:spPr bwMode="auto">
          <a:xfrm>
            <a:off x="8358628" y="3309921"/>
            <a:ext cx="48600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r>
              <a:rPr lang="zh-CN" altLang="en-US" sz="2400" smtClean="0">
                <a:solidFill>
                  <a:srgbClr val="002060"/>
                </a:solidFill>
                <a:latin typeface="宋体" panose="02010600030101010101" pitchFamily="2" charset="-122"/>
                <a:ea typeface="宋体" panose="02010600030101010101" pitchFamily="2" charset="-122"/>
              </a:rPr>
              <a:t>安培实验</a:t>
            </a:r>
            <a:endParaRPr lang="zh-CN" altLang="en-US" sz="2400" smtClean="0">
              <a:solidFill>
                <a:srgbClr val="00206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1000"/>
                                        <p:tgtEl>
                                          <p:spTgt spid="30"/>
                                        </p:tgtEl>
                                      </p:cBhvr>
                                    </p:animEffect>
                                    <p:anim calcmode="lin" valueType="num">
                                      <p:cBhvr>
                                        <p:cTn id="13" dur="1000" fill="hold"/>
                                        <p:tgtEl>
                                          <p:spTgt spid="30"/>
                                        </p:tgtEl>
                                        <p:attrNameLst>
                                          <p:attrName>ppt_x</p:attrName>
                                        </p:attrNameLst>
                                      </p:cBhvr>
                                      <p:tavLst>
                                        <p:tav tm="0">
                                          <p:val>
                                            <p:strVal val="#ppt_x"/>
                                          </p:val>
                                        </p:tav>
                                        <p:tav tm="100000">
                                          <p:val>
                                            <p:strVal val="#ppt_x"/>
                                          </p:val>
                                        </p:tav>
                                      </p:tavLst>
                                    </p:anim>
                                    <p:anim calcmode="lin" valueType="num">
                                      <p:cBhvr>
                                        <p:cTn id="14" dur="1000" fill="hold"/>
                                        <p:tgtEl>
                                          <p:spTgt spid="30"/>
                                        </p:tgtEl>
                                        <p:attrNameLst>
                                          <p:attrName>ppt_y</p:attrName>
                                        </p:attrNameLst>
                                      </p:cBhvr>
                                      <p:tavLst>
                                        <p:tav tm="0">
                                          <p:val>
                                            <p:strVal val="#ppt_y+.1"/>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499"/>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blinds(horizontal)">
                                      <p:cBhvr>
                                        <p:cTn id="31" dur="500"/>
                                        <p:tgtEl>
                                          <p:spTgt spid="17"/>
                                        </p:tgtEl>
                                      </p:cBhvr>
                                    </p:animEffect>
                                  </p:childTnLst>
                                </p:cTn>
                              </p:par>
                              <p:par>
                                <p:cTn id="32" presetID="1" presetClass="entr" presetSubtype="0" fill="hold" grpId="0" nodeType="withEffect">
                                  <p:stCondLst>
                                    <p:cond delay="0"/>
                                  </p:stCondLst>
                                  <p:childTnLst>
                                    <p:set>
                                      <p:cBhvr>
                                        <p:cTn id="33"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0" grpId="0"/>
      <p:bldP spid="14" grpId="0" autoUpdateAnimBg="0"/>
      <p:bldP spid="1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磁学概述</a:t>
            </a:r>
            <a:endParaRPr kumimoji="0" lang="zh-CN" altLang="en-US" sz="32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7" name="Rectangle 10"/>
          <p:cNvSpPr>
            <a:spLocks noChangeArrowheads="1"/>
          </p:cNvSpPr>
          <p:nvPr/>
        </p:nvSpPr>
        <p:spPr bwMode="auto">
          <a:xfrm flipV="1">
            <a:off x="1011172" y="692857"/>
            <a:ext cx="1760628" cy="54646"/>
          </a:xfrm>
          <a:prstGeom prst="rect">
            <a:avLst/>
          </a:prstGeom>
          <a:gradFill rotWithShape="1">
            <a:gsLst>
              <a:gs pos="0">
                <a:srgbClr val="24406E"/>
              </a:gs>
              <a:gs pos="50000">
                <a:srgbClr val="4D8AED"/>
              </a:gs>
              <a:gs pos="100000">
                <a:srgbClr val="24406E"/>
              </a:gs>
            </a:gsLst>
            <a:lin ang="5400000" scaled="1"/>
          </a:gra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30" name="Rectangle 62"/>
          <p:cNvSpPr/>
          <p:nvPr/>
        </p:nvSpPr>
        <p:spPr>
          <a:xfrm>
            <a:off x="797150" y="869133"/>
            <a:ext cx="6073550" cy="523220"/>
          </a:xfrm>
          <a:prstGeom prst="rect">
            <a:avLst/>
          </a:prstGeom>
          <a:noFill/>
          <a:ln w="9525">
            <a:noFill/>
          </a:ln>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1" lang="en-US" altLang="zh-CN"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1822</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年，</a:t>
            </a:r>
            <a:r>
              <a:rPr kumimoji="1" lang="zh-CN" altLang="en-US" sz="2800" b="1" i="0" u="none" strike="noStrike" kern="1200" cap="none" spc="0" normalizeH="0" baseline="0" noProof="0">
                <a:ln>
                  <a:noFill/>
                </a:ln>
                <a:solidFill>
                  <a:srgbClr val="C00000"/>
                </a:solidFill>
                <a:effectLst/>
                <a:uLnTx/>
                <a:uFillTx/>
                <a:latin typeface="楷体_GB2312" pitchFamily="49" charset="-122"/>
                <a:ea typeface="楷体_GB2312" pitchFamily="49" charset="-122"/>
                <a:cs typeface="+mn-cs"/>
              </a:rPr>
              <a:t>安</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培提出分子电流假说；</a:t>
            </a:r>
            <a:endParaRPr kumimoji="1" lang="en-US" altLang="zh-CN"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endParaRPr>
          </a:p>
        </p:txBody>
      </p:sp>
      <p:sp>
        <p:nvSpPr>
          <p:cNvPr id="13" name="Rectangle 25"/>
          <p:cNvSpPr>
            <a:spLocks noChangeArrowheads="1"/>
          </p:cNvSpPr>
          <p:nvPr/>
        </p:nvSpPr>
        <p:spPr bwMode="auto">
          <a:xfrm>
            <a:off x="395288" y="1489844"/>
            <a:ext cx="5257800" cy="1352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lnSpc>
                <a:spcPct val="105000"/>
              </a:lnSpc>
            </a:pPr>
            <a:r>
              <a:rPr kumimoji="0" lang="zh-CN" altLang="en-US" sz="2600" smtClean="0">
                <a:solidFill>
                  <a:srgbClr val="FFC000"/>
                </a:solidFill>
                <a:latin typeface="黑体" panose="02010609060101010101" pitchFamily="49" charset="-122"/>
                <a:ea typeface="黑体" panose="02010609060101010101" pitchFamily="49" charset="-122"/>
              </a:rPr>
              <a:t>●</a:t>
            </a:r>
            <a:r>
              <a:rPr lang="zh-CN" altLang="en-US" sz="2600" smtClean="0">
                <a:solidFill>
                  <a:srgbClr val="000000"/>
                </a:solidFill>
                <a:latin typeface="宋体" panose="02010600030101010101" pitchFamily="2" charset="-122"/>
                <a:ea typeface="宋体" panose="02010600030101010101" pitchFamily="2" charset="-122"/>
              </a:rPr>
              <a:t>他</a:t>
            </a:r>
            <a:r>
              <a:rPr lang="zh-CN" altLang="en-US" sz="2600" smtClean="0">
                <a:solidFill>
                  <a:srgbClr val="000000"/>
                </a:solidFill>
                <a:latin typeface="宋体" panose="02010600030101010101" pitchFamily="2" charset="-122"/>
                <a:ea typeface="宋体" panose="02010600030101010101" pitchFamily="2" charset="-122"/>
              </a:rPr>
              <a:t>认为 </a:t>
            </a:r>
            <a:r>
              <a:rPr lang="zh-CN" altLang="en-US" sz="2600" smtClean="0">
                <a:latin typeface="宋体" panose="02010600030101010101" pitchFamily="2" charset="-122"/>
                <a:ea typeface="宋体" panose="02010600030101010101" pitchFamily="2" charset="-122"/>
              </a:rPr>
              <a:t>一切磁现象的根源是电流。</a:t>
            </a:r>
            <a:r>
              <a:rPr lang="zh-CN" altLang="en-US" sz="2600" smtClean="0">
                <a:solidFill>
                  <a:srgbClr val="000000"/>
                </a:solidFill>
                <a:latin typeface="宋体" panose="02010600030101010101" pitchFamily="2" charset="-122"/>
                <a:ea typeface="宋体" panose="02010600030101010101" pitchFamily="2" charset="-122"/>
              </a:rPr>
              <a:t>磁性物质的分子中存在着回路电流，称为</a:t>
            </a:r>
            <a:r>
              <a:rPr lang="zh-CN" altLang="en-US" sz="2600" smtClean="0">
                <a:solidFill>
                  <a:srgbClr val="FF0000"/>
                </a:solidFill>
                <a:latin typeface="宋体" panose="02010600030101010101" pitchFamily="2" charset="-122"/>
                <a:ea typeface="宋体" panose="02010600030101010101" pitchFamily="2" charset="-122"/>
              </a:rPr>
              <a:t>分子电流</a:t>
            </a:r>
            <a:r>
              <a:rPr lang="zh-CN" altLang="en-US" sz="2600" smtClean="0">
                <a:solidFill>
                  <a:srgbClr val="000000"/>
                </a:solidFill>
                <a:latin typeface="宋体" panose="02010600030101010101" pitchFamily="2" charset="-122"/>
                <a:ea typeface="宋体" panose="02010600030101010101" pitchFamily="2" charset="-122"/>
              </a:rPr>
              <a:t>。</a:t>
            </a:r>
            <a:endParaRPr lang="zh-CN" altLang="en-US" sz="2600" smtClean="0">
              <a:solidFill>
                <a:srgbClr val="000000"/>
              </a:solidFill>
              <a:latin typeface="宋体" panose="02010600030101010101" pitchFamily="2" charset="-122"/>
              <a:ea typeface="宋体" panose="02010600030101010101" pitchFamily="2" charset="-122"/>
            </a:endParaRPr>
          </a:p>
        </p:txBody>
      </p:sp>
      <p:grpSp>
        <p:nvGrpSpPr>
          <p:cNvPr id="19" name="Group 48"/>
          <p:cNvGrpSpPr/>
          <p:nvPr/>
        </p:nvGrpSpPr>
        <p:grpSpPr bwMode="auto">
          <a:xfrm>
            <a:off x="6084168" y="1541639"/>
            <a:ext cx="1350963" cy="1282700"/>
            <a:chOff x="4080" y="303"/>
            <a:chExt cx="851" cy="808"/>
          </a:xfrm>
        </p:grpSpPr>
        <p:sp>
          <p:nvSpPr>
            <p:cNvPr id="20" name="Oval 49"/>
            <p:cNvSpPr>
              <a:spLocks noChangeArrowheads="1"/>
            </p:cNvSpPr>
            <p:nvPr/>
          </p:nvSpPr>
          <p:spPr bwMode="auto">
            <a:xfrm>
              <a:off x="4242" y="311"/>
              <a:ext cx="320" cy="800"/>
            </a:xfrm>
            <a:prstGeom prst="ellipse">
              <a:avLst/>
            </a:prstGeom>
            <a:noFill/>
            <a:ln w="25400">
              <a:solidFill>
                <a:srgbClr val="0066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1" name="Line 50"/>
            <p:cNvSpPr>
              <a:spLocks noChangeShapeType="1"/>
            </p:cNvSpPr>
            <p:nvPr/>
          </p:nvSpPr>
          <p:spPr bwMode="auto">
            <a:xfrm>
              <a:off x="4474" y="687"/>
              <a:ext cx="384" cy="0"/>
            </a:xfrm>
            <a:prstGeom prst="line">
              <a:avLst/>
            </a:prstGeom>
            <a:noFill/>
            <a:ln w="12700">
              <a:solidFill>
                <a:srgbClr val="0000FF"/>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sp>
          <p:nvSpPr>
            <p:cNvPr id="22" name="Arc 51"/>
            <p:cNvSpPr/>
            <p:nvPr/>
          </p:nvSpPr>
          <p:spPr bwMode="auto">
            <a:xfrm>
              <a:off x="4235" y="303"/>
              <a:ext cx="323" cy="477"/>
            </a:xfrm>
            <a:custGeom>
              <a:avLst/>
              <a:gdLst>
                <a:gd name="T0" fmla="*/ 0 w 41536"/>
                <a:gd name="T1" fmla="*/ 0 h 25244"/>
                <a:gd name="T2" fmla="*/ 0 w 41536"/>
                <a:gd name="T3" fmla="*/ 0 h 25244"/>
                <a:gd name="T4" fmla="*/ 0 w 41536"/>
                <a:gd name="T5" fmla="*/ 0 h 25244"/>
                <a:gd name="T6" fmla="*/ 0 60000 65536"/>
                <a:gd name="T7" fmla="*/ 0 60000 65536"/>
                <a:gd name="T8" fmla="*/ 0 60000 65536"/>
                <a:gd name="T9" fmla="*/ 0 w 41536"/>
                <a:gd name="T10" fmla="*/ 0 h 25244"/>
                <a:gd name="T11" fmla="*/ 41536 w 41536"/>
                <a:gd name="T12" fmla="*/ 25244 h 25244"/>
              </a:gdLst>
              <a:ahLst/>
              <a:cxnLst>
                <a:cxn ang="T6">
                  <a:pos x="T0" y="T1"/>
                </a:cxn>
                <a:cxn ang="T7">
                  <a:pos x="T2" y="T3"/>
                </a:cxn>
                <a:cxn ang="T8">
                  <a:pos x="T4" y="T5"/>
                </a:cxn>
              </a:cxnLst>
              <a:rect l="T9" t="T10" r="T11" b="T12"/>
              <a:pathLst>
                <a:path w="41536" h="25244" fill="none" extrusionOk="0">
                  <a:moveTo>
                    <a:pt x="309" y="25244"/>
                  </a:moveTo>
                  <a:cubicBezTo>
                    <a:pt x="103" y="24040"/>
                    <a:pt x="0" y="22821"/>
                    <a:pt x="0" y="21600"/>
                  </a:cubicBezTo>
                  <a:cubicBezTo>
                    <a:pt x="0" y="9670"/>
                    <a:pt x="9670" y="0"/>
                    <a:pt x="21600" y="0"/>
                  </a:cubicBezTo>
                  <a:cubicBezTo>
                    <a:pt x="30317" y="-1"/>
                    <a:pt x="38179" y="5239"/>
                    <a:pt x="41535" y="13285"/>
                  </a:cubicBezTo>
                </a:path>
                <a:path w="41536" h="25244" stroke="0" extrusionOk="0">
                  <a:moveTo>
                    <a:pt x="309" y="25244"/>
                  </a:moveTo>
                  <a:cubicBezTo>
                    <a:pt x="103" y="24040"/>
                    <a:pt x="0" y="22821"/>
                    <a:pt x="0" y="21600"/>
                  </a:cubicBezTo>
                  <a:cubicBezTo>
                    <a:pt x="0" y="9670"/>
                    <a:pt x="9670" y="0"/>
                    <a:pt x="21600" y="0"/>
                  </a:cubicBezTo>
                  <a:cubicBezTo>
                    <a:pt x="30317" y="-1"/>
                    <a:pt x="38179" y="5239"/>
                    <a:pt x="41535" y="13285"/>
                  </a:cubicBezTo>
                  <a:lnTo>
                    <a:pt x="21600" y="21600"/>
                  </a:lnTo>
                  <a:lnTo>
                    <a:pt x="309" y="25244"/>
                  </a:lnTo>
                  <a:close/>
                </a:path>
              </a:pathLst>
            </a:custGeom>
            <a:noFill/>
            <a:ln w="12700" cap="rnd">
              <a:solidFill>
                <a:srgbClr val="006600"/>
              </a:solidFill>
              <a:round/>
              <a:headEnd type="stealth" w="lg" len="lg"/>
              <a:tailEnd type="none" w="sm" len="sm"/>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endParaRPr>
            </a:p>
          </p:txBody>
        </p:sp>
        <p:graphicFrame>
          <p:nvGraphicFramePr>
            <p:cNvPr id="23" name="Object 52"/>
            <p:cNvGraphicFramePr>
              <a:graphicFrameLocks noChangeAspect="1"/>
            </p:cNvGraphicFramePr>
            <p:nvPr/>
          </p:nvGraphicFramePr>
          <p:xfrm>
            <a:off x="4704" y="336"/>
            <a:ext cx="227" cy="303"/>
          </p:xfrm>
          <a:graphic>
            <a:graphicData uri="http://schemas.openxmlformats.org/presentationml/2006/ole">
              <mc:AlternateContent xmlns:mc="http://schemas.openxmlformats.org/markup-compatibility/2006">
                <mc:Choice xmlns:v="urn:schemas-microsoft-com:vml" Requires="v">
                  <p:oleObj spid="_x0000_s16406" name="公式" r:id="rId1" imgW="122555" imgH="163195" progId="Equation.3">
                    <p:embed/>
                  </p:oleObj>
                </mc:Choice>
                <mc:Fallback>
                  <p:oleObj name="公式" r:id="rId1" imgW="122555" imgH="163195" progId="Equation.3">
                    <p:embed/>
                    <p:pic>
                      <p:nvPicPr>
                        <p:cNvPr id="0" name="Object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4" y="336"/>
                          <a:ext cx="227"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53"/>
            <p:cNvGraphicFramePr>
              <a:graphicFrameLocks noChangeAspect="1"/>
            </p:cNvGraphicFramePr>
            <p:nvPr/>
          </p:nvGraphicFramePr>
          <p:xfrm>
            <a:off x="4080" y="336"/>
            <a:ext cx="162" cy="204"/>
          </p:xfrm>
          <a:graphic>
            <a:graphicData uri="http://schemas.openxmlformats.org/presentationml/2006/ole">
              <mc:AlternateContent xmlns:mc="http://schemas.openxmlformats.org/markup-compatibility/2006">
                <mc:Choice xmlns:v="urn:schemas-microsoft-com:vml" Requires="v">
                  <p:oleObj spid="_x0000_s16407" name="公式" r:id="rId3" imgW="122555" imgH="154940" progId="Equation.3">
                    <p:embed/>
                  </p:oleObj>
                </mc:Choice>
                <mc:Fallback>
                  <p:oleObj name="公式" r:id="rId3" imgW="122555" imgH="154940" progId="Equation.3">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0" y="336"/>
                          <a:ext cx="162"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 name="Text Box 54"/>
          <p:cNvSpPr txBox="1">
            <a:spLocks noChangeArrowheads="1"/>
          </p:cNvSpPr>
          <p:nvPr/>
        </p:nvSpPr>
        <p:spPr bwMode="auto">
          <a:xfrm>
            <a:off x="7235825" y="2424881"/>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r>
              <a:rPr lang="zh-CN" altLang="en-US" sz="2400" smtClean="0">
                <a:solidFill>
                  <a:srgbClr val="000000"/>
                </a:solidFill>
                <a:ea typeface="宋体" panose="02010600030101010101" pitchFamily="2" charset="-122"/>
              </a:rPr>
              <a:t>分子电流</a:t>
            </a:r>
            <a:endParaRPr lang="zh-CN" altLang="en-US" sz="2400" smtClean="0">
              <a:solidFill>
                <a:srgbClr val="000000"/>
              </a:solidFill>
              <a:ea typeface="宋体" panose="02010600030101010101" pitchFamily="2" charset="-122"/>
            </a:endParaRPr>
          </a:p>
        </p:txBody>
      </p:sp>
      <p:pic>
        <p:nvPicPr>
          <p:cNvPr id="26" name="Picture 30" descr="ne21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85205" y="4506054"/>
            <a:ext cx="5329238"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33"/>
          <p:cNvSpPr>
            <a:spLocks noChangeArrowheads="1"/>
          </p:cNvSpPr>
          <p:nvPr/>
        </p:nvSpPr>
        <p:spPr bwMode="auto">
          <a:xfrm>
            <a:off x="262643" y="3055885"/>
            <a:ext cx="8353425"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eaLnBrk="1" hangingPunct="1">
              <a:lnSpc>
                <a:spcPct val="105000"/>
              </a:lnSpc>
              <a:spcBef>
                <a:spcPct val="20000"/>
              </a:spcBef>
              <a:buFontTx/>
              <a:buChar char="•"/>
            </a:pPr>
            <a:r>
              <a:rPr lang="zh-CN" altLang="en-US" sz="2600" smtClean="0">
                <a:solidFill>
                  <a:srgbClr val="000099"/>
                </a:solidFill>
                <a:latin typeface="宋体" panose="02010600030101010101" pitchFamily="2" charset="-122"/>
                <a:ea typeface="宋体" panose="02010600030101010101" pitchFamily="2" charset="-122"/>
              </a:rPr>
              <a:t>每个分子都有电流环绕着，当分子排列整齐时，它们的电流合起来就可以满足磁棒的磁性所需要的电流</a:t>
            </a:r>
            <a:r>
              <a:rPr lang="zh-CN" altLang="en-US" sz="2600" smtClean="0">
                <a:solidFill>
                  <a:srgbClr val="000000"/>
                </a:solidFill>
                <a:latin typeface="宋体" panose="02010600030101010101" pitchFamily="2" charset="-122"/>
                <a:ea typeface="宋体" panose="02010600030101010101" pitchFamily="2" charset="-122"/>
              </a:rPr>
              <a:t> </a:t>
            </a:r>
            <a:endParaRPr lang="zh-CN" altLang="en-US" sz="2600" smtClean="0">
              <a:solidFill>
                <a:srgbClr val="000000"/>
              </a:solidFill>
              <a:latin typeface="宋体" panose="02010600030101010101" pitchFamily="2" charset="-122"/>
              <a:ea typeface="宋体" panose="02010600030101010101" pitchFamily="2" charset="-122"/>
            </a:endParaRPr>
          </a:p>
          <a:p>
            <a:pPr eaLnBrk="1" hangingPunct="1">
              <a:lnSpc>
                <a:spcPct val="105000"/>
              </a:lnSpc>
              <a:spcBef>
                <a:spcPct val="20000"/>
              </a:spcBef>
              <a:buFontTx/>
              <a:buChar char="•"/>
            </a:pPr>
            <a:r>
              <a:rPr lang="zh-CN" altLang="en-US" sz="2600" smtClean="0">
                <a:solidFill>
                  <a:srgbClr val="003300"/>
                </a:solidFill>
                <a:latin typeface="宋体" panose="02010600030101010101" pitchFamily="2" charset="-122"/>
                <a:ea typeface="宋体" panose="02010600030101010101" pitchFamily="2" charset="-122"/>
              </a:rPr>
              <a:t>磁化可视为使物质中的分子电流排列整齐显示出总体效果</a:t>
            </a:r>
            <a:endParaRPr lang="zh-CN" altLang="en-US" sz="2600" smtClean="0">
              <a:solidFill>
                <a:srgbClr val="0033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ox(in)">
                                      <p:cBhvr>
                                        <p:cTn id="14" dur="500"/>
                                        <p:tgtEl>
                                          <p:spTgt spid="13"/>
                                        </p:tgtEl>
                                      </p:cBhvr>
                                    </p:animEffec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wipe(left)">
                                      <p:cBhvr>
                                        <p:cTn id="18" dur="500"/>
                                        <p:tgtEl>
                                          <p:spTgt spid="19"/>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25">
                                            <p:txEl>
                                              <p:pRg st="0" end="0"/>
                                            </p:txEl>
                                          </p:spTgt>
                                        </p:tgtEl>
                                        <p:attrNameLst>
                                          <p:attrName>style.visibility</p:attrName>
                                        </p:attrNameLst>
                                      </p:cBhvr>
                                      <p:to>
                                        <p:strVal val="visible"/>
                                      </p:to>
                                    </p:set>
                                    <p:animEffect transition="in" filter="wipe(left)">
                                      <p:cBhvr>
                                        <p:cTn id="22" dur="500"/>
                                        <p:tgtEl>
                                          <p:spTgt spid="2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animEffect transition="in" filter="blinds(horizontal)">
                                      <p:cBhvr>
                                        <p:cTn id="27" dur="500"/>
                                        <p:tgtEl>
                                          <p:spTgt spid="2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7">
                                            <p:txEl>
                                              <p:pRg st="1" end="1"/>
                                            </p:txEl>
                                          </p:spTgt>
                                        </p:tgtEl>
                                        <p:attrNameLst>
                                          <p:attrName>style.visibility</p:attrName>
                                        </p:attrNameLst>
                                      </p:cBhvr>
                                      <p:to>
                                        <p:strVal val="visible"/>
                                      </p:to>
                                    </p:set>
                                    <p:animEffect transition="in" filter="blinds(horizontal)">
                                      <p:cBhvr>
                                        <p:cTn id="32" dur="500"/>
                                        <p:tgtEl>
                                          <p:spTgt spid="27">
                                            <p:txEl>
                                              <p:pRg st="1" end="1"/>
                                            </p:txEl>
                                          </p:spTgt>
                                        </p:tgtEl>
                                      </p:cBhvr>
                                    </p:animEffect>
                                  </p:childTnLst>
                                </p:cTn>
                              </p:par>
                            </p:childTnLst>
                          </p:cTn>
                        </p:par>
                        <p:par>
                          <p:cTn id="33" fill="hold">
                            <p:stCondLst>
                              <p:cond delay="500"/>
                            </p:stCondLst>
                            <p:childTnLst>
                              <p:par>
                                <p:cTn id="34" presetID="1" presetClass="entr" presetSubtype="0"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13" grpId="0"/>
      <p:bldP spid="25" grpId="0" autoUpdateAnimBg="0" build="p"/>
      <p:bldP spid="27" grpId="0" bldLvl="2" autoUpdateAnimBg="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磁学概述</a:t>
            </a:r>
            <a:endParaRPr kumimoji="0" lang="zh-CN" altLang="en-US" sz="32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7" name="Rectangle 10"/>
          <p:cNvSpPr>
            <a:spLocks noChangeArrowheads="1"/>
          </p:cNvSpPr>
          <p:nvPr/>
        </p:nvSpPr>
        <p:spPr bwMode="auto">
          <a:xfrm flipV="1">
            <a:off x="1011172" y="692857"/>
            <a:ext cx="1760628" cy="54646"/>
          </a:xfrm>
          <a:prstGeom prst="rect">
            <a:avLst/>
          </a:prstGeom>
          <a:gradFill rotWithShape="1">
            <a:gsLst>
              <a:gs pos="0">
                <a:srgbClr val="24406E"/>
              </a:gs>
              <a:gs pos="50000">
                <a:srgbClr val="4D8AED"/>
              </a:gs>
              <a:gs pos="100000">
                <a:srgbClr val="24406E"/>
              </a:gs>
            </a:gsLst>
            <a:lin ang="5400000" scaled="1"/>
          </a:gra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30" name="Rectangle 62"/>
          <p:cNvSpPr/>
          <p:nvPr/>
        </p:nvSpPr>
        <p:spPr>
          <a:xfrm>
            <a:off x="179512" y="809058"/>
            <a:ext cx="6336704" cy="523220"/>
          </a:xfrm>
          <a:prstGeom prst="rect">
            <a:avLst/>
          </a:prstGeom>
          <a:noFill/>
          <a:ln w="9525">
            <a:noFill/>
          </a:ln>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1" lang="en-US" altLang="zh-CN"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1831</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年，</a:t>
            </a:r>
            <a:r>
              <a:rPr kumimoji="1" lang="zh-CN" altLang="en-US" sz="2800" b="1">
                <a:solidFill>
                  <a:srgbClr val="C00000"/>
                </a:solidFill>
                <a:latin typeface="楷体_GB2312" pitchFamily="49" charset="-122"/>
                <a:ea typeface="楷体_GB2312" pitchFamily="49" charset="-122"/>
              </a:rPr>
              <a:t>法</a:t>
            </a:r>
            <a:r>
              <a:rPr kumimoji="1" lang="zh-CN" altLang="en-US" sz="2800" b="1">
                <a:solidFill>
                  <a:srgbClr val="C00000"/>
                </a:solidFill>
                <a:latin typeface="楷体_GB2312" pitchFamily="49" charset="-122"/>
                <a:ea typeface="楷体_GB2312" pitchFamily="49" charset="-122"/>
              </a:rPr>
              <a:t>拉</a:t>
            </a:r>
            <a:r>
              <a:rPr kumimoji="1" lang="zh-CN" altLang="en-US" sz="2800" b="1" smtClean="0">
                <a:solidFill>
                  <a:srgbClr val="C00000"/>
                </a:solidFill>
                <a:latin typeface="楷体_GB2312" pitchFamily="49" charset="-122"/>
                <a:ea typeface="楷体_GB2312" pitchFamily="49" charset="-122"/>
              </a:rPr>
              <a:t>第发现电磁感应现象；</a:t>
            </a:r>
            <a:endParaRPr kumimoji="1" lang="en-US" altLang="zh-CN"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72200" y="834635"/>
            <a:ext cx="2647242" cy="3427586"/>
          </a:xfrm>
          <a:prstGeom prst="rect">
            <a:avLst/>
          </a:prstGeom>
        </p:spPr>
      </p:pic>
      <p:sp>
        <p:nvSpPr>
          <p:cNvPr id="3" name="矩形 2"/>
          <p:cNvSpPr/>
          <p:nvPr/>
        </p:nvSpPr>
        <p:spPr>
          <a:xfrm>
            <a:off x="6372200" y="4437112"/>
            <a:ext cx="2756556" cy="1569660"/>
          </a:xfrm>
          <a:prstGeom prst="rect">
            <a:avLst/>
          </a:prstGeom>
        </p:spPr>
        <p:txBody>
          <a:bodyPr wrap="square">
            <a:spAutoFit/>
          </a:bodyPr>
          <a:lstStyle/>
          <a:p>
            <a:r>
              <a:rPr lang="zh-CN" altLang="en-US" sz="2400" b="1">
                <a:solidFill>
                  <a:srgbClr val="333333"/>
                </a:solidFill>
                <a:latin typeface="Arial" panose="020B0604020202020204" pitchFamily="34" charset="0"/>
              </a:rPr>
              <a:t>克尔</a:t>
            </a:r>
            <a:r>
              <a:rPr lang="en-US" altLang="zh-CN" sz="2400" b="1">
                <a:solidFill>
                  <a:srgbClr val="333333"/>
                </a:solidFill>
                <a:latin typeface="Arial" panose="020B0604020202020204" pitchFamily="34" charset="0"/>
              </a:rPr>
              <a:t>·</a:t>
            </a:r>
            <a:r>
              <a:rPr lang="zh-CN" altLang="en-US" sz="2400" b="1">
                <a:solidFill>
                  <a:srgbClr val="333333"/>
                </a:solidFill>
                <a:latin typeface="Arial" panose="020B0604020202020204" pitchFamily="34" charset="0"/>
              </a:rPr>
              <a:t>法</a:t>
            </a:r>
            <a:r>
              <a:rPr lang="zh-CN" altLang="en-US" sz="2400" b="1">
                <a:solidFill>
                  <a:srgbClr val="333333"/>
                </a:solidFill>
                <a:latin typeface="Arial" panose="020B0604020202020204" pitchFamily="34" charset="0"/>
              </a:rPr>
              <a:t>拉</a:t>
            </a:r>
            <a:r>
              <a:rPr lang="zh-CN" altLang="en-US" sz="2400" b="1" smtClean="0">
                <a:solidFill>
                  <a:srgbClr val="333333"/>
                </a:solidFill>
                <a:latin typeface="Arial" panose="020B0604020202020204" pitchFamily="34" charset="0"/>
              </a:rPr>
              <a:t>第</a:t>
            </a:r>
            <a:endParaRPr lang="en-US" altLang="zh-CN" sz="2400" b="1" smtClean="0">
              <a:solidFill>
                <a:srgbClr val="333333"/>
              </a:solidFill>
              <a:latin typeface="Arial" panose="020B0604020202020204" pitchFamily="34" charset="0"/>
            </a:endParaRPr>
          </a:p>
          <a:p>
            <a:r>
              <a:rPr lang="zh-CN" altLang="en-US" sz="2400" b="1" smtClean="0">
                <a:solidFill>
                  <a:srgbClr val="333333"/>
                </a:solidFill>
                <a:latin typeface="Arial" panose="020B0604020202020204" pitchFamily="34" charset="0"/>
              </a:rPr>
              <a:t> （</a:t>
            </a:r>
            <a:r>
              <a:rPr lang="en-US" altLang="zh-CN" sz="2400" b="1" smtClean="0">
                <a:solidFill>
                  <a:srgbClr val="333333"/>
                </a:solidFill>
                <a:latin typeface="Arial" panose="020B0604020202020204" pitchFamily="34" charset="0"/>
              </a:rPr>
              <a:t>1791</a:t>
            </a:r>
            <a:r>
              <a:rPr lang="zh-CN" altLang="en-US" sz="2400" b="1" smtClean="0">
                <a:solidFill>
                  <a:srgbClr val="333333"/>
                </a:solidFill>
                <a:latin typeface="Arial" panose="020B0604020202020204" pitchFamily="34" charset="0"/>
              </a:rPr>
              <a:t>～</a:t>
            </a:r>
            <a:r>
              <a:rPr lang="en-US" altLang="zh-CN" sz="2400" b="1" smtClean="0">
                <a:solidFill>
                  <a:srgbClr val="333333"/>
                </a:solidFill>
                <a:latin typeface="Arial" panose="020B0604020202020204" pitchFamily="34" charset="0"/>
              </a:rPr>
              <a:t>1867</a:t>
            </a:r>
            <a:r>
              <a:rPr lang="zh-CN" altLang="en-US" sz="2400" b="1" smtClean="0">
                <a:solidFill>
                  <a:srgbClr val="333333"/>
                </a:solidFill>
                <a:latin typeface="Arial" panose="020B0604020202020204" pitchFamily="34" charset="0"/>
              </a:rPr>
              <a:t>）</a:t>
            </a:r>
            <a:r>
              <a:rPr lang="zh-CN" altLang="en-US" sz="2400" b="1" smtClean="0">
                <a:solidFill>
                  <a:srgbClr val="136EC2"/>
                </a:solidFill>
                <a:latin typeface="Arial" panose="020B0604020202020204" pitchFamily="34" charset="0"/>
                <a:hlinkClick r:id="rId2"/>
              </a:rPr>
              <a:t>英</a:t>
            </a:r>
            <a:r>
              <a:rPr lang="zh-CN" altLang="en-US" sz="2400" b="1">
                <a:solidFill>
                  <a:srgbClr val="136EC2"/>
                </a:solidFill>
                <a:latin typeface="Arial" panose="020B0604020202020204" pitchFamily="34" charset="0"/>
                <a:hlinkClick r:id="rId2"/>
              </a:rPr>
              <a:t>国</a:t>
            </a:r>
            <a:r>
              <a:rPr lang="zh-CN" altLang="en-US" sz="2400" b="1">
                <a:solidFill>
                  <a:srgbClr val="136EC2"/>
                </a:solidFill>
                <a:latin typeface="Arial" panose="020B0604020202020204" pitchFamily="34" charset="0"/>
                <a:hlinkClick r:id="rId3"/>
              </a:rPr>
              <a:t>物理学家</a:t>
            </a:r>
            <a:r>
              <a:rPr lang="zh-CN" altLang="en-US" sz="2400" b="1">
                <a:solidFill>
                  <a:srgbClr val="333333"/>
                </a:solidFill>
                <a:latin typeface="Arial" panose="020B0604020202020204" pitchFamily="34" charset="0"/>
              </a:rPr>
              <a:t>、</a:t>
            </a:r>
            <a:r>
              <a:rPr lang="zh-CN" altLang="en-US" sz="2400" b="1" u="sng">
                <a:solidFill>
                  <a:srgbClr val="136EC2"/>
                </a:solidFill>
                <a:latin typeface="Arial" panose="020B0604020202020204" pitchFamily="34" charset="0"/>
                <a:hlinkClick r:id="rId4"/>
              </a:rPr>
              <a:t>化学家</a:t>
            </a:r>
            <a:endParaRPr lang="zh-CN" altLang="en-US" sz="2400" b="1"/>
          </a:p>
        </p:txBody>
      </p:sp>
      <p:sp>
        <p:nvSpPr>
          <p:cNvPr id="4" name="矩形 3"/>
          <p:cNvSpPr/>
          <p:nvPr/>
        </p:nvSpPr>
        <p:spPr>
          <a:xfrm>
            <a:off x="586680" y="1481445"/>
            <a:ext cx="5209455" cy="892552"/>
          </a:xfrm>
          <a:prstGeom prst="rect">
            <a:avLst/>
          </a:prstGeom>
        </p:spPr>
        <p:txBody>
          <a:bodyPr wrap="square">
            <a:spAutoFit/>
          </a:bodyPr>
          <a:lstStyle/>
          <a:p>
            <a:r>
              <a:rPr lang="zh-CN" altLang="en-US" sz="2600" b="1">
                <a:solidFill>
                  <a:srgbClr val="333333"/>
                </a:solidFill>
                <a:latin typeface="Arial" panose="020B0604020202020204" pitchFamily="34" charset="0"/>
              </a:rPr>
              <a:t>同年</a:t>
            </a:r>
            <a:r>
              <a:rPr lang="zh-CN" altLang="en-US" sz="2600" b="1" smtClean="0">
                <a:solidFill>
                  <a:srgbClr val="333333"/>
                </a:solidFill>
                <a:latin typeface="Arial" panose="020B0604020202020204" pitchFamily="34" charset="0"/>
              </a:rPr>
              <a:t>，法</a:t>
            </a:r>
            <a:r>
              <a:rPr lang="zh-CN" altLang="en-US" sz="2600" b="1">
                <a:solidFill>
                  <a:srgbClr val="333333"/>
                </a:solidFill>
                <a:latin typeface="Arial" panose="020B0604020202020204" pitchFamily="34" charset="0"/>
              </a:rPr>
              <a:t>拉第发明了</a:t>
            </a:r>
            <a:r>
              <a:rPr lang="zh-CN" altLang="en-US" sz="2600" b="1" u="sng">
                <a:solidFill>
                  <a:srgbClr val="136EC2"/>
                </a:solidFill>
                <a:latin typeface="Arial" panose="020B0604020202020204" pitchFamily="34" charset="0"/>
                <a:hlinkClick r:id="rId5"/>
              </a:rPr>
              <a:t>圆盘发电机</a:t>
            </a:r>
            <a:r>
              <a:rPr lang="zh-CN" altLang="en-US" sz="2600" b="1">
                <a:solidFill>
                  <a:srgbClr val="333333"/>
                </a:solidFill>
                <a:latin typeface="Arial" panose="020B0604020202020204" pitchFamily="34" charset="0"/>
              </a:rPr>
              <a:t>，是人类创造出的第一个发</a:t>
            </a:r>
            <a:r>
              <a:rPr lang="zh-CN" altLang="en-US" sz="2600" b="1">
                <a:solidFill>
                  <a:srgbClr val="333333"/>
                </a:solidFill>
                <a:latin typeface="Arial" panose="020B0604020202020204" pitchFamily="34" charset="0"/>
              </a:rPr>
              <a:t>电</a:t>
            </a:r>
            <a:r>
              <a:rPr lang="zh-CN" altLang="en-US" sz="2600" b="1" smtClean="0">
                <a:solidFill>
                  <a:srgbClr val="333333"/>
                </a:solidFill>
                <a:latin typeface="Arial" panose="020B0604020202020204" pitchFamily="34" charset="0"/>
              </a:rPr>
              <a:t>机。</a:t>
            </a:r>
            <a:endParaRPr lang="zh-CN" altLang="en-US" sz="2600" b="1"/>
          </a:p>
        </p:txBody>
      </p:sp>
      <p:sp>
        <p:nvSpPr>
          <p:cNvPr id="5" name="矩形 4"/>
          <p:cNvSpPr/>
          <p:nvPr/>
        </p:nvSpPr>
        <p:spPr>
          <a:xfrm>
            <a:off x="586680" y="2708920"/>
            <a:ext cx="5497488" cy="2893100"/>
          </a:xfrm>
          <a:prstGeom prst="rect">
            <a:avLst/>
          </a:prstGeom>
        </p:spPr>
        <p:txBody>
          <a:bodyPr wrap="square">
            <a:spAutoFit/>
          </a:bodyPr>
          <a:lstStyle/>
          <a:p>
            <a:r>
              <a:rPr lang="en-US" altLang="zh-CN" sz="2600" b="1">
                <a:solidFill>
                  <a:srgbClr val="333333"/>
                </a:solidFill>
                <a:latin typeface="Arial" panose="020B0604020202020204" pitchFamily="34" charset="0"/>
              </a:rPr>
              <a:t>1837</a:t>
            </a:r>
            <a:r>
              <a:rPr lang="zh-CN" altLang="en-US" sz="2600" b="1">
                <a:solidFill>
                  <a:srgbClr val="333333"/>
                </a:solidFill>
                <a:latin typeface="Arial" panose="020B0604020202020204" pitchFamily="34" charset="0"/>
              </a:rPr>
              <a:t>年他引入了</a:t>
            </a:r>
            <a:r>
              <a:rPr lang="zh-CN" altLang="en-US" sz="2600" b="1">
                <a:solidFill>
                  <a:srgbClr val="136EC2"/>
                </a:solidFill>
                <a:latin typeface="Arial" panose="020B0604020202020204" pitchFamily="34" charset="0"/>
                <a:hlinkClick r:id="rId6"/>
              </a:rPr>
              <a:t>电场</a:t>
            </a:r>
            <a:r>
              <a:rPr lang="zh-CN" altLang="en-US" sz="2600" b="1">
                <a:solidFill>
                  <a:srgbClr val="333333"/>
                </a:solidFill>
                <a:latin typeface="Arial" panose="020B0604020202020204" pitchFamily="34" charset="0"/>
              </a:rPr>
              <a:t>和</a:t>
            </a:r>
            <a:r>
              <a:rPr lang="zh-CN" altLang="en-US" sz="2600" b="1">
                <a:solidFill>
                  <a:srgbClr val="136EC2"/>
                </a:solidFill>
                <a:latin typeface="Arial" panose="020B0604020202020204" pitchFamily="34" charset="0"/>
                <a:hlinkClick r:id="rId7"/>
              </a:rPr>
              <a:t>磁场</a:t>
            </a:r>
            <a:r>
              <a:rPr lang="zh-CN" altLang="en-US" sz="2600" b="1">
                <a:solidFill>
                  <a:srgbClr val="333333"/>
                </a:solidFill>
                <a:latin typeface="Arial" panose="020B0604020202020204" pitchFamily="34" charset="0"/>
              </a:rPr>
              <a:t>的概念，指出电和磁的周围都有场的存在，这打破了</a:t>
            </a:r>
            <a:r>
              <a:rPr lang="zh-CN" altLang="en-US" sz="2600" b="1">
                <a:solidFill>
                  <a:srgbClr val="136EC2"/>
                </a:solidFill>
                <a:latin typeface="Arial" panose="020B0604020202020204" pitchFamily="34" charset="0"/>
                <a:hlinkClick r:id="rId8"/>
              </a:rPr>
              <a:t>牛顿力学</a:t>
            </a:r>
            <a:r>
              <a:rPr lang="zh-CN" altLang="en-US" sz="2600" b="1">
                <a:solidFill>
                  <a:srgbClr val="333333"/>
                </a:solidFill>
                <a:latin typeface="Arial" panose="020B0604020202020204" pitchFamily="34" charset="0"/>
              </a:rPr>
              <a:t>“超距作用”的传统观</a:t>
            </a:r>
            <a:r>
              <a:rPr lang="zh-CN" altLang="en-US" sz="2600" b="1">
                <a:solidFill>
                  <a:srgbClr val="333333"/>
                </a:solidFill>
                <a:latin typeface="Arial" panose="020B0604020202020204" pitchFamily="34" charset="0"/>
              </a:rPr>
              <a:t>念</a:t>
            </a:r>
            <a:r>
              <a:rPr lang="zh-CN" altLang="en-US" sz="2600" b="1" smtClean="0">
                <a:solidFill>
                  <a:srgbClr val="333333"/>
                </a:solidFill>
                <a:latin typeface="Arial" panose="020B0604020202020204" pitchFamily="34" charset="0"/>
              </a:rPr>
              <a:t>。</a:t>
            </a:r>
            <a:endParaRPr lang="en-US" altLang="zh-CN" sz="2600" b="1" smtClean="0">
              <a:solidFill>
                <a:srgbClr val="333333"/>
              </a:solidFill>
              <a:latin typeface="Arial" panose="020B0604020202020204" pitchFamily="34" charset="0"/>
            </a:endParaRPr>
          </a:p>
          <a:p>
            <a:r>
              <a:rPr lang="en-US" altLang="zh-CN" sz="2600" b="1" smtClean="0">
                <a:solidFill>
                  <a:srgbClr val="333333"/>
                </a:solidFill>
                <a:latin typeface="Arial" panose="020B0604020202020204" pitchFamily="34" charset="0"/>
              </a:rPr>
              <a:t>1838</a:t>
            </a:r>
            <a:r>
              <a:rPr lang="zh-CN" altLang="en-US" sz="2600" b="1">
                <a:solidFill>
                  <a:srgbClr val="333333"/>
                </a:solidFill>
                <a:latin typeface="Arial" panose="020B0604020202020204" pitchFamily="34" charset="0"/>
              </a:rPr>
              <a:t>年，他提出了电力线的新概念来解释电、磁现象，这是物理学理论上的一次重大突</a:t>
            </a:r>
            <a:r>
              <a:rPr lang="zh-CN" altLang="en-US" sz="2600" b="1">
                <a:solidFill>
                  <a:srgbClr val="333333"/>
                </a:solidFill>
                <a:latin typeface="Arial" panose="020B0604020202020204" pitchFamily="34" charset="0"/>
              </a:rPr>
              <a:t>破</a:t>
            </a:r>
            <a:r>
              <a:rPr lang="zh-CN" altLang="en-US" sz="2600" b="1" smtClean="0">
                <a:solidFill>
                  <a:srgbClr val="333333"/>
                </a:solidFill>
                <a:latin typeface="Arial" panose="020B0604020202020204" pitchFamily="34" charset="0"/>
              </a:rPr>
              <a:t>。</a:t>
            </a:r>
            <a:endParaRPr lang="zh-CN" altLang="en-US" sz="26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 calcmode="lin" valueType="num">
                                      <p:cBhvr additive="base">
                                        <p:cTn id="20"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5">
                                            <p:txEl>
                                              <p:pRg st="1" end="1"/>
                                            </p:txEl>
                                          </p:spTgt>
                                        </p:tgtEl>
                                        <p:attrNameLst>
                                          <p:attrName>style.visibility</p:attrName>
                                        </p:attrNameLst>
                                      </p:cBhvr>
                                      <p:to>
                                        <p:strVal val="visible"/>
                                      </p:to>
                                    </p:set>
                                    <p:anim calcmode="lin" valueType="num">
                                      <p:cBhvr additive="base">
                                        <p:cTn id="26"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磁学概述</a:t>
            </a:r>
            <a:endParaRPr kumimoji="0" lang="zh-CN" altLang="en-US" sz="32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7" name="Rectangle 10"/>
          <p:cNvSpPr>
            <a:spLocks noChangeArrowheads="1"/>
          </p:cNvSpPr>
          <p:nvPr/>
        </p:nvSpPr>
        <p:spPr bwMode="auto">
          <a:xfrm flipV="1">
            <a:off x="1011172" y="692857"/>
            <a:ext cx="1760628" cy="54646"/>
          </a:xfrm>
          <a:prstGeom prst="rect">
            <a:avLst/>
          </a:prstGeom>
          <a:gradFill rotWithShape="1">
            <a:gsLst>
              <a:gs pos="0">
                <a:srgbClr val="24406E"/>
              </a:gs>
              <a:gs pos="50000">
                <a:srgbClr val="4D8AED"/>
              </a:gs>
              <a:gs pos="100000">
                <a:srgbClr val="24406E"/>
              </a:gs>
            </a:gsLst>
            <a:lin ang="5400000" scaled="1"/>
          </a:gra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30" name="Rectangle 62"/>
          <p:cNvSpPr/>
          <p:nvPr/>
        </p:nvSpPr>
        <p:spPr>
          <a:xfrm>
            <a:off x="179512" y="809058"/>
            <a:ext cx="4968552" cy="954107"/>
          </a:xfrm>
          <a:prstGeom prst="rect">
            <a:avLst/>
          </a:prstGeom>
          <a:noFill/>
          <a:ln w="9525">
            <a:noFill/>
          </a:ln>
        </p:spPr>
        <p:txBody>
          <a:bodyPr wrap="square">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defRPr/>
            </a:pPr>
            <a:r>
              <a:rPr kumimoji="1" lang="en-US" altLang="zh-CN"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1865</a:t>
            </a:r>
            <a:r>
              <a:rPr kumimoji="1" lang="zh-CN" altLang="en-US"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rPr>
              <a:t>年，</a:t>
            </a:r>
            <a:r>
              <a:rPr kumimoji="1" lang="zh-CN" altLang="en-US" sz="2800" b="1" smtClean="0">
                <a:solidFill>
                  <a:srgbClr val="C00000"/>
                </a:solidFill>
                <a:latin typeface="楷体_GB2312" pitchFamily="49" charset="-122"/>
                <a:ea typeface="楷体_GB2312" pitchFamily="49" charset="-122"/>
              </a:rPr>
              <a:t>麦克斯韦建立了完整的电磁场理论；</a:t>
            </a:r>
            <a:endParaRPr kumimoji="1" lang="en-US" altLang="zh-CN" sz="28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cs typeface="+mn-cs"/>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12401" y="747503"/>
            <a:ext cx="3403600" cy="4216400"/>
          </a:xfrm>
          <a:prstGeom prst="rect">
            <a:avLst/>
          </a:prstGeom>
        </p:spPr>
      </p:pic>
      <p:sp>
        <p:nvSpPr>
          <p:cNvPr id="8" name="矩形 7"/>
          <p:cNvSpPr/>
          <p:nvPr/>
        </p:nvSpPr>
        <p:spPr>
          <a:xfrm>
            <a:off x="5512401" y="5085184"/>
            <a:ext cx="3631599" cy="1200329"/>
          </a:xfrm>
          <a:prstGeom prst="rect">
            <a:avLst/>
          </a:prstGeom>
        </p:spPr>
        <p:txBody>
          <a:bodyPr wrap="square">
            <a:spAutoFit/>
          </a:bodyPr>
          <a:lstStyle/>
          <a:p>
            <a:r>
              <a:rPr lang="zh-CN" altLang="en-US" sz="2400" b="1">
                <a:solidFill>
                  <a:srgbClr val="333333"/>
                </a:solidFill>
                <a:latin typeface="Arial" panose="020B0604020202020204" pitchFamily="34" charset="0"/>
              </a:rPr>
              <a:t>詹姆斯</a:t>
            </a:r>
            <a:r>
              <a:rPr lang="en-US" altLang="zh-CN" sz="2400" b="1">
                <a:solidFill>
                  <a:srgbClr val="333333"/>
                </a:solidFill>
                <a:latin typeface="Arial" panose="020B0604020202020204" pitchFamily="34" charset="0"/>
              </a:rPr>
              <a:t>·</a:t>
            </a:r>
            <a:r>
              <a:rPr lang="zh-CN" altLang="en-US" sz="2400" b="1">
                <a:solidFill>
                  <a:srgbClr val="333333"/>
                </a:solidFill>
                <a:latin typeface="Arial" panose="020B0604020202020204" pitchFamily="34" charset="0"/>
              </a:rPr>
              <a:t>克拉克</a:t>
            </a:r>
            <a:r>
              <a:rPr lang="en-US" altLang="zh-CN" sz="2400" b="1">
                <a:solidFill>
                  <a:srgbClr val="333333"/>
                </a:solidFill>
                <a:latin typeface="Arial" panose="020B0604020202020204" pitchFamily="34" charset="0"/>
              </a:rPr>
              <a:t>·</a:t>
            </a:r>
            <a:r>
              <a:rPr lang="zh-CN" altLang="en-US" sz="2400" b="1">
                <a:solidFill>
                  <a:srgbClr val="333333"/>
                </a:solidFill>
                <a:latin typeface="Arial" panose="020B0604020202020204" pitchFamily="34" charset="0"/>
              </a:rPr>
              <a:t>麦克斯</a:t>
            </a:r>
            <a:r>
              <a:rPr lang="zh-CN" altLang="en-US" sz="2400" b="1">
                <a:solidFill>
                  <a:srgbClr val="333333"/>
                </a:solidFill>
                <a:latin typeface="Arial" panose="020B0604020202020204" pitchFamily="34" charset="0"/>
              </a:rPr>
              <a:t>韦</a:t>
            </a:r>
            <a:r>
              <a:rPr lang="zh-CN" altLang="en-US" sz="2400" b="1" smtClean="0">
                <a:solidFill>
                  <a:srgbClr val="333333"/>
                </a:solidFill>
                <a:latin typeface="Arial" panose="020B0604020202020204" pitchFamily="34" charset="0"/>
              </a:rPr>
              <a:t>（</a:t>
            </a:r>
            <a:r>
              <a:rPr lang="en-US" altLang="zh-CN" sz="2400" b="1" smtClean="0">
                <a:solidFill>
                  <a:srgbClr val="333333"/>
                </a:solidFill>
                <a:latin typeface="Arial" panose="020B0604020202020204" pitchFamily="34" charset="0"/>
              </a:rPr>
              <a:t>1831〜1879</a:t>
            </a:r>
            <a:r>
              <a:rPr lang="zh-CN" altLang="en-US" sz="2400" b="1" smtClean="0">
                <a:solidFill>
                  <a:srgbClr val="333333"/>
                </a:solidFill>
                <a:latin typeface="Arial" panose="020B0604020202020204" pitchFamily="34" charset="0"/>
              </a:rPr>
              <a:t>）英</a:t>
            </a:r>
            <a:r>
              <a:rPr lang="zh-CN" altLang="en-US" sz="2400" b="1">
                <a:solidFill>
                  <a:srgbClr val="333333"/>
                </a:solidFill>
                <a:latin typeface="Arial" panose="020B0604020202020204" pitchFamily="34" charset="0"/>
              </a:rPr>
              <a:t>国</a:t>
            </a:r>
            <a:r>
              <a:rPr lang="zh-CN" altLang="en-US" sz="2400" b="1">
                <a:solidFill>
                  <a:srgbClr val="136EC2"/>
                </a:solidFill>
                <a:latin typeface="Arial" panose="020B0604020202020204" pitchFamily="34" charset="0"/>
                <a:hlinkClick r:id="rId2"/>
              </a:rPr>
              <a:t>物理学家</a:t>
            </a:r>
            <a:r>
              <a:rPr lang="zh-CN" altLang="en-US" sz="2400" b="1">
                <a:solidFill>
                  <a:srgbClr val="333333"/>
                </a:solidFill>
                <a:latin typeface="Arial" panose="020B0604020202020204" pitchFamily="34" charset="0"/>
              </a:rPr>
              <a:t>、</a:t>
            </a:r>
            <a:r>
              <a:rPr lang="zh-CN" altLang="en-US" sz="2400" b="1">
                <a:solidFill>
                  <a:srgbClr val="136EC2"/>
                </a:solidFill>
                <a:latin typeface="Arial" panose="020B0604020202020204" pitchFamily="34" charset="0"/>
                <a:hlinkClick r:id="rId3"/>
              </a:rPr>
              <a:t>数学</a:t>
            </a:r>
            <a:r>
              <a:rPr lang="zh-CN" altLang="en-US" sz="2400" b="1">
                <a:solidFill>
                  <a:srgbClr val="136EC2"/>
                </a:solidFill>
                <a:latin typeface="Arial" panose="020B0604020202020204" pitchFamily="34" charset="0"/>
                <a:hlinkClick r:id="rId3"/>
              </a:rPr>
              <a:t>家</a:t>
            </a:r>
            <a:r>
              <a:rPr lang="zh-CN" altLang="en-US" sz="2400" b="1" smtClean="0">
                <a:solidFill>
                  <a:srgbClr val="333333"/>
                </a:solidFill>
                <a:latin typeface="Arial" panose="020B0604020202020204" pitchFamily="34" charset="0"/>
              </a:rPr>
              <a:t>。</a:t>
            </a:r>
            <a:endParaRPr lang="zh-CN" altLang="en-US" sz="2400" b="1"/>
          </a:p>
        </p:txBody>
      </p:sp>
      <p:sp>
        <p:nvSpPr>
          <p:cNvPr id="9" name="矩形 8"/>
          <p:cNvSpPr/>
          <p:nvPr/>
        </p:nvSpPr>
        <p:spPr>
          <a:xfrm>
            <a:off x="611560" y="2057458"/>
            <a:ext cx="4262705" cy="492443"/>
          </a:xfrm>
          <a:prstGeom prst="rect">
            <a:avLst/>
          </a:prstGeom>
        </p:spPr>
        <p:txBody>
          <a:bodyPr wrap="none">
            <a:spAutoFit/>
          </a:bodyPr>
          <a:lstStyle/>
          <a:p>
            <a:r>
              <a:rPr lang="en-US" altLang="zh-CN" sz="2600" b="1">
                <a:solidFill>
                  <a:srgbClr val="002060"/>
                </a:solidFill>
                <a:latin typeface="Arial" panose="020B0604020202020204" pitchFamily="34" charset="0"/>
              </a:rPr>
              <a:t>1873</a:t>
            </a:r>
            <a:r>
              <a:rPr lang="zh-CN" altLang="en-US" sz="2600" b="1">
                <a:solidFill>
                  <a:srgbClr val="002060"/>
                </a:solidFill>
                <a:latin typeface="Arial" panose="020B0604020202020204" pitchFamily="34" charset="0"/>
              </a:rPr>
              <a:t>年出版的</a:t>
            </a:r>
            <a:r>
              <a:rPr lang="en-US" altLang="zh-CN" sz="2600" b="1">
                <a:solidFill>
                  <a:srgbClr val="002060"/>
                </a:solidFill>
                <a:latin typeface="Arial" panose="020B0604020202020204" pitchFamily="34" charset="0"/>
              </a:rPr>
              <a:t>《</a:t>
            </a:r>
            <a:r>
              <a:rPr lang="zh-CN" altLang="en-US" sz="2600" b="1">
                <a:solidFill>
                  <a:srgbClr val="002060"/>
                </a:solidFill>
                <a:latin typeface="Arial" panose="020B0604020202020204" pitchFamily="34" charset="0"/>
              </a:rPr>
              <a:t>论电和磁</a:t>
            </a:r>
            <a:r>
              <a:rPr lang="en-US" altLang="zh-CN" sz="2600" b="1">
                <a:solidFill>
                  <a:srgbClr val="002060"/>
                </a:solidFill>
                <a:latin typeface="Arial" panose="020B0604020202020204" pitchFamily="34" charset="0"/>
              </a:rPr>
              <a:t>》</a:t>
            </a:r>
            <a:endParaRPr lang="zh-CN" altLang="en-US" sz="2600" b="1">
              <a:solidFill>
                <a:srgbClr val="002060"/>
              </a:solidFill>
            </a:endParaRPr>
          </a:p>
        </p:txBody>
      </p:sp>
      <p:sp>
        <p:nvSpPr>
          <p:cNvPr id="10" name="矩形 9"/>
          <p:cNvSpPr/>
          <p:nvPr/>
        </p:nvSpPr>
        <p:spPr>
          <a:xfrm>
            <a:off x="611560" y="2841704"/>
            <a:ext cx="4452562" cy="2092881"/>
          </a:xfrm>
          <a:prstGeom prst="rect">
            <a:avLst/>
          </a:prstGeom>
        </p:spPr>
        <p:txBody>
          <a:bodyPr wrap="square">
            <a:spAutoFit/>
          </a:bodyPr>
          <a:lstStyle/>
          <a:p>
            <a:r>
              <a:rPr lang="zh-CN" altLang="en-US" sz="2600" b="1">
                <a:solidFill>
                  <a:srgbClr val="002060"/>
                </a:solidFill>
                <a:latin typeface="Arial" panose="020B0604020202020204" pitchFamily="34" charset="0"/>
              </a:rPr>
              <a:t>他建立的电磁场理论，将电学、磁学、光学统一起来，是</a:t>
            </a:r>
            <a:r>
              <a:rPr lang="en-US" altLang="zh-CN" sz="2600" b="1">
                <a:solidFill>
                  <a:srgbClr val="002060"/>
                </a:solidFill>
                <a:latin typeface="Arial" panose="020B0604020202020204" pitchFamily="34" charset="0"/>
              </a:rPr>
              <a:t>19</a:t>
            </a:r>
            <a:r>
              <a:rPr lang="zh-CN" altLang="en-US" sz="2600" b="1">
                <a:solidFill>
                  <a:srgbClr val="002060"/>
                </a:solidFill>
                <a:latin typeface="Arial" panose="020B0604020202020204" pitchFamily="34" charset="0"/>
              </a:rPr>
              <a:t>世纪物理学发展的最光辉的成果，是</a:t>
            </a:r>
            <a:r>
              <a:rPr lang="zh-CN" altLang="en-US" sz="2600" b="1">
                <a:solidFill>
                  <a:srgbClr val="002060"/>
                </a:solidFill>
                <a:latin typeface="Arial" panose="020B0604020202020204" pitchFamily="34" charset="0"/>
                <a:hlinkClick r:id="rId4"/>
              </a:rPr>
              <a:t>科学</a:t>
            </a:r>
            <a:r>
              <a:rPr lang="zh-CN" altLang="en-US" sz="2600" b="1">
                <a:solidFill>
                  <a:srgbClr val="002060"/>
                </a:solidFill>
                <a:latin typeface="Arial" panose="020B0604020202020204" pitchFamily="34" charset="0"/>
              </a:rPr>
              <a:t>史上最伟大的综合之一。</a:t>
            </a:r>
            <a:endParaRPr lang="zh-CN" altLang="en-US" sz="2600" b="1">
              <a:solidFill>
                <a:srgbClr val="00206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 Box 6"/>
          <p:cNvSpPr txBox="1">
            <a:spLocks noChangeArrowheads="1"/>
          </p:cNvSpPr>
          <p:nvPr/>
        </p:nvSpPr>
        <p:spPr bwMode="auto">
          <a:xfrm>
            <a:off x="1040128" y="108082"/>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rPr>
              <a:t>磁学概述</a:t>
            </a:r>
            <a:endParaRPr kumimoji="0" lang="zh-CN" altLang="en-US" sz="3200" b="1" i="0" u="none" strike="noStrike" kern="1200" cap="none" spc="0" normalizeH="0" baseline="0" noProof="0" smtClean="0">
              <a:ln>
                <a:noFill/>
              </a:ln>
              <a:solidFill>
                <a:srgbClr val="002060"/>
              </a:solidFill>
              <a:effectLst/>
              <a:uLnTx/>
              <a:uFillTx/>
              <a:latin typeface="Times New Roman" panose="02020603050405020304" pitchFamily="18" charset="0"/>
              <a:ea typeface="宋体" panose="02010600030101010101" pitchFamily="2" charset="-122"/>
              <a:cs typeface="+mn-cs"/>
            </a:endParaRPr>
          </a:p>
        </p:txBody>
      </p:sp>
      <p:sp>
        <p:nvSpPr>
          <p:cNvPr id="37" name="Rectangle 10"/>
          <p:cNvSpPr>
            <a:spLocks noChangeArrowheads="1"/>
          </p:cNvSpPr>
          <p:nvPr/>
        </p:nvSpPr>
        <p:spPr bwMode="auto">
          <a:xfrm flipV="1">
            <a:off x="1011172" y="692857"/>
            <a:ext cx="1760628" cy="54646"/>
          </a:xfrm>
          <a:prstGeom prst="rect">
            <a:avLst/>
          </a:prstGeom>
          <a:gradFill rotWithShape="1">
            <a:gsLst>
              <a:gs pos="0">
                <a:srgbClr val="24406E"/>
              </a:gs>
              <a:gs pos="50000">
                <a:srgbClr val="4D8AED"/>
              </a:gs>
              <a:gs pos="100000">
                <a:srgbClr val="24406E"/>
              </a:gs>
            </a:gsLst>
            <a:lin ang="5400000" scaled="1"/>
          </a:gra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3600" b="1">
                <a:solidFill>
                  <a:srgbClr val="FF3300"/>
                </a:solidFill>
                <a:latin typeface="Times New Roman" panose="02020603050405020304" pitchFamily="18" charset="0"/>
                <a:ea typeface="楷体_GB2312" pitchFamily="49" charset="-122"/>
              </a:defRPr>
            </a:lvl1pPr>
            <a:lvl2pPr marL="742950" indent="-285750" eaLnBrk="0" hangingPunct="0">
              <a:defRPr kumimoji="1" sz="3600" b="1">
                <a:solidFill>
                  <a:srgbClr val="FF3300"/>
                </a:solidFill>
                <a:latin typeface="Times New Roman" panose="02020603050405020304" pitchFamily="18" charset="0"/>
                <a:ea typeface="楷体_GB2312" pitchFamily="49" charset="-122"/>
              </a:defRPr>
            </a:lvl2pPr>
            <a:lvl3pPr marL="1143000" indent="-228600" eaLnBrk="0" hangingPunct="0">
              <a:defRPr kumimoji="1" sz="3600" b="1">
                <a:solidFill>
                  <a:srgbClr val="FF3300"/>
                </a:solidFill>
                <a:latin typeface="Times New Roman" panose="02020603050405020304" pitchFamily="18" charset="0"/>
                <a:ea typeface="楷体_GB2312" pitchFamily="49" charset="-122"/>
              </a:defRPr>
            </a:lvl3pPr>
            <a:lvl4pPr marL="1600200" indent="-228600" eaLnBrk="0" hangingPunct="0">
              <a:defRPr kumimoji="1" sz="3600" b="1">
                <a:solidFill>
                  <a:srgbClr val="FF3300"/>
                </a:solidFill>
                <a:latin typeface="Times New Roman" panose="02020603050405020304" pitchFamily="18" charset="0"/>
                <a:ea typeface="楷体_GB2312" pitchFamily="49" charset="-122"/>
              </a:defRPr>
            </a:lvl4pPr>
            <a:lvl5pPr marL="2057400" indent="-228600" eaLnBrk="0" hangingPunct="0">
              <a:defRPr kumimoji="1" sz="3600" b="1">
                <a:solidFill>
                  <a:srgbClr val="FF3300"/>
                </a:solidFill>
                <a:latin typeface="Times New Roman" panose="02020603050405020304" pitchFamily="18" charset="0"/>
                <a:ea typeface="楷体_GB2312" pitchFamily="49" charset="-122"/>
              </a:defRPr>
            </a:lvl5pPr>
            <a:lvl6pPr marL="25146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6pPr>
            <a:lvl7pPr marL="29718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7pPr>
            <a:lvl8pPr marL="34290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8pPr>
            <a:lvl9pPr marL="3886200" indent="-228600" eaLnBrk="0" fontAlgn="base" hangingPunct="0">
              <a:spcBef>
                <a:spcPct val="20000"/>
              </a:spcBef>
              <a:spcAft>
                <a:spcPct val="0"/>
              </a:spcAft>
              <a:defRPr kumimoji="1" sz="3600" b="1">
                <a:solidFill>
                  <a:srgbClr val="FF3300"/>
                </a:solidFill>
                <a:latin typeface="Times New Roman" panose="02020603050405020304" pitchFamily="18" charset="0"/>
                <a:ea typeface="楷体_GB2312" pitchFamily="49" charset="-122"/>
              </a:defRPr>
            </a:lvl9pPr>
          </a:lstStyle>
          <a:p>
            <a:pPr marL="0" marR="0" lvl="0" indent="0" algn="l" defTabSz="914400" rtl="0" eaLnBrk="1" fontAlgn="auto" latinLnBrk="0" hangingPunct="1">
              <a:lnSpc>
                <a:spcPct val="100000"/>
              </a:lnSpc>
              <a:spcBef>
                <a:spcPct val="20000"/>
              </a:spcBef>
              <a:spcAft>
                <a:spcPts val="0"/>
              </a:spcAft>
              <a:buClrTx/>
              <a:buSzTx/>
              <a:buFontTx/>
              <a:buNone/>
              <a:defRPr/>
            </a:pPr>
            <a:endParaRPr kumimoji="1" lang="zh-CN" altLang="en-US" sz="3600" b="1" i="0" u="none" strike="noStrike" kern="0" cap="none" spc="0" normalizeH="0" baseline="0" noProof="0" smtClean="0">
              <a:ln>
                <a:noFill/>
              </a:ln>
              <a:solidFill>
                <a:srgbClr val="FF3300"/>
              </a:solidFill>
              <a:effectLst/>
              <a:uLnTx/>
              <a:uFillTx/>
              <a:latin typeface="Times New Roman" panose="02020603050405020304" pitchFamily="18" charset="0"/>
              <a:ea typeface="楷体_GB2312" pitchFamily="49" charset="-122"/>
              <a:cs typeface="+mn-cs"/>
            </a:endParaRPr>
          </a:p>
        </p:txBody>
      </p:sp>
      <p:sp>
        <p:nvSpPr>
          <p:cNvPr id="30" name="Rectangle 62"/>
          <p:cNvSpPr/>
          <p:nvPr/>
        </p:nvSpPr>
        <p:spPr>
          <a:xfrm>
            <a:off x="543848" y="1016022"/>
            <a:ext cx="8060599" cy="646331"/>
          </a:xfrm>
          <a:prstGeom prst="rect">
            <a:avLst/>
          </a:prstGeom>
          <a:noFill/>
          <a:ln w="9525">
            <a:noFill/>
          </a:ln>
        </p:spPr>
        <p:txBody>
          <a:bodyPr wrap="square">
            <a:spAutoFit/>
          </a:bodyPr>
          <a:lstStyle/>
          <a:p>
            <a:pPr marR="0" lvl="0" algn="l" defTabSz="914400" rtl="0" eaLnBrk="0" fontAlgn="base" latinLnBrk="0" hangingPunct="0">
              <a:lnSpc>
                <a:spcPct val="100000"/>
              </a:lnSpc>
              <a:spcBef>
                <a:spcPct val="0"/>
              </a:spcBef>
              <a:spcAft>
                <a:spcPct val="0"/>
              </a:spcAft>
              <a:buClrTx/>
              <a:buSzTx/>
              <a:defRPr/>
            </a:pPr>
            <a:r>
              <a:rPr kumimoji="1" lang="zh-CN" altLang="en-US" sz="2800" b="1" smtClean="0">
                <a:solidFill>
                  <a:srgbClr val="002060"/>
                </a:solidFill>
                <a:latin typeface="楷体_GB2312" pitchFamily="49" charset="-122"/>
                <a:ea typeface="楷体_GB2312" pitchFamily="49" charset="-122"/>
              </a:rPr>
              <a:t>物理学中重要的思想方法：</a:t>
            </a:r>
            <a:r>
              <a:rPr kumimoji="1" lang="zh-CN" altLang="en-US" sz="3600" b="1" smtClean="0">
                <a:solidFill>
                  <a:srgbClr val="C00000"/>
                </a:solidFill>
                <a:latin typeface="楷体_GB2312" pitchFamily="49" charset="-122"/>
                <a:ea typeface="楷体_GB2312" pitchFamily="49" charset="-122"/>
              </a:rPr>
              <a:t>类</a:t>
            </a:r>
            <a:r>
              <a:rPr kumimoji="1" lang="zh-CN" altLang="en-US" sz="3600" b="1">
                <a:solidFill>
                  <a:srgbClr val="C00000"/>
                </a:solidFill>
                <a:latin typeface="楷体_GB2312" pitchFamily="49" charset="-122"/>
                <a:ea typeface="楷体_GB2312" pitchFamily="49" charset="-122"/>
              </a:rPr>
              <a:t>比</a:t>
            </a:r>
            <a:r>
              <a:rPr kumimoji="1" lang="zh-CN" altLang="en-US" sz="3600" b="1" smtClean="0">
                <a:solidFill>
                  <a:srgbClr val="C00000"/>
                </a:solidFill>
                <a:latin typeface="楷体_GB2312" pitchFamily="49" charset="-122"/>
                <a:ea typeface="楷体_GB2312" pitchFamily="49" charset="-122"/>
              </a:rPr>
              <a:t>法</a:t>
            </a:r>
            <a:endParaRPr kumimoji="1" lang="en-US" altLang="zh-CN" sz="3600" b="1" i="0" u="none" strike="noStrike" kern="1200" cap="none" spc="0" normalizeH="0" baseline="0" noProof="0" smtClean="0">
              <a:ln>
                <a:noFill/>
              </a:ln>
              <a:solidFill>
                <a:srgbClr val="C00000"/>
              </a:solidFill>
              <a:effectLst/>
              <a:uLnTx/>
              <a:uFillTx/>
              <a:latin typeface="楷体_GB2312" pitchFamily="49" charset="-122"/>
              <a:ea typeface="楷体_GB2312" pitchFamily="49" charset="-122"/>
            </a:endParaRPr>
          </a:p>
        </p:txBody>
      </p:sp>
      <p:sp>
        <p:nvSpPr>
          <p:cNvPr id="2" name="矩形 1"/>
          <p:cNvSpPr/>
          <p:nvPr/>
        </p:nvSpPr>
        <p:spPr>
          <a:xfrm>
            <a:off x="1491121" y="1861358"/>
            <a:ext cx="902811" cy="523220"/>
          </a:xfrm>
          <a:prstGeom prst="rect">
            <a:avLst/>
          </a:prstGeom>
        </p:spPr>
        <p:txBody>
          <a:bodyPr wrap="none">
            <a:spAutoFit/>
          </a:bodyPr>
          <a:lstStyle/>
          <a:p>
            <a:r>
              <a:rPr lang="zh-CN" altLang="en-US" sz="2800" b="1" smtClean="0">
                <a:solidFill>
                  <a:srgbClr val="002060"/>
                </a:solidFill>
              </a:rPr>
              <a:t>电场</a:t>
            </a:r>
            <a:endParaRPr lang="zh-CN" altLang="en-US" sz="2800" b="1">
              <a:solidFill>
                <a:srgbClr val="002060"/>
              </a:solidFill>
            </a:endParaRPr>
          </a:p>
        </p:txBody>
      </p:sp>
      <p:sp>
        <p:nvSpPr>
          <p:cNvPr id="11" name="矩形 10"/>
          <p:cNvSpPr/>
          <p:nvPr/>
        </p:nvSpPr>
        <p:spPr>
          <a:xfrm>
            <a:off x="5149049" y="1846680"/>
            <a:ext cx="906017" cy="523220"/>
          </a:xfrm>
          <a:prstGeom prst="rect">
            <a:avLst/>
          </a:prstGeom>
        </p:spPr>
        <p:txBody>
          <a:bodyPr wrap="none">
            <a:spAutoFit/>
          </a:bodyPr>
          <a:lstStyle/>
          <a:p>
            <a:r>
              <a:rPr lang="zh-CN" altLang="en-US" sz="2800" b="1" smtClean="0">
                <a:solidFill>
                  <a:srgbClr val="002060"/>
                </a:solidFill>
              </a:rPr>
              <a:t>磁场</a:t>
            </a:r>
            <a:endParaRPr lang="zh-CN" altLang="en-US" sz="2800" b="1">
              <a:solidFill>
                <a:srgbClr val="002060"/>
              </a:solidFill>
            </a:endParaRPr>
          </a:p>
        </p:txBody>
      </p:sp>
      <p:sp>
        <p:nvSpPr>
          <p:cNvPr id="12" name="矩形 11"/>
          <p:cNvSpPr/>
          <p:nvPr/>
        </p:nvSpPr>
        <p:spPr>
          <a:xfrm>
            <a:off x="1358040" y="3010503"/>
            <a:ext cx="1266693" cy="523220"/>
          </a:xfrm>
          <a:prstGeom prst="rect">
            <a:avLst/>
          </a:prstGeom>
        </p:spPr>
        <p:txBody>
          <a:bodyPr wrap="none">
            <a:spAutoFit/>
          </a:bodyPr>
          <a:lstStyle/>
          <a:p>
            <a:r>
              <a:rPr lang="zh-CN" altLang="en-US" sz="2800" b="1" smtClean="0">
                <a:solidFill>
                  <a:srgbClr val="002060"/>
                </a:solidFill>
              </a:rPr>
              <a:t>电场线</a:t>
            </a:r>
            <a:endParaRPr lang="zh-CN" altLang="en-US" sz="2800" b="1">
              <a:solidFill>
                <a:srgbClr val="002060"/>
              </a:solidFill>
            </a:endParaRPr>
          </a:p>
        </p:txBody>
      </p:sp>
      <p:sp>
        <p:nvSpPr>
          <p:cNvPr id="13" name="矩形 12"/>
          <p:cNvSpPr/>
          <p:nvPr/>
        </p:nvSpPr>
        <p:spPr>
          <a:xfrm>
            <a:off x="5102795" y="3032178"/>
            <a:ext cx="1266693" cy="523220"/>
          </a:xfrm>
          <a:prstGeom prst="rect">
            <a:avLst/>
          </a:prstGeom>
        </p:spPr>
        <p:txBody>
          <a:bodyPr wrap="none">
            <a:spAutoFit/>
          </a:bodyPr>
          <a:lstStyle/>
          <a:p>
            <a:r>
              <a:rPr lang="zh-CN" altLang="en-US" sz="2800" b="1" smtClean="0">
                <a:solidFill>
                  <a:srgbClr val="002060"/>
                </a:solidFill>
              </a:rPr>
              <a:t>磁感线</a:t>
            </a:r>
            <a:endParaRPr lang="zh-CN" altLang="en-US" sz="2800" b="1">
              <a:solidFill>
                <a:srgbClr val="002060"/>
              </a:solidFill>
            </a:endParaRPr>
          </a:p>
        </p:txBody>
      </p:sp>
      <p:sp>
        <p:nvSpPr>
          <p:cNvPr id="14" name="矩形 13"/>
          <p:cNvSpPr/>
          <p:nvPr/>
        </p:nvSpPr>
        <p:spPr>
          <a:xfrm>
            <a:off x="1404549" y="3563768"/>
            <a:ext cx="1266693" cy="523220"/>
          </a:xfrm>
          <a:prstGeom prst="rect">
            <a:avLst/>
          </a:prstGeom>
        </p:spPr>
        <p:txBody>
          <a:bodyPr wrap="none">
            <a:spAutoFit/>
          </a:bodyPr>
          <a:lstStyle/>
          <a:p>
            <a:r>
              <a:rPr lang="zh-CN" altLang="en-US" sz="2800" b="1" smtClean="0">
                <a:solidFill>
                  <a:srgbClr val="002060"/>
                </a:solidFill>
              </a:rPr>
              <a:t>电通量</a:t>
            </a:r>
            <a:endParaRPr lang="zh-CN" altLang="en-US" sz="2800" b="1">
              <a:solidFill>
                <a:srgbClr val="002060"/>
              </a:solidFill>
            </a:endParaRPr>
          </a:p>
        </p:txBody>
      </p:sp>
      <p:sp>
        <p:nvSpPr>
          <p:cNvPr id="15" name="矩形 14"/>
          <p:cNvSpPr/>
          <p:nvPr/>
        </p:nvSpPr>
        <p:spPr>
          <a:xfrm>
            <a:off x="5138050" y="3676867"/>
            <a:ext cx="1266693" cy="523220"/>
          </a:xfrm>
          <a:prstGeom prst="rect">
            <a:avLst/>
          </a:prstGeom>
        </p:spPr>
        <p:txBody>
          <a:bodyPr wrap="none">
            <a:spAutoFit/>
          </a:bodyPr>
          <a:lstStyle/>
          <a:p>
            <a:r>
              <a:rPr lang="zh-CN" altLang="en-US" sz="2800" b="1" smtClean="0">
                <a:solidFill>
                  <a:srgbClr val="002060"/>
                </a:solidFill>
              </a:rPr>
              <a:t>磁通量</a:t>
            </a:r>
            <a:endParaRPr lang="zh-CN" altLang="en-US" sz="2800" b="1">
              <a:solidFill>
                <a:srgbClr val="002060"/>
              </a:solidFill>
            </a:endParaRPr>
          </a:p>
        </p:txBody>
      </p:sp>
      <p:sp>
        <p:nvSpPr>
          <p:cNvPr id="16" name="矩形 15"/>
          <p:cNvSpPr/>
          <p:nvPr/>
        </p:nvSpPr>
        <p:spPr>
          <a:xfrm>
            <a:off x="827584" y="4186491"/>
            <a:ext cx="2348720" cy="523220"/>
          </a:xfrm>
          <a:prstGeom prst="rect">
            <a:avLst/>
          </a:prstGeom>
        </p:spPr>
        <p:txBody>
          <a:bodyPr wrap="none">
            <a:spAutoFit/>
          </a:bodyPr>
          <a:lstStyle/>
          <a:p>
            <a:r>
              <a:rPr lang="zh-CN" altLang="en-US" sz="2800" b="1" smtClean="0">
                <a:solidFill>
                  <a:srgbClr val="002060"/>
                </a:solidFill>
              </a:rPr>
              <a:t>电场高斯定理</a:t>
            </a:r>
            <a:endParaRPr lang="zh-CN" altLang="en-US" sz="2800" b="1">
              <a:solidFill>
                <a:srgbClr val="002060"/>
              </a:solidFill>
            </a:endParaRPr>
          </a:p>
        </p:txBody>
      </p:sp>
      <p:sp>
        <p:nvSpPr>
          <p:cNvPr id="17" name="矩形 16"/>
          <p:cNvSpPr/>
          <p:nvPr/>
        </p:nvSpPr>
        <p:spPr>
          <a:xfrm>
            <a:off x="4504082" y="4222858"/>
            <a:ext cx="2709396" cy="523220"/>
          </a:xfrm>
          <a:prstGeom prst="rect">
            <a:avLst/>
          </a:prstGeom>
        </p:spPr>
        <p:txBody>
          <a:bodyPr wrap="none">
            <a:spAutoFit/>
          </a:bodyPr>
          <a:lstStyle/>
          <a:p>
            <a:r>
              <a:rPr lang="zh-CN" altLang="en-US" sz="2800" b="1">
                <a:solidFill>
                  <a:srgbClr val="002060"/>
                </a:solidFill>
              </a:rPr>
              <a:t>磁</a:t>
            </a:r>
            <a:r>
              <a:rPr lang="zh-CN" altLang="en-US" sz="2800" b="1" smtClean="0">
                <a:solidFill>
                  <a:srgbClr val="002060"/>
                </a:solidFill>
              </a:rPr>
              <a:t>场的高斯定理</a:t>
            </a:r>
            <a:endParaRPr lang="zh-CN" altLang="en-US" sz="2800" b="1">
              <a:solidFill>
                <a:srgbClr val="002060"/>
              </a:solidFill>
            </a:endParaRPr>
          </a:p>
        </p:txBody>
      </p:sp>
      <p:sp>
        <p:nvSpPr>
          <p:cNvPr id="18" name="矩形 17"/>
          <p:cNvSpPr/>
          <p:nvPr/>
        </p:nvSpPr>
        <p:spPr>
          <a:xfrm>
            <a:off x="827584" y="4809214"/>
            <a:ext cx="2348720" cy="523220"/>
          </a:xfrm>
          <a:prstGeom prst="rect">
            <a:avLst/>
          </a:prstGeom>
        </p:spPr>
        <p:txBody>
          <a:bodyPr wrap="none">
            <a:spAutoFit/>
          </a:bodyPr>
          <a:lstStyle/>
          <a:p>
            <a:r>
              <a:rPr lang="zh-CN" altLang="en-US" sz="2800" b="1" smtClean="0">
                <a:solidFill>
                  <a:srgbClr val="002060"/>
                </a:solidFill>
              </a:rPr>
              <a:t>电场环路定理</a:t>
            </a:r>
            <a:endParaRPr lang="zh-CN" altLang="en-US" sz="2800" b="1">
              <a:solidFill>
                <a:srgbClr val="002060"/>
              </a:solidFill>
            </a:endParaRPr>
          </a:p>
        </p:txBody>
      </p:sp>
      <p:sp>
        <p:nvSpPr>
          <p:cNvPr id="19" name="矩形 18"/>
          <p:cNvSpPr/>
          <p:nvPr/>
        </p:nvSpPr>
        <p:spPr>
          <a:xfrm>
            <a:off x="1188259" y="2450953"/>
            <a:ext cx="1627369" cy="523220"/>
          </a:xfrm>
          <a:prstGeom prst="rect">
            <a:avLst/>
          </a:prstGeom>
        </p:spPr>
        <p:txBody>
          <a:bodyPr wrap="none">
            <a:spAutoFit/>
          </a:bodyPr>
          <a:lstStyle/>
          <a:p>
            <a:r>
              <a:rPr lang="zh-CN" altLang="en-US" sz="2800" b="1" smtClean="0">
                <a:solidFill>
                  <a:srgbClr val="002060"/>
                </a:solidFill>
              </a:rPr>
              <a:t>电场强度</a:t>
            </a:r>
            <a:endParaRPr lang="zh-CN" altLang="en-US" sz="2800" b="1">
              <a:solidFill>
                <a:srgbClr val="002060"/>
              </a:solidFill>
            </a:endParaRPr>
          </a:p>
        </p:txBody>
      </p:sp>
      <p:sp>
        <p:nvSpPr>
          <p:cNvPr id="20" name="矩形 19"/>
          <p:cNvSpPr/>
          <p:nvPr/>
        </p:nvSpPr>
        <p:spPr>
          <a:xfrm>
            <a:off x="4846331" y="2398855"/>
            <a:ext cx="1988045" cy="523220"/>
          </a:xfrm>
          <a:prstGeom prst="rect">
            <a:avLst/>
          </a:prstGeom>
        </p:spPr>
        <p:txBody>
          <a:bodyPr wrap="none">
            <a:spAutoFit/>
          </a:bodyPr>
          <a:lstStyle/>
          <a:p>
            <a:r>
              <a:rPr lang="zh-CN" altLang="en-US" sz="2800" b="1" smtClean="0">
                <a:solidFill>
                  <a:srgbClr val="002060"/>
                </a:solidFill>
              </a:rPr>
              <a:t>磁感应强度</a:t>
            </a:r>
            <a:endParaRPr lang="zh-CN" altLang="en-US" sz="2800" b="1">
              <a:solidFill>
                <a:srgbClr val="002060"/>
              </a:solidFill>
            </a:endParaRPr>
          </a:p>
        </p:txBody>
      </p:sp>
      <p:sp>
        <p:nvSpPr>
          <p:cNvPr id="21" name="矩形 20"/>
          <p:cNvSpPr/>
          <p:nvPr/>
        </p:nvSpPr>
        <p:spPr>
          <a:xfrm>
            <a:off x="4846331" y="4850863"/>
            <a:ext cx="2348720" cy="523220"/>
          </a:xfrm>
          <a:prstGeom prst="rect">
            <a:avLst/>
          </a:prstGeom>
        </p:spPr>
        <p:txBody>
          <a:bodyPr wrap="none">
            <a:spAutoFit/>
          </a:bodyPr>
          <a:lstStyle/>
          <a:p>
            <a:r>
              <a:rPr lang="zh-CN" altLang="en-US" sz="2800" b="1">
                <a:solidFill>
                  <a:srgbClr val="002060"/>
                </a:solidFill>
              </a:rPr>
              <a:t>磁</a:t>
            </a:r>
            <a:r>
              <a:rPr lang="zh-CN" altLang="en-US" sz="2800" b="1" smtClean="0">
                <a:solidFill>
                  <a:srgbClr val="002060"/>
                </a:solidFill>
              </a:rPr>
              <a:t>场环路定理</a:t>
            </a:r>
            <a:endParaRPr lang="zh-CN" altLang="en-US" sz="2800" b="1">
              <a:solidFill>
                <a:srgbClr val="002060"/>
              </a:solidFill>
            </a:endParaRPr>
          </a:p>
        </p:txBody>
      </p:sp>
      <p:sp>
        <p:nvSpPr>
          <p:cNvPr id="22" name="矩形 21"/>
          <p:cNvSpPr/>
          <p:nvPr/>
        </p:nvSpPr>
        <p:spPr>
          <a:xfrm>
            <a:off x="3347864" y="5396854"/>
            <a:ext cx="1656184" cy="523220"/>
          </a:xfrm>
          <a:prstGeom prst="rect">
            <a:avLst/>
          </a:prstGeom>
        </p:spPr>
        <p:txBody>
          <a:bodyPr wrap="square">
            <a:spAutoFit/>
          </a:bodyPr>
          <a:lstStyle/>
          <a:p>
            <a:r>
              <a:rPr lang="en-US" altLang="zh-CN" sz="2800" b="1" smtClean="0">
                <a:solidFill>
                  <a:srgbClr val="002060"/>
                </a:solidFill>
              </a:rPr>
              <a:t>.</a:t>
            </a:r>
            <a:r>
              <a:rPr lang="en-US" altLang="zh-CN" sz="2800" b="1">
                <a:solidFill>
                  <a:srgbClr val="002060"/>
                </a:solidFill>
              </a:rPr>
              <a:t> </a:t>
            </a:r>
            <a:r>
              <a:rPr lang="en-US" altLang="zh-CN" sz="2800" b="1" smtClean="0">
                <a:solidFill>
                  <a:srgbClr val="002060"/>
                </a:solidFill>
              </a:rPr>
              <a:t>.</a:t>
            </a:r>
            <a:r>
              <a:rPr lang="en-US" altLang="zh-CN" sz="2800" b="1">
                <a:solidFill>
                  <a:srgbClr val="002060"/>
                </a:solidFill>
              </a:rPr>
              <a:t> </a:t>
            </a:r>
            <a:r>
              <a:rPr lang="en-US" altLang="zh-CN" sz="2800" b="1">
                <a:solidFill>
                  <a:srgbClr val="002060"/>
                </a:solidFill>
              </a:rPr>
              <a:t>. </a:t>
            </a:r>
            <a:r>
              <a:rPr lang="en-US" altLang="zh-CN" sz="2800" b="1" smtClean="0">
                <a:solidFill>
                  <a:srgbClr val="002060"/>
                </a:solidFill>
              </a:rPr>
              <a:t>.</a:t>
            </a:r>
            <a:r>
              <a:rPr lang="en-US" altLang="zh-CN" sz="2800" b="1">
                <a:solidFill>
                  <a:srgbClr val="002060"/>
                </a:solidFill>
              </a:rPr>
              <a:t> </a:t>
            </a:r>
            <a:r>
              <a:rPr lang="en-US" altLang="zh-CN" sz="2800" b="1">
                <a:solidFill>
                  <a:srgbClr val="002060"/>
                </a:solidFill>
              </a:rPr>
              <a:t>. </a:t>
            </a:r>
            <a:r>
              <a:rPr lang="en-US" altLang="zh-CN" sz="2800" b="1" smtClean="0">
                <a:solidFill>
                  <a:srgbClr val="002060"/>
                </a:solidFill>
              </a:rPr>
              <a:t>.</a:t>
            </a:r>
            <a:endParaRPr lang="zh-CN" altLang="en-US" sz="2800" b="1">
              <a:solidFill>
                <a:srgbClr val="002060"/>
              </a:solidFill>
            </a:endParaRPr>
          </a:p>
        </p:txBody>
      </p:sp>
      <p:sp>
        <p:nvSpPr>
          <p:cNvPr id="3" name="右箭头 2"/>
          <p:cNvSpPr/>
          <p:nvPr/>
        </p:nvSpPr>
        <p:spPr>
          <a:xfrm>
            <a:off x="3347864" y="1992163"/>
            <a:ext cx="828092"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右箭头 22"/>
          <p:cNvSpPr/>
          <p:nvPr/>
        </p:nvSpPr>
        <p:spPr>
          <a:xfrm>
            <a:off x="3347864" y="2581758"/>
            <a:ext cx="828092"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右箭头 23"/>
          <p:cNvSpPr/>
          <p:nvPr/>
        </p:nvSpPr>
        <p:spPr>
          <a:xfrm>
            <a:off x="3369684" y="3146697"/>
            <a:ext cx="828092"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右箭头 24"/>
          <p:cNvSpPr/>
          <p:nvPr/>
        </p:nvSpPr>
        <p:spPr>
          <a:xfrm>
            <a:off x="3375520" y="3694086"/>
            <a:ext cx="828092"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3369684" y="4323997"/>
            <a:ext cx="828092"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右箭头 26"/>
          <p:cNvSpPr/>
          <p:nvPr/>
        </p:nvSpPr>
        <p:spPr>
          <a:xfrm>
            <a:off x="3369684" y="4940019"/>
            <a:ext cx="828092" cy="2616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2"/>
                                        </p:tgtEl>
                                        <p:attrNameLst>
                                          <p:attrName>style.visibility</p:attrName>
                                        </p:attrNameLst>
                                      </p:cBhvr>
                                      <p:to>
                                        <p:strVal val="visible"/>
                                      </p:to>
                                    </p:set>
                                    <p:anim calcmode="lin" valueType="num">
                                      <p:cBhvr additive="base">
                                        <p:cTn id="22" dur="500" fill="hold"/>
                                        <p:tgtEl>
                                          <p:spTgt spid="12"/>
                                        </p:tgtEl>
                                        <p:attrNameLst>
                                          <p:attrName>ppt_x</p:attrName>
                                        </p:attrNameLst>
                                      </p:cBhvr>
                                      <p:tavLst>
                                        <p:tav tm="0">
                                          <p:val>
                                            <p:strVal val="#ppt_x"/>
                                          </p:val>
                                        </p:tav>
                                        <p:tav tm="100000">
                                          <p:val>
                                            <p:strVal val="#ppt_x"/>
                                          </p:val>
                                        </p:tav>
                                      </p:tavLst>
                                    </p:anim>
                                    <p:anim calcmode="lin" valueType="num">
                                      <p:cBhvr additive="base">
                                        <p:cTn id="23" dur="500" fill="hold"/>
                                        <p:tgtEl>
                                          <p:spTgt spid="12"/>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ppt_x"/>
                                          </p:val>
                                        </p:tav>
                                        <p:tav tm="100000">
                                          <p:val>
                                            <p:strVal val="#ppt_x"/>
                                          </p:val>
                                        </p:tav>
                                      </p:tavLst>
                                    </p:anim>
                                    <p:anim calcmode="lin" valueType="num">
                                      <p:cBhvr additive="base">
                                        <p:cTn id="33"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500" fill="hold"/>
                                        <p:tgtEl>
                                          <p:spTgt spid="3"/>
                                        </p:tgtEl>
                                        <p:attrNameLst>
                                          <p:attrName>ppt_x</p:attrName>
                                        </p:attrNameLst>
                                      </p:cBhvr>
                                      <p:tavLst>
                                        <p:tav tm="0">
                                          <p:val>
                                            <p:strVal val="#ppt_x"/>
                                          </p:val>
                                        </p:tav>
                                        <p:tav tm="100000">
                                          <p:val>
                                            <p:strVal val="#ppt_x"/>
                                          </p:val>
                                        </p:tav>
                                      </p:tavLst>
                                    </p:anim>
                                    <p:anim calcmode="lin" valueType="num">
                                      <p:cBhvr additive="base">
                                        <p:cTn id="39" dur="500" fill="hold"/>
                                        <p:tgtEl>
                                          <p:spTgt spid="3"/>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ppt_x"/>
                                          </p:val>
                                        </p:tav>
                                        <p:tav tm="100000">
                                          <p:val>
                                            <p:strVal val="#ppt_x"/>
                                          </p:val>
                                        </p:tav>
                                      </p:tavLst>
                                    </p:anim>
                                    <p:anim calcmode="lin" valueType="num">
                                      <p:cBhvr additive="base">
                                        <p:cTn id="43" dur="500" fill="hold"/>
                                        <p:tgtEl>
                                          <p:spTgt spid="23"/>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 calcmode="lin" valueType="num">
                                      <p:cBhvr additive="base">
                                        <p:cTn id="46" dur="500" fill="hold"/>
                                        <p:tgtEl>
                                          <p:spTgt spid="24"/>
                                        </p:tgtEl>
                                        <p:attrNameLst>
                                          <p:attrName>ppt_x</p:attrName>
                                        </p:attrNameLst>
                                      </p:cBhvr>
                                      <p:tavLst>
                                        <p:tav tm="0">
                                          <p:val>
                                            <p:strVal val="#ppt_x"/>
                                          </p:val>
                                        </p:tav>
                                        <p:tav tm="100000">
                                          <p:val>
                                            <p:strVal val="#ppt_x"/>
                                          </p:val>
                                        </p:tav>
                                      </p:tavLst>
                                    </p:anim>
                                    <p:anim calcmode="lin" valueType="num">
                                      <p:cBhvr additive="base">
                                        <p:cTn id="47" dur="500" fill="hold"/>
                                        <p:tgtEl>
                                          <p:spTgt spid="24"/>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fill="hold"/>
                                        <p:tgtEl>
                                          <p:spTgt spid="25"/>
                                        </p:tgtEl>
                                        <p:attrNameLst>
                                          <p:attrName>ppt_x</p:attrName>
                                        </p:attrNameLst>
                                      </p:cBhvr>
                                      <p:tavLst>
                                        <p:tav tm="0">
                                          <p:val>
                                            <p:strVal val="#ppt_x"/>
                                          </p:val>
                                        </p:tav>
                                        <p:tav tm="100000">
                                          <p:val>
                                            <p:strVal val="#ppt_x"/>
                                          </p:val>
                                        </p:tav>
                                      </p:tavLst>
                                    </p:anim>
                                    <p:anim calcmode="lin" valueType="num">
                                      <p:cBhvr additive="base">
                                        <p:cTn id="51" dur="500" fill="hold"/>
                                        <p:tgtEl>
                                          <p:spTgt spid="25"/>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500" fill="hold"/>
                                        <p:tgtEl>
                                          <p:spTgt spid="26"/>
                                        </p:tgtEl>
                                        <p:attrNameLst>
                                          <p:attrName>ppt_x</p:attrName>
                                        </p:attrNameLst>
                                      </p:cBhvr>
                                      <p:tavLst>
                                        <p:tav tm="0">
                                          <p:val>
                                            <p:strVal val="#ppt_x"/>
                                          </p:val>
                                        </p:tav>
                                        <p:tav tm="100000">
                                          <p:val>
                                            <p:strVal val="#ppt_x"/>
                                          </p:val>
                                        </p:tav>
                                      </p:tavLst>
                                    </p:anim>
                                    <p:anim calcmode="lin" valueType="num">
                                      <p:cBhvr additive="base">
                                        <p:cTn id="55" dur="500" fill="hold"/>
                                        <p:tgtEl>
                                          <p:spTgt spid="26"/>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 calcmode="lin" valueType="num">
                                      <p:cBhvr additive="base">
                                        <p:cTn id="58" dur="500" fill="hold"/>
                                        <p:tgtEl>
                                          <p:spTgt spid="27"/>
                                        </p:tgtEl>
                                        <p:attrNameLst>
                                          <p:attrName>ppt_x</p:attrName>
                                        </p:attrNameLst>
                                      </p:cBhvr>
                                      <p:tavLst>
                                        <p:tav tm="0">
                                          <p:val>
                                            <p:strVal val="#ppt_x"/>
                                          </p:val>
                                        </p:tav>
                                        <p:tav tm="100000">
                                          <p:val>
                                            <p:strVal val="#ppt_x"/>
                                          </p:val>
                                        </p:tav>
                                      </p:tavLst>
                                    </p:anim>
                                    <p:anim calcmode="lin" valueType="num">
                                      <p:cBhvr additive="base">
                                        <p:cTn id="59"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11"/>
                                        </p:tgtEl>
                                        <p:attrNameLst>
                                          <p:attrName>style.visibility</p:attrName>
                                        </p:attrNameLst>
                                      </p:cBhvr>
                                      <p:to>
                                        <p:strVal val="visible"/>
                                      </p:to>
                                    </p:set>
                                    <p:anim calcmode="lin" valueType="num">
                                      <p:cBhvr additive="base">
                                        <p:cTn id="64" dur="500" fill="hold"/>
                                        <p:tgtEl>
                                          <p:spTgt spid="11"/>
                                        </p:tgtEl>
                                        <p:attrNameLst>
                                          <p:attrName>ppt_x</p:attrName>
                                        </p:attrNameLst>
                                      </p:cBhvr>
                                      <p:tavLst>
                                        <p:tav tm="0">
                                          <p:val>
                                            <p:strVal val="#ppt_x"/>
                                          </p:val>
                                        </p:tav>
                                        <p:tav tm="100000">
                                          <p:val>
                                            <p:strVal val="#ppt_x"/>
                                          </p:val>
                                        </p:tav>
                                      </p:tavLst>
                                    </p:anim>
                                    <p:anim calcmode="lin" valueType="num">
                                      <p:cBhvr additive="base">
                                        <p:cTn id="65" dur="500" fill="hold"/>
                                        <p:tgtEl>
                                          <p:spTgt spid="11"/>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 calcmode="lin" valueType="num">
                                      <p:cBhvr additive="base">
                                        <p:cTn id="68" dur="500" fill="hold"/>
                                        <p:tgtEl>
                                          <p:spTgt spid="20"/>
                                        </p:tgtEl>
                                        <p:attrNameLst>
                                          <p:attrName>ppt_x</p:attrName>
                                        </p:attrNameLst>
                                      </p:cBhvr>
                                      <p:tavLst>
                                        <p:tav tm="0">
                                          <p:val>
                                            <p:strVal val="#ppt_x"/>
                                          </p:val>
                                        </p:tav>
                                        <p:tav tm="100000">
                                          <p:val>
                                            <p:strVal val="#ppt_x"/>
                                          </p:val>
                                        </p:tav>
                                      </p:tavLst>
                                    </p:anim>
                                    <p:anim calcmode="lin" valueType="num">
                                      <p:cBhvr additive="base">
                                        <p:cTn id="69" dur="500" fill="hold"/>
                                        <p:tgtEl>
                                          <p:spTgt spid="20"/>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0"/>
                                  </p:stCondLst>
                                  <p:childTnLst>
                                    <p:set>
                                      <p:cBhvr>
                                        <p:cTn id="71" dur="1" fill="hold">
                                          <p:stCondLst>
                                            <p:cond delay="0"/>
                                          </p:stCondLst>
                                        </p:cTn>
                                        <p:tgtEl>
                                          <p:spTgt spid="13"/>
                                        </p:tgtEl>
                                        <p:attrNameLst>
                                          <p:attrName>style.visibility</p:attrName>
                                        </p:attrNameLst>
                                      </p:cBhvr>
                                      <p:to>
                                        <p:strVal val="visible"/>
                                      </p:to>
                                    </p:set>
                                    <p:anim calcmode="lin" valueType="num">
                                      <p:cBhvr additive="base">
                                        <p:cTn id="72" dur="500" fill="hold"/>
                                        <p:tgtEl>
                                          <p:spTgt spid="13"/>
                                        </p:tgtEl>
                                        <p:attrNameLst>
                                          <p:attrName>ppt_x</p:attrName>
                                        </p:attrNameLst>
                                      </p:cBhvr>
                                      <p:tavLst>
                                        <p:tav tm="0">
                                          <p:val>
                                            <p:strVal val="#ppt_x"/>
                                          </p:val>
                                        </p:tav>
                                        <p:tav tm="100000">
                                          <p:val>
                                            <p:strVal val="#ppt_x"/>
                                          </p:val>
                                        </p:tav>
                                      </p:tavLst>
                                    </p:anim>
                                    <p:anim calcmode="lin" valueType="num">
                                      <p:cBhvr additive="base">
                                        <p:cTn id="73" dur="500" fill="hold"/>
                                        <p:tgtEl>
                                          <p:spTgt spid="13"/>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anim calcmode="lin" valueType="num">
                                      <p:cBhvr additive="base">
                                        <p:cTn id="76" dur="500" fill="hold"/>
                                        <p:tgtEl>
                                          <p:spTgt spid="15"/>
                                        </p:tgtEl>
                                        <p:attrNameLst>
                                          <p:attrName>ppt_x</p:attrName>
                                        </p:attrNameLst>
                                      </p:cBhvr>
                                      <p:tavLst>
                                        <p:tav tm="0">
                                          <p:val>
                                            <p:strVal val="#ppt_x"/>
                                          </p:val>
                                        </p:tav>
                                        <p:tav tm="100000">
                                          <p:val>
                                            <p:strVal val="#ppt_x"/>
                                          </p:val>
                                        </p:tav>
                                      </p:tavLst>
                                    </p:anim>
                                    <p:anim calcmode="lin" valueType="num">
                                      <p:cBhvr additive="base">
                                        <p:cTn id="77" dur="500" fill="hold"/>
                                        <p:tgtEl>
                                          <p:spTgt spid="15"/>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 calcmode="lin" valueType="num">
                                      <p:cBhvr additive="base">
                                        <p:cTn id="80" dur="500" fill="hold"/>
                                        <p:tgtEl>
                                          <p:spTgt spid="17"/>
                                        </p:tgtEl>
                                        <p:attrNameLst>
                                          <p:attrName>ppt_x</p:attrName>
                                        </p:attrNameLst>
                                      </p:cBhvr>
                                      <p:tavLst>
                                        <p:tav tm="0">
                                          <p:val>
                                            <p:strVal val="#ppt_x"/>
                                          </p:val>
                                        </p:tav>
                                        <p:tav tm="100000">
                                          <p:val>
                                            <p:strVal val="#ppt_x"/>
                                          </p:val>
                                        </p:tav>
                                      </p:tavLst>
                                    </p:anim>
                                    <p:anim calcmode="lin" valueType="num">
                                      <p:cBhvr additive="base">
                                        <p:cTn id="81" dur="500" fill="hold"/>
                                        <p:tgtEl>
                                          <p:spTgt spid="17"/>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 calcmode="lin" valueType="num">
                                      <p:cBhvr additive="base">
                                        <p:cTn id="84" dur="500" fill="hold"/>
                                        <p:tgtEl>
                                          <p:spTgt spid="21"/>
                                        </p:tgtEl>
                                        <p:attrNameLst>
                                          <p:attrName>ppt_x</p:attrName>
                                        </p:attrNameLst>
                                      </p:cBhvr>
                                      <p:tavLst>
                                        <p:tav tm="0">
                                          <p:val>
                                            <p:strVal val="#ppt_x"/>
                                          </p:val>
                                        </p:tav>
                                        <p:tav tm="100000">
                                          <p:val>
                                            <p:strVal val="#ppt_x"/>
                                          </p:val>
                                        </p:tav>
                                      </p:tavLst>
                                    </p:anim>
                                    <p:anim calcmode="lin" valueType="num">
                                      <p:cBhvr additive="base">
                                        <p:cTn id="85" dur="500" fill="hold"/>
                                        <p:tgtEl>
                                          <p:spTgt spid="21"/>
                                        </p:tgtEl>
                                        <p:attrNameLst>
                                          <p:attrName>ppt_y</p:attrName>
                                        </p:attrNameLst>
                                      </p:cBhvr>
                                      <p:tavLst>
                                        <p:tav tm="0">
                                          <p:val>
                                            <p:strVal val="1+#ppt_h/2"/>
                                          </p:val>
                                        </p:tav>
                                        <p:tav tm="100000">
                                          <p:val>
                                            <p:strVal val="#ppt_y"/>
                                          </p:val>
                                        </p:tav>
                                      </p:tavLst>
                                    </p:anim>
                                  </p:childTnLst>
                                </p:cTn>
                              </p:par>
                            </p:childTnLst>
                          </p:cTn>
                        </p:par>
                        <p:par>
                          <p:cTn id="86" fill="hold">
                            <p:stCondLst>
                              <p:cond delay="500"/>
                            </p:stCondLst>
                            <p:childTnLst>
                              <p:par>
                                <p:cTn id="87" presetID="2" presetClass="entr" presetSubtype="4" fill="hold" grpId="0" nodeType="afterEffect">
                                  <p:stCondLst>
                                    <p:cond delay="0"/>
                                  </p:stCondLst>
                                  <p:childTnLst>
                                    <p:set>
                                      <p:cBhvr>
                                        <p:cTn id="88" dur="1" fill="hold">
                                          <p:stCondLst>
                                            <p:cond delay="0"/>
                                          </p:stCondLst>
                                        </p:cTn>
                                        <p:tgtEl>
                                          <p:spTgt spid="22"/>
                                        </p:tgtEl>
                                        <p:attrNameLst>
                                          <p:attrName>style.visibility</p:attrName>
                                        </p:attrNameLst>
                                      </p:cBhvr>
                                      <p:to>
                                        <p:strVal val="visible"/>
                                      </p:to>
                                    </p:set>
                                    <p:anim calcmode="lin" valueType="num">
                                      <p:cBhvr additive="base">
                                        <p:cTn id="89" dur="500" fill="hold"/>
                                        <p:tgtEl>
                                          <p:spTgt spid="22"/>
                                        </p:tgtEl>
                                        <p:attrNameLst>
                                          <p:attrName>ppt_x</p:attrName>
                                        </p:attrNameLst>
                                      </p:cBhvr>
                                      <p:tavLst>
                                        <p:tav tm="0">
                                          <p:val>
                                            <p:strVal val="#ppt_x"/>
                                          </p:val>
                                        </p:tav>
                                        <p:tav tm="100000">
                                          <p:val>
                                            <p:strVal val="#ppt_x"/>
                                          </p:val>
                                        </p:tav>
                                      </p:tavLst>
                                    </p:anim>
                                    <p:anim calcmode="lin" valueType="num">
                                      <p:cBhvr additive="base">
                                        <p:cTn id="9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2" grpId="0"/>
      <p:bldP spid="13" grpId="0"/>
      <p:bldP spid="14" grpId="0"/>
      <p:bldP spid="15" grpId="0"/>
      <p:bldP spid="16" grpId="0"/>
      <p:bldP spid="17" grpId="0"/>
      <p:bldP spid="18" grpId="0"/>
      <p:bldP spid="19" grpId="0"/>
      <p:bldP spid="20" grpId="0"/>
      <p:bldP spid="21" grpId="0"/>
      <p:bldP spid="22" grpId="0"/>
      <p:bldP spid="3" grpId="0" animBg="1"/>
      <p:bldP spid="23" grpId="0" animBg="1"/>
      <p:bldP spid="24" grpId="0" animBg="1"/>
      <p:bldP spid="25" grpId="0" animBg="1"/>
      <p:bldP spid="26" grpId="0" animBg="1"/>
      <p:bldP spid="27" grpId="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空白设计模板">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4314</Words>
  <Application>WPS 演示</Application>
  <PresentationFormat>全屏显示(4:3)</PresentationFormat>
  <Paragraphs>747</Paragraphs>
  <Slides>49</Slides>
  <Notes>11</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173</vt:i4>
      </vt:variant>
      <vt:variant>
        <vt:lpstr>幻灯片标题</vt:lpstr>
      </vt:variant>
      <vt:variant>
        <vt:i4>49</vt:i4>
      </vt:variant>
    </vt:vector>
  </HeadingPairs>
  <TitlesOfParts>
    <vt:vector size="242" baseType="lpstr">
      <vt:lpstr>Arial</vt:lpstr>
      <vt:lpstr>宋体</vt:lpstr>
      <vt:lpstr>Wingdings</vt:lpstr>
      <vt:lpstr>微软雅黑</vt:lpstr>
      <vt:lpstr>Calibri</vt:lpstr>
      <vt:lpstr>Times New Roman</vt:lpstr>
      <vt:lpstr>楷体_GB2312</vt:lpstr>
      <vt:lpstr>新宋体</vt:lpstr>
      <vt:lpstr>FZHei-B01S</vt:lpstr>
      <vt:lpstr>Symbol</vt:lpstr>
      <vt:lpstr>华文行楷</vt:lpstr>
      <vt:lpstr>黑体</vt:lpstr>
      <vt:lpstr>Arial Unicode MS</vt:lpstr>
      <vt:lpstr>Arial</vt:lpstr>
      <vt:lpstr>Bookman Old Style</vt:lpstr>
      <vt:lpstr>Century Schoolbook</vt:lpstr>
      <vt:lpstr>Times New Roman</vt:lpstr>
      <vt:lpstr>方正舒体</vt:lpstr>
      <vt:lpstr>1_默认设计模板</vt:lpstr>
      <vt:lpstr>1_空白设计模板</vt:lpstr>
      <vt:lpstr>Equation.3</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Equation.3</vt:lpstr>
      <vt:lpstr>Equation.3</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Equation.3</vt:lpstr>
      <vt:lpstr>Equation.3</vt:lpstr>
      <vt:lpstr>Equation.3</vt:lpstr>
      <vt:lpstr>Equation.DSMT4</vt:lpstr>
      <vt:lpstr>Equation.DSMT4</vt:lpstr>
      <vt:lpstr>Equation.DSMT4</vt:lpstr>
      <vt:lpstr>Equation.DSMT4</vt:lpstr>
      <vt:lpstr>Equation.DSMT4</vt:lpstr>
      <vt:lpstr>Equation.3</vt:lpstr>
      <vt:lpstr>Equation.DSMT4</vt:lpstr>
      <vt:lpstr>Equation.DSMT4</vt:lpstr>
      <vt:lpstr>Equation.3</vt:lpstr>
      <vt:lpstr>Equation.3</vt:lpstr>
      <vt:lpstr>Equation.3</vt:lpstr>
      <vt:lpstr>Equation.3</vt:lpstr>
      <vt:lpstr>Equation.DSMT4</vt:lpstr>
      <vt:lpstr>Equation.3</vt:lpstr>
      <vt:lpstr>Equation.3</vt:lpstr>
      <vt:lpstr>Equation.3</vt:lpstr>
      <vt:lpstr>Equation.3</vt:lpstr>
      <vt:lpstr>Equation.DSMT4</vt:lpstr>
      <vt:lpstr>Equation.DSMT4</vt:lpstr>
      <vt:lpstr>Equation.DSMT4</vt:lpstr>
      <vt:lpstr>Equation.DSMT4</vt:lpstr>
      <vt:lpstr>Equation.3</vt:lpstr>
      <vt:lpstr>Equation.3</vt:lpstr>
      <vt:lpstr>Equation.3</vt:lpstr>
      <vt:lpstr>Equation.DSMT4</vt:lpstr>
      <vt:lpstr>Equation.DSMT4</vt:lpstr>
      <vt:lpstr>Equation.DSMT4</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Equation.DSMT4</vt:lpstr>
      <vt:lpstr>Equation.DSMT4</vt:lpstr>
      <vt:lpstr>Equation.3</vt:lpstr>
      <vt:lpstr>Equation.DSMT4</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Equation.DSMT4</vt:lpstr>
      <vt:lpstr>Equation.DSMT4</vt:lpstr>
      <vt:lpstr>MS_ClipArt_Gallery.2</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MS_ClipArt_Gallery.2</vt:lpstr>
      <vt:lpstr>Equation.3</vt:lpstr>
      <vt:lpstr>Equation.3</vt:lpstr>
      <vt:lpstr>Equation.DSMT4</vt:lpstr>
      <vt:lpstr>Equation.3</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zyjy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  学  物  理</dc:title>
  <dc:creator>彭青;刘朗</dc:creator>
  <cp:lastModifiedBy>吴江文</cp:lastModifiedBy>
  <cp:revision>82</cp:revision>
  <dcterms:created xsi:type="dcterms:W3CDTF">2005-09-11T15:39:00Z</dcterms:created>
  <dcterms:modified xsi:type="dcterms:W3CDTF">2020-11-02T02:51:47Z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