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7" r:id="rId5"/>
    <p:sldId id="327" r:id="rId6"/>
    <p:sldId id="328" r:id="rId7"/>
    <p:sldId id="329" r:id="rId8"/>
    <p:sldId id="451" r:id="rId9"/>
    <p:sldId id="450" r:id="rId10"/>
    <p:sldId id="452" r:id="rId11"/>
    <p:sldId id="453" r:id="rId12"/>
    <p:sldId id="454" r:id="rId13"/>
    <p:sldId id="330" r:id="rId14"/>
    <p:sldId id="44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92" r:id="rId24"/>
    <p:sldId id="391" r:id="rId25"/>
    <p:sldId id="455" r:id="rId26"/>
    <p:sldId id="339" r:id="rId27"/>
    <p:sldId id="393" r:id="rId28"/>
    <p:sldId id="340" r:id="rId29"/>
    <p:sldId id="341" r:id="rId30"/>
    <p:sldId id="342" r:id="rId31"/>
    <p:sldId id="273" r:id="rId32"/>
    <p:sldId id="522" r:id="rId33"/>
    <p:sldId id="274" r:id="rId34"/>
    <p:sldId id="275" r:id="rId35"/>
    <p:sldId id="276" r:id="rId36"/>
    <p:sldId id="277" r:id="rId37"/>
    <p:sldId id="278" r:id="rId38"/>
    <p:sldId id="446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90" r:id="rId50"/>
    <p:sldId id="291" r:id="rId51"/>
    <p:sldId id="317" r:id="rId52"/>
    <p:sldId id="343" r:id="rId53"/>
    <p:sldId id="344" r:id="rId54"/>
    <p:sldId id="345" r:id="rId55"/>
    <p:sldId id="349" r:id="rId56"/>
    <p:sldId id="351" r:id="rId57"/>
    <p:sldId id="352" r:id="rId58"/>
    <p:sldId id="353" r:id="rId59"/>
    <p:sldId id="354" r:id="rId60"/>
    <p:sldId id="355" r:id="rId61"/>
    <p:sldId id="356" r:id="rId6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FF"/>
    <a:srgbClr val="FFFF00"/>
    <a:srgbClr val="FF99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8"/>
    <p:restoredTop sz="94660"/>
  </p:normalViewPr>
  <p:slideViewPr>
    <p:cSldViewPr showGuides="1">
      <p:cViewPr varScale="1">
        <p:scale>
          <a:sx n="115" d="100"/>
          <a:sy n="115" d="100"/>
        </p:scale>
        <p:origin x="1452" y="102"/>
      </p:cViewPr>
      <p:guideLst>
        <p:guide orient="horz" pos="2169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229386-2535-4A69-85A4-2D854C34FE4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CP=1</a:t>
            </a:r>
            <a:r>
              <a:rPr lang="zh-CN" altLang="en-US" dirty="0"/>
              <a:t>期间，主触发器的</a:t>
            </a:r>
            <a:r>
              <a:rPr lang="en-US" altLang="zh-CN" dirty="0"/>
              <a:t>G7</a:t>
            </a:r>
            <a:r>
              <a:rPr lang="zh-CN" altLang="en-US" dirty="0"/>
              <a:t>、</a:t>
            </a:r>
            <a:r>
              <a:rPr lang="en-US" altLang="zh-CN" dirty="0"/>
              <a:t>G8</a:t>
            </a:r>
            <a:r>
              <a:rPr lang="zh-CN" altLang="en-US" dirty="0"/>
              <a:t>被打开，主触发器接收信号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，但从触发器的</a:t>
            </a:r>
            <a:r>
              <a:rPr lang="en-US" altLang="zh-CN" dirty="0"/>
              <a:t>G3</a:t>
            </a:r>
            <a:r>
              <a:rPr lang="zh-CN" altLang="en-US" dirty="0"/>
              <a:t>、</a:t>
            </a:r>
            <a:r>
              <a:rPr lang="en-US" altLang="zh-CN" dirty="0"/>
              <a:t>G4</a:t>
            </a:r>
            <a:r>
              <a:rPr lang="zh-CN" altLang="en-US" dirty="0"/>
              <a:t>被封锁，从触发器保持原状态不变；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当</a:t>
            </a:r>
            <a:r>
              <a:rPr lang="en-US" altLang="zh-CN" dirty="0"/>
              <a:t>CP</a:t>
            </a:r>
            <a:r>
              <a:rPr lang="zh-CN" altLang="en-US" dirty="0"/>
              <a:t>下降沿到来时，主触发器的</a:t>
            </a:r>
            <a:r>
              <a:rPr lang="en-US" altLang="zh-CN" dirty="0"/>
              <a:t>G7</a:t>
            </a:r>
            <a:r>
              <a:rPr lang="zh-CN" altLang="en-US" dirty="0"/>
              <a:t>、</a:t>
            </a:r>
            <a:r>
              <a:rPr lang="en-US" altLang="zh-CN" dirty="0"/>
              <a:t>G8</a:t>
            </a:r>
            <a:r>
              <a:rPr lang="zh-CN" altLang="en-US" dirty="0"/>
              <a:t>被封锁，把</a:t>
            </a:r>
            <a:r>
              <a:rPr lang="en-US" altLang="zh-CN" dirty="0"/>
              <a:t>CP=1</a:t>
            </a:r>
            <a:r>
              <a:rPr lang="zh-CN" altLang="en-US" dirty="0"/>
              <a:t>期间收到的信息保存起来，而从触发器的</a:t>
            </a:r>
            <a:r>
              <a:rPr lang="en-US" altLang="zh-CN" dirty="0"/>
              <a:t>G3</a:t>
            </a:r>
            <a:r>
              <a:rPr lang="zh-CN" altLang="en-US" dirty="0"/>
              <a:t>、</a:t>
            </a:r>
            <a:r>
              <a:rPr lang="en-US" altLang="zh-CN" dirty="0"/>
              <a:t>G4</a:t>
            </a:r>
            <a:r>
              <a:rPr lang="zh-CN" altLang="en-US" dirty="0"/>
              <a:t>被打开，主触发器的信息传送到从触发器，这样输出发生改变。</a:t>
            </a:r>
            <a:r>
              <a:rPr lang="en-US" altLang="zh-CN" dirty="0"/>
              <a:t>CP=0</a:t>
            </a:r>
            <a:r>
              <a:rPr lang="zh-CN" altLang="en-US" dirty="0"/>
              <a:t>期间，由于主触发器状态不会发生改变，因此输出也不变，这样在</a:t>
            </a:r>
            <a:r>
              <a:rPr lang="en-US" altLang="zh-CN" dirty="0"/>
              <a:t>CP</a:t>
            </a:r>
            <a:r>
              <a:rPr lang="zh-CN" altLang="en-US" dirty="0"/>
              <a:t>的一个周期内，触发器的输出也只改变一次，即在</a:t>
            </a:r>
            <a:r>
              <a:rPr lang="en-US" altLang="zh-CN" dirty="0"/>
              <a:t>CP</a:t>
            </a:r>
            <a:r>
              <a:rPr lang="zh-CN" altLang="en-US" dirty="0"/>
              <a:t>的下降沿处，从而解决了空翻问题。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在主从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触发器中，主触发器的状态取决于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变为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的下降沿之前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的状态，若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在下降沿之前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的状态为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00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，那么还需考察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RS=00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之前的状态。</a:t>
            </a: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变为高平，</a:t>
            </a:r>
            <a:r>
              <a:rPr lang="en-US" altLang="zh-CN"/>
              <a:t>B </a:t>
            </a:r>
            <a:r>
              <a:rPr lang="zh-CN" altLang="en-US"/>
              <a:t>变化有延迟，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从低变高，</a:t>
            </a:r>
            <a:r>
              <a:rPr lang="en-US" altLang="zh-CN"/>
              <a:t>Q</a:t>
            </a:r>
            <a:r>
              <a:rPr lang="zh-CN" altLang="en-US"/>
              <a:t>变高，再变低，触发器经过两次变化 ，出现了这个波形，这是不需要的</a:t>
            </a:r>
            <a:endParaRPr lang="zh-CN" altLang="en-US"/>
          </a:p>
          <a:p>
            <a:r>
              <a:rPr lang="zh-CN" altLang="en-US"/>
              <a:t>本意是想让</a:t>
            </a:r>
            <a:r>
              <a:rPr lang="en-US" altLang="zh-CN"/>
              <a:t>D</a:t>
            </a:r>
            <a:r>
              <a:rPr lang="zh-CN" altLang="en-US"/>
              <a:t>一直是为</a:t>
            </a:r>
            <a:r>
              <a:rPr lang="en-US" altLang="zh-CN"/>
              <a:t>0</a:t>
            </a:r>
            <a:r>
              <a:rPr lang="zh-CN" altLang="en-US"/>
              <a:t>，但实际 上会出现这样的现象。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实际应用中会存在很多问题。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直接置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和直接置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都是低电平有效，平时应该保持为高电平。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0" name="Rectangle 2"/>
          <p:cNvSpPr/>
          <p:nvPr/>
        </p:nvSpPr>
        <p:spPr>
          <a:xfrm>
            <a:off x="2438400" y="457200"/>
            <a:ext cx="41910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28650" y="1706563"/>
            <a:ext cx="30432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5.1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触发器概述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28650" y="2667000"/>
            <a:ext cx="34528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5.2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基本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28650" y="3657600"/>
            <a:ext cx="30432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5.3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钟控触发器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50875" y="4606925"/>
            <a:ext cx="30432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5.4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集成触发器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98500" y="5516563"/>
            <a:ext cx="50831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5.5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各类触发器的相互转换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1" grpId="0" animBg="1"/>
      <p:bldP spid="2052" grpId="0" animBg="1"/>
      <p:bldP spid="2053" grpId="0" animBg="1"/>
      <p:bldP spid="2054" grpId="0" animBg="1"/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31" y="692696"/>
            <a:ext cx="8267712" cy="55446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606067"/>
            <a:ext cx="1762125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22250" y="258763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、状态转换表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679450" y="1858963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0    0    0     1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1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2581" name="Group 5"/>
          <p:cNvGrpSpPr/>
          <p:nvPr/>
        </p:nvGrpSpPr>
        <p:grpSpPr>
          <a:xfrm>
            <a:off x="477838" y="990600"/>
            <a:ext cx="7239000" cy="5197475"/>
            <a:chOff x="240" y="720"/>
            <a:chExt cx="4560" cy="3274"/>
          </a:xfrm>
        </p:grpSpPr>
        <p:sp>
          <p:nvSpPr>
            <p:cNvPr id="11286" name="Line 6"/>
            <p:cNvSpPr/>
            <p:nvPr/>
          </p:nvSpPr>
          <p:spPr>
            <a:xfrm flipV="1">
              <a:off x="240" y="1248"/>
              <a:ext cx="4560" cy="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7" name="Line 7"/>
            <p:cNvSpPr/>
            <p:nvPr/>
          </p:nvSpPr>
          <p:spPr>
            <a:xfrm>
              <a:off x="2064" y="720"/>
              <a:ext cx="1" cy="32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8" name="Line 8"/>
            <p:cNvSpPr/>
            <p:nvPr/>
          </p:nvSpPr>
          <p:spPr>
            <a:xfrm>
              <a:off x="3888" y="720"/>
              <a:ext cx="1" cy="32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288" y="826"/>
              <a:ext cx="4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注释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0" name="Line 10"/>
            <p:cNvSpPr/>
            <p:nvPr/>
          </p:nvSpPr>
          <p:spPr>
            <a:xfrm>
              <a:off x="960" y="864"/>
              <a:ext cx="14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1" name="Line 11"/>
            <p:cNvSpPr/>
            <p:nvPr/>
          </p:nvSpPr>
          <p:spPr>
            <a:xfrm>
              <a:off x="1680" y="864"/>
              <a:ext cx="14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2" name="Line 12"/>
            <p:cNvSpPr/>
            <p:nvPr/>
          </p:nvSpPr>
          <p:spPr>
            <a:xfrm>
              <a:off x="3216" y="864"/>
              <a:ext cx="19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679450" y="23923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0    0    1     1      0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679450" y="29257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0    1    0     0      1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679450" y="34591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0    1    1     0      1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679450" y="3992563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1    0    0     1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1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679450" y="45259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1    0    1     1      0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679450" y="51355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1    1    0     0      1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679450" y="56689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1    1    1     1      0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77" name="AutoShape 20">
            <a:hlinkClick r:id="" action="ppaction://hlinkshowjump?jump=previousslide"/>
          </p:cNvPr>
          <p:cNvSpPr/>
          <p:nvPr/>
        </p:nvSpPr>
        <p:spPr>
          <a:xfrm>
            <a:off x="3276600" y="304800"/>
            <a:ext cx="533400" cy="533400"/>
          </a:xfrm>
          <a:prstGeom prst="actionButtonBackPrevious">
            <a:avLst/>
          </a:prstGeom>
          <a:solidFill>
            <a:schemeClr val="bg1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6580188" y="1830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禁用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6588125" y="240823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置位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6588125" y="29495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复位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6588125" y="34671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601" name="Rectangle 25"/>
          <p:cNvSpPr>
            <a:spLocks noChangeArrowheads="1"/>
          </p:cNvSpPr>
          <p:nvPr/>
        </p:nvSpPr>
        <p:spPr bwMode="auto">
          <a:xfrm>
            <a:off x="6578600" y="40020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禁用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6586538" y="45085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置位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6586538" y="5130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复位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6586538" y="56673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/>
      <p:bldP spid="152580" grpId="0" build="p"/>
      <p:bldP spid="152589" grpId="0" build="p"/>
      <p:bldP spid="152590" grpId="0" build="p"/>
      <p:bldP spid="152591" grpId="0" build="p"/>
      <p:bldP spid="152592" grpId="0" build="p"/>
      <p:bldP spid="152593" grpId="0" build="p"/>
      <p:bldP spid="152594" grpId="0" build="p"/>
      <p:bldP spid="152595" grpId="0" build="p"/>
      <p:bldP spid="152597" grpId="0"/>
      <p:bldP spid="152598" grpId="0"/>
      <p:bldP spid="152599" grpId="0"/>
      <p:bldP spid="152600" grpId="0"/>
      <p:bldP spid="152601" grpId="0"/>
      <p:bldP spid="152602" grpId="0"/>
      <p:bldP spid="152603" grpId="0"/>
      <p:bldP spid="1526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923925"/>
            <a:ext cx="6972300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52400" y="173038"/>
            <a:ext cx="44704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次态方程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4627" name="Group 3"/>
          <p:cNvGrpSpPr/>
          <p:nvPr/>
        </p:nvGrpSpPr>
        <p:grpSpPr>
          <a:xfrm>
            <a:off x="1981200" y="990600"/>
            <a:ext cx="3962400" cy="2514600"/>
            <a:chOff x="816" y="667"/>
            <a:chExt cx="2496" cy="1584"/>
          </a:xfrm>
        </p:grpSpPr>
        <p:sp>
          <p:nvSpPr>
            <p:cNvPr id="13324" name="Rectangle 4"/>
            <p:cNvSpPr/>
            <p:nvPr/>
          </p:nvSpPr>
          <p:spPr>
            <a:xfrm>
              <a:off x="1632" y="1387"/>
              <a:ext cx="1680" cy="86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25" name="Line 5"/>
            <p:cNvSpPr/>
            <p:nvPr/>
          </p:nvSpPr>
          <p:spPr>
            <a:xfrm>
              <a:off x="1632" y="1819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6" name="Line 6"/>
            <p:cNvSpPr/>
            <p:nvPr/>
          </p:nvSpPr>
          <p:spPr>
            <a:xfrm>
              <a:off x="2016" y="1387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Line 7"/>
            <p:cNvSpPr/>
            <p:nvPr/>
          </p:nvSpPr>
          <p:spPr>
            <a:xfrm>
              <a:off x="2880" y="1387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Line 8"/>
            <p:cNvSpPr/>
            <p:nvPr/>
          </p:nvSpPr>
          <p:spPr>
            <a:xfrm>
              <a:off x="2448" y="1387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Line 9"/>
            <p:cNvSpPr/>
            <p:nvPr/>
          </p:nvSpPr>
          <p:spPr>
            <a:xfrm flipH="1" flipV="1">
              <a:off x="1248" y="1003"/>
              <a:ext cx="384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1344" y="829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 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1632" y="104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1968" y="104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2448" y="104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/>
          </p:nvSpPr>
          <p:spPr bwMode="auto">
            <a:xfrm>
              <a:off x="2880" y="104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/>
          </p:nvSpPr>
          <p:spPr bwMode="auto">
            <a:xfrm>
              <a:off x="1392" y="13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/>
          </p:nvSpPr>
          <p:spPr bwMode="auto">
            <a:xfrm>
              <a:off x="1392" y="18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/>
          </p:nvSpPr>
          <p:spPr bwMode="auto">
            <a:xfrm>
              <a:off x="1680" y="13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2" name="Rectangle 18"/>
            <p:cNvSpPr>
              <a:spLocks noChangeArrowheads="1"/>
            </p:cNvSpPr>
            <p:nvPr/>
          </p:nvSpPr>
          <p:spPr bwMode="auto">
            <a:xfrm>
              <a:off x="2544" y="1405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3" name="Rectangle 19"/>
            <p:cNvSpPr>
              <a:spLocks noChangeArrowheads="1"/>
            </p:cNvSpPr>
            <p:nvPr/>
          </p:nvSpPr>
          <p:spPr bwMode="auto">
            <a:xfrm>
              <a:off x="2112" y="18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/>
          </p:nvSpPr>
          <p:spPr bwMode="auto">
            <a:xfrm>
              <a:off x="2976" y="18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5" name="Rectangle 21"/>
            <p:cNvSpPr>
              <a:spLocks noChangeArrowheads="1"/>
            </p:cNvSpPr>
            <p:nvPr/>
          </p:nvSpPr>
          <p:spPr bwMode="auto">
            <a:xfrm>
              <a:off x="2112" y="13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2976" y="13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7" name="Rectangle 23"/>
            <p:cNvSpPr>
              <a:spLocks noChangeArrowheads="1"/>
            </p:cNvSpPr>
            <p:nvPr/>
          </p:nvSpPr>
          <p:spPr bwMode="auto">
            <a:xfrm>
              <a:off x="1680" y="18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8" name="Rectangle 24"/>
            <p:cNvSpPr>
              <a:spLocks noChangeArrowheads="1"/>
            </p:cNvSpPr>
            <p:nvPr/>
          </p:nvSpPr>
          <p:spPr bwMode="auto">
            <a:xfrm>
              <a:off x="2544" y="18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49" name="Rectangle 25"/>
            <p:cNvSpPr>
              <a:spLocks noChangeArrowheads="1"/>
            </p:cNvSpPr>
            <p:nvPr/>
          </p:nvSpPr>
          <p:spPr bwMode="auto">
            <a:xfrm>
              <a:off x="1152" y="106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50" name="Rectangle 26"/>
            <p:cNvSpPr>
              <a:spLocks noChangeArrowheads="1"/>
            </p:cNvSpPr>
            <p:nvPr/>
          </p:nvSpPr>
          <p:spPr bwMode="auto">
            <a:xfrm>
              <a:off x="816" y="667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7" name="Line 27"/>
            <p:cNvSpPr/>
            <p:nvPr/>
          </p:nvSpPr>
          <p:spPr>
            <a:xfrm>
              <a:off x="1392" y="87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8" name="Line 28"/>
            <p:cNvSpPr/>
            <p:nvPr/>
          </p:nvSpPr>
          <p:spPr>
            <a:xfrm>
              <a:off x="1632" y="87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4653" name="Group 29"/>
          <p:cNvGrpSpPr/>
          <p:nvPr/>
        </p:nvGrpSpPr>
        <p:grpSpPr>
          <a:xfrm>
            <a:off x="2438400" y="4285615"/>
            <a:ext cx="4044950" cy="1133475"/>
            <a:chOff x="912" y="3059"/>
            <a:chExt cx="2548" cy="714"/>
          </a:xfrm>
        </p:grpSpPr>
        <p:sp>
          <p:nvSpPr>
            <p:cNvPr id="13320" name="AutoShape 30"/>
            <p:cNvSpPr/>
            <p:nvPr/>
          </p:nvSpPr>
          <p:spPr>
            <a:xfrm>
              <a:off x="912" y="3059"/>
              <a:ext cx="144" cy="589"/>
            </a:xfrm>
            <a:prstGeom prst="leftBrace">
              <a:avLst>
                <a:gd name="adj1" fmla="val 34085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54657" name="Rectangle 33"/>
            <p:cNvSpPr>
              <a:spLocks noChangeArrowheads="1"/>
            </p:cNvSpPr>
            <p:nvPr/>
          </p:nvSpPr>
          <p:spPr bwMode="auto">
            <a:xfrm>
              <a:off x="2064" y="340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约束条件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4658" name="Oval 34"/>
          <p:cNvSpPr/>
          <p:nvPr/>
        </p:nvSpPr>
        <p:spPr>
          <a:xfrm>
            <a:off x="3276600" y="2209800"/>
            <a:ext cx="1371600" cy="1295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4659" name="Oval 35"/>
          <p:cNvSpPr/>
          <p:nvPr/>
        </p:nvSpPr>
        <p:spPr>
          <a:xfrm>
            <a:off x="3810000" y="2847975"/>
            <a:ext cx="1524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9085" y="4133215"/>
          <a:ext cx="23425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90600" imgH="241300" progId="Equation.KSEE3">
                  <p:embed/>
                </p:oleObj>
              </mc:Choice>
              <mc:Fallback>
                <p:oleObj name="" r:id="rId1" imgW="990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9085" y="4133215"/>
                        <a:ext cx="2342515" cy="57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9415" y="4881245"/>
          <a:ext cx="148653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96900" imgH="215900" progId="Equation.KSEE3">
                  <p:embed/>
                </p:oleObj>
              </mc:Choice>
              <mc:Fallback>
                <p:oleObj name="" r:id="rId3" imgW="596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9415" y="4881245"/>
                        <a:ext cx="148653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58" grpId="0" animBg="1"/>
      <p:bldP spid="1546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56674" name="Group 2"/>
          <p:cNvGrpSpPr/>
          <p:nvPr/>
        </p:nvGrpSpPr>
        <p:grpSpPr>
          <a:xfrm>
            <a:off x="2154238" y="3851275"/>
            <a:ext cx="685800" cy="381000"/>
            <a:chOff x="1357" y="2426"/>
            <a:chExt cx="432" cy="240"/>
          </a:xfrm>
        </p:grpSpPr>
        <p:sp>
          <p:nvSpPr>
            <p:cNvPr id="15468" name="Line 3"/>
            <p:cNvSpPr/>
            <p:nvPr/>
          </p:nvSpPr>
          <p:spPr>
            <a:xfrm>
              <a:off x="1357" y="242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9" name="Line 4"/>
            <p:cNvSpPr/>
            <p:nvPr/>
          </p:nvSpPr>
          <p:spPr>
            <a:xfrm>
              <a:off x="1357" y="266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677" name="Group 5"/>
          <p:cNvGrpSpPr/>
          <p:nvPr/>
        </p:nvGrpSpPr>
        <p:grpSpPr>
          <a:xfrm>
            <a:off x="3297238" y="3394075"/>
            <a:ext cx="338137" cy="1295400"/>
            <a:chOff x="2077" y="2138"/>
            <a:chExt cx="213" cy="816"/>
          </a:xfrm>
        </p:grpSpPr>
        <p:sp>
          <p:nvSpPr>
            <p:cNvPr id="15463" name="Line 6"/>
            <p:cNvSpPr/>
            <p:nvPr/>
          </p:nvSpPr>
          <p:spPr>
            <a:xfrm>
              <a:off x="2077" y="213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4" name="Line 7"/>
            <p:cNvSpPr/>
            <p:nvPr/>
          </p:nvSpPr>
          <p:spPr>
            <a:xfrm>
              <a:off x="2077" y="266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465" name="Group 8"/>
            <p:cNvGrpSpPr/>
            <p:nvPr/>
          </p:nvGrpSpPr>
          <p:grpSpPr>
            <a:xfrm>
              <a:off x="2077" y="2432"/>
              <a:ext cx="213" cy="227"/>
              <a:chOff x="2077" y="2432"/>
              <a:chExt cx="213" cy="227"/>
            </a:xfrm>
          </p:grpSpPr>
          <p:sp>
            <p:nvSpPr>
              <p:cNvPr id="15466" name="Line 9"/>
              <p:cNvSpPr/>
              <p:nvPr/>
            </p:nvSpPr>
            <p:spPr>
              <a:xfrm>
                <a:off x="2077" y="2432"/>
                <a:ext cx="21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7" name="Line 10"/>
              <p:cNvSpPr/>
              <p:nvPr/>
            </p:nvSpPr>
            <p:spPr>
              <a:xfrm>
                <a:off x="2077" y="2659"/>
                <a:ext cx="21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6683" name="Group 11"/>
          <p:cNvGrpSpPr/>
          <p:nvPr/>
        </p:nvGrpSpPr>
        <p:grpSpPr>
          <a:xfrm>
            <a:off x="1392238" y="3384550"/>
            <a:ext cx="654050" cy="1265238"/>
            <a:chOff x="877" y="2132"/>
            <a:chExt cx="412" cy="797"/>
          </a:xfrm>
        </p:grpSpPr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877" y="2132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6685" name="Rectangle 13"/>
            <p:cNvSpPr>
              <a:spLocks noChangeArrowheads="1"/>
            </p:cNvSpPr>
            <p:nvPr/>
          </p:nvSpPr>
          <p:spPr bwMode="auto">
            <a:xfrm>
              <a:off x="877" y="256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62" name="Line 14"/>
            <p:cNvSpPr/>
            <p:nvPr/>
          </p:nvSpPr>
          <p:spPr>
            <a:xfrm>
              <a:off x="1021" y="261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687" name="Group 15"/>
          <p:cNvGrpSpPr/>
          <p:nvPr/>
        </p:nvGrpSpPr>
        <p:grpSpPr>
          <a:xfrm>
            <a:off x="1468438" y="1250950"/>
            <a:ext cx="6705600" cy="1609725"/>
            <a:chOff x="925" y="788"/>
            <a:chExt cx="4224" cy="1014"/>
          </a:xfrm>
        </p:grpSpPr>
        <p:sp>
          <p:nvSpPr>
            <p:cNvPr id="15423" name="Line 16"/>
            <p:cNvSpPr/>
            <p:nvPr/>
          </p:nvSpPr>
          <p:spPr>
            <a:xfrm>
              <a:off x="1357" y="98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4" name="Line 17"/>
            <p:cNvSpPr/>
            <p:nvPr/>
          </p:nvSpPr>
          <p:spPr>
            <a:xfrm>
              <a:off x="1789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5" name="Line 18"/>
            <p:cNvSpPr/>
            <p:nvPr/>
          </p:nvSpPr>
          <p:spPr>
            <a:xfrm>
              <a:off x="1789" y="127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6" name="Line 19"/>
            <p:cNvSpPr/>
            <p:nvPr/>
          </p:nvSpPr>
          <p:spPr>
            <a:xfrm flipV="1">
              <a:off x="1981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7" name="Line 20"/>
            <p:cNvSpPr/>
            <p:nvPr/>
          </p:nvSpPr>
          <p:spPr>
            <a:xfrm>
              <a:off x="1981" y="986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8" name="Line 21"/>
            <p:cNvSpPr/>
            <p:nvPr/>
          </p:nvSpPr>
          <p:spPr>
            <a:xfrm>
              <a:off x="2653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9" name="Line 22"/>
            <p:cNvSpPr/>
            <p:nvPr/>
          </p:nvSpPr>
          <p:spPr>
            <a:xfrm>
              <a:off x="2653" y="127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0" name="Line 23"/>
            <p:cNvSpPr/>
            <p:nvPr/>
          </p:nvSpPr>
          <p:spPr>
            <a:xfrm flipV="1">
              <a:off x="2797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1" name="Line 24"/>
            <p:cNvSpPr/>
            <p:nvPr/>
          </p:nvSpPr>
          <p:spPr>
            <a:xfrm>
              <a:off x="2797" y="986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2" name="Line 25"/>
            <p:cNvSpPr/>
            <p:nvPr/>
          </p:nvSpPr>
          <p:spPr>
            <a:xfrm>
              <a:off x="3469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3" name="Line 26"/>
            <p:cNvSpPr/>
            <p:nvPr/>
          </p:nvSpPr>
          <p:spPr>
            <a:xfrm>
              <a:off x="3469" y="127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4" name="Line 27"/>
            <p:cNvSpPr/>
            <p:nvPr/>
          </p:nvSpPr>
          <p:spPr>
            <a:xfrm flipV="1">
              <a:off x="3949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5" name="Line 28"/>
            <p:cNvSpPr/>
            <p:nvPr/>
          </p:nvSpPr>
          <p:spPr>
            <a:xfrm>
              <a:off x="3949" y="98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6" name="Line 29"/>
            <p:cNvSpPr/>
            <p:nvPr/>
          </p:nvSpPr>
          <p:spPr>
            <a:xfrm>
              <a:off x="4381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7" name="Line 30"/>
            <p:cNvSpPr/>
            <p:nvPr/>
          </p:nvSpPr>
          <p:spPr>
            <a:xfrm>
              <a:off x="4381" y="127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8" name="Line 31"/>
            <p:cNvSpPr/>
            <p:nvPr/>
          </p:nvSpPr>
          <p:spPr>
            <a:xfrm flipV="1">
              <a:off x="4765" y="9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9" name="Line 32"/>
            <p:cNvSpPr/>
            <p:nvPr/>
          </p:nvSpPr>
          <p:spPr>
            <a:xfrm>
              <a:off x="4765" y="98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0" name="Line 33"/>
            <p:cNvSpPr/>
            <p:nvPr/>
          </p:nvSpPr>
          <p:spPr>
            <a:xfrm>
              <a:off x="1405" y="151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1" name="Line 34"/>
            <p:cNvSpPr/>
            <p:nvPr/>
          </p:nvSpPr>
          <p:spPr>
            <a:xfrm>
              <a:off x="2077" y="180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2" name="Line 35"/>
            <p:cNvSpPr/>
            <p:nvPr/>
          </p:nvSpPr>
          <p:spPr>
            <a:xfrm>
              <a:off x="2269" y="151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3" name="Line 36"/>
            <p:cNvSpPr/>
            <p:nvPr/>
          </p:nvSpPr>
          <p:spPr>
            <a:xfrm>
              <a:off x="3469" y="15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4" name="Line 37"/>
            <p:cNvSpPr/>
            <p:nvPr/>
          </p:nvSpPr>
          <p:spPr>
            <a:xfrm>
              <a:off x="3469" y="180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5" name="Line 38"/>
            <p:cNvSpPr/>
            <p:nvPr/>
          </p:nvSpPr>
          <p:spPr>
            <a:xfrm flipV="1">
              <a:off x="3613" y="15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6" name="Line 39"/>
            <p:cNvSpPr/>
            <p:nvPr/>
          </p:nvSpPr>
          <p:spPr>
            <a:xfrm>
              <a:off x="2797" y="151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7" name="Line 40"/>
            <p:cNvSpPr/>
            <p:nvPr/>
          </p:nvSpPr>
          <p:spPr>
            <a:xfrm>
              <a:off x="3613" y="151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8" name="Line 41"/>
            <p:cNvSpPr/>
            <p:nvPr/>
          </p:nvSpPr>
          <p:spPr>
            <a:xfrm>
              <a:off x="3949" y="151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9" name="Line 42"/>
            <p:cNvSpPr/>
            <p:nvPr/>
          </p:nvSpPr>
          <p:spPr>
            <a:xfrm>
              <a:off x="4381" y="15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0" name="Line 43"/>
            <p:cNvSpPr/>
            <p:nvPr/>
          </p:nvSpPr>
          <p:spPr>
            <a:xfrm>
              <a:off x="4381" y="180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1" name="Line 44"/>
            <p:cNvSpPr/>
            <p:nvPr/>
          </p:nvSpPr>
          <p:spPr>
            <a:xfrm flipV="1">
              <a:off x="4765" y="15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2" name="Line 45"/>
            <p:cNvSpPr/>
            <p:nvPr/>
          </p:nvSpPr>
          <p:spPr>
            <a:xfrm>
              <a:off x="4765" y="151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3" name="Line 46"/>
            <p:cNvSpPr/>
            <p:nvPr/>
          </p:nvSpPr>
          <p:spPr>
            <a:xfrm>
              <a:off x="3469" y="1370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719" name="Rectangle 47"/>
            <p:cNvSpPr>
              <a:spLocks noChangeArrowheads="1"/>
            </p:cNvSpPr>
            <p:nvPr/>
          </p:nvSpPr>
          <p:spPr bwMode="auto">
            <a:xfrm>
              <a:off x="925" y="7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6720" name="Rectangle 48"/>
            <p:cNvSpPr>
              <a:spLocks noChangeArrowheads="1"/>
            </p:cNvSpPr>
            <p:nvPr/>
          </p:nvSpPr>
          <p:spPr bwMode="auto">
            <a:xfrm>
              <a:off x="925" y="13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56" name="Line 49"/>
            <p:cNvSpPr/>
            <p:nvPr/>
          </p:nvSpPr>
          <p:spPr>
            <a:xfrm>
              <a:off x="973" y="84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7" name="Line 50"/>
            <p:cNvSpPr/>
            <p:nvPr/>
          </p:nvSpPr>
          <p:spPr>
            <a:xfrm>
              <a:off x="973" y="137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8" name="Line 51"/>
            <p:cNvSpPr/>
            <p:nvPr/>
          </p:nvSpPr>
          <p:spPr>
            <a:xfrm>
              <a:off x="2077" y="15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9" name="Line 52"/>
            <p:cNvSpPr/>
            <p:nvPr/>
          </p:nvSpPr>
          <p:spPr>
            <a:xfrm flipV="1">
              <a:off x="2269" y="15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173038" y="193675"/>
            <a:ext cx="2020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、时序图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6726" name="Group 54"/>
          <p:cNvGrpSpPr/>
          <p:nvPr/>
        </p:nvGrpSpPr>
        <p:grpSpPr>
          <a:xfrm>
            <a:off x="5507038" y="3394075"/>
            <a:ext cx="228600" cy="1295400"/>
            <a:chOff x="3469" y="2138"/>
            <a:chExt cx="144" cy="816"/>
          </a:xfrm>
        </p:grpSpPr>
        <p:sp>
          <p:nvSpPr>
            <p:cNvPr id="15419" name="Line 55"/>
            <p:cNvSpPr/>
            <p:nvPr/>
          </p:nvSpPr>
          <p:spPr>
            <a:xfrm flipV="1">
              <a:off x="3469" y="266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420" name="Group 56"/>
            <p:cNvGrpSpPr/>
            <p:nvPr/>
          </p:nvGrpSpPr>
          <p:grpSpPr>
            <a:xfrm>
              <a:off x="3469" y="2138"/>
              <a:ext cx="144" cy="528"/>
              <a:chOff x="3469" y="2138"/>
              <a:chExt cx="144" cy="528"/>
            </a:xfrm>
          </p:grpSpPr>
          <p:sp>
            <p:nvSpPr>
              <p:cNvPr id="15421" name="Line 57"/>
              <p:cNvSpPr/>
              <p:nvPr/>
            </p:nvSpPr>
            <p:spPr>
              <a:xfrm>
                <a:off x="3469" y="266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2" name="Line 58"/>
              <p:cNvSpPr/>
              <p:nvPr/>
            </p:nvSpPr>
            <p:spPr>
              <a:xfrm>
                <a:off x="3469" y="213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6731" name="Group 59"/>
          <p:cNvGrpSpPr/>
          <p:nvPr/>
        </p:nvGrpSpPr>
        <p:grpSpPr>
          <a:xfrm>
            <a:off x="7564438" y="3394075"/>
            <a:ext cx="1066800" cy="1295400"/>
            <a:chOff x="4765" y="2138"/>
            <a:chExt cx="672" cy="816"/>
          </a:xfrm>
        </p:grpSpPr>
        <p:sp>
          <p:nvSpPr>
            <p:cNvPr id="15401" name="Line 60"/>
            <p:cNvSpPr/>
            <p:nvPr/>
          </p:nvSpPr>
          <p:spPr>
            <a:xfrm>
              <a:off x="4765" y="2138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2" name="Line 61"/>
            <p:cNvSpPr/>
            <p:nvPr/>
          </p:nvSpPr>
          <p:spPr>
            <a:xfrm>
              <a:off x="4765" y="242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3" name="Line 62"/>
            <p:cNvSpPr/>
            <p:nvPr/>
          </p:nvSpPr>
          <p:spPr>
            <a:xfrm>
              <a:off x="4957" y="242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4" name="Line 63"/>
            <p:cNvSpPr/>
            <p:nvPr/>
          </p:nvSpPr>
          <p:spPr>
            <a:xfrm>
              <a:off x="5197" y="242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5" name="Line 64"/>
            <p:cNvSpPr/>
            <p:nvPr/>
          </p:nvSpPr>
          <p:spPr>
            <a:xfrm>
              <a:off x="5341" y="242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6" name="Line 65"/>
            <p:cNvSpPr/>
            <p:nvPr/>
          </p:nvSpPr>
          <p:spPr>
            <a:xfrm>
              <a:off x="4813" y="213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7" name="Line 66"/>
            <p:cNvSpPr/>
            <p:nvPr/>
          </p:nvSpPr>
          <p:spPr>
            <a:xfrm>
              <a:off x="5005" y="213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8" name="Line 67"/>
            <p:cNvSpPr/>
            <p:nvPr/>
          </p:nvSpPr>
          <p:spPr>
            <a:xfrm>
              <a:off x="5197" y="213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9" name="Line 68"/>
            <p:cNvSpPr/>
            <p:nvPr/>
          </p:nvSpPr>
          <p:spPr>
            <a:xfrm>
              <a:off x="4765" y="228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0" name="Line 69"/>
            <p:cNvSpPr/>
            <p:nvPr/>
          </p:nvSpPr>
          <p:spPr>
            <a:xfrm>
              <a:off x="4765" y="2666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1" name="Line 70"/>
            <p:cNvSpPr/>
            <p:nvPr/>
          </p:nvSpPr>
          <p:spPr>
            <a:xfrm>
              <a:off x="4765" y="295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2" name="Line 71"/>
            <p:cNvSpPr/>
            <p:nvPr/>
          </p:nvSpPr>
          <p:spPr>
            <a:xfrm>
              <a:off x="4957" y="295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3" name="Line 72"/>
            <p:cNvSpPr/>
            <p:nvPr/>
          </p:nvSpPr>
          <p:spPr>
            <a:xfrm>
              <a:off x="5197" y="295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4" name="Line 73"/>
            <p:cNvSpPr/>
            <p:nvPr/>
          </p:nvSpPr>
          <p:spPr>
            <a:xfrm>
              <a:off x="5341" y="295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5" name="Line 74"/>
            <p:cNvSpPr/>
            <p:nvPr/>
          </p:nvSpPr>
          <p:spPr>
            <a:xfrm>
              <a:off x="4813" y="266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6" name="Line 75"/>
            <p:cNvSpPr/>
            <p:nvPr/>
          </p:nvSpPr>
          <p:spPr>
            <a:xfrm>
              <a:off x="5005" y="266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7" name="Line 76"/>
            <p:cNvSpPr/>
            <p:nvPr/>
          </p:nvSpPr>
          <p:spPr>
            <a:xfrm>
              <a:off x="5197" y="266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8" name="Line 77"/>
            <p:cNvSpPr/>
            <p:nvPr/>
          </p:nvSpPr>
          <p:spPr>
            <a:xfrm>
              <a:off x="4765" y="281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50" name="Group 78"/>
          <p:cNvGrpSpPr/>
          <p:nvPr/>
        </p:nvGrpSpPr>
        <p:grpSpPr>
          <a:xfrm>
            <a:off x="6954838" y="3394075"/>
            <a:ext cx="609600" cy="1295400"/>
            <a:chOff x="4381" y="2138"/>
            <a:chExt cx="384" cy="816"/>
          </a:xfrm>
        </p:grpSpPr>
        <p:sp>
          <p:nvSpPr>
            <p:cNvPr id="15398" name="Line 79"/>
            <p:cNvSpPr/>
            <p:nvPr/>
          </p:nvSpPr>
          <p:spPr>
            <a:xfrm>
              <a:off x="4381" y="266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9" name="Line 80"/>
            <p:cNvSpPr/>
            <p:nvPr/>
          </p:nvSpPr>
          <p:spPr>
            <a:xfrm flipH="1">
              <a:off x="4381" y="266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0" name="Line 81"/>
            <p:cNvSpPr/>
            <p:nvPr/>
          </p:nvSpPr>
          <p:spPr>
            <a:xfrm>
              <a:off x="4381" y="213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54" name="Group 82"/>
          <p:cNvGrpSpPr/>
          <p:nvPr/>
        </p:nvGrpSpPr>
        <p:grpSpPr>
          <a:xfrm>
            <a:off x="3635375" y="3860800"/>
            <a:ext cx="576263" cy="360363"/>
            <a:chOff x="2290" y="2432"/>
            <a:chExt cx="363" cy="227"/>
          </a:xfrm>
        </p:grpSpPr>
        <p:sp>
          <p:nvSpPr>
            <p:cNvPr id="15396" name="Line 83"/>
            <p:cNvSpPr/>
            <p:nvPr/>
          </p:nvSpPr>
          <p:spPr>
            <a:xfrm>
              <a:off x="2290" y="2432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7" name="Line 84"/>
            <p:cNvSpPr/>
            <p:nvPr/>
          </p:nvSpPr>
          <p:spPr>
            <a:xfrm>
              <a:off x="2290" y="2659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57" name="Group 85"/>
          <p:cNvGrpSpPr/>
          <p:nvPr/>
        </p:nvGrpSpPr>
        <p:grpSpPr>
          <a:xfrm>
            <a:off x="2840038" y="3394075"/>
            <a:ext cx="295275" cy="1296988"/>
            <a:chOff x="1789" y="2138"/>
            <a:chExt cx="186" cy="817"/>
          </a:xfrm>
        </p:grpSpPr>
        <p:sp>
          <p:nvSpPr>
            <p:cNvPr id="15391" name="Line 86"/>
            <p:cNvSpPr/>
            <p:nvPr/>
          </p:nvSpPr>
          <p:spPr>
            <a:xfrm flipV="1">
              <a:off x="1789" y="213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2" name="Line 87"/>
            <p:cNvSpPr/>
            <p:nvPr/>
          </p:nvSpPr>
          <p:spPr>
            <a:xfrm flipV="1">
              <a:off x="1789" y="266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393" name="Group 88"/>
            <p:cNvGrpSpPr/>
            <p:nvPr/>
          </p:nvGrpSpPr>
          <p:grpSpPr>
            <a:xfrm>
              <a:off x="1789" y="2141"/>
              <a:ext cx="186" cy="814"/>
              <a:chOff x="1789" y="2141"/>
              <a:chExt cx="186" cy="814"/>
            </a:xfrm>
          </p:grpSpPr>
          <p:sp>
            <p:nvSpPr>
              <p:cNvPr id="15394" name="Line 89"/>
              <p:cNvSpPr/>
              <p:nvPr/>
            </p:nvSpPr>
            <p:spPr>
              <a:xfrm>
                <a:off x="1789" y="2955"/>
                <a:ext cx="1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5" name="Line 90"/>
              <p:cNvSpPr/>
              <p:nvPr/>
            </p:nvSpPr>
            <p:spPr>
              <a:xfrm>
                <a:off x="1791" y="2141"/>
                <a:ext cx="1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6763" name="Group 91"/>
          <p:cNvGrpSpPr/>
          <p:nvPr/>
        </p:nvGrpSpPr>
        <p:grpSpPr>
          <a:xfrm>
            <a:off x="3111500" y="3395663"/>
            <a:ext cx="185738" cy="1295400"/>
            <a:chOff x="1960" y="2139"/>
            <a:chExt cx="117" cy="816"/>
          </a:xfrm>
        </p:grpSpPr>
        <p:sp>
          <p:nvSpPr>
            <p:cNvPr id="15389" name="Line 92"/>
            <p:cNvSpPr/>
            <p:nvPr/>
          </p:nvSpPr>
          <p:spPr>
            <a:xfrm flipV="1">
              <a:off x="1973" y="2139"/>
              <a:ext cx="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0" name="Line 93"/>
            <p:cNvSpPr/>
            <p:nvPr/>
          </p:nvSpPr>
          <p:spPr>
            <a:xfrm flipV="1">
              <a:off x="1960" y="2955"/>
              <a:ext cx="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66" name="Group 94"/>
          <p:cNvGrpSpPr/>
          <p:nvPr/>
        </p:nvGrpSpPr>
        <p:grpSpPr>
          <a:xfrm>
            <a:off x="4500563" y="3390900"/>
            <a:ext cx="1020762" cy="1308100"/>
            <a:chOff x="2835" y="2136"/>
            <a:chExt cx="643" cy="824"/>
          </a:xfrm>
        </p:grpSpPr>
        <p:sp>
          <p:nvSpPr>
            <p:cNvPr id="15387" name="Line 95"/>
            <p:cNvSpPr/>
            <p:nvPr/>
          </p:nvSpPr>
          <p:spPr>
            <a:xfrm>
              <a:off x="2843" y="2136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8" name="Line 96"/>
            <p:cNvSpPr/>
            <p:nvPr/>
          </p:nvSpPr>
          <p:spPr>
            <a:xfrm>
              <a:off x="2835" y="2960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69" name="Group 97"/>
          <p:cNvGrpSpPr/>
          <p:nvPr/>
        </p:nvGrpSpPr>
        <p:grpSpPr>
          <a:xfrm>
            <a:off x="4198938" y="3394075"/>
            <a:ext cx="301625" cy="1296988"/>
            <a:chOff x="2645" y="2138"/>
            <a:chExt cx="190" cy="817"/>
          </a:xfrm>
        </p:grpSpPr>
        <p:sp>
          <p:nvSpPr>
            <p:cNvPr id="15383" name="Line 98"/>
            <p:cNvSpPr/>
            <p:nvPr/>
          </p:nvSpPr>
          <p:spPr>
            <a:xfrm>
              <a:off x="2653" y="213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4" name="Line 99"/>
            <p:cNvSpPr/>
            <p:nvPr/>
          </p:nvSpPr>
          <p:spPr>
            <a:xfrm>
              <a:off x="2653" y="266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5" name="Line 100"/>
            <p:cNvSpPr/>
            <p:nvPr/>
          </p:nvSpPr>
          <p:spPr>
            <a:xfrm flipV="1">
              <a:off x="2653" y="2139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6" name="Line 101"/>
            <p:cNvSpPr/>
            <p:nvPr/>
          </p:nvSpPr>
          <p:spPr>
            <a:xfrm flipV="1">
              <a:off x="2645" y="2955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74" name="Group 102"/>
          <p:cNvGrpSpPr/>
          <p:nvPr/>
        </p:nvGrpSpPr>
        <p:grpSpPr>
          <a:xfrm>
            <a:off x="5724525" y="3386138"/>
            <a:ext cx="590550" cy="1323975"/>
            <a:chOff x="3606" y="2133"/>
            <a:chExt cx="372" cy="834"/>
          </a:xfrm>
        </p:grpSpPr>
        <p:sp>
          <p:nvSpPr>
            <p:cNvPr id="15380" name="Line 103"/>
            <p:cNvSpPr/>
            <p:nvPr/>
          </p:nvSpPr>
          <p:spPr>
            <a:xfrm flipV="1">
              <a:off x="3613" y="266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Line 104"/>
            <p:cNvSpPr/>
            <p:nvPr/>
          </p:nvSpPr>
          <p:spPr>
            <a:xfrm>
              <a:off x="3606" y="2133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Line 105"/>
            <p:cNvSpPr/>
            <p:nvPr/>
          </p:nvSpPr>
          <p:spPr>
            <a:xfrm>
              <a:off x="3615" y="2967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778" name="Group 106"/>
          <p:cNvGrpSpPr/>
          <p:nvPr/>
        </p:nvGrpSpPr>
        <p:grpSpPr>
          <a:xfrm>
            <a:off x="6300788" y="3386138"/>
            <a:ext cx="647700" cy="1323975"/>
            <a:chOff x="3969" y="2133"/>
            <a:chExt cx="408" cy="834"/>
          </a:xfrm>
        </p:grpSpPr>
        <p:sp>
          <p:nvSpPr>
            <p:cNvPr id="15378" name="Line 107"/>
            <p:cNvSpPr/>
            <p:nvPr/>
          </p:nvSpPr>
          <p:spPr>
            <a:xfrm>
              <a:off x="3969" y="2133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108"/>
            <p:cNvSpPr/>
            <p:nvPr/>
          </p:nvSpPr>
          <p:spPr>
            <a:xfrm>
              <a:off x="3969" y="2967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8722" name="Rectangle 2"/>
          <p:cNvSpPr/>
          <p:nvPr/>
        </p:nvSpPr>
        <p:spPr>
          <a:xfrm>
            <a:off x="187325" y="207963"/>
            <a:ext cx="7889875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或非门构成的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87325" y="11731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8724" name="Group 4"/>
          <p:cNvGrpSpPr/>
          <p:nvPr/>
        </p:nvGrpSpPr>
        <p:grpSpPr>
          <a:xfrm>
            <a:off x="5521325" y="2074863"/>
            <a:ext cx="2209800" cy="3132137"/>
            <a:chOff x="3360" y="1320"/>
            <a:chExt cx="1392" cy="1973"/>
          </a:xfrm>
        </p:grpSpPr>
        <p:sp>
          <p:nvSpPr>
            <p:cNvPr id="17444" name="Rectangle 5"/>
            <p:cNvSpPr/>
            <p:nvPr/>
          </p:nvSpPr>
          <p:spPr>
            <a:xfrm>
              <a:off x="3360" y="1968"/>
              <a:ext cx="1392" cy="6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45" name="Oval 6"/>
            <p:cNvSpPr/>
            <p:nvPr/>
          </p:nvSpPr>
          <p:spPr>
            <a:xfrm>
              <a:off x="4368" y="1824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3600" y="29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4320" y="29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3504" y="13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4320" y="13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50" name="Line 11"/>
            <p:cNvSpPr/>
            <p:nvPr/>
          </p:nvSpPr>
          <p:spPr>
            <a:xfrm>
              <a:off x="4368" y="13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1" name="Line 12"/>
            <p:cNvSpPr/>
            <p:nvPr/>
          </p:nvSpPr>
          <p:spPr>
            <a:xfrm flipV="1">
              <a:off x="4464" y="1632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2" name="Line 13"/>
            <p:cNvSpPr/>
            <p:nvPr/>
          </p:nvSpPr>
          <p:spPr>
            <a:xfrm>
              <a:off x="3696" y="2592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3" name="Line 14"/>
            <p:cNvSpPr/>
            <p:nvPr/>
          </p:nvSpPr>
          <p:spPr>
            <a:xfrm>
              <a:off x="4416" y="2592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4" name="Line 15"/>
            <p:cNvSpPr/>
            <p:nvPr/>
          </p:nvSpPr>
          <p:spPr>
            <a:xfrm flipV="1">
              <a:off x="3648" y="163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8736" name="Group 16"/>
          <p:cNvGrpSpPr/>
          <p:nvPr/>
        </p:nvGrpSpPr>
        <p:grpSpPr>
          <a:xfrm>
            <a:off x="720725" y="2179638"/>
            <a:ext cx="3733800" cy="3179762"/>
            <a:chOff x="336" y="1386"/>
            <a:chExt cx="2352" cy="2003"/>
          </a:xfrm>
        </p:grpSpPr>
        <p:sp>
          <p:nvSpPr>
            <p:cNvPr id="17417" name="Rectangle 17"/>
            <p:cNvSpPr/>
            <p:nvPr/>
          </p:nvSpPr>
          <p:spPr>
            <a:xfrm>
              <a:off x="1680" y="2112"/>
              <a:ext cx="768" cy="38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18" name="Rectangle 18"/>
            <p:cNvSpPr/>
            <p:nvPr/>
          </p:nvSpPr>
          <p:spPr>
            <a:xfrm>
              <a:off x="384" y="2112"/>
              <a:ext cx="768" cy="38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19" name="Oval 19"/>
            <p:cNvSpPr/>
            <p:nvPr/>
          </p:nvSpPr>
          <p:spPr>
            <a:xfrm>
              <a:off x="720" y="2016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20" name="Oval 20"/>
            <p:cNvSpPr/>
            <p:nvPr/>
          </p:nvSpPr>
          <p:spPr>
            <a:xfrm>
              <a:off x="2016" y="2016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21" name="Line 21"/>
            <p:cNvSpPr/>
            <p:nvPr/>
          </p:nvSpPr>
          <p:spPr>
            <a:xfrm flipV="1">
              <a:off x="768" y="172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22"/>
            <p:cNvSpPr/>
            <p:nvPr/>
          </p:nvSpPr>
          <p:spPr>
            <a:xfrm flipV="1">
              <a:off x="2064" y="172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23"/>
            <p:cNvSpPr/>
            <p:nvPr/>
          </p:nvSpPr>
          <p:spPr>
            <a:xfrm>
              <a:off x="768" y="187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24"/>
            <p:cNvSpPr/>
            <p:nvPr/>
          </p:nvSpPr>
          <p:spPr>
            <a:xfrm>
              <a:off x="1440" y="1872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25"/>
            <p:cNvSpPr/>
            <p:nvPr/>
          </p:nvSpPr>
          <p:spPr>
            <a:xfrm flipH="1">
              <a:off x="1152" y="1872"/>
              <a:ext cx="288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26"/>
            <p:cNvSpPr/>
            <p:nvPr/>
          </p:nvSpPr>
          <p:spPr>
            <a:xfrm>
              <a:off x="1248" y="1872"/>
              <a:ext cx="48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27"/>
            <p:cNvSpPr/>
            <p:nvPr/>
          </p:nvSpPr>
          <p:spPr>
            <a:xfrm>
              <a:off x="576" y="2496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28"/>
            <p:cNvSpPr/>
            <p:nvPr/>
          </p:nvSpPr>
          <p:spPr>
            <a:xfrm>
              <a:off x="960" y="249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29"/>
            <p:cNvSpPr/>
            <p:nvPr/>
          </p:nvSpPr>
          <p:spPr>
            <a:xfrm>
              <a:off x="1872" y="249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Line 30"/>
            <p:cNvSpPr/>
            <p:nvPr/>
          </p:nvSpPr>
          <p:spPr>
            <a:xfrm>
              <a:off x="2256" y="2496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31"/>
            <p:cNvSpPr/>
            <p:nvPr/>
          </p:nvSpPr>
          <p:spPr>
            <a:xfrm flipH="1">
              <a:off x="960" y="268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32"/>
            <p:cNvSpPr/>
            <p:nvPr/>
          </p:nvSpPr>
          <p:spPr>
            <a:xfrm>
              <a:off x="1872" y="254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Line 33"/>
            <p:cNvSpPr/>
            <p:nvPr/>
          </p:nvSpPr>
          <p:spPr>
            <a:xfrm>
              <a:off x="1872" y="2688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34"/>
            <p:cNvSpPr/>
            <p:nvPr/>
          </p:nvSpPr>
          <p:spPr>
            <a:xfrm flipH="1">
              <a:off x="1728" y="273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8755" name="Rectangle 35"/>
            <p:cNvSpPr>
              <a:spLocks noChangeArrowheads="1"/>
            </p:cNvSpPr>
            <p:nvPr/>
          </p:nvSpPr>
          <p:spPr bwMode="auto">
            <a:xfrm>
              <a:off x="624" y="13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56" name="Rectangle 36"/>
            <p:cNvSpPr>
              <a:spLocks noChangeArrowheads="1"/>
            </p:cNvSpPr>
            <p:nvPr/>
          </p:nvSpPr>
          <p:spPr bwMode="auto">
            <a:xfrm>
              <a:off x="1920" y="13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57" name="Rectangle 37"/>
            <p:cNvSpPr>
              <a:spLocks noChangeArrowheads="1"/>
            </p:cNvSpPr>
            <p:nvPr/>
          </p:nvSpPr>
          <p:spPr bwMode="auto">
            <a:xfrm>
              <a:off x="336" y="30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R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58" name="Rectangle 38"/>
            <p:cNvSpPr>
              <a:spLocks noChangeArrowheads="1"/>
            </p:cNvSpPr>
            <p:nvPr/>
          </p:nvSpPr>
          <p:spPr bwMode="auto">
            <a:xfrm>
              <a:off x="2016" y="3024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S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39" name="Line 39"/>
            <p:cNvSpPr/>
            <p:nvPr/>
          </p:nvSpPr>
          <p:spPr>
            <a:xfrm>
              <a:off x="1968" y="144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8760" name="Rectangle 40"/>
            <p:cNvSpPr>
              <a:spLocks noChangeArrowheads="1"/>
            </p:cNvSpPr>
            <p:nvPr/>
          </p:nvSpPr>
          <p:spPr bwMode="auto">
            <a:xfrm>
              <a:off x="528" y="216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8761" name="Rectangle 41"/>
            <p:cNvSpPr>
              <a:spLocks noChangeArrowheads="1"/>
            </p:cNvSpPr>
            <p:nvPr/>
          </p:nvSpPr>
          <p:spPr bwMode="auto">
            <a:xfrm>
              <a:off x="1776" y="2160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42" name="Oval 42"/>
            <p:cNvSpPr/>
            <p:nvPr/>
          </p:nvSpPr>
          <p:spPr>
            <a:xfrm>
              <a:off x="2016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43" name="Oval 43"/>
            <p:cNvSpPr/>
            <p:nvPr/>
          </p:nvSpPr>
          <p:spPr>
            <a:xfrm>
              <a:off x="720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17415" name="AutoShape 44">
            <a:hlinkClick r:id="" action="ppaction://hlinkshowjump?jump=nextslide"/>
          </p:cNvPr>
          <p:cNvSpPr/>
          <p:nvPr/>
        </p:nvSpPr>
        <p:spPr>
          <a:xfrm>
            <a:off x="4572000" y="5867400"/>
            <a:ext cx="533400" cy="533400"/>
          </a:xfrm>
          <a:prstGeom prst="actionButtonForwardNex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8765" name="Rectangle 45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388350" y="2565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sng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比较</a:t>
            </a:r>
            <a:endParaRPr kumimoji="1" lang="zh-CN" altLang="en-US" sz="1600" b="0" i="0" u="sng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nimBg="1"/>
      <p:bldP spid="1587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52400" y="182563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、状态转换表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460" name="AutoShape 3">
            <a:hlinkClick r:id="" action="ppaction://hlinkshowjump?jump=previousslide"/>
          </p:cNvPr>
          <p:cNvSpPr/>
          <p:nvPr/>
        </p:nvSpPr>
        <p:spPr>
          <a:xfrm>
            <a:off x="3200400" y="228600"/>
            <a:ext cx="533400" cy="533400"/>
          </a:xfrm>
          <a:prstGeom prst="actionButtonBackPrevious">
            <a:avLst/>
          </a:prstGeom>
          <a:solidFill>
            <a:schemeClr val="bg1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60772" name="Group 4"/>
          <p:cNvGrpSpPr/>
          <p:nvPr/>
        </p:nvGrpSpPr>
        <p:grpSpPr>
          <a:xfrm>
            <a:off x="838200" y="1058863"/>
            <a:ext cx="7162800" cy="5295900"/>
            <a:chOff x="528" y="667"/>
            <a:chExt cx="4512" cy="3336"/>
          </a:xfrm>
        </p:grpSpPr>
        <p:sp>
          <p:nvSpPr>
            <p:cNvPr id="19478" name="Line 5"/>
            <p:cNvSpPr/>
            <p:nvPr/>
          </p:nvSpPr>
          <p:spPr>
            <a:xfrm>
              <a:off x="3600" y="739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9" name="Line 6"/>
            <p:cNvSpPr/>
            <p:nvPr/>
          </p:nvSpPr>
          <p:spPr>
            <a:xfrm>
              <a:off x="528" y="1075"/>
              <a:ext cx="4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0" name="Line 7"/>
            <p:cNvSpPr/>
            <p:nvPr/>
          </p:nvSpPr>
          <p:spPr>
            <a:xfrm>
              <a:off x="2400" y="691"/>
              <a:ext cx="0" cy="33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1" name="Line 8"/>
            <p:cNvSpPr/>
            <p:nvPr/>
          </p:nvSpPr>
          <p:spPr>
            <a:xfrm>
              <a:off x="4320" y="691"/>
              <a:ext cx="0" cy="33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576" y="667"/>
              <a:ext cx="44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注释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914400" y="17065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0    0    0     0      1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914400" y="23161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0    0    1     0      1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14400" y="28495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0    1    0     1      0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914400" y="3382963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0    1    1     0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0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914400" y="39163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1    0    0     1      0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14400" y="45259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1    0    1     0      1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914400" y="5135563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1    1    0     1      0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914400" y="5791200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1    1    1     0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0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7058025" y="17160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7065963" y="229393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复位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7065963" y="2835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置位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7065963" y="3352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禁用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7056438" y="39338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91" name="Rectangle 23"/>
          <p:cNvSpPr>
            <a:spLocks noChangeArrowheads="1"/>
          </p:cNvSpPr>
          <p:nvPr/>
        </p:nvSpPr>
        <p:spPr bwMode="auto">
          <a:xfrm>
            <a:off x="7064375" y="45815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复位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92" name="Rectangle 24"/>
          <p:cNvSpPr>
            <a:spLocks noChangeArrowheads="1"/>
          </p:cNvSpPr>
          <p:nvPr/>
        </p:nvSpPr>
        <p:spPr bwMode="auto">
          <a:xfrm>
            <a:off x="7064375" y="52038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置位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7064375" y="5740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禁用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0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0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0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0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/>
      <p:bldP spid="160778" grpId="0" build="p"/>
      <p:bldP spid="160779" grpId="0" build="p"/>
      <p:bldP spid="160780" grpId="0" build="p"/>
      <p:bldP spid="160781" grpId="0" build="p"/>
      <p:bldP spid="160782" grpId="0" build="p"/>
      <p:bldP spid="160783" grpId="0" build="p"/>
      <p:bldP spid="160784" grpId="0" build="p"/>
      <p:bldP spid="160785" grpId="0" build="p"/>
      <p:bldP spid="160786" grpId="0"/>
      <p:bldP spid="160787" grpId="0"/>
      <p:bldP spid="160788" grpId="0"/>
      <p:bldP spid="160789" grpId="0"/>
      <p:bldP spid="160790" grpId="0"/>
      <p:bldP spid="160791" grpId="0"/>
      <p:bldP spid="160792" grpId="0"/>
      <p:bldP spid="160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62818" name="Group 2"/>
          <p:cNvGrpSpPr/>
          <p:nvPr/>
        </p:nvGrpSpPr>
        <p:grpSpPr>
          <a:xfrm>
            <a:off x="2127250" y="1219200"/>
            <a:ext cx="3810000" cy="2409825"/>
            <a:chOff x="860" y="720"/>
            <a:chExt cx="2400" cy="1518"/>
          </a:xfrm>
        </p:grpSpPr>
        <p:sp>
          <p:nvSpPr>
            <p:cNvPr id="21518" name="Rectangle 3"/>
            <p:cNvSpPr/>
            <p:nvPr/>
          </p:nvSpPr>
          <p:spPr>
            <a:xfrm>
              <a:off x="1580" y="1374"/>
              <a:ext cx="1680" cy="86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1519" name="Line 4"/>
            <p:cNvSpPr/>
            <p:nvPr/>
          </p:nvSpPr>
          <p:spPr>
            <a:xfrm>
              <a:off x="1580" y="1806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0" name="Line 5"/>
            <p:cNvSpPr/>
            <p:nvPr/>
          </p:nvSpPr>
          <p:spPr>
            <a:xfrm>
              <a:off x="1964" y="1374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1" name="Line 6"/>
            <p:cNvSpPr/>
            <p:nvPr/>
          </p:nvSpPr>
          <p:spPr>
            <a:xfrm>
              <a:off x="2828" y="1374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2" name="Line 7"/>
            <p:cNvSpPr/>
            <p:nvPr/>
          </p:nvSpPr>
          <p:spPr>
            <a:xfrm>
              <a:off x="2396" y="1374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3" name="Line 8"/>
            <p:cNvSpPr/>
            <p:nvPr/>
          </p:nvSpPr>
          <p:spPr>
            <a:xfrm flipH="1" flipV="1">
              <a:off x="1196" y="990"/>
              <a:ext cx="384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1340" y="816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1580" y="10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27" name="Rectangle 11"/>
            <p:cNvSpPr>
              <a:spLocks noChangeArrowheads="1"/>
            </p:cNvSpPr>
            <p:nvPr/>
          </p:nvSpPr>
          <p:spPr bwMode="auto">
            <a:xfrm>
              <a:off x="1916" y="10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28" name="Rectangle 12"/>
            <p:cNvSpPr>
              <a:spLocks noChangeArrowheads="1"/>
            </p:cNvSpPr>
            <p:nvPr/>
          </p:nvSpPr>
          <p:spPr bwMode="auto">
            <a:xfrm>
              <a:off x="2396" y="10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2828" y="10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1340" y="13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1340" y="18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2" name="Rectangle 16"/>
            <p:cNvSpPr>
              <a:spLocks noChangeArrowheads="1"/>
            </p:cNvSpPr>
            <p:nvPr/>
          </p:nvSpPr>
          <p:spPr bwMode="auto">
            <a:xfrm>
              <a:off x="1628" y="13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2492" y="142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4" name="Rectangle 18"/>
            <p:cNvSpPr>
              <a:spLocks noChangeArrowheads="1"/>
            </p:cNvSpPr>
            <p:nvPr/>
          </p:nvSpPr>
          <p:spPr bwMode="auto">
            <a:xfrm>
              <a:off x="2060" y="18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5" name="Rectangle 19"/>
            <p:cNvSpPr>
              <a:spLocks noChangeArrowheads="1"/>
            </p:cNvSpPr>
            <p:nvPr/>
          </p:nvSpPr>
          <p:spPr bwMode="auto">
            <a:xfrm>
              <a:off x="2924" y="18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2060" y="13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2924" y="13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8" name="Rectangle 22"/>
            <p:cNvSpPr>
              <a:spLocks noChangeArrowheads="1"/>
            </p:cNvSpPr>
            <p:nvPr/>
          </p:nvSpPr>
          <p:spPr bwMode="auto">
            <a:xfrm>
              <a:off x="1628" y="18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2492" y="18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1052" y="105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2841" name="Rectangle 25"/>
            <p:cNvSpPr>
              <a:spLocks noChangeArrowheads="1"/>
            </p:cNvSpPr>
            <p:nvPr/>
          </p:nvSpPr>
          <p:spPr bwMode="auto">
            <a:xfrm>
              <a:off x="860" y="720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222250" y="2286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62843" name="Group 27"/>
          <p:cNvGrpSpPr/>
          <p:nvPr/>
        </p:nvGrpSpPr>
        <p:grpSpPr>
          <a:xfrm>
            <a:off x="2590800" y="4572000"/>
            <a:ext cx="3962400" cy="1036638"/>
            <a:chOff x="1200" y="3072"/>
            <a:chExt cx="2496" cy="653"/>
          </a:xfrm>
        </p:grpSpPr>
        <p:sp>
          <p:nvSpPr>
            <p:cNvPr id="21514" name="AutoShape 28"/>
            <p:cNvSpPr/>
            <p:nvPr/>
          </p:nvSpPr>
          <p:spPr>
            <a:xfrm>
              <a:off x="1200" y="3072"/>
              <a:ext cx="92" cy="528"/>
            </a:xfrm>
            <a:prstGeom prst="leftBrace">
              <a:avLst>
                <a:gd name="adj1" fmla="val 47826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62847" name="Rectangle 31"/>
            <p:cNvSpPr>
              <a:spLocks noChangeArrowheads="1"/>
            </p:cNvSpPr>
            <p:nvPr/>
          </p:nvSpPr>
          <p:spPr bwMode="auto">
            <a:xfrm>
              <a:off x="2300" y="336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约束条件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62848" name="Oval 32"/>
          <p:cNvSpPr/>
          <p:nvPr/>
        </p:nvSpPr>
        <p:spPr>
          <a:xfrm>
            <a:off x="4572000" y="2292350"/>
            <a:ext cx="1371600" cy="1295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62849" name="Group 33"/>
          <p:cNvGrpSpPr/>
          <p:nvPr/>
        </p:nvGrpSpPr>
        <p:grpSpPr>
          <a:xfrm>
            <a:off x="3048000" y="2825750"/>
            <a:ext cx="3124200" cy="908050"/>
            <a:chOff x="1344" y="1806"/>
            <a:chExt cx="1968" cy="572"/>
          </a:xfrm>
        </p:grpSpPr>
        <p:sp>
          <p:nvSpPr>
            <p:cNvPr id="21512" name="Arc 34"/>
            <p:cNvSpPr/>
            <p:nvPr/>
          </p:nvSpPr>
          <p:spPr>
            <a:xfrm>
              <a:off x="1344" y="1854"/>
              <a:ext cx="464" cy="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846" h="43200" fill="none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</a:path>
                <a:path w="22846" h="43200" stroke="0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  <a:lnTo>
                    <a:pt x="1246" y="21600"/>
                  </a:lnTo>
                  <a:lnTo>
                    <a:pt x="1246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Arc 35"/>
            <p:cNvSpPr/>
            <p:nvPr/>
          </p:nvSpPr>
          <p:spPr>
            <a:xfrm flipH="1">
              <a:off x="2784" y="1806"/>
              <a:ext cx="528" cy="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846" h="43200" fill="none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</a:path>
                <a:path w="22846" h="43200" stroke="0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  <a:lnTo>
                    <a:pt x="1246" y="21600"/>
                  </a:lnTo>
                  <a:lnTo>
                    <a:pt x="1246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9085" y="4276725"/>
          <a:ext cx="23425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90600" imgH="241300" progId="Equation.KSEE3">
                  <p:embed/>
                </p:oleObj>
              </mc:Choice>
              <mc:Fallback>
                <p:oleObj name="" r:id="rId1" imgW="990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9085" y="4276725"/>
                        <a:ext cx="2342515" cy="57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9415" y="5072698"/>
          <a:ext cx="14865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96900" imgH="177165" progId="Equation.KSEE3">
                  <p:embed/>
                </p:oleObj>
              </mc:Choice>
              <mc:Fallback>
                <p:oleObj name="" r:id="rId3" imgW="596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9415" y="5072698"/>
                        <a:ext cx="148653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2" grpId="0" animBg="1"/>
      <p:bldP spid="1628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64866" name="Group 2"/>
          <p:cNvGrpSpPr/>
          <p:nvPr/>
        </p:nvGrpSpPr>
        <p:grpSpPr>
          <a:xfrm>
            <a:off x="1620838" y="3810000"/>
            <a:ext cx="685800" cy="381000"/>
            <a:chOff x="1021" y="2400"/>
            <a:chExt cx="432" cy="240"/>
          </a:xfrm>
        </p:grpSpPr>
        <p:sp>
          <p:nvSpPr>
            <p:cNvPr id="23660" name="Line 3"/>
            <p:cNvSpPr/>
            <p:nvPr/>
          </p:nvSpPr>
          <p:spPr>
            <a:xfrm>
              <a:off x="1021" y="2400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61" name="Line 4"/>
            <p:cNvSpPr/>
            <p:nvPr/>
          </p:nvSpPr>
          <p:spPr>
            <a:xfrm>
              <a:off x="1021" y="2640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869" name="Group 5"/>
          <p:cNvGrpSpPr/>
          <p:nvPr/>
        </p:nvGrpSpPr>
        <p:grpSpPr>
          <a:xfrm>
            <a:off x="858838" y="3343275"/>
            <a:ext cx="654050" cy="1265238"/>
            <a:chOff x="541" y="2106"/>
            <a:chExt cx="412" cy="797"/>
          </a:xfrm>
        </p:grpSpPr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541" y="210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541" y="253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9" name="Line 8"/>
            <p:cNvSpPr/>
            <p:nvPr/>
          </p:nvSpPr>
          <p:spPr>
            <a:xfrm>
              <a:off x="685" y="2592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873" name="Group 9"/>
          <p:cNvGrpSpPr/>
          <p:nvPr/>
        </p:nvGrpSpPr>
        <p:grpSpPr>
          <a:xfrm>
            <a:off x="1011238" y="1524000"/>
            <a:ext cx="6629400" cy="1493838"/>
            <a:chOff x="637" y="960"/>
            <a:chExt cx="4176" cy="941"/>
          </a:xfrm>
        </p:grpSpPr>
        <p:sp>
          <p:nvSpPr>
            <p:cNvPr id="23621" name="Line 10"/>
            <p:cNvSpPr/>
            <p:nvPr/>
          </p:nvSpPr>
          <p:spPr>
            <a:xfrm>
              <a:off x="1069" y="12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2" name="Line 11"/>
            <p:cNvSpPr/>
            <p:nvPr/>
          </p:nvSpPr>
          <p:spPr>
            <a:xfrm>
              <a:off x="1453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3" name="Line 12"/>
            <p:cNvSpPr/>
            <p:nvPr/>
          </p:nvSpPr>
          <p:spPr>
            <a:xfrm>
              <a:off x="1453" y="96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4" name="Line 13"/>
            <p:cNvSpPr/>
            <p:nvPr/>
          </p:nvSpPr>
          <p:spPr>
            <a:xfrm flipV="1">
              <a:off x="1645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5" name="Line 14"/>
            <p:cNvSpPr/>
            <p:nvPr/>
          </p:nvSpPr>
          <p:spPr>
            <a:xfrm>
              <a:off x="1645" y="1248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6" name="Line 15"/>
            <p:cNvSpPr/>
            <p:nvPr/>
          </p:nvSpPr>
          <p:spPr>
            <a:xfrm>
              <a:off x="2317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7" name="Line 16"/>
            <p:cNvSpPr/>
            <p:nvPr/>
          </p:nvSpPr>
          <p:spPr>
            <a:xfrm>
              <a:off x="2317" y="96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8" name="Line 17"/>
            <p:cNvSpPr/>
            <p:nvPr/>
          </p:nvSpPr>
          <p:spPr>
            <a:xfrm flipV="1">
              <a:off x="2461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9" name="Line 18"/>
            <p:cNvSpPr/>
            <p:nvPr/>
          </p:nvSpPr>
          <p:spPr>
            <a:xfrm>
              <a:off x="2461" y="1248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0" name="Line 19"/>
            <p:cNvSpPr/>
            <p:nvPr/>
          </p:nvSpPr>
          <p:spPr>
            <a:xfrm>
              <a:off x="3133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1" name="Line 20"/>
            <p:cNvSpPr/>
            <p:nvPr/>
          </p:nvSpPr>
          <p:spPr>
            <a:xfrm>
              <a:off x="3133" y="960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2" name="Line 21"/>
            <p:cNvSpPr/>
            <p:nvPr/>
          </p:nvSpPr>
          <p:spPr>
            <a:xfrm flipV="1">
              <a:off x="3613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3" name="Line 22"/>
            <p:cNvSpPr/>
            <p:nvPr/>
          </p:nvSpPr>
          <p:spPr>
            <a:xfrm>
              <a:off x="3613" y="1248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4" name="Line 23"/>
            <p:cNvSpPr/>
            <p:nvPr/>
          </p:nvSpPr>
          <p:spPr>
            <a:xfrm>
              <a:off x="4045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5" name="Line 24"/>
            <p:cNvSpPr/>
            <p:nvPr/>
          </p:nvSpPr>
          <p:spPr>
            <a:xfrm>
              <a:off x="4045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6" name="Line 25"/>
            <p:cNvSpPr/>
            <p:nvPr/>
          </p:nvSpPr>
          <p:spPr>
            <a:xfrm flipV="1">
              <a:off x="4429" y="9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7" name="Line 26"/>
            <p:cNvSpPr/>
            <p:nvPr/>
          </p:nvSpPr>
          <p:spPr>
            <a:xfrm>
              <a:off x="4429" y="12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8" name="Line 27"/>
            <p:cNvSpPr/>
            <p:nvPr/>
          </p:nvSpPr>
          <p:spPr>
            <a:xfrm>
              <a:off x="1069" y="1776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39" name="Line 28"/>
            <p:cNvSpPr/>
            <p:nvPr/>
          </p:nvSpPr>
          <p:spPr>
            <a:xfrm>
              <a:off x="1741" y="14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0" name="Line 29"/>
            <p:cNvSpPr/>
            <p:nvPr/>
          </p:nvSpPr>
          <p:spPr>
            <a:xfrm>
              <a:off x="1741" y="148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1" name="Line 30"/>
            <p:cNvSpPr/>
            <p:nvPr/>
          </p:nvSpPr>
          <p:spPr>
            <a:xfrm flipV="1">
              <a:off x="1933" y="14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2" name="Line 31"/>
            <p:cNvSpPr/>
            <p:nvPr/>
          </p:nvSpPr>
          <p:spPr>
            <a:xfrm>
              <a:off x="1933" y="1776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3" name="Line 32"/>
            <p:cNvSpPr/>
            <p:nvPr/>
          </p:nvSpPr>
          <p:spPr>
            <a:xfrm>
              <a:off x="3133" y="14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4" name="Line 33"/>
            <p:cNvSpPr/>
            <p:nvPr/>
          </p:nvSpPr>
          <p:spPr>
            <a:xfrm>
              <a:off x="3181" y="1488"/>
              <a:ext cx="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5" name="Line 34"/>
            <p:cNvSpPr/>
            <p:nvPr/>
          </p:nvSpPr>
          <p:spPr>
            <a:xfrm flipV="1">
              <a:off x="3277" y="14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6" name="Line 35"/>
            <p:cNvSpPr/>
            <p:nvPr/>
          </p:nvSpPr>
          <p:spPr>
            <a:xfrm>
              <a:off x="2461" y="1776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7" name="Line 36"/>
            <p:cNvSpPr/>
            <p:nvPr/>
          </p:nvSpPr>
          <p:spPr>
            <a:xfrm>
              <a:off x="3277" y="1776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8" name="Line 37"/>
            <p:cNvSpPr/>
            <p:nvPr/>
          </p:nvSpPr>
          <p:spPr>
            <a:xfrm>
              <a:off x="3613" y="177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9" name="Line 38"/>
            <p:cNvSpPr/>
            <p:nvPr/>
          </p:nvSpPr>
          <p:spPr>
            <a:xfrm>
              <a:off x="4045" y="14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50" name="Line 39"/>
            <p:cNvSpPr/>
            <p:nvPr/>
          </p:nvSpPr>
          <p:spPr>
            <a:xfrm>
              <a:off x="4045" y="148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51" name="Line 40"/>
            <p:cNvSpPr/>
            <p:nvPr/>
          </p:nvSpPr>
          <p:spPr>
            <a:xfrm flipV="1">
              <a:off x="4429" y="14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52" name="Line 41"/>
            <p:cNvSpPr/>
            <p:nvPr/>
          </p:nvSpPr>
          <p:spPr>
            <a:xfrm>
              <a:off x="4429" y="177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53" name="Line 42"/>
            <p:cNvSpPr/>
            <p:nvPr/>
          </p:nvSpPr>
          <p:spPr>
            <a:xfrm>
              <a:off x="3133" y="1344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907" name="Rectangle 43"/>
            <p:cNvSpPr>
              <a:spLocks noChangeArrowheads="1"/>
            </p:cNvSpPr>
            <p:nvPr/>
          </p:nvSpPr>
          <p:spPr bwMode="auto">
            <a:xfrm>
              <a:off x="637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908" name="Rectangle 44"/>
            <p:cNvSpPr>
              <a:spLocks noChangeArrowheads="1"/>
            </p:cNvSpPr>
            <p:nvPr/>
          </p:nvSpPr>
          <p:spPr bwMode="auto">
            <a:xfrm>
              <a:off x="637" y="15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6" name="Line 45"/>
            <p:cNvSpPr/>
            <p:nvPr/>
          </p:nvSpPr>
          <p:spPr>
            <a:xfrm>
              <a:off x="3133" y="148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4910" name="Rectangle 46"/>
          <p:cNvSpPr>
            <a:spLocks noChangeArrowheads="1"/>
          </p:cNvSpPr>
          <p:nvPr/>
        </p:nvSpPr>
        <p:spPr bwMode="auto">
          <a:xfrm>
            <a:off x="173038" y="228600"/>
            <a:ext cx="2020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、时序图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64911" name="Group 47"/>
          <p:cNvGrpSpPr/>
          <p:nvPr/>
        </p:nvGrpSpPr>
        <p:grpSpPr>
          <a:xfrm>
            <a:off x="4973638" y="3352800"/>
            <a:ext cx="228600" cy="1295400"/>
            <a:chOff x="3133" y="2112"/>
            <a:chExt cx="144" cy="816"/>
          </a:xfrm>
        </p:grpSpPr>
        <p:sp>
          <p:nvSpPr>
            <p:cNvPr id="23618" name="Line 48"/>
            <p:cNvSpPr/>
            <p:nvPr/>
          </p:nvSpPr>
          <p:spPr>
            <a:xfrm flipV="1">
              <a:off x="3133" y="211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9" name="Line 49"/>
            <p:cNvSpPr/>
            <p:nvPr/>
          </p:nvSpPr>
          <p:spPr>
            <a:xfrm>
              <a:off x="3133" y="244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0" name="Line 50"/>
            <p:cNvSpPr/>
            <p:nvPr/>
          </p:nvSpPr>
          <p:spPr>
            <a:xfrm>
              <a:off x="3133" y="292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15" name="Group 51"/>
          <p:cNvGrpSpPr/>
          <p:nvPr/>
        </p:nvGrpSpPr>
        <p:grpSpPr>
          <a:xfrm>
            <a:off x="7031038" y="3200400"/>
            <a:ext cx="1066800" cy="1447800"/>
            <a:chOff x="4429" y="2016"/>
            <a:chExt cx="672" cy="912"/>
          </a:xfrm>
        </p:grpSpPr>
        <p:sp>
          <p:nvSpPr>
            <p:cNvPr id="23597" name="Line 52"/>
            <p:cNvSpPr/>
            <p:nvPr/>
          </p:nvSpPr>
          <p:spPr>
            <a:xfrm>
              <a:off x="4429" y="211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8" name="Line 53"/>
            <p:cNvSpPr/>
            <p:nvPr/>
          </p:nvSpPr>
          <p:spPr>
            <a:xfrm>
              <a:off x="4429" y="2016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9" name="Line 54"/>
            <p:cNvSpPr/>
            <p:nvPr/>
          </p:nvSpPr>
          <p:spPr>
            <a:xfrm>
              <a:off x="4429" y="240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0" name="Line 55"/>
            <p:cNvSpPr/>
            <p:nvPr/>
          </p:nvSpPr>
          <p:spPr>
            <a:xfrm>
              <a:off x="4621" y="240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1" name="Line 56"/>
            <p:cNvSpPr/>
            <p:nvPr/>
          </p:nvSpPr>
          <p:spPr>
            <a:xfrm>
              <a:off x="4861" y="2400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2" name="Line 57"/>
            <p:cNvSpPr/>
            <p:nvPr/>
          </p:nvSpPr>
          <p:spPr>
            <a:xfrm>
              <a:off x="5005" y="2400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3" name="Line 58"/>
            <p:cNvSpPr/>
            <p:nvPr/>
          </p:nvSpPr>
          <p:spPr>
            <a:xfrm>
              <a:off x="4477" y="211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4" name="Line 59"/>
            <p:cNvSpPr/>
            <p:nvPr/>
          </p:nvSpPr>
          <p:spPr>
            <a:xfrm>
              <a:off x="4669" y="211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5" name="Line 60"/>
            <p:cNvSpPr/>
            <p:nvPr/>
          </p:nvSpPr>
          <p:spPr>
            <a:xfrm>
              <a:off x="4861" y="211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6" name="Line 61"/>
            <p:cNvSpPr/>
            <p:nvPr/>
          </p:nvSpPr>
          <p:spPr>
            <a:xfrm>
              <a:off x="4429" y="2256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7" name="Line 62"/>
            <p:cNvSpPr/>
            <p:nvPr/>
          </p:nvSpPr>
          <p:spPr>
            <a:xfrm>
              <a:off x="4429" y="264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8" name="Line 63"/>
            <p:cNvSpPr/>
            <p:nvPr/>
          </p:nvSpPr>
          <p:spPr>
            <a:xfrm>
              <a:off x="4429" y="2544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9" name="Line 64"/>
            <p:cNvSpPr/>
            <p:nvPr/>
          </p:nvSpPr>
          <p:spPr>
            <a:xfrm>
              <a:off x="4429" y="292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0" name="Line 65"/>
            <p:cNvSpPr/>
            <p:nvPr/>
          </p:nvSpPr>
          <p:spPr>
            <a:xfrm>
              <a:off x="4621" y="292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1" name="Line 66"/>
            <p:cNvSpPr/>
            <p:nvPr/>
          </p:nvSpPr>
          <p:spPr>
            <a:xfrm>
              <a:off x="4861" y="292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2" name="Line 67"/>
            <p:cNvSpPr/>
            <p:nvPr/>
          </p:nvSpPr>
          <p:spPr>
            <a:xfrm>
              <a:off x="5005" y="292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3" name="Line 68"/>
            <p:cNvSpPr/>
            <p:nvPr/>
          </p:nvSpPr>
          <p:spPr>
            <a:xfrm>
              <a:off x="4477" y="2640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4" name="Line 69"/>
            <p:cNvSpPr/>
            <p:nvPr/>
          </p:nvSpPr>
          <p:spPr>
            <a:xfrm>
              <a:off x="4669" y="264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5" name="Line 70"/>
            <p:cNvSpPr/>
            <p:nvPr/>
          </p:nvSpPr>
          <p:spPr>
            <a:xfrm>
              <a:off x="4861" y="264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6" name="Line 71"/>
            <p:cNvSpPr/>
            <p:nvPr/>
          </p:nvSpPr>
          <p:spPr>
            <a:xfrm>
              <a:off x="4429" y="2784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7" name="Line 72"/>
            <p:cNvSpPr/>
            <p:nvPr/>
          </p:nvSpPr>
          <p:spPr>
            <a:xfrm>
              <a:off x="4429" y="240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37" name="Group 73"/>
          <p:cNvGrpSpPr/>
          <p:nvPr/>
        </p:nvGrpSpPr>
        <p:grpSpPr>
          <a:xfrm>
            <a:off x="6421438" y="3352800"/>
            <a:ext cx="685800" cy="1295400"/>
            <a:chOff x="4045" y="2112"/>
            <a:chExt cx="432" cy="816"/>
          </a:xfrm>
        </p:grpSpPr>
        <p:sp>
          <p:nvSpPr>
            <p:cNvPr id="23594" name="Line 74"/>
            <p:cNvSpPr/>
            <p:nvPr/>
          </p:nvSpPr>
          <p:spPr>
            <a:xfrm>
              <a:off x="4045" y="21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5" name="Line 75"/>
            <p:cNvSpPr/>
            <p:nvPr/>
          </p:nvSpPr>
          <p:spPr>
            <a:xfrm flipH="1">
              <a:off x="4045" y="2400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6" name="Line 76"/>
            <p:cNvSpPr/>
            <p:nvPr/>
          </p:nvSpPr>
          <p:spPr>
            <a:xfrm>
              <a:off x="4045" y="292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41" name="Group 77"/>
          <p:cNvGrpSpPr/>
          <p:nvPr/>
        </p:nvGrpSpPr>
        <p:grpSpPr>
          <a:xfrm>
            <a:off x="3044825" y="3803650"/>
            <a:ext cx="649288" cy="388938"/>
            <a:chOff x="1927" y="2396"/>
            <a:chExt cx="409" cy="245"/>
          </a:xfrm>
        </p:grpSpPr>
        <p:sp>
          <p:nvSpPr>
            <p:cNvPr id="23592" name="Line 78"/>
            <p:cNvSpPr/>
            <p:nvPr/>
          </p:nvSpPr>
          <p:spPr>
            <a:xfrm flipV="1">
              <a:off x="1927" y="2641"/>
              <a:ext cx="4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Line 79"/>
            <p:cNvSpPr/>
            <p:nvPr/>
          </p:nvSpPr>
          <p:spPr>
            <a:xfrm>
              <a:off x="1941" y="2396"/>
              <a:ext cx="3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44" name="Group 80"/>
          <p:cNvGrpSpPr/>
          <p:nvPr/>
        </p:nvGrpSpPr>
        <p:grpSpPr>
          <a:xfrm>
            <a:off x="2297113" y="3352800"/>
            <a:ext cx="301625" cy="1300163"/>
            <a:chOff x="1447" y="2112"/>
            <a:chExt cx="190" cy="819"/>
          </a:xfrm>
        </p:grpSpPr>
        <p:sp>
          <p:nvSpPr>
            <p:cNvPr id="23588" name="Line 81"/>
            <p:cNvSpPr/>
            <p:nvPr/>
          </p:nvSpPr>
          <p:spPr>
            <a:xfrm flipV="1">
              <a:off x="1453" y="21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9" name="Line 82"/>
            <p:cNvSpPr/>
            <p:nvPr/>
          </p:nvSpPr>
          <p:spPr>
            <a:xfrm flipV="1">
              <a:off x="1453" y="264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0" name="Line 83"/>
            <p:cNvSpPr/>
            <p:nvPr/>
          </p:nvSpPr>
          <p:spPr>
            <a:xfrm>
              <a:off x="1447" y="2115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1" name="Line 84"/>
            <p:cNvSpPr/>
            <p:nvPr/>
          </p:nvSpPr>
          <p:spPr>
            <a:xfrm>
              <a:off x="1456" y="2931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49" name="Group 85"/>
          <p:cNvGrpSpPr/>
          <p:nvPr/>
        </p:nvGrpSpPr>
        <p:grpSpPr>
          <a:xfrm>
            <a:off x="2763838" y="3352800"/>
            <a:ext cx="303212" cy="1295400"/>
            <a:chOff x="1741" y="2112"/>
            <a:chExt cx="191" cy="816"/>
          </a:xfrm>
        </p:grpSpPr>
        <p:grpSp>
          <p:nvGrpSpPr>
            <p:cNvPr id="23583" name="Group 86"/>
            <p:cNvGrpSpPr/>
            <p:nvPr/>
          </p:nvGrpSpPr>
          <p:grpSpPr>
            <a:xfrm>
              <a:off x="1741" y="2396"/>
              <a:ext cx="191" cy="245"/>
              <a:chOff x="1741" y="2396"/>
              <a:chExt cx="191" cy="245"/>
            </a:xfrm>
          </p:grpSpPr>
          <p:sp>
            <p:nvSpPr>
              <p:cNvPr id="23586" name="Line 87"/>
              <p:cNvSpPr/>
              <p:nvPr/>
            </p:nvSpPr>
            <p:spPr>
              <a:xfrm>
                <a:off x="1741" y="2641"/>
                <a:ext cx="18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7" name="Line 88"/>
              <p:cNvSpPr/>
              <p:nvPr/>
            </p:nvSpPr>
            <p:spPr>
              <a:xfrm>
                <a:off x="1746" y="2396"/>
                <a:ext cx="18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3584" name="Line 89"/>
            <p:cNvSpPr/>
            <p:nvPr/>
          </p:nvSpPr>
          <p:spPr>
            <a:xfrm>
              <a:off x="1741" y="21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5" name="Line 90"/>
            <p:cNvSpPr/>
            <p:nvPr/>
          </p:nvSpPr>
          <p:spPr>
            <a:xfrm>
              <a:off x="1741" y="264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55" name="Group 91"/>
          <p:cNvGrpSpPr/>
          <p:nvPr/>
        </p:nvGrpSpPr>
        <p:grpSpPr>
          <a:xfrm>
            <a:off x="2541588" y="3357563"/>
            <a:ext cx="230187" cy="1295400"/>
            <a:chOff x="1601" y="2115"/>
            <a:chExt cx="145" cy="816"/>
          </a:xfrm>
        </p:grpSpPr>
        <p:sp>
          <p:nvSpPr>
            <p:cNvPr id="23581" name="Line 92"/>
            <p:cNvSpPr/>
            <p:nvPr/>
          </p:nvSpPr>
          <p:spPr>
            <a:xfrm>
              <a:off x="1610" y="2115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2" name="Line 93"/>
            <p:cNvSpPr/>
            <p:nvPr/>
          </p:nvSpPr>
          <p:spPr>
            <a:xfrm>
              <a:off x="1601" y="2931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58" name="Group 94"/>
          <p:cNvGrpSpPr/>
          <p:nvPr/>
        </p:nvGrpSpPr>
        <p:grpSpPr>
          <a:xfrm>
            <a:off x="3678238" y="3352800"/>
            <a:ext cx="288925" cy="1300163"/>
            <a:chOff x="2317" y="2112"/>
            <a:chExt cx="182" cy="819"/>
          </a:xfrm>
        </p:grpSpPr>
        <p:sp>
          <p:nvSpPr>
            <p:cNvPr id="23577" name="Line 95"/>
            <p:cNvSpPr/>
            <p:nvPr/>
          </p:nvSpPr>
          <p:spPr>
            <a:xfrm>
              <a:off x="2317" y="21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8" name="Line 96"/>
            <p:cNvSpPr/>
            <p:nvPr/>
          </p:nvSpPr>
          <p:spPr>
            <a:xfrm>
              <a:off x="2317" y="264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9" name="Line 97"/>
            <p:cNvSpPr/>
            <p:nvPr/>
          </p:nvSpPr>
          <p:spPr>
            <a:xfrm>
              <a:off x="2317" y="2115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0" name="Line 98"/>
            <p:cNvSpPr/>
            <p:nvPr/>
          </p:nvSpPr>
          <p:spPr>
            <a:xfrm>
              <a:off x="2317" y="2931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63" name="Group 99"/>
          <p:cNvGrpSpPr/>
          <p:nvPr/>
        </p:nvGrpSpPr>
        <p:grpSpPr>
          <a:xfrm>
            <a:off x="3952875" y="3357563"/>
            <a:ext cx="1022350" cy="1295400"/>
            <a:chOff x="2490" y="2115"/>
            <a:chExt cx="644" cy="816"/>
          </a:xfrm>
        </p:grpSpPr>
        <p:sp>
          <p:nvSpPr>
            <p:cNvPr id="23575" name="Line 100"/>
            <p:cNvSpPr/>
            <p:nvPr/>
          </p:nvSpPr>
          <p:spPr>
            <a:xfrm>
              <a:off x="2499" y="2115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6" name="Line 101"/>
            <p:cNvSpPr/>
            <p:nvPr/>
          </p:nvSpPr>
          <p:spPr>
            <a:xfrm>
              <a:off x="2490" y="2931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66" name="Group 102"/>
          <p:cNvGrpSpPr/>
          <p:nvPr/>
        </p:nvGrpSpPr>
        <p:grpSpPr>
          <a:xfrm>
            <a:off x="5202238" y="3352800"/>
            <a:ext cx="650875" cy="1300163"/>
            <a:chOff x="3277" y="2112"/>
            <a:chExt cx="410" cy="819"/>
          </a:xfrm>
        </p:grpSpPr>
        <p:sp>
          <p:nvSpPr>
            <p:cNvPr id="23572" name="Line 103"/>
            <p:cNvSpPr/>
            <p:nvPr/>
          </p:nvSpPr>
          <p:spPr>
            <a:xfrm flipV="1">
              <a:off x="3277" y="211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3" name="Line 104"/>
            <p:cNvSpPr/>
            <p:nvPr/>
          </p:nvSpPr>
          <p:spPr>
            <a:xfrm>
              <a:off x="3279" y="2115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4" name="Line 105"/>
            <p:cNvSpPr/>
            <p:nvPr/>
          </p:nvSpPr>
          <p:spPr>
            <a:xfrm>
              <a:off x="3279" y="2931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970" name="Group 106"/>
          <p:cNvGrpSpPr/>
          <p:nvPr/>
        </p:nvGrpSpPr>
        <p:grpSpPr>
          <a:xfrm>
            <a:off x="5824538" y="3357563"/>
            <a:ext cx="619125" cy="1295400"/>
            <a:chOff x="3669" y="2115"/>
            <a:chExt cx="390" cy="816"/>
          </a:xfrm>
        </p:grpSpPr>
        <p:sp>
          <p:nvSpPr>
            <p:cNvPr id="23570" name="Line 107"/>
            <p:cNvSpPr/>
            <p:nvPr/>
          </p:nvSpPr>
          <p:spPr>
            <a:xfrm>
              <a:off x="3696" y="2115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1" name="Line 108"/>
            <p:cNvSpPr/>
            <p:nvPr/>
          </p:nvSpPr>
          <p:spPr>
            <a:xfrm>
              <a:off x="3669" y="2931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从以上分析可知，与非门和或非门构成的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触发器的特征方程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可统一为：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66915" name="Group 3"/>
          <p:cNvGrpSpPr/>
          <p:nvPr/>
        </p:nvGrpSpPr>
        <p:grpSpPr>
          <a:xfrm>
            <a:off x="2971800" y="2179638"/>
            <a:ext cx="4660900" cy="1189038"/>
            <a:chOff x="1868" y="1536"/>
            <a:chExt cx="2936" cy="749"/>
          </a:xfrm>
        </p:grpSpPr>
        <p:sp>
          <p:nvSpPr>
            <p:cNvPr id="166917" name="Rectangle 5"/>
            <p:cNvSpPr>
              <a:spLocks noChangeArrowheads="1"/>
            </p:cNvSpPr>
            <p:nvPr/>
          </p:nvSpPr>
          <p:spPr bwMode="auto">
            <a:xfrm>
              <a:off x="1868" y="1536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与非门结构的约束条件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1872" y="1920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或非门结构的约束条件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304800" y="3581400"/>
            <a:ext cx="42656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触发器存在的问题：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304800" y="4311650"/>
            <a:ext cx="4857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存在约束条件的限制；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304800" y="5049838"/>
            <a:ext cx="8515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没有时钟信号，无法与其他部件同步工作。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6965" y="1406525"/>
          <a:ext cx="23425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90600" imgH="241300" progId="Equation.KSEE3">
                  <p:embed/>
                </p:oleObj>
              </mc:Choice>
              <mc:Fallback>
                <p:oleObj name="" r:id="rId1" imgW="990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965" y="1406525"/>
                        <a:ext cx="2342515" cy="57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7295" y="2154555"/>
          <a:ext cx="148653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96900" imgH="215900" progId="Equation.KSEE3">
                  <p:embed/>
                </p:oleObj>
              </mc:Choice>
              <mc:Fallback>
                <p:oleObj name="" r:id="rId3" imgW="596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7295" y="2154555"/>
                        <a:ext cx="148653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7295" y="2857818"/>
          <a:ext cx="14865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596900" imgH="177165" progId="Equation.KSEE3">
                  <p:embed/>
                </p:oleObj>
              </mc:Choice>
              <mc:Fallback>
                <p:oleObj name="" r:id="rId5" imgW="596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295" y="2857818"/>
                        <a:ext cx="148653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21" grpId="0" animBg="1"/>
      <p:bldP spid="166922" grpId="0" animBg="1"/>
      <p:bldP spid="1669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341" y="1015452"/>
            <a:ext cx="3162258" cy="29952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7400" y="152400"/>
            <a:ext cx="48768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5.1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触发器概述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3056"/>
            <a:ext cx="3194991" cy="2755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11" y="3929007"/>
            <a:ext cx="481965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8962" name="Rectangle 2"/>
          <p:cNvSpPr/>
          <p:nvPr/>
        </p:nvSpPr>
        <p:spPr>
          <a:xfrm>
            <a:off x="2438400" y="152400"/>
            <a:ext cx="42672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钟控触发器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1310640"/>
            <a:ext cx="7520305" cy="454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8962" name="Rectangle 2"/>
          <p:cNvSpPr/>
          <p:nvPr/>
        </p:nvSpPr>
        <p:spPr>
          <a:xfrm>
            <a:off x="2438400" y="152400"/>
            <a:ext cx="42672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钟控触发器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1292860"/>
            <a:ext cx="6878955" cy="481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8962" name="Rectangle 2"/>
          <p:cNvSpPr/>
          <p:nvPr/>
        </p:nvSpPr>
        <p:spPr>
          <a:xfrm>
            <a:off x="2438400" y="152400"/>
            <a:ext cx="42672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钟控触发器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71450" y="19050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68964" name="Group 4"/>
          <p:cNvGrpSpPr/>
          <p:nvPr/>
        </p:nvGrpSpPr>
        <p:grpSpPr>
          <a:xfrm>
            <a:off x="1214438" y="2590800"/>
            <a:ext cx="3052762" cy="3751263"/>
            <a:chOff x="288" y="1776"/>
            <a:chExt cx="1923" cy="2363"/>
          </a:xfrm>
        </p:grpSpPr>
        <p:sp>
          <p:nvSpPr>
            <p:cNvPr id="27672" name="Rectangle 5"/>
            <p:cNvSpPr/>
            <p:nvPr/>
          </p:nvSpPr>
          <p:spPr>
            <a:xfrm>
              <a:off x="1486" y="2238"/>
              <a:ext cx="574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3" name="Oval 6"/>
            <p:cNvSpPr/>
            <p:nvPr/>
          </p:nvSpPr>
          <p:spPr>
            <a:xfrm>
              <a:off x="1725" y="2142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4" name="Line 7"/>
            <p:cNvSpPr/>
            <p:nvPr/>
          </p:nvSpPr>
          <p:spPr>
            <a:xfrm>
              <a:off x="1581" y="252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8"/>
            <p:cNvSpPr/>
            <p:nvPr/>
          </p:nvSpPr>
          <p:spPr>
            <a:xfrm>
              <a:off x="1917" y="252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6" name="Line 9"/>
            <p:cNvSpPr/>
            <p:nvPr/>
          </p:nvSpPr>
          <p:spPr>
            <a:xfrm flipV="1">
              <a:off x="1773" y="180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7" name="Rectangle 10"/>
            <p:cNvSpPr/>
            <p:nvPr/>
          </p:nvSpPr>
          <p:spPr>
            <a:xfrm>
              <a:off x="528" y="2238"/>
              <a:ext cx="574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8" name="Oval 11"/>
            <p:cNvSpPr/>
            <p:nvPr/>
          </p:nvSpPr>
          <p:spPr>
            <a:xfrm>
              <a:off x="767" y="2142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9" name="Line 12"/>
            <p:cNvSpPr/>
            <p:nvPr/>
          </p:nvSpPr>
          <p:spPr>
            <a:xfrm>
              <a:off x="959" y="252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0" name="Line 13"/>
            <p:cNvSpPr/>
            <p:nvPr/>
          </p:nvSpPr>
          <p:spPr>
            <a:xfrm flipV="1">
              <a:off x="815" y="180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Rectangle 14"/>
            <p:cNvSpPr/>
            <p:nvPr/>
          </p:nvSpPr>
          <p:spPr>
            <a:xfrm>
              <a:off x="336" y="3054"/>
              <a:ext cx="575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82" name="Oval 15"/>
            <p:cNvSpPr/>
            <p:nvPr/>
          </p:nvSpPr>
          <p:spPr>
            <a:xfrm>
              <a:off x="575" y="295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83" name="Line 16"/>
            <p:cNvSpPr/>
            <p:nvPr/>
          </p:nvSpPr>
          <p:spPr>
            <a:xfrm>
              <a:off x="432" y="334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Line 17"/>
            <p:cNvSpPr/>
            <p:nvPr/>
          </p:nvSpPr>
          <p:spPr>
            <a:xfrm>
              <a:off x="767" y="334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Line 18"/>
            <p:cNvSpPr/>
            <p:nvPr/>
          </p:nvSpPr>
          <p:spPr>
            <a:xfrm flipV="1">
              <a:off x="623" y="2496"/>
              <a:ext cx="0" cy="4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6" name="Rectangle 19"/>
            <p:cNvSpPr/>
            <p:nvPr/>
          </p:nvSpPr>
          <p:spPr>
            <a:xfrm>
              <a:off x="1629" y="3054"/>
              <a:ext cx="575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87" name="Oval 20"/>
            <p:cNvSpPr/>
            <p:nvPr/>
          </p:nvSpPr>
          <p:spPr>
            <a:xfrm>
              <a:off x="1869" y="295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88" name="Line 21"/>
            <p:cNvSpPr/>
            <p:nvPr/>
          </p:nvSpPr>
          <p:spPr>
            <a:xfrm>
              <a:off x="1725" y="334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9" name="Line 22"/>
            <p:cNvSpPr/>
            <p:nvPr/>
          </p:nvSpPr>
          <p:spPr>
            <a:xfrm>
              <a:off x="2060" y="334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0" name="Line 23"/>
            <p:cNvSpPr/>
            <p:nvPr/>
          </p:nvSpPr>
          <p:spPr>
            <a:xfrm flipV="1">
              <a:off x="1917" y="262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1" name="Line 24"/>
            <p:cNvSpPr/>
            <p:nvPr/>
          </p:nvSpPr>
          <p:spPr>
            <a:xfrm>
              <a:off x="815" y="2046"/>
              <a:ext cx="3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2" name="Line 25"/>
            <p:cNvSpPr/>
            <p:nvPr/>
          </p:nvSpPr>
          <p:spPr>
            <a:xfrm flipH="1">
              <a:off x="1390" y="2046"/>
              <a:ext cx="38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3" name="Line 26"/>
            <p:cNvSpPr/>
            <p:nvPr/>
          </p:nvSpPr>
          <p:spPr>
            <a:xfrm>
              <a:off x="1150" y="2046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4" name="Line 27"/>
            <p:cNvSpPr/>
            <p:nvPr/>
          </p:nvSpPr>
          <p:spPr>
            <a:xfrm flipH="1">
              <a:off x="1054" y="2046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5" name="Line 28"/>
            <p:cNvSpPr/>
            <p:nvPr/>
          </p:nvSpPr>
          <p:spPr>
            <a:xfrm>
              <a:off x="959" y="2670"/>
              <a:ext cx="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6" name="Line 29"/>
            <p:cNvSpPr/>
            <p:nvPr/>
          </p:nvSpPr>
          <p:spPr>
            <a:xfrm>
              <a:off x="1486" y="2670"/>
              <a:ext cx="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7" name="Line 30"/>
            <p:cNvSpPr/>
            <p:nvPr/>
          </p:nvSpPr>
          <p:spPr>
            <a:xfrm flipH="1">
              <a:off x="1486" y="2670"/>
              <a:ext cx="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8" name="Line 31"/>
            <p:cNvSpPr/>
            <p:nvPr/>
          </p:nvSpPr>
          <p:spPr>
            <a:xfrm>
              <a:off x="767" y="3486"/>
              <a:ext cx="95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9" name="Line 32"/>
            <p:cNvSpPr/>
            <p:nvPr/>
          </p:nvSpPr>
          <p:spPr>
            <a:xfrm>
              <a:off x="1246" y="348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0" name="Line 33"/>
            <p:cNvSpPr/>
            <p:nvPr/>
          </p:nvSpPr>
          <p:spPr>
            <a:xfrm>
              <a:off x="432" y="343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1" name="Line 34"/>
            <p:cNvSpPr/>
            <p:nvPr/>
          </p:nvSpPr>
          <p:spPr>
            <a:xfrm>
              <a:off x="2060" y="3438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1821" y="1800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8996" name="Rectangle 36"/>
            <p:cNvSpPr>
              <a:spLocks noChangeArrowheads="1"/>
            </p:cNvSpPr>
            <p:nvPr/>
          </p:nvSpPr>
          <p:spPr bwMode="auto">
            <a:xfrm>
              <a:off x="480" y="1776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8997" name="Rectangle 37"/>
            <p:cNvSpPr>
              <a:spLocks noChangeArrowheads="1"/>
            </p:cNvSpPr>
            <p:nvPr/>
          </p:nvSpPr>
          <p:spPr bwMode="auto">
            <a:xfrm>
              <a:off x="288" y="3672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8998" name="Rectangle 38"/>
            <p:cNvSpPr>
              <a:spLocks noChangeArrowheads="1"/>
            </p:cNvSpPr>
            <p:nvPr/>
          </p:nvSpPr>
          <p:spPr bwMode="auto">
            <a:xfrm>
              <a:off x="1917" y="3720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8999" name="Rectangle 39"/>
            <p:cNvSpPr>
              <a:spLocks noChangeArrowheads="1"/>
            </p:cNvSpPr>
            <p:nvPr/>
          </p:nvSpPr>
          <p:spPr bwMode="auto">
            <a:xfrm>
              <a:off x="1054" y="3774"/>
              <a:ext cx="5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00" name="Rectangle 40"/>
            <p:cNvSpPr>
              <a:spLocks noChangeArrowheads="1"/>
            </p:cNvSpPr>
            <p:nvPr/>
          </p:nvSpPr>
          <p:spPr bwMode="auto">
            <a:xfrm>
              <a:off x="671" y="21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01" name="Rectangle 41"/>
            <p:cNvSpPr>
              <a:spLocks noChangeArrowheads="1"/>
            </p:cNvSpPr>
            <p:nvPr/>
          </p:nvSpPr>
          <p:spPr bwMode="auto">
            <a:xfrm>
              <a:off x="1629" y="21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02" name="Rectangle 42"/>
            <p:cNvSpPr>
              <a:spLocks noChangeArrowheads="1"/>
            </p:cNvSpPr>
            <p:nvPr/>
          </p:nvSpPr>
          <p:spPr bwMode="auto">
            <a:xfrm>
              <a:off x="480" y="3000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1773" y="3000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04" name="Rectangle 44"/>
            <p:cNvSpPr>
              <a:spLocks noChangeArrowheads="1"/>
            </p:cNvSpPr>
            <p:nvPr/>
          </p:nvSpPr>
          <p:spPr bwMode="auto">
            <a:xfrm>
              <a:off x="336" y="2544"/>
              <a:ext cx="6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05" name="Rectangle 45"/>
            <p:cNvSpPr>
              <a:spLocks noChangeArrowheads="1"/>
            </p:cNvSpPr>
            <p:nvPr/>
          </p:nvSpPr>
          <p:spPr bwMode="auto">
            <a:xfrm>
              <a:off x="1968" y="2544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13" name="Line 46"/>
            <p:cNvSpPr/>
            <p:nvPr/>
          </p:nvSpPr>
          <p:spPr>
            <a:xfrm>
              <a:off x="2012" y="257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4" name="Line 47"/>
            <p:cNvSpPr/>
            <p:nvPr/>
          </p:nvSpPr>
          <p:spPr>
            <a:xfrm>
              <a:off x="1869" y="1872"/>
              <a:ext cx="1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5" name="Oval 48"/>
            <p:cNvSpPr/>
            <p:nvPr/>
          </p:nvSpPr>
          <p:spPr>
            <a:xfrm>
              <a:off x="1725" y="196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716" name="Oval 49"/>
            <p:cNvSpPr/>
            <p:nvPr/>
          </p:nvSpPr>
          <p:spPr>
            <a:xfrm>
              <a:off x="767" y="2016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717" name="Line 50"/>
            <p:cNvSpPr/>
            <p:nvPr/>
          </p:nvSpPr>
          <p:spPr>
            <a:xfrm>
              <a:off x="384" y="259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9011" name="Rectangle 51"/>
          <p:cNvSpPr/>
          <p:nvPr/>
        </p:nvSpPr>
        <p:spPr>
          <a:xfrm>
            <a:off x="149225" y="1066800"/>
            <a:ext cx="4776788" cy="701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5.3.1 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钟控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656" name="Group 53"/>
          <p:cNvGrpSpPr/>
          <p:nvPr/>
        </p:nvGrpSpPr>
        <p:grpSpPr>
          <a:xfrm rot="0">
            <a:off x="5181600" y="2590800"/>
            <a:ext cx="2819400" cy="3132455"/>
            <a:chOff x="3024" y="1632"/>
            <a:chExt cx="1776" cy="1973"/>
          </a:xfrm>
        </p:grpSpPr>
        <p:sp>
          <p:nvSpPr>
            <p:cNvPr id="27659" name="Rectangle 54"/>
            <p:cNvSpPr/>
            <p:nvPr/>
          </p:nvSpPr>
          <p:spPr>
            <a:xfrm>
              <a:off x="3024" y="2299"/>
              <a:ext cx="1776" cy="74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0" name="Oval 55"/>
            <p:cNvSpPr/>
            <p:nvPr/>
          </p:nvSpPr>
          <p:spPr>
            <a:xfrm>
              <a:off x="4293" y="2152"/>
              <a:ext cx="144" cy="13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69016" name="Rectangle 56"/>
            <p:cNvSpPr>
              <a:spLocks noChangeArrowheads="1"/>
            </p:cNvSpPr>
            <p:nvPr/>
          </p:nvSpPr>
          <p:spPr bwMode="auto">
            <a:xfrm>
              <a:off x="3268" y="32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17" name="Rectangle 57"/>
            <p:cNvSpPr>
              <a:spLocks noChangeArrowheads="1"/>
            </p:cNvSpPr>
            <p:nvPr/>
          </p:nvSpPr>
          <p:spPr bwMode="auto">
            <a:xfrm>
              <a:off x="3756" y="32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18" name="Rectangle 58"/>
            <p:cNvSpPr>
              <a:spLocks noChangeArrowheads="1"/>
            </p:cNvSpPr>
            <p:nvPr/>
          </p:nvSpPr>
          <p:spPr bwMode="auto">
            <a:xfrm>
              <a:off x="4293" y="32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19" name="Rectangle 59"/>
            <p:cNvSpPr>
              <a:spLocks noChangeArrowheads="1"/>
            </p:cNvSpPr>
            <p:nvPr/>
          </p:nvSpPr>
          <p:spPr bwMode="auto">
            <a:xfrm>
              <a:off x="336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020" name="Rectangle 60"/>
            <p:cNvSpPr>
              <a:spLocks noChangeArrowheads="1"/>
            </p:cNvSpPr>
            <p:nvPr/>
          </p:nvSpPr>
          <p:spPr bwMode="auto">
            <a:xfrm>
              <a:off x="424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66" name="Line 61"/>
            <p:cNvSpPr/>
            <p:nvPr/>
          </p:nvSpPr>
          <p:spPr>
            <a:xfrm>
              <a:off x="3951" y="3051"/>
              <a:ext cx="1" cy="2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7" name="Line 62"/>
            <p:cNvSpPr/>
            <p:nvPr/>
          </p:nvSpPr>
          <p:spPr>
            <a:xfrm flipV="1">
              <a:off x="3512" y="2010"/>
              <a:ext cx="0" cy="2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8" name="Line 63"/>
            <p:cNvSpPr/>
            <p:nvPr/>
          </p:nvSpPr>
          <p:spPr>
            <a:xfrm flipV="1">
              <a:off x="4390" y="1963"/>
              <a:ext cx="0" cy="1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9" name="Line 64"/>
            <p:cNvSpPr/>
            <p:nvPr/>
          </p:nvSpPr>
          <p:spPr>
            <a:xfrm>
              <a:off x="3414" y="3051"/>
              <a:ext cx="0" cy="2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0" name="Line 65"/>
            <p:cNvSpPr/>
            <p:nvPr/>
          </p:nvSpPr>
          <p:spPr>
            <a:xfrm>
              <a:off x="4390" y="3051"/>
              <a:ext cx="0" cy="2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1" name="Line 66"/>
            <p:cNvSpPr/>
            <p:nvPr/>
          </p:nvSpPr>
          <p:spPr>
            <a:xfrm>
              <a:off x="4272" y="168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80" y="624751"/>
            <a:ext cx="4848225" cy="397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4979035"/>
            <a:ext cx="6734175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171450" y="16303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71011" name="Group 3"/>
          <p:cNvGrpSpPr/>
          <p:nvPr/>
        </p:nvGrpSpPr>
        <p:grpSpPr>
          <a:xfrm>
            <a:off x="2533650" y="5045075"/>
            <a:ext cx="4038600" cy="1209675"/>
            <a:chOff x="1488" y="3030"/>
            <a:chExt cx="2544" cy="762"/>
          </a:xfrm>
        </p:grpSpPr>
        <p:sp>
          <p:nvSpPr>
            <p:cNvPr id="29727" name="Oval 4"/>
            <p:cNvSpPr/>
            <p:nvPr/>
          </p:nvSpPr>
          <p:spPr>
            <a:xfrm>
              <a:off x="3264" y="3030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9728" name="Oval 5"/>
            <p:cNvSpPr/>
            <p:nvPr/>
          </p:nvSpPr>
          <p:spPr>
            <a:xfrm>
              <a:off x="1488" y="3072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1728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3504" y="31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1016" name="Group 8"/>
          <p:cNvGrpSpPr/>
          <p:nvPr/>
        </p:nvGrpSpPr>
        <p:grpSpPr>
          <a:xfrm>
            <a:off x="2127250" y="2320925"/>
            <a:ext cx="4806950" cy="1184275"/>
            <a:chOff x="1104" y="646"/>
            <a:chExt cx="3028" cy="746"/>
          </a:xfrm>
        </p:grpSpPr>
        <p:sp>
          <p:nvSpPr>
            <p:cNvPr id="29722" name="AutoShape 9"/>
            <p:cNvSpPr/>
            <p:nvPr/>
          </p:nvSpPr>
          <p:spPr>
            <a:xfrm>
              <a:off x="1104" y="790"/>
              <a:ext cx="96" cy="458"/>
            </a:xfrm>
            <a:prstGeom prst="leftBrace">
              <a:avLst>
                <a:gd name="adj1" fmla="val 39756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2844" y="646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 CP=1 )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2736" y="1027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约束条件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171450" y="3611563"/>
            <a:ext cx="2020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71023" name="Group 15"/>
          <p:cNvGrpSpPr/>
          <p:nvPr/>
        </p:nvGrpSpPr>
        <p:grpSpPr>
          <a:xfrm>
            <a:off x="3448050" y="4121150"/>
            <a:ext cx="2065338" cy="1374775"/>
            <a:chOff x="2172" y="2160"/>
            <a:chExt cx="1301" cy="866"/>
          </a:xfrm>
        </p:grpSpPr>
        <p:sp>
          <p:nvSpPr>
            <p:cNvPr id="29720" name="Arc 16"/>
            <p:cNvSpPr/>
            <p:nvPr/>
          </p:nvSpPr>
          <p:spPr>
            <a:xfrm>
              <a:off x="2172" y="2550"/>
              <a:ext cx="1301" cy="4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70" h="21600" fill="none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</a:path>
                <a:path w="40070" h="21600" stroke="0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  <a:lnTo>
                    <a:pt x="20006" y="21600"/>
                  </a:lnTo>
                  <a:lnTo>
                    <a:pt x="-1" y="13456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2652" y="21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1026" name="Group 18"/>
          <p:cNvGrpSpPr/>
          <p:nvPr/>
        </p:nvGrpSpPr>
        <p:grpSpPr>
          <a:xfrm>
            <a:off x="6240463" y="4589463"/>
            <a:ext cx="1760537" cy="1330325"/>
            <a:chOff x="3931" y="2455"/>
            <a:chExt cx="1109" cy="838"/>
          </a:xfrm>
        </p:grpSpPr>
        <p:sp>
          <p:nvSpPr>
            <p:cNvPr id="29717" name="Arc 19"/>
            <p:cNvSpPr/>
            <p:nvPr/>
          </p:nvSpPr>
          <p:spPr>
            <a:xfrm>
              <a:off x="3931" y="2455"/>
              <a:ext cx="737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2712" h="43200" fill="none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</a:path>
                <a:path w="42712" h="43200" stroke="0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  <a:lnTo>
                    <a:pt x="21112" y="21600"/>
                  </a:lnTo>
                  <a:lnTo>
                    <a:pt x="0" y="17033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4668" y="26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1029" name="Rectangle 21"/>
            <p:cNvSpPr>
              <a:spLocks noChangeArrowheads="1"/>
            </p:cNvSpPr>
            <p:nvPr/>
          </p:nvSpPr>
          <p:spPr bwMode="auto">
            <a:xfrm>
              <a:off x="4681" y="2928"/>
              <a:ext cx="1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1030" name="Group 22"/>
          <p:cNvGrpSpPr/>
          <p:nvPr/>
        </p:nvGrpSpPr>
        <p:grpSpPr>
          <a:xfrm>
            <a:off x="3600450" y="5797550"/>
            <a:ext cx="2065338" cy="755650"/>
            <a:chOff x="2268" y="3216"/>
            <a:chExt cx="1301" cy="476"/>
          </a:xfrm>
        </p:grpSpPr>
        <p:sp>
          <p:nvSpPr>
            <p:cNvPr id="29715" name="Arc 23"/>
            <p:cNvSpPr/>
            <p:nvPr/>
          </p:nvSpPr>
          <p:spPr>
            <a:xfrm flipV="1">
              <a:off x="2268" y="3216"/>
              <a:ext cx="1301" cy="4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70" h="21600" fill="none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</a:path>
                <a:path w="40070" h="21600" stroke="0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  <a:lnTo>
                    <a:pt x="20006" y="21600"/>
                  </a:lnTo>
                  <a:lnTo>
                    <a:pt x="-1" y="13456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700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1033" name="Group 25"/>
          <p:cNvGrpSpPr/>
          <p:nvPr/>
        </p:nvGrpSpPr>
        <p:grpSpPr>
          <a:xfrm>
            <a:off x="857250" y="4283075"/>
            <a:ext cx="2190750" cy="1836738"/>
            <a:chOff x="540" y="2262"/>
            <a:chExt cx="1380" cy="1157"/>
          </a:xfrm>
        </p:grpSpPr>
        <p:sp>
          <p:nvSpPr>
            <p:cNvPr id="171034" name="Rectangle 26"/>
            <p:cNvSpPr>
              <a:spLocks noChangeArrowheads="1"/>
            </p:cNvSpPr>
            <p:nvPr/>
          </p:nvSpPr>
          <p:spPr bwMode="auto">
            <a:xfrm>
              <a:off x="1164" y="226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1035" name="Rectangle 27"/>
            <p:cNvSpPr>
              <a:spLocks noChangeArrowheads="1"/>
            </p:cNvSpPr>
            <p:nvPr/>
          </p:nvSpPr>
          <p:spPr bwMode="auto">
            <a:xfrm>
              <a:off x="540" y="3054"/>
              <a:ext cx="1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3" name="Arc 28"/>
            <p:cNvSpPr/>
            <p:nvPr/>
          </p:nvSpPr>
          <p:spPr>
            <a:xfrm>
              <a:off x="972" y="2736"/>
              <a:ext cx="768" cy="6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370" h="43200" fill="none">
                  <a:moveTo>
                    <a:pt x="32000" y="40531"/>
                  </a:moveTo>
                  <a:cubicBezTo>
                    <a:pt x="28813" y="42282"/>
                    <a:pt x="2523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</a:path>
                <a:path w="38370" h="43200" stroke="0">
                  <a:moveTo>
                    <a:pt x="32000" y="40531"/>
                  </a:moveTo>
                  <a:cubicBezTo>
                    <a:pt x="28813" y="42282"/>
                    <a:pt x="2523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  <a:lnTo>
                    <a:pt x="21600" y="21600"/>
                  </a:lnTo>
                  <a:lnTo>
                    <a:pt x="32000" y="40531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540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71038" name="Rectangle 30"/>
          <p:cNvSpPr>
            <a:spLocks noChangeArrowheads="1"/>
          </p:cNvSpPr>
          <p:nvPr/>
        </p:nvSpPr>
        <p:spPr bwMode="auto">
          <a:xfrm>
            <a:off x="173038" y="1524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、工作状态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71450" y="868363"/>
            <a:ext cx="922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时，保持状态不变；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时，接收输入信号。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040" name="Rectangle 32"/>
          <p:cNvSpPr>
            <a:spLocks noChangeArrowheads="1"/>
          </p:cNvSpPr>
          <p:nvPr/>
        </p:nvSpPr>
        <p:spPr bwMode="auto">
          <a:xfrm>
            <a:off x="860425" y="54641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041" name="Rectangle 33"/>
          <p:cNvSpPr>
            <a:spLocks noChangeArrowheads="1"/>
          </p:cNvSpPr>
          <p:nvPr/>
        </p:nvSpPr>
        <p:spPr bwMode="auto">
          <a:xfrm>
            <a:off x="7426325" y="52292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2065" y="2267585"/>
          <a:ext cx="23425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90600" imgH="241300" progId="Equation.KSEE3">
                  <p:embed/>
                </p:oleObj>
              </mc:Choice>
              <mc:Fallback>
                <p:oleObj name="" r:id="rId1" imgW="990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2065" y="2267585"/>
                        <a:ext cx="2342515" cy="57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2395" y="3063558"/>
          <a:ext cx="14865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96900" imgH="177165" progId="Equation.KSEE3">
                  <p:embed/>
                </p:oleObj>
              </mc:Choice>
              <mc:Fallback>
                <p:oleObj name="" r:id="rId3" imgW="596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395" y="3063558"/>
                        <a:ext cx="148653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nimBg="1"/>
      <p:bldP spid="171022" grpId="0" animBg="1"/>
      <p:bldP spid="171038" grpId="0" animBg="1"/>
      <p:bldP spid="171039" grpId="0"/>
      <p:bldP spid="171040" grpId="0"/>
      <p:bldP spid="1710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962025"/>
            <a:ext cx="6619875" cy="493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212725" y="3048000"/>
            <a:ext cx="87630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期间，只要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稍有变化，那么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端也随之变化，存在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96850" y="152400"/>
            <a:ext cx="1612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12725" y="2362200"/>
            <a:ext cx="450373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仍然存在约束条件。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12725" y="4267200"/>
            <a:ext cx="876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在一个时钟周期内触发器状态多次翻转的现象被称为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96850" y="5486400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会造成节拍混乱，使系统工作不可靠，因此在实际的数字电路中是不允许出现的。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228600" y="1630363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222250" y="868363"/>
            <a:ext cx="7499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加入了时钟信号，使同步工作成为可能。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nimBg="1"/>
      <p:bldP spid="173059" grpId="0" animBg="1"/>
      <p:bldP spid="173060" grpId="0" animBg="1"/>
      <p:bldP spid="173061" grpId="0" animBg="1"/>
      <p:bldP spid="173062" grpId="0"/>
      <p:bldP spid="173063" grpId="0" animBg="1"/>
      <p:bldP spid="1730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75106" name="Group 2"/>
          <p:cNvGrpSpPr/>
          <p:nvPr/>
        </p:nvGrpSpPr>
        <p:grpSpPr>
          <a:xfrm>
            <a:off x="2362200" y="3865563"/>
            <a:ext cx="1346200" cy="1223962"/>
            <a:chOff x="1488" y="3203"/>
            <a:chExt cx="848" cy="771"/>
          </a:xfrm>
        </p:grpSpPr>
        <p:sp>
          <p:nvSpPr>
            <p:cNvPr id="33841" name="Line 3"/>
            <p:cNvSpPr/>
            <p:nvPr/>
          </p:nvSpPr>
          <p:spPr>
            <a:xfrm>
              <a:off x="1488" y="3552"/>
              <a:ext cx="8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2" name="Line 4"/>
            <p:cNvSpPr/>
            <p:nvPr/>
          </p:nvSpPr>
          <p:spPr>
            <a:xfrm flipV="1">
              <a:off x="2336" y="3203"/>
              <a:ext cx="0" cy="33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3" name="Line 5"/>
            <p:cNvSpPr/>
            <p:nvPr/>
          </p:nvSpPr>
          <p:spPr>
            <a:xfrm>
              <a:off x="1488" y="3696"/>
              <a:ext cx="8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4" name="Line 6"/>
            <p:cNvSpPr/>
            <p:nvPr/>
          </p:nvSpPr>
          <p:spPr>
            <a:xfrm>
              <a:off x="2336" y="3702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11" name="Group 7"/>
          <p:cNvGrpSpPr/>
          <p:nvPr/>
        </p:nvGrpSpPr>
        <p:grpSpPr>
          <a:xfrm>
            <a:off x="1676400" y="1676400"/>
            <a:ext cx="5562600" cy="2246313"/>
            <a:chOff x="1056" y="1824"/>
            <a:chExt cx="3504" cy="1415"/>
          </a:xfrm>
        </p:grpSpPr>
        <p:sp>
          <p:nvSpPr>
            <p:cNvPr id="33823" name="Line 8"/>
            <p:cNvSpPr/>
            <p:nvPr/>
          </p:nvSpPr>
          <p:spPr>
            <a:xfrm>
              <a:off x="1440" y="2208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4" name="Line 9"/>
            <p:cNvSpPr/>
            <p:nvPr/>
          </p:nvSpPr>
          <p:spPr>
            <a:xfrm flipV="1">
              <a:off x="2304" y="1824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5" name="Line 10"/>
            <p:cNvSpPr/>
            <p:nvPr/>
          </p:nvSpPr>
          <p:spPr>
            <a:xfrm>
              <a:off x="2304" y="1824"/>
              <a:ext cx="15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6" name="Line 11"/>
            <p:cNvSpPr/>
            <p:nvPr/>
          </p:nvSpPr>
          <p:spPr>
            <a:xfrm>
              <a:off x="3840" y="1824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7" name="Line 12"/>
            <p:cNvSpPr/>
            <p:nvPr/>
          </p:nvSpPr>
          <p:spPr>
            <a:xfrm>
              <a:off x="3840" y="2208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8" name="Line 13"/>
            <p:cNvSpPr/>
            <p:nvPr/>
          </p:nvSpPr>
          <p:spPr>
            <a:xfrm>
              <a:off x="1565" y="2296"/>
              <a:ext cx="16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9" name="Line 14"/>
            <p:cNvSpPr/>
            <p:nvPr/>
          </p:nvSpPr>
          <p:spPr>
            <a:xfrm flipV="1">
              <a:off x="3243" y="2296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0" name="Line 15"/>
            <p:cNvSpPr/>
            <p:nvPr/>
          </p:nvSpPr>
          <p:spPr>
            <a:xfrm>
              <a:off x="3243" y="2568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1" name="Line 16"/>
            <p:cNvSpPr/>
            <p:nvPr/>
          </p:nvSpPr>
          <p:spPr>
            <a:xfrm>
              <a:off x="3424" y="2296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2" name="Line 17"/>
            <p:cNvSpPr/>
            <p:nvPr/>
          </p:nvSpPr>
          <p:spPr>
            <a:xfrm>
              <a:off x="3424" y="2296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3" name="Line 18"/>
            <p:cNvSpPr/>
            <p:nvPr/>
          </p:nvSpPr>
          <p:spPr>
            <a:xfrm>
              <a:off x="1429" y="3022"/>
              <a:ext cx="19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4" name="Line 19"/>
            <p:cNvSpPr/>
            <p:nvPr/>
          </p:nvSpPr>
          <p:spPr>
            <a:xfrm>
              <a:off x="3560" y="3022"/>
              <a:ext cx="9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5" name="Line 20"/>
            <p:cNvSpPr/>
            <p:nvPr/>
          </p:nvSpPr>
          <p:spPr>
            <a:xfrm>
              <a:off x="3334" y="2750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6" name="Line 21"/>
            <p:cNvSpPr/>
            <p:nvPr/>
          </p:nvSpPr>
          <p:spPr>
            <a:xfrm flipV="1">
              <a:off x="3560" y="2750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7" name="Line 22"/>
            <p:cNvSpPr/>
            <p:nvPr/>
          </p:nvSpPr>
          <p:spPr>
            <a:xfrm>
              <a:off x="3334" y="2750"/>
              <a:ext cx="2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1056" y="19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1056" y="239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1056" y="28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75130" name="Group 26"/>
          <p:cNvGrpSpPr/>
          <p:nvPr/>
        </p:nvGrpSpPr>
        <p:grpSpPr>
          <a:xfrm>
            <a:off x="1676400" y="3962400"/>
            <a:ext cx="685800" cy="1103313"/>
            <a:chOff x="1056" y="3264"/>
            <a:chExt cx="432" cy="695"/>
          </a:xfrm>
        </p:grpSpPr>
        <p:sp>
          <p:nvSpPr>
            <p:cNvPr id="175131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1056" y="35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2" name="Line 29"/>
            <p:cNvSpPr/>
            <p:nvPr/>
          </p:nvSpPr>
          <p:spPr>
            <a:xfrm>
              <a:off x="1104" y="3648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34" name="Group 30"/>
          <p:cNvGrpSpPr/>
          <p:nvPr/>
        </p:nvGrpSpPr>
        <p:grpSpPr>
          <a:xfrm>
            <a:off x="3708400" y="3860800"/>
            <a:ext cx="1368425" cy="1223963"/>
            <a:chOff x="2336" y="2432"/>
            <a:chExt cx="862" cy="771"/>
          </a:xfrm>
        </p:grpSpPr>
        <p:sp>
          <p:nvSpPr>
            <p:cNvPr id="33818" name="Line 31"/>
            <p:cNvSpPr/>
            <p:nvPr/>
          </p:nvSpPr>
          <p:spPr>
            <a:xfrm>
              <a:off x="2336" y="2432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9" name="Line 32"/>
            <p:cNvSpPr/>
            <p:nvPr/>
          </p:nvSpPr>
          <p:spPr>
            <a:xfrm>
              <a:off x="2336" y="3203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37" name="Group 33"/>
          <p:cNvGrpSpPr/>
          <p:nvPr/>
        </p:nvGrpSpPr>
        <p:grpSpPr>
          <a:xfrm>
            <a:off x="5062538" y="3860800"/>
            <a:ext cx="230187" cy="1223963"/>
            <a:chOff x="3189" y="2432"/>
            <a:chExt cx="145" cy="771"/>
          </a:xfrm>
        </p:grpSpPr>
        <p:sp>
          <p:nvSpPr>
            <p:cNvPr id="33816" name="Line 34"/>
            <p:cNvSpPr/>
            <p:nvPr/>
          </p:nvSpPr>
          <p:spPr>
            <a:xfrm>
              <a:off x="3198" y="2432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7" name="Line 35"/>
            <p:cNvSpPr/>
            <p:nvPr/>
          </p:nvSpPr>
          <p:spPr>
            <a:xfrm>
              <a:off x="3189" y="3203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40" name="Group 36"/>
          <p:cNvGrpSpPr/>
          <p:nvPr/>
        </p:nvGrpSpPr>
        <p:grpSpPr>
          <a:xfrm>
            <a:off x="5292725" y="3865563"/>
            <a:ext cx="215900" cy="1223962"/>
            <a:chOff x="3334" y="2435"/>
            <a:chExt cx="136" cy="771"/>
          </a:xfrm>
        </p:grpSpPr>
        <p:sp>
          <p:nvSpPr>
            <p:cNvPr id="33812" name="Line 37"/>
            <p:cNvSpPr/>
            <p:nvPr/>
          </p:nvSpPr>
          <p:spPr>
            <a:xfrm>
              <a:off x="3334" y="2934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3" name="Line 38"/>
            <p:cNvSpPr/>
            <p:nvPr/>
          </p:nvSpPr>
          <p:spPr>
            <a:xfrm>
              <a:off x="3334" y="2435"/>
              <a:ext cx="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4" name="Line 39"/>
            <p:cNvSpPr/>
            <p:nvPr/>
          </p:nvSpPr>
          <p:spPr>
            <a:xfrm>
              <a:off x="3334" y="2753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Line 40"/>
            <p:cNvSpPr/>
            <p:nvPr/>
          </p:nvSpPr>
          <p:spPr>
            <a:xfrm>
              <a:off x="3334" y="2931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45" name="Group 41"/>
          <p:cNvGrpSpPr/>
          <p:nvPr/>
        </p:nvGrpSpPr>
        <p:grpSpPr>
          <a:xfrm>
            <a:off x="5508625" y="3860800"/>
            <a:ext cx="142875" cy="792163"/>
            <a:chOff x="3470" y="2432"/>
            <a:chExt cx="90" cy="499"/>
          </a:xfrm>
        </p:grpSpPr>
        <p:sp>
          <p:nvSpPr>
            <p:cNvPr id="33809" name="Line 42"/>
            <p:cNvSpPr/>
            <p:nvPr/>
          </p:nvSpPr>
          <p:spPr>
            <a:xfrm>
              <a:off x="3470" y="2435"/>
              <a:ext cx="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0" name="Line 43"/>
            <p:cNvSpPr/>
            <p:nvPr/>
          </p:nvSpPr>
          <p:spPr>
            <a:xfrm>
              <a:off x="3470" y="2931"/>
              <a:ext cx="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Line 44"/>
            <p:cNvSpPr/>
            <p:nvPr/>
          </p:nvSpPr>
          <p:spPr>
            <a:xfrm>
              <a:off x="3470" y="2432"/>
              <a:ext cx="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49" name="Group 45"/>
          <p:cNvGrpSpPr/>
          <p:nvPr/>
        </p:nvGrpSpPr>
        <p:grpSpPr>
          <a:xfrm>
            <a:off x="5651500" y="3860800"/>
            <a:ext cx="433388" cy="1228725"/>
            <a:chOff x="3560" y="2432"/>
            <a:chExt cx="273" cy="774"/>
          </a:xfrm>
        </p:grpSpPr>
        <p:sp>
          <p:nvSpPr>
            <p:cNvPr id="33806" name="Line 46"/>
            <p:cNvSpPr/>
            <p:nvPr/>
          </p:nvSpPr>
          <p:spPr>
            <a:xfrm flipV="1">
              <a:off x="3560" y="2934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7" name="Line 47"/>
            <p:cNvSpPr/>
            <p:nvPr/>
          </p:nvSpPr>
          <p:spPr>
            <a:xfrm>
              <a:off x="3560" y="2432"/>
              <a:ext cx="27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Line 48"/>
            <p:cNvSpPr/>
            <p:nvPr/>
          </p:nvSpPr>
          <p:spPr>
            <a:xfrm>
              <a:off x="3560" y="3203"/>
              <a:ext cx="27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5153" name="Group 49"/>
          <p:cNvGrpSpPr/>
          <p:nvPr/>
        </p:nvGrpSpPr>
        <p:grpSpPr>
          <a:xfrm>
            <a:off x="6070600" y="3860800"/>
            <a:ext cx="1165225" cy="1223963"/>
            <a:chOff x="3824" y="2432"/>
            <a:chExt cx="734" cy="771"/>
          </a:xfrm>
        </p:grpSpPr>
        <p:sp>
          <p:nvSpPr>
            <p:cNvPr id="33804" name="Line 50"/>
            <p:cNvSpPr/>
            <p:nvPr/>
          </p:nvSpPr>
          <p:spPr>
            <a:xfrm>
              <a:off x="3824" y="2432"/>
              <a:ext cx="7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5" name="Line 51"/>
            <p:cNvSpPr/>
            <p:nvPr/>
          </p:nvSpPr>
          <p:spPr>
            <a:xfrm>
              <a:off x="3833" y="3203"/>
              <a:ext cx="7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7154" name="Rectangle 2"/>
          <p:cNvSpPr/>
          <p:nvPr/>
        </p:nvSpPr>
        <p:spPr>
          <a:xfrm>
            <a:off x="152400" y="152400"/>
            <a:ext cx="56388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5.3.2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主从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71450" y="10969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77156" name="Group 4"/>
          <p:cNvGrpSpPr/>
          <p:nvPr/>
        </p:nvGrpSpPr>
        <p:grpSpPr>
          <a:xfrm>
            <a:off x="990600" y="914400"/>
            <a:ext cx="7319963" cy="4953000"/>
            <a:chOff x="912" y="480"/>
            <a:chExt cx="4611" cy="3120"/>
          </a:xfrm>
        </p:grpSpPr>
        <p:sp>
          <p:nvSpPr>
            <p:cNvPr id="35895" name="Oval 5"/>
            <p:cNvSpPr/>
            <p:nvPr/>
          </p:nvSpPr>
          <p:spPr>
            <a:xfrm>
              <a:off x="4896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96" name="Line 6"/>
            <p:cNvSpPr/>
            <p:nvPr/>
          </p:nvSpPr>
          <p:spPr>
            <a:xfrm>
              <a:off x="4944" y="3399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7" name="Line 7"/>
            <p:cNvSpPr/>
            <p:nvPr/>
          </p:nvSpPr>
          <p:spPr>
            <a:xfrm>
              <a:off x="4992" y="2679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8" name="Rectangle 8"/>
            <p:cNvSpPr/>
            <p:nvPr/>
          </p:nvSpPr>
          <p:spPr>
            <a:xfrm>
              <a:off x="4624" y="3111"/>
              <a:ext cx="585" cy="29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99" name="Oval 9"/>
            <p:cNvSpPr/>
            <p:nvPr/>
          </p:nvSpPr>
          <p:spPr>
            <a:xfrm>
              <a:off x="4862" y="3015"/>
              <a:ext cx="97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4767" y="305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901" name="Line 11"/>
            <p:cNvSpPr/>
            <p:nvPr/>
          </p:nvSpPr>
          <p:spPr>
            <a:xfrm flipV="1">
              <a:off x="4909" y="2151"/>
              <a:ext cx="1" cy="8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5195" y="305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4909" y="263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904" name="Oval 14"/>
            <p:cNvSpPr/>
            <p:nvPr/>
          </p:nvSpPr>
          <p:spPr>
            <a:xfrm>
              <a:off x="3767" y="2099"/>
              <a:ext cx="97" cy="103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05" name="Line 15"/>
            <p:cNvSpPr/>
            <p:nvPr/>
          </p:nvSpPr>
          <p:spPr>
            <a:xfrm>
              <a:off x="3767" y="2156"/>
              <a:ext cx="104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6" name="Rectangle 16"/>
            <p:cNvSpPr/>
            <p:nvPr/>
          </p:nvSpPr>
          <p:spPr>
            <a:xfrm>
              <a:off x="3577" y="915"/>
              <a:ext cx="599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07" name="Oval 17"/>
            <p:cNvSpPr/>
            <p:nvPr/>
          </p:nvSpPr>
          <p:spPr>
            <a:xfrm>
              <a:off x="3815" y="823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08" name="Line 18"/>
            <p:cNvSpPr/>
            <p:nvPr/>
          </p:nvSpPr>
          <p:spPr>
            <a:xfrm>
              <a:off x="4005" y="1203"/>
              <a:ext cx="1" cy="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9" name="Rectangle 19"/>
            <p:cNvSpPr/>
            <p:nvPr/>
          </p:nvSpPr>
          <p:spPr>
            <a:xfrm>
              <a:off x="2625" y="915"/>
              <a:ext cx="599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10" name="Oval 20"/>
            <p:cNvSpPr/>
            <p:nvPr/>
          </p:nvSpPr>
          <p:spPr>
            <a:xfrm>
              <a:off x="2863" y="823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11" name="Rectangle 21"/>
            <p:cNvSpPr/>
            <p:nvPr/>
          </p:nvSpPr>
          <p:spPr>
            <a:xfrm>
              <a:off x="2435" y="1724"/>
              <a:ext cx="599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12" name="Oval 22"/>
            <p:cNvSpPr/>
            <p:nvPr/>
          </p:nvSpPr>
          <p:spPr>
            <a:xfrm>
              <a:off x="2673" y="1632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13" name="Line 23"/>
            <p:cNvSpPr/>
            <p:nvPr/>
          </p:nvSpPr>
          <p:spPr>
            <a:xfrm>
              <a:off x="2863" y="2012"/>
              <a:ext cx="1" cy="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4" name="Rectangle 24"/>
            <p:cNvSpPr/>
            <p:nvPr/>
          </p:nvSpPr>
          <p:spPr>
            <a:xfrm>
              <a:off x="3720" y="1724"/>
              <a:ext cx="598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15" name="Oval 25"/>
            <p:cNvSpPr/>
            <p:nvPr/>
          </p:nvSpPr>
          <p:spPr>
            <a:xfrm>
              <a:off x="3958" y="1632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16" name="Line 26"/>
            <p:cNvSpPr/>
            <p:nvPr/>
          </p:nvSpPr>
          <p:spPr>
            <a:xfrm>
              <a:off x="3815" y="2012"/>
              <a:ext cx="1" cy="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7" name="Line 27"/>
            <p:cNvSpPr/>
            <p:nvPr/>
          </p:nvSpPr>
          <p:spPr>
            <a:xfrm flipV="1">
              <a:off x="4005" y="1296"/>
              <a:ext cx="1" cy="3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8" name="Line 28"/>
            <p:cNvSpPr/>
            <p:nvPr/>
          </p:nvSpPr>
          <p:spPr>
            <a:xfrm>
              <a:off x="2911" y="729"/>
              <a:ext cx="3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9" name="Line 29"/>
            <p:cNvSpPr/>
            <p:nvPr/>
          </p:nvSpPr>
          <p:spPr>
            <a:xfrm flipH="1">
              <a:off x="3482" y="729"/>
              <a:ext cx="3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0" name="Line 30"/>
            <p:cNvSpPr/>
            <p:nvPr/>
          </p:nvSpPr>
          <p:spPr>
            <a:xfrm>
              <a:off x="3244" y="734"/>
              <a:ext cx="293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1" name="Line 31"/>
            <p:cNvSpPr/>
            <p:nvPr/>
          </p:nvSpPr>
          <p:spPr>
            <a:xfrm flipH="1">
              <a:off x="3149" y="734"/>
              <a:ext cx="349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2" name="Line 32"/>
            <p:cNvSpPr/>
            <p:nvPr/>
          </p:nvSpPr>
          <p:spPr>
            <a:xfrm>
              <a:off x="3577" y="1347"/>
              <a:ext cx="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3" name="Line 33"/>
            <p:cNvSpPr/>
            <p:nvPr/>
          </p:nvSpPr>
          <p:spPr>
            <a:xfrm flipH="1">
              <a:off x="3529" y="1346"/>
              <a:ext cx="250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4" name="Line 34"/>
            <p:cNvSpPr/>
            <p:nvPr/>
          </p:nvSpPr>
          <p:spPr>
            <a:xfrm>
              <a:off x="2863" y="2156"/>
              <a:ext cx="99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7187" name="Rectangle 35"/>
            <p:cNvSpPr>
              <a:spLocks noChangeArrowheads="1"/>
            </p:cNvSpPr>
            <p:nvPr/>
          </p:nvSpPr>
          <p:spPr bwMode="auto">
            <a:xfrm>
              <a:off x="3910" y="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2482" y="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2768" y="8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720" y="8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2578" y="167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862" y="167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931" name="Line 41"/>
            <p:cNvSpPr/>
            <p:nvPr/>
          </p:nvSpPr>
          <p:spPr>
            <a:xfrm>
              <a:off x="3958" y="538"/>
              <a:ext cx="1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2" name="Line 42"/>
            <p:cNvSpPr/>
            <p:nvPr/>
          </p:nvSpPr>
          <p:spPr>
            <a:xfrm>
              <a:off x="4719" y="2156"/>
              <a:ext cx="20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3" name="Line 43"/>
            <p:cNvSpPr/>
            <p:nvPr/>
          </p:nvSpPr>
          <p:spPr>
            <a:xfrm flipH="1">
              <a:off x="2625" y="2156"/>
              <a:ext cx="15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4" name="Line 44"/>
            <p:cNvSpPr/>
            <p:nvPr/>
          </p:nvSpPr>
          <p:spPr>
            <a:xfrm flipH="1">
              <a:off x="2340" y="2156"/>
              <a:ext cx="20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5" name="Line 45"/>
            <p:cNvSpPr/>
            <p:nvPr/>
          </p:nvSpPr>
          <p:spPr>
            <a:xfrm flipH="1">
              <a:off x="2007" y="2156"/>
              <a:ext cx="24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6" name="Line 46"/>
            <p:cNvSpPr/>
            <p:nvPr/>
          </p:nvSpPr>
          <p:spPr>
            <a:xfrm flipH="1">
              <a:off x="1769" y="2156"/>
              <a:ext cx="20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7" name="Line 47"/>
            <p:cNvSpPr/>
            <p:nvPr/>
          </p:nvSpPr>
          <p:spPr>
            <a:xfrm flipH="1">
              <a:off x="1531" y="2156"/>
              <a:ext cx="15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8" name="Line 48"/>
            <p:cNvSpPr/>
            <p:nvPr/>
          </p:nvSpPr>
          <p:spPr>
            <a:xfrm flipH="1">
              <a:off x="1245" y="2156"/>
              <a:ext cx="20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9" name="Line 49"/>
            <p:cNvSpPr/>
            <p:nvPr/>
          </p:nvSpPr>
          <p:spPr>
            <a:xfrm flipH="1">
              <a:off x="1007" y="2156"/>
              <a:ext cx="20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40" name="Line 50"/>
            <p:cNvSpPr/>
            <p:nvPr/>
          </p:nvSpPr>
          <p:spPr>
            <a:xfrm>
              <a:off x="5004" y="2156"/>
              <a:ext cx="15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41" name="Line 51"/>
            <p:cNvSpPr/>
            <p:nvPr/>
          </p:nvSpPr>
          <p:spPr>
            <a:xfrm>
              <a:off x="5242" y="2156"/>
              <a:ext cx="15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7204" name="Rectangle 52"/>
            <p:cNvSpPr>
              <a:spLocks noChangeArrowheads="1"/>
            </p:cNvSpPr>
            <p:nvPr/>
          </p:nvSpPr>
          <p:spPr bwMode="auto">
            <a:xfrm>
              <a:off x="2244" y="867"/>
              <a:ext cx="6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05" name="Rectangle 53"/>
            <p:cNvSpPr>
              <a:spLocks noChangeArrowheads="1"/>
            </p:cNvSpPr>
            <p:nvPr/>
          </p:nvSpPr>
          <p:spPr bwMode="auto">
            <a:xfrm>
              <a:off x="4148" y="86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06" name="Rectangle 54"/>
            <p:cNvSpPr>
              <a:spLocks noChangeArrowheads="1"/>
            </p:cNvSpPr>
            <p:nvPr/>
          </p:nvSpPr>
          <p:spPr bwMode="auto">
            <a:xfrm>
              <a:off x="2054" y="162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07" name="Rectangle 55"/>
            <p:cNvSpPr>
              <a:spLocks noChangeArrowheads="1"/>
            </p:cNvSpPr>
            <p:nvPr/>
          </p:nvSpPr>
          <p:spPr bwMode="auto">
            <a:xfrm>
              <a:off x="4291" y="167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08" name="Rectangle 56"/>
            <p:cNvSpPr>
              <a:spLocks noChangeArrowheads="1"/>
            </p:cNvSpPr>
            <p:nvPr/>
          </p:nvSpPr>
          <p:spPr bwMode="auto">
            <a:xfrm>
              <a:off x="912" y="1310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从触发器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947" name="Line 57"/>
            <p:cNvSpPr/>
            <p:nvPr/>
          </p:nvSpPr>
          <p:spPr>
            <a:xfrm>
              <a:off x="3767" y="1201"/>
              <a:ext cx="1" cy="1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48" name="Line 58"/>
            <p:cNvSpPr/>
            <p:nvPr/>
          </p:nvSpPr>
          <p:spPr>
            <a:xfrm>
              <a:off x="3006" y="1201"/>
              <a:ext cx="1" cy="1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49" name="Line 59"/>
            <p:cNvSpPr/>
            <p:nvPr/>
          </p:nvSpPr>
          <p:spPr>
            <a:xfrm>
              <a:off x="3006" y="1341"/>
              <a:ext cx="15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50" name="Line 60"/>
            <p:cNvSpPr/>
            <p:nvPr/>
          </p:nvSpPr>
          <p:spPr>
            <a:xfrm flipV="1">
              <a:off x="2720" y="1209"/>
              <a:ext cx="1" cy="4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51" name="Line 61"/>
            <p:cNvSpPr/>
            <p:nvPr/>
          </p:nvSpPr>
          <p:spPr>
            <a:xfrm flipV="1">
              <a:off x="2911" y="626"/>
              <a:ext cx="1" cy="1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52" name="Line 62"/>
            <p:cNvSpPr/>
            <p:nvPr/>
          </p:nvSpPr>
          <p:spPr>
            <a:xfrm flipV="1">
              <a:off x="3862" y="626"/>
              <a:ext cx="1" cy="1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53" name="Oval 63"/>
            <p:cNvSpPr/>
            <p:nvPr/>
          </p:nvSpPr>
          <p:spPr>
            <a:xfrm>
              <a:off x="2863" y="672"/>
              <a:ext cx="99" cy="99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954" name="Oval 64"/>
            <p:cNvSpPr/>
            <p:nvPr/>
          </p:nvSpPr>
          <p:spPr>
            <a:xfrm>
              <a:off x="3815" y="672"/>
              <a:ext cx="99" cy="99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177217" name="Group 65"/>
          <p:cNvGrpSpPr/>
          <p:nvPr/>
        </p:nvGrpSpPr>
        <p:grpSpPr>
          <a:xfrm>
            <a:off x="914400" y="3352800"/>
            <a:ext cx="6934200" cy="3406775"/>
            <a:chOff x="864" y="2011"/>
            <a:chExt cx="4368" cy="2146"/>
          </a:xfrm>
        </p:grpSpPr>
        <p:sp>
          <p:nvSpPr>
            <p:cNvPr id="177218" name="Rectangle 66"/>
            <p:cNvSpPr>
              <a:spLocks noChangeArrowheads="1"/>
            </p:cNvSpPr>
            <p:nvPr/>
          </p:nvSpPr>
          <p:spPr bwMode="auto">
            <a:xfrm>
              <a:off x="2352" y="36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19" name="Rectangle 67"/>
            <p:cNvSpPr>
              <a:spLocks noChangeArrowheads="1"/>
            </p:cNvSpPr>
            <p:nvPr/>
          </p:nvSpPr>
          <p:spPr bwMode="auto">
            <a:xfrm>
              <a:off x="3792" y="36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20" name="Rectangle 68"/>
            <p:cNvSpPr>
              <a:spLocks noChangeArrowheads="1"/>
            </p:cNvSpPr>
            <p:nvPr/>
          </p:nvSpPr>
          <p:spPr bwMode="auto">
            <a:xfrm>
              <a:off x="4704" y="3792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850" name="Rectangle 69"/>
            <p:cNvSpPr/>
            <p:nvPr/>
          </p:nvSpPr>
          <p:spPr>
            <a:xfrm>
              <a:off x="3792" y="2496"/>
              <a:ext cx="576" cy="30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1" name="Oval 70"/>
            <p:cNvSpPr/>
            <p:nvPr/>
          </p:nvSpPr>
          <p:spPr>
            <a:xfrm>
              <a:off x="4032" y="2400"/>
              <a:ext cx="96" cy="10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2" name="Line 71"/>
            <p:cNvSpPr/>
            <p:nvPr/>
          </p:nvSpPr>
          <p:spPr>
            <a:xfrm>
              <a:off x="4128" y="2784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3" name="Rectangle 72"/>
            <p:cNvSpPr/>
            <p:nvPr/>
          </p:nvSpPr>
          <p:spPr>
            <a:xfrm>
              <a:off x="2400" y="2496"/>
              <a:ext cx="576" cy="30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4" name="Oval 73"/>
            <p:cNvSpPr/>
            <p:nvPr/>
          </p:nvSpPr>
          <p:spPr>
            <a:xfrm>
              <a:off x="2640" y="2400"/>
              <a:ext cx="96" cy="10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5" name="Rectangle 74"/>
            <p:cNvSpPr/>
            <p:nvPr/>
          </p:nvSpPr>
          <p:spPr>
            <a:xfrm>
              <a:off x="2352" y="3120"/>
              <a:ext cx="576" cy="30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6" name="Oval 75"/>
            <p:cNvSpPr/>
            <p:nvPr/>
          </p:nvSpPr>
          <p:spPr>
            <a:xfrm>
              <a:off x="2592" y="3024"/>
              <a:ext cx="96" cy="10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7" name="Line 76"/>
            <p:cNvSpPr/>
            <p:nvPr/>
          </p:nvSpPr>
          <p:spPr>
            <a:xfrm>
              <a:off x="2784" y="3408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8" name="Rectangle 77"/>
            <p:cNvSpPr/>
            <p:nvPr/>
          </p:nvSpPr>
          <p:spPr>
            <a:xfrm>
              <a:off x="3840" y="3120"/>
              <a:ext cx="576" cy="30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59" name="Oval 78"/>
            <p:cNvSpPr/>
            <p:nvPr/>
          </p:nvSpPr>
          <p:spPr>
            <a:xfrm>
              <a:off x="4080" y="3024"/>
              <a:ext cx="96" cy="10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60" name="Line 79"/>
            <p:cNvSpPr/>
            <p:nvPr/>
          </p:nvSpPr>
          <p:spPr>
            <a:xfrm>
              <a:off x="3936" y="3408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7232" name="Rectangle 80"/>
            <p:cNvSpPr>
              <a:spLocks noChangeArrowheads="1"/>
            </p:cNvSpPr>
            <p:nvPr/>
          </p:nvSpPr>
          <p:spPr bwMode="auto">
            <a:xfrm>
              <a:off x="2544" y="24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33" name="Rectangle 81"/>
            <p:cNvSpPr>
              <a:spLocks noChangeArrowheads="1"/>
            </p:cNvSpPr>
            <p:nvPr/>
          </p:nvSpPr>
          <p:spPr bwMode="auto">
            <a:xfrm>
              <a:off x="3936" y="24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34" name="Rectangle 82"/>
            <p:cNvSpPr>
              <a:spLocks noChangeArrowheads="1"/>
            </p:cNvSpPr>
            <p:nvPr/>
          </p:nvSpPr>
          <p:spPr bwMode="auto">
            <a:xfrm>
              <a:off x="2496" y="30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35" name="Rectangle 83"/>
            <p:cNvSpPr>
              <a:spLocks noChangeArrowheads="1"/>
            </p:cNvSpPr>
            <p:nvPr/>
          </p:nvSpPr>
          <p:spPr bwMode="auto">
            <a:xfrm>
              <a:off x="3984" y="30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865" name="Line 84"/>
            <p:cNvSpPr/>
            <p:nvPr/>
          </p:nvSpPr>
          <p:spPr>
            <a:xfrm flipV="1">
              <a:off x="2688" y="2304"/>
              <a:ext cx="1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6" name="Line 85"/>
            <p:cNvSpPr/>
            <p:nvPr/>
          </p:nvSpPr>
          <p:spPr>
            <a:xfrm>
              <a:off x="2688" y="2304"/>
              <a:ext cx="57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7" name="Line 86"/>
            <p:cNvSpPr/>
            <p:nvPr/>
          </p:nvSpPr>
          <p:spPr>
            <a:xfrm flipH="1">
              <a:off x="3504" y="2304"/>
              <a:ext cx="57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8" name="Line 87"/>
            <p:cNvSpPr/>
            <p:nvPr/>
          </p:nvSpPr>
          <p:spPr>
            <a:xfrm>
              <a:off x="3264" y="2304"/>
              <a:ext cx="384" cy="6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9" name="Line 88"/>
            <p:cNvSpPr/>
            <p:nvPr/>
          </p:nvSpPr>
          <p:spPr>
            <a:xfrm flipH="1">
              <a:off x="3264" y="2304"/>
              <a:ext cx="240" cy="6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0" name="Line 89"/>
            <p:cNvSpPr/>
            <p:nvPr/>
          </p:nvSpPr>
          <p:spPr>
            <a:xfrm>
              <a:off x="3936" y="3456"/>
              <a:ext cx="1" cy="3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1" name="Line 90"/>
            <p:cNvSpPr/>
            <p:nvPr/>
          </p:nvSpPr>
          <p:spPr>
            <a:xfrm>
              <a:off x="4128" y="2880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2" name="Line 91"/>
            <p:cNvSpPr/>
            <p:nvPr/>
          </p:nvSpPr>
          <p:spPr>
            <a:xfrm>
              <a:off x="2784" y="3552"/>
              <a:ext cx="216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3" name="Oval 92"/>
            <p:cNvSpPr/>
            <p:nvPr/>
          </p:nvSpPr>
          <p:spPr>
            <a:xfrm>
              <a:off x="4224" y="3504"/>
              <a:ext cx="96" cy="101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7245" name="Rectangle 93"/>
            <p:cNvSpPr>
              <a:spLocks noChangeArrowheads="1"/>
            </p:cNvSpPr>
            <p:nvPr/>
          </p:nvSpPr>
          <p:spPr bwMode="auto">
            <a:xfrm>
              <a:off x="2016" y="23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46" name="Rectangle 94"/>
            <p:cNvSpPr>
              <a:spLocks noChangeArrowheads="1"/>
            </p:cNvSpPr>
            <p:nvPr/>
          </p:nvSpPr>
          <p:spPr bwMode="auto">
            <a:xfrm>
              <a:off x="4416" y="244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47" name="Rectangle 95"/>
            <p:cNvSpPr>
              <a:spLocks noChangeArrowheads="1"/>
            </p:cNvSpPr>
            <p:nvPr/>
          </p:nvSpPr>
          <p:spPr bwMode="auto">
            <a:xfrm>
              <a:off x="1968" y="301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48" name="Rectangle 96"/>
            <p:cNvSpPr>
              <a:spLocks noChangeArrowheads="1"/>
            </p:cNvSpPr>
            <p:nvPr/>
          </p:nvSpPr>
          <p:spPr bwMode="auto">
            <a:xfrm>
              <a:off x="3456" y="301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49" name="Rectangle 97"/>
            <p:cNvSpPr>
              <a:spLocks noChangeArrowheads="1"/>
            </p:cNvSpPr>
            <p:nvPr/>
          </p:nvSpPr>
          <p:spPr bwMode="auto">
            <a:xfrm>
              <a:off x="2304" y="208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250" name="Rectangle 98"/>
            <p:cNvSpPr>
              <a:spLocks noChangeArrowheads="1"/>
            </p:cNvSpPr>
            <p:nvPr/>
          </p:nvSpPr>
          <p:spPr bwMode="auto">
            <a:xfrm>
              <a:off x="4128" y="216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880" name="Line 99"/>
            <p:cNvSpPr/>
            <p:nvPr/>
          </p:nvSpPr>
          <p:spPr>
            <a:xfrm>
              <a:off x="2688" y="2011"/>
              <a:ext cx="2" cy="3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7252" name="Rectangle 100"/>
            <p:cNvSpPr>
              <a:spLocks noChangeArrowheads="1"/>
            </p:cNvSpPr>
            <p:nvPr/>
          </p:nvSpPr>
          <p:spPr bwMode="auto">
            <a:xfrm>
              <a:off x="864" y="275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主触发器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882" name="Line 101"/>
            <p:cNvSpPr/>
            <p:nvPr/>
          </p:nvSpPr>
          <p:spPr>
            <a:xfrm>
              <a:off x="4176" y="2207"/>
              <a:ext cx="1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3" name="Line 102"/>
            <p:cNvSpPr/>
            <p:nvPr/>
          </p:nvSpPr>
          <p:spPr>
            <a:xfrm>
              <a:off x="4176" y="2208"/>
              <a:ext cx="1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4" name="Line 103"/>
            <p:cNvSpPr/>
            <p:nvPr/>
          </p:nvSpPr>
          <p:spPr>
            <a:xfrm>
              <a:off x="3888" y="2784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5" name="Line 104"/>
            <p:cNvSpPr/>
            <p:nvPr/>
          </p:nvSpPr>
          <p:spPr>
            <a:xfrm flipH="1">
              <a:off x="3648" y="2928"/>
              <a:ext cx="24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6" name="Line 105"/>
            <p:cNvSpPr/>
            <p:nvPr/>
          </p:nvSpPr>
          <p:spPr>
            <a:xfrm flipV="1">
              <a:off x="2640" y="2784"/>
              <a:ext cx="1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7" name="Line 106"/>
            <p:cNvSpPr/>
            <p:nvPr/>
          </p:nvSpPr>
          <p:spPr>
            <a:xfrm flipH="1">
              <a:off x="2784" y="2928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8" name="Line 107"/>
            <p:cNvSpPr/>
            <p:nvPr/>
          </p:nvSpPr>
          <p:spPr>
            <a:xfrm flipV="1">
              <a:off x="2784" y="2784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9" name="Line 108"/>
            <p:cNvSpPr/>
            <p:nvPr/>
          </p:nvSpPr>
          <p:spPr>
            <a:xfrm>
              <a:off x="4944" y="3552"/>
              <a:ext cx="1" cy="3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0" name="Line 109"/>
            <p:cNvSpPr/>
            <p:nvPr/>
          </p:nvSpPr>
          <p:spPr>
            <a:xfrm>
              <a:off x="2496" y="3408"/>
              <a:ext cx="1" cy="3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1" name="Line 110"/>
            <p:cNvSpPr/>
            <p:nvPr/>
          </p:nvSpPr>
          <p:spPr>
            <a:xfrm flipV="1">
              <a:off x="4272" y="3408"/>
              <a:ext cx="1" cy="1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2" name="Line 111"/>
            <p:cNvSpPr/>
            <p:nvPr/>
          </p:nvSpPr>
          <p:spPr>
            <a:xfrm flipV="1">
              <a:off x="4080" y="2016"/>
              <a:ext cx="1" cy="4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3" name="Oval 112"/>
            <p:cNvSpPr/>
            <p:nvPr/>
          </p:nvSpPr>
          <p:spPr>
            <a:xfrm>
              <a:off x="2640" y="2256"/>
              <a:ext cx="96" cy="101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894" name="Oval 113"/>
            <p:cNvSpPr/>
            <p:nvPr/>
          </p:nvSpPr>
          <p:spPr>
            <a:xfrm>
              <a:off x="4032" y="2256"/>
              <a:ext cx="96" cy="101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nimBg="1"/>
      <p:bldP spid="1771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71450" y="1825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、逻辑符号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481" name="Group 25"/>
          <p:cNvGrpSpPr/>
          <p:nvPr/>
        </p:nvGrpSpPr>
        <p:grpSpPr>
          <a:xfrm>
            <a:off x="2667000" y="1350963"/>
            <a:ext cx="3733800" cy="3906837"/>
            <a:chOff x="1680" y="275"/>
            <a:chExt cx="2352" cy="2461"/>
          </a:xfrm>
        </p:grpSpPr>
        <p:sp>
          <p:nvSpPr>
            <p:cNvPr id="37893" name="Rectangle 2"/>
            <p:cNvSpPr/>
            <p:nvPr/>
          </p:nvSpPr>
          <p:spPr>
            <a:xfrm>
              <a:off x="1680" y="1003"/>
              <a:ext cx="2352" cy="105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7894" name="Line 3"/>
            <p:cNvSpPr/>
            <p:nvPr/>
          </p:nvSpPr>
          <p:spPr>
            <a:xfrm>
              <a:off x="2064" y="2059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5" name="Line 4"/>
            <p:cNvSpPr/>
            <p:nvPr/>
          </p:nvSpPr>
          <p:spPr>
            <a:xfrm>
              <a:off x="2784" y="2203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6" name="Line 5"/>
            <p:cNvSpPr/>
            <p:nvPr/>
          </p:nvSpPr>
          <p:spPr>
            <a:xfrm>
              <a:off x="3504" y="2059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7" name="Line 6"/>
            <p:cNvSpPr/>
            <p:nvPr/>
          </p:nvSpPr>
          <p:spPr>
            <a:xfrm flipV="1">
              <a:off x="2208" y="667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8" name="Oval 7"/>
            <p:cNvSpPr/>
            <p:nvPr/>
          </p:nvSpPr>
          <p:spPr>
            <a:xfrm>
              <a:off x="3384" y="859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7899" name="Line 8"/>
            <p:cNvSpPr/>
            <p:nvPr/>
          </p:nvSpPr>
          <p:spPr>
            <a:xfrm flipV="1">
              <a:off x="3456" y="619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0" name="Line 9"/>
            <p:cNvSpPr/>
            <p:nvPr/>
          </p:nvSpPr>
          <p:spPr>
            <a:xfrm flipV="1">
              <a:off x="2592" y="1867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1" name="Line 10"/>
            <p:cNvSpPr/>
            <p:nvPr/>
          </p:nvSpPr>
          <p:spPr>
            <a:xfrm>
              <a:off x="2784" y="1867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2" name="Oval 11"/>
            <p:cNvSpPr/>
            <p:nvPr/>
          </p:nvSpPr>
          <p:spPr>
            <a:xfrm>
              <a:off x="2714" y="2059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1920" y="23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3386" y="23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2544" y="237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2097" y="27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3332" y="2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908" name="Line 17"/>
            <p:cNvSpPr/>
            <p:nvPr/>
          </p:nvSpPr>
          <p:spPr>
            <a:xfrm>
              <a:off x="3393" y="371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9" name="Line 21"/>
            <p:cNvSpPr/>
            <p:nvPr/>
          </p:nvSpPr>
          <p:spPr>
            <a:xfrm>
              <a:off x="2128" y="108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0" name="Line 22"/>
            <p:cNvSpPr/>
            <p:nvPr/>
          </p:nvSpPr>
          <p:spPr>
            <a:xfrm>
              <a:off x="2272" y="108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1" name="Line 23"/>
            <p:cNvSpPr/>
            <p:nvPr/>
          </p:nvSpPr>
          <p:spPr>
            <a:xfrm>
              <a:off x="3384" y="108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2" name="Line 24"/>
            <p:cNvSpPr/>
            <p:nvPr/>
          </p:nvSpPr>
          <p:spPr>
            <a:xfrm>
              <a:off x="3528" y="108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6434" name="Rectangle 2"/>
          <p:cNvSpPr/>
          <p:nvPr/>
        </p:nvSpPr>
        <p:spPr>
          <a:xfrm>
            <a:off x="2057400" y="152400"/>
            <a:ext cx="48768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5.1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触发器概述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152400" y="1752600"/>
            <a:ext cx="88392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能够存储一位二进制信息的基本单元电路称触发器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(Flip-Flop)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52400" y="3733800"/>
            <a:ext cx="884555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、具有两个能自行保持的稳定状态，用来表示逻辑状态的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，或表示二进制数的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6437" name="Group 5"/>
          <p:cNvGrpSpPr/>
          <p:nvPr/>
        </p:nvGrpSpPr>
        <p:grpSpPr>
          <a:xfrm>
            <a:off x="152400" y="4953000"/>
            <a:ext cx="5670550" cy="579438"/>
            <a:chOff x="144" y="3264"/>
            <a:chExt cx="3572" cy="365"/>
          </a:xfrm>
        </p:grpSpPr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144" y="3264"/>
              <a:ext cx="3572" cy="3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、具有一对互补输出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 Q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、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 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36" name="Line 7"/>
            <p:cNvSpPr/>
            <p:nvPr/>
          </p:nvSpPr>
          <p:spPr>
            <a:xfrm>
              <a:off x="3226" y="334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152400" y="1031875"/>
            <a:ext cx="34353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一、触发器的定义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152400" y="3048000"/>
            <a:ext cx="46545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二、触发器应具备的特点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6442" name="Group 10"/>
          <p:cNvGrpSpPr/>
          <p:nvPr/>
        </p:nvGrpSpPr>
        <p:grpSpPr>
          <a:xfrm>
            <a:off x="381000" y="6202363"/>
            <a:ext cx="7251700" cy="579437"/>
            <a:chOff x="240" y="864"/>
            <a:chExt cx="4568" cy="365"/>
          </a:xfrm>
        </p:grpSpPr>
        <p:sp>
          <p:nvSpPr>
            <p:cNvPr id="146443" name="Rectangle 11"/>
            <p:cNvSpPr>
              <a:spLocks noChangeArrowheads="1"/>
            </p:cNvSpPr>
            <p:nvPr/>
          </p:nvSpPr>
          <p:spPr bwMode="auto">
            <a:xfrm>
              <a:off x="240" y="864"/>
              <a:ext cx="45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当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Q=0( Q=1 )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时称触发器存储了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黑体" panose="02010609060101010101" pitchFamily="49" charset="-122"/>
                  <a:cs typeface="+mn-cs"/>
                </a:rPr>
                <a:t>”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。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34" name="Line 12"/>
            <p:cNvSpPr/>
            <p:nvPr/>
          </p:nvSpPr>
          <p:spPr>
            <a:xfrm>
              <a:off x="1440" y="91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6445" name="Group 13"/>
          <p:cNvGrpSpPr/>
          <p:nvPr/>
        </p:nvGrpSpPr>
        <p:grpSpPr>
          <a:xfrm>
            <a:off x="368300" y="5635625"/>
            <a:ext cx="7251700" cy="579438"/>
            <a:chOff x="240" y="864"/>
            <a:chExt cx="4568" cy="365"/>
          </a:xfrm>
        </p:grpSpPr>
        <p:sp>
          <p:nvSpPr>
            <p:cNvPr id="146446" name="Rectangle 14"/>
            <p:cNvSpPr>
              <a:spLocks noChangeArrowheads="1"/>
            </p:cNvSpPr>
            <p:nvPr/>
          </p:nvSpPr>
          <p:spPr bwMode="auto">
            <a:xfrm>
              <a:off x="240" y="864"/>
              <a:ext cx="45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当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Q=1( Q=0 )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时称触发器存储了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黑体" panose="02010609060101010101" pitchFamily="49" charset="-122"/>
                  <a:cs typeface="+mn-cs"/>
                </a:rPr>
                <a:t>”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；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32" name="Line 15"/>
            <p:cNvSpPr/>
            <p:nvPr/>
          </p:nvSpPr>
          <p:spPr>
            <a:xfrm>
              <a:off x="1440" y="91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35" grpId="0" animBg="1"/>
      <p:bldP spid="146436" grpId="0" animBg="1"/>
      <p:bldP spid="146440" grpId="0" animBg="1"/>
      <p:bldP spid="1464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76885" y="424815"/>
            <a:ext cx="8763000" cy="403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工作原理：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CP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为高电平：主触发器工作，从触发器输入为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0  Q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保持不变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CP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为低电平时：从触发器的状态变化，接收原来主触发器的的信号。从触发器的动作发生在下降沿。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CP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为低电平以后：主触发器维持原来的状态不变，从触发器的状态不再改变 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73038" y="207963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、状态转换表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0506" name="Group 26"/>
          <p:cNvGrpSpPr/>
          <p:nvPr/>
        </p:nvGrpSpPr>
        <p:grpSpPr>
          <a:xfrm>
            <a:off x="2771775" y="306388"/>
            <a:ext cx="6440488" cy="5546725"/>
            <a:chOff x="560" y="576"/>
            <a:chExt cx="4728" cy="3707"/>
          </a:xfrm>
        </p:grpSpPr>
        <p:sp>
          <p:nvSpPr>
            <p:cNvPr id="39962" name="Oval 27"/>
            <p:cNvSpPr/>
            <p:nvPr/>
          </p:nvSpPr>
          <p:spPr>
            <a:xfrm>
              <a:off x="4608" y="360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63" name="Line 28"/>
            <p:cNvSpPr/>
            <p:nvPr/>
          </p:nvSpPr>
          <p:spPr>
            <a:xfrm>
              <a:off x="4656" y="3495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4" name="Line 29"/>
            <p:cNvSpPr/>
            <p:nvPr/>
          </p:nvSpPr>
          <p:spPr>
            <a:xfrm>
              <a:off x="4704" y="2775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5" name="Rectangle 30"/>
            <p:cNvSpPr/>
            <p:nvPr/>
          </p:nvSpPr>
          <p:spPr>
            <a:xfrm>
              <a:off x="4336" y="3207"/>
              <a:ext cx="585" cy="29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66" name="Oval 31"/>
            <p:cNvSpPr/>
            <p:nvPr/>
          </p:nvSpPr>
          <p:spPr>
            <a:xfrm>
              <a:off x="4574" y="3111"/>
              <a:ext cx="97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4478" y="3153"/>
              <a:ext cx="28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68" name="Line 33"/>
            <p:cNvSpPr/>
            <p:nvPr/>
          </p:nvSpPr>
          <p:spPr>
            <a:xfrm flipV="1">
              <a:off x="4621" y="2247"/>
              <a:ext cx="1" cy="8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4906" y="3153"/>
              <a:ext cx="38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4621" y="2727"/>
              <a:ext cx="43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71" name="Oval 36"/>
            <p:cNvSpPr/>
            <p:nvPr/>
          </p:nvSpPr>
          <p:spPr>
            <a:xfrm>
              <a:off x="3479" y="2195"/>
              <a:ext cx="97" cy="103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72" name="Line 37"/>
            <p:cNvSpPr/>
            <p:nvPr/>
          </p:nvSpPr>
          <p:spPr>
            <a:xfrm>
              <a:off x="3479" y="2252"/>
              <a:ext cx="104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3" name="Rectangle 38"/>
            <p:cNvSpPr/>
            <p:nvPr/>
          </p:nvSpPr>
          <p:spPr>
            <a:xfrm>
              <a:off x="3289" y="1011"/>
              <a:ext cx="599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74" name="Oval 39"/>
            <p:cNvSpPr/>
            <p:nvPr/>
          </p:nvSpPr>
          <p:spPr>
            <a:xfrm>
              <a:off x="3527" y="919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75" name="Line 40"/>
            <p:cNvSpPr/>
            <p:nvPr/>
          </p:nvSpPr>
          <p:spPr>
            <a:xfrm>
              <a:off x="3717" y="1299"/>
              <a:ext cx="1" cy="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Rectangle 41"/>
            <p:cNvSpPr/>
            <p:nvPr/>
          </p:nvSpPr>
          <p:spPr>
            <a:xfrm>
              <a:off x="2337" y="1011"/>
              <a:ext cx="599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77" name="Oval 42"/>
            <p:cNvSpPr/>
            <p:nvPr/>
          </p:nvSpPr>
          <p:spPr>
            <a:xfrm>
              <a:off x="2575" y="919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78" name="Rectangle 43"/>
            <p:cNvSpPr/>
            <p:nvPr/>
          </p:nvSpPr>
          <p:spPr>
            <a:xfrm>
              <a:off x="2147" y="1820"/>
              <a:ext cx="599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79" name="Oval 44"/>
            <p:cNvSpPr/>
            <p:nvPr/>
          </p:nvSpPr>
          <p:spPr>
            <a:xfrm>
              <a:off x="2385" y="1728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80" name="Line 45"/>
            <p:cNvSpPr/>
            <p:nvPr/>
          </p:nvSpPr>
          <p:spPr>
            <a:xfrm>
              <a:off x="2575" y="2108"/>
              <a:ext cx="1" cy="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1" name="Rectangle 46"/>
            <p:cNvSpPr/>
            <p:nvPr/>
          </p:nvSpPr>
          <p:spPr>
            <a:xfrm>
              <a:off x="3432" y="1820"/>
              <a:ext cx="598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82" name="Oval 47"/>
            <p:cNvSpPr/>
            <p:nvPr/>
          </p:nvSpPr>
          <p:spPr>
            <a:xfrm>
              <a:off x="3670" y="1728"/>
              <a:ext cx="99" cy="9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9983" name="Line 48"/>
            <p:cNvSpPr/>
            <p:nvPr/>
          </p:nvSpPr>
          <p:spPr>
            <a:xfrm>
              <a:off x="3527" y="2108"/>
              <a:ext cx="1" cy="1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4" name="Line 49"/>
            <p:cNvSpPr/>
            <p:nvPr/>
          </p:nvSpPr>
          <p:spPr>
            <a:xfrm flipV="1">
              <a:off x="3717" y="1392"/>
              <a:ext cx="1" cy="3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5" name="Line 50"/>
            <p:cNvSpPr/>
            <p:nvPr/>
          </p:nvSpPr>
          <p:spPr>
            <a:xfrm>
              <a:off x="2623" y="825"/>
              <a:ext cx="3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6" name="Line 51"/>
            <p:cNvSpPr/>
            <p:nvPr/>
          </p:nvSpPr>
          <p:spPr>
            <a:xfrm flipH="1">
              <a:off x="3194" y="825"/>
              <a:ext cx="3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7" name="Line 52"/>
            <p:cNvSpPr/>
            <p:nvPr/>
          </p:nvSpPr>
          <p:spPr>
            <a:xfrm>
              <a:off x="2956" y="830"/>
              <a:ext cx="293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Line 53"/>
            <p:cNvSpPr/>
            <p:nvPr/>
          </p:nvSpPr>
          <p:spPr>
            <a:xfrm flipH="1">
              <a:off x="2861" y="830"/>
              <a:ext cx="349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9" name="Line 54"/>
            <p:cNvSpPr/>
            <p:nvPr/>
          </p:nvSpPr>
          <p:spPr>
            <a:xfrm>
              <a:off x="3289" y="1443"/>
              <a:ext cx="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0" name="Line 55"/>
            <p:cNvSpPr/>
            <p:nvPr/>
          </p:nvSpPr>
          <p:spPr>
            <a:xfrm flipH="1">
              <a:off x="3241" y="1442"/>
              <a:ext cx="250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1" name="Line 56"/>
            <p:cNvSpPr/>
            <p:nvPr/>
          </p:nvSpPr>
          <p:spPr>
            <a:xfrm>
              <a:off x="2575" y="2252"/>
              <a:ext cx="99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7" name="Rectangle 57"/>
            <p:cNvSpPr>
              <a:spLocks noChangeArrowheads="1"/>
            </p:cNvSpPr>
            <p:nvPr/>
          </p:nvSpPr>
          <p:spPr bwMode="auto">
            <a:xfrm>
              <a:off x="3621" y="576"/>
              <a:ext cx="28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38" name="Rectangle 58"/>
            <p:cNvSpPr>
              <a:spLocks noChangeArrowheads="1"/>
            </p:cNvSpPr>
            <p:nvPr/>
          </p:nvSpPr>
          <p:spPr bwMode="auto">
            <a:xfrm>
              <a:off x="2193" y="576"/>
              <a:ext cx="28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2481" y="957"/>
              <a:ext cx="28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3432" y="957"/>
              <a:ext cx="28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41" name="Rectangle 61"/>
            <p:cNvSpPr>
              <a:spLocks noChangeArrowheads="1"/>
            </p:cNvSpPr>
            <p:nvPr/>
          </p:nvSpPr>
          <p:spPr bwMode="auto">
            <a:xfrm>
              <a:off x="2289" y="1766"/>
              <a:ext cx="28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42" name="Rectangle 62"/>
            <p:cNvSpPr>
              <a:spLocks noChangeArrowheads="1"/>
            </p:cNvSpPr>
            <p:nvPr/>
          </p:nvSpPr>
          <p:spPr bwMode="auto">
            <a:xfrm>
              <a:off x="3574" y="1766"/>
              <a:ext cx="267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98" name="Line 63"/>
            <p:cNvSpPr/>
            <p:nvPr/>
          </p:nvSpPr>
          <p:spPr>
            <a:xfrm>
              <a:off x="3670" y="634"/>
              <a:ext cx="1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9" name="Line 64"/>
            <p:cNvSpPr/>
            <p:nvPr/>
          </p:nvSpPr>
          <p:spPr>
            <a:xfrm>
              <a:off x="4431" y="2252"/>
              <a:ext cx="20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1956" y="963"/>
              <a:ext cx="6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3859" y="957"/>
              <a:ext cx="38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47" name="Rectangle 67"/>
            <p:cNvSpPr>
              <a:spLocks noChangeArrowheads="1"/>
            </p:cNvSpPr>
            <p:nvPr/>
          </p:nvSpPr>
          <p:spPr bwMode="auto">
            <a:xfrm>
              <a:off x="1766" y="1718"/>
              <a:ext cx="38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48" name="Rectangle 68"/>
            <p:cNvSpPr>
              <a:spLocks noChangeArrowheads="1"/>
            </p:cNvSpPr>
            <p:nvPr/>
          </p:nvSpPr>
          <p:spPr bwMode="auto">
            <a:xfrm>
              <a:off x="4003" y="1766"/>
              <a:ext cx="38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004" name="Line 69"/>
            <p:cNvSpPr/>
            <p:nvPr/>
          </p:nvSpPr>
          <p:spPr>
            <a:xfrm>
              <a:off x="3479" y="1297"/>
              <a:ext cx="1" cy="1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5" name="Line 70"/>
            <p:cNvSpPr/>
            <p:nvPr/>
          </p:nvSpPr>
          <p:spPr>
            <a:xfrm>
              <a:off x="2718" y="1297"/>
              <a:ext cx="1" cy="1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6" name="Line 71"/>
            <p:cNvSpPr/>
            <p:nvPr/>
          </p:nvSpPr>
          <p:spPr>
            <a:xfrm>
              <a:off x="2718" y="1437"/>
              <a:ext cx="15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7" name="Line 72"/>
            <p:cNvSpPr/>
            <p:nvPr/>
          </p:nvSpPr>
          <p:spPr>
            <a:xfrm flipV="1">
              <a:off x="2432" y="1305"/>
              <a:ext cx="1" cy="4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8" name="Line 73"/>
            <p:cNvSpPr/>
            <p:nvPr/>
          </p:nvSpPr>
          <p:spPr>
            <a:xfrm flipV="1">
              <a:off x="2623" y="722"/>
              <a:ext cx="1" cy="1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9" name="Line 74"/>
            <p:cNvSpPr/>
            <p:nvPr/>
          </p:nvSpPr>
          <p:spPr>
            <a:xfrm flipV="1">
              <a:off x="3574" y="722"/>
              <a:ext cx="1" cy="1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0" name="Oval 75"/>
            <p:cNvSpPr/>
            <p:nvPr/>
          </p:nvSpPr>
          <p:spPr>
            <a:xfrm>
              <a:off x="2575" y="768"/>
              <a:ext cx="99" cy="99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0011" name="Oval 76"/>
            <p:cNvSpPr/>
            <p:nvPr/>
          </p:nvSpPr>
          <p:spPr>
            <a:xfrm>
              <a:off x="3527" y="768"/>
              <a:ext cx="99" cy="99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grpSp>
          <p:nvGrpSpPr>
            <p:cNvPr id="40012" name="Group 77"/>
            <p:cNvGrpSpPr/>
            <p:nvPr/>
          </p:nvGrpSpPr>
          <p:grpSpPr>
            <a:xfrm>
              <a:off x="560" y="2115"/>
              <a:ext cx="4375" cy="2168"/>
              <a:chOff x="857" y="2011"/>
              <a:chExt cx="4375" cy="2168"/>
            </a:xfrm>
          </p:grpSpPr>
          <p:sp>
            <p:nvSpPr>
              <p:cNvPr id="20558" name="Rectangle 78"/>
              <p:cNvSpPr>
                <a:spLocks noChangeArrowheads="1"/>
              </p:cNvSpPr>
              <p:nvPr/>
            </p:nvSpPr>
            <p:spPr bwMode="auto">
              <a:xfrm>
                <a:off x="2352" y="3690"/>
                <a:ext cx="283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S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59" name="Rectangle 79"/>
              <p:cNvSpPr>
                <a:spLocks noChangeArrowheads="1"/>
              </p:cNvSpPr>
              <p:nvPr/>
            </p:nvSpPr>
            <p:spPr bwMode="auto">
              <a:xfrm>
                <a:off x="3793" y="3690"/>
                <a:ext cx="284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R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60" name="Rectangle 80"/>
              <p:cNvSpPr>
                <a:spLocks noChangeArrowheads="1"/>
              </p:cNvSpPr>
              <p:nvPr/>
            </p:nvSpPr>
            <p:spPr bwMode="auto">
              <a:xfrm>
                <a:off x="4705" y="3792"/>
                <a:ext cx="527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CP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016" name="Rectangle 81"/>
              <p:cNvSpPr/>
              <p:nvPr/>
            </p:nvSpPr>
            <p:spPr>
              <a:xfrm>
                <a:off x="3792" y="2496"/>
                <a:ext cx="576" cy="30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17" name="Oval 82"/>
              <p:cNvSpPr/>
              <p:nvPr/>
            </p:nvSpPr>
            <p:spPr>
              <a:xfrm>
                <a:off x="4032" y="2400"/>
                <a:ext cx="96" cy="10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18" name="Line 83"/>
              <p:cNvSpPr/>
              <p:nvPr/>
            </p:nvSpPr>
            <p:spPr>
              <a:xfrm>
                <a:off x="4128" y="2784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19" name="Rectangle 84"/>
              <p:cNvSpPr/>
              <p:nvPr/>
            </p:nvSpPr>
            <p:spPr>
              <a:xfrm>
                <a:off x="2400" y="2496"/>
                <a:ext cx="576" cy="30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20" name="Oval 85"/>
              <p:cNvSpPr/>
              <p:nvPr/>
            </p:nvSpPr>
            <p:spPr>
              <a:xfrm>
                <a:off x="2640" y="2400"/>
                <a:ext cx="96" cy="10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21" name="Rectangle 86"/>
              <p:cNvSpPr/>
              <p:nvPr/>
            </p:nvSpPr>
            <p:spPr>
              <a:xfrm>
                <a:off x="2352" y="3120"/>
                <a:ext cx="576" cy="30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22" name="Oval 87"/>
              <p:cNvSpPr/>
              <p:nvPr/>
            </p:nvSpPr>
            <p:spPr>
              <a:xfrm>
                <a:off x="2592" y="3024"/>
                <a:ext cx="96" cy="10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23" name="Line 88"/>
              <p:cNvSpPr/>
              <p:nvPr/>
            </p:nvSpPr>
            <p:spPr>
              <a:xfrm>
                <a:off x="2784" y="3408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24" name="Rectangle 89"/>
              <p:cNvSpPr/>
              <p:nvPr/>
            </p:nvSpPr>
            <p:spPr>
              <a:xfrm>
                <a:off x="3840" y="3120"/>
                <a:ext cx="576" cy="30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25" name="Oval 90"/>
              <p:cNvSpPr/>
              <p:nvPr/>
            </p:nvSpPr>
            <p:spPr>
              <a:xfrm>
                <a:off x="4080" y="3024"/>
                <a:ext cx="96" cy="10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26" name="Line 91"/>
              <p:cNvSpPr/>
              <p:nvPr/>
            </p:nvSpPr>
            <p:spPr>
              <a:xfrm>
                <a:off x="3936" y="3408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72" name="Rectangle 92"/>
              <p:cNvSpPr>
                <a:spLocks noChangeArrowheads="1"/>
              </p:cNvSpPr>
              <p:nvPr/>
            </p:nvSpPr>
            <p:spPr bwMode="auto">
              <a:xfrm>
                <a:off x="2544" y="2443"/>
                <a:ext cx="282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73" name="Rectangle 93"/>
              <p:cNvSpPr>
                <a:spLocks noChangeArrowheads="1"/>
              </p:cNvSpPr>
              <p:nvPr/>
            </p:nvSpPr>
            <p:spPr bwMode="auto">
              <a:xfrm>
                <a:off x="3936" y="2443"/>
                <a:ext cx="284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74" name="Rectangle 94"/>
              <p:cNvSpPr>
                <a:spLocks noChangeArrowheads="1"/>
              </p:cNvSpPr>
              <p:nvPr/>
            </p:nvSpPr>
            <p:spPr bwMode="auto">
              <a:xfrm>
                <a:off x="2496" y="3066"/>
                <a:ext cx="284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75" name="Rectangle 95"/>
              <p:cNvSpPr>
                <a:spLocks noChangeArrowheads="1"/>
              </p:cNvSpPr>
              <p:nvPr/>
            </p:nvSpPr>
            <p:spPr bwMode="auto">
              <a:xfrm>
                <a:off x="3984" y="3066"/>
                <a:ext cx="284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031" name="Line 96"/>
              <p:cNvSpPr/>
              <p:nvPr/>
            </p:nvSpPr>
            <p:spPr>
              <a:xfrm flipV="1">
                <a:off x="2688" y="2304"/>
                <a:ext cx="1" cy="1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2" name="Line 97"/>
              <p:cNvSpPr/>
              <p:nvPr/>
            </p:nvSpPr>
            <p:spPr>
              <a:xfrm>
                <a:off x="2688" y="2304"/>
                <a:ext cx="576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3" name="Line 98"/>
              <p:cNvSpPr/>
              <p:nvPr/>
            </p:nvSpPr>
            <p:spPr>
              <a:xfrm flipH="1">
                <a:off x="3504" y="2304"/>
                <a:ext cx="576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4" name="Line 99"/>
              <p:cNvSpPr/>
              <p:nvPr/>
            </p:nvSpPr>
            <p:spPr>
              <a:xfrm>
                <a:off x="3264" y="2304"/>
                <a:ext cx="384" cy="65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5" name="Line 100"/>
              <p:cNvSpPr/>
              <p:nvPr/>
            </p:nvSpPr>
            <p:spPr>
              <a:xfrm flipH="1">
                <a:off x="3264" y="2304"/>
                <a:ext cx="240" cy="65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6" name="Line 101"/>
              <p:cNvSpPr/>
              <p:nvPr/>
            </p:nvSpPr>
            <p:spPr>
              <a:xfrm>
                <a:off x="3936" y="3456"/>
                <a:ext cx="1" cy="35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7" name="Line 102"/>
              <p:cNvSpPr/>
              <p:nvPr/>
            </p:nvSpPr>
            <p:spPr>
              <a:xfrm>
                <a:off x="4128" y="2880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8" name="Line 103"/>
              <p:cNvSpPr/>
              <p:nvPr/>
            </p:nvSpPr>
            <p:spPr>
              <a:xfrm>
                <a:off x="2784" y="3552"/>
                <a:ext cx="2160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39" name="Oval 104"/>
              <p:cNvSpPr/>
              <p:nvPr/>
            </p:nvSpPr>
            <p:spPr>
              <a:xfrm>
                <a:off x="4224" y="3504"/>
                <a:ext cx="96" cy="101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20585" name="Rectangle 105"/>
              <p:cNvSpPr>
                <a:spLocks noChangeArrowheads="1"/>
              </p:cNvSpPr>
              <p:nvPr/>
            </p:nvSpPr>
            <p:spPr bwMode="auto">
              <a:xfrm>
                <a:off x="2017" y="2394"/>
                <a:ext cx="382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G</a:t>
                </a:r>
                <a:r>
                  <a:rPr kumimoji="1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5</a:t>
                </a:r>
                <a:endPara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86" name="Rectangle 106"/>
              <p:cNvSpPr>
                <a:spLocks noChangeArrowheads="1"/>
              </p:cNvSpPr>
              <p:nvPr/>
            </p:nvSpPr>
            <p:spPr bwMode="auto">
              <a:xfrm>
                <a:off x="4416" y="2443"/>
                <a:ext cx="382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G</a:t>
                </a:r>
                <a:r>
                  <a:rPr kumimoji="1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6</a:t>
                </a:r>
                <a:endPara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87" name="Rectangle 107"/>
              <p:cNvSpPr>
                <a:spLocks noChangeArrowheads="1"/>
              </p:cNvSpPr>
              <p:nvPr/>
            </p:nvSpPr>
            <p:spPr bwMode="auto">
              <a:xfrm>
                <a:off x="1966" y="3017"/>
                <a:ext cx="381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G</a:t>
                </a:r>
                <a:r>
                  <a:rPr kumimoji="1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88" name="Rectangle 108"/>
              <p:cNvSpPr>
                <a:spLocks noChangeArrowheads="1"/>
              </p:cNvSpPr>
              <p:nvPr/>
            </p:nvSpPr>
            <p:spPr bwMode="auto">
              <a:xfrm>
                <a:off x="3456" y="3017"/>
                <a:ext cx="382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G</a:t>
                </a:r>
                <a:r>
                  <a:rPr kumimoji="1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8</a:t>
                </a:r>
                <a:endPara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89" name="Rectangle 109"/>
              <p:cNvSpPr>
                <a:spLocks noChangeArrowheads="1"/>
              </p:cNvSpPr>
              <p:nvPr/>
            </p:nvSpPr>
            <p:spPr bwMode="auto">
              <a:xfrm>
                <a:off x="2304" y="2090"/>
                <a:ext cx="434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Q`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590" name="Rectangle 110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480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Q`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046" name="Line 111"/>
              <p:cNvSpPr/>
              <p:nvPr/>
            </p:nvSpPr>
            <p:spPr>
              <a:xfrm>
                <a:off x="2688" y="2011"/>
                <a:ext cx="2" cy="3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92" name="Rectangle 112"/>
              <p:cNvSpPr>
                <a:spLocks noChangeArrowheads="1"/>
              </p:cNvSpPr>
              <p:nvPr/>
            </p:nvSpPr>
            <p:spPr bwMode="auto">
              <a:xfrm>
                <a:off x="857" y="2752"/>
                <a:ext cx="129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048" name="Line 113"/>
              <p:cNvSpPr/>
              <p:nvPr/>
            </p:nvSpPr>
            <p:spPr>
              <a:xfrm>
                <a:off x="4176" y="2207"/>
                <a:ext cx="19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49" name="Line 114"/>
              <p:cNvSpPr/>
              <p:nvPr/>
            </p:nvSpPr>
            <p:spPr>
              <a:xfrm>
                <a:off x="4176" y="2208"/>
                <a:ext cx="19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0" name="Line 115"/>
              <p:cNvSpPr/>
              <p:nvPr/>
            </p:nvSpPr>
            <p:spPr>
              <a:xfrm>
                <a:off x="3888" y="2784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1" name="Line 116"/>
              <p:cNvSpPr/>
              <p:nvPr/>
            </p:nvSpPr>
            <p:spPr>
              <a:xfrm flipH="1">
                <a:off x="3648" y="2928"/>
                <a:ext cx="240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2" name="Line 117"/>
              <p:cNvSpPr/>
              <p:nvPr/>
            </p:nvSpPr>
            <p:spPr>
              <a:xfrm flipV="1">
                <a:off x="2640" y="2784"/>
                <a:ext cx="1" cy="2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3" name="Line 118"/>
              <p:cNvSpPr/>
              <p:nvPr/>
            </p:nvSpPr>
            <p:spPr>
              <a:xfrm flipH="1">
                <a:off x="2784" y="2928"/>
                <a:ext cx="480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4" name="Line 119"/>
              <p:cNvSpPr/>
              <p:nvPr/>
            </p:nvSpPr>
            <p:spPr>
              <a:xfrm flipV="1">
                <a:off x="2784" y="2784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5" name="Line 120"/>
              <p:cNvSpPr/>
              <p:nvPr/>
            </p:nvSpPr>
            <p:spPr>
              <a:xfrm>
                <a:off x="4944" y="3552"/>
                <a:ext cx="1" cy="30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6" name="Line 121"/>
              <p:cNvSpPr/>
              <p:nvPr/>
            </p:nvSpPr>
            <p:spPr>
              <a:xfrm>
                <a:off x="2496" y="3408"/>
                <a:ext cx="1" cy="30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7" name="Line 122"/>
              <p:cNvSpPr/>
              <p:nvPr/>
            </p:nvSpPr>
            <p:spPr>
              <a:xfrm flipV="1">
                <a:off x="4272" y="3408"/>
                <a:ext cx="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8" name="Line 123"/>
              <p:cNvSpPr/>
              <p:nvPr/>
            </p:nvSpPr>
            <p:spPr>
              <a:xfrm flipV="1">
                <a:off x="4080" y="2016"/>
                <a:ext cx="1" cy="40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059" name="Oval 124"/>
              <p:cNvSpPr/>
              <p:nvPr/>
            </p:nvSpPr>
            <p:spPr>
              <a:xfrm>
                <a:off x="2640" y="2256"/>
                <a:ext cx="96" cy="101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0060" name="Oval 125"/>
              <p:cNvSpPr/>
              <p:nvPr/>
            </p:nvSpPr>
            <p:spPr>
              <a:xfrm>
                <a:off x="4032" y="2256"/>
                <a:ext cx="96" cy="101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</p:grpSp>
      </p:grpSp>
      <p:grpSp>
        <p:nvGrpSpPr>
          <p:cNvPr id="20607" name="Group 127"/>
          <p:cNvGrpSpPr/>
          <p:nvPr/>
        </p:nvGrpSpPr>
        <p:grpSpPr>
          <a:xfrm>
            <a:off x="395288" y="1106488"/>
            <a:ext cx="3676650" cy="4724400"/>
            <a:chOff x="68" y="697"/>
            <a:chExt cx="2316" cy="2976"/>
          </a:xfrm>
        </p:grpSpPr>
        <p:sp>
          <p:nvSpPr>
            <p:cNvPr id="39958" name="Line 3"/>
            <p:cNvSpPr/>
            <p:nvPr/>
          </p:nvSpPr>
          <p:spPr>
            <a:xfrm>
              <a:off x="1111" y="697"/>
              <a:ext cx="0" cy="29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9" name="Line 4"/>
            <p:cNvSpPr/>
            <p:nvPr/>
          </p:nvSpPr>
          <p:spPr>
            <a:xfrm>
              <a:off x="1701" y="697"/>
              <a:ext cx="0" cy="29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68" y="710"/>
              <a:ext cx="2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注释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61" name="Line 126"/>
            <p:cNvSpPr/>
            <p:nvPr/>
          </p:nvSpPr>
          <p:spPr>
            <a:xfrm>
              <a:off x="68" y="1071"/>
              <a:ext cx="23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608" name="Rectangle 128"/>
          <p:cNvSpPr>
            <a:spLocks noChangeArrowheads="1"/>
          </p:cNvSpPr>
          <p:nvPr/>
        </p:nvSpPr>
        <p:spPr bwMode="auto">
          <a:xfrm>
            <a:off x="395288" y="1716088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0  0  0  0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9" name="Rectangle 129"/>
          <p:cNvSpPr>
            <a:spLocks noChangeArrowheads="1"/>
          </p:cNvSpPr>
          <p:nvPr/>
        </p:nvSpPr>
        <p:spPr bwMode="auto">
          <a:xfrm>
            <a:off x="395288" y="2249488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0  0  1  0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0" name="Rectangle 130"/>
          <p:cNvSpPr>
            <a:spLocks noChangeArrowheads="1"/>
          </p:cNvSpPr>
          <p:nvPr/>
        </p:nvSpPr>
        <p:spPr bwMode="auto">
          <a:xfrm>
            <a:off x="395288" y="2782888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0  1  0  1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1" name="Rectangle 131"/>
          <p:cNvSpPr>
            <a:spLocks noChangeArrowheads="1"/>
          </p:cNvSpPr>
          <p:nvPr/>
        </p:nvSpPr>
        <p:spPr bwMode="auto">
          <a:xfrm>
            <a:off x="395288" y="3316288"/>
            <a:ext cx="234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0  1  1  1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2" name="Rectangle 132"/>
          <p:cNvSpPr>
            <a:spLocks noChangeArrowheads="1"/>
          </p:cNvSpPr>
          <p:nvPr/>
        </p:nvSpPr>
        <p:spPr bwMode="auto">
          <a:xfrm>
            <a:off x="395288" y="3849688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1  0  0  1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3" name="Rectangle 133"/>
          <p:cNvSpPr>
            <a:spLocks noChangeArrowheads="1"/>
          </p:cNvSpPr>
          <p:nvPr/>
        </p:nvSpPr>
        <p:spPr bwMode="auto">
          <a:xfrm>
            <a:off x="395288" y="43624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1  0  1  0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4" name="Rectangle 134"/>
          <p:cNvSpPr>
            <a:spLocks noChangeArrowheads="1"/>
          </p:cNvSpPr>
          <p:nvPr/>
        </p:nvSpPr>
        <p:spPr bwMode="auto">
          <a:xfrm>
            <a:off x="395288" y="4840288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5" name="Rectangle 135"/>
          <p:cNvSpPr>
            <a:spLocks noChangeArrowheads="1"/>
          </p:cNvSpPr>
          <p:nvPr/>
        </p:nvSpPr>
        <p:spPr bwMode="auto">
          <a:xfrm>
            <a:off x="395288" y="5329238"/>
            <a:ext cx="234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1  1  1  1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6" name="Rectangle 136"/>
          <p:cNvSpPr>
            <a:spLocks noChangeArrowheads="1"/>
          </p:cNvSpPr>
          <p:nvPr/>
        </p:nvSpPr>
        <p:spPr bwMode="auto">
          <a:xfrm>
            <a:off x="3130550" y="169703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7" name="Rectangle 137"/>
          <p:cNvSpPr>
            <a:spLocks noChangeArrowheads="1"/>
          </p:cNvSpPr>
          <p:nvPr/>
        </p:nvSpPr>
        <p:spPr bwMode="auto">
          <a:xfrm>
            <a:off x="3130550" y="225266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8" name="Rectangle 138"/>
          <p:cNvSpPr>
            <a:spLocks noChangeArrowheads="1"/>
          </p:cNvSpPr>
          <p:nvPr/>
        </p:nvSpPr>
        <p:spPr bwMode="auto">
          <a:xfrm>
            <a:off x="3130550" y="2755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9" name="Rectangle 139"/>
          <p:cNvSpPr>
            <a:spLocks noChangeArrowheads="1"/>
          </p:cNvSpPr>
          <p:nvPr/>
        </p:nvSpPr>
        <p:spPr bwMode="auto">
          <a:xfrm>
            <a:off x="3130550" y="3352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禁用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0" name="Rectangle 140"/>
          <p:cNvSpPr>
            <a:spLocks noChangeArrowheads="1"/>
          </p:cNvSpPr>
          <p:nvPr/>
        </p:nvSpPr>
        <p:spPr bwMode="auto">
          <a:xfrm>
            <a:off x="3130550" y="38576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1" name="Rectangle 141"/>
          <p:cNvSpPr>
            <a:spLocks noChangeArrowheads="1"/>
          </p:cNvSpPr>
          <p:nvPr/>
        </p:nvSpPr>
        <p:spPr bwMode="auto">
          <a:xfrm>
            <a:off x="3130550" y="434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3130550" y="484663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3" name="Rectangle 143"/>
          <p:cNvSpPr>
            <a:spLocks noChangeArrowheads="1"/>
          </p:cNvSpPr>
          <p:nvPr/>
        </p:nvSpPr>
        <p:spPr bwMode="auto">
          <a:xfrm>
            <a:off x="3130550" y="5335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禁用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608" grpId="0"/>
      <p:bldP spid="20609" grpId="0"/>
      <p:bldP spid="20610" grpId="0"/>
      <p:bldP spid="20611" grpId="0"/>
      <p:bldP spid="20612" grpId="0"/>
      <p:bldP spid="20613" grpId="0"/>
      <p:bldP spid="20614" grpId="0"/>
      <p:bldP spid="20615" grpId="0"/>
      <p:bldP spid="20616" grpId="0"/>
      <p:bldP spid="20617" grpId="0"/>
      <p:bldP spid="20618" grpId="0"/>
      <p:bldP spid="20619" grpId="0"/>
      <p:bldP spid="20620" grpId="0"/>
      <p:bldP spid="20621" grpId="0"/>
      <p:bldP spid="20622" grpId="0"/>
      <p:bldP spid="206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71450" y="1825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1515" name="Group 11"/>
          <p:cNvGrpSpPr/>
          <p:nvPr/>
        </p:nvGrpSpPr>
        <p:grpSpPr>
          <a:xfrm>
            <a:off x="2108200" y="1066800"/>
            <a:ext cx="4673600" cy="930275"/>
            <a:chOff x="816" y="883"/>
            <a:chExt cx="2944" cy="586"/>
          </a:xfrm>
        </p:grpSpPr>
        <p:sp>
          <p:nvSpPr>
            <p:cNvPr id="42063" name="AutoShape 2"/>
            <p:cNvSpPr/>
            <p:nvPr/>
          </p:nvSpPr>
          <p:spPr>
            <a:xfrm>
              <a:off x="816" y="883"/>
              <a:ext cx="96" cy="461"/>
            </a:xfrm>
            <a:prstGeom prst="leftBrace">
              <a:avLst>
                <a:gd name="adj1" fmla="val 40017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2364" y="1104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约束条件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73038" y="2209800"/>
            <a:ext cx="2020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、时序图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1524" name="Group 20"/>
          <p:cNvGrpSpPr/>
          <p:nvPr/>
        </p:nvGrpSpPr>
        <p:grpSpPr>
          <a:xfrm>
            <a:off x="2446338" y="4719638"/>
            <a:ext cx="685800" cy="2093912"/>
            <a:chOff x="1301" y="2041"/>
            <a:chExt cx="432" cy="1319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1301" y="2041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1301" y="237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61" name="Line 23"/>
            <p:cNvSpPr/>
            <p:nvPr/>
          </p:nvSpPr>
          <p:spPr>
            <a:xfrm>
              <a:off x="1349" y="2431"/>
              <a:ext cx="24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349" y="299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1529" name="Group 25"/>
          <p:cNvGrpSpPr/>
          <p:nvPr/>
        </p:nvGrpSpPr>
        <p:grpSpPr>
          <a:xfrm>
            <a:off x="2446338" y="2249488"/>
            <a:ext cx="3908425" cy="2246312"/>
            <a:chOff x="1301" y="553"/>
            <a:chExt cx="2462" cy="1415"/>
          </a:xfrm>
        </p:grpSpPr>
        <p:sp>
          <p:nvSpPr>
            <p:cNvPr id="42036" name="Line 26"/>
            <p:cNvSpPr/>
            <p:nvPr/>
          </p:nvSpPr>
          <p:spPr>
            <a:xfrm>
              <a:off x="1631" y="937"/>
              <a:ext cx="34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7" name="Line 27"/>
            <p:cNvSpPr/>
            <p:nvPr/>
          </p:nvSpPr>
          <p:spPr>
            <a:xfrm flipV="1">
              <a:off x="1973" y="553"/>
              <a:ext cx="1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8" name="Line 28"/>
            <p:cNvSpPr/>
            <p:nvPr/>
          </p:nvSpPr>
          <p:spPr>
            <a:xfrm>
              <a:off x="1973" y="553"/>
              <a:ext cx="153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9" name="Line 29"/>
            <p:cNvSpPr/>
            <p:nvPr/>
          </p:nvSpPr>
          <p:spPr>
            <a:xfrm>
              <a:off x="3509" y="937"/>
              <a:ext cx="25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0" name="Line 30"/>
            <p:cNvSpPr/>
            <p:nvPr/>
          </p:nvSpPr>
          <p:spPr>
            <a:xfrm>
              <a:off x="1586" y="1369"/>
              <a:ext cx="77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1" name="Line 31"/>
            <p:cNvSpPr/>
            <p:nvPr/>
          </p:nvSpPr>
          <p:spPr>
            <a:xfrm flipV="1">
              <a:off x="2357" y="103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2" name="Line 32"/>
            <p:cNvSpPr/>
            <p:nvPr/>
          </p:nvSpPr>
          <p:spPr>
            <a:xfrm>
              <a:off x="2501" y="1369"/>
              <a:ext cx="43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3" name="Line 33"/>
            <p:cNvSpPr/>
            <p:nvPr/>
          </p:nvSpPr>
          <p:spPr>
            <a:xfrm flipV="1">
              <a:off x="2501" y="103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4" name="Line 34"/>
            <p:cNvSpPr/>
            <p:nvPr/>
          </p:nvSpPr>
          <p:spPr>
            <a:xfrm>
              <a:off x="2357" y="1033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5" name="Line 35"/>
            <p:cNvSpPr/>
            <p:nvPr/>
          </p:nvSpPr>
          <p:spPr>
            <a:xfrm flipV="1">
              <a:off x="2933" y="103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6" name="Line 36"/>
            <p:cNvSpPr/>
            <p:nvPr/>
          </p:nvSpPr>
          <p:spPr>
            <a:xfrm>
              <a:off x="2933" y="1033"/>
              <a:ext cx="33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7" name="Line 37"/>
            <p:cNvSpPr/>
            <p:nvPr/>
          </p:nvSpPr>
          <p:spPr>
            <a:xfrm>
              <a:off x="3269" y="103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8" name="Line 38"/>
            <p:cNvSpPr/>
            <p:nvPr/>
          </p:nvSpPr>
          <p:spPr>
            <a:xfrm>
              <a:off x="3269" y="1369"/>
              <a:ext cx="40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9" name="Line 39"/>
            <p:cNvSpPr/>
            <p:nvPr/>
          </p:nvSpPr>
          <p:spPr>
            <a:xfrm>
              <a:off x="1631" y="1849"/>
              <a:ext cx="101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0" name="Line 40"/>
            <p:cNvSpPr/>
            <p:nvPr/>
          </p:nvSpPr>
          <p:spPr>
            <a:xfrm flipV="1">
              <a:off x="2645" y="151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1" name="Line 41"/>
            <p:cNvSpPr/>
            <p:nvPr/>
          </p:nvSpPr>
          <p:spPr>
            <a:xfrm>
              <a:off x="2645" y="1513"/>
              <a:ext cx="43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2" name="Line 42"/>
            <p:cNvSpPr/>
            <p:nvPr/>
          </p:nvSpPr>
          <p:spPr>
            <a:xfrm>
              <a:off x="3077" y="151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3" name="Line 43"/>
            <p:cNvSpPr/>
            <p:nvPr/>
          </p:nvSpPr>
          <p:spPr>
            <a:xfrm>
              <a:off x="3077" y="1849"/>
              <a:ext cx="28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4" name="Line 44"/>
            <p:cNvSpPr/>
            <p:nvPr/>
          </p:nvSpPr>
          <p:spPr>
            <a:xfrm>
              <a:off x="3365" y="1849"/>
              <a:ext cx="30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1301" y="69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50" name="Rectangle 46"/>
            <p:cNvSpPr>
              <a:spLocks noChangeArrowheads="1"/>
            </p:cNvSpPr>
            <p:nvPr/>
          </p:nvSpPr>
          <p:spPr bwMode="auto">
            <a:xfrm>
              <a:off x="1301" y="11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51" name="Rectangle 47"/>
            <p:cNvSpPr>
              <a:spLocks noChangeArrowheads="1"/>
            </p:cNvSpPr>
            <p:nvPr/>
          </p:nvSpPr>
          <p:spPr bwMode="auto">
            <a:xfrm>
              <a:off x="1301" y="160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58" name="Line 48"/>
            <p:cNvSpPr/>
            <p:nvPr/>
          </p:nvSpPr>
          <p:spPr>
            <a:xfrm>
              <a:off x="3509" y="553"/>
              <a:ext cx="1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605" name="Group 101"/>
          <p:cNvGrpSpPr/>
          <p:nvPr/>
        </p:nvGrpSpPr>
        <p:grpSpPr>
          <a:xfrm>
            <a:off x="5948363" y="6022975"/>
            <a:ext cx="528637" cy="609600"/>
            <a:chOff x="3747" y="3721"/>
            <a:chExt cx="333" cy="384"/>
          </a:xfrm>
        </p:grpSpPr>
        <p:sp>
          <p:nvSpPr>
            <p:cNvPr id="42034" name="Line 56"/>
            <p:cNvSpPr/>
            <p:nvPr/>
          </p:nvSpPr>
          <p:spPr>
            <a:xfrm flipV="1">
              <a:off x="3747" y="3721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5" name="Line 57"/>
            <p:cNvSpPr/>
            <p:nvPr/>
          </p:nvSpPr>
          <p:spPr>
            <a:xfrm>
              <a:off x="3747" y="3721"/>
              <a:ext cx="3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78" name="Group 74"/>
          <p:cNvGrpSpPr/>
          <p:nvPr/>
        </p:nvGrpSpPr>
        <p:grpSpPr>
          <a:xfrm>
            <a:off x="2987675" y="5086350"/>
            <a:ext cx="647700" cy="1525588"/>
            <a:chOff x="1882" y="3131"/>
            <a:chExt cx="408" cy="961"/>
          </a:xfrm>
        </p:grpSpPr>
        <p:sp>
          <p:nvSpPr>
            <p:cNvPr id="42031" name="Line 71"/>
            <p:cNvSpPr/>
            <p:nvPr/>
          </p:nvSpPr>
          <p:spPr>
            <a:xfrm>
              <a:off x="1882" y="3131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2" name="Line 72"/>
            <p:cNvSpPr/>
            <p:nvPr/>
          </p:nvSpPr>
          <p:spPr>
            <a:xfrm>
              <a:off x="1882" y="3294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3" name="Line 73"/>
            <p:cNvSpPr/>
            <p:nvPr/>
          </p:nvSpPr>
          <p:spPr>
            <a:xfrm>
              <a:off x="1882" y="4092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82" name="Group 78"/>
          <p:cNvGrpSpPr/>
          <p:nvPr/>
        </p:nvGrpSpPr>
        <p:grpSpPr>
          <a:xfrm>
            <a:off x="3621088" y="5086350"/>
            <a:ext cx="519112" cy="1525588"/>
            <a:chOff x="2281" y="3131"/>
            <a:chExt cx="327" cy="961"/>
          </a:xfrm>
        </p:grpSpPr>
        <p:sp>
          <p:nvSpPr>
            <p:cNvPr id="42028" name="Line 75"/>
            <p:cNvSpPr/>
            <p:nvPr/>
          </p:nvSpPr>
          <p:spPr>
            <a:xfrm>
              <a:off x="2281" y="3131"/>
              <a:ext cx="3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9" name="Line 76"/>
            <p:cNvSpPr/>
            <p:nvPr/>
          </p:nvSpPr>
          <p:spPr>
            <a:xfrm>
              <a:off x="2290" y="3294"/>
              <a:ext cx="3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0" name="Line 77"/>
            <p:cNvSpPr/>
            <p:nvPr/>
          </p:nvSpPr>
          <p:spPr>
            <a:xfrm>
              <a:off x="2290" y="4092"/>
              <a:ext cx="3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86" name="Group 82"/>
          <p:cNvGrpSpPr/>
          <p:nvPr/>
        </p:nvGrpSpPr>
        <p:grpSpPr>
          <a:xfrm>
            <a:off x="4122738" y="4495800"/>
            <a:ext cx="219075" cy="2116138"/>
            <a:chOff x="2597" y="2759"/>
            <a:chExt cx="138" cy="1333"/>
          </a:xfrm>
        </p:grpSpPr>
        <p:sp>
          <p:nvSpPr>
            <p:cNvPr id="42023" name="Line 17"/>
            <p:cNvSpPr/>
            <p:nvPr/>
          </p:nvSpPr>
          <p:spPr>
            <a:xfrm>
              <a:off x="2597" y="2761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4" name="Line 18"/>
            <p:cNvSpPr/>
            <p:nvPr/>
          </p:nvSpPr>
          <p:spPr>
            <a:xfrm>
              <a:off x="2597" y="3289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5" name="Line 79"/>
            <p:cNvSpPr/>
            <p:nvPr/>
          </p:nvSpPr>
          <p:spPr>
            <a:xfrm>
              <a:off x="2599" y="2759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6" name="Line 80"/>
            <p:cNvSpPr/>
            <p:nvPr/>
          </p:nvSpPr>
          <p:spPr>
            <a:xfrm>
              <a:off x="2599" y="3621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7" name="Line 81"/>
            <p:cNvSpPr/>
            <p:nvPr/>
          </p:nvSpPr>
          <p:spPr>
            <a:xfrm>
              <a:off x="2599" y="4092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90" name="Group 86"/>
          <p:cNvGrpSpPr/>
          <p:nvPr/>
        </p:nvGrpSpPr>
        <p:grpSpPr>
          <a:xfrm>
            <a:off x="4341813" y="4495800"/>
            <a:ext cx="230187" cy="2116138"/>
            <a:chOff x="2735" y="2759"/>
            <a:chExt cx="145" cy="1333"/>
          </a:xfrm>
        </p:grpSpPr>
        <p:sp>
          <p:nvSpPr>
            <p:cNvPr id="42020" name="Line 83"/>
            <p:cNvSpPr/>
            <p:nvPr/>
          </p:nvSpPr>
          <p:spPr>
            <a:xfrm>
              <a:off x="2744" y="2759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1" name="Line 84"/>
            <p:cNvSpPr/>
            <p:nvPr/>
          </p:nvSpPr>
          <p:spPr>
            <a:xfrm>
              <a:off x="2744" y="3621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2" name="Line 85"/>
            <p:cNvSpPr/>
            <p:nvPr/>
          </p:nvSpPr>
          <p:spPr>
            <a:xfrm>
              <a:off x="2735" y="4092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92" name="Group 88"/>
          <p:cNvGrpSpPr/>
          <p:nvPr/>
        </p:nvGrpSpPr>
        <p:grpSpPr>
          <a:xfrm>
            <a:off x="4572000" y="4498975"/>
            <a:ext cx="465138" cy="2112963"/>
            <a:chOff x="2880" y="2761"/>
            <a:chExt cx="293" cy="1331"/>
          </a:xfrm>
        </p:grpSpPr>
        <p:sp>
          <p:nvSpPr>
            <p:cNvPr id="42015" name="Line 52"/>
            <p:cNvSpPr/>
            <p:nvPr/>
          </p:nvSpPr>
          <p:spPr>
            <a:xfrm>
              <a:off x="2885" y="2761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6" name="Line 53"/>
            <p:cNvSpPr/>
            <p:nvPr/>
          </p:nvSpPr>
          <p:spPr>
            <a:xfrm>
              <a:off x="2885" y="3289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7" name="Line 66"/>
            <p:cNvSpPr/>
            <p:nvPr/>
          </p:nvSpPr>
          <p:spPr>
            <a:xfrm>
              <a:off x="2885" y="3145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8" name="Line 67"/>
            <p:cNvSpPr/>
            <p:nvPr/>
          </p:nvSpPr>
          <p:spPr>
            <a:xfrm>
              <a:off x="2885" y="3289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9" name="Line 87"/>
            <p:cNvSpPr/>
            <p:nvPr/>
          </p:nvSpPr>
          <p:spPr>
            <a:xfrm>
              <a:off x="2880" y="409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95" name="Group 91"/>
          <p:cNvGrpSpPr/>
          <p:nvPr/>
        </p:nvGrpSpPr>
        <p:grpSpPr>
          <a:xfrm>
            <a:off x="5018088" y="4481513"/>
            <a:ext cx="247650" cy="2130425"/>
            <a:chOff x="3161" y="2750"/>
            <a:chExt cx="156" cy="1342"/>
          </a:xfrm>
        </p:grpSpPr>
        <p:sp>
          <p:nvSpPr>
            <p:cNvPr id="42011" name="Line 68"/>
            <p:cNvSpPr/>
            <p:nvPr/>
          </p:nvSpPr>
          <p:spPr>
            <a:xfrm>
              <a:off x="3173" y="2761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2" name="Line 70"/>
            <p:cNvSpPr/>
            <p:nvPr/>
          </p:nvSpPr>
          <p:spPr>
            <a:xfrm>
              <a:off x="3173" y="3289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3" name="Line 89"/>
            <p:cNvSpPr/>
            <p:nvPr/>
          </p:nvSpPr>
          <p:spPr>
            <a:xfrm>
              <a:off x="3179" y="2750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4" name="Line 90"/>
            <p:cNvSpPr/>
            <p:nvPr/>
          </p:nvSpPr>
          <p:spPr>
            <a:xfrm>
              <a:off x="3161" y="4092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98" name="Group 94"/>
          <p:cNvGrpSpPr/>
          <p:nvPr/>
        </p:nvGrpSpPr>
        <p:grpSpPr>
          <a:xfrm>
            <a:off x="5233988" y="4481513"/>
            <a:ext cx="336550" cy="2130425"/>
            <a:chOff x="3297" y="2750"/>
            <a:chExt cx="212" cy="1342"/>
          </a:xfrm>
        </p:grpSpPr>
        <p:sp>
          <p:nvSpPr>
            <p:cNvPr id="42007" name="Line 63"/>
            <p:cNvSpPr/>
            <p:nvPr/>
          </p:nvSpPr>
          <p:spPr>
            <a:xfrm>
              <a:off x="3317" y="3289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8" name="Line 64"/>
            <p:cNvSpPr/>
            <p:nvPr/>
          </p:nvSpPr>
          <p:spPr>
            <a:xfrm>
              <a:off x="3317" y="3625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9" name="Line 92"/>
            <p:cNvSpPr/>
            <p:nvPr/>
          </p:nvSpPr>
          <p:spPr>
            <a:xfrm>
              <a:off x="3297" y="275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0" name="Line 93"/>
            <p:cNvSpPr/>
            <p:nvPr/>
          </p:nvSpPr>
          <p:spPr>
            <a:xfrm>
              <a:off x="3305" y="40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601" name="Group 97"/>
          <p:cNvGrpSpPr/>
          <p:nvPr/>
        </p:nvGrpSpPr>
        <p:grpSpPr>
          <a:xfrm>
            <a:off x="5508625" y="4481513"/>
            <a:ext cx="474663" cy="2122487"/>
            <a:chOff x="3470" y="2750"/>
            <a:chExt cx="299" cy="1337"/>
          </a:xfrm>
        </p:grpSpPr>
        <p:sp>
          <p:nvSpPr>
            <p:cNvPr id="42004" name="Line 59"/>
            <p:cNvSpPr/>
            <p:nvPr/>
          </p:nvSpPr>
          <p:spPr>
            <a:xfrm>
              <a:off x="3507" y="4087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5" name="Line 95"/>
            <p:cNvSpPr/>
            <p:nvPr/>
          </p:nvSpPr>
          <p:spPr>
            <a:xfrm>
              <a:off x="3497" y="275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6" name="Line 96"/>
            <p:cNvSpPr/>
            <p:nvPr/>
          </p:nvSpPr>
          <p:spPr>
            <a:xfrm>
              <a:off x="3470" y="3621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604" name="Group 100"/>
          <p:cNvGrpSpPr/>
          <p:nvPr/>
        </p:nvGrpSpPr>
        <p:grpSpPr>
          <a:xfrm>
            <a:off x="5940425" y="4481513"/>
            <a:ext cx="542925" cy="1382712"/>
            <a:chOff x="3742" y="2750"/>
            <a:chExt cx="342" cy="871"/>
          </a:xfrm>
        </p:grpSpPr>
        <p:sp>
          <p:nvSpPr>
            <p:cNvPr id="42002" name="Line 98"/>
            <p:cNvSpPr/>
            <p:nvPr/>
          </p:nvSpPr>
          <p:spPr>
            <a:xfrm>
              <a:off x="3742" y="3621"/>
              <a:ext cx="3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3" name="Line 99"/>
            <p:cNvSpPr/>
            <p:nvPr/>
          </p:nvSpPr>
          <p:spPr>
            <a:xfrm>
              <a:off x="3751" y="2750"/>
              <a:ext cx="3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2065" y="617220"/>
          <a:ext cx="23425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90600" imgH="241300" progId="Equation.KSEE3">
                  <p:embed/>
                </p:oleObj>
              </mc:Choice>
              <mc:Fallback>
                <p:oleObj name="" r:id="rId1" imgW="990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2065" y="617220"/>
                        <a:ext cx="2342515" cy="57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2395" y="1413193"/>
          <a:ext cx="14865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96900" imgH="177165" progId="Equation.KSEE3">
                  <p:embed/>
                </p:oleObj>
              </mc:Choice>
              <mc:Fallback>
                <p:oleObj name="" r:id="rId3" imgW="596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395" y="1413193"/>
                        <a:ext cx="148653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661" name="Rectangle 133"/>
          <p:cNvSpPr>
            <a:spLocks noChangeArrowheads="1"/>
          </p:cNvSpPr>
          <p:nvPr/>
        </p:nvSpPr>
        <p:spPr bwMode="auto">
          <a:xfrm>
            <a:off x="196850" y="152400"/>
            <a:ext cx="1612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662" name="Rectangle 134"/>
          <p:cNvSpPr>
            <a:spLocks noChangeArrowheads="1"/>
          </p:cNvSpPr>
          <p:nvPr/>
        </p:nvSpPr>
        <p:spPr bwMode="auto">
          <a:xfrm>
            <a:off x="228600" y="2362200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222250" y="868363"/>
            <a:ext cx="6076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有时钟信号，可以同步工作；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228600" y="1627188"/>
            <a:ext cx="47752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解决了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228600" y="3117850"/>
            <a:ext cx="3841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仍然存在约束条件。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1" grpId="0" animBg="1"/>
      <p:bldP spid="22662" grpId="0" animBg="1"/>
      <p:bldP spid="22663" grpId="0" animBg="1"/>
      <p:bldP spid="22664" grpId="0" animBg="1"/>
      <p:bldP spid="226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4" name="Rectangle 2"/>
          <p:cNvSpPr/>
          <p:nvPr/>
        </p:nvSpPr>
        <p:spPr>
          <a:xfrm>
            <a:off x="171450" y="171450"/>
            <a:ext cx="401955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5.3.3 D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190500" y="107791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228600" y="1782763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1771650" y="1763713"/>
            <a:ext cx="227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则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228600" y="2438400"/>
            <a:ext cx="254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于是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190500" y="314325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4591050" y="3771900"/>
            <a:ext cx="241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于是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209550" y="37719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那么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2362200" y="3771900"/>
            <a:ext cx="248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1020763" y="436245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4591050" y="4362450"/>
            <a:ext cx="241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于是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362200" y="4362450"/>
            <a:ext cx="248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3620" name="Group 68"/>
          <p:cNvGrpSpPr/>
          <p:nvPr/>
        </p:nvGrpSpPr>
        <p:grpSpPr>
          <a:xfrm>
            <a:off x="4876800" y="152400"/>
            <a:ext cx="4194175" cy="4246563"/>
            <a:chOff x="3072" y="96"/>
            <a:chExt cx="2642" cy="2675"/>
          </a:xfrm>
        </p:grpSpPr>
        <p:sp>
          <p:nvSpPr>
            <p:cNvPr id="46101" name="Rectangle 69"/>
            <p:cNvSpPr/>
            <p:nvPr/>
          </p:nvSpPr>
          <p:spPr>
            <a:xfrm>
              <a:off x="4596" y="534"/>
              <a:ext cx="57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02" name="Oval 70"/>
            <p:cNvSpPr/>
            <p:nvPr/>
          </p:nvSpPr>
          <p:spPr>
            <a:xfrm>
              <a:off x="4835" y="438"/>
              <a:ext cx="95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03" name="Line 71"/>
            <p:cNvSpPr/>
            <p:nvPr/>
          </p:nvSpPr>
          <p:spPr>
            <a:xfrm>
              <a:off x="4692" y="82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4" name="Line 72"/>
            <p:cNvSpPr/>
            <p:nvPr/>
          </p:nvSpPr>
          <p:spPr>
            <a:xfrm>
              <a:off x="5025" y="82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5" name="Line 73"/>
            <p:cNvSpPr/>
            <p:nvPr/>
          </p:nvSpPr>
          <p:spPr>
            <a:xfrm flipV="1">
              <a:off x="4882" y="10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6" name="Rectangle 74"/>
            <p:cNvSpPr/>
            <p:nvPr/>
          </p:nvSpPr>
          <p:spPr>
            <a:xfrm>
              <a:off x="3644" y="534"/>
              <a:ext cx="571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07" name="Oval 75"/>
            <p:cNvSpPr/>
            <p:nvPr/>
          </p:nvSpPr>
          <p:spPr>
            <a:xfrm>
              <a:off x="3882" y="438"/>
              <a:ext cx="95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08" name="Line 76"/>
            <p:cNvSpPr/>
            <p:nvPr/>
          </p:nvSpPr>
          <p:spPr>
            <a:xfrm>
              <a:off x="3739" y="82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9" name="Line 77"/>
            <p:cNvSpPr/>
            <p:nvPr/>
          </p:nvSpPr>
          <p:spPr>
            <a:xfrm>
              <a:off x="4072" y="82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0" name="Line 78"/>
            <p:cNvSpPr/>
            <p:nvPr/>
          </p:nvSpPr>
          <p:spPr>
            <a:xfrm flipV="1">
              <a:off x="3930" y="10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1" name="Rectangle 79"/>
            <p:cNvSpPr/>
            <p:nvPr/>
          </p:nvSpPr>
          <p:spPr>
            <a:xfrm>
              <a:off x="3453" y="1350"/>
              <a:ext cx="57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12" name="Oval 80"/>
            <p:cNvSpPr/>
            <p:nvPr/>
          </p:nvSpPr>
          <p:spPr>
            <a:xfrm>
              <a:off x="3691" y="125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13" name="Line 81"/>
            <p:cNvSpPr/>
            <p:nvPr/>
          </p:nvSpPr>
          <p:spPr>
            <a:xfrm flipV="1">
              <a:off x="3739" y="91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4" name="Rectangle 82"/>
            <p:cNvSpPr/>
            <p:nvPr/>
          </p:nvSpPr>
          <p:spPr>
            <a:xfrm>
              <a:off x="4739" y="1350"/>
              <a:ext cx="57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15" name="Oval 83"/>
            <p:cNvSpPr/>
            <p:nvPr/>
          </p:nvSpPr>
          <p:spPr>
            <a:xfrm>
              <a:off x="4978" y="1254"/>
              <a:ext cx="95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16" name="Line 84"/>
            <p:cNvSpPr/>
            <p:nvPr/>
          </p:nvSpPr>
          <p:spPr>
            <a:xfrm flipV="1">
              <a:off x="5025" y="91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7" name="Line 85"/>
            <p:cNvSpPr/>
            <p:nvPr/>
          </p:nvSpPr>
          <p:spPr>
            <a:xfrm>
              <a:off x="3930" y="342"/>
              <a:ext cx="3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8" name="Line 86"/>
            <p:cNvSpPr/>
            <p:nvPr/>
          </p:nvSpPr>
          <p:spPr>
            <a:xfrm flipH="1">
              <a:off x="4501" y="342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9" name="Line 87"/>
            <p:cNvSpPr/>
            <p:nvPr/>
          </p:nvSpPr>
          <p:spPr>
            <a:xfrm>
              <a:off x="4263" y="342"/>
              <a:ext cx="333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0" name="Line 88"/>
            <p:cNvSpPr/>
            <p:nvPr/>
          </p:nvSpPr>
          <p:spPr>
            <a:xfrm flipH="1">
              <a:off x="4168" y="342"/>
              <a:ext cx="333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1" name="Line 89"/>
            <p:cNvSpPr/>
            <p:nvPr/>
          </p:nvSpPr>
          <p:spPr>
            <a:xfrm>
              <a:off x="4072" y="96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2" name="Line 90"/>
            <p:cNvSpPr/>
            <p:nvPr/>
          </p:nvSpPr>
          <p:spPr>
            <a:xfrm>
              <a:off x="4596" y="96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3" name="Line 91"/>
            <p:cNvSpPr/>
            <p:nvPr/>
          </p:nvSpPr>
          <p:spPr>
            <a:xfrm flipH="1">
              <a:off x="4596" y="96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4" name="Line 92"/>
            <p:cNvSpPr/>
            <p:nvPr/>
          </p:nvSpPr>
          <p:spPr>
            <a:xfrm>
              <a:off x="3930" y="2022"/>
              <a:ext cx="12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5" name="Line 93"/>
            <p:cNvSpPr/>
            <p:nvPr/>
          </p:nvSpPr>
          <p:spPr>
            <a:xfrm>
              <a:off x="4692" y="202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6" name="Line 94"/>
            <p:cNvSpPr/>
            <p:nvPr/>
          </p:nvSpPr>
          <p:spPr>
            <a:xfrm>
              <a:off x="3930" y="1638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47" name="Rectangle 95"/>
            <p:cNvSpPr>
              <a:spLocks noChangeArrowheads="1"/>
            </p:cNvSpPr>
            <p:nvPr/>
          </p:nvSpPr>
          <p:spPr bwMode="auto">
            <a:xfrm>
              <a:off x="4930" y="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48" name="Rectangle 96"/>
            <p:cNvSpPr>
              <a:spLocks noChangeArrowheads="1"/>
            </p:cNvSpPr>
            <p:nvPr/>
          </p:nvSpPr>
          <p:spPr bwMode="auto">
            <a:xfrm>
              <a:off x="3501" y="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49" name="Rectangle 97"/>
            <p:cNvSpPr>
              <a:spLocks noChangeArrowheads="1"/>
            </p:cNvSpPr>
            <p:nvPr/>
          </p:nvSpPr>
          <p:spPr bwMode="auto">
            <a:xfrm>
              <a:off x="3453" y="19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4501" y="2406"/>
              <a:ext cx="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1" name="Rectangle 99"/>
            <p:cNvSpPr>
              <a:spLocks noChangeArrowheads="1"/>
            </p:cNvSpPr>
            <p:nvPr/>
          </p:nvSpPr>
          <p:spPr bwMode="auto">
            <a:xfrm>
              <a:off x="3787" y="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2" name="Rectangle 100"/>
            <p:cNvSpPr>
              <a:spLocks noChangeArrowheads="1"/>
            </p:cNvSpPr>
            <p:nvPr/>
          </p:nvSpPr>
          <p:spPr bwMode="auto">
            <a:xfrm>
              <a:off x="4739" y="480"/>
              <a:ext cx="2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3" name="Rectangle 101"/>
            <p:cNvSpPr>
              <a:spLocks noChangeArrowheads="1"/>
            </p:cNvSpPr>
            <p:nvPr/>
          </p:nvSpPr>
          <p:spPr bwMode="auto">
            <a:xfrm>
              <a:off x="3596" y="12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4" name="Rectangle 102"/>
            <p:cNvSpPr>
              <a:spLocks noChangeArrowheads="1"/>
            </p:cNvSpPr>
            <p:nvPr/>
          </p:nvSpPr>
          <p:spPr bwMode="auto">
            <a:xfrm>
              <a:off x="4882" y="12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135" name="Line 103"/>
            <p:cNvSpPr/>
            <p:nvPr/>
          </p:nvSpPr>
          <p:spPr>
            <a:xfrm>
              <a:off x="4978" y="150"/>
              <a:ext cx="15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6" name="Line 104"/>
            <p:cNvSpPr/>
            <p:nvPr/>
          </p:nvSpPr>
          <p:spPr>
            <a:xfrm flipV="1">
              <a:off x="3596" y="163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7" name="Line 105"/>
            <p:cNvSpPr/>
            <p:nvPr/>
          </p:nvSpPr>
          <p:spPr>
            <a:xfrm flipV="1">
              <a:off x="5168" y="1638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58" name="Rectangle 106"/>
            <p:cNvSpPr>
              <a:spLocks noChangeArrowheads="1"/>
            </p:cNvSpPr>
            <p:nvPr/>
          </p:nvSpPr>
          <p:spPr bwMode="auto">
            <a:xfrm>
              <a:off x="3263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59" name="Rectangle 107"/>
            <p:cNvSpPr>
              <a:spLocks noChangeArrowheads="1"/>
            </p:cNvSpPr>
            <p:nvPr/>
          </p:nvSpPr>
          <p:spPr bwMode="auto">
            <a:xfrm>
              <a:off x="5196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60" name="Rectangle 108"/>
            <p:cNvSpPr>
              <a:spLocks noChangeArrowheads="1"/>
            </p:cNvSpPr>
            <p:nvPr/>
          </p:nvSpPr>
          <p:spPr bwMode="auto">
            <a:xfrm>
              <a:off x="3072" y="129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61" name="Rectangle 109"/>
            <p:cNvSpPr>
              <a:spLocks noChangeArrowheads="1"/>
            </p:cNvSpPr>
            <p:nvPr/>
          </p:nvSpPr>
          <p:spPr bwMode="auto">
            <a:xfrm>
              <a:off x="5386" y="129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142" name="Oval 110"/>
            <p:cNvSpPr/>
            <p:nvPr/>
          </p:nvSpPr>
          <p:spPr>
            <a:xfrm>
              <a:off x="3888" y="294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43" name="Oval 111"/>
            <p:cNvSpPr/>
            <p:nvPr/>
          </p:nvSpPr>
          <p:spPr>
            <a:xfrm>
              <a:off x="4848" y="294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44" name="Oval 112"/>
            <p:cNvSpPr/>
            <p:nvPr/>
          </p:nvSpPr>
          <p:spPr>
            <a:xfrm>
              <a:off x="4656" y="1974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46145" name="Line 113"/>
            <p:cNvSpPr/>
            <p:nvPr/>
          </p:nvSpPr>
          <p:spPr>
            <a:xfrm>
              <a:off x="4882" y="163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666" name="Group 114"/>
          <p:cNvGrpSpPr/>
          <p:nvPr/>
        </p:nvGrpSpPr>
        <p:grpSpPr>
          <a:xfrm>
            <a:off x="5867400" y="1762125"/>
            <a:ext cx="1882775" cy="1066800"/>
            <a:chOff x="3696" y="1110"/>
            <a:chExt cx="1186" cy="672"/>
          </a:xfrm>
        </p:grpSpPr>
        <p:sp>
          <p:nvSpPr>
            <p:cNvPr id="46097" name="Line 115"/>
            <p:cNvSpPr/>
            <p:nvPr/>
          </p:nvSpPr>
          <p:spPr>
            <a:xfrm>
              <a:off x="4596" y="1782"/>
              <a:ext cx="28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8" name="Line 116"/>
            <p:cNvSpPr/>
            <p:nvPr/>
          </p:nvSpPr>
          <p:spPr>
            <a:xfrm flipH="1">
              <a:off x="3739" y="1158"/>
              <a:ext cx="52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9" name="Line 117"/>
            <p:cNvSpPr/>
            <p:nvPr/>
          </p:nvSpPr>
          <p:spPr>
            <a:xfrm>
              <a:off x="4263" y="1158"/>
              <a:ext cx="333" cy="62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0" name="Oval 118"/>
            <p:cNvSpPr/>
            <p:nvPr/>
          </p:nvSpPr>
          <p:spPr>
            <a:xfrm>
              <a:off x="3696" y="1110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600" grpId="0" animBg="1"/>
      <p:bldP spid="23601" grpId="0"/>
      <p:bldP spid="23602" grpId="0"/>
      <p:bldP spid="23603" grpId="0"/>
      <p:bldP spid="23604" grpId="0"/>
      <p:bldP spid="23605" grpId="0"/>
      <p:bldP spid="23611" grpId="0"/>
      <p:bldP spid="23612" grpId="0"/>
      <p:bldP spid="23613" grpId="0"/>
      <p:bldP spid="23614" grpId="0"/>
      <p:bldP spid="236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505200" y="944563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 D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0500" y="2286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73038" y="1782763"/>
            <a:ext cx="1612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52400" y="2527300"/>
            <a:ext cx="6076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有时钟信号，可以同步工作；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58750" y="3259138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没有约束条件。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52400" y="4010025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31763" y="4781550"/>
            <a:ext cx="40005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31763" y="5489575"/>
            <a:ext cx="6889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只有一个输入端，逻辑功能简单。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216535"/>
            <a:ext cx="780288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2" name="Text Box 2"/>
          <p:cNvSpPr txBox="1"/>
          <p:nvPr/>
        </p:nvSpPr>
        <p:spPr>
          <a:xfrm>
            <a:off x="173038" y="193675"/>
            <a:ext cx="6073775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5.3.4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维持阻塞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96850" y="11430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5725" y="1339850"/>
            <a:ext cx="6070600" cy="4841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334963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14600" y="334963"/>
            <a:ext cx="187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 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04800" y="1770063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D=1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514600" y="1770063"/>
            <a:ext cx="187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 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3200" b="0" i="0" u="none" strike="noStrike" kern="1200" cap="none" spc="0" normalizeH="0" baseline="30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2232" name="Rectangle 91"/>
          <p:cNvSpPr/>
          <p:nvPr/>
        </p:nvSpPr>
        <p:spPr>
          <a:xfrm>
            <a:off x="228600" y="228600"/>
            <a:ext cx="8763000" cy="2895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2233" name="Line 92"/>
          <p:cNvSpPr/>
          <p:nvPr/>
        </p:nvSpPr>
        <p:spPr>
          <a:xfrm>
            <a:off x="228600" y="1676400"/>
            <a:ext cx="876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4" name="Line 93"/>
          <p:cNvSpPr/>
          <p:nvPr/>
        </p:nvSpPr>
        <p:spPr>
          <a:xfrm>
            <a:off x="228600" y="9906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5" name="Line 94"/>
          <p:cNvSpPr/>
          <p:nvPr/>
        </p:nvSpPr>
        <p:spPr>
          <a:xfrm>
            <a:off x="228600" y="24384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6" name="Line 95"/>
          <p:cNvSpPr/>
          <p:nvPr/>
        </p:nvSpPr>
        <p:spPr>
          <a:xfrm>
            <a:off x="8001000" y="2286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304800" y="10541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22" name="Rectangle 98"/>
          <p:cNvSpPr>
            <a:spLocks noChangeArrowheads="1"/>
          </p:cNvSpPr>
          <p:nvPr/>
        </p:nvSpPr>
        <p:spPr bwMode="auto">
          <a:xfrm>
            <a:off x="6489700" y="1041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6742" name="Group 118"/>
          <p:cNvGrpSpPr/>
          <p:nvPr/>
        </p:nvGrpSpPr>
        <p:grpSpPr>
          <a:xfrm>
            <a:off x="8077200" y="304800"/>
            <a:ext cx="742950" cy="1066800"/>
            <a:chOff x="5088" y="192"/>
            <a:chExt cx="468" cy="672"/>
          </a:xfrm>
        </p:grpSpPr>
        <p:sp>
          <p:nvSpPr>
            <p:cNvPr id="52259" name="Line 99"/>
            <p:cNvSpPr/>
            <p:nvPr/>
          </p:nvSpPr>
          <p:spPr>
            <a:xfrm>
              <a:off x="5088" y="86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0" name="Line 100"/>
            <p:cNvSpPr/>
            <p:nvPr/>
          </p:nvSpPr>
          <p:spPr>
            <a:xfrm flipV="1">
              <a:off x="5280" y="6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61" name="Line 101"/>
            <p:cNvSpPr/>
            <p:nvPr/>
          </p:nvSpPr>
          <p:spPr>
            <a:xfrm>
              <a:off x="5280" y="62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" name="Rectangle 102"/>
            <p:cNvSpPr>
              <a:spLocks noChangeArrowheads="1"/>
            </p:cNvSpPr>
            <p:nvPr/>
          </p:nvSpPr>
          <p:spPr bwMode="auto">
            <a:xfrm>
              <a:off x="5184" y="1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6728" name="Rectangle 104"/>
          <p:cNvSpPr>
            <a:spLocks noChangeArrowheads="1"/>
          </p:cNvSpPr>
          <p:nvPr/>
        </p:nvSpPr>
        <p:spPr bwMode="auto">
          <a:xfrm>
            <a:off x="304800" y="24892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D=1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29" name="Rectangle 105"/>
          <p:cNvSpPr>
            <a:spLocks noChangeArrowheads="1"/>
          </p:cNvSpPr>
          <p:nvPr/>
        </p:nvSpPr>
        <p:spPr bwMode="auto">
          <a:xfrm>
            <a:off x="5397500" y="2481263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6749" name="Group 125"/>
          <p:cNvGrpSpPr/>
          <p:nvPr/>
        </p:nvGrpSpPr>
        <p:grpSpPr>
          <a:xfrm>
            <a:off x="8153400" y="1752600"/>
            <a:ext cx="685800" cy="1066800"/>
            <a:chOff x="5136" y="1104"/>
            <a:chExt cx="432" cy="672"/>
          </a:xfrm>
        </p:grpSpPr>
        <p:sp>
          <p:nvSpPr>
            <p:cNvPr id="52255" name="Line 106"/>
            <p:cNvSpPr/>
            <p:nvPr/>
          </p:nvSpPr>
          <p:spPr>
            <a:xfrm>
              <a:off x="5136" y="177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6" name="Line 107"/>
            <p:cNvSpPr/>
            <p:nvPr/>
          </p:nvSpPr>
          <p:spPr>
            <a:xfrm flipV="1">
              <a:off x="5328" y="153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7" name="Line 108"/>
            <p:cNvSpPr/>
            <p:nvPr/>
          </p:nvSpPr>
          <p:spPr>
            <a:xfrm>
              <a:off x="5328" y="153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33" name="Rectangle 109"/>
            <p:cNvSpPr>
              <a:spLocks noChangeArrowheads="1"/>
            </p:cNvSpPr>
            <p:nvPr/>
          </p:nvSpPr>
          <p:spPr bwMode="auto">
            <a:xfrm>
              <a:off x="5184" y="110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6736" name="Rectangle 112"/>
          <p:cNvSpPr>
            <a:spLocks noChangeArrowheads="1"/>
          </p:cNvSpPr>
          <p:nvPr/>
        </p:nvSpPr>
        <p:spPr bwMode="auto">
          <a:xfrm>
            <a:off x="6470650" y="334963"/>
            <a:ext cx="1530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 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38" name="Rectangle 114"/>
          <p:cNvSpPr>
            <a:spLocks noChangeArrowheads="1"/>
          </p:cNvSpPr>
          <p:nvPr/>
        </p:nvSpPr>
        <p:spPr bwMode="auto">
          <a:xfrm>
            <a:off x="5346700" y="334963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39" name="Rectangle 115"/>
          <p:cNvSpPr>
            <a:spLocks noChangeArrowheads="1"/>
          </p:cNvSpPr>
          <p:nvPr/>
        </p:nvSpPr>
        <p:spPr bwMode="auto">
          <a:xfrm>
            <a:off x="2501900" y="1054100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0" name="Rectangle 116"/>
          <p:cNvSpPr>
            <a:spLocks noChangeArrowheads="1"/>
          </p:cNvSpPr>
          <p:nvPr/>
        </p:nvSpPr>
        <p:spPr bwMode="auto">
          <a:xfrm>
            <a:off x="3479800" y="1054100"/>
            <a:ext cx="187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 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1" name="Rectangle 117"/>
          <p:cNvSpPr>
            <a:spLocks noChangeArrowheads="1"/>
          </p:cNvSpPr>
          <p:nvPr/>
        </p:nvSpPr>
        <p:spPr bwMode="auto">
          <a:xfrm>
            <a:off x="5372100" y="1054100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3" name="Rectangle 119"/>
          <p:cNvSpPr>
            <a:spLocks noChangeArrowheads="1"/>
          </p:cNvSpPr>
          <p:nvPr/>
        </p:nvSpPr>
        <p:spPr bwMode="auto">
          <a:xfrm>
            <a:off x="5397500" y="1765300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3200" b="0" i="0" u="none" strike="noStrike" kern="1200" cap="none" spc="0" normalizeH="0" baseline="30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4" name="Rectangle 120"/>
          <p:cNvSpPr>
            <a:spLocks noChangeArrowheads="1"/>
          </p:cNvSpPr>
          <p:nvPr/>
        </p:nvSpPr>
        <p:spPr bwMode="auto">
          <a:xfrm>
            <a:off x="4432300" y="1770063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5" name="Rectangle 121"/>
          <p:cNvSpPr>
            <a:spLocks noChangeArrowheads="1"/>
          </p:cNvSpPr>
          <p:nvPr/>
        </p:nvSpPr>
        <p:spPr bwMode="auto">
          <a:xfrm>
            <a:off x="6464300" y="1778000"/>
            <a:ext cx="1530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 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endParaRPr kumimoji="1" lang="en-US" altLang="zh-CN" sz="3200" b="0" i="0" u="none" strike="noStrike" kern="1200" cap="none" spc="0" normalizeH="0" baseline="30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6" name="Rectangle 122"/>
          <p:cNvSpPr>
            <a:spLocks noChangeArrowheads="1"/>
          </p:cNvSpPr>
          <p:nvPr/>
        </p:nvSpPr>
        <p:spPr bwMode="auto">
          <a:xfrm>
            <a:off x="2501900" y="2489200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7" name="Rectangle 123"/>
          <p:cNvSpPr>
            <a:spLocks noChangeArrowheads="1"/>
          </p:cNvSpPr>
          <p:nvPr/>
        </p:nvSpPr>
        <p:spPr bwMode="auto">
          <a:xfrm>
            <a:off x="3492500" y="2489200"/>
            <a:ext cx="2076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 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48" name="Rectangle 124"/>
          <p:cNvSpPr>
            <a:spLocks noChangeArrowheads="1"/>
          </p:cNvSpPr>
          <p:nvPr/>
        </p:nvSpPr>
        <p:spPr bwMode="auto">
          <a:xfrm>
            <a:off x="6515100" y="2493963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752" name="Rectangle 128"/>
          <p:cNvSpPr>
            <a:spLocks noChangeArrowheads="1"/>
          </p:cNvSpPr>
          <p:nvPr/>
        </p:nvSpPr>
        <p:spPr bwMode="auto">
          <a:xfrm>
            <a:off x="4437063" y="333375"/>
            <a:ext cx="92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3187700"/>
            <a:ext cx="4084320" cy="32569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29" grpId="0"/>
      <p:bldP spid="26630" grpId="0"/>
      <p:bldP spid="26721" grpId="0"/>
      <p:bldP spid="26722" grpId="0"/>
      <p:bldP spid="26728" grpId="0"/>
      <p:bldP spid="26729" grpId="0"/>
      <p:bldP spid="26736" grpId="0"/>
      <p:bldP spid="26738" grpId="0"/>
      <p:bldP spid="26739" grpId="0"/>
      <p:bldP spid="26740" grpId="0"/>
      <p:bldP spid="26741" grpId="0"/>
      <p:bldP spid="26743" grpId="0"/>
      <p:bldP spid="26744" grpId="0"/>
      <p:bldP spid="26745" grpId="0"/>
      <p:bldP spid="26746" grpId="0"/>
      <p:bldP spid="26747" grpId="0"/>
      <p:bldP spid="26748" grpId="0"/>
      <p:bldP spid="267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3038" y="228600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、状态转换表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2438400" y="838200"/>
            <a:ext cx="4343400" cy="2781300"/>
            <a:chOff x="384" y="936"/>
            <a:chExt cx="2736" cy="1752"/>
          </a:xfrm>
        </p:grpSpPr>
        <p:sp>
          <p:nvSpPr>
            <p:cNvPr id="54320" name="Line 5"/>
            <p:cNvSpPr/>
            <p:nvPr/>
          </p:nvSpPr>
          <p:spPr>
            <a:xfrm>
              <a:off x="384" y="1344"/>
              <a:ext cx="27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1" name="Line 6"/>
            <p:cNvSpPr/>
            <p:nvPr/>
          </p:nvSpPr>
          <p:spPr>
            <a:xfrm>
              <a:off x="1728" y="1104"/>
              <a:ext cx="0" cy="15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2" name="Line 7"/>
            <p:cNvSpPr/>
            <p:nvPr/>
          </p:nvSpPr>
          <p:spPr>
            <a:xfrm>
              <a:off x="2352" y="1056"/>
              <a:ext cx="0" cy="16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84" y="936"/>
              <a:ext cx="27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    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D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 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685" name="Group 37"/>
          <p:cNvGrpSpPr/>
          <p:nvPr/>
        </p:nvGrpSpPr>
        <p:grpSpPr>
          <a:xfrm>
            <a:off x="3048000" y="4957763"/>
            <a:ext cx="4038600" cy="1219200"/>
            <a:chOff x="1920" y="1200"/>
            <a:chExt cx="2544" cy="768"/>
          </a:xfrm>
        </p:grpSpPr>
        <p:sp>
          <p:nvSpPr>
            <p:cNvPr id="54316" name="Oval 38"/>
            <p:cNvSpPr/>
            <p:nvPr/>
          </p:nvSpPr>
          <p:spPr>
            <a:xfrm>
              <a:off x="3696" y="1200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4317" name="Oval 39"/>
            <p:cNvSpPr/>
            <p:nvPr/>
          </p:nvSpPr>
          <p:spPr>
            <a:xfrm>
              <a:off x="1920" y="1248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2160" y="13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3936" y="13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704" name="Group 56"/>
          <p:cNvGrpSpPr/>
          <p:nvPr/>
        </p:nvGrpSpPr>
        <p:grpSpPr>
          <a:xfrm>
            <a:off x="1600200" y="4195763"/>
            <a:ext cx="1677988" cy="1830387"/>
            <a:chOff x="1008" y="2643"/>
            <a:chExt cx="1057" cy="1153"/>
          </a:xfrm>
        </p:grpSpPr>
        <p:sp>
          <p:nvSpPr>
            <p:cNvPr id="54313" name="Arc 43"/>
            <p:cNvSpPr/>
            <p:nvPr/>
          </p:nvSpPr>
          <p:spPr>
            <a:xfrm>
              <a:off x="1298" y="3125"/>
              <a:ext cx="767" cy="6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370" h="43200" fill="none">
                  <a:moveTo>
                    <a:pt x="32040" y="40508"/>
                  </a:moveTo>
                  <a:cubicBezTo>
                    <a:pt x="28844" y="42274"/>
                    <a:pt x="2525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</a:path>
                <a:path w="38370" h="43200" stroke="0">
                  <a:moveTo>
                    <a:pt x="32040" y="40508"/>
                  </a:moveTo>
                  <a:cubicBezTo>
                    <a:pt x="28844" y="42274"/>
                    <a:pt x="2525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  <a:lnTo>
                    <a:pt x="21600" y="21600"/>
                  </a:lnTo>
                  <a:lnTo>
                    <a:pt x="32040" y="40508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1248" y="2643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1008" y="3171"/>
              <a:ext cx="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705" name="Group 57"/>
          <p:cNvGrpSpPr/>
          <p:nvPr/>
        </p:nvGrpSpPr>
        <p:grpSpPr>
          <a:xfrm>
            <a:off x="4038600" y="4005263"/>
            <a:ext cx="2073275" cy="1439862"/>
            <a:chOff x="2544" y="2523"/>
            <a:chExt cx="1306" cy="907"/>
          </a:xfrm>
        </p:grpSpPr>
        <p:sp>
          <p:nvSpPr>
            <p:cNvPr id="54311" name="Arc 47"/>
            <p:cNvSpPr/>
            <p:nvPr/>
          </p:nvSpPr>
          <p:spPr>
            <a:xfrm>
              <a:off x="2544" y="2931"/>
              <a:ext cx="1306" cy="4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70" h="21600" fill="none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</a:path>
                <a:path w="40070" h="21600" stroke="0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  <a:lnTo>
                    <a:pt x="20006" y="21600"/>
                  </a:lnTo>
                  <a:lnTo>
                    <a:pt x="-1" y="13456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Rectangle 48"/>
            <p:cNvSpPr>
              <a:spLocks noChangeArrowheads="1"/>
            </p:cNvSpPr>
            <p:nvPr/>
          </p:nvSpPr>
          <p:spPr bwMode="auto">
            <a:xfrm>
              <a:off x="2976" y="25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706" name="Group 58"/>
          <p:cNvGrpSpPr/>
          <p:nvPr/>
        </p:nvGrpSpPr>
        <p:grpSpPr>
          <a:xfrm>
            <a:off x="6781800" y="4500563"/>
            <a:ext cx="1539875" cy="1295400"/>
            <a:chOff x="4272" y="2835"/>
            <a:chExt cx="970" cy="816"/>
          </a:xfrm>
        </p:grpSpPr>
        <p:sp>
          <p:nvSpPr>
            <p:cNvPr id="54309" name="Arc 50"/>
            <p:cNvSpPr/>
            <p:nvPr/>
          </p:nvSpPr>
          <p:spPr>
            <a:xfrm>
              <a:off x="4272" y="2835"/>
              <a:ext cx="720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2712" h="43200" fill="none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</a:path>
                <a:path w="42712" h="43200" stroke="0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  <a:lnTo>
                    <a:pt x="21112" y="21600"/>
                  </a:lnTo>
                  <a:lnTo>
                    <a:pt x="0" y="17033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Rectangle 51"/>
            <p:cNvSpPr>
              <a:spLocks noChangeArrowheads="1"/>
            </p:cNvSpPr>
            <p:nvPr/>
          </p:nvSpPr>
          <p:spPr bwMode="auto">
            <a:xfrm>
              <a:off x="4998" y="30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707" name="Group 59"/>
          <p:cNvGrpSpPr/>
          <p:nvPr/>
        </p:nvGrpSpPr>
        <p:grpSpPr>
          <a:xfrm>
            <a:off x="4114800" y="5719763"/>
            <a:ext cx="2065338" cy="757237"/>
            <a:chOff x="2592" y="3603"/>
            <a:chExt cx="1301" cy="477"/>
          </a:xfrm>
        </p:grpSpPr>
        <p:sp>
          <p:nvSpPr>
            <p:cNvPr id="54307" name="Arc 53"/>
            <p:cNvSpPr/>
            <p:nvPr/>
          </p:nvSpPr>
          <p:spPr>
            <a:xfrm flipV="1">
              <a:off x="2592" y="3603"/>
              <a:ext cx="1301" cy="4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70" h="21600" fill="none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</a:path>
                <a:path w="40070" h="21600" stroke="0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  <a:lnTo>
                    <a:pt x="20006" y="21600"/>
                  </a:lnTo>
                  <a:lnTo>
                    <a:pt x="-1" y="13456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Rectangle 54"/>
            <p:cNvSpPr>
              <a:spLocks noChangeArrowheads="1"/>
            </p:cNvSpPr>
            <p:nvPr/>
          </p:nvSpPr>
          <p:spPr bwMode="auto">
            <a:xfrm>
              <a:off x="3024" y="362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152400" y="3657600"/>
            <a:ext cx="2020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7728" name="Group 80"/>
          <p:cNvGrpSpPr/>
          <p:nvPr/>
        </p:nvGrpSpPr>
        <p:grpSpPr>
          <a:xfrm>
            <a:off x="2466975" y="1447800"/>
            <a:ext cx="3889375" cy="579438"/>
            <a:chOff x="1554" y="912"/>
            <a:chExt cx="2450" cy="365"/>
          </a:xfrm>
        </p:grpSpPr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352" y="912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0     0    0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303" name="Line 62"/>
            <p:cNvSpPr/>
            <p:nvPr/>
          </p:nvSpPr>
          <p:spPr>
            <a:xfrm flipV="1">
              <a:off x="1746" y="999"/>
              <a:ext cx="1" cy="1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4304" name="Group 67"/>
            <p:cNvGrpSpPr/>
            <p:nvPr/>
          </p:nvGrpSpPr>
          <p:grpSpPr>
            <a:xfrm>
              <a:off x="1554" y="999"/>
              <a:ext cx="432" cy="175"/>
              <a:chOff x="5088" y="624"/>
              <a:chExt cx="432" cy="240"/>
            </a:xfrm>
          </p:grpSpPr>
          <p:sp>
            <p:nvSpPr>
              <p:cNvPr id="54305" name="Line 61"/>
              <p:cNvSpPr/>
              <p:nvPr/>
            </p:nvSpPr>
            <p:spPr>
              <a:xfrm>
                <a:off x="5088" y="86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6" name="Line 63"/>
              <p:cNvSpPr/>
              <p:nvPr/>
            </p:nvSpPr>
            <p:spPr>
              <a:xfrm>
                <a:off x="5280" y="62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29" name="Group 81"/>
          <p:cNvGrpSpPr/>
          <p:nvPr/>
        </p:nvGrpSpPr>
        <p:grpSpPr>
          <a:xfrm>
            <a:off x="2474913" y="1905000"/>
            <a:ext cx="3881437" cy="579438"/>
            <a:chOff x="1559" y="1200"/>
            <a:chExt cx="2445" cy="365"/>
          </a:xfrm>
        </p:grpSpPr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2352" y="1200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0     1    1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298" name="Line 68"/>
            <p:cNvSpPr/>
            <p:nvPr/>
          </p:nvSpPr>
          <p:spPr>
            <a:xfrm flipV="1">
              <a:off x="1751" y="1314"/>
              <a:ext cx="1" cy="1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4299" name="Group 69"/>
            <p:cNvGrpSpPr/>
            <p:nvPr/>
          </p:nvGrpSpPr>
          <p:grpSpPr>
            <a:xfrm>
              <a:off x="1559" y="1314"/>
              <a:ext cx="432" cy="175"/>
              <a:chOff x="5088" y="624"/>
              <a:chExt cx="432" cy="240"/>
            </a:xfrm>
          </p:grpSpPr>
          <p:sp>
            <p:nvSpPr>
              <p:cNvPr id="54300" name="Line 70"/>
              <p:cNvSpPr/>
              <p:nvPr/>
            </p:nvSpPr>
            <p:spPr>
              <a:xfrm>
                <a:off x="5088" y="86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1" name="Line 71"/>
              <p:cNvSpPr/>
              <p:nvPr/>
            </p:nvSpPr>
            <p:spPr>
              <a:xfrm>
                <a:off x="5280" y="62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30" name="Group 82"/>
          <p:cNvGrpSpPr/>
          <p:nvPr/>
        </p:nvGrpSpPr>
        <p:grpSpPr>
          <a:xfrm>
            <a:off x="2470150" y="2438400"/>
            <a:ext cx="3886200" cy="579438"/>
            <a:chOff x="1556" y="1536"/>
            <a:chExt cx="2448" cy="365"/>
          </a:xfrm>
        </p:grpSpPr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2352" y="1536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1     0    0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293" name="Line 72"/>
            <p:cNvSpPr/>
            <p:nvPr/>
          </p:nvSpPr>
          <p:spPr>
            <a:xfrm flipV="1">
              <a:off x="1748" y="1661"/>
              <a:ext cx="1" cy="1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4294" name="Group 73"/>
            <p:cNvGrpSpPr/>
            <p:nvPr/>
          </p:nvGrpSpPr>
          <p:grpSpPr>
            <a:xfrm>
              <a:off x="1556" y="1661"/>
              <a:ext cx="432" cy="175"/>
              <a:chOff x="5088" y="624"/>
              <a:chExt cx="432" cy="240"/>
            </a:xfrm>
          </p:grpSpPr>
          <p:sp>
            <p:nvSpPr>
              <p:cNvPr id="54295" name="Line 74"/>
              <p:cNvSpPr/>
              <p:nvPr/>
            </p:nvSpPr>
            <p:spPr>
              <a:xfrm>
                <a:off x="5088" y="86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6" name="Line 75"/>
              <p:cNvSpPr/>
              <p:nvPr/>
            </p:nvSpPr>
            <p:spPr>
              <a:xfrm>
                <a:off x="5280" y="62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31" name="Group 83"/>
          <p:cNvGrpSpPr/>
          <p:nvPr/>
        </p:nvGrpSpPr>
        <p:grpSpPr>
          <a:xfrm>
            <a:off x="2484438" y="2994025"/>
            <a:ext cx="3871912" cy="579438"/>
            <a:chOff x="1565" y="1886"/>
            <a:chExt cx="2439" cy="365"/>
          </a:xfrm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2352" y="1886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1     1    1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288" name="Line 76"/>
            <p:cNvSpPr/>
            <p:nvPr/>
          </p:nvSpPr>
          <p:spPr>
            <a:xfrm flipV="1">
              <a:off x="1757" y="1958"/>
              <a:ext cx="1" cy="1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4289" name="Group 77"/>
            <p:cNvGrpSpPr/>
            <p:nvPr/>
          </p:nvGrpSpPr>
          <p:grpSpPr>
            <a:xfrm>
              <a:off x="1565" y="1958"/>
              <a:ext cx="432" cy="175"/>
              <a:chOff x="5088" y="624"/>
              <a:chExt cx="432" cy="240"/>
            </a:xfrm>
          </p:grpSpPr>
          <p:sp>
            <p:nvSpPr>
              <p:cNvPr id="54290" name="Line 78"/>
              <p:cNvSpPr/>
              <p:nvPr/>
            </p:nvSpPr>
            <p:spPr>
              <a:xfrm>
                <a:off x="5088" y="86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1" name="Line 79"/>
              <p:cNvSpPr/>
              <p:nvPr/>
            </p:nvSpPr>
            <p:spPr>
              <a:xfrm>
                <a:off x="5280" y="62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71450" y="214313"/>
            <a:ext cx="6483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、有一组控制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激励、驱动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71450" y="955675"/>
            <a:ext cx="7905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、或许有定时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时钟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端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CP(Clock Pulse)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79388" y="1662113"/>
            <a:ext cx="874395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、在输入信号消失后，电路能将获得的新状态保存下来。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80975" y="2860675"/>
            <a:ext cx="8734425" cy="20415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、触发器接收输入信号之前的状态叫做现态，用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表示。触发器接收输入信号之后的状态叫做次态，用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表示。现态和次态是两个相邻离散时间里触发器输出端的状态。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85738" y="5040313"/>
            <a:ext cx="8729663" cy="15541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7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和输入信号之间的逻辑关系，是贯穿本章始终的基本问题，如何获得、描述和理解这种逻辑关系，是本章学习的中心任务。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148483" grpId="0" animBg="1"/>
      <p:bldP spid="148484" grpId="0" animBg="1"/>
      <p:bldP spid="148485" grpId="0" animBg="1"/>
      <p:bldP spid="14848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01613" y="2286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987800" y="1066800"/>
            <a:ext cx="119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=D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01613" y="20574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、逻辑符号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712" name="Group 40"/>
          <p:cNvGrpSpPr/>
          <p:nvPr/>
        </p:nvGrpSpPr>
        <p:grpSpPr>
          <a:xfrm>
            <a:off x="3041650" y="3124200"/>
            <a:ext cx="3186113" cy="2209800"/>
            <a:chOff x="1916" y="1968"/>
            <a:chExt cx="2007" cy="1392"/>
          </a:xfrm>
        </p:grpSpPr>
        <p:sp>
          <p:nvSpPr>
            <p:cNvPr id="56327" name="Rectangle 27"/>
            <p:cNvSpPr/>
            <p:nvPr/>
          </p:nvSpPr>
          <p:spPr>
            <a:xfrm>
              <a:off x="2684" y="2016"/>
              <a:ext cx="980" cy="134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6328" name="Line 28"/>
            <p:cNvSpPr/>
            <p:nvPr/>
          </p:nvSpPr>
          <p:spPr>
            <a:xfrm>
              <a:off x="2684" y="2460"/>
              <a:ext cx="196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9" name="Line 29"/>
            <p:cNvSpPr/>
            <p:nvPr/>
          </p:nvSpPr>
          <p:spPr>
            <a:xfrm flipV="1">
              <a:off x="2684" y="2604"/>
              <a:ext cx="196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0" name="Line 30"/>
            <p:cNvSpPr/>
            <p:nvPr/>
          </p:nvSpPr>
          <p:spPr>
            <a:xfrm>
              <a:off x="3727" y="3072"/>
              <a:ext cx="19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1" name="Line 31"/>
            <p:cNvSpPr/>
            <p:nvPr/>
          </p:nvSpPr>
          <p:spPr>
            <a:xfrm flipH="1">
              <a:off x="2300" y="2592"/>
              <a:ext cx="3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2684" y="19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404" y="19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3404" y="2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1916" y="2478"/>
              <a:ext cx="5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336" name="Line 36"/>
            <p:cNvSpPr/>
            <p:nvPr/>
          </p:nvSpPr>
          <p:spPr>
            <a:xfrm>
              <a:off x="3662" y="216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7" name="Line 37"/>
            <p:cNvSpPr/>
            <p:nvPr/>
          </p:nvSpPr>
          <p:spPr>
            <a:xfrm>
              <a:off x="3452" y="29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38"/>
            <p:cNvSpPr/>
            <p:nvPr/>
          </p:nvSpPr>
          <p:spPr>
            <a:xfrm flipH="1">
              <a:off x="2492" y="220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Oval 39"/>
            <p:cNvSpPr/>
            <p:nvPr/>
          </p:nvSpPr>
          <p:spPr>
            <a:xfrm>
              <a:off x="3651" y="3031"/>
              <a:ext cx="91" cy="91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/>
      <p:bldP spid="286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3038" y="152400"/>
            <a:ext cx="1612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52400" y="896938"/>
            <a:ext cx="6076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有时钟信号，可以同步工作；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58750" y="1628775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没有约束条件；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152400" y="3135313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31763" y="3916363"/>
            <a:ext cx="62801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只有一个输入端，逻辑功能简单。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52400" y="2389188"/>
            <a:ext cx="48514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解决了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  <p:bldP spid="29721" grpId="0" animBg="1"/>
      <p:bldP spid="29722" grpId="0" animBg="1"/>
      <p:bldP spid="29723" grpId="0" animBg="1"/>
      <p:bldP spid="29724" grpId="0" animBg="1"/>
      <p:bldP spid="297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2" name="Rectangle 2"/>
          <p:cNvSpPr/>
          <p:nvPr/>
        </p:nvSpPr>
        <p:spPr>
          <a:xfrm>
            <a:off x="187325" y="187325"/>
            <a:ext cx="4384675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5.3.4 JK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187325" y="11731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784" name="Group 64"/>
          <p:cNvGrpSpPr/>
          <p:nvPr/>
        </p:nvGrpSpPr>
        <p:grpSpPr>
          <a:xfrm>
            <a:off x="2549525" y="1863725"/>
            <a:ext cx="4102100" cy="4313238"/>
            <a:chOff x="1606" y="1174"/>
            <a:chExt cx="2584" cy="2717"/>
          </a:xfrm>
        </p:grpSpPr>
        <p:sp>
          <p:nvSpPr>
            <p:cNvPr id="60437" name="Rectangle 65"/>
            <p:cNvSpPr/>
            <p:nvPr/>
          </p:nvSpPr>
          <p:spPr>
            <a:xfrm>
              <a:off x="3190" y="1990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38" name="Oval 66"/>
            <p:cNvSpPr/>
            <p:nvPr/>
          </p:nvSpPr>
          <p:spPr>
            <a:xfrm>
              <a:off x="3430" y="189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39" name="Line 67"/>
            <p:cNvSpPr/>
            <p:nvPr/>
          </p:nvSpPr>
          <p:spPr>
            <a:xfrm>
              <a:off x="3286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0" name="Line 68"/>
            <p:cNvSpPr/>
            <p:nvPr/>
          </p:nvSpPr>
          <p:spPr>
            <a:xfrm>
              <a:off x="3622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1" name="Line 69"/>
            <p:cNvSpPr/>
            <p:nvPr/>
          </p:nvSpPr>
          <p:spPr>
            <a:xfrm flipV="1">
              <a:off x="3478" y="1366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2" name="Rectangle 70"/>
            <p:cNvSpPr/>
            <p:nvPr/>
          </p:nvSpPr>
          <p:spPr>
            <a:xfrm>
              <a:off x="2230" y="1990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43" name="Oval 71"/>
            <p:cNvSpPr/>
            <p:nvPr/>
          </p:nvSpPr>
          <p:spPr>
            <a:xfrm>
              <a:off x="2470" y="189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44" name="Line 72"/>
            <p:cNvSpPr/>
            <p:nvPr/>
          </p:nvSpPr>
          <p:spPr>
            <a:xfrm>
              <a:off x="2326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5" name="Line 73"/>
            <p:cNvSpPr/>
            <p:nvPr/>
          </p:nvSpPr>
          <p:spPr>
            <a:xfrm>
              <a:off x="2662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6" name="Line 74"/>
            <p:cNvSpPr/>
            <p:nvPr/>
          </p:nvSpPr>
          <p:spPr>
            <a:xfrm flipV="1">
              <a:off x="2518" y="1366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7" name="Rectangle 75"/>
            <p:cNvSpPr/>
            <p:nvPr/>
          </p:nvSpPr>
          <p:spPr>
            <a:xfrm>
              <a:off x="2038" y="2806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48" name="Oval 76"/>
            <p:cNvSpPr/>
            <p:nvPr/>
          </p:nvSpPr>
          <p:spPr>
            <a:xfrm>
              <a:off x="2278" y="2710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49" name="Line 77"/>
            <p:cNvSpPr/>
            <p:nvPr/>
          </p:nvSpPr>
          <p:spPr>
            <a:xfrm>
              <a:off x="2470" y="309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0" name="Line 78"/>
            <p:cNvSpPr/>
            <p:nvPr/>
          </p:nvSpPr>
          <p:spPr>
            <a:xfrm flipV="1">
              <a:off x="2326" y="237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1" name="Rectangle 79"/>
            <p:cNvSpPr/>
            <p:nvPr/>
          </p:nvSpPr>
          <p:spPr>
            <a:xfrm>
              <a:off x="3334" y="2806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52" name="Oval 80"/>
            <p:cNvSpPr/>
            <p:nvPr/>
          </p:nvSpPr>
          <p:spPr>
            <a:xfrm>
              <a:off x="3574" y="2710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53" name="Line 81"/>
            <p:cNvSpPr/>
            <p:nvPr/>
          </p:nvSpPr>
          <p:spPr>
            <a:xfrm>
              <a:off x="3430" y="309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4" name="Line 82"/>
            <p:cNvSpPr/>
            <p:nvPr/>
          </p:nvSpPr>
          <p:spPr>
            <a:xfrm flipV="1">
              <a:off x="3622" y="237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5" name="Line 83"/>
            <p:cNvSpPr/>
            <p:nvPr/>
          </p:nvSpPr>
          <p:spPr>
            <a:xfrm>
              <a:off x="2518" y="179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6" name="Line 84"/>
            <p:cNvSpPr/>
            <p:nvPr/>
          </p:nvSpPr>
          <p:spPr>
            <a:xfrm flipH="1">
              <a:off x="3094" y="179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7" name="Line 85"/>
            <p:cNvSpPr/>
            <p:nvPr/>
          </p:nvSpPr>
          <p:spPr>
            <a:xfrm>
              <a:off x="2854" y="1798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8" name="Line 86"/>
            <p:cNvSpPr/>
            <p:nvPr/>
          </p:nvSpPr>
          <p:spPr>
            <a:xfrm flipH="1">
              <a:off x="2758" y="1798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9" name="Line 87"/>
            <p:cNvSpPr/>
            <p:nvPr/>
          </p:nvSpPr>
          <p:spPr>
            <a:xfrm>
              <a:off x="2662" y="242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0" name="Line 88"/>
            <p:cNvSpPr/>
            <p:nvPr/>
          </p:nvSpPr>
          <p:spPr>
            <a:xfrm>
              <a:off x="3190" y="242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1" name="Line 89"/>
            <p:cNvSpPr/>
            <p:nvPr/>
          </p:nvSpPr>
          <p:spPr>
            <a:xfrm flipH="1">
              <a:off x="3190" y="242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2" name="Line 90"/>
            <p:cNvSpPr/>
            <p:nvPr/>
          </p:nvSpPr>
          <p:spPr>
            <a:xfrm>
              <a:off x="2470" y="3238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3" name="Line 91"/>
            <p:cNvSpPr/>
            <p:nvPr/>
          </p:nvSpPr>
          <p:spPr>
            <a:xfrm>
              <a:off x="2950" y="323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2" name="Rectangle 92"/>
            <p:cNvSpPr>
              <a:spLocks noChangeArrowheads="1"/>
            </p:cNvSpPr>
            <p:nvPr/>
          </p:nvSpPr>
          <p:spPr bwMode="auto">
            <a:xfrm>
              <a:off x="3526" y="11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3" name="Rectangle 93"/>
            <p:cNvSpPr>
              <a:spLocks noChangeArrowheads="1"/>
            </p:cNvSpPr>
            <p:nvPr/>
          </p:nvSpPr>
          <p:spPr bwMode="auto">
            <a:xfrm>
              <a:off x="2182" y="11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4" name="Rectangle 94"/>
            <p:cNvSpPr>
              <a:spLocks noChangeArrowheads="1"/>
            </p:cNvSpPr>
            <p:nvPr/>
          </p:nvSpPr>
          <p:spPr bwMode="auto">
            <a:xfrm>
              <a:off x="2758" y="352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5" name="Rectangle 95"/>
            <p:cNvSpPr>
              <a:spLocks noChangeArrowheads="1"/>
            </p:cNvSpPr>
            <p:nvPr/>
          </p:nvSpPr>
          <p:spPr bwMode="auto">
            <a:xfrm>
              <a:off x="2374" y="19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6" name="Rectangle 96"/>
            <p:cNvSpPr>
              <a:spLocks noChangeArrowheads="1"/>
            </p:cNvSpPr>
            <p:nvPr/>
          </p:nvSpPr>
          <p:spPr bwMode="auto">
            <a:xfrm>
              <a:off x="3334" y="19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7" name="Rectangle 97"/>
            <p:cNvSpPr>
              <a:spLocks noChangeArrowheads="1"/>
            </p:cNvSpPr>
            <p:nvPr/>
          </p:nvSpPr>
          <p:spPr bwMode="auto">
            <a:xfrm>
              <a:off x="2182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18" name="Rectangle 98"/>
            <p:cNvSpPr>
              <a:spLocks noChangeArrowheads="1"/>
            </p:cNvSpPr>
            <p:nvPr/>
          </p:nvSpPr>
          <p:spPr bwMode="auto">
            <a:xfrm>
              <a:off x="3478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0471" name="Line 99"/>
            <p:cNvSpPr/>
            <p:nvPr/>
          </p:nvSpPr>
          <p:spPr>
            <a:xfrm>
              <a:off x="3574" y="122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2" name="Line 100"/>
            <p:cNvSpPr/>
            <p:nvPr/>
          </p:nvSpPr>
          <p:spPr>
            <a:xfrm>
              <a:off x="2278" y="3094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3" name="Line 101"/>
            <p:cNvSpPr/>
            <p:nvPr/>
          </p:nvSpPr>
          <p:spPr>
            <a:xfrm>
              <a:off x="3622" y="3094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2134" y="35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3478" y="3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24" name="Rectangle 104"/>
            <p:cNvSpPr>
              <a:spLocks noChangeArrowheads="1"/>
            </p:cNvSpPr>
            <p:nvPr/>
          </p:nvSpPr>
          <p:spPr bwMode="auto">
            <a:xfrm>
              <a:off x="1846" y="188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25" name="Rectangle 105"/>
            <p:cNvSpPr>
              <a:spLocks noChangeArrowheads="1"/>
            </p:cNvSpPr>
            <p:nvPr/>
          </p:nvSpPr>
          <p:spPr bwMode="auto">
            <a:xfrm>
              <a:off x="3766" y="19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26" name="Rectangle 106"/>
            <p:cNvSpPr>
              <a:spLocks noChangeArrowheads="1"/>
            </p:cNvSpPr>
            <p:nvPr/>
          </p:nvSpPr>
          <p:spPr bwMode="auto">
            <a:xfrm>
              <a:off x="1606" y="273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27" name="Rectangle 107"/>
            <p:cNvSpPr>
              <a:spLocks noChangeArrowheads="1"/>
            </p:cNvSpPr>
            <p:nvPr/>
          </p:nvSpPr>
          <p:spPr bwMode="auto">
            <a:xfrm>
              <a:off x="3862" y="275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0480" name="Oval 108"/>
            <p:cNvSpPr/>
            <p:nvPr/>
          </p:nvSpPr>
          <p:spPr>
            <a:xfrm>
              <a:off x="2902" y="319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81" name="Oval 109"/>
            <p:cNvSpPr/>
            <p:nvPr/>
          </p:nvSpPr>
          <p:spPr>
            <a:xfrm>
              <a:off x="3430" y="175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0482" name="Oval 110"/>
            <p:cNvSpPr/>
            <p:nvPr/>
          </p:nvSpPr>
          <p:spPr>
            <a:xfrm>
              <a:off x="2470" y="175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30831" name="Group 111"/>
          <p:cNvGrpSpPr/>
          <p:nvPr/>
        </p:nvGrpSpPr>
        <p:grpSpPr>
          <a:xfrm>
            <a:off x="3921125" y="2625725"/>
            <a:ext cx="2971800" cy="2590800"/>
            <a:chOff x="2470" y="1654"/>
            <a:chExt cx="1872" cy="1632"/>
          </a:xfrm>
        </p:grpSpPr>
        <p:sp>
          <p:nvSpPr>
            <p:cNvPr id="60431" name="Line 112"/>
            <p:cNvSpPr/>
            <p:nvPr/>
          </p:nvSpPr>
          <p:spPr>
            <a:xfrm>
              <a:off x="3766" y="3094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2" name="Line 113"/>
            <p:cNvSpPr/>
            <p:nvPr/>
          </p:nvSpPr>
          <p:spPr>
            <a:xfrm>
              <a:off x="3766" y="3190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3" name="Line 114"/>
            <p:cNvSpPr/>
            <p:nvPr/>
          </p:nvSpPr>
          <p:spPr>
            <a:xfrm>
              <a:off x="2518" y="1702"/>
              <a:ext cx="182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4" name="Line 115"/>
            <p:cNvSpPr/>
            <p:nvPr/>
          </p:nvSpPr>
          <p:spPr>
            <a:xfrm>
              <a:off x="3766" y="3286"/>
              <a:ext cx="57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5" name="Line 116"/>
            <p:cNvSpPr/>
            <p:nvPr/>
          </p:nvSpPr>
          <p:spPr>
            <a:xfrm>
              <a:off x="4342" y="1702"/>
              <a:ext cx="0" cy="158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6" name="Oval 117"/>
            <p:cNvSpPr/>
            <p:nvPr/>
          </p:nvSpPr>
          <p:spPr>
            <a:xfrm>
              <a:off x="2470" y="1654"/>
              <a:ext cx="96" cy="96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30838" name="Group 118"/>
          <p:cNvGrpSpPr/>
          <p:nvPr/>
        </p:nvGrpSpPr>
        <p:grpSpPr>
          <a:xfrm>
            <a:off x="2549525" y="2397125"/>
            <a:ext cx="3048000" cy="2819400"/>
            <a:chOff x="1606" y="1510"/>
            <a:chExt cx="1920" cy="1776"/>
          </a:xfrm>
        </p:grpSpPr>
        <p:sp>
          <p:nvSpPr>
            <p:cNvPr id="60424" name="Line 119"/>
            <p:cNvSpPr/>
            <p:nvPr/>
          </p:nvSpPr>
          <p:spPr>
            <a:xfrm>
              <a:off x="2134" y="3190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0425" name="Group 120"/>
            <p:cNvGrpSpPr/>
            <p:nvPr/>
          </p:nvGrpSpPr>
          <p:grpSpPr>
            <a:xfrm>
              <a:off x="1606" y="1510"/>
              <a:ext cx="1920" cy="1776"/>
              <a:chOff x="1606" y="1510"/>
              <a:chExt cx="1920" cy="1776"/>
            </a:xfrm>
          </p:grpSpPr>
          <p:sp>
            <p:nvSpPr>
              <p:cNvPr id="60426" name="Line 121"/>
              <p:cNvSpPr/>
              <p:nvPr/>
            </p:nvSpPr>
            <p:spPr>
              <a:xfrm>
                <a:off x="2134" y="3094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427" name="Line 122"/>
              <p:cNvSpPr/>
              <p:nvPr/>
            </p:nvSpPr>
            <p:spPr>
              <a:xfrm flipH="1">
                <a:off x="1606" y="1558"/>
                <a:ext cx="187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428" name="Line 123"/>
              <p:cNvSpPr/>
              <p:nvPr/>
            </p:nvSpPr>
            <p:spPr>
              <a:xfrm>
                <a:off x="1606" y="1558"/>
                <a:ext cx="0" cy="172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429" name="Line 124"/>
              <p:cNvSpPr/>
              <p:nvPr/>
            </p:nvSpPr>
            <p:spPr>
              <a:xfrm flipH="1">
                <a:off x="1606" y="3286"/>
                <a:ext cx="52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430" name="Oval 125"/>
              <p:cNvSpPr/>
              <p:nvPr/>
            </p:nvSpPr>
            <p:spPr>
              <a:xfrm>
                <a:off x="3430" y="151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7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1828" name="Group 84"/>
          <p:cNvGrpSpPr/>
          <p:nvPr/>
        </p:nvGrpSpPr>
        <p:grpSpPr>
          <a:xfrm>
            <a:off x="368300" y="1057275"/>
            <a:ext cx="4419600" cy="4505325"/>
            <a:chOff x="68" y="666"/>
            <a:chExt cx="2784" cy="2838"/>
          </a:xfrm>
        </p:grpSpPr>
        <p:sp>
          <p:nvSpPr>
            <p:cNvPr id="62552" name="Line 3"/>
            <p:cNvSpPr/>
            <p:nvPr/>
          </p:nvSpPr>
          <p:spPr>
            <a:xfrm>
              <a:off x="116" y="1056"/>
              <a:ext cx="27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53" name="Line 4"/>
            <p:cNvSpPr/>
            <p:nvPr/>
          </p:nvSpPr>
          <p:spPr>
            <a:xfrm>
              <a:off x="1383" y="816"/>
              <a:ext cx="0" cy="26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54" name="Line 5"/>
            <p:cNvSpPr/>
            <p:nvPr/>
          </p:nvSpPr>
          <p:spPr>
            <a:xfrm>
              <a:off x="2109" y="816"/>
              <a:ext cx="0" cy="26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68" y="666"/>
              <a:ext cx="27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注释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3675" y="228600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、状态转换表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1761" name="Group 17"/>
          <p:cNvGrpSpPr/>
          <p:nvPr/>
        </p:nvGrpSpPr>
        <p:grpSpPr>
          <a:xfrm>
            <a:off x="5003800" y="1268413"/>
            <a:ext cx="3983038" cy="4313237"/>
            <a:chOff x="1606" y="1174"/>
            <a:chExt cx="2736" cy="2717"/>
          </a:xfrm>
        </p:grpSpPr>
        <p:sp>
          <p:nvSpPr>
            <p:cNvPr id="62494" name="Rectangle 18"/>
            <p:cNvSpPr/>
            <p:nvPr/>
          </p:nvSpPr>
          <p:spPr>
            <a:xfrm>
              <a:off x="3190" y="1990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495" name="Oval 19"/>
            <p:cNvSpPr/>
            <p:nvPr/>
          </p:nvSpPr>
          <p:spPr>
            <a:xfrm>
              <a:off x="3430" y="189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496" name="Line 20"/>
            <p:cNvSpPr/>
            <p:nvPr/>
          </p:nvSpPr>
          <p:spPr>
            <a:xfrm>
              <a:off x="3286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97" name="Line 21"/>
            <p:cNvSpPr/>
            <p:nvPr/>
          </p:nvSpPr>
          <p:spPr>
            <a:xfrm>
              <a:off x="3622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98" name="Line 22"/>
            <p:cNvSpPr/>
            <p:nvPr/>
          </p:nvSpPr>
          <p:spPr>
            <a:xfrm flipV="1">
              <a:off x="3478" y="1366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99" name="Rectangle 23"/>
            <p:cNvSpPr/>
            <p:nvPr/>
          </p:nvSpPr>
          <p:spPr>
            <a:xfrm>
              <a:off x="2230" y="1990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00" name="Oval 24"/>
            <p:cNvSpPr/>
            <p:nvPr/>
          </p:nvSpPr>
          <p:spPr>
            <a:xfrm>
              <a:off x="2470" y="189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01" name="Line 25"/>
            <p:cNvSpPr/>
            <p:nvPr/>
          </p:nvSpPr>
          <p:spPr>
            <a:xfrm>
              <a:off x="2326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02" name="Line 26"/>
            <p:cNvSpPr/>
            <p:nvPr/>
          </p:nvSpPr>
          <p:spPr>
            <a:xfrm>
              <a:off x="2662" y="227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03" name="Line 27"/>
            <p:cNvSpPr/>
            <p:nvPr/>
          </p:nvSpPr>
          <p:spPr>
            <a:xfrm flipV="1">
              <a:off x="2518" y="1366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04" name="Rectangle 28"/>
            <p:cNvSpPr/>
            <p:nvPr/>
          </p:nvSpPr>
          <p:spPr>
            <a:xfrm>
              <a:off x="2038" y="2806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05" name="Oval 29"/>
            <p:cNvSpPr/>
            <p:nvPr/>
          </p:nvSpPr>
          <p:spPr>
            <a:xfrm>
              <a:off x="2278" y="2710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06" name="Line 30"/>
            <p:cNvSpPr/>
            <p:nvPr/>
          </p:nvSpPr>
          <p:spPr>
            <a:xfrm>
              <a:off x="2134" y="309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07" name="Line 31"/>
            <p:cNvSpPr/>
            <p:nvPr/>
          </p:nvSpPr>
          <p:spPr>
            <a:xfrm>
              <a:off x="2470" y="309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08" name="Line 32"/>
            <p:cNvSpPr/>
            <p:nvPr/>
          </p:nvSpPr>
          <p:spPr>
            <a:xfrm flipV="1">
              <a:off x="2326" y="237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09" name="Rectangle 33"/>
            <p:cNvSpPr/>
            <p:nvPr/>
          </p:nvSpPr>
          <p:spPr>
            <a:xfrm>
              <a:off x="3334" y="2806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10" name="Oval 34"/>
            <p:cNvSpPr/>
            <p:nvPr/>
          </p:nvSpPr>
          <p:spPr>
            <a:xfrm>
              <a:off x="3574" y="2710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11" name="Line 35"/>
            <p:cNvSpPr/>
            <p:nvPr/>
          </p:nvSpPr>
          <p:spPr>
            <a:xfrm>
              <a:off x="3430" y="309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2" name="Line 36"/>
            <p:cNvSpPr/>
            <p:nvPr/>
          </p:nvSpPr>
          <p:spPr>
            <a:xfrm>
              <a:off x="3766" y="309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3" name="Line 37"/>
            <p:cNvSpPr/>
            <p:nvPr/>
          </p:nvSpPr>
          <p:spPr>
            <a:xfrm flipV="1">
              <a:off x="3622" y="237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4" name="Line 38"/>
            <p:cNvSpPr/>
            <p:nvPr/>
          </p:nvSpPr>
          <p:spPr>
            <a:xfrm>
              <a:off x="2518" y="179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5" name="Line 39"/>
            <p:cNvSpPr/>
            <p:nvPr/>
          </p:nvSpPr>
          <p:spPr>
            <a:xfrm flipH="1">
              <a:off x="3094" y="179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6" name="Line 40"/>
            <p:cNvSpPr/>
            <p:nvPr/>
          </p:nvSpPr>
          <p:spPr>
            <a:xfrm>
              <a:off x="2854" y="1798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7" name="Line 41"/>
            <p:cNvSpPr/>
            <p:nvPr/>
          </p:nvSpPr>
          <p:spPr>
            <a:xfrm flipH="1">
              <a:off x="2758" y="1798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8" name="Line 42"/>
            <p:cNvSpPr/>
            <p:nvPr/>
          </p:nvSpPr>
          <p:spPr>
            <a:xfrm>
              <a:off x="2662" y="242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9" name="Line 43"/>
            <p:cNvSpPr/>
            <p:nvPr/>
          </p:nvSpPr>
          <p:spPr>
            <a:xfrm>
              <a:off x="3190" y="242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20" name="Line 44"/>
            <p:cNvSpPr/>
            <p:nvPr/>
          </p:nvSpPr>
          <p:spPr>
            <a:xfrm flipH="1">
              <a:off x="3190" y="242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21" name="Line 45"/>
            <p:cNvSpPr/>
            <p:nvPr/>
          </p:nvSpPr>
          <p:spPr>
            <a:xfrm>
              <a:off x="2470" y="3238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22" name="Line 46"/>
            <p:cNvSpPr/>
            <p:nvPr/>
          </p:nvSpPr>
          <p:spPr>
            <a:xfrm>
              <a:off x="2950" y="323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23" name="Line 47"/>
            <p:cNvSpPr/>
            <p:nvPr/>
          </p:nvSpPr>
          <p:spPr>
            <a:xfrm>
              <a:off x="2134" y="319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24" name="Line 48"/>
            <p:cNvSpPr/>
            <p:nvPr/>
          </p:nvSpPr>
          <p:spPr>
            <a:xfrm>
              <a:off x="3766" y="319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3" name="Rectangle 49"/>
            <p:cNvSpPr>
              <a:spLocks noChangeArrowheads="1"/>
            </p:cNvSpPr>
            <p:nvPr/>
          </p:nvSpPr>
          <p:spPr bwMode="auto">
            <a:xfrm>
              <a:off x="3526" y="1174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4" name="Rectangle 50"/>
            <p:cNvSpPr>
              <a:spLocks noChangeArrowheads="1"/>
            </p:cNvSpPr>
            <p:nvPr/>
          </p:nvSpPr>
          <p:spPr bwMode="auto">
            <a:xfrm>
              <a:off x="2182" y="1174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5" name="Rectangle 51"/>
            <p:cNvSpPr>
              <a:spLocks noChangeArrowheads="1"/>
            </p:cNvSpPr>
            <p:nvPr/>
          </p:nvSpPr>
          <p:spPr bwMode="auto">
            <a:xfrm>
              <a:off x="2758" y="3526"/>
              <a:ext cx="5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6" name="Rectangle 52"/>
            <p:cNvSpPr>
              <a:spLocks noChangeArrowheads="1"/>
            </p:cNvSpPr>
            <p:nvPr/>
          </p:nvSpPr>
          <p:spPr bwMode="auto">
            <a:xfrm>
              <a:off x="2374" y="1936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3334" y="1936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8" name="Rectangle 54"/>
            <p:cNvSpPr>
              <a:spLocks noChangeArrowheads="1"/>
            </p:cNvSpPr>
            <p:nvPr/>
          </p:nvSpPr>
          <p:spPr bwMode="auto">
            <a:xfrm>
              <a:off x="2182" y="2752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9" name="Rectangle 55"/>
            <p:cNvSpPr>
              <a:spLocks noChangeArrowheads="1"/>
            </p:cNvSpPr>
            <p:nvPr/>
          </p:nvSpPr>
          <p:spPr bwMode="auto">
            <a:xfrm>
              <a:off x="3478" y="2752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2532" name="Line 56"/>
            <p:cNvSpPr/>
            <p:nvPr/>
          </p:nvSpPr>
          <p:spPr>
            <a:xfrm>
              <a:off x="3574" y="122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3" name="Line 57"/>
            <p:cNvSpPr/>
            <p:nvPr/>
          </p:nvSpPr>
          <p:spPr>
            <a:xfrm>
              <a:off x="2518" y="1702"/>
              <a:ext cx="18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4" name="Line 58"/>
            <p:cNvSpPr/>
            <p:nvPr/>
          </p:nvSpPr>
          <p:spPr>
            <a:xfrm>
              <a:off x="3766" y="328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5" name="Line 59"/>
            <p:cNvSpPr/>
            <p:nvPr/>
          </p:nvSpPr>
          <p:spPr>
            <a:xfrm>
              <a:off x="4342" y="1702"/>
              <a:ext cx="0" cy="15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6" name="Line 60"/>
            <p:cNvSpPr/>
            <p:nvPr/>
          </p:nvSpPr>
          <p:spPr>
            <a:xfrm flipH="1">
              <a:off x="1606" y="1558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7" name="Line 61"/>
            <p:cNvSpPr/>
            <p:nvPr/>
          </p:nvSpPr>
          <p:spPr>
            <a:xfrm>
              <a:off x="1606" y="1558"/>
              <a:ext cx="0" cy="17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8" name="Line 62"/>
            <p:cNvSpPr/>
            <p:nvPr/>
          </p:nvSpPr>
          <p:spPr>
            <a:xfrm flipH="1">
              <a:off x="1606" y="328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39" name="Line 63"/>
            <p:cNvSpPr/>
            <p:nvPr/>
          </p:nvSpPr>
          <p:spPr>
            <a:xfrm>
              <a:off x="2278" y="3094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40" name="Line 64"/>
            <p:cNvSpPr/>
            <p:nvPr/>
          </p:nvSpPr>
          <p:spPr>
            <a:xfrm>
              <a:off x="3622" y="3094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9" name="Rectangle 65"/>
            <p:cNvSpPr>
              <a:spLocks noChangeArrowheads="1"/>
            </p:cNvSpPr>
            <p:nvPr/>
          </p:nvSpPr>
          <p:spPr bwMode="auto">
            <a:xfrm>
              <a:off x="2134" y="3520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0" name="Rectangle 66"/>
            <p:cNvSpPr>
              <a:spLocks noChangeArrowheads="1"/>
            </p:cNvSpPr>
            <p:nvPr/>
          </p:nvSpPr>
          <p:spPr bwMode="auto">
            <a:xfrm>
              <a:off x="3478" y="3472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2543" name="Oval 67"/>
            <p:cNvSpPr/>
            <p:nvPr/>
          </p:nvSpPr>
          <p:spPr>
            <a:xfrm>
              <a:off x="2470" y="165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44" name="Oval 68"/>
            <p:cNvSpPr/>
            <p:nvPr/>
          </p:nvSpPr>
          <p:spPr>
            <a:xfrm>
              <a:off x="3430" y="151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1813" name="Rectangle 69"/>
            <p:cNvSpPr>
              <a:spLocks noChangeArrowheads="1"/>
            </p:cNvSpPr>
            <p:nvPr/>
          </p:nvSpPr>
          <p:spPr bwMode="auto">
            <a:xfrm>
              <a:off x="1846" y="1888"/>
              <a:ext cx="3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4" name="Rectangle 70"/>
            <p:cNvSpPr>
              <a:spLocks noChangeArrowheads="1"/>
            </p:cNvSpPr>
            <p:nvPr/>
          </p:nvSpPr>
          <p:spPr bwMode="auto">
            <a:xfrm>
              <a:off x="3766" y="1936"/>
              <a:ext cx="3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5" name="Rectangle 71"/>
            <p:cNvSpPr>
              <a:spLocks noChangeArrowheads="1"/>
            </p:cNvSpPr>
            <p:nvPr/>
          </p:nvSpPr>
          <p:spPr bwMode="auto">
            <a:xfrm>
              <a:off x="1606" y="2734"/>
              <a:ext cx="3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6" name="Rectangle 72"/>
            <p:cNvSpPr>
              <a:spLocks noChangeArrowheads="1"/>
            </p:cNvSpPr>
            <p:nvPr/>
          </p:nvSpPr>
          <p:spPr bwMode="auto">
            <a:xfrm>
              <a:off x="3862" y="2752"/>
              <a:ext cx="3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2549" name="Oval 73"/>
            <p:cNvSpPr/>
            <p:nvPr/>
          </p:nvSpPr>
          <p:spPr>
            <a:xfrm>
              <a:off x="2902" y="319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50" name="Oval 74"/>
            <p:cNvSpPr/>
            <p:nvPr/>
          </p:nvSpPr>
          <p:spPr>
            <a:xfrm>
              <a:off x="3430" y="175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2551" name="Oval 75"/>
            <p:cNvSpPr/>
            <p:nvPr/>
          </p:nvSpPr>
          <p:spPr>
            <a:xfrm>
              <a:off x="2470" y="175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368300" y="16764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0   0   0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368300" y="2162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0   0   1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368300" y="2667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0   1   0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368300" y="31242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0   1   1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368300" y="35814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1   0   0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368300" y="4038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1   0   1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368300" y="44958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1   1   0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368300" y="4953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1   1   1   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7" name="Rectangle 93"/>
          <p:cNvSpPr>
            <a:spLocks noChangeArrowheads="1"/>
          </p:cNvSpPr>
          <p:nvPr/>
        </p:nvSpPr>
        <p:spPr bwMode="auto">
          <a:xfrm>
            <a:off x="3736975" y="169703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3736975" y="220503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39" name="Rectangle 95"/>
          <p:cNvSpPr>
            <a:spLocks noChangeArrowheads="1"/>
          </p:cNvSpPr>
          <p:nvPr/>
        </p:nvSpPr>
        <p:spPr bwMode="auto">
          <a:xfrm>
            <a:off x="3736975" y="270351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40" name="Rectangle 96"/>
          <p:cNvSpPr>
            <a:spLocks noChangeArrowheads="1"/>
          </p:cNvSpPr>
          <p:nvPr/>
        </p:nvSpPr>
        <p:spPr bwMode="auto">
          <a:xfrm>
            <a:off x="3736975" y="31559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翻转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41" name="Rectangle 97"/>
          <p:cNvSpPr>
            <a:spLocks noChangeArrowheads="1"/>
          </p:cNvSpPr>
          <p:nvPr/>
        </p:nvSpPr>
        <p:spPr bwMode="auto">
          <a:xfrm>
            <a:off x="3736975" y="36258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42" name="Rectangle 98"/>
          <p:cNvSpPr>
            <a:spLocks noChangeArrowheads="1"/>
          </p:cNvSpPr>
          <p:nvPr/>
        </p:nvSpPr>
        <p:spPr bwMode="auto">
          <a:xfrm>
            <a:off x="3736975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3736975" y="45275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44" name="Rectangle 100"/>
          <p:cNvSpPr>
            <a:spLocks noChangeArrowheads="1"/>
          </p:cNvSpPr>
          <p:nvPr/>
        </p:nvSpPr>
        <p:spPr bwMode="auto">
          <a:xfrm>
            <a:off x="3736975" y="50101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翻转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3" name="Rectangle 109"/>
          <p:cNvSpPr>
            <a:spLocks noChangeArrowheads="1"/>
          </p:cNvSpPr>
          <p:nvPr/>
        </p:nvSpPr>
        <p:spPr bwMode="auto">
          <a:xfrm>
            <a:off x="2843213" y="16589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4" name="Rectangle 110"/>
          <p:cNvSpPr>
            <a:spLocks noChangeArrowheads="1"/>
          </p:cNvSpPr>
          <p:nvPr/>
        </p:nvSpPr>
        <p:spPr bwMode="auto">
          <a:xfrm>
            <a:off x="2843213" y="21669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2843213" y="26654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2843213" y="31178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2843213" y="35877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2843213" y="4038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59" name="Rectangle 115"/>
          <p:cNvSpPr>
            <a:spLocks noChangeArrowheads="1"/>
          </p:cNvSpPr>
          <p:nvPr/>
        </p:nvSpPr>
        <p:spPr bwMode="auto">
          <a:xfrm>
            <a:off x="2843213" y="44894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860" name="Rectangle 116"/>
          <p:cNvSpPr>
            <a:spLocks noChangeArrowheads="1"/>
          </p:cNvSpPr>
          <p:nvPr/>
        </p:nvSpPr>
        <p:spPr bwMode="auto">
          <a:xfrm>
            <a:off x="2843213" y="49720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  <p:bldP spid="31829" grpId="0" build="p"/>
      <p:bldP spid="31830" grpId="0" build="p"/>
      <p:bldP spid="31831" grpId="0" build="p"/>
      <p:bldP spid="31832" grpId="0" build="p"/>
      <p:bldP spid="31833" grpId="0" build="p"/>
      <p:bldP spid="31834" grpId="0" build="p"/>
      <p:bldP spid="31835" grpId="0" build="p"/>
      <p:bldP spid="31836" grpId="0" build="p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53" grpId="0"/>
      <p:bldP spid="31854" grpId="0"/>
      <p:bldP spid="31855" grpId="0"/>
      <p:bldP spid="31856" grpId="0"/>
      <p:bldP spid="31857" grpId="0"/>
      <p:bldP spid="31858" grpId="0"/>
      <p:bldP spid="31859" grpId="0"/>
      <p:bldP spid="318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2801" name="Group 33"/>
          <p:cNvGrpSpPr/>
          <p:nvPr/>
        </p:nvGrpSpPr>
        <p:grpSpPr>
          <a:xfrm>
            <a:off x="2209800" y="1320800"/>
            <a:ext cx="3733800" cy="2409825"/>
            <a:chOff x="914" y="787"/>
            <a:chExt cx="2352" cy="1518"/>
          </a:xfrm>
        </p:grpSpPr>
        <p:sp>
          <p:nvSpPr>
            <p:cNvPr id="64522" name="Rectangle 2"/>
            <p:cNvSpPr/>
            <p:nvPr/>
          </p:nvSpPr>
          <p:spPr>
            <a:xfrm>
              <a:off x="1586" y="1441"/>
              <a:ext cx="1680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4523" name="Line 3"/>
            <p:cNvSpPr/>
            <p:nvPr/>
          </p:nvSpPr>
          <p:spPr>
            <a:xfrm>
              <a:off x="1586" y="1873"/>
              <a:ext cx="16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4" name="Line 4"/>
            <p:cNvSpPr/>
            <p:nvPr/>
          </p:nvSpPr>
          <p:spPr>
            <a:xfrm>
              <a:off x="1970" y="144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5" name="Line 5"/>
            <p:cNvSpPr/>
            <p:nvPr/>
          </p:nvSpPr>
          <p:spPr>
            <a:xfrm>
              <a:off x="2834" y="144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6" name="Line 6"/>
            <p:cNvSpPr/>
            <p:nvPr/>
          </p:nvSpPr>
          <p:spPr>
            <a:xfrm>
              <a:off x="2402" y="144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7" name="Line 7"/>
            <p:cNvSpPr/>
            <p:nvPr/>
          </p:nvSpPr>
          <p:spPr>
            <a:xfrm flipH="1" flipV="1">
              <a:off x="1202" y="1057"/>
              <a:ext cx="384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1346" y="817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1586" y="109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922" y="109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2402" y="109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834" y="109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346" y="14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346" y="18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634" y="14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2498" y="1489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2066" y="18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930" y="18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66" y="14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930" y="14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34" y="18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2498" y="18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1010" y="109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914" y="787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155575" y="182563"/>
            <a:ext cx="25447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3081338" y="4419600"/>
          <a:ext cx="293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" r:id="rId1" imgW="862965" imgH="146050" progId="Equation.3">
                  <p:embed/>
                </p:oleObj>
              </mc:Choice>
              <mc:Fallback>
                <p:oleObj name="" r:id="rId1" imgW="862965" imgH="14605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1338" y="4419600"/>
                        <a:ext cx="293846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02" name="Group 34"/>
          <p:cNvGrpSpPr/>
          <p:nvPr/>
        </p:nvGrpSpPr>
        <p:grpSpPr>
          <a:xfrm>
            <a:off x="3124200" y="2968625"/>
            <a:ext cx="3022600" cy="908050"/>
            <a:chOff x="1392" y="1902"/>
            <a:chExt cx="1904" cy="572"/>
          </a:xfrm>
        </p:grpSpPr>
        <p:sp>
          <p:nvSpPr>
            <p:cNvPr id="64520" name="Arc 35"/>
            <p:cNvSpPr/>
            <p:nvPr/>
          </p:nvSpPr>
          <p:spPr>
            <a:xfrm>
              <a:off x="1392" y="1950"/>
              <a:ext cx="464" cy="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846" h="43200" fill="none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</a:path>
                <a:path w="22846" h="43200" stroke="0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  <a:lnTo>
                    <a:pt x="1246" y="21600"/>
                  </a:lnTo>
                  <a:lnTo>
                    <a:pt x="1246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1" name="Arc 36"/>
            <p:cNvSpPr/>
            <p:nvPr/>
          </p:nvSpPr>
          <p:spPr>
            <a:xfrm flipH="1">
              <a:off x="2832" y="1902"/>
              <a:ext cx="464" cy="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846" h="43200" fill="none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</a:path>
                <a:path w="22846" h="43200" stroke="0">
                  <a:moveTo>
                    <a:pt x="1246" y="0"/>
                  </a:moveTo>
                  <a:cubicBezTo>
                    <a:pt x="13175" y="0"/>
                    <a:pt x="22846" y="9670"/>
                    <a:pt x="22846" y="21600"/>
                  </a:cubicBezTo>
                  <a:cubicBezTo>
                    <a:pt x="22846" y="33529"/>
                    <a:pt x="13175" y="43200"/>
                    <a:pt x="1246" y="43200"/>
                  </a:cubicBezTo>
                  <a:cubicBezTo>
                    <a:pt x="830" y="43200"/>
                    <a:pt x="414" y="43188"/>
                    <a:pt x="-1" y="43164"/>
                  </a:cubicBezTo>
                  <a:lnTo>
                    <a:pt x="1246" y="21600"/>
                  </a:lnTo>
                  <a:lnTo>
                    <a:pt x="1246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05" name="Oval 37"/>
          <p:cNvSpPr/>
          <p:nvPr/>
        </p:nvSpPr>
        <p:spPr>
          <a:xfrm>
            <a:off x="4572000" y="2359025"/>
            <a:ext cx="13716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7" grpId="0" animBg="1"/>
      <p:bldP spid="328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73038" y="173038"/>
            <a:ext cx="17351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" y="917575"/>
            <a:ext cx="6076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有时钟信号，可以同步工作；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8750" y="1655763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没有约束条件；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52400" y="3200400"/>
            <a:ext cx="29067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31763" y="3962400"/>
            <a:ext cx="366553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52400" y="2413000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有两个输入端。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animBg="1"/>
      <p:bldP spid="3379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8" name="Rectangle 2"/>
          <p:cNvSpPr/>
          <p:nvPr/>
        </p:nvSpPr>
        <p:spPr>
          <a:xfrm>
            <a:off x="187325" y="187325"/>
            <a:ext cx="5375275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5.3.5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主从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87325" y="1173163"/>
            <a:ext cx="25130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4941" name="Group 125"/>
          <p:cNvGrpSpPr/>
          <p:nvPr/>
        </p:nvGrpSpPr>
        <p:grpSpPr>
          <a:xfrm>
            <a:off x="1066800" y="935038"/>
            <a:ext cx="7607300" cy="5343525"/>
            <a:chOff x="672" y="589"/>
            <a:chExt cx="4792" cy="3366"/>
          </a:xfrm>
        </p:grpSpPr>
        <p:sp>
          <p:nvSpPr>
            <p:cNvPr id="68676" name="Rectangle 4"/>
            <p:cNvSpPr/>
            <p:nvPr/>
          </p:nvSpPr>
          <p:spPr>
            <a:xfrm>
              <a:off x="3504" y="1027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77" name="Oval 5"/>
            <p:cNvSpPr/>
            <p:nvPr/>
          </p:nvSpPr>
          <p:spPr>
            <a:xfrm>
              <a:off x="3744" y="931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78" name="Line 6"/>
            <p:cNvSpPr/>
            <p:nvPr/>
          </p:nvSpPr>
          <p:spPr>
            <a:xfrm>
              <a:off x="3936" y="1315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9" name="Rectangle 7"/>
            <p:cNvSpPr/>
            <p:nvPr/>
          </p:nvSpPr>
          <p:spPr>
            <a:xfrm>
              <a:off x="2544" y="1027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80" name="Oval 8"/>
            <p:cNvSpPr/>
            <p:nvPr/>
          </p:nvSpPr>
          <p:spPr>
            <a:xfrm>
              <a:off x="2784" y="931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81" name="Line 9"/>
            <p:cNvSpPr/>
            <p:nvPr/>
          </p:nvSpPr>
          <p:spPr>
            <a:xfrm>
              <a:off x="2976" y="1315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82" name="Rectangle 10"/>
            <p:cNvSpPr/>
            <p:nvPr/>
          </p:nvSpPr>
          <p:spPr>
            <a:xfrm>
              <a:off x="2352" y="1843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83" name="Oval 11"/>
            <p:cNvSpPr/>
            <p:nvPr/>
          </p:nvSpPr>
          <p:spPr>
            <a:xfrm>
              <a:off x="2592" y="1747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84" name="Line 13"/>
            <p:cNvSpPr/>
            <p:nvPr/>
          </p:nvSpPr>
          <p:spPr>
            <a:xfrm>
              <a:off x="2784" y="2131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85" name="Rectangle 14"/>
            <p:cNvSpPr/>
            <p:nvPr/>
          </p:nvSpPr>
          <p:spPr>
            <a:xfrm>
              <a:off x="3648" y="1843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86" name="Oval 15"/>
            <p:cNvSpPr/>
            <p:nvPr/>
          </p:nvSpPr>
          <p:spPr>
            <a:xfrm>
              <a:off x="3888" y="1747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87" name="Line 16"/>
            <p:cNvSpPr/>
            <p:nvPr/>
          </p:nvSpPr>
          <p:spPr>
            <a:xfrm>
              <a:off x="3744" y="2131"/>
              <a:ext cx="1" cy="1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88" name="Line 17"/>
            <p:cNvSpPr/>
            <p:nvPr/>
          </p:nvSpPr>
          <p:spPr>
            <a:xfrm flipV="1">
              <a:off x="3936" y="1411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89" name="Line 18"/>
            <p:cNvSpPr/>
            <p:nvPr/>
          </p:nvSpPr>
          <p:spPr>
            <a:xfrm>
              <a:off x="3168" y="835"/>
              <a:ext cx="288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90" name="Line 19"/>
            <p:cNvSpPr/>
            <p:nvPr/>
          </p:nvSpPr>
          <p:spPr>
            <a:xfrm flipH="1">
              <a:off x="3072" y="835"/>
              <a:ext cx="336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91" name="Line 20"/>
            <p:cNvSpPr/>
            <p:nvPr/>
          </p:nvSpPr>
          <p:spPr>
            <a:xfrm>
              <a:off x="2976" y="1459"/>
              <a:ext cx="9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92" name="Line 21"/>
            <p:cNvSpPr/>
            <p:nvPr/>
          </p:nvSpPr>
          <p:spPr>
            <a:xfrm>
              <a:off x="3504" y="1459"/>
              <a:ext cx="9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93" name="Line 22"/>
            <p:cNvSpPr/>
            <p:nvPr/>
          </p:nvSpPr>
          <p:spPr>
            <a:xfrm flipH="1">
              <a:off x="3456" y="1459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3840" y="58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2400" y="58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2688" y="97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3648" y="97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2496" y="178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3792" y="178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700" name="Line 32"/>
            <p:cNvSpPr/>
            <p:nvPr/>
          </p:nvSpPr>
          <p:spPr>
            <a:xfrm>
              <a:off x="3888" y="643"/>
              <a:ext cx="240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8701" name="Rectangle 54"/>
            <p:cNvSpPr/>
            <p:nvPr/>
          </p:nvSpPr>
          <p:spPr>
            <a:xfrm>
              <a:off x="4560" y="3235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02" name="Oval 55"/>
            <p:cNvSpPr/>
            <p:nvPr/>
          </p:nvSpPr>
          <p:spPr>
            <a:xfrm>
              <a:off x="4800" y="3139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4872" name="Rectangle 56"/>
            <p:cNvSpPr>
              <a:spLocks noChangeArrowheads="1"/>
            </p:cNvSpPr>
            <p:nvPr/>
          </p:nvSpPr>
          <p:spPr bwMode="auto">
            <a:xfrm>
              <a:off x="4704" y="31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704" name="Oval 61"/>
            <p:cNvSpPr/>
            <p:nvPr/>
          </p:nvSpPr>
          <p:spPr>
            <a:xfrm>
              <a:off x="4800" y="3715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05" name="Oval 62"/>
            <p:cNvSpPr/>
            <p:nvPr/>
          </p:nvSpPr>
          <p:spPr>
            <a:xfrm>
              <a:off x="3696" y="222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06" name="Line 63"/>
            <p:cNvSpPr/>
            <p:nvPr/>
          </p:nvSpPr>
          <p:spPr>
            <a:xfrm flipH="1">
              <a:off x="1152" y="2275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07" name="Line 64"/>
            <p:cNvSpPr/>
            <p:nvPr/>
          </p:nvSpPr>
          <p:spPr>
            <a:xfrm flipH="1">
              <a:off x="912" y="2275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1" name="Rectangle 65"/>
            <p:cNvSpPr>
              <a:spLocks noChangeArrowheads="1"/>
            </p:cNvSpPr>
            <p:nvPr/>
          </p:nvSpPr>
          <p:spPr bwMode="auto">
            <a:xfrm>
              <a:off x="2160" y="97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82" name="Rectangle 66"/>
            <p:cNvSpPr>
              <a:spLocks noChangeArrowheads="1"/>
            </p:cNvSpPr>
            <p:nvPr/>
          </p:nvSpPr>
          <p:spPr bwMode="auto">
            <a:xfrm>
              <a:off x="4080" y="97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83" name="Rectangle 67"/>
            <p:cNvSpPr>
              <a:spLocks noChangeArrowheads="1"/>
            </p:cNvSpPr>
            <p:nvPr/>
          </p:nvSpPr>
          <p:spPr bwMode="auto">
            <a:xfrm>
              <a:off x="1968" y="174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84" name="Rectangle 68"/>
            <p:cNvSpPr>
              <a:spLocks noChangeArrowheads="1"/>
            </p:cNvSpPr>
            <p:nvPr/>
          </p:nvSpPr>
          <p:spPr bwMode="auto">
            <a:xfrm>
              <a:off x="3312" y="174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89" name="Rectangle 73"/>
            <p:cNvSpPr>
              <a:spLocks noChangeArrowheads="1"/>
            </p:cNvSpPr>
            <p:nvPr/>
          </p:nvSpPr>
          <p:spPr bwMode="auto">
            <a:xfrm>
              <a:off x="5136" y="318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90" name="Rectangle 74"/>
            <p:cNvSpPr>
              <a:spLocks noChangeArrowheads="1"/>
            </p:cNvSpPr>
            <p:nvPr/>
          </p:nvSpPr>
          <p:spPr bwMode="auto">
            <a:xfrm>
              <a:off x="4848" y="27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714" name="Line 75"/>
            <p:cNvSpPr/>
            <p:nvPr/>
          </p:nvSpPr>
          <p:spPr>
            <a:xfrm>
              <a:off x="4944" y="2803"/>
              <a:ext cx="1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4" name="Rectangle 78"/>
            <p:cNvSpPr>
              <a:spLocks noChangeArrowheads="1"/>
            </p:cNvSpPr>
            <p:nvPr/>
          </p:nvSpPr>
          <p:spPr bwMode="auto">
            <a:xfrm>
              <a:off x="672" y="141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从触发器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716" name="Line 87"/>
            <p:cNvSpPr/>
            <p:nvPr/>
          </p:nvSpPr>
          <p:spPr>
            <a:xfrm>
              <a:off x="3888" y="691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17" name="Line 93"/>
            <p:cNvSpPr/>
            <p:nvPr/>
          </p:nvSpPr>
          <p:spPr>
            <a:xfrm>
              <a:off x="2784" y="2275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18" name="Line 94"/>
            <p:cNvSpPr/>
            <p:nvPr/>
          </p:nvSpPr>
          <p:spPr>
            <a:xfrm flipV="1">
              <a:off x="4848" y="2275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19" name="Line 105"/>
            <p:cNvSpPr/>
            <p:nvPr/>
          </p:nvSpPr>
          <p:spPr>
            <a:xfrm>
              <a:off x="4848" y="3523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0" name="Line 107"/>
            <p:cNvSpPr/>
            <p:nvPr/>
          </p:nvSpPr>
          <p:spPr>
            <a:xfrm flipV="1">
              <a:off x="2640" y="1315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1" name="Line 108"/>
            <p:cNvSpPr/>
            <p:nvPr/>
          </p:nvSpPr>
          <p:spPr>
            <a:xfrm>
              <a:off x="3648" y="1315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2" name="Line 109"/>
            <p:cNvSpPr/>
            <p:nvPr/>
          </p:nvSpPr>
          <p:spPr>
            <a:xfrm flipV="1">
              <a:off x="3792" y="691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3" name="Line 110"/>
            <p:cNvSpPr/>
            <p:nvPr/>
          </p:nvSpPr>
          <p:spPr>
            <a:xfrm flipH="1">
              <a:off x="3408" y="83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4" name="Line 111"/>
            <p:cNvSpPr/>
            <p:nvPr/>
          </p:nvSpPr>
          <p:spPr>
            <a:xfrm flipV="1">
              <a:off x="2832" y="691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5" name="Line 112"/>
            <p:cNvSpPr/>
            <p:nvPr/>
          </p:nvSpPr>
          <p:spPr>
            <a:xfrm flipH="1">
              <a:off x="2832" y="835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6" name="Oval 113"/>
            <p:cNvSpPr/>
            <p:nvPr/>
          </p:nvSpPr>
          <p:spPr>
            <a:xfrm>
              <a:off x="2784" y="78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27" name="Oval 114"/>
            <p:cNvSpPr/>
            <p:nvPr/>
          </p:nvSpPr>
          <p:spPr>
            <a:xfrm>
              <a:off x="3744" y="78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28" name="Oval 115"/>
            <p:cNvSpPr/>
            <p:nvPr/>
          </p:nvSpPr>
          <p:spPr>
            <a:xfrm>
              <a:off x="2928" y="1411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29" name="Oval 116"/>
            <p:cNvSpPr/>
            <p:nvPr/>
          </p:nvSpPr>
          <p:spPr>
            <a:xfrm>
              <a:off x="3600" y="1411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730" name="Line 117"/>
            <p:cNvSpPr/>
            <p:nvPr/>
          </p:nvSpPr>
          <p:spPr>
            <a:xfrm>
              <a:off x="1536" y="2275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31" name="Line 118"/>
            <p:cNvSpPr/>
            <p:nvPr/>
          </p:nvSpPr>
          <p:spPr>
            <a:xfrm>
              <a:off x="1920" y="2275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937" name="Rectangle 121"/>
          <p:cNvSpPr>
            <a:spLocks noChangeArrowheads="1"/>
          </p:cNvSpPr>
          <p:nvPr/>
        </p:nvSpPr>
        <p:spPr bwMode="auto">
          <a:xfrm>
            <a:off x="8172450" y="28527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  <a:hlinkClick r:id="" action="ppaction://noaction"/>
              </a:rPr>
              <a:t>返回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94" name="Group 178"/>
          <p:cNvGrpSpPr/>
          <p:nvPr/>
        </p:nvGrpSpPr>
        <p:grpSpPr>
          <a:xfrm>
            <a:off x="2971800" y="2316163"/>
            <a:ext cx="1744663" cy="3506787"/>
            <a:chOff x="1872" y="1459"/>
            <a:chExt cx="1099" cy="2209"/>
          </a:xfrm>
        </p:grpSpPr>
        <p:sp>
          <p:nvSpPr>
            <p:cNvPr id="68672" name="Line 179"/>
            <p:cNvSpPr/>
            <p:nvPr/>
          </p:nvSpPr>
          <p:spPr>
            <a:xfrm flipH="1" flipV="1">
              <a:off x="1872" y="1466"/>
              <a:ext cx="109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3" name="Line 180"/>
            <p:cNvSpPr/>
            <p:nvPr/>
          </p:nvSpPr>
          <p:spPr>
            <a:xfrm>
              <a:off x="1872" y="3667"/>
              <a:ext cx="480" cy="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4" name="Line 181"/>
            <p:cNvSpPr/>
            <p:nvPr/>
          </p:nvSpPr>
          <p:spPr>
            <a:xfrm>
              <a:off x="2352" y="3523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5" name="Line 182"/>
            <p:cNvSpPr/>
            <p:nvPr/>
          </p:nvSpPr>
          <p:spPr>
            <a:xfrm>
              <a:off x="1872" y="1459"/>
              <a:ext cx="0" cy="220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4999" name="Group 183"/>
          <p:cNvGrpSpPr/>
          <p:nvPr/>
        </p:nvGrpSpPr>
        <p:grpSpPr>
          <a:xfrm>
            <a:off x="5715000" y="2316163"/>
            <a:ext cx="1371600" cy="3506787"/>
            <a:chOff x="3600" y="1459"/>
            <a:chExt cx="864" cy="2209"/>
          </a:xfrm>
        </p:grpSpPr>
        <p:sp>
          <p:nvSpPr>
            <p:cNvPr id="68668" name="Line 184"/>
            <p:cNvSpPr/>
            <p:nvPr/>
          </p:nvSpPr>
          <p:spPr>
            <a:xfrm>
              <a:off x="3600" y="1459"/>
              <a:ext cx="864" cy="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9" name="Line 185"/>
            <p:cNvSpPr/>
            <p:nvPr/>
          </p:nvSpPr>
          <p:spPr>
            <a:xfrm>
              <a:off x="4176" y="3667"/>
              <a:ext cx="288" cy="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0" name="Line 186"/>
            <p:cNvSpPr/>
            <p:nvPr/>
          </p:nvSpPr>
          <p:spPr>
            <a:xfrm>
              <a:off x="4464" y="1459"/>
              <a:ext cx="0" cy="220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1" name="Line 187"/>
            <p:cNvSpPr/>
            <p:nvPr/>
          </p:nvSpPr>
          <p:spPr>
            <a:xfrm flipV="1">
              <a:off x="4176" y="3523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5004" name="Group 188"/>
          <p:cNvGrpSpPr/>
          <p:nvPr/>
        </p:nvGrpSpPr>
        <p:grpSpPr>
          <a:xfrm>
            <a:off x="1073150" y="3376613"/>
            <a:ext cx="7543800" cy="3398837"/>
            <a:chOff x="676" y="2179"/>
            <a:chExt cx="4752" cy="2141"/>
          </a:xfrm>
        </p:grpSpPr>
        <p:sp>
          <p:nvSpPr>
            <p:cNvPr id="68618" name="Line 189"/>
            <p:cNvSpPr/>
            <p:nvPr/>
          </p:nvSpPr>
          <p:spPr>
            <a:xfrm>
              <a:off x="2596" y="2179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006" name="Rectangle 190"/>
            <p:cNvSpPr>
              <a:spLocks noChangeArrowheads="1"/>
            </p:cNvSpPr>
            <p:nvPr/>
          </p:nvSpPr>
          <p:spPr bwMode="auto">
            <a:xfrm>
              <a:off x="2404" y="38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07" name="Rectangle 191"/>
            <p:cNvSpPr>
              <a:spLocks noChangeArrowheads="1"/>
            </p:cNvSpPr>
            <p:nvPr/>
          </p:nvSpPr>
          <p:spPr bwMode="auto">
            <a:xfrm>
              <a:off x="3892" y="38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08" name="Rectangle 192"/>
            <p:cNvSpPr>
              <a:spLocks noChangeArrowheads="1"/>
            </p:cNvSpPr>
            <p:nvPr/>
          </p:nvSpPr>
          <p:spPr bwMode="auto">
            <a:xfrm>
              <a:off x="4612" y="3955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622" name="Rectangle 193"/>
            <p:cNvSpPr/>
            <p:nvPr/>
          </p:nvSpPr>
          <p:spPr>
            <a:xfrm>
              <a:off x="3700" y="2659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23" name="Oval 194"/>
            <p:cNvSpPr/>
            <p:nvPr/>
          </p:nvSpPr>
          <p:spPr>
            <a:xfrm>
              <a:off x="3940" y="2563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24" name="Line 195"/>
            <p:cNvSpPr/>
            <p:nvPr/>
          </p:nvSpPr>
          <p:spPr>
            <a:xfrm>
              <a:off x="4036" y="2947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5" name="Rectangle 196"/>
            <p:cNvSpPr/>
            <p:nvPr/>
          </p:nvSpPr>
          <p:spPr>
            <a:xfrm>
              <a:off x="2308" y="2659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26" name="Oval 197"/>
            <p:cNvSpPr/>
            <p:nvPr/>
          </p:nvSpPr>
          <p:spPr>
            <a:xfrm>
              <a:off x="2548" y="2563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27" name="Rectangle 198"/>
            <p:cNvSpPr/>
            <p:nvPr/>
          </p:nvSpPr>
          <p:spPr>
            <a:xfrm>
              <a:off x="2260" y="3283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28" name="Oval 199"/>
            <p:cNvSpPr/>
            <p:nvPr/>
          </p:nvSpPr>
          <p:spPr>
            <a:xfrm>
              <a:off x="2500" y="3187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29" name="Line 200"/>
            <p:cNvSpPr/>
            <p:nvPr/>
          </p:nvSpPr>
          <p:spPr>
            <a:xfrm>
              <a:off x="2692" y="3571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0" name="Rectangle 201"/>
            <p:cNvSpPr/>
            <p:nvPr/>
          </p:nvSpPr>
          <p:spPr>
            <a:xfrm>
              <a:off x="3748" y="3283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31" name="Oval 202"/>
            <p:cNvSpPr/>
            <p:nvPr/>
          </p:nvSpPr>
          <p:spPr>
            <a:xfrm>
              <a:off x="3988" y="3187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8632" name="Line 203"/>
            <p:cNvSpPr/>
            <p:nvPr/>
          </p:nvSpPr>
          <p:spPr>
            <a:xfrm>
              <a:off x="3844" y="3571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020" name="Rectangle 204"/>
            <p:cNvSpPr>
              <a:spLocks noChangeArrowheads="1"/>
            </p:cNvSpPr>
            <p:nvPr/>
          </p:nvSpPr>
          <p:spPr bwMode="auto">
            <a:xfrm>
              <a:off x="2452" y="260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21" name="Rectangle 205"/>
            <p:cNvSpPr>
              <a:spLocks noChangeArrowheads="1"/>
            </p:cNvSpPr>
            <p:nvPr/>
          </p:nvSpPr>
          <p:spPr bwMode="auto">
            <a:xfrm>
              <a:off x="3844" y="260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22" name="Rectangle 206"/>
            <p:cNvSpPr>
              <a:spLocks noChangeArrowheads="1"/>
            </p:cNvSpPr>
            <p:nvPr/>
          </p:nvSpPr>
          <p:spPr bwMode="auto">
            <a:xfrm>
              <a:off x="2404" y="322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23" name="Rectangle 207"/>
            <p:cNvSpPr>
              <a:spLocks noChangeArrowheads="1"/>
            </p:cNvSpPr>
            <p:nvPr/>
          </p:nvSpPr>
          <p:spPr bwMode="auto">
            <a:xfrm>
              <a:off x="3892" y="322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637" name="Line 208"/>
            <p:cNvSpPr/>
            <p:nvPr/>
          </p:nvSpPr>
          <p:spPr>
            <a:xfrm>
              <a:off x="2596" y="2227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8" name="Line 209"/>
            <p:cNvSpPr/>
            <p:nvPr/>
          </p:nvSpPr>
          <p:spPr>
            <a:xfrm flipV="1">
              <a:off x="2596" y="2419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9" name="Line 210"/>
            <p:cNvSpPr/>
            <p:nvPr/>
          </p:nvSpPr>
          <p:spPr>
            <a:xfrm>
              <a:off x="2596" y="2467"/>
              <a:ext cx="57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0" name="Line 211"/>
            <p:cNvSpPr/>
            <p:nvPr/>
          </p:nvSpPr>
          <p:spPr>
            <a:xfrm flipH="1">
              <a:off x="3412" y="2467"/>
              <a:ext cx="57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1" name="Line 212"/>
            <p:cNvSpPr/>
            <p:nvPr/>
          </p:nvSpPr>
          <p:spPr>
            <a:xfrm>
              <a:off x="3172" y="2467"/>
              <a:ext cx="384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2" name="Line 213"/>
            <p:cNvSpPr/>
            <p:nvPr/>
          </p:nvSpPr>
          <p:spPr>
            <a:xfrm flipH="1">
              <a:off x="3172" y="2467"/>
              <a:ext cx="24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3" name="Line 214"/>
            <p:cNvSpPr/>
            <p:nvPr/>
          </p:nvSpPr>
          <p:spPr>
            <a:xfrm>
              <a:off x="3844" y="3619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4" name="Line 215"/>
            <p:cNvSpPr/>
            <p:nvPr/>
          </p:nvSpPr>
          <p:spPr>
            <a:xfrm>
              <a:off x="4036" y="3043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5" name="Line 216"/>
            <p:cNvSpPr/>
            <p:nvPr/>
          </p:nvSpPr>
          <p:spPr>
            <a:xfrm>
              <a:off x="2692" y="3811"/>
              <a:ext cx="220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6" name="Oval 217"/>
            <p:cNvSpPr/>
            <p:nvPr/>
          </p:nvSpPr>
          <p:spPr>
            <a:xfrm>
              <a:off x="3796" y="3763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5034" name="Rectangle 218"/>
            <p:cNvSpPr>
              <a:spLocks noChangeArrowheads="1"/>
            </p:cNvSpPr>
            <p:nvPr/>
          </p:nvSpPr>
          <p:spPr bwMode="auto">
            <a:xfrm>
              <a:off x="1972" y="255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35" name="Rectangle 219"/>
            <p:cNvSpPr>
              <a:spLocks noChangeArrowheads="1"/>
            </p:cNvSpPr>
            <p:nvPr/>
          </p:nvSpPr>
          <p:spPr bwMode="auto">
            <a:xfrm>
              <a:off x="3364" y="250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36" name="Rectangle 220"/>
            <p:cNvSpPr>
              <a:spLocks noChangeArrowheads="1"/>
            </p:cNvSpPr>
            <p:nvPr/>
          </p:nvSpPr>
          <p:spPr bwMode="auto">
            <a:xfrm>
              <a:off x="1926" y="3185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37" name="Rectangle 221"/>
            <p:cNvSpPr>
              <a:spLocks noChangeArrowheads="1"/>
            </p:cNvSpPr>
            <p:nvPr/>
          </p:nvSpPr>
          <p:spPr bwMode="auto">
            <a:xfrm>
              <a:off x="3364" y="318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38" name="Rectangle 222"/>
            <p:cNvSpPr>
              <a:spLocks noChangeArrowheads="1"/>
            </p:cNvSpPr>
            <p:nvPr/>
          </p:nvSpPr>
          <p:spPr bwMode="auto">
            <a:xfrm>
              <a:off x="2260" y="226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39" name="Rectangle 223"/>
            <p:cNvSpPr>
              <a:spLocks noChangeArrowheads="1"/>
            </p:cNvSpPr>
            <p:nvPr/>
          </p:nvSpPr>
          <p:spPr bwMode="auto">
            <a:xfrm>
              <a:off x="4036" y="2323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40" name="Rectangle 224"/>
            <p:cNvSpPr>
              <a:spLocks noChangeArrowheads="1"/>
            </p:cNvSpPr>
            <p:nvPr/>
          </p:nvSpPr>
          <p:spPr bwMode="auto">
            <a:xfrm>
              <a:off x="676" y="289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主触发器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8654" name="Line 225"/>
            <p:cNvSpPr/>
            <p:nvPr/>
          </p:nvSpPr>
          <p:spPr>
            <a:xfrm>
              <a:off x="2500" y="3571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5" name="Line 226"/>
            <p:cNvSpPr/>
            <p:nvPr/>
          </p:nvSpPr>
          <p:spPr>
            <a:xfrm>
              <a:off x="4036" y="3571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6" name="Line 227"/>
            <p:cNvSpPr/>
            <p:nvPr/>
          </p:nvSpPr>
          <p:spPr>
            <a:xfrm>
              <a:off x="4900" y="4195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7" name="Line 228"/>
            <p:cNvSpPr/>
            <p:nvPr/>
          </p:nvSpPr>
          <p:spPr>
            <a:xfrm flipV="1">
              <a:off x="5092" y="4003"/>
              <a:ext cx="0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8" name="Line 229"/>
            <p:cNvSpPr/>
            <p:nvPr/>
          </p:nvSpPr>
          <p:spPr>
            <a:xfrm>
              <a:off x="5092" y="4003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9" name="Line 230"/>
            <p:cNvSpPr/>
            <p:nvPr/>
          </p:nvSpPr>
          <p:spPr>
            <a:xfrm>
              <a:off x="5284" y="4003"/>
              <a:ext cx="0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0" name="Line 231"/>
            <p:cNvSpPr/>
            <p:nvPr/>
          </p:nvSpPr>
          <p:spPr>
            <a:xfrm>
              <a:off x="5284" y="4195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1" name="Line 232"/>
            <p:cNvSpPr/>
            <p:nvPr/>
          </p:nvSpPr>
          <p:spPr>
            <a:xfrm flipV="1">
              <a:off x="3988" y="2179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2" name="Line 233"/>
            <p:cNvSpPr/>
            <p:nvPr/>
          </p:nvSpPr>
          <p:spPr>
            <a:xfrm>
              <a:off x="3844" y="2947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3" name="Line 234"/>
            <p:cNvSpPr/>
            <p:nvPr/>
          </p:nvSpPr>
          <p:spPr>
            <a:xfrm flipH="1">
              <a:off x="3556" y="3091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4" name="Line 235"/>
            <p:cNvSpPr/>
            <p:nvPr/>
          </p:nvSpPr>
          <p:spPr>
            <a:xfrm>
              <a:off x="2740" y="2947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5" name="Line 236"/>
            <p:cNvSpPr/>
            <p:nvPr/>
          </p:nvSpPr>
          <p:spPr>
            <a:xfrm>
              <a:off x="2740" y="3091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6" name="Line 237"/>
            <p:cNvSpPr/>
            <p:nvPr/>
          </p:nvSpPr>
          <p:spPr>
            <a:xfrm flipV="1">
              <a:off x="2548" y="2947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7" name="Line 238"/>
            <p:cNvSpPr/>
            <p:nvPr/>
          </p:nvSpPr>
          <p:spPr>
            <a:xfrm>
              <a:off x="4084" y="2371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71450" y="227013"/>
            <a:ext cx="28876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、状态转换表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7107" name="Group 243"/>
          <p:cNvGrpSpPr/>
          <p:nvPr/>
        </p:nvGrpSpPr>
        <p:grpSpPr>
          <a:xfrm>
            <a:off x="4284663" y="404813"/>
            <a:ext cx="4830762" cy="5922962"/>
            <a:chOff x="2699" y="255"/>
            <a:chExt cx="3043" cy="3731"/>
          </a:xfrm>
        </p:grpSpPr>
        <p:sp>
          <p:nvSpPr>
            <p:cNvPr id="70690" name="Rectangle 244"/>
            <p:cNvSpPr/>
            <p:nvPr/>
          </p:nvSpPr>
          <p:spPr>
            <a:xfrm>
              <a:off x="4057" y="693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91" name="Oval 245"/>
            <p:cNvSpPr/>
            <p:nvPr/>
          </p:nvSpPr>
          <p:spPr>
            <a:xfrm>
              <a:off x="4256" y="597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92" name="Line 246"/>
            <p:cNvSpPr/>
            <p:nvPr/>
          </p:nvSpPr>
          <p:spPr>
            <a:xfrm>
              <a:off x="4416" y="981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3" name="Rectangle 247"/>
            <p:cNvSpPr/>
            <p:nvPr/>
          </p:nvSpPr>
          <p:spPr>
            <a:xfrm>
              <a:off x="3258" y="693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94" name="Oval 248"/>
            <p:cNvSpPr/>
            <p:nvPr/>
          </p:nvSpPr>
          <p:spPr>
            <a:xfrm>
              <a:off x="3458" y="597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95" name="Line 249"/>
            <p:cNvSpPr/>
            <p:nvPr/>
          </p:nvSpPr>
          <p:spPr>
            <a:xfrm>
              <a:off x="3618" y="981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6" name="Rectangle 250"/>
            <p:cNvSpPr/>
            <p:nvPr/>
          </p:nvSpPr>
          <p:spPr>
            <a:xfrm>
              <a:off x="3099" y="1509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97" name="Oval 251"/>
            <p:cNvSpPr/>
            <p:nvPr/>
          </p:nvSpPr>
          <p:spPr>
            <a:xfrm>
              <a:off x="3298" y="1413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98" name="Line 252"/>
            <p:cNvSpPr/>
            <p:nvPr/>
          </p:nvSpPr>
          <p:spPr>
            <a:xfrm>
              <a:off x="3458" y="1797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9" name="Rectangle 253"/>
            <p:cNvSpPr/>
            <p:nvPr/>
          </p:nvSpPr>
          <p:spPr>
            <a:xfrm>
              <a:off x="4177" y="1509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00" name="Oval 254"/>
            <p:cNvSpPr/>
            <p:nvPr/>
          </p:nvSpPr>
          <p:spPr>
            <a:xfrm>
              <a:off x="4376" y="1413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01" name="Line 255"/>
            <p:cNvSpPr/>
            <p:nvPr/>
          </p:nvSpPr>
          <p:spPr>
            <a:xfrm>
              <a:off x="4256" y="1797"/>
              <a:ext cx="1" cy="1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2" name="Line 256"/>
            <p:cNvSpPr/>
            <p:nvPr/>
          </p:nvSpPr>
          <p:spPr>
            <a:xfrm flipV="1">
              <a:off x="4416" y="1077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3" name="Line 257"/>
            <p:cNvSpPr/>
            <p:nvPr/>
          </p:nvSpPr>
          <p:spPr>
            <a:xfrm>
              <a:off x="3777" y="501"/>
              <a:ext cx="24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4" name="Line 258"/>
            <p:cNvSpPr/>
            <p:nvPr/>
          </p:nvSpPr>
          <p:spPr>
            <a:xfrm flipH="1">
              <a:off x="3697" y="501"/>
              <a:ext cx="28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5" name="Line 259"/>
            <p:cNvSpPr/>
            <p:nvPr/>
          </p:nvSpPr>
          <p:spPr>
            <a:xfrm>
              <a:off x="3618" y="1125"/>
              <a:ext cx="7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6" name="Line 260"/>
            <p:cNvSpPr/>
            <p:nvPr/>
          </p:nvSpPr>
          <p:spPr>
            <a:xfrm>
              <a:off x="4057" y="1125"/>
              <a:ext cx="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7" name="Line 261"/>
            <p:cNvSpPr/>
            <p:nvPr/>
          </p:nvSpPr>
          <p:spPr>
            <a:xfrm flipH="1">
              <a:off x="4017" y="1125"/>
              <a:ext cx="12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26" name="Rectangle 262"/>
            <p:cNvSpPr>
              <a:spLocks noChangeArrowheads="1"/>
            </p:cNvSpPr>
            <p:nvPr/>
          </p:nvSpPr>
          <p:spPr bwMode="auto">
            <a:xfrm>
              <a:off x="4336" y="2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27" name="Rectangle 263"/>
            <p:cNvSpPr>
              <a:spLocks noChangeArrowheads="1"/>
            </p:cNvSpPr>
            <p:nvPr/>
          </p:nvSpPr>
          <p:spPr bwMode="auto">
            <a:xfrm>
              <a:off x="3138" y="2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28" name="Rectangle 264"/>
            <p:cNvSpPr>
              <a:spLocks noChangeArrowheads="1"/>
            </p:cNvSpPr>
            <p:nvPr/>
          </p:nvSpPr>
          <p:spPr bwMode="auto">
            <a:xfrm>
              <a:off x="3378" y="6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29" name="Rectangle 265"/>
            <p:cNvSpPr>
              <a:spLocks noChangeArrowheads="1"/>
            </p:cNvSpPr>
            <p:nvPr/>
          </p:nvSpPr>
          <p:spPr bwMode="auto">
            <a:xfrm>
              <a:off x="4177" y="6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30" name="Rectangle 266"/>
            <p:cNvSpPr>
              <a:spLocks noChangeArrowheads="1"/>
            </p:cNvSpPr>
            <p:nvPr/>
          </p:nvSpPr>
          <p:spPr bwMode="auto">
            <a:xfrm>
              <a:off x="3218" y="14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31" name="Rectangle 267"/>
            <p:cNvSpPr>
              <a:spLocks noChangeArrowheads="1"/>
            </p:cNvSpPr>
            <p:nvPr/>
          </p:nvSpPr>
          <p:spPr bwMode="auto">
            <a:xfrm>
              <a:off x="4296" y="14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714" name="Line 268"/>
            <p:cNvSpPr/>
            <p:nvPr/>
          </p:nvSpPr>
          <p:spPr>
            <a:xfrm>
              <a:off x="4376" y="309"/>
              <a:ext cx="200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70715" name="Rectangle 269"/>
            <p:cNvSpPr/>
            <p:nvPr/>
          </p:nvSpPr>
          <p:spPr>
            <a:xfrm>
              <a:off x="4935" y="2901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16" name="Oval 270"/>
            <p:cNvSpPr/>
            <p:nvPr/>
          </p:nvSpPr>
          <p:spPr>
            <a:xfrm>
              <a:off x="5135" y="2805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7135" name="Rectangle 271"/>
            <p:cNvSpPr>
              <a:spLocks noChangeArrowheads="1"/>
            </p:cNvSpPr>
            <p:nvPr/>
          </p:nvSpPr>
          <p:spPr bwMode="auto">
            <a:xfrm>
              <a:off x="5055" y="28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718" name="Oval 272"/>
            <p:cNvSpPr/>
            <p:nvPr/>
          </p:nvSpPr>
          <p:spPr>
            <a:xfrm>
              <a:off x="5135" y="3381"/>
              <a:ext cx="80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19" name="Oval 273"/>
            <p:cNvSpPr/>
            <p:nvPr/>
          </p:nvSpPr>
          <p:spPr>
            <a:xfrm>
              <a:off x="4216" y="1893"/>
              <a:ext cx="80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7138" name="Rectangle 274"/>
            <p:cNvSpPr>
              <a:spLocks noChangeArrowheads="1"/>
            </p:cNvSpPr>
            <p:nvPr/>
          </p:nvSpPr>
          <p:spPr bwMode="auto">
            <a:xfrm>
              <a:off x="2939" y="645"/>
              <a:ext cx="5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39" name="Rectangle 275"/>
            <p:cNvSpPr>
              <a:spLocks noChangeArrowheads="1"/>
            </p:cNvSpPr>
            <p:nvPr/>
          </p:nvSpPr>
          <p:spPr bwMode="auto">
            <a:xfrm>
              <a:off x="4536" y="63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40" name="Rectangle 276"/>
            <p:cNvSpPr>
              <a:spLocks noChangeArrowheads="1"/>
            </p:cNvSpPr>
            <p:nvPr/>
          </p:nvSpPr>
          <p:spPr bwMode="auto">
            <a:xfrm>
              <a:off x="2779" y="140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41" name="Rectangle 277"/>
            <p:cNvSpPr>
              <a:spLocks noChangeArrowheads="1"/>
            </p:cNvSpPr>
            <p:nvPr/>
          </p:nvSpPr>
          <p:spPr bwMode="auto">
            <a:xfrm>
              <a:off x="3897" y="140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42" name="Rectangle 278"/>
            <p:cNvSpPr>
              <a:spLocks noChangeArrowheads="1"/>
            </p:cNvSpPr>
            <p:nvPr/>
          </p:nvSpPr>
          <p:spPr bwMode="auto">
            <a:xfrm>
              <a:off x="5414" y="284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43" name="Rectangle 279"/>
            <p:cNvSpPr>
              <a:spLocks noChangeArrowheads="1"/>
            </p:cNvSpPr>
            <p:nvPr/>
          </p:nvSpPr>
          <p:spPr bwMode="auto">
            <a:xfrm>
              <a:off x="5175" y="241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726" name="Line 280"/>
            <p:cNvSpPr/>
            <p:nvPr/>
          </p:nvSpPr>
          <p:spPr>
            <a:xfrm>
              <a:off x="5255" y="2469"/>
              <a:ext cx="15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27" name="Line 281"/>
            <p:cNvSpPr/>
            <p:nvPr/>
          </p:nvSpPr>
          <p:spPr>
            <a:xfrm>
              <a:off x="4376" y="357"/>
              <a:ext cx="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28" name="Line 282"/>
            <p:cNvSpPr/>
            <p:nvPr/>
          </p:nvSpPr>
          <p:spPr>
            <a:xfrm>
              <a:off x="3458" y="1941"/>
              <a:ext cx="17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29" name="Line 283"/>
            <p:cNvSpPr/>
            <p:nvPr/>
          </p:nvSpPr>
          <p:spPr>
            <a:xfrm flipV="1">
              <a:off x="5175" y="194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0" name="Line 284"/>
            <p:cNvSpPr/>
            <p:nvPr/>
          </p:nvSpPr>
          <p:spPr>
            <a:xfrm>
              <a:off x="5175" y="3189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1" name="Line 285"/>
            <p:cNvSpPr/>
            <p:nvPr/>
          </p:nvSpPr>
          <p:spPr>
            <a:xfrm flipV="1">
              <a:off x="3338" y="981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2" name="Line 286"/>
            <p:cNvSpPr/>
            <p:nvPr/>
          </p:nvSpPr>
          <p:spPr>
            <a:xfrm>
              <a:off x="4177" y="981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3" name="Line 287"/>
            <p:cNvSpPr/>
            <p:nvPr/>
          </p:nvSpPr>
          <p:spPr>
            <a:xfrm flipV="1">
              <a:off x="4296" y="357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4" name="Line 288"/>
            <p:cNvSpPr/>
            <p:nvPr/>
          </p:nvSpPr>
          <p:spPr>
            <a:xfrm flipH="1">
              <a:off x="3977" y="501"/>
              <a:ext cx="31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5" name="Line 289"/>
            <p:cNvSpPr/>
            <p:nvPr/>
          </p:nvSpPr>
          <p:spPr>
            <a:xfrm flipV="1">
              <a:off x="3498" y="357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6" name="Line 290"/>
            <p:cNvSpPr/>
            <p:nvPr/>
          </p:nvSpPr>
          <p:spPr>
            <a:xfrm flipH="1">
              <a:off x="3498" y="501"/>
              <a:ext cx="2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37" name="Oval 291"/>
            <p:cNvSpPr/>
            <p:nvPr/>
          </p:nvSpPr>
          <p:spPr>
            <a:xfrm>
              <a:off x="3458" y="453"/>
              <a:ext cx="80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38" name="Oval 292"/>
            <p:cNvSpPr/>
            <p:nvPr/>
          </p:nvSpPr>
          <p:spPr>
            <a:xfrm>
              <a:off x="4256" y="453"/>
              <a:ext cx="80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39" name="Oval 293"/>
            <p:cNvSpPr/>
            <p:nvPr/>
          </p:nvSpPr>
          <p:spPr>
            <a:xfrm>
              <a:off x="3578" y="1077"/>
              <a:ext cx="80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40" name="Oval 294"/>
            <p:cNvSpPr/>
            <p:nvPr/>
          </p:nvSpPr>
          <p:spPr>
            <a:xfrm>
              <a:off x="4137" y="1077"/>
              <a:ext cx="79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41" name="Line 295"/>
            <p:cNvSpPr/>
            <p:nvPr/>
          </p:nvSpPr>
          <p:spPr>
            <a:xfrm>
              <a:off x="3301" y="1781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60" name="Rectangle 296"/>
            <p:cNvSpPr>
              <a:spLocks noChangeArrowheads="1"/>
            </p:cNvSpPr>
            <p:nvPr/>
          </p:nvSpPr>
          <p:spPr bwMode="auto">
            <a:xfrm>
              <a:off x="3142" y="351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61" name="Rectangle 297"/>
            <p:cNvSpPr>
              <a:spLocks noChangeArrowheads="1"/>
            </p:cNvSpPr>
            <p:nvPr/>
          </p:nvSpPr>
          <p:spPr bwMode="auto">
            <a:xfrm>
              <a:off x="4379" y="351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62" name="Rectangle 298"/>
            <p:cNvSpPr>
              <a:spLocks noChangeArrowheads="1"/>
            </p:cNvSpPr>
            <p:nvPr/>
          </p:nvSpPr>
          <p:spPr bwMode="auto">
            <a:xfrm>
              <a:off x="4978" y="3621"/>
              <a:ext cx="4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745" name="Rectangle 299"/>
            <p:cNvSpPr/>
            <p:nvPr/>
          </p:nvSpPr>
          <p:spPr>
            <a:xfrm>
              <a:off x="4220" y="2325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46" name="Oval 300"/>
            <p:cNvSpPr/>
            <p:nvPr/>
          </p:nvSpPr>
          <p:spPr>
            <a:xfrm>
              <a:off x="4419" y="2229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47" name="Line 301"/>
            <p:cNvSpPr/>
            <p:nvPr/>
          </p:nvSpPr>
          <p:spPr>
            <a:xfrm>
              <a:off x="4499" y="2613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48" name="Rectangle 302"/>
            <p:cNvSpPr/>
            <p:nvPr/>
          </p:nvSpPr>
          <p:spPr>
            <a:xfrm>
              <a:off x="3062" y="2325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49" name="Oval 303"/>
            <p:cNvSpPr/>
            <p:nvPr/>
          </p:nvSpPr>
          <p:spPr>
            <a:xfrm>
              <a:off x="3262" y="2229"/>
              <a:ext cx="79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50" name="Rectangle 304"/>
            <p:cNvSpPr/>
            <p:nvPr/>
          </p:nvSpPr>
          <p:spPr>
            <a:xfrm>
              <a:off x="3022" y="2949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51" name="Oval 305"/>
            <p:cNvSpPr/>
            <p:nvPr/>
          </p:nvSpPr>
          <p:spPr>
            <a:xfrm>
              <a:off x="3222" y="2853"/>
              <a:ext cx="79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52" name="Line 306"/>
            <p:cNvSpPr/>
            <p:nvPr/>
          </p:nvSpPr>
          <p:spPr>
            <a:xfrm>
              <a:off x="3381" y="3237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53" name="Rectangle 307"/>
            <p:cNvSpPr/>
            <p:nvPr/>
          </p:nvSpPr>
          <p:spPr>
            <a:xfrm>
              <a:off x="4260" y="2949"/>
              <a:ext cx="479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54" name="Oval 308"/>
            <p:cNvSpPr/>
            <p:nvPr/>
          </p:nvSpPr>
          <p:spPr>
            <a:xfrm>
              <a:off x="4459" y="2853"/>
              <a:ext cx="80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755" name="Line 309"/>
            <p:cNvSpPr/>
            <p:nvPr/>
          </p:nvSpPr>
          <p:spPr>
            <a:xfrm>
              <a:off x="4339" y="3237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4" name="Rectangle 310"/>
            <p:cNvSpPr>
              <a:spLocks noChangeArrowheads="1"/>
            </p:cNvSpPr>
            <p:nvPr/>
          </p:nvSpPr>
          <p:spPr bwMode="auto">
            <a:xfrm>
              <a:off x="3182" y="22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75" name="Rectangle 311"/>
            <p:cNvSpPr>
              <a:spLocks noChangeArrowheads="1"/>
            </p:cNvSpPr>
            <p:nvPr/>
          </p:nvSpPr>
          <p:spPr bwMode="auto">
            <a:xfrm>
              <a:off x="4339" y="22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76" name="Rectangle 312"/>
            <p:cNvSpPr>
              <a:spLocks noChangeArrowheads="1"/>
            </p:cNvSpPr>
            <p:nvPr/>
          </p:nvSpPr>
          <p:spPr bwMode="auto">
            <a:xfrm>
              <a:off x="3142" y="289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77" name="Rectangle 313"/>
            <p:cNvSpPr>
              <a:spLocks noChangeArrowheads="1"/>
            </p:cNvSpPr>
            <p:nvPr/>
          </p:nvSpPr>
          <p:spPr bwMode="auto">
            <a:xfrm>
              <a:off x="4379" y="289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760" name="Line 314"/>
            <p:cNvSpPr/>
            <p:nvPr/>
          </p:nvSpPr>
          <p:spPr>
            <a:xfrm>
              <a:off x="3301" y="1893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1" name="Line 315"/>
            <p:cNvSpPr/>
            <p:nvPr/>
          </p:nvSpPr>
          <p:spPr>
            <a:xfrm flipV="1">
              <a:off x="3301" y="2085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2" name="Line 316"/>
            <p:cNvSpPr/>
            <p:nvPr/>
          </p:nvSpPr>
          <p:spPr>
            <a:xfrm>
              <a:off x="3301" y="2133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3" name="Line 317"/>
            <p:cNvSpPr/>
            <p:nvPr/>
          </p:nvSpPr>
          <p:spPr>
            <a:xfrm flipH="1">
              <a:off x="3980" y="2133"/>
              <a:ext cx="47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4" name="Line 318"/>
            <p:cNvSpPr/>
            <p:nvPr/>
          </p:nvSpPr>
          <p:spPr>
            <a:xfrm>
              <a:off x="3781" y="2133"/>
              <a:ext cx="319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5" name="Line 319"/>
            <p:cNvSpPr/>
            <p:nvPr/>
          </p:nvSpPr>
          <p:spPr>
            <a:xfrm flipH="1">
              <a:off x="3781" y="2133"/>
              <a:ext cx="199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6" name="Line 320"/>
            <p:cNvSpPr/>
            <p:nvPr/>
          </p:nvSpPr>
          <p:spPr>
            <a:xfrm>
              <a:off x="4339" y="3285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7" name="Line 321"/>
            <p:cNvSpPr/>
            <p:nvPr/>
          </p:nvSpPr>
          <p:spPr>
            <a:xfrm>
              <a:off x="4499" y="2709"/>
              <a:ext cx="1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8" name="Line 322"/>
            <p:cNvSpPr/>
            <p:nvPr/>
          </p:nvSpPr>
          <p:spPr>
            <a:xfrm>
              <a:off x="3381" y="3477"/>
              <a:ext cx="18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69" name="Oval 323"/>
            <p:cNvSpPr/>
            <p:nvPr/>
          </p:nvSpPr>
          <p:spPr>
            <a:xfrm>
              <a:off x="4300" y="3429"/>
              <a:ext cx="79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7188" name="Rectangle 324"/>
            <p:cNvSpPr>
              <a:spLocks noChangeArrowheads="1"/>
            </p:cNvSpPr>
            <p:nvPr/>
          </p:nvSpPr>
          <p:spPr bwMode="auto">
            <a:xfrm>
              <a:off x="2785" y="2216"/>
              <a:ext cx="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89" name="Rectangle 325"/>
            <p:cNvSpPr>
              <a:spLocks noChangeArrowheads="1"/>
            </p:cNvSpPr>
            <p:nvPr/>
          </p:nvSpPr>
          <p:spPr bwMode="auto">
            <a:xfrm>
              <a:off x="3940" y="2175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90" name="Rectangle 326"/>
            <p:cNvSpPr>
              <a:spLocks noChangeArrowheads="1"/>
            </p:cNvSpPr>
            <p:nvPr/>
          </p:nvSpPr>
          <p:spPr bwMode="auto">
            <a:xfrm>
              <a:off x="2744" y="285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91" name="Rectangle 327"/>
            <p:cNvSpPr>
              <a:spLocks noChangeArrowheads="1"/>
            </p:cNvSpPr>
            <p:nvPr/>
          </p:nvSpPr>
          <p:spPr bwMode="auto">
            <a:xfrm>
              <a:off x="3940" y="284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92" name="Rectangle 328"/>
            <p:cNvSpPr>
              <a:spLocks noChangeArrowheads="1"/>
            </p:cNvSpPr>
            <p:nvPr/>
          </p:nvSpPr>
          <p:spPr bwMode="auto">
            <a:xfrm>
              <a:off x="2967" y="193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193" name="Rectangle 329"/>
            <p:cNvSpPr>
              <a:spLocks noChangeArrowheads="1"/>
            </p:cNvSpPr>
            <p:nvPr/>
          </p:nvSpPr>
          <p:spPr bwMode="auto">
            <a:xfrm>
              <a:off x="4499" y="1989"/>
              <a:ext cx="4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776" name="Line 330"/>
            <p:cNvSpPr/>
            <p:nvPr/>
          </p:nvSpPr>
          <p:spPr>
            <a:xfrm>
              <a:off x="3222" y="3237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77" name="Line 331"/>
            <p:cNvSpPr/>
            <p:nvPr/>
          </p:nvSpPr>
          <p:spPr>
            <a:xfrm>
              <a:off x="4499" y="3237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78" name="Line 332"/>
            <p:cNvSpPr/>
            <p:nvPr/>
          </p:nvSpPr>
          <p:spPr>
            <a:xfrm>
              <a:off x="5218" y="3861"/>
              <a:ext cx="16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79" name="Line 333"/>
            <p:cNvSpPr/>
            <p:nvPr/>
          </p:nvSpPr>
          <p:spPr>
            <a:xfrm flipV="1">
              <a:off x="5378" y="3669"/>
              <a:ext cx="0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0" name="Line 334"/>
            <p:cNvSpPr/>
            <p:nvPr/>
          </p:nvSpPr>
          <p:spPr>
            <a:xfrm>
              <a:off x="5378" y="3669"/>
              <a:ext cx="15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1" name="Line 335"/>
            <p:cNvSpPr/>
            <p:nvPr/>
          </p:nvSpPr>
          <p:spPr>
            <a:xfrm>
              <a:off x="5537" y="3669"/>
              <a:ext cx="0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2" name="Line 336"/>
            <p:cNvSpPr/>
            <p:nvPr/>
          </p:nvSpPr>
          <p:spPr>
            <a:xfrm>
              <a:off x="5537" y="3861"/>
              <a:ext cx="12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3" name="Line 337"/>
            <p:cNvSpPr/>
            <p:nvPr/>
          </p:nvSpPr>
          <p:spPr>
            <a:xfrm flipV="1">
              <a:off x="4459" y="1826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4" name="Line 338"/>
            <p:cNvSpPr/>
            <p:nvPr/>
          </p:nvSpPr>
          <p:spPr>
            <a:xfrm>
              <a:off x="4339" y="2613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5" name="Line 339"/>
            <p:cNvSpPr/>
            <p:nvPr/>
          </p:nvSpPr>
          <p:spPr>
            <a:xfrm flipH="1">
              <a:off x="4100" y="2757"/>
              <a:ext cx="23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6" name="Line 340"/>
            <p:cNvSpPr/>
            <p:nvPr/>
          </p:nvSpPr>
          <p:spPr>
            <a:xfrm>
              <a:off x="3421" y="2613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7" name="Line 341"/>
            <p:cNvSpPr/>
            <p:nvPr/>
          </p:nvSpPr>
          <p:spPr>
            <a:xfrm>
              <a:off x="3421" y="2757"/>
              <a:ext cx="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8" name="Line 342"/>
            <p:cNvSpPr/>
            <p:nvPr/>
          </p:nvSpPr>
          <p:spPr>
            <a:xfrm flipV="1">
              <a:off x="3262" y="2613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89" name="Line 343"/>
            <p:cNvSpPr/>
            <p:nvPr/>
          </p:nvSpPr>
          <p:spPr>
            <a:xfrm>
              <a:off x="4539" y="2037"/>
              <a:ext cx="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0" name="Line 344"/>
            <p:cNvSpPr/>
            <p:nvPr/>
          </p:nvSpPr>
          <p:spPr>
            <a:xfrm flipH="1" flipV="1">
              <a:off x="2699" y="1132"/>
              <a:ext cx="9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1" name="Line 345"/>
            <p:cNvSpPr/>
            <p:nvPr/>
          </p:nvSpPr>
          <p:spPr>
            <a:xfrm>
              <a:off x="2699" y="3333"/>
              <a:ext cx="39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2" name="Line 346"/>
            <p:cNvSpPr/>
            <p:nvPr/>
          </p:nvSpPr>
          <p:spPr>
            <a:xfrm>
              <a:off x="2699" y="1125"/>
              <a:ext cx="0" cy="22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3" name="Line 347"/>
            <p:cNvSpPr/>
            <p:nvPr/>
          </p:nvSpPr>
          <p:spPr>
            <a:xfrm>
              <a:off x="4199" y="1120"/>
              <a:ext cx="71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4" name="Line 348"/>
            <p:cNvSpPr/>
            <p:nvPr/>
          </p:nvSpPr>
          <p:spPr>
            <a:xfrm>
              <a:off x="4678" y="3328"/>
              <a:ext cx="23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5" name="Line 349"/>
            <p:cNvSpPr/>
            <p:nvPr/>
          </p:nvSpPr>
          <p:spPr>
            <a:xfrm>
              <a:off x="4917" y="1120"/>
              <a:ext cx="0" cy="22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6" name="Line 350"/>
            <p:cNvSpPr/>
            <p:nvPr/>
          </p:nvSpPr>
          <p:spPr>
            <a:xfrm flipV="1">
              <a:off x="3103" y="3232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97" name="Line 351"/>
            <p:cNvSpPr/>
            <p:nvPr/>
          </p:nvSpPr>
          <p:spPr>
            <a:xfrm flipV="1">
              <a:off x="4667" y="3235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221" name="Rectangle 357"/>
          <p:cNvSpPr>
            <a:spLocks noChangeArrowheads="1"/>
          </p:cNvSpPr>
          <p:nvPr/>
        </p:nvSpPr>
        <p:spPr bwMode="auto">
          <a:xfrm>
            <a:off x="261938" y="16716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0  0  0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2" name="Rectangle 358"/>
          <p:cNvSpPr>
            <a:spLocks noChangeArrowheads="1"/>
          </p:cNvSpPr>
          <p:nvPr/>
        </p:nvSpPr>
        <p:spPr bwMode="auto">
          <a:xfrm>
            <a:off x="261938" y="2157413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3" name="Rectangle 359"/>
          <p:cNvSpPr>
            <a:spLocks noChangeArrowheads="1"/>
          </p:cNvSpPr>
          <p:nvPr/>
        </p:nvSpPr>
        <p:spPr bwMode="auto">
          <a:xfrm>
            <a:off x="261938" y="26622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4" name="Rectangle 360"/>
          <p:cNvSpPr>
            <a:spLocks noChangeArrowheads="1"/>
          </p:cNvSpPr>
          <p:nvPr/>
        </p:nvSpPr>
        <p:spPr bwMode="auto">
          <a:xfrm>
            <a:off x="261938" y="31194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0  1  1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5" name="Rectangle 361"/>
          <p:cNvSpPr>
            <a:spLocks noChangeArrowheads="1"/>
          </p:cNvSpPr>
          <p:nvPr/>
        </p:nvSpPr>
        <p:spPr bwMode="auto">
          <a:xfrm>
            <a:off x="261938" y="35766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1  0  0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6" name="Rectangle 362"/>
          <p:cNvSpPr>
            <a:spLocks noChangeArrowheads="1"/>
          </p:cNvSpPr>
          <p:nvPr/>
        </p:nvSpPr>
        <p:spPr bwMode="auto">
          <a:xfrm>
            <a:off x="261938" y="40338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7" name="Rectangle 363"/>
          <p:cNvSpPr>
            <a:spLocks noChangeArrowheads="1"/>
          </p:cNvSpPr>
          <p:nvPr/>
        </p:nvSpPr>
        <p:spPr bwMode="auto">
          <a:xfrm>
            <a:off x="261938" y="44910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8" name="Rectangle 364"/>
          <p:cNvSpPr>
            <a:spLocks noChangeArrowheads="1"/>
          </p:cNvSpPr>
          <p:nvPr/>
        </p:nvSpPr>
        <p:spPr bwMode="auto">
          <a:xfrm>
            <a:off x="261938" y="4948238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29" name="Rectangle 365"/>
          <p:cNvSpPr>
            <a:spLocks noChangeArrowheads="1"/>
          </p:cNvSpPr>
          <p:nvPr/>
        </p:nvSpPr>
        <p:spPr bwMode="auto">
          <a:xfrm>
            <a:off x="3143250" y="16287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0" name="Rectangle 366"/>
          <p:cNvSpPr>
            <a:spLocks noChangeArrowheads="1"/>
          </p:cNvSpPr>
          <p:nvPr/>
        </p:nvSpPr>
        <p:spPr bwMode="auto">
          <a:xfrm>
            <a:off x="3143250" y="2171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1" name="Rectangle 367"/>
          <p:cNvSpPr>
            <a:spLocks noChangeArrowheads="1"/>
          </p:cNvSpPr>
          <p:nvPr/>
        </p:nvSpPr>
        <p:spPr bwMode="auto">
          <a:xfrm>
            <a:off x="3143250" y="26701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2" name="Rectangle 368"/>
          <p:cNvSpPr>
            <a:spLocks noChangeArrowheads="1"/>
          </p:cNvSpPr>
          <p:nvPr/>
        </p:nvSpPr>
        <p:spPr bwMode="auto">
          <a:xfrm>
            <a:off x="3143250" y="312261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翻转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3" name="Rectangle 369"/>
          <p:cNvSpPr>
            <a:spLocks noChangeArrowheads="1"/>
          </p:cNvSpPr>
          <p:nvPr/>
        </p:nvSpPr>
        <p:spPr bwMode="auto">
          <a:xfrm>
            <a:off x="3143250" y="36210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4" name="Rectangle 370"/>
          <p:cNvSpPr>
            <a:spLocks noChangeArrowheads="1"/>
          </p:cNvSpPr>
          <p:nvPr/>
        </p:nvSpPr>
        <p:spPr bwMode="auto">
          <a:xfrm>
            <a:off x="3143250" y="407193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5" name="Rectangle 371"/>
          <p:cNvSpPr>
            <a:spLocks noChangeArrowheads="1"/>
          </p:cNvSpPr>
          <p:nvPr/>
        </p:nvSpPr>
        <p:spPr bwMode="auto">
          <a:xfrm>
            <a:off x="3143250" y="452278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6" name="Rectangle 372"/>
          <p:cNvSpPr>
            <a:spLocks noChangeArrowheads="1"/>
          </p:cNvSpPr>
          <p:nvPr/>
        </p:nvSpPr>
        <p:spPr bwMode="auto">
          <a:xfrm>
            <a:off x="3143250" y="5005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翻转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7" name="Rectangle 373"/>
          <p:cNvSpPr>
            <a:spLocks noChangeArrowheads="1"/>
          </p:cNvSpPr>
          <p:nvPr/>
        </p:nvSpPr>
        <p:spPr bwMode="auto">
          <a:xfrm>
            <a:off x="2249488" y="16541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8" name="Rectangle 374"/>
          <p:cNvSpPr>
            <a:spLocks noChangeArrowheads="1"/>
          </p:cNvSpPr>
          <p:nvPr/>
        </p:nvSpPr>
        <p:spPr bwMode="auto">
          <a:xfrm>
            <a:off x="2249488" y="21621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39" name="Rectangle 375"/>
          <p:cNvSpPr>
            <a:spLocks noChangeArrowheads="1"/>
          </p:cNvSpPr>
          <p:nvPr/>
        </p:nvSpPr>
        <p:spPr bwMode="auto">
          <a:xfrm>
            <a:off x="2249488" y="26606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40" name="Rectangle 376"/>
          <p:cNvSpPr>
            <a:spLocks noChangeArrowheads="1"/>
          </p:cNvSpPr>
          <p:nvPr/>
        </p:nvSpPr>
        <p:spPr bwMode="auto">
          <a:xfrm>
            <a:off x="2249488" y="31130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41" name="Rectangle 377"/>
          <p:cNvSpPr>
            <a:spLocks noChangeArrowheads="1"/>
          </p:cNvSpPr>
          <p:nvPr/>
        </p:nvSpPr>
        <p:spPr bwMode="auto">
          <a:xfrm>
            <a:off x="2249488" y="35829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42" name="Rectangle 378"/>
          <p:cNvSpPr>
            <a:spLocks noChangeArrowheads="1"/>
          </p:cNvSpPr>
          <p:nvPr/>
        </p:nvSpPr>
        <p:spPr bwMode="auto">
          <a:xfrm>
            <a:off x="2249488" y="40338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43" name="Rectangle 379"/>
          <p:cNvSpPr>
            <a:spLocks noChangeArrowheads="1"/>
          </p:cNvSpPr>
          <p:nvPr/>
        </p:nvSpPr>
        <p:spPr bwMode="auto">
          <a:xfrm>
            <a:off x="2249488" y="44846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244" name="Rectangle 380"/>
          <p:cNvSpPr>
            <a:spLocks noChangeArrowheads="1"/>
          </p:cNvSpPr>
          <p:nvPr/>
        </p:nvSpPr>
        <p:spPr bwMode="auto">
          <a:xfrm>
            <a:off x="2249488" y="49672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7245" name="Group 381"/>
          <p:cNvGrpSpPr/>
          <p:nvPr/>
        </p:nvGrpSpPr>
        <p:grpSpPr>
          <a:xfrm>
            <a:off x="261938" y="1052513"/>
            <a:ext cx="3816350" cy="4464050"/>
            <a:chOff x="68" y="663"/>
            <a:chExt cx="2404" cy="2812"/>
          </a:xfrm>
        </p:grpSpPr>
        <p:sp>
          <p:nvSpPr>
            <p:cNvPr id="70686" name="Line 382"/>
            <p:cNvSpPr/>
            <p:nvPr/>
          </p:nvSpPr>
          <p:spPr>
            <a:xfrm>
              <a:off x="1202" y="787"/>
              <a:ext cx="0" cy="26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7" name="Line 383"/>
            <p:cNvSpPr/>
            <p:nvPr/>
          </p:nvSpPr>
          <p:spPr>
            <a:xfrm>
              <a:off x="1837" y="787"/>
              <a:ext cx="0" cy="26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48" name="Rectangle 384"/>
            <p:cNvSpPr>
              <a:spLocks noChangeArrowheads="1"/>
            </p:cNvSpPr>
            <p:nvPr/>
          </p:nvSpPr>
          <p:spPr bwMode="auto">
            <a:xfrm>
              <a:off x="68" y="663"/>
              <a:ext cx="2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注释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9" name="Line 385"/>
            <p:cNvSpPr/>
            <p:nvPr/>
          </p:nvSpPr>
          <p:spPr>
            <a:xfrm>
              <a:off x="68" y="1026"/>
              <a:ext cx="24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7221" grpId="0" build="p"/>
      <p:bldP spid="37222" grpId="0" build="p"/>
      <p:bldP spid="37223" grpId="0" build="p"/>
      <p:bldP spid="37224" grpId="0" build="p"/>
      <p:bldP spid="37225" grpId="0" build="p"/>
      <p:bldP spid="37226" grpId="0" build="p"/>
      <p:bldP spid="37227" grpId="0" build="p"/>
      <p:bldP spid="37228" grpId="0" build="p"/>
      <p:bldP spid="37229" grpId="0"/>
      <p:bldP spid="37230" grpId="0"/>
      <p:bldP spid="37231" grpId="0"/>
      <p:bldP spid="37232" grpId="0"/>
      <p:bldP spid="37233" grpId="0"/>
      <p:bldP spid="37234" grpId="0"/>
      <p:bldP spid="37235" grpId="0"/>
      <p:bldP spid="37236" grpId="0"/>
      <p:bldP spid="37237" grpId="0"/>
      <p:bldP spid="37238" grpId="0"/>
      <p:bldP spid="37239" grpId="0"/>
      <p:bldP spid="37240" grpId="0"/>
      <p:bldP spid="37241" grpId="0"/>
      <p:bldP spid="37242" grpId="0"/>
      <p:bldP spid="37243" grpId="0"/>
      <p:bldP spid="372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93675" y="214313"/>
            <a:ext cx="25066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7891" name="Group 3"/>
          <p:cNvGrpSpPr/>
          <p:nvPr/>
        </p:nvGrpSpPr>
        <p:grpSpPr>
          <a:xfrm>
            <a:off x="3373438" y="3276600"/>
            <a:ext cx="2413000" cy="2705100"/>
            <a:chOff x="384" y="2352"/>
            <a:chExt cx="1520" cy="1704"/>
          </a:xfrm>
        </p:grpSpPr>
        <p:sp>
          <p:nvSpPr>
            <p:cNvPr id="72717" name="Line 4"/>
            <p:cNvSpPr/>
            <p:nvPr/>
          </p:nvSpPr>
          <p:spPr>
            <a:xfrm>
              <a:off x="384" y="2712"/>
              <a:ext cx="14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8" name="Line 5"/>
            <p:cNvSpPr/>
            <p:nvPr/>
          </p:nvSpPr>
          <p:spPr>
            <a:xfrm>
              <a:off x="1296" y="2424"/>
              <a:ext cx="0" cy="16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384" y="2352"/>
              <a:ext cx="1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   K   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449638" y="3810000"/>
            <a:ext cx="214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   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endParaRPr kumimoji="1" lang="en-US" altLang="zh-CN" sz="3200" b="0" i="0" u="none" strike="noStrike" kern="1200" cap="none" spc="0" normalizeH="0" baseline="30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449638" y="44196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449638" y="49530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7903" name="Group 15"/>
          <p:cNvGrpSpPr/>
          <p:nvPr/>
        </p:nvGrpSpPr>
        <p:grpSpPr>
          <a:xfrm>
            <a:off x="3449638" y="5516563"/>
            <a:ext cx="2146300" cy="579437"/>
            <a:chOff x="2173" y="3432"/>
            <a:chExt cx="1352" cy="365"/>
          </a:xfrm>
        </p:grpSpPr>
        <p:sp>
          <p:nvSpPr>
            <p:cNvPr id="72715" name="Line 11"/>
            <p:cNvSpPr/>
            <p:nvPr/>
          </p:nvSpPr>
          <p:spPr>
            <a:xfrm>
              <a:off x="3238" y="3502"/>
              <a:ext cx="1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173" y="3432"/>
              <a:ext cx="1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 1   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101975" y="1143000"/>
          <a:ext cx="2938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" r:id="rId1" imgW="862965" imgH="146050" progId="Equation.3">
                  <p:embed/>
                </p:oleObj>
              </mc:Choice>
              <mc:Fallback>
                <p:oleObj name="" r:id="rId1" imgW="862965" imgH="14605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1975" y="1143000"/>
                        <a:ext cx="2938463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93675" y="2362200"/>
            <a:ext cx="29384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、状态简化表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5" grpId="0" build="p"/>
      <p:bldP spid="37896" grpId="0" build="p"/>
      <p:bldP spid="37897" grpId="0" build="p"/>
      <p:bldP spid="379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71450" y="182563"/>
            <a:ext cx="2528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、逻辑符号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0659" name="Group 3"/>
          <p:cNvGrpSpPr/>
          <p:nvPr/>
        </p:nvGrpSpPr>
        <p:grpSpPr>
          <a:xfrm>
            <a:off x="2667000" y="1350963"/>
            <a:ext cx="3733800" cy="3906837"/>
            <a:chOff x="1680" y="275"/>
            <a:chExt cx="2352" cy="2461"/>
          </a:xfrm>
        </p:grpSpPr>
        <p:sp>
          <p:nvSpPr>
            <p:cNvPr id="74757" name="Rectangle 4"/>
            <p:cNvSpPr/>
            <p:nvPr/>
          </p:nvSpPr>
          <p:spPr>
            <a:xfrm>
              <a:off x="1680" y="1003"/>
              <a:ext cx="2352" cy="105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4758" name="Line 5"/>
            <p:cNvSpPr/>
            <p:nvPr/>
          </p:nvSpPr>
          <p:spPr>
            <a:xfrm>
              <a:off x="2064" y="2059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59" name="Line 6"/>
            <p:cNvSpPr/>
            <p:nvPr/>
          </p:nvSpPr>
          <p:spPr>
            <a:xfrm>
              <a:off x="2784" y="2203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0" name="Line 7"/>
            <p:cNvSpPr/>
            <p:nvPr/>
          </p:nvSpPr>
          <p:spPr>
            <a:xfrm>
              <a:off x="3504" y="2059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1" name="Line 8"/>
            <p:cNvSpPr/>
            <p:nvPr/>
          </p:nvSpPr>
          <p:spPr>
            <a:xfrm flipV="1">
              <a:off x="2208" y="667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2" name="Oval 9"/>
            <p:cNvSpPr/>
            <p:nvPr/>
          </p:nvSpPr>
          <p:spPr>
            <a:xfrm>
              <a:off x="3384" y="859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4763" name="Line 10"/>
            <p:cNvSpPr/>
            <p:nvPr/>
          </p:nvSpPr>
          <p:spPr>
            <a:xfrm flipV="1">
              <a:off x="3456" y="619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4" name="Line 11"/>
            <p:cNvSpPr/>
            <p:nvPr/>
          </p:nvSpPr>
          <p:spPr>
            <a:xfrm flipV="1">
              <a:off x="2592" y="1867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5" name="Line 12"/>
            <p:cNvSpPr/>
            <p:nvPr/>
          </p:nvSpPr>
          <p:spPr>
            <a:xfrm>
              <a:off x="2784" y="1867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6" name="Oval 13"/>
            <p:cNvSpPr/>
            <p:nvPr/>
          </p:nvSpPr>
          <p:spPr>
            <a:xfrm>
              <a:off x="2714" y="2059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0670" name="Rectangle 14"/>
            <p:cNvSpPr>
              <a:spLocks noChangeArrowheads="1"/>
            </p:cNvSpPr>
            <p:nvPr/>
          </p:nvSpPr>
          <p:spPr bwMode="auto">
            <a:xfrm>
              <a:off x="1920" y="23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3386" y="23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2544" y="237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097" y="27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3332" y="2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72" name="Line 19"/>
            <p:cNvSpPr/>
            <p:nvPr/>
          </p:nvSpPr>
          <p:spPr>
            <a:xfrm>
              <a:off x="3393" y="371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3" name="Line 20"/>
            <p:cNvSpPr/>
            <p:nvPr/>
          </p:nvSpPr>
          <p:spPr>
            <a:xfrm>
              <a:off x="2128" y="108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4" name="Line 21"/>
            <p:cNvSpPr/>
            <p:nvPr/>
          </p:nvSpPr>
          <p:spPr>
            <a:xfrm>
              <a:off x="2272" y="108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5" name="Line 22"/>
            <p:cNvSpPr/>
            <p:nvPr/>
          </p:nvSpPr>
          <p:spPr>
            <a:xfrm>
              <a:off x="3384" y="108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6" name="Line 23"/>
            <p:cNvSpPr/>
            <p:nvPr/>
          </p:nvSpPr>
          <p:spPr>
            <a:xfrm>
              <a:off x="3528" y="108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0530" name="Rectangle 2"/>
          <p:cNvSpPr/>
          <p:nvPr/>
        </p:nvSpPr>
        <p:spPr>
          <a:xfrm>
            <a:off x="1905000" y="228600"/>
            <a:ext cx="53340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71450" y="2011363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0532" name="Group 4"/>
          <p:cNvGrpSpPr/>
          <p:nvPr/>
        </p:nvGrpSpPr>
        <p:grpSpPr>
          <a:xfrm>
            <a:off x="5562600" y="2784475"/>
            <a:ext cx="2362200" cy="3284538"/>
            <a:chOff x="3504" y="1440"/>
            <a:chExt cx="1488" cy="2069"/>
          </a:xfrm>
        </p:grpSpPr>
        <p:sp>
          <p:nvSpPr>
            <p:cNvPr id="9255" name="Rectangle 5"/>
            <p:cNvSpPr/>
            <p:nvPr/>
          </p:nvSpPr>
          <p:spPr>
            <a:xfrm>
              <a:off x="3504" y="2064"/>
              <a:ext cx="1488" cy="7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56" name="Line 6"/>
            <p:cNvSpPr/>
            <p:nvPr/>
          </p:nvSpPr>
          <p:spPr>
            <a:xfrm>
              <a:off x="3840" y="2880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7" name="Line 7"/>
            <p:cNvSpPr/>
            <p:nvPr/>
          </p:nvSpPr>
          <p:spPr>
            <a:xfrm>
              <a:off x="4704" y="2880"/>
              <a:ext cx="1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8" name="Line 8"/>
            <p:cNvSpPr/>
            <p:nvPr/>
          </p:nvSpPr>
          <p:spPr>
            <a:xfrm flipV="1">
              <a:off x="4704" y="1728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9" name="Line 9"/>
            <p:cNvSpPr/>
            <p:nvPr/>
          </p:nvSpPr>
          <p:spPr>
            <a:xfrm flipV="1">
              <a:off x="3840" y="1824"/>
              <a:ext cx="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3696" y="314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>
              <a:off x="4608" y="31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62" name="Line 12"/>
            <p:cNvSpPr/>
            <p:nvPr/>
          </p:nvSpPr>
          <p:spPr>
            <a:xfrm>
              <a:off x="3744" y="316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3" name="Line 13"/>
            <p:cNvSpPr/>
            <p:nvPr/>
          </p:nvSpPr>
          <p:spPr>
            <a:xfrm>
              <a:off x="4608" y="3168"/>
              <a:ext cx="1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3696" y="14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4704" y="14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66" name="Line 16"/>
            <p:cNvSpPr/>
            <p:nvPr/>
          </p:nvSpPr>
          <p:spPr>
            <a:xfrm>
              <a:off x="4752" y="1512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7" name="Oval 17"/>
            <p:cNvSpPr/>
            <p:nvPr/>
          </p:nvSpPr>
          <p:spPr>
            <a:xfrm>
              <a:off x="3792" y="278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68" name="Oval 18"/>
            <p:cNvSpPr/>
            <p:nvPr/>
          </p:nvSpPr>
          <p:spPr>
            <a:xfrm>
              <a:off x="4656" y="278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69" name="Oval 19"/>
            <p:cNvSpPr/>
            <p:nvPr/>
          </p:nvSpPr>
          <p:spPr>
            <a:xfrm>
              <a:off x="4656" y="196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150548" name="Group 20"/>
          <p:cNvGrpSpPr/>
          <p:nvPr/>
        </p:nvGrpSpPr>
        <p:grpSpPr>
          <a:xfrm>
            <a:off x="1066800" y="2811463"/>
            <a:ext cx="3810000" cy="3284537"/>
            <a:chOff x="336" y="1560"/>
            <a:chExt cx="2400" cy="2069"/>
          </a:xfrm>
        </p:grpSpPr>
        <p:sp>
          <p:nvSpPr>
            <p:cNvPr id="9226" name="Rectangle 21"/>
            <p:cNvSpPr/>
            <p:nvPr/>
          </p:nvSpPr>
          <p:spPr>
            <a:xfrm>
              <a:off x="1680" y="2286"/>
              <a:ext cx="768" cy="38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27" name="Rectangle 22"/>
            <p:cNvSpPr/>
            <p:nvPr/>
          </p:nvSpPr>
          <p:spPr>
            <a:xfrm>
              <a:off x="384" y="2286"/>
              <a:ext cx="768" cy="38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28" name="Oval 23"/>
            <p:cNvSpPr/>
            <p:nvPr/>
          </p:nvSpPr>
          <p:spPr>
            <a:xfrm>
              <a:off x="720" y="2190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29" name="Oval 24"/>
            <p:cNvSpPr/>
            <p:nvPr/>
          </p:nvSpPr>
          <p:spPr>
            <a:xfrm>
              <a:off x="2016" y="2190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30" name="Line 25"/>
            <p:cNvSpPr/>
            <p:nvPr/>
          </p:nvSpPr>
          <p:spPr>
            <a:xfrm flipV="1">
              <a:off x="768" y="190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" name="Line 26"/>
            <p:cNvSpPr/>
            <p:nvPr/>
          </p:nvSpPr>
          <p:spPr>
            <a:xfrm flipV="1">
              <a:off x="2064" y="190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2" name="Line 27"/>
            <p:cNvSpPr/>
            <p:nvPr/>
          </p:nvSpPr>
          <p:spPr>
            <a:xfrm>
              <a:off x="768" y="2046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3" name="Line 28"/>
            <p:cNvSpPr/>
            <p:nvPr/>
          </p:nvSpPr>
          <p:spPr>
            <a:xfrm>
              <a:off x="1440" y="2046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4" name="Line 29"/>
            <p:cNvSpPr/>
            <p:nvPr/>
          </p:nvSpPr>
          <p:spPr>
            <a:xfrm flipH="1">
              <a:off x="1152" y="2046"/>
              <a:ext cx="288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5" name="Line 30"/>
            <p:cNvSpPr/>
            <p:nvPr/>
          </p:nvSpPr>
          <p:spPr>
            <a:xfrm>
              <a:off x="1248" y="2046"/>
              <a:ext cx="48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6" name="Line 31"/>
            <p:cNvSpPr/>
            <p:nvPr/>
          </p:nvSpPr>
          <p:spPr>
            <a:xfrm>
              <a:off x="576" y="2670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7" name="Line 32"/>
            <p:cNvSpPr/>
            <p:nvPr/>
          </p:nvSpPr>
          <p:spPr>
            <a:xfrm>
              <a:off x="960" y="2670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8" name="Line 33"/>
            <p:cNvSpPr/>
            <p:nvPr/>
          </p:nvSpPr>
          <p:spPr>
            <a:xfrm>
              <a:off x="1872" y="267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Line 34"/>
            <p:cNvSpPr/>
            <p:nvPr/>
          </p:nvSpPr>
          <p:spPr>
            <a:xfrm>
              <a:off x="2256" y="2670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Line 35"/>
            <p:cNvSpPr/>
            <p:nvPr/>
          </p:nvSpPr>
          <p:spPr>
            <a:xfrm flipH="1">
              <a:off x="960" y="286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Line 36"/>
            <p:cNvSpPr/>
            <p:nvPr/>
          </p:nvSpPr>
          <p:spPr>
            <a:xfrm>
              <a:off x="1872" y="271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2" name="Line 37"/>
            <p:cNvSpPr/>
            <p:nvPr/>
          </p:nvSpPr>
          <p:spPr>
            <a:xfrm>
              <a:off x="1872" y="286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3" name="Line 38"/>
            <p:cNvSpPr/>
            <p:nvPr/>
          </p:nvSpPr>
          <p:spPr>
            <a:xfrm flipH="1">
              <a:off x="1728" y="291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624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1920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0569" name="Rectangle 41"/>
            <p:cNvSpPr>
              <a:spLocks noChangeArrowheads="1"/>
            </p:cNvSpPr>
            <p:nvPr/>
          </p:nvSpPr>
          <p:spPr bwMode="auto">
            <a:xfrm>
              <a:off x="336" y="32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S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0570" name="Rectangle 42"/>
            <p:cNvSpPr>
              <a:spLocks noChangeArrowheads="1"/>
            </p:cNvSpPr>
            <p:nvPr/>
          </p:nvSpPr>
          <p:spPr bwMode="auto">
            <a:xfrm>
              <a:off x="2064" y="3264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R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48" name="Line 43"/>
            <p:cNvSpPr/>
            <p:nvPr/>
          </p:nvSpPr>
          <p:spPr>
            <a:xfrm>
              <a:off x="1968" y="161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Line 44"/>
            <p:cNvSpPr/>
            <p:nvPr/>
          </p:nvSpPr>
          <p:spPr>
            <a:xfrm>
              <a:off x="480" y="329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0" name="Line 45"/>
            <p:cNvSpPr/>
            <p:nvPr/>
          </p:nvSpPr>
          <p:spPr>
            <a:xfrm>
              <a:off x="2208" y="331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624" y="22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0575" name="Rectangle 47"/>
            <p:cNvSpPr>
              <a:spLocks noChangeArrowheads="1"/>
            </p:cNvSpPr>
            <p:nvPr/>
          </p:nvSpPr>
          <p:spPr bwMode="auto">
            <a:xfrm>
              <a:off x="1920" y="22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53" name="Oval 48"/>
            <p:cNvSpPr/>
            <p:nvPr/>
          </p:nvSpPr>
          <p:spPr>
            <a:xfrm>
              <a:off x="720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254" name="Oval 49"/>
            <p:cNvSpPr/>
            <p:nvPr/>
          </p:nvSpPr>
          <p:spPr>
            <a:xfrm>
              <a:off x="2016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150578" name="Rectangle 50"/>
          <p:cNvSpPr/>
          <p:nvPr/>
        </p:nvSpPr>
        <p:spPr>
          <a:xfrm>
            <a:off x="152400" y="1143000"/>
            <a:ext cx="7070725" cy="701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与非门构成的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AutoShape 51">
            <a:hlinkClick r:id="" action="ppaction://hlinkshowjump?jump=nextslide"/>
          </p:cNvPr>
          <p:cNvSpPr/>
          <p:nvPr/>
        </p:nvSpPr>
        <p:spPr>
          <a:xfrm>
            <a:off x="4572000" y="5867400"/>
            <a:ext cx="533400" cy="533400"/>
          </a:xfrm>
          <a:prstGeom prst="actionButtonForwardNex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50580" name="Rectangle 52"/>
          <p:cNvSpPr>
            <a:spLocks noChangeArrowheads="1"/>
          </p:cNvSpPr>
          <p:nvPr/>
        </p:nvSpPr>
        <p:spPr bwMode="auto">
          <a:xfrm>
            <a:off x="8243888" y="2565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  <a:hlinkClick r:id="rId1" action="ppaction://hlinksldjump"/>
              </a:rPr>
              <a:t>返回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7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81250" name="Group 2"/>
          <p:cNvGrpSpPr/>
          <p:nvPr/>
        </p:nvGrpSpPr>
        <p:grpSpPr>
          <a:xfrm>
            <a:off x="2686050" y="2438400"/>
            <a:ext cx="4038600" cy="1219200"/>
            <a:chOff x="1584" y="1326"/>
            <a:chExt cx="2544" cy="768"/>
          </a:xfrm>
        </p:grpSpPr>
        <p:sp>
          <p:nvSpPr>
            <p:cNvPr id="76818" name="Oval 3"/>
            <p:cNvSpPr/>
            <p:nvPr/>
          </p:nvSpPr>
          <p:spPr>
            <a:xfrm>
              <a:off x="3360" y="1326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6819" name="Oval 4"/>
            <p:cNvSpPr/>
            <p:nvPr/>
          </p:nvSpPr>
          <p:spPr>
            <a:xfrm>
              <a:off x="1584" y="1374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1824" y="15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254" name="Rectangle 6"/>
            <p:cNvSpPr>
              <a:spLocks noChangeArrowheads="1"/>
            </p:cNvSpPr>
            <p:nvPr/>
          </p:nvSpPr>
          <p:spPr bwMode="auto">
            <a:xfrm>
              <a:off x="3600" y="14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81255" name="Group 7"/>
          <p:cNvGrpSpPr/>
          <p:nvPr/>
        </p:nvGrpSpPr>
        <p:grpSpPr>
          <a:xfrm>
            <a:off x="933450" y="1628775"/>
            <a:ext cx="1979613" cy="1952625"/>
            <a:chOff x="588" y="768"/>
            <a:chExt cx="1247" cy="1230"/>
          </a:xfrm>
        </p:grpSpPr>
        <p:sp>
          <p:nvSpPr>
            <p:cNvPr id="181256" name="Rectangle 8"/>
            <p:cNvSpPr>
              <a:spLocks noChangeArrowheads="1"/>
            </p:cNvSpPr>
            <p:nvPr/>
          </p:nvSpPr>
          <p:spPr bwMode="auto">
            <a:xfrm>
              <a:off x="636" y="76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6" name="Arc 9"/>
            <p:cNvSpPr/>
            <p:nvPr/>
          </p:nvSpPr>
          <p:spPr>
            <a:xfrm>
              <a:off x="1068" y="1296"/>
              <a:ext cx="767" cy="6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370" h="43200" fill="none">
                  <a:moveTo>
                    <a:pt x="32253" y="40390"/>
                  </a:moveTo>
                  <a:cubicBezTo>
                    <a:pt x="29004" y="42231"/>
                    <a:pt x="2533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</a:path>
                <a:path w="38370" h="43200" stroke="0">
                  <a:moveTo>
                    <a:pt x="32253" y="40390"/>
                  </a:moveTo>
                  <a:cubicBezTo>
                    <a:pt x="29004" y="42231"/>
                    <a:pt x="2533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  <a:lnTo>
                    <a:pt x="21600" y="21600"/>
                  </a:lnTo>
                  <a:lnTo>
                    <a:pt x="32253" y="4039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588" y="1326"/>
              <a:ext cx="6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81259" name="Group 11"/>
          <p:cNvGrpSpPr/>
          <p:nvPr/>
        </p:nvGrpSpPr>
        <p:grpSpPr>
          <a:xfrm>
            <a:off x="3600450" y="1143000"/>
            <a:ext cx="2065338" cy="1746250"/>
            <a:chOff x="2268" y="462"/>
            <a:chExt cx="1301" cy="1100"/>
          </a:xfrm>
        </p:grpSpPr>
        <p:sp>
          <p:nvSpPr>
            <p:cNvPr id="76813" name="Arc 12"/>
            <p:cNvSpPr/>
            <p:nvPr/>
          </p:nvSpPr>
          <p:spPr>
            <a:xfrm>
              <a:off x="2268" y="1086"/>
              <a:ext cx="1301" cy="4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70" h="21600" fill="none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</a:path>
                <a:path w="40070" h="21600" stroke="0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  <a:lnTo>
                    <a:pt x="20006" y="21600"/>
                  </a:lnTo>
                  <a:lnTo>
                    <a:pt x="-1" y="13456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2700" y="462"/>
              <a:ext cx="8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81262" name="Group 14"/>
          <p:cNvGrpSpPr/>
          <p:nvPr/>
        </p:nvGrpSpPr>
        <p:grpSpPr>
          <a:xfrm>
            <a:off x="6392863" y="1982788"/>
            <a:ext cx="1760537" cy="1360487"/>
            <a:chOff x="4027" y="991"/>
            <a:chExt cx="1109" cy="857"/>
          </a:xfrm>
        </p:grpSpPr>
        <p:sp>
          <p:nvSpPr>
            <p:cNvPr id="76811" name="Arc 15"/>
            <p:cNvSpPr/>
            <p:nvPr/>
          </p:nvSpPr>
          <p:spPr>
            <a:xfrm>
              <a:off x="4027" y="991"/>
              <a:ext cx="737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2712" h="43200" fill="none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</a:path>
                <a:path w="42712" h="43200" stroke="0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  <a:lnTo>
                    <a:pt x="21112" y="21600"/>
                  </a:lnTo>
                  <a:lnTo>
                    <a:pt x="0" y="17033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4" name="Rectangle 16"/>
            <p:cNvSpPr>
              <a:spLocks noChangeArrowheads="1"/>
            </p:cNvSpPr>
            <p:nvPr/>
          </p:nvSpPr>
          <p:spPr bwMode="auto">
            <a:xfrm>
              <a:off x="4764" y="1176"/>
              <a:ext cx="3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81265" name="Group 17"/>
          <p:cNvGrpSpPr/>
          <p:nvPr/>
        </p:nvGrpSpPr>
        <p:grpSpPr>
          <a:xfrm>
            <a:off x="3792538" y="3200400"/>
            <a:ext cx="2101850" cy="1819275"/>
            <a:chOff x="2389" y="1758"/>
            <a:chExt cx="1324" cy="1146"/>
          </a:xfrm>
        </p:grpSpPr>
        <p:sp>
          <p:nvSpPr>
            <p:cNvPr id="76809" name="Arc 18"/>
            <p:cNvSpPr/>
            <p:nvPr/>
          </p:nvSpPr>
          <p:spPr>
            <a:xfrm flipV="1">
              <a:off x="2389" y="1758"/>
              <a:ext cx="1324" cy="4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764" h="21600" fill="none">
                  <a:moveTo>
                    <a:pt x="-1" y="15430"/>
                  </a:moveTo>
                  <a:cubicBezTo>
                    <a:pt x="2728" y="6275"/>
                    <a:pt x="11146" y="-1"/>
                    <a:pt x="20700" y="0"/>
                  </a:cubicBezTo>
                  <a:cubicBezTo>
                    <a:pt x="29541" y="0"/>
                    <a:pt x="37490" y="5388"/>
                    <a:pt x="40764" y="13600"/>
                  </a:cubicBezTo>
                </a:path>
                <a:path w="40764" h="21600" stroke="0">
                  <a:moveTo>
                    <a:pt x="-1" y="15430"/>
                  </a:moveTo>
                  <a:cubicBezTo>
                    <a:pt x="2728" y="6275"/>
                    <a:pt x="11146" y="-1"/>
                    <a:pt x="20700" y="0"/>
                  </a:cubicBezTo>
                  <a:cubicBezTo>
                    <a:pt x="29541" y="0"/>
                    <a:pt x="37490" y="5388"/>
                    <a:pt x="40764" y="13600"/>
                  </a:cubicBezTo>
                  <a:lnTo>
                    <a:pt x="20700" y="21600"/>
                  </a:lnTo>
                  <a:lnTo>
                    <a:pt x="-1" y="1543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Rectangle 19"/>
            <p:cNvSpPr>
              <a:spLocks noChangeArrowheads="1"/>
            </p:cNvSpPr>
            <p:nvPr/>
          </p:nvSpPr>
          <p:spPr bwMode="auto">
            <a:xfrm>
              <a:off x="2700" y="2232"/>
              <a:ext cx="3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171450" y="228600"/>
            <a:ext cx="216852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96850" y="228600"/>
            <a:ext cx="20716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、时序图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299" name="Line 3"/>
          <p:cNvSpPr/>
          <p:nvPr/>
        </p:nvSpPr>
        <p:spPr>
          <a:xfrm>
            <a:off x="3124200" y="4038600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0" name="Line 4"/>
          <p:cNvSpPr/>
          <p:nvPr/>
        </p:nvSpPr>
        <p:spPr>
          <a:xfrm>
            <a:off x="37338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1" name="Line 5"/>
          <p:cNvSpPr/>
          <p:nvPr/>
        </p:nvSpPr>
        <p:spPr>
          <a:xfrm flipV="1">
            <a:off x="48768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2" name="Line 6"/>
          <p:cNvSpPr/>
          <p:nvPr/>
        </p:nvSpPr>
        <p:spPr>
          <a:xfrm>
            <a:off x="60960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3" name="Line 7"/>
          <p:cNvSpPr/>
          <p:nvPr/>
        </p:nvSpPr>
        <p:spPr>
          <a:xfrm flipV="1">
            <a:off x="73152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4" name="Line 8"/>
          <p:cNvSpPr/>
          <p:nvPr/>
        </p:nvSpPr>
        <p:spPr>
          <a:xfrm>
            <a:off x="7315200" y="4038600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5" name="Line 9"/>
          <p:cNvSpPr/>
          <p:nvPr/>
        </p:nvSpPr>
        <p:spPr>
          <a:xfrm>
            <a:off x="79248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6" name="Line 10"/>
          <p:cNvSpPr/>
          <p:nvPr/>
        </p:nvSpPr>
        <p:spPr>
          <a:xfrm>
            <a:off x="7924800" y="464820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83307" name="Group 11"/>
          <p:cNvGrpSpPr/>
          <p:nvPr/>
        </p:nvGrpSpPr>
        <p:grpSpPr>
          <a:xfrm>
            <a:off x="990600" y="1133475"/>
            <a:ext cx="7543800" cy="2752725"/>
            <a:chOff x="624" y="714"/>
            <a:chExt cx="4752" cy="1734"/>
          </a:xfrm>
        </p:grpSpPr>
        <p:sp>
          <p:nvSpPr>
            <p:cNvPr id="78872" name="Line 12"/>
            <p:cNvSpPr/>
            <p:nvPr/>
          </p:nvSpPr>
          <p:spPr>
            <a:xfrm>
              <a:off x="139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3" name="Line 13"/>
            <p:cNvSpPr/>
            <p:nvPr/>
          </p:nvSpPr>
          <p:spPr>
            <a:xfrm>
              <a:off x="1392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4" name="Line 14"/>
            <p:cNvSpPr/>
            <p:nvPr/>
          </p:nvSpPr>
          <p:spPr>
            <a:xfrm flipV="1">
              <a:off x="158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5" name="Line 15"/>
            <p:cNvSpPr/>
            <p:nvPr/>
          </p:nvSpPr>
          <p:spPr>
            <a:xfrm>
              <a:off x="1584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6" name="Line 16"/>
            <p:cNvSpPr/>
            <p:nvPr/>
          </p:nvSpPr>
          <p:spPr>
            <a:xfrm>
              <a:off x="177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7" name="Line 17"/>
            <p:cNvSpPr/>
            <p:nvPr/>
          </p:nvSpPr>
          <p:spPr>
            <a:xfrm>
              <a:off x="1776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8" name="Line 18"/>
            <p:cNvSpPr/>
            <p:nvPr/>
          </p:nvSpPr>
          <p:spPr>
            <a:xfrm flipV="1">
              <a:off x="1968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9" name="Line 19"/>
            <p:cNvSpPr/>
            <p:nvPr/>
          </p:nvSpPr>
          <p:spPr>
            <a:xfrm>
              <a:off x="1968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0" name="Line 20"/>
            <p:cNvSpPr/>
            <p:nvPr/>
          </p:nvSpPr>
          <p:spPr>
            <a:xfrm flipH="1">
              <a:off x="1248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1" name="Line 21"/>
            <p:cNvSpPr/>
            <p:nvPr/>
          </p:nvSpPr>
          <p:spPr>
            <a:xfrm>
              <a:off x="216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2" name="Line 22"/>
            <p:cNvSpPr/>
            <p:nvPr/>
          </p:nvSpPr>
          <p:spPr>
            <a:xfrm>
              <a:off x="216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3" name="Line 23"/>
            <p:cNvSpPr/>
            <p:nvPr/>
          </p:nvSpPr>
          <p:spPr>
            <a:xfrm flipV="1">
              <a:off x="235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4" name="Line 24"/>
            <p:cNvSpPr/>
            <p:nvPr/>
          </p:nvSpPr>
          <p:spPr>
            <a:xfrm>
              <a:off x="2352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5" name="Line 25"/>
            <p:cNvSpPr/>
            <p:nvPr/>
          </p:nvSpPr>
          <p:spPr>
            <a:xfrm>
              <a:off x="254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6" name="Line 26"/>
            <p:cNvSpPr/>
            <p:nvPr/>
          </p:nvSpPr>
          <p:spPr>
            <a:xfrm>
              <a:off x="2544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7" name="Line 27"/>
            <p:cNvSpPr/>
            <p:nvPr/>
          </p:nvSpPr>
          <p:spPr>
            <a:xfrm flipV="1">
              <a:off x="273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8" name="Line 28"/>
            <p:cNvSpPr/>
            <p:nvPr/>
          </p:nvSpPr>
          <p:spPr>
            <a:xfrm>
              <a:off x="273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9" name="Line 29"/>
            <p:cNvSpPr/>
            <p:nvPr/>
          </p:nvSpPr>
          <p:spPr>
            <a:xfrm flipH="1">
              <a:off x="201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0" name="Line 30"/>
            <p:cNvSpPr/>
            <p:nvPr/>
          </p:nvSpPr>
          <p:spPr>
            <a:xfrm>
              <a:off x="288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1" name="Line 31"/>
            <p:cNvSpPr/>
            <p:nvPr/>
          </p:nvSpPr>
          <p:spPr>
            <a:xfrm>
              <a:off x="288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2" name="Line 32"/>
            <p:cNvSpPr/>
            <p:nvPr/>
          </p:nvSpPr>
          <p:spPr>
            <a:xfrm flipV="1">
              <a:off x="307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3" name="Line 33"/>
            <p:cNvSpPr/>
            <p:nvPr/>
          </p:nvSpPr>
          <p:spPr>
            <a:xfrm>
              <a:off x="3072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4" name="Line 34"/>
            <p:cNvSpPr/>
            <p:nvPr/>
          </p:nvSpPr>
          <p:spPr>
            <a:xfrm>
              <a:off x="326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5" name="Line 35"/>
            <p:cNvSpPr/>
            <p:nvPr/>
          </p:nvSpPr>
          <p:spPr>
            <a:xfrm>
              <a:off x="3264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6" name="Line 36"/>
            <p:cNvSpPr/>
            <p:nvPr/>
          </p:nvSpPr>
          <p:spPr>
            <a:xfrm flipV="1">
              <a:off x="345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7" name="Line 37"/>
            <p:cNvSpPr/>
            <p:nvPr/>
          </p:nvSpPr>
          <p:spPr>
            <a:xfrm>
              <a:off x="345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8" name="Line 38"/>
            <p:cNvSpPr/>
            <p:nvPr/>
          </p:nvSpPr>
          <p:spPr>
            <a:xfrm flipH="1">
              <a:off x="273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9" name="Line 39"/>
            <p:cNvSpPr/>
            <p:nvPr/>
          </p:nvSpPr>
          <p:spPr>
            <a:xfrm>
              <a:off x="3648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0" name="Line 40"/>
            <p:cNvSpPr/>
            <p:nvPr/>
          </p:nvSpPr>
          <p:spPr>
            <a:xfrm>
              <a:off x="3648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1" name="Line 41"/>
            <p:cNvSpPr/>
            <p:nvPr/>
          </p:nvSpPr>
          <p:spPr>
            <a:xfrm flipV="1">
              <a:off x="384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2" name="Line 42"/>
            <p:cNvSpPr/>
            <p:nvPr/>
          </p:nvSpPr>
          <p:spPr>
            <a:xfrm>
              <a:off x="3840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3" name="Line 43"/>
            <p:cNvSpPr/>
            <p:nvPr/>
          </p:nvSpPr>
          <p:spPr>
            <a:xfrm>
              <a:off x="403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4" name="Line 44"/>
            <p:cNvSpPr/>
            <p:nvPr/>
          </p:nvSpPr>
          <p:spPr>
            <a:xfrm>
              <a:off x="4032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5" name="Line 45"/>
            <p:cNvSpPr/>
            <p:nvPr/>
          </p:nvSpPr>
          <p:spPr>
            <a:xfrm flipV="1">
              <a:off x="422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6" name="Line 46"/>
            <p:cNvSpPr/>
            <p:nvPr/>
          </p:nvSpPr>
          <p:spPr>
            <a:xfrm>
              <a:off x="4224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7" name="Line 47"/>
            <p:cNvSpPr/>
            <p:nvPr/>
          </p:nvSpPr>
          <p:spPr>
            <a:xfrm flipH="1">
              <a:off x="3504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8" name="Line 48"/>
            <p:cNvSpPr/>
            <p:nvPr/>
          </p:nvSpPr>
          <p:spPr>
            <a:xfrm>
              <a:off x="441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9" name="Line 49"/>
            <p:cNvSpPr/>
            <p:nvPr/>
          </p:nvSpPr>
          <p:spPr>
            <a:xfrm>
              <a:off x="4416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0" name="Line 50"/>
            <p:cNvSpPr/>
            <p:nvPr/>
          </p:nvSpPr>
          <p:spPr>
            <a:xfrm flipV="1">
              <a:off x="4608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1" name="Line 51"/>
            <p:cNvSpPr/>
            <p:nvPr/>
          </p:nvSpPr>
          <p:spPr>
            <a:xfrm>
              <a:off x="4608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2" name="Line 52"/>
            <p:cNvSpPr/>
            <p:nvPr/>
          </p:nvSpPr>
          <p:spPr>
            <a:xfrm>
              <a:off x="480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3" name="Line 53"/>
            <p:cNvSpPr/>
            <p:nvPr/>
          </p:nvSpPr>
          <p:spPr>
            <a:xfrm>
              <a:off x="480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4" name="Line 54"/>
            <p:cNvSpPr/>
            <p:nvPr/>
          </p:nvSpPr>
          <p:spPr>
            <a:xfrm flipV="1">
              <a:off x="499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5" name="Line 55"/>
            <p:cNvSpPr/>
            <p:nvPr/>
          </p:nvSpPr>
          <p:spPr>
            <a:xfrm flipH="1">
              <a:off x="4272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6" name="Line 56"/>
            <p:cNvSpPr/>
            <p:nvPr/>
          </p:nvSpPr>
          <p:spPr>
            <a:xfrm>
              <a:off x="4992" y="134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7" name="Line 57"/>
            <p:cNvSpPr/>
            <p:nvPr/>
          </p:nvSpPr>
          <p:spPr>
            <a:xfrm flipH="1">
              <a:off x="1008" y="1344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8" name="Line 58"/>
            <p:cNvSpPr/>
            <p:nvPr/>
          </p:nvSpPr>
          <p:spPr>
            <a:xfrm>
              <a:off x="1584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9" name="Line 59"/>
            <p:cNvSpPr/>
            <p:nvPr/>
          </p:nvSpPr>
          <p:spPr>
            <a:xfrm>
              <a:off x="2352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0" name="Line 60"/>
            <p:cNvSpPr/>
            <p:nvPr/>
          </p:nvSpPr>
          <p:spPr>
            <a:xfrm>
              <a:off x="1008" y="192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1" name="Line 61"/>
            <p:cNvSpPr/>
            <p:nvPr/>
          </p:nvSpPr>
          <p:spPr>
            <a:xfrm>
              <a:off x="1584" y="1632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2" name="Line 62"/>
            <p:cNvSpPr/>
            <p:nvPr/>
          </p:nvSpPr>
          <p:spPr>
            <a:xfrm>
              <a:off x="2352" y="192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3" name="Line 63"/>
            <p:cNvSpPr/>
            <p:nvPr/>
          </p:nvSpPr>
          <p:spPr>
            <a:xfrm>
              <a:off x="288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4" name="Line 64"/>
            <p:cNvSpPr/>
            <p:nvPr/>
          </p:nvSpPr>
          <p:spPr>
            <a:xfrm>
              <a:off x="384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5" name="Line 65"/>
            <p:cNvSpPr/>
            <p:nvPr/>
          </p:nvSpPr>
          <p:spPr>
            <a:xfrm>
              <a:off x="2592" y="192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6" name="Line 66"/>
            <p:cNvSpPr/>
            <p:nvPr/>
          </p:nvSpPr>
          <p:spPr>
            <a:xfrm>
              <a:off x="2880" y="1632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7" name="Line 67"/>
            <p:cNvSpPr/>
            <p:nvPr/>
          </p:nvSpPr>
          <p:spPr>
            <a:xfrm>
              <a:off x="3840" y="1920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8" name="Line 68"/>
            <p:cNvSpPr/>
            <p:nvPr/>
          </p:nvSpPr>
          <p:spPr>
            <a:xfrm flipV="1">
              <a:off x="4512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9" name="Line 69"/>
            <p:cNvSpPr/>
            <p:nvPr/>
          </p:nvSpPr>
          <p:spPr>
            <a:xfrm>
              <a:off x="4512" y="1632"/>
              <a:ext cx="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0" name="Line 70"/>
            <p:cNvSpPr/>
            <p:nvPr/>
          </p:nvSpPr>
          <p:spPr>
            <a:xfrm>
              <a:off x="456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1" name="Line 71"/>
            <p:cNvSpPr/>
            <p:nvPr/>
          </p:nvSpPr>
          <p:spPr>
            <a:xfrm>
              <a:off x="4560" y="192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2" name="Line 72"/>
            <p:cNvSpPr/>
            <p:nvPr/>
          </p:nvSpPr>
          <p:spPr>
            <a:xfrm flipV="1">
              <a:off x="480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3" name="Line 73"/>
            <p:cNvSpPr/>
            <p:nvPr/>
          </p:nvSpPr>
          <p:spPr>
            <a:xfrm>
              <a:off x="4800" y="163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4" name="Line 74"/>
            <p:cNvSpPr/>
            <p:nvPr/>
          </p:nvSpPr>
          <p:spPr>
            <a:xfrm>
              <a:off x="1584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5" name="Line 75"/>
            <p:cNvSpPr/>
            <p:nvPr/>
          </p:nvSpPr>
          <p:spPr>
            <a:xfrm flipH="1">
              <a:off x="1008" y="216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6" name="Line 76"/>
            <p:cNvSpPr/>
            <p:nvPr/>
          </p:nvSpPr>
          <p:spPr>
            <a:xfrm>
              <a:off x="1584" y="24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7" name="Line 77"/>
            <p:cNvSpPr/>
            <p:nvPr/>
          </p:nvSpPr>
          <p:spPr>
            <a:xfrm flipV="1">
              <a:off x="1968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8" name="Line 78"/>
            <p:cNvSpPr/>
            <p:nvPr/>
          </p:nvSpPr>
          <p:spPr>
            <a:xfrm>
              <a:off x="1968" y="2160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9" name="Line 79"/>
            <p:cNvSpPr/>
            <p:nvPr/>
          </p:nvSpPr>
          <p:spPr>
            <a:xfrm>
              <a:off x="3072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0" name="Line 80"/>
            <p:cNvSpPr/>
            <p:nvPr/>
          </p:nvSpPr>
          <p:spPr>
            <a:xfrm>
              <a:off x="3648" y="216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1" name="Line 81"/>
            <p:cNvSpPr/>
            <p:nvPr/>
          </p:nvSpPr>
          <p:spPr>
            <a:xfrm>
              <a:off x="3072" y="2448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2" name="Line 82"/>
            <p:cNvSpPr/>
            <p:nvPr/>
          </p:nvSpPr>
          <p:spPr>
            <a:xfrm flipV="1">
              <a:off x="3648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3" name="Line 83"/>
            <p:cNvSpPr/>
            <p:nvPr/>
          </p:nvSpPr>
          <p:spPr>
            <a:xfrm>
              <a:off x="3648" y="21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4" name="Line 84"/>
            <p:cNvSpPr/>
            <p:nvPr/>
          </p:nvSpPr>
          <p:spPr>
            <a:xfrm>
              <a:off x="4032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5" name="Line 85"/>
            <p:cNvSpPr/>
            <p:nvPr/>
          </p:nvSpPr>
          <p:spPr>
            <a:xfrm>
              <a:off x="4032" y="24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6" name="Line 86"/>
            <p:cNvSpPr/>
            <p:nvPr/>
          </p:nvSpPr>
          <p:spPr>
            <a:xfrm>
              <a:off x="4416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7" name="Line 87"/>
            <p:cNvSpPr/>
            <p:nvPr/>
          </p:nvSpPr>
          <p:spPr>
            <a:xfrm>
              <a:off x="4416" y="216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3384" name="Rectangle 88"/>
            <p:cNvSpPr>
              <a:spLocks noChangeArrowheads="1"/>
            </p:cNvSpPr>
            <p:nvPr/>
          </p:nvSpPr>
          <p:spPr bwMode="auto">
            <a:xfrm>
              <a:off x="1344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85" name="Rectangle 89"/>
            <p:cNvSpPr>
              <a:spLocks noChangeArrowheads="1"/>
            </p:cNvSpPr>
            <p:nvPr/>
          </p:nvSpPr>
          <p:spPr bwMode="auto">
            <a:xfrm>
              <a:off x="1728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86" name="Rectangle 90"/>
            <p:cNvSpPr>
              <a:spLocks noChangeArrowheads="1"/>
            </p:cNvSpPr>
            <p:nvPr/>
          </p:nvSpPr>
          <p:spPr bwMode="auto">
            <a:xfrm>
              <a:off x="2112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87" name="Rectangle 91"/>
            <p:cNvSpPr>
              <a:spLocks noChangeArrowheads="1"/>
            </p:cNvSpPr>
            <p:nvPr/>
          </p:nvSpPr>
          <p:spPr bwMode="auto">
            <a:xfrm>
              <a:off x="2496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88" name="Rectangle 92"/>
            <p:cNvSpPr>
              <a:spLocks noChangeArrowheads="1"/>
            </p:cNvSpPr>
            <p:nvPr/>
          </p:nvSpPr>
          <p:spPr bwMode="auto">
            <a:xfrm>
              <a:off x="2832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89" name="Rectangle 93"/>
            <p:cNvSpPr>
              <a:spLocks noChangeArrowheads="1"/>
            </p:cNvSpPr>
            <p:nvPr/>
          </p:nvSpPr>
          <p:spPr bwMode="auto">
            <a:xfrm>
              <a:off x="3216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0" name="Rectangle 94"/>
            <p:cNvSpPr>
              <a:spLocks noChangeArrowheads="1"/>
            </p:cNvSpPr>
            <p:nvPr/>
          </p:nvSpPr>
          <p:spPr bwMode="auto">
            <a:xfrm>
              <a:off x="3648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1" name="Rectangle 95"/>
            <p:cNvSpPr>
              <a:spLocks noChangeArrowheads="1"/>
            </p:cNvSpPr>
            <p:nvPr/>
          </p:nvSpPr>
          <p:spPr bwMode="auto">
            <a:xfrm>
              <a:off x="3984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2" name="Rectangle 96"/>
            <p:cNvSpPr>
              <a:spLocks noChangeArrowheads="1"/>
            </p:cNvSpPr>
            <p:nvPr/>
          </p:nvSpPr>
          <p:spPr bwMode="auto">
            <a:xfrm>
              <a:off x="4368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3" name="Rectangle 97"/>
            <p:cNvSpPr>
              <a:spLocks noChangeArrowheads="1"/>
            </p:cNvSpPr>
            <p:nvPr/>
          </p:nvSpPr>
          <p:spPr bwMode="auto">
            <a:xfrm>
              <a:off x="4704" y="7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4" name="Rectangle 98"/>
            <p:cNvSpPr>
              <a:spLocks noChangeArrowheads="1"/>
            </p:cNvSpPr>
            <p:nvPr/>
          </p:nvSpPr>
          <p:spPr bwMode="auto">
            <a:xfrm>
              <a:off x="624" y="10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5" name="Rectangle 99"/>
            <p:cNvSpPr>
              <a:spLocks noChangeArrowheads="1"/>
            </p:cNvSpPr>
            <p:nvPr/>
          </p:nvSpPr>
          <p:spPr bwMode="auto">
            <a:xfrm>
              <a:off x="768" y="16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396" name="Rectangle 100"/>
            <p:cNvSpPr>
              <a:spLocks noChangeArrowheads="1"/>
            </p:cNvSpPr>
            <p:nvPr/>
          </p:nvSpPr>
          <p:spPr bwMode="auto">
            <a:xfrm>
              <a:off x="720" y="19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83397" name="Line 101"/>
          <p:cNvSpPr/>
          <p:nvPr/>
        </p:nvSpPr>
        <p:spPr>
          <a:xfrm>
            <a:off x="31242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98" name="Rectangle 102"/>
          <p:cNvSpPr>
            <a:spLocks noChangeArrowheads="1"/>
          </p:cNvSpPr>
          <p:nvPr/>
        </p:nvSpPr>
        <p:spPr bwMode="auto">
          <a:xfrm>
            <a:off x="533400" y="4267200"/>
            <a:ext cx="108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主从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399" name="Rectangle 103"/>
          <p:cNvSpPr>
            <a:spLocks noChangeArrowheads="1"/>
          </p:cNvSpPr>
          <p:nvPr/>
        </p:nvSpPr>
        <p:spPr bwMode="auto">
          <a:xfrm>
            <a:off x="8101013" y="515778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  <a:hlinkClick r:id="rId1" action="ppaction://hlinksldjump"/>
              </a:rPr>
              <a:t>图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400" name="Line 104"/>
          <p:cNvSpPr/>
          <p:nvPr/>
        </p:nvSpPr>
        <p:spPr>
          <a:xfrm>
            <a:off x="1547813" y="4652963"/>
            <a:ext cx="9366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1" name="Line 105"/>
          <p:cNvSpPr/>
          <p:nvPr/>
        </p:nvSpPr>
        <p:spPr>
          <a:xfrm>
            <a:off x="2484438" y="4652963"/>
            <a:ext cx="647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2" name="Line 106"/>
          <p:cNvSpPr/>
          <p:nvPr/>
        </p:nvSpPr>
        <p:spPr>
          <a:xfrm>
            <a:off x="3736975" y="4652963"/>
            <a:ext cx="576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3" name="Line 107"/>
          <p:cNvSpPr/>
          <p:nvPr/>
        </p:nvSpPr>
        <p:spPr>
          <a:xfrm>
            <a:off x="4298950" y="4652963"/>
            <a:ext cx="576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4" name="Line 108"/>
          <p:cNvSpPr/>
          <p:nvPr/>
        </p:nvSpPr>
        <p:spPr>
          <a:xfrm>
            <a:off x="4887913" y="4048125"/>
            <a:ext cx="64928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5" name="Line 109"/>
          <p:cNvSpPr/>
          <p:nvPr/>
        </p:nvSpPr>
        <p:spPr>
          <a:xfrm>
            <a:off x="5508625" y="4048125"/>
            <a:ext cx="576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6" name="Line 110"/>
          <p:cNvSpPr/>
          <p:nvPr/>
        </p:nvSpPr>
        <p:spPr>
          <a:xfrm>
            <a:off x="6099175" y="4652963"/>
            <a:ext cx="647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407" name="Line 111"/>
          <p:cNvSpPr/>
          <p:nvPr/>
        </p:nvSpPr>
        <p:spPr>
          <a:xfrm>
            <a:off x="6732588" y="4652963"/>
            <a:ext cx="5762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3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173038" y="173038"/>
            <a:ext cx="16621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152400" y="917575"/>
            <a:ext cx="6076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有时钟信号，可以同步工作；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58750" y="1655763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没有约束条件；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73038" y="3916363"/>
            <a:ext cx="28860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152400" y="3154363"/>
            <a:ext cx="4779963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(4)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解决了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152400" y="2413000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有两个输入端；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52400" y="4648200"/>
            <a:ext cx="4779963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一次变化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73038" y="5303838"/>
            <a:ext cx="8770938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期间，主触发器仅能翻转一次的现象称一次变化。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  <p:bldP spid="185350" grpId="0" animBg="1"/>
      <p:bldP spid="185351" grpId="0" animBg="1"/>
      <p:bldP spid="185352" grpId="0" animBg="1"/>
      <p:bldP spid="1853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3538" name="Rectangle 2"/>
          <p:cNvSpPr/>
          <p:nvPr/>
        </p:nvSpPr>
        <p:spPr>
          <a:xfrm>
            <a:off x="187325" y="187325"/>
            <a:ext cx="5375275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5.3.6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边沿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87325" y="1173163"/>
            <a:ext cx="25130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、电路结构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3540" name="Group 4"/>
          <p:cNvGrpSpPr/>
          <p:nvPr/>
        </p:nvGrpSpPr>
        <p:grpSpPr>
          <a:xfrm>
            <a:off x="1607820" y="1855470"/>
            <a:ext cx="5461000" cy="4338638"/>
            <a:chOff x="984" y="1152"/>
            <a:chExt cx="3847" cy="2936"/>
          </a:xfrm>
        </p:grpSpPr>
        <p:sp>
          <p:nvSpPr>
            <p:cNvPr id="89109" name="Rectangle 5"/>
            <p:cNvSpPr/>
            <p:nvPr/>
          </p:nvSpPr>
          <p:spPr>
            <a:xfrm>
              <a:off x="1728" y="3120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10" name="Oval 6"/>
            <p:cNvSpPr/>
            <p:nvPr/>
          </p:nvSpPr>
          <p:spPr>
            <a:xfrm>
              <a:off x="1968" y="302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3543" name="Rectangle 7"/>
            <p:cNvSpPr>
              <a:spLocks noChangeArrowheads="1"/>
            </p:cNvSpPr>
            <p:nvPr/>
          </p:nvSpPr>
          <p:spPr bwMode="auto">
            <a:xfrm>
              <a:off x="1897" y="3066"/>
              <a:ext cx="27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2" name="Line 8"/>
            <p:cNvSpPr/>
            <p:nvPr/>
          </p:nvSpPr>
          <p:spPr>
            <a:xfrm>
              <a:off x="2015" y="3408"/>
              <a:ext cx="1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3" name="Line 9"/>
            <p:cNvSpPr/>
            <p:nvPr/>
          </p:nvSpPr>
          <p:spPr>
            <a:xfrm>
              <a:off x="1824" y="340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4" name="Rectangle 10"/>
            <p:cNvSpPr/>
            <p:nvPr/>
          </p:nvSpPr>
          <p:spPr>
            <a:xfrm>
              <a:off x="1296" y="2112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15" name="Oval 11"/>
            <p:cNvSpPr/>
            <p:nvPr/>
          </p:nvSpPr>
          <p:spPr>
            <a:xfrm>
              <a:off x="2256" y="2576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3548" name="Rectangle 12"/>
            <p:cNvSpPr>
              <a:spLocks noChangeArrowheads="1"/>
            </p:cNvSpPr>
            <p:nvPr/>
          </p:nvSpPr>
          <p:spPr bwMode="auto">
            <a:xfrm>
              <a:off x="1440" y="2058"/>
              <a:ext cx="27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7" name="Line 13"/>
            <p:cNvSpPr/>
            <p:nvPr/>
          </p:nvSpPr>
          <p:spPr>
            <a:xfrm>
              <a:off x="2208" y="340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8" name="Rectangle 14"/>
            <p:cNvSpPr/>
            <p:nvPr/>
          </p:nvSpPr>
          <p:spPr>
            <a:xfrm>
              <a:off x="3456" y="3120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19" name="Oval 15"/>
            <p:cNvSpPr/>
            <p:nvPr/>
          </p:nvSpPr>
          <p:spPr>
            <a:xfrm>
              <a:off x="3696" y="302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3552" name="Rectangle 16"/>
            <p:cNvSpPr>
              <a:spLocks noChangeArrowheads="1"/>
            </p:cNvSpPr>
            <p:nvPr/>
          </p:nvSpPr>
          <p:spPr bwMode="auto">
            <a:xfrm>
              <a:off x="3624" y="3066"/>
              <a:ext cx="27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1" name="Line 17"/>
            <p:cNvSpPr/>
            <p:nvPr/>
          </p:nvSpPr>
          <p:spPr>
            <a:xfrm>
              <a:off x="3743" y="3408"/>
              <a:ext cx="1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2" name="Line 18"/>
            <p:cNvSpPr/>
            <p:nvPr/>
          </p:nvSpPr>
          <p:spPr>
            <a:xfrm>
              <a:off x="3936" y="340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3" name="Line 19"/>
            <p:cNvSpPr/>
            <p:nvPr/>
          </p:nvSpPr>
          <p:spPr>
            <a:xfrm>
              <a:off x="3552" y="340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4" name="Rectangle 20"/>
            <p:cNvSpPr/>
            <p:nvPr/>
          </p:nvSpPr>
          <p:spPr>
            <a:xfrm>
              <a:off x="1872" y="2112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25" name="Rectangle 21"/>
            <p:cNvSpPr/>
            <p:nvPr/>
          </p:nvSpPr>
          <p:spPr>
            <a:xfrm>
              <a:off x="1296" y="1824"/>
              <a:ext cx="115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26" name="Line 22"/>
            <p:cNvSpPr/>
            <p:nvPr/>
          </p:nvSpPr>
          <p:spPr>
            <a:xfrm flipV="1">
              <a:off x="2016" y="2408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7" name="Rectangle 23"/>
            <p:cNvSpPr/>
            <p:nvPr/>
          </p:nvSpPr>
          <p:spPr>
            <a:xfrm>
              <a:off x="3312" y="2112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28" name="Oval 24"/>
            <p:cNvSpPr/>
            <p:nvPr/>
          </p:nvSpPr>
          <p:spPr>
            <a:xfrm>
              <a:off x="3832" y="172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3561" name="Rectangle 25"/>
            <p:cNvSpPr>
              <a:spLocks noChangeArrowheads="1"/>
            </p:cNvSpPr>
            <p:nvPr/>
          </p:nvSpPr>
          <p:spPr bwMode="auto">
            <a:xfrm>
              <a:off x="3455" y="2058"/>
              <a:ext cx="27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0" name="Rectangle 26"/>
            <p:cNvSpPr/>
            <p:nvPr/>
          </p:nvSpPr>
          <p:spPr>
            <a:xfrm>
              <a:off x="3888" y="2112"/>
              <a:ext cx="576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31" name="Rectangle 27"/>
            <p:cNvSpPr/>
            <p:nvPr/>
          </p:nvSpPr>
          <p:spPr>
            <a:xfrm>
              <a:off x="3312" y="1824"/>
              <a:ext cx="1152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32" name="Line 28"/>
            <p:cNvSpPr/>
            <p:nvPr/>
          </p:nvSpPr>
          <p:spPr>
            <a:xfrm flipV="1">
              <a:off x="3744" y="2408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3" name="Line 29"/>
            <p:cNvSpPr/>
            <p:nvPr/>
          </p:nvSpPr>
          <p:spPr>
            <a:xfrm>
              <a:off x="2304" y="240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4" name="Line 30"/>
            <p:cNvSpPr/>
            <p:nvPr/>
          </p:nvSpPr>
          <p:spPr>
            <a:xfrm>
              <a:off x="3456" y="240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5" name="Line 31"/>
            <p:cNvSpPr/>
            <p:nvPr/>
          </p:nvSpPr>
          <p:spPr>
            <a:xfrm>
              <a:off x="1728" y="240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6" name="Line 32"/>
            <p:cNvSpPr/>
            <p:nvPr/>
          </p:nvSpPr>
          <p:spPr>
            <a:xfrm>
              <a:off x="4032" y="240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7" name="Line 33"/>
            <p:cNvSpPr/>
            <p:nvPr/>
          </p:nvSpPr>
          <p:spPr>
            <a:xfrm>
              <a:off x="2208" y="355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8" name="Line 34"/>
            <p:cNvSpPr/>
            <p:nvPr/>
          </p:nvSpPr>
          <p:spPr>
            <a:xfrm>
              <a:off x="3072" y="355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39" name="Line 35"/>
            <p:cNvSpPr/>
            <p:nvPr/>
          </p:nvSpPr>
          <p:spPr>
            <a:xfrm flipV="1">
              <a:off x="2688" y="2640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0" name="Line 36"/>
            <p:cNvSpPr/>
            <p:nvPr/>
          </p:nvSpPr>
          <p:spPr>
            <a:xfrm>
              <a:off x="1728" y="26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1" name="Line 37"/>
            <p:cNvSpPr/>
            <p:nvPr/>
          </p:nvSpPr>
          <p:spPr>
            <a:xfrm>
              <a:off x="3072" y="26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2" name="Line 38"/>
            <p:cNvSpPr/>
            <p:nvPr/>
          </p:nvSpPr>
          <p:spPr>
            <a:xfrm flipV="1">
              <a:off x="3072" y="2640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3" name="Line 39"/>
            <p:cNvSpPr/>
            <p:nvPr/>
          </p:nvSpPr>
          <p:spPr>
            <a:xfrm flipH="1">
              <a:off x="1440" y="2400"/>
              <a:ext cx="0" cy="12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4" name="Line 40"/>
            <p:cNvSpPr/>
            <p:nvPr/>
          </p:nvSpPr>
          <p:spPr>
            <a:xfrm>
              <a:off x="1440" y="3648"/>
              <a:ext cx="2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5" name="Line 41"/>
            <p:cNvSpPr/>
            <p:nvPr/>
          </p:nvSpPr>
          <p:spPr>
            <a:xfrm flipH="1">
              <a:off x="4320" y="2400"/>
              <a:ext cx="0" cy="12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46" name="Oval 42"/>
            <p:cNvSpPr/>
            <p:nvPr/>
          </p:nvSpPr>
          <p:spPr>
            <a:xfrm>
              <a:off x="3408" y="2576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47" name="Oval 43"/>
            <p:cNvSpPr/>
            <p:nvPr/>
          </p:nvSpPr>
          <p:spPr>
            <a:xfrm>
              <a:off x="1768" y="3592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48" name="Oval 44"/>
            <p:cNvSpPr/>
            <p:nvPr/>
          </p:nvSpPr>
          <p:spPr>
            <a:xfrm>
              <a:off x="3888" y="3592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49" name="Line 45"/>
            <p:cNvSpPr/>
            <p:nvPr/>
          </p:nvSpPr>
          <p:spPr>
            <a:xfrm>
              <a:off x="2880" y="364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50" name="Oval 46"/>
            <p:cNvSpPr/>
            <p:nvPr/>
          </p:nvSpPr>
          <p:spPr>
            <a:xfrm>
              <a:off x="2832" y="360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51" name="Oval 47"/>
            <p:cNvSpPr/>
            <p:nvPr/>
          </p:nvSpPr>
          <p:spPr>
            <a:xfrm>
              <a:off x="1824" y="172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52" name="Line 48"/>
            <p:cNvSpPr/>
            <p:nvPr/>
          </p:nvSpPr>
          <p:spPr>
            <a:xfrm>
              <a:off x="1872" y="1200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53" name="Line 49"/>
            <p:cNvSpPr/>
            <p:nvPr/>
          </p:nvSpPr>
          <p:spPr>
            <a:xfrm>
              <a:off x="3880" y="1200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54" name="Line 50"/>
            <p:cNvSpPr/>
            <p:nvPr/>
          </p:nvSpPr>
          <p:spPr>
            <a:xfrm>
              <a:off x="1864" y="158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55" name="Line 51"/>
            <p:cNvSpPr/>
            <p:nvPr/>
          </p:nvSpPr>
          <p:spPr>
            <a:xfrm>
              <a:off x="3064" y="158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56" name="Oval 52"/>
            <p:cNvSpPr/>
            <p:nvPr/>
          </p:nvSpPr>
          <p:spPr>
            <a:xfrm>
              <a:off x="1816" y="152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57" name="Oval 53"/>
            <p:cNvSpPr/>
            <p:nvPr/>
          </p:nvSpPr>
          <p:spPr>
            <a:xfrm>
              <a:off x="3824" y="1520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58" name="Line 54"/>
            <p:cNvSpPr/>
            <p:nvPr/>
          </p:nvSpPr>
          <p:spPr>
            <a:xfrm>
              <a:off x="2680" y="1576"/>
              <a:ext cx="384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59" name="Line 55"/>
            <p:cNvSpPr/>
            <p:nvPr/>
          </p:nvSpPr>
          <p:spPr>
            <a:xfrm flipH="1">
              <a:off x="2688" y="1584"/>
              <a:ext cx="384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60" name="Oval 56"/>
            <p:cNvSpPr/>
            <p:nvPr/>
          </p:nvSpPr>
          <p:spPr>
            <a:xfrm>
              <a:off x="2632" y="258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9161" name="Oval 57"/>
            <p:cNvSpPr/>
            <p:nvPr/>
          </p:nvSpPr>
          <p:spPr>
            <a:xfrm>
              <a:off x="3016" y="258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3594" name="Rectangle 58"/>
            <p:cNvSpPr>
              <a:spLocks noChangeArrowheads="1"/>
            </p:cNvSpPr>
            <p:nvPr/>
          </p:nvSpPr>
          <p:spPr bwMode="auto">
            <a:xfrm>
              <a:off x="1625" y="1763"/>
              <a:ext cx="559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95" name="Rectangle 59"/>
            <p:cNvSpPr>
              <a:spLocks noChangeArrowheads="1"/>
            </p:cNvSpPr>
            <p:nvPr/>
          </p:nvSpPr>
          <p:spPr bwMode="auto">
            <a:xfrm>
              <a:off x="3644" y="1771"/>
              <a:ext cx="55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96" name="Rectangle 60"/>
            <p:cNvSpPr>
              <a:spLocks noChangeArrowheads="1"/>
            </p:cNvSpPr>
            <p:nvPr/>
          </p:nvSpPr>
          <p:spPr bwMode="auto">
            <a:xfrm>
              <a:off x="1585" y="1152"/>
              <a:ext cx="27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97" name="Rectangle 61"/>
            <p:cNvSpPr>
              <a:spLocks noChangeArrowheads="1"/>
            </p:cNvSpPr>
            <p:nvPr/>
          </p:nvSpPr>
          <p:spPr bwMode="auto">
            <a:xfrm>
              <a:off x="3924" y="1152"/>
              <a:ext cx="27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66" name="Line 62"/>
            <p:cNvSpPr/>
            <p:nvPr/>
          </p:nvSpPr>
          <p:spPr>
            <a:xfrm>
              <a:off x="3964" y="121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99" name="Rectangle 63"/>
            <p:cNvSpPr>
              <a:spLocks noChangeArrowheads="1"/>
            </p:cNvSpPr>
            <p:nvPr/>
          </p:nvSpPr>
          <p:spPr bwMode="auto">
            <a:xfrm>
              <a:off x="2508" y="3696"/>
              <a:ext cx="41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00" name="Rectangle 64"/>
            <p:cNvSpPr>
              <a:spLocks noChangeArrowheads="1"/>
            </p:cNvSpPr>
            <p:nvPr/>
          </p:nvSpPr>
          <p:spPr bwMode="auto">
            <a:xfrm>
              <a:off x="1774" y="3648"/>
              <a:ext cx="274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01" name="Rectangle 65"/>
            <p:cNvSpPr>
              <a:spLocks noChangeArrowheads="1"/>
            </p:cNvSpPr>
            <p:nvPr/>
          </p:nvSpPr>
          <p:spPr bwMode="auto">
            <a:xfrm>
              <a:off x="3500" y="3648"/>
              <a:ext cx="273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02" name="Rectangle 66"/>
            <p:cNvSpPr>
              <a:spLocks noChangeArrowheads="1"/>
            </p:cNvSpPr>
            <p:nvPr/>
          </p:nvSpPr>
          <p:spPr bwMode="auto">
            <a:xfrm>
              <a:off x="1440" y="3055"/>
              <a:ext cx="367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03" name="Rectangle 67"/>
            <p:cNvSpPr>
              <a:spLocks noChangeArrowheads="1"/>
            </p:cNvSpPr>
            <p:nvPr/>
          </p:nvSpPr>
          <p:spPr bwMode="auto">
            <a:xfrm>
              <a:off x="4016" y="3059"/>
              <a:ext cx="36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04" name="Rectangle 68"/>
            <p:cNvSpPr>
              <a:spLocks noChangeArrowheads="1"/>
            </p:cNvSpPr>
            <p:nvPr/>
          </p:nvSpPr>
          <p:spPr bwMode="auto">
            <a:xfrm>
              <a:off x="1741" y="2755"/>
              <a:ext cx="27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73" name="Line 69"/>
            <p:cNvSpPr/>
            <p:nvPr/>
          </p:nvSpPr>
          <p:spPr>
            <a:xfrm>
              <a:off x="1780" y="2817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06" name="Rectangle 70"/>
            <p:cNvSpPr>
              <a:spLocks noChangeArrowheads="1"/>
            </p:cNvSpPr>
            <p:nvPr/>
          </p:nvSpPr>
          <p:spPr bwMode="auto">
            <a:xfrm>
              <a:off x="3772" y="2731"/>
              <a:ext cx="27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75" name="Line 71"/>
            <p:cNvSpPr/>
            <p:nvPr/>
          </p:nvSpPr>
          <p:spPr>
            <a:xfrm>
              <a:off x="3812" y="2793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608" name="Rectangle 72"/>
            <p:cNvSpPr>
              <a:spLocks noChangeArrowheads="1"/>
            </p:cNvSpPr>
            <p:nvPr/>
          </p:nvSpPr>
          <p:spPr bwMode="auto">
            <a:xfrm>
              <a:off x="4464" y="2055"/>
              <a:ext cx="367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09" name="Rectangle 73"/>
            <p:cNvSpPr>
              <a:spLocks noChangeArrowheads="1"/>
            </p:cNvSpPr>
            <p:nvPr/>
          </p:nvSpPr>
          <p:spPr bwMode="auto">
            <a:xfrm>
              <a:off x="2985" y="2035"/>
              <a:ext cx="36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10" name="Rectangle 74"/>
            <p:cNvSpPr>
              <a:spLocks noChangeArrowheads="1"/>
            </p:cNvSpPr>
            <p:nvPr/>
          </p:nvSpPr>
          <p:spPr bwMode="auto">
            <a:xfrm>
              <a:off x="2424" y="2032"/>
              <a:ext cx="36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611" name="Rectangle 75"/>
            <p:cNvSpPr>
              <a:spLocks noChangeArrowheads="1"/>
            </p:cNvSpPr>
            <p:nvPr/>
          </p:nvSpPr>
          <p:spPr bwMode="auto">
            <a:xfrm>
              <a:off x="984" y="2042"/>
              <a:ext cx="36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nimBg="1"/>
      <p:bldP spid="1935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71450" y="182563"/>
            <a:ext cx="2455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、逻辑符号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7635" name="Group 3"/>
          <p:cNvGrpSpPr/>
          <p:nvPr/>
        </p:nvGrpSpPr>
        <p:grpSpPr>
          <a:xfrm>
            <a:off x="2667000" y="1274763"/>
            <a:ext cx="3733800" cy="3906837"/>
            <a:chOff x="1680" y="851"/>
            <a:chExt cx="2352" cy="2461"/>
          </a:xfrm>
        </p:grpSpPr>
        <p:sp>
          <p:nvSpPr>
            <p:cNvPr id="93189" name="Rectangle 4"/>
            <p:cNvSpPr/>
            <p:nvPr/>
          </p:nvSpPr>
          <p:spPr>
            <a:xfrm>
              <a:off x="1680" y="1579"/>
              <a:ext cx="2352" cy="105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3190" name="Line 5"/>
            <p:cNvSpPr/>
            <p:nvPr/>
          </p:nvSpPr>
          <p:spPr>
            <a:xfrm>
              <a:off x="2064" y="2635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1" name="Line 6"/>
            <p:cNvSpPr/>
            <p:nvPr/>
          </p:nvSpPr>
          <p:spPr>
            <a:xfrm>
              <a:off x="2784" y="2779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2" name="Line 7"/>
            <p:cNvSpPr/>
            <p:nvPr/>
          </p:nvSpPr>
          <p:spPr>
            <a:xfrm>
              <a:off x="3504" y="2635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3" name="Line 8"/>
            <p:cNvSpPr/>
            <p:nvPr/>
          </p:nvSpPr>
          <p:spPr>
            <a:xfrm flipV="1">
              <a:off x="2208" y="1243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4" name="Oval 9"/>
            <p:cNvSpPr/>
            <p:nvPr/>
          </p:nvSpPr>
          <p:spPr>
            <a:xfrm>
              <a:off x="3384" y="1435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3195" name="Line 10"/>
            <p:cNvSpPr/>
            <p:nvPr/>
          </p:nvSpPr>
          <p:spPr>
            <a:xfrm flipV="1">
              <a:off x="3456" y="1195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6" name="Line 11"/>
            <p:cNvSpPr/>
            <p:nvPr/>
          </p:nvSpPr>
          <p:spPr>
            <a:xfrm flipV="1">
              <a:off x="2592" y="2443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7" name="Line 12"/>
            <p:cNvSpPr/>
            <p:nvPr/>
          </p:nvSpPr>
          <p:spPr>
            <a:xfrm>
              <a:off x="2784" y="2443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98" name="Oval 13"/>
            <p:cNvSpPr/>
            <p:nvPr/>
          </p:nvSpPr>
          <p:spPr>
            <a:xfrm>
              <a:off x="2714" y="2635"/>
              <a:ext cx="144" cy="1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97646" name="Rectangle 14"/>
            <p:cNvSpPr>
              <a:spLocks noChangeArrowheads="1"/>
            </p:cNvSpPr>
            <p:nvPr/>
          </p:nvSpPr>
          <p:spPr bwMode="auto">
            <a:xfrm>
              <a:off x="1920" y="29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7647" name="Rectangle 15"/>
            <p:cNvSpPr>
              <a:spLocks noChangeArrowheads="1"/>
            </p:cNvSpPr>
            <p:nvPr/>
          </p:nvSpPr>
          <p:spPr bwMode="auto">
            <a:xfrm>
              <a:off x="3386" y="29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2544" y="294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7649" name="Rectangle 17"/>
            <p:cNvSpPr>
              <a:spLocks noChangeArrowheads="1"/>
            </p:cNvSpPr>
            <p:nvPr/>
          </p:nvSpPr>
          <p:spPr bwMode="auto">
            <a:xfrm>
              <a:off x="2097" y="85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7650" name="Rectangle 18"/>
            <p:cNvSpPr>
              <a:spLocks noChangeArrowheads="1"/>
            </p:cNvSpPr>
            <p:nvPr/>
          </p:nvSpPr>
          <p:spPr bwMode="auto">
            <a:xfrm>
              <a:off x="3332" y="87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04" name="Line 19"/>
            <p:cNvSpPr/>
            <p:nvPr/>
          </p:nvSpPr>
          <p:spPr>
            <a:xfrm>
              <a:off x="3393" y="947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3675" y="214313"/>
            <a:ext cx="25781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、特征方程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9683" name="Group 3"/>
          <p:cNvGrpSpPr/>
          <p:nvPr/>
        </p:nvGrpSpPr>
        <p:grpSpPr>
          <a:xfrm>
            <a:off x="3373438" y="3276600"/>
            <a:ext cx="2413000" cy="2705100"/>
            <a:chOff x="384" y="2352"/>
            <a:chExt cx="1520" cy="1704"/>
          </a:xfrm>
        </p:grpSpPr>
        <p:sp>
          <p:nvSpPr>
            <p:cNvPr id="95245" name="Line 4"/>
            <p:cNvSpPr/>
            <p:nvPr/>
          </p:nvSpPr>
          <p:spPr>
            <a:xfrm>
              <a:off x="384" y="2712"/>
              <a:ext cx="14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46" name="Line 5"/>
            <p:cNvSpPr/>
            <p:nvPr/>
          </p:nvSpPr>
          <p:spPr>
            <a:xfrm>
              <a:off x="1296" y="2424"/>
              <a:ext cx="0" cy="16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384" y="2352"/>
              <a:ext cx="1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   K   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3449638" y="3810000"/>
            <a:ext cx="214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   Q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endParaRPr kumimoji="1" lang="en-US" altLang="zh-CN" sz="3200" b="0" i="0" u="none" strike="noStrike" kern="1200" cap="none" spc="0" normalizeH="0" baseline="30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3449638" y="44196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3449638" y="49530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9690" name="Group 10"/>
          <p:cNvGrpSpPr/>
          <p:nvPr/>
        </p:nvGrpSpPr>
        <p:grpSpPr>
          <a:xfrm>
            <a:off x="3449638" y="5516563"/>
            <a:ext cx="2146300" cy="579437"/>
            <a:chOff x="2173" y="3432"/>
            <a:chExt cx="1352" cy="365"/>
          </a:xfrm>
        </p:grpSpPr>
        <p:sp>
          <p:nvSpPr>
            <p:cNvPr id="95243" name="Line 11"/>
            <p:cNvSpPr/>
            <p:nvPr/>
          </p:nvSpPr>
          <p:spPr>
            <a:xfrm>
              <a:off x="3238" y="3502"/>
              <a:ext cx="19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9692" name="Rectangle 12"/>
            <p:cNvSpPr>
              <a:spLocks noChangeArrowheads="1"/>
            </p:cNvSpPr>
            <p:nvPr/>
          </p:nvSpPr>
          <p:spPr bwMode="auto">
            <a:xfrm>
              <a:off x="2173" y="3432"/>
              <a:ext cx="1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 1   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3101975" y="1143000"/>
          <a:ext cx="2938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" r:id="rId1" imgW="862965" imgH="146050" progId="Equation.3">
                  <p:embed/>
                </p:oleObj>
              </mc:Choice>
              <mc:Fallback>
                <p:oleObj name="" r:id="rId1" imgW="862965" imgH="14605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1975" y="1143000"/>
                        <a:ext cx="2938463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193675" y="2362200"/>
            <a:ext cx="29384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、状态简化表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nimBg="1"/>
      <p:bldP spid="199687" grpId="0" build="p"/>
      <p:bldP spid="199688" grpId="0" build="p"/>
      <p:bldP spid="199689" grpId="0" build="p"/>
      <p:bldP spid="19969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01730" name="Group 2"/>
          <p:cNvGrpSpPr/>
          <p:nvPr/>
        </p:nvGrpSpPr>
        <p:grpSpPr>
          <a:xfrm>
            <a:off x="2686050" y="2406650"/>
            <a:ext cx="4038600" cy="1219200"/>
            <a:chOff x="1584" y="1326"/>
            <a:chExt cx="2544" cy="768"/>
          </a:xfrm>
        </p:grpSpPr>
        <p:sp>
          <p:nvSpPr>
            <p:cNvPr id="97298" name="Oval 3"/>
            <p:cNvSpPr/>
            <p:nvPr/>
          </p:nvSpPr>
          <p:spPr>
            <a:xfrm>
              <a:off x="3360" y="1326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97299" name="Oval 4"/>
            <p:cNvSpPr/>
            <p:nvPr/>
          </p:nvSpPr>
          <p:spPr>
            <a:xfrm>
              <a:off x="1584" y="1374"/>
              <a:ext cx="768" cy="72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01733" name="Rectangle 5"/>
            <p:cNvSpPr>
              <a:spLocks noChangeArrowheads="1"/>
            </p:cNvSpPr>
            <p:nvPr/>
          </p:nvSpPr>
          <p:spPr bwMode="auto">
            <a:xfrm>
              <a:off x="1824" y="15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1734" name="Rectangle 6"/>
            <p:cNvSpPr>
              <a:spLocks noChangeArrowheads="1"/>
            </p:cNvSpPr>
            <p:nvPr/>
          </p:nvSpPr>
          <p:spPr bwMode="auto">
            <a:xfrm>
              <a:off x="3600" y="14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1735" name="Group 7"/>
          <p:cNvGrpSpPr/>
          <p:nvPr/>
        </p:nvGrpSpPr>
        <p:grpSpPr>
          <a:xfrm>
            <a:off x="933450" y="1597025"/>
            <a:ext cx="1979613" cy="1952625"/>
            <a:chOff x="588" y="768"/>
            <a:chExt cx="1247" cy="1230"/>
          </a:xfrm>
        </p:grpSpPr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636" y="76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7296" name="Arc 9"/>
            <p:cNvSpPr/>
            <p:nvPr/>
          </p:nvSpPr>
          <p:spPr>
            <a:xfrm>
              <a:off x="1068" y="1296"/>
              <a:ext cx="767" cy="6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8370" h="43200" fill="none">
                  <a:moveTo>
                    <a:pt x="32253" y="40390"/>
                  </a:moveTo>
                  <a:cubicBezTo>
                    <a:pt x="29004" y="42231"/>
                    <a:pt x="2533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</a:path>
                <a:path w="38370" h="43200" stroke="0">
                  <a:moveTo>
                    <a:pt x="32253" y="40390"/>
                  </a:moveTo>
                  <a:cubicBezTo>
                    <a:pt x="29004" y="42231"/>
                    <a:pt x="2533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107" y="-1"/>
                    <a:pt x="34268" y="2933"/>
                    <a:pt x="38369" y="7986"/>
                  </a:cubicBezTo>
                  <a:lnTo>
                    <a:pt x="21600" y="21600"/>
                  </a:lnTo>
                  <a:lnTo>
                    <a:pt x="32253" y="4039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588" y="1326"/>
              <a:ext cx="6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1739" name="Group 11"/>
          <p:cNvGrpSpPr/>
          <p:nvPr/>
        </p:nvGrpSpPr>
        <p:grpSpPr>
          <a:xfrm>
            <a:off x="3600450" y="1111250"/>
            <a:ext cx="2065338" cy="1746250"/>
            <a:chOff x="2268" y="462"/>
            <a:chExt cx="1301" cy="1100"/>
          </a:xfrm>
        </p:grpSpPr>
        <p:sp>
          <p:nvSpPr>
            <p:cNvPr id="97293" name="Arc 12"/>
            <p:cNvSpPr/>
            <p:nvPr/>
          </p:nvSpPr>
          <p:spPr>
            <a:xfrm>
              <a:off x="2268" y="1086"/>
              <a:ext cx="1301" cy="4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70" h="21600" fill="none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</a:path>
                <a:path w="40070" h="21600" stroke="0">
                  <a:moveTo>
                    <a:pt x="-1" y="13456"/>
                  </a:moveTo>
                  <a:cubicBezTo>
                    <a:pt x="3311" y="5320"/>
                    <a:pt x="11221" y="-1"/>
                    <a:pt x="20006" y="0"/>
                  </a:cubicBezTo>
                  <a:cubicBezTo>
                    <a:pt x="28847" y="0"/>
                    <a:pt x="36796" y="5388"/>
                    <a:pt x="40070" y="13600"/>
                  </a:cubicBezTo>
                  <a:lnTo>
                    <a:pt x="20006" y="21600"/>
                  </a:lnTo>
                  <a:lnTo>
                    <a:pt x="-1" y="13456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2700" y="462"/>
              <a:ext cx="8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1742" name="Group 14"/>
          <p:cNvGrpSpPr/>
          <p:nvPr/>
        </p:nvGrpSpPr>
        <p:grpSpPr>
          <a:xfrm>
            <a:off x="6392863" y="1951038"/>
            <a:ext cx="1760537" cy="1360487"/>
            <a:chOff x="4027" y="991"/>
            <a:chExt cx="1109" cy="857"/>
          </a:xfrm>
        </p:grpSpPr>
        <p:sp>
          <p:nvSpPr>
            <p:cNvPr id="97291" name="Arc 15"/>
            <p:cNvSpPr/>
            <p:nvPr/>
          </p:nvSpPr>
          <p:spPr>
            <a:xfrm>
              <a:off x="4027" y="991"/>
              <a:ext cx="737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2712" h="43200" fill="none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</a:path>
                <a:path w="42712" h="43200" stroke="0">
                  <a:moveTo>
                    <a:pt x="0" y="17033"/>
                  </a:moveTo>
                  <a:cubicBezTo>
                    <a:pt x="2150" y="7093"/>
                    <a:pt x="10942" y="-1"/>
                    <a:pt x="21112" y="0"/>
                  </a:cubicBezTo>
                  <a:cubicBezTo>
                    <a:pt x="33041" y="0"/>
                    <a:pt x="42712" y="9670"/>
                    <a:pt x="42712" y="21600"/>
                  </a:cubicBezTo>
                  <a:cubicBezTo>
                    <a:pt x="42712" y="33529"/>
                    <a:pt x="33041" y="43200"/>
                    <a:pt x="21112" y="43200"/>
                  </a:cubicBezTo>
                  <a:cubicBezTo>
                    <a:pt x="17953" y="43200"/>
                    <a:pt x="14833" y="42507"/>
                    <a:pt x="11972" y="41170"/>
                  </a:cubicBezTo>
                  <a:lnTo>
                    <a:pt x="21112" y="21600"/>
                  </a:lnTo>
                  <a:lnTo>
                    <a:pt x="0" y="17033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4" name="Rectangle 16"/>
            <p:cNvSpPr>
              <a:spLocks noChangeArrowheads="1"/>
            </p:cNvSpPr>
            <p:nvPr/>
          </p:nvSpPr>
          <p:spPr bwMode="auto">
            <a:xfrm>
              <a:off x="4764" y="1176"/>
              <a:ext cx="3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1745" name="Group 17"/>
          <p:cNvGrpSpPr/>
          <p:nvPr/>
        </p:nvGrpSpPr>
        <p:grpSpPr>
          <a:xfrm>
            <a:off x="3792538" y="3168650"/>
            <a:ext cx="2101850" cy="1819275"/>
            <a:chOff x="2389" y="1758"/>
            <a:chExt cx="1324" cy="1146"/>
          </a:xfrm>
        </p:grpSpPr>
        <p:sp>
          <p:nvSpPr>
            <p:cNvPr id="97289" name="Arc 18"/>
            <p:cNvSpPr/>
            <p:nvPr/>
          </p:nvSpPr>
          <p:spPr>
            <a:xfrm flipV="1">
              <a:off x="2389" y="1758"/>
              <a:ext cx="1324" cy="4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764" h="21600" fill="none">
                  <a:moveTo>
                    <a:pt x="-1" y="15430"/>
                  </a:moveTo>
                  <a:cubicBezTo>
                    <a:pt x="2728" y="6275"/>
                    <a:pt x="11146" y="-1"/>
                    <a:pt x="20700" y="0"/>
                  </a:cubicBezTo>
                  <a:cubicBezTo>
                    <a:pt x="29541" y="0"/>
                    <a:pt x="37490" y="5388"/>
                    <a:pt x="40764" y="13600"/>
                  </a:cubicBezTo>
                </a:path>
                <a:path w="40764" h="21600" stroke="0">
                  <a:moveTo>
                    <a:pt x="-1" y="15430"/>
                  </a:moveTo>
                  <a:cubicBezTo>
                    <a:pt x="2728" y="6275"/>
                    <a:pt x="11146" y="-1"/>
                    <a:pt x="20700" y="0"/>
                  </a:cubicBezTo>
                  <a:cubicBezTo>
                    <a:pt x="29541" y="0"/>
                    <a:pt x="37490" y="5388"/>
                    <a:pt x="40764" y="13600"/>
                  </a:cubicBezTo>
                  <a:lnTo>
                    <a:pt x="20700" y="21600"/>
                  </a:lnTo>
                  <a:lnTo>
                    <a:pt x="-1" y="1543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7" name="Rectangle 19"/>
            <p:cNvSpPr>
              <a:spLocks noChangeArrowheads="1"/>
            </p:cNvSpPr>
            <p:nvPr/>
          </p:nvSpPr>
          <p:spPr bwMode="auto">
            <a:xfrm>
              <a:off x="2700" y="2232"/>
              <a:ext cx="3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171450" y="196850"/>
            <a:ext cx="20208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、状态图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03778" name="Group 2"/>
          <p:cNvGrpSpPr/>
          <p:nvPr/>
        </p:nvGrpSpPr>
        <p:grpSpPr>
          <a:xfrm>
            <a:off x="990600" y="1133475"/>
            <a:ext cx="7543800" cy="2752725"/>
            <a:chOff x="624" y="714"/>
            <a:chExt cx="4752" cy="1734"/>
          </a:xfrm>
        </p:grpSpPr>
        <p:sp>
          <p:nvSpPr>
            <p:cNvPr id="99372" name="Line 3"/>
            <p:cNvSpPr/>
            <p:nvPr/>
          </p:nvSpPr>
          <p:spPr>
            <a:xfrm>
              <a:off x="139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3" name="Line 4"/>
            <p:cNvSpPr/>
            <p:nvPr/>
          </p:nvSpPr>
          <p:spPr>
            <a:xfrm>
              <a:off x="1392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4" name="Line 5"/>
            <p:cNvSpPr/>
            <p:nvPr/>
          </p:nvSpPr>
          <p:spPr>
            <a:xfrm flipV="1">
              <a:off x="158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5" name="Line 6"/>
            <p:cNvSpPr/>
            <p:nvPr/>
          </p:nvSpPr>
          <p:spPr>
            <a:xfrm>
              <a:off x="1584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6" name="Line 7"/>
            <p:cNvSpPr/>
            <p:nvPr/>
          </p:nvSpPr>
          <p:spPr>
            <a:xfrm>
              <a:off x="177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7" name="Line 8"/>
            <p:cNvSpPr/>
            <p:nvPr/>
          </p:nvSpPr>
          <p:spPr>
            <a:xfrm>
              <a:off x="1776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8" name="Line 9"/>
            <p:cNvSpPr/>
            <p:nvPr/>
          </p:nvSpPr>
          <p:spPr>
            <a:xfrm flipV="1">
              <a:off x="1968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9" name="Line 10"/>
            <p:cNvSpPr/>
            <p:nvPr/>
          </p:nvSpPr>
          <p:spPr>
            <a:xfrm>
              <a:off x="1968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0" name="Line 11"/>
            <p:cNvSpPr/>
            <p:nvPr/>
          </p:nvSpPr>
          <p:spPr>
            <a:xfrm flipH="1">
              <a:off x="1248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1" name="Line 12"/>
            <p:cNvSpPr/>
            <p:nvPr/>
          </p:nvSpPr>
          <p:spPr>
            <a:xfrm>
              <a:off x="216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2" name="Line 13"/>
            <p:cNvSpPr/>
            <p:nvPr/>
          </p:nvSpPr>
          <p:spPr>
            <a:xfrm>
              <a:off x="216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3" name="Line 14"/>
            <p:cNvSpPr/>
            <p:nvPr/>
          </p:nvSpPr>
          <p:spPr>
            <a:xfrm flipV="1">
              <a:off x="235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4" name="Line 15"/>
            <p:cNvSpPr/>
            <p:nvPr/>
          </p:nvSpPr>
          <p:spPr>
            <a:xfrm>
              <a:off x="2352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5" name="Line 16"/>
            <p:cNvSpPr/>
            <p:nvPr/>
          </p:nvSpPr>
          <p:spPr>
            <a:xfrm>
              <a:off x="254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6" name="Line 17"/>
            <p:cNvSpPr/>
            <p:nvPr/>
          </p:nvSpPr>
          <p:spPr>
            <a:xfrm>
              <a:off x="2544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7" name="Line 18"/>
            <p:cNvSpPr/>
            <p:nvPr/>
          </p:nvSpPr>
          <p:spPr>
            <a:xfrm flipV="1">
              <a:off x="273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8" name="Line 19"/>
            <p:cNvSpPr/>
            <p:nvPr/>
          </p:nvSpPr>
          <p:spPr>
            <a:xfrm>
              <a:off x="273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9" name="Line 20"/>
            <p:cNvSpPr/>
            <p:nvPr/>
          </p:nvSpPr>
          <p:spPr>
            <a:xfrm flipH="1">
              <a:off x="201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0" name="Line 21"/>
            <p:cNvSpPr/>
            <p:nvPr/>
          </p:nvSpPr>
          <p:spPr>
            <a:xfrm>
              <a:off x="288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1" name="Line 22"/>
            <p:cNvSpPr/>
            <p:nvPr/>
          </p:nvSpPr>
          <p:spPr>
            <a:xfrm>
              <a:off x="288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2" name="Line 23"/>
            <p:cNvSpPr/>
            <p:nvPr/>
          </p:nvSpPr>
          <p:spPr>
            <a:xfrm flipV="1">
              <a:off x="307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3" name="Line 24"/>
            <p:cNvSpPr/>
            <p:nvPr/>
          </p:nvSpPr>
          <p:spPr>
            <a:xfrm>
              <a:off x="3072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4" name="Line 25"/>
            <p:cNvSpPr/>
            <p:nvPr/>
          </p:nvSpPr>
          <p:spPr>
            <a:xfrm>
              <a:off x="326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5" name="Line 26"/>
            <p:cNvSpPr/>
            <p:nvPr/>
          </p:nvSpPr>
          <p:spPr>
            <a:xfrm>
              <a:off x="3264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6" name="Line 27"/>
            <p:cNvSpPr/>
            <p:nvPr/>
          </p:nvSpPr>
          <p:spPr>
            <a:xfrm flipV="1">
              <a:off x="345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7" name="Line 28"/>
            <p:cNvSpPr/>
            <p:nvPr/>
          </p:nvSpPr>
          <p:spPr>
            <a:xfrm>
              <a:off x="345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8" name="Line 29"/>
            <p:cNvSpPr/>
            <p:nvPr/>
          </p:nvSpPr>
          <p:spPr>
            <a:xfrm flipH="1">
              <a:off x="2736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99" name="Line 30"/>
            <p:cNvSpPr/>
            <p:nvPr/>
          </p:nvSpPr>
          <p:spPr>
            <a:xfrm>
              <a:off x="3648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0" name="Line 31"/>
            <p:cNvSpPr/>
            <p:nvPr/>
          </p:nvSpPr>
          <p:spPr>
            <a:xfrm>
              <a:off x="3648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1" name="Line 32"/>
            <p:cNvSpPr/>
            <p:nvPr/>
          </p:nvSpPr>
          <p:spPr>
            <a:xfrm flipV="1">
              <a:off x="384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2" name="Line 33"/>
            <p:cNvSpPr/>
            <p:nvPr/>
          </p:nvSpPr>
          <p:spPr>
            <a:xfrm>
              <a:off x="3840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3" name="Line 34"/>
            <p:cNvSpPr/>
            <p:nvPr/>
          </p:nvSpPr>
          <p:spPr>
            <a:xfrm>
              <a:off x="403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4" name="Line 35"/>
            <p:cNvSpPr/>
            <p:nvPr/>
          </p:nvSpPr>
          <p:spPr>
            <a:xfrm>
              <a:off x="4032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5" name="Line 36"/>
            <p:cNvSpPr/>
            <p:nvPr/>
          </p:nvSpPr>
          <p:spPr>
            <a:xfrm flipV="1">
              <a:off x="4224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6" name="Line 37"/>
            <p:cNvSpPr/>
            <p:nvPr/>
          </p:nvSpPr>
          <p:spPr>
            <a:xfrm>
              <a:off x="4224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7" name="Line 38"/>
            <p:cNvSpPr/>
            <p:nvPr/>
          </p:nvSpPr>
          <p:spPr>
            <a:xfrm flipH="1">
              <a:off x="3504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8" name="Line 39"/>
            <p:cNvSpPr/>
            <p:nvPr/>
          </p:nvSpPr>
          <p:spPr>
            <a:xfrm>
              <a:off x="4416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09" name="Line 40"/>
            <p:cNvSpPr/>
            <p:nvPr/>
          </p:nvSpPr>
          <p:spPr>
            <a:xfrm>
              <a:off x="4416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0" name="Line 41"/>
            <p:cNvSpPr/>
            <p:nvPr/>
          </p:nvSpPr>
          <p:spPr>
            <a:xfrm flipV="1">
              <a:off x="4608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1" name="Line 42"/>
            <p:cNvSpPr/>
            <p:nvPr/>
          </p:nvSpPr>
          <p:spPr>
            <a:xfrm>
              <a:off x="4608" y="134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2" name="Line 43"/>
            <p:cNvSpPr/>
            <p:nvPr/>
          </p:nvSpPr>
          <p:spPr>
            <a:xfrm>
              <a:off x="4800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3" name="Line 44"/>
            <p:cNvSpPr/>
            <p:nvPr/>
          </p:nvSpPr>
          <p:spPr>
            <a:xfrm>
              <a:off x="4800" y="1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4" name="Line 45"/>
            <p:cNvSpPr/>
            <p:nvPr/>
          </p:nvSpPr>
          <p:spPr>
            <a:xfrm flipV="1">
              <a:off x="4992" y="10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5" name="Line 46"/>
            <p:cNvSpPr/>
            <p:nvPr/>
          </p:nvSpPr>
          <p:spPr>
            <a:xfrm flipH="1">
              <a:off x="4272" y="134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6" name="Line 47"/>
            <p:cNvSpPr/>
            <p:nvPr/>
          </p:nvSpPr>
          <p:spPr>
            <a:xfrm>
              <a:off x="4992" y="134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7" name="Line 48"/>
            <p:cNvSpPr/>
            <p:nvPr/>
          </p:nvSpPr>
          <p:spPr>
            <a:xfrm flipH="1">
              <a:off x="1008" y="1344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8" name="Line 49"/>
            <p:cNvSpPr/>
            <p:nvPr/>
          </p:nvSpPr>
          <p:spPr>
            <a:xfrm>
              <a:off x="1584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19" name="Line 50"/>
            <p:cNvSpPr/>
            <p:nvPr/>
          </p:nvSpPr>
          <p:spPr>
            <a:xfrm>
              <a:off x="2352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0" name="Line 51"/>
            <p:cNvSpPr/>
            <p:nvPr/>
          </p:nvSpPr>
          <p:spPr>
            <a:xfrm>
              <a:off x="1008" y="192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1" name="Line 52"/>
            <p:cNvSpPr/>
            <p:nvPr/>
          </p:nvSpPr>
          <p:spPr>
            <a:xfrm>
              <a:off x="1584" y="1632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2" name="Line 53"/>
            <p:cNvSpPr/>
            <p:nvPr/>
          </p:nvSpPr>
          <p:spPr>
            <a:xfrm>
              <a:off x="2352" y="192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3" name="Line 54"/>
            <p:cNvSpPr/>
            <p:nvPr/>
          </p:nvSpPr>
          <p:spPr>
            <a:xfrm>
              <a:off x="288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4" name="Line 55"/>
            <p:cNvSpPr/>
            <p:nvPr/>
          </p:nvSpPr>
          <p:spPr>
            <a:xfrm>
              <a:off x="384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5" name="Line 56"/>
            <p:cNvSpPr/>
            <p:nvPr/>
          </p:nvSpPr>
          <p:spPr>
            <a:xfrm>
              <a:off x="2592" y="192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6" name="Line 57"/>
            <p:cNvSpPr/>
            <p:nvPr/>
          </p:nvSpPr>
          <p:spPr>
            <a:xfrm>
              <a:off x="2880" y="1632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7" name="Line 58"/>
            <p:cNvSpPr/>
            <p:nvPr/>
          </p:nvSpPr>
          <p:spPr>
            <a:xfrm>
              <a:off x="3840" y="1920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8" name="Line 59"/>
            <p:cNvSpPr/>
            <p:nvPr/>
          </p:nvSpPr>
          <p:spPr>
            <a:xfrm flipV="1">
              <a:off x="4512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29" name="Line 60"/>
            <p:cNvSpPr/>
            <p:nvPr/>
          </p:nvSpPr>
          <p:spPr>
            <a:xfrm>
              <a:off x="4512" y="1632"/>
              <a:ext cx="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0" name="Line 61"/>
            <p:cNvSpPr/>
            <p:nvPr/>
          </p:nvSpPr>
          <p:spPr>
            <a:xfrm>
              <a:off x="456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1" name="Line 62"/>
            <p:cNvSpPr/>
            <p:nvPr/>
          </p:nvSpPr>
          <p:spPr>
            <a:xfrm>
              <a:off x="4560" y="192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2" name="Line 63"/>
            <p:cNvSpPr/>
            <p:nvPr/>
          </p:nvSpPr>
          <p:spPr>
            <a:xfrm flipV="1">
              <a:off x="4800" y="163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3" name="Line 64"/>
            <p:cNvSpPr/>
            <p:nvPr/>
          </p:nvSpPr>
          <p:spPr>
            <a:xfrm>
              <a:off x="4800" y="163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4" name="Line 65"/>
            <p:cNvSpPr/>
            <p:nvPr/>
          </p:nvSpPr>
          <p:spPr>
            <a:xfrm>
              <a:off x="1584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5" name="Line 66"/>
            <p:cNvSpPr/>
            <p:nvPr/>
          </p:nvSpPr>
          <p:spPr>
            <a:xfrm flipH="1">
              <a:off x="1008" y="216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6" name="Line 67"/>
            <p:cNvSpPr/>
            <p:nvPr/>
          </p:nvSpPr>
          <p:spPr>
            <a:xfrm>
              <a:off x="1584" y="24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7" name="Line 68"/>
            <p:cNvSpPr/>
            <p:nvPr/>
          </p:nvSpPr>
          <p:spPr>
            <a:xfrm flipV="1">
              <a:off x="1968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8" name="Line 69"/>
            <p:cNvSpPr/>
            <p:nvPr/>
          </p:nvSpPr>
          <p:spPr>
            <a:xfrm>
              <a:off x="1968" y="2160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39" name="Line 70"/>
            <p:cNvSpPr/>
            <p:nvPr/>
          </p:nvSpPr>
          <p:spPr>
            <a:xfrm>
              <a:off x="3072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0" name="Line 71"/>
            <p:cNvSpPr/>
            <p:nvPr/>
          </p:nvSpPr>
          <p:spPr>
            <a:xfrm>
              <a:off x="3648" y="216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1" name="Line 72"/>
            <p:cNvSpPr/>
            <p:nvPr/>
          </p:nvSpPr>
          <p:spPr>
            <a:xfrm>
              <a:off x="3072" y="2448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2" name="Line 73"/>
            <p:cNvSpPr/>
            <p:nvPr/>
          </p:nvSpPr>
          <p:spPr>
            <a:xfrm flipV="1">
              <a:off x="3648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3" name="Line 74"/>
            <p:cNvSpPr/>
            <p:nvPr/>
          </p:nvSpPr>
          <p:spPr>
            <a:xfrm>
              <a:off x="3648" y="21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4" name="Line 75"/>
            <p:cNvSpPr/>
            <p:nvPr/>
          </p:nvSpPr>
          <p:spPr>
            <a:xfrm>
              <a:off x="4032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5" name="Line 76"/>
            <p:cNvSpPr/>
            <p:nvPr/>
          </p:nvSpPr>
          <p:spPr>
            <a:xfrm>
              <a:off x="4032" y="24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6" name="Line 77"/>
            <p:cNvSpPr/>
            <p:nvPr/>
          </p:nvSpPr>
          <p:spPr>
            <a:xfrm>
              <a:off x="4416" y="216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47" name="Line 78"/>
            <p:cNvSpPr/>
            <p:nvPr/>
          </p:nvSpPr>
          <p:spPr>
            <a:xfrm>
              <a:off x="4416" y="216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3855" name="Rectangle 79"/>
            <p:cNvSpPr>
              <a:spLocks noChangeArrowheads="1"/>
            </p:cNvSpPr>
            <p:nvPr/>
          </p:nvSpPr>
          <p:spPr bwMode="auto">
            <a:xfrm>
              <a:off x="1344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56" name="Rectangle 80"/>
            <p:cNvSpPr>
              <a:spLocks noChangeArrowheads="1"/>
            </p:cNvSpPr>
            <p:nvPr/>
          </p:nvSpPr>
          <p:spPr bwMode="auto">
            <a:xfrm>
              <a:off x="1728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57" name="Rectangle 81"/>
            <p:cNvSpPr>
              <a:spLocks noChangeArrowheads="1"/>
            </p:cNvSpPr>
            <p:nvPr/>
          </p:nvSpPr>
          <p:spPr bwMode="auto">
            <a:xfrm>
              <a:off x="2112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58" name="Rectangle 82"/>
            <p:cNvSpPr>
              <a:spLocks noChangeArrowheads="1"/>
            </p:cNvSpPr>
            <p:nvPr/>
          </p:nvSpPr>
          <p:spPr bwMode="auto">
            <a:xfrm>
              <a:off x="2496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59" name="Rectangle 83"/>
            <p:cNvSpPr>
              <a:spLocks noChangeArrowheads="1"/>
            </p:cNvSpPr>
            <p:nvPr/>
          </p:nvSpPr>
          <p:spPr bwMode="auto">
            <a:xfrm>
              <a:off x="2832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0" name="Rectangle 84"/>
            <p:cNvSpPr>
              <a:spLocks noChangeArrowheads="1"/>
            </p:cNvSpPr>
            <p:nvPr/>
          </p:nvSpPr>
          <p:spPr bwMode="auto">
            <a:xfrm>
              <a:off x="3216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1" name="Rectangle 85"/>
            <p:cNvSpPr>
              <a:spLocks noChangeArrowheads="1"/>
            </p:cNvSpPr>
            <p:nvPr/>
          </p:nvSpPr>
          <p:spPr bwMode="auto">
            <a:xfrm>
              <a:off x="3648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2" name="Rectangle 86"/>
            <p:cNvSpPr>
              <a:spLocks noChangeArrowheads="1"/>
            </p:cNvSpPr>
            <p:nvPr/>
          </p:nvSpPr>
          <p:spPr bwMode="auto">
            <a:xfrm>
              <a:off x="3984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3" name="Rectangle 87"/>
            <p:cNvSpPr>
              <a:spLocks noChangeArrowheads="1"/>
            </p:cNvSpPr>
            <p:nvPr/>
          </p:nvSpPr>
          <p:spPr bwMode="auto">
            <a:xfrm>
              <a:off x="4368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4" name="Rectangle 88"/>
            <p:cNvSpPr>
              <a:spLocks noChangeArrowheads="1"/>
            </p:cNvSpPr>
            <p:nvPr/>
          </p:nvSpPr>
          <p:spPr bwMode="auto">
            <a:xfrm>
              <a:off x="4704" y="7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5" name="Rectangle 89"/>
            <p:cNvSpPr>
              <a:spLocks noChangeArrowheads="1"/>
            </p:cNvSpPr>
            <p:nvPr/>
          </p:nvSpPr>
          <p:spPr bwMode="auto">
            <a:xfrm>
              <a:off x="624" y="10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6" name="Rectangle 90"/>
            <p:cNvSpPr>
              <a:spLocks noChangeArrowheads="1"/>
            </p:cNvSpPr>
            <p:nvPr/>
          </p:nvSpPr>
          <p:spPr bwMode="auto">
            <a:xfrm>
              <a:off x="768" y="16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J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67" name="Rectangle 91"/>
            <p:cNvSpPr>
              <a:spLocks noChangeArrowheads="1"/>
            </p:cNvSpPr>
            <p:nvPr/>
          </p:nvSpPr>
          <p:spPr bwMode="auto">
            <a:xfrm>
              <a:off x="720" y="19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K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03868" name="Line 92"/>
          <p:cNvSpPr/>
          <p:nvPr/>
        </p:nvSpPr>
        <p:spPr>
          <a:xfrm>
            <a:off x="8001000" y="4953000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69" name="Line 93"/>
          <p:cNvSpPr/>
          <p:nvPr/>
        </p:nvSpPr>
        <p:spPr>
          <a:xfrm>
            <a:off x="8001000" y="49530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3870" name="Group 94"/>
          <p:cNvGrpSpPr/>
          <p:nvPr/>
        </p:nvGrpSpPr>
        <p:grpSpPr>
          <a:xfrm>
            <a:off x="533400" y="4267200"/>
            <a:ext cx="1981200" cy="1493838"/>
            <a:chOff x="336" y="2688"/>
            <a:chExt cx="1248" cy="941"/>
          </a:xfrm>
        </p:grpSpPr>
        <p:sp>
          <p:nvSpPr>
            <p:cNvPr id="203871" name="Rectangle 95"/>
            <p:cNvSpPr>
              <a:spLocks noChangeArrowheads="1"/>
            </p:cNvSpPr>
            <p:nvPr/>
          </p:nvSpPr>
          <p:spPr bwMode="auto">
            <a:xfrm>
              <a:off x="336" y="2688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zh-CN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主从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872" name="Rectangle 96"/>
            <p:cNvSpPr>
              <a:spLocks noChangeArrowheads="1"/>
            </p:cNvSpPr>
            <p:nvPr/>
          </p:nvSpPr>
          <p:spPr bwMode="auto">
            <a:xfrm>
              <a:off x="336" y="3264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zh-CN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边沿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3873" name="Group 97"/>
          <p:cNvGrpSpPr/>
          <p:nvPr/>
        </p:nvGrpSpPr>
        <p:grpSpPr>
          <a:xfrm>
            <a:off x="1752600" y="4038600"/>
            <a:ext cx="6858000" cy="609600"/>
            <a:chOff x="1104" y="2544"/>
            <a:chExt cx="4320" cy="384"/>
          </a:xfrm>
        </p:grpSpPr>
        <p:grpSp>
          <p:nvGrpSpPr>
            <p:cNvPr id="99351" name="Group 98"/>
            <p:cNvGrpSpPr/>
            <p:nvPr/>
          </p:nvGrpSpPr>
          <p:grpSpPr>
            <a:xfrm>
              <a:off x="1968" y="2544"/>
              <a:ext cx="384" cy="384"/>
              <a:chOff x="1968" y="2544"/>
              <a:chExt cx="384" cy="384"/>
            </a:xfrm>
          </p:grpSpPr>
          <p:sp>
            <p:nvSpPr>
              <p:cNvPr id="99368" name="Line 99"/>
              <p:cNvSpPr/>
              <p:nvPr/>
            </p:nvSpPr>
            <p:spPr>
              <a:xfrm>
                <a:off x="1968" y="2544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69" name="Line 100"/>
              <p:cNvSpPr/>
              <p:nvPr/>
            </p:nvSpPr>
            <p:spPr>
              <a:xfrm>
                <a:off x="2352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9352" name="Group 101"/>
            <p:cNvGrpSpPr/>
            <p:nvPr/>
          </p:nvGrpSpPr>
          <p:grpSpPr>
            <a:xfrm>
              <a:off x="2352" y="2544"/>
              <a:ext cx="720" cy="384"/>
              <a:chOff x="2352" y="2544"/>
              <a:chExt cx="720" cy="384"/>
            </a:xfrm>
          </p:grpSpPr>
          <p:sp>
            <p:nvSpPr>
              <p:cNvPr id="99366" name="Line 102"/>
              <p:cNvSpPr/>
              <p:nvPr/>
            </p:nvSpPr>
            <p:spPr>
              <a:xfrm>
                <a:off x="2352" y="2928"/>
                <a:ext cx="72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67" name="Line 103"/>
              <p:cNvSpPr/>
              <p:nvPr/>
            </p:nvSpPr>
            <p:spPr>
              <a:xfrm flipV="1">
                <a:off x="3072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9353" name="Group 104"/>
            <p:cNvGrpSpPr/>
            <p:nvPr/>
          </p:nvGrpSpPr>
          <p:grpSpPr>
            <a:xfrm>
              <a:off x="3072" y="2544"/>
              <a:ext cx="768" cy="384"/>
              <a:chOff x="3072" y="2544"/>
              <a:chExt cx="768" cy="384"/>
            </a:xfrm>
          </p:grpSpPr>
          <p:sp>
            <p:nvSpPr>
              <p:cNvPr id="99364" name="Line 105"/>
              <p:cNvSpPr/>
              <p:nvPr/>
            </p:nvSpPr>
            <p:spPr>
              <a:xfrm>
                <a:off x="3072" y="2544"/>
                <a:ext cx="7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65" name="Line 106"/>
              <p:cNvSpPr/>
              <p:nvPr/>
            </p:nvSpPr>
            <p:spPr>
              <a:xfrm>
                <a:off x="3840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9354" name="Group 107"/>
            <p:cNvGrpSpPr/>
            <p:nvPr/>
          </p:nvGrpSpPr>
          <p:grpSpPr>
            <a:xfrm>
              <a:off x="3840" y="2544"/>
              <a:ext cx="768" cy="384"/>
              <a:chOff x="3840" y="2544"/>
              <a:chExt cx="768" cy="384"/>
            </a:xfrm>
          </p:grpSpPr>
          <p:sp>
            <p:nvSpPr>
              <p:cNvPr id="99362" name="Line 108"/>
              <p:cNvSpPr/>
              <p:nvPr/>
            </p:nvSpPr>
            <p:spPr>
              <a:xfrm>
                <a:off x="3840" y="2928"/>
                <a:ext cx="7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63" name="Line 109"/>
              <p:cNvSpPr/>
              <p:nvPr/>
            </p:nvSpPr>
            <p:spPr>
              <a:xfrm flipV="1">
                <a:off x="4608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9355" name="Group 110"/>
            <p:cNvGrpSpPr/>
            <p:nvPr/>
          </p:nvGrpSpPr>
          <p:grpSpPr>
            <a:xfrm>
              <a:off x="4608" y="2544"/>
              <a:ext cx="816" cy="384"/>
              <a:chOff x="4608" y="2544"/>
              <a:chExt cx="816" cy="384"/>
            </a:xfrm>
          </p:grpSpPr>
          <p:sp>
            <p:nvSpPr>
              <p:cNvPr id="99359" name="Line 111"/>
              <p:cNvSpPr/>
              <p:nvPr/>
            </p:nvSpPr>
            <p:spPr>
              <a:xfrm>
                <a:off x="4608" y="2544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60" name="Line 112"/>
              <p:cNvSpPr/>
              <p:nvPr/>
            </p:nvSpPr>
            <p:spPr>
              <a:xfrm>
                <a:off x="4992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61" name="Line 113"/>
              <p:cNvSpPr/>
              <p:nvPr/>
            </p:nvSpPr>
            <p:spPr>
              <a:xfrm>
                <a:off x="4992" y="2928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9356" name="Group 114"/>
            <p:cNvGrpSpPr/>
            <p:nvPr/>
          </p:nvGrpSpPr>
          <p:grpSpPr>
            <a:xfrm>
              <a:off x="1104" y="2544"/>
              <a:ext cx="864" cy="384"/>
              <a:chOff x="1104" y="2544"/>
              <a:chExt cx="864" cy="384"/>
            </a:xfrm>
          </p:grpSpPr>
          <p:sp>
            <p:nvSpPr>
              <p:cNvPr id="99357" name="Line 115"/>
              <p:cNvSpPr/>
              <p:nvPr/>
            </p:nvSpPr>
            <p:spPr>
              <a:xfrm>
                <a:off x="1104" y="2928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358" name="Line 116"/>
              <p:cNvSpPr/>
              <p:nvPr/>
            </p:nvSpPr>
            <p:spPr>
              <a:xfrm>
                <a:off x="1968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03893" name="Rectangle 117"/>
          <p:cNvSpPr>
            <a:spLocks noChangeArrowheads="1"/>
          </p:cNvSpPr>
          <p:nvPr/>
        </p:nvSpPr>
        <p:spPr bwMode="auto">
          <a:xfrm>
            <a:off x="196850" y="228600"/>
            <a:ext cx="20716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、时序图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3894" name="Line 118"/>
          <p:cNvSpPr/>
          <p:nvPr/>
        </p:nvSpPr>
        <p:spPr>
          <a:xfrm>
            <a:off x="3124200" y="4956175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95" name="Line 119"/>
          <p:cNvSpPr/>
          <p:nvPr/>
        </p:nvSpPr>
        <p:spPr>
          <a:xfrm>
            <a:off x="3733800" y="4956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96" name="Line 120"/>
          <p:cNvSpPr/>
          <p:nvPr/>
        </p:nvSpPr>
        <p:spPr>
          <a:xfrm flipV="1">
            <a:off x="4876800" y="4956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97" name="Line 121"/>
          <p:cNvSpPr/>
          <p:nvPr/>
        </p:nvSpPr>
        <p:spPr>
          <a:xfrm>
            <a:off x="6096000" y="4956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98" name="Line 122"/>
          <p:cNvSpPr/>
          <p:nvPr/>
        </p:nvSpPr>
        <p:spPr>
          <a:xfrm>
            <a:off x="3124200" y="495617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99" name="Line 123"/>
          <p:cNvSpPr/>
          <p:nvPr/>
        </p:nvSpPr>
        <p:spPr>
          <a:xfrm>
            <a:off x="1547813" y="5570538"/>
            <a:ext cx="9366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0" name="Line 124"/>
          <p:cNvSpPr/>
          <p:nvPr/>
        </p:nvSpPr>
        <p:spPr>
          <a:xfrm>
            <a:off x="2484438" y="5570538"/>
            <a:ext cx="647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1" name="Line 125"/>
          <p:cNvSpPr/>
          <p:nvPr/>
        </p:nvSpPr>
        <p:spPr>
          <a:xfrm>
            <a:off x="3736975" y="5570538"/>
            <a:ext cx="576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2" name="Line 126"/>
          <p:cNvSpPr/>
          <p:nvPr/>
        </p:nvSpPr>
        <p:spPr>
          <a:xfrm>
            <a:off x="4298950" y="5570538"/>
            <a:ext cx="576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3" name="Line 127"/>
          <p:cNvSpPr/>
          <p:nvPr/>
        </p:nvSpPr>
        <p:spPr>
          <a:xfrm>
            <a:off x="4887913" y="4965700"/>
            <a:ext cx="64928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4" name="Line 128"/>
          <p:cNvSpPr/>
          <p:nvPr/>
        </p:nvSpPr>
        <p:spPr>
          <a:xfrm>
            <a:off x="5508625" y="4965700"/>
            <a:ext cx="576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5" name="Line 129"/>
          <p:cNvSpPr/>
          <p:nvPr/>
        </p:nvSpPr>
        <p:spPr>
          <a:xfrm>
            <a:off x="6113463" y="5570538"/>
            <a:ext cx="647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6" name="Line 130"/>
          <p:cNvSpPr/>
          <p:nvPr/>
        </p:nvSpPr>
        <p:spPr>
          <a:xfrm>
            <a:off x="6761163" y="5570538"/>
            <a:ext cx="5762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907" name="Line 131"/>
          <p:cNvSpPr/>
          <p:nvPr/>
        </p:nvSpPr>
        <p:spPr>
          <a:xfrm flipV="1">
            <a:off x="7329488" y="5567363"/>
            <a:ext cx="6762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9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173038" y="173038"/>
            <a:ext cx="17351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、优点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52400" y="917575"/>
            <a:ext cx="6076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有时钟信号，可以同步工作；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58750" y="1655763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没有约束条件；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152400" y="3154363"/>
            <a:ext cx="48514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(4)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解决了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问题；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152400" y="2413000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有两个输入端；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169863" y="3886200"/>
            <a:ext cx="56261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(5)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解决了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一次变化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205827" grpId="0" animBg="1"/>
      <p:bldP spid="205828" grpId="0" animBg="1"/>
      <p:bldP spid="205829" grpId="0" animBg="1"/>
      <p:bldP spid="205830" grpId="0" animBg="1"/>
      <p:bldP spid="2058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228600" y="1143000"/>
            <a:ext cx="2317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基本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228600" y="2452688"/>
            <a:ext cx="2317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钟控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3810000" y="2452688"/>
            <a:ext cx="2317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主从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RS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3352800" y="3657600"/>
            <a:ext cx="15240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867400" y="3671888"/>
            <a:ext cx="28956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维持阻塞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533400" y="4876800"/>
            <a:ext cx="16764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JK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3124200" y="4876800"/>
            <a:ext cx="2317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主从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JK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6673850" y="4876800"/>
            <a:ext cx="2317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边沿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JK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触发器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228600" y="228600"/>
            <a:ext cx="3551238" cy="51911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各触发器之间的关系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07883" name="Group 11"/>
          <p:cNvGrpSpPr/>
          <p:nvPr/>
        </p:nvGrpSpPr>
        <p:grpSpPr>
          <a:xfrm>
            <a:off x="700088" y="1662113"/>
            <a:ext cx="692150" cy="762000"/>
            <a:chOff x="441" y="1440"/>
            <a:chExt cx="436" cy="480"/>
          </a:xfrm>
        </p:grpSpPr>
        <p:sp>
          <p:nvSpPr>
            <p:cNvPr id="103455" name="Line 12"/>
            <p:cNvSpPr/>
            <p:nvPr/>
          </p:nvSpPr>
          <p:spPr>
            <a:xfrm>
              <a:off x="864" y="1440"/>
              <a:ext cx="0" cy="48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85" name="Rectangle 13"/>
            <p:cNvSpPr>
              <a:spLocks noChangeArrowheads="1"/>
            </p:cNvSpPr>
            <p:nvPr/>
          </p:nvSpPr>
          <p:spPr bwMode="auto">
            <a:xfrm>
              <a:off x="441" y="153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同步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7886" name="Group 14"/>
          <p:cNvGrpSpPr/>
          <p:nvPr/>
        </p:nvGrpSpPr>
        <p:grpSpPr>
          <a:xfrm>
            <a:off x="425450" y="2957513"/>
            <a:ext cx="946150" cy="1905000"/>
            <a:chOff x="268" y="2256"/>
            <a:chExt cx="596" cy="1200"/>
          </a:xfrm>
        </p:grpSpPr>
        <p:sp>
          <p:nvSpPr>
            <p:cNvPr id="103453" name="Line 15"/>
            <p:cNvSpPr/>
            <p:nvPr/>
          </p:nvSpPr>
          <p:spPr>
            <a:xfrm>
              <a:off x="864" y="2256"/>
              <a:ext cx="0" cy="120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88" name="Rectangle 16"/>
            <p:cNvSpPr>
              <a:spLocks noChangeArrowheads="1"/>
            </p:cNvSpPr>
            <p:nvPr/>
          </p:nvSpPr>
          <p:spPr bwMode="auto">
            <a:xfrm>
              <a:off x="268" y="2544"/>
              <a:ext cx="5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去除约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束条件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7889" name="Group 17"/>
          <p:cNvGrpSpPr/>
          <p:nvPr/>
        </p:nvGrpSpPr>
        <p:grpSpPr>
          <a:xfrm>
            <a:off x="1371600" y="2957513"/>
            <a:ext cx="1981200" cy="990600"/>
            <a:chOff x="864" y="2256"/>
            <a:chExt cx="1248" cy="624"/>
          </a:xfrm>
        </p:grpSpPr>
        <p:sp>
          <p:nvSpPr>
            <p:cNvPr id="103451" name="Line 18"/>
            <p:cNvSpPr/>
            <p:nvPr/>
          </p:nvSpPr>
          <p:spPr>
            <a:xfrm>
              <a:off x="864" y="2256"/>
              <a:ext cx="1248" cy="624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91" name="Rectangle 19"/>
            <p:cNvSpPr>
              <a:spLocks noChangeArrowheads="1"/>
            </p:cNvSpPr>
            <p:nvPr/>
          </p:nvSpPr>
          <p:spPr bwMode="auto">
            <a:xfrm>
              <a:off x="1132" y="2352"/>
              <a:ext cx="5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去除约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束条件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7892" name="Group 20"/>
          <p:cNvGrpSpPr/>
          <p:nvPr/>
        </p:nvGrpSpPr>
        <p:grpSpPr>
          <a:xfrm>
            <a:off x="2528888" y="2271713"/>
            <a:ext cx="1295400" cy="457200"/>
            <a:chOff x="1593" y="1824"/>
            <a:chExt cx="816" cy="288"/>
          </a:xfrm>
        </p:grpSpPr>
        <p:sp>
          <p:nvSpPr>
            <p:cNvPr id="103449" name="Line 21"/>
            <p:cNvSpPr/>
            <p:nvPr/>
          </p:nvSpPr>
          <p:spPr>
            <a:xfrm>
              <a:off x="1593" y="2112"/>
              <a:ext cx="81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94" name="Rectangle 22"/>
            <p:cNvSpPr>
              <a:spLocks noChangeArrowheads="1"/>
            </p:cNvSpPr>
            <p:nvPr/>
          </p:nvSpPr>
          <p:spPr bwMode="auto">
            <a:xfrm>
              <a:off x="1724" y="1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空翻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7895" name="Group 23"/>
          <p:cNvGrpSpPr/>
          <p:nvPr/>
        </p:nvGrpSpPr>
        <p:grpSpPr>
          <a:xfrm>
            <a:off x="2209800" y="4710113"/>
            <a:ext cx="914400" cy="457200"/>
            <a:chOff x="1392" y="3360"/>
            <a:chExt cx="576" cy="288"/>
          </a:xfrm>
        </p:grpSpPr>
        <p:sp>
          <p:nvSpPr>
            <p:cNvPr id="103447" name="Line 24"/>
            <p:cNvSpPr/>
            <p:nvPr/>
          </p:nvSpPr>
          <p:spPr>
            <a:xfrm>
              <a:off x="1392" y="3648"/>
              <a:ext cx="57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97" name="Rectangle 25"/>
            <p:cNvSpPr>
              <a:spLocks noChangeArrowheads="1"/>
            </p:cNvSpPr>
            <p:nvPr/>
          </p:nvSpPr>
          <p:spPr bwMode="auto">
            <a:xfrm>
              <a:off x="1418" y="336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空翻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7898" name="Group 26"/>
          <p:cNvGrpSpPr/>
          <p:nvPr/>
        </p:nvGrpSpPr>
        <p:grpSpPr>
          <a:xfrm>
            <a:off x="4876800" y="3490913"/>
            <a:ext cx="990600" cy="457200"/>
            <a:chOff x="3072" y="2592"/>
            <a:chExt cx="624" cy="288"/>
          </a:xfrm>
        </p:grpSpPr>
        <p:sp>
          <p:nvSpPr>
            <p:cNvPr id="103445" name="Line 27"/>
            <p:cNvSpPr/>
            <p:nvPr/>
          </p:nvSpPr>
          <p:spPr>
            <a:xfrm>
              <a:off x="3072" y="2880"/>
              <a:ext cx="624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900" name="Rectangle 28"/>
            <p:cNvSpPr>
              <a:spLocks noChangeArrowheads="1"/>
            </p:cNvSpPr>
            <p:nvPr/>
          </p:nvSpPr>
          <p:spPr bwMode="auto">
            <a:xfrm>
              <a:off x="3146" y="259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空翻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7901" name="Group 29"/>
          <p:cNvGrpSpPr/>
          <p:nvPr/>
        </p:nvGrpSpPr>
        <p:grpSpPr>
          <a:xfrm>
            <a:off x="5438775" y="4724400"/>
            <a:ext cx="1219200" cy="823913"/>
            <a:chOff x="3426" y="3369"/>
            <a:chExt cx="768" cy="519"/>
          </a:xfrm>
        </p:grpSpPr>
        <p:sp>
          <p:nvSpPr>
            <p:cNvPr id="103443" name="Line 30"/>
            <p:cNvSpPr/>
            <p:nvPr/>
          </p:nvSpPr>
          <p:spPr>
            <a:xfrm>
              <a:off x="3426" y="3648"/>
              <a:ext cx="76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903" name="Rectangle 31"/>
            <p:cNvSpPr>
              <a:spLocks noChangeArrowheads="1"/>
            </p:cNvSpPr>
            <p:nvPr/>
          </p:nvSpPr>
          <p:spPr bwMode="auto">
            <a:xfrm>
              <a:off x="3456" y="3369"/>
              <a:ext cx="59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一次变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化问题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/>
      <p:bldP spid="207875" grpId="0" animBg="1"/>
      <p:bldP spid="207876" grpId="0" animBg="1"/>
      <p:bldP spid="207877" grpId="0" animBg="1"/>
      <p:bldP spid="207878" grpId="0" animBg="1"/>
      <p:bldP spid="207879" grpId="0" animBg="1"/>
      <p:bldP spid="207880" grpId="0" animBg="1"/>
      <p:bldP spid="207881" grpId="0" animBg="1"/>
      <p:bldP spid="2078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44624"/>
            <a:ext cx="7128792" cy="6377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46246"/>
            <a:ext cx="7344815" cy="6365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260648"/>
            <a:ext cx="8706694" cy="5544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59" y="476672"/>
            <a:ext cx="7942433" cy="4824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3652</Words>
  <Application>WPS 演示</Application>
  <PresentationFormat>全屏显示(4:3)</PresentationFormat>
  <Paragraphs>1409</Paragraphs>
  <Slides>59</Slides>
  <Notes>67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59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黑体</vt:lpstr>
      <vt:lpstr>Arial Black</vt:lpstr>
      <vt:lpstr>微软雅黑</vt:lpstr>
      <vt:lpstr>Arial Unicode MS</vt:lpstr>
      <vt:lpstr>默认设计模板</vt:lpstr>
      <vt:lpstr>Equation.KSEE3</vt:lpstr>
      <vt:lpstr>Equation.KSEE3</vt:lpstr>
      <vt:lpstr>Equation.KSEE3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静思1367117035</cp:lastModifiedBy>
  <cp:revision>224</cp:revision>
  <dcterms:created xsi:type="dcterms:W3CDTF">2008-09-03T07:31:00Z</dcterms:created>
  <dcterms:modified xsi:type="dcterms:W3CDTF">2021-04-29T07:06:50Z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