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F141B-84DD-4D78-A602-4EA90640B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B8B242-72E7-4B2C-B053-6F6A729B4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07E9C-55FD-49CA-803D-6DE16457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411C-BEE1-402C-AFED-4E08FB9B53A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B351D-FADE-483B-9610-9499F1C4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4E4BB-EA6B-44E1-8FFC-D17001CD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218F-6657-4326-A304-F862BF7A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5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42F5C-07D5-4927-8F36-7514BD8C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33EE73-085D-491F-BA35-A31A6599B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F6A04-6D0E-41BE-B260-D34AD77E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411C-BEE1-402C-AFED-4E08FB9B53A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89742-5925-442B-81DA-A291565F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DEA67-6B98-4EB9-B81C-AA73722F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218F-6657-4326-A304-F862BF7A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5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D744CA-942F-43E7-B5DD-A469BC17A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FC44C-8151-4EAB-91B3-7EAE8BD9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CEFD3-0456-44A5-B414-7A167050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411C-BEE1-402C-AFED-4E08FB9B53A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65D83-CEAE-4C35-B443-3562ECED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8C829-D3E4-4A39-86FC-E04CB5E5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218F-6657-4326-A304-F862BF7A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6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21991-7D81-43A4-A62F-8215212C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C8CE4-6082-4124-8BAB-16C42996B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4EF36-6006-4607-A0E3-7372C7FC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411C-BEE1-402C-AFED-4E08FB9B53A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1DEB8-5D7E-406B-B85A-8189B1AE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A647F-4AEB-4CAF-B8C9-7B25038B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218F-6657-4326-A304-F862BF7A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64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3E538-AD6E-42B1-9CD4-B7557DC0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6CCA9-9D21-4805-8AD0-4FFA758E0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ACB10-980E-4C81-92FA-1E464EB6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411C-BEE1-402C-AFED-4E08FB9B53A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69214-1845-49B0-8859-ABFD6631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7BBCE-4141-496B-B0B4-D55C4C65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218F-6657-4326-A304-F862BF7A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0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C512E-755A-4180-8AEB-784F721F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6CABB-97F9-4F92-A4A1-800D32D02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978DF6-9DA6-4C0D-84FB-6EB634EFF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39BBF9-3D3F-4C86-A3D2-1DB7A5A2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411C-BEE1-402C-AFED-4E08FB9B53A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5EF5B-1702-4A7A-B04E-EB9B64C8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48D9D-DDF1-4A43-B41E-815D7851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218F-6657-4326-A304-F862BF7A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7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E3EE8-250E-4D16-85D7-CE136DBD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7D102-712A-4ED8-BF88-B05F7AE38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396297-4571-4D3E-BEEF-BEB9C3D7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83B62D-4B3A-4D50-8837-2599B7B2C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0A7AB1-DE9C-4C9B-AF62-C8A14D96D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CE625-77C6-44A7-92E5-F5312DD0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411C-BEE1-402C-AFED-4E08FB9B53A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B3DA3A-6958-4AC8-9E51-A1B5EFAE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F73B1D-6C0E-4134-A185-A2086F42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218F-6657-4326-A304-F862BF7A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8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5F3FB-3503-4AF0-B790-665A2E98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C3F0C5-C3DF-4631-883C-D1A8858E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411C-BEE1-402C-AFED-4E08FB9B53A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E50BD8-09F2-49FB-9F75-71E7C60E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9E7FA3-98C1-487C-BA62-AFD8A614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218F-6657-4326-A304-F862BF7A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B18B8A-EF74-4412-A102-9B0160D0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411C-BEE1-402C-AFED-4E08FB9B53A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C34EDC-6ABD-48DB-B2C6-C2229554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DD89CF-1698-4D12-93A3-2463ED60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218F-6657-4326-A304-F862BF7A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7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C0E39-E5F1-44A4-9847-E3BC4B62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1DB19-D639-40F3-B8E6-863D7C835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F14335-D4C6-4D26-B822-CC00A181F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562C7-EAC2-4192-9603-C2D92B8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411C-BEE1-402C-AFED-4E08FB9B53A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D005C-FAFF-4C47-838C-89EE8146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FA9A2-E592-40C7-B544-B8613CE1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218F-6657-4326-A304-F862BF7A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3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30F10-EA6E-4126-8BA4-55B3F4CA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E2181E-737D-4929-87F4-669D1176A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0882CC-29B3-47C5-9D10-CC64A9F85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90B5-BF2E-4864-B283-4E76FCAC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411C-BEE1-402C-AFED-4E08FB9B53A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08EC1-3FB3-42BF-AB7C-EA6833D1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44E09-529D-4063-BA5B-4276F2CD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218F-6657-4326-A304-F862BF7A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8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D475CD-4F7C-4043-98B0-7EBB17B4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7A9CD-7AA0-4D65-8BE0-E9066E35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2E58F-1537-47FA-858C-EF6B7CD04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411C-BEE1-402C-AFED-4E08FB9B53A7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FA28D-EF47-4241-A16B-23E57C3E4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44E74-298A-40E3-876E-78C694086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6218F-6657-4326-A304-F862BF7A5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94EFB94-53C3-4AE6-99FE-2523353F44CA}"/>
              </a:ext>
            </a:extLst>
          </p:cNvPr>
          <p:cNvSpPr/>
          <p:nvPr/>
        </p:nvSpPr>
        <p:spPr>
          <a:xfrm>
            <a:off x="6485" y="0"/>
            <a:ext cx="12185515" cy="6926094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64302C-DA83-494A-AA01-6D930C38253A}"/>
              </a:ext>
            </a:extLst>
          </p:cNvPr>
          <p:cNvSpPr txBox="1"/>
          <p:nvPr/>
        </p:nvSpPr>
        <p:spPr>
          <a:xfrm>
            <a:off x="449093" y="2169267"/>
            <a:ext cx="110992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6.4 Parting</a:t>
            </a:r>
          </a:p>
          <a:p>
            <a:pPr algn="ctr"/>
            <a:endParaRPr lang="en-US" altLang="zh-CN" sz="3200" dirty="0">
              <a:solidFill>
                <a:schemeClr val="tx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It is necessary for a guest to decide when and how to depart.</a:t>
            </a:r>
          </a:p>
          <a:p>
            <a:pPr algn="ctr"/>
            <a:endParaRPr lang="en-US" altLang="zh-CN" sz="3200" dirty="0">
              <a:solidFill>
                <a:schemeClr val="tx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Let's take a look at how China and foreign countries do it</a:t>
            </a:r>
          </a:p>
          <a:p>
            <a:pPr algn="ctr"/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2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94EFB94-53C3-4AE6-99FE-2523353F44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5502A9-83F5-4FD2-9006-11839BAC8CC9}"/>
              </a:ext>
            </a:extLst>
          </p:cNvPr>
          <p:cNvSpPr txBox="1"/>
          <p:nvPr/>
        </p:nvSpPr>
        <p:spPr>
          <a:xfrm>
            <a:off x="68094" y="434322"/>
            <a:ext cx="1114789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700" dirty="0">
              <a:solidFill>
                <a:schemeClr val="tx1"/>
              </a:solidFill>
            </a:endParaRPr>
          </a:p>
          <a:p>
            <a:r>
              <a:rPr lang="en-US" altLang="zh-CN" sz="2700" dirty="0">
                <a:solidFill>
                  <a:schemeClr val="tx1"/>
                </a:solidFill>
              </a:rPr>
              <a:t>Before leaving, the guest usually has a small talk for a couple of minutes and</a:t>
            </a:r>
          </a:p>
          <a:p>
            <a:r>
              <a:rPr lang="en-US" altLang="zh-CN" sz="2700" dirty="0">
                <a:solidFill>
                  <a:schemeClr val="tx1"/>
                </a:solidFill>
              </a:rPr>
              <a:t>then says:</a:t>
            </a:r>
          </a:p>
          <a:p>
            <a:endParaRPr lang="en-US" altLang="zh-CN" sz="2700" dirty="0">
              <a:solidFill>
                <a:schemeClr val="tx1"/>
              </a:solidFill>
            </a:endParaRPr>
          </a:p>
          <a:p>
            <a:r>
              <a:rPr lang="en-US" altLang="zh-CN" sz="2700" dirty="0">
                <a:solidFill>
                  <a:schemeClr val="tx1"/>
                </a:solidFill>
              </a:rPr>
              <a:t>Well, it's been lovely to see you, but I must be going soon.</a:t>
            </a:r>
          </a:p>
          <a:p>
            <a:r>
              <a:rPr lang="en-US" altLang="zh-CN" sz="2700" dirty="0">
                <a:solidFill>
                  <a:schemeClr val="tx1"/>
                </a:solidFill>
              </a:rPr>
              <a:t>Thank you for a lovely evening. I won't hold you any longer.</a:t>
            </a:r>
          </a:p>
          <a:p>
            <a:r>
              <a:rPr lang="en-US" altLang="zh-CN" sz="2700" dirty="0">
                <a:solidFill>
                  <a:schemeClr val="tx1"/>
                </a:solidFill>
              </a:rPr>
              <a:t>Thank you for a nice dinner, but I must be going now.</a:t>
            </a:r>
          </a:p>
          <a:p>
            <a:r>
              <a:rPr lang="en-US" altLang="zh-CN" sz="2700" dirty="0">
                <a:solidFill>
                  <a:schemeClr val="tx1"/>
                </a:solidFill>
              </a:rPr>
              <a:t>Well, </a:t>
            </a:r>
            <a:r>
              <a:rPr lang="en-US" altLang="zh-CN" sz="2700" dirty="0" err="1">
                <a:solidFill>
                  <a:schemeClr val="tx1"/>
                </a:solidFill>
              </a:rPr>
              <a:t>Im</a:t>
            </a:r>
            <a:r>
              <a:rPr lang="en-US" altLang="zh-CN" sz="2700" dirty="0">
                <a:solidFill>
                  <a:schemeClr val="tx1"/>
                </a:solidFill>
              </a:rPr>
              <a:t> afraid I must be leaving now.</a:t>
            </a:r>
          </a:p>
          <a:p>
            <a:endParaRPr lang="en-US" altLang="zh-CN" sz="2700" dirty="0">
              <a:solidFill>
                <a:schemeClr val="tx1"/>
              </a:solidFill>
            </a:endParaRPr>
          </a:p>
          <a:p>
            <a:r>
              <a:rPr lang="en-US" altLang="zh-CN" sz="2700" dirty="0">
                <a:solidFill>
                  <a:schemeClr val="tx1"/>
                </a:solidFill>
              </a:rPr>
              <a:t>In response, the host usually accompanies the guest to the door and says</a:t>
            </a:r>
          </a:p>
          <a:p>
            <a:r>
              <a:rPr lang="en-US" altLang="zh-CN" sz="2700" dirty="0">
                <a:solidFill>
                  <a:schemeClr val="tx1"/>
                </a:solidFill>
              </a:rPr>
              <a:t>something like:</a:t>
            </a:r>
          </a:p>
          <a:p>
            <a:endParaRPr lang="en-US" altLang="zh-CN" sz="2700" dirty="0">
              <a:solidFill>
                <a:schemeClr val="tx1"/>
              </a:solidFill>
            </a:endParaRPr>
          </a:p>
          <a:p>
            <a:r>
              <a:rPr lang="en-US" altLang="zh-CN" sz="2700" dirty="0">
                <a:solidFill>
                  <a:schemeClr val="tx1"/>
                </a:solidFill>
              </a:rPr>
              <a:t>Thank you for coming. Good-bye/ Bye-bye.</a:t>
            </a:r>
          </a:p>
          <a:p>
            <a:r>
              <a:rPr lang="en-US" altLang="zh-CN" sz="2700" dirty="0">
                <a:solidFill>
                  <a:schemeClr val="tx1"/>
                </a:solidFill>
              </a:rPr>
              <a:t>Response: Good-bye/Bye-bye, So long, See you, See you later</a:t>
            </a:r>
          </a:p>
          <a:p>
            <a:endParaRPr lang="en-US" altLang="zh-CN" sz="27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9DF437-773B-43CF-A192-B2BE6BCDC5FF}"/>
              </a:ext>
            </a:extLst>
          </p:cNvPr>
          <p:cNvSpPr txBox="1"/>
          <p:nvPr/>
        </p:nvSpPr>
        <p:spPr>
          <a:xfrm>
            <a:off x="68094" y="68253"/>
            <a:ext cx="237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In English:</a:t>
            </a:r>
          </a:p>
        </p:txBody>
      </p:sp>
    </p:spTree>
    <p:extLst>
      <p:ext uri="{BB962C8B-B14F-4D97-AF65-F5344CB8AC3E}">
        <p14:creationId xmlns:p14="http://schemas.microsoft.com/office/powerpoint/2010/main" val="75857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94EFB94-53C3-4AE6-99FE-2523353F44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9DF437-773B-43CF-A192-B2BE6BCDC5FF}"/>
              </a:ext>
            </a:extLst>
          </p:cNvPr>
          <p:cNvSpPr txBox="1"/>
          <p:nvPr/>
        </p:nvSpPr>
        <p:spPr>
          <a:xfrm>
            <a:off x="97277" y="189492"/>
            <a:ext cx="118204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Note: In English, "Good </a:t>
            </a:r>
            <a:r>
              <a:rPr lang="en-US" altLang="zh-CN" sz="3200" dirty="0" err="1">
                <a:solidFill>
                  <a:schemeClr val="tx1"/>
                </a:solidFill>
              </a:rPr>
              <a:t>night"is</a:t>
            </a:r>
            <a:r>
              <a:rPr lang="en-US" altLang="zh-CN" sz="3200" dirty="0">
                <a:solidFill>
                  <a:schemeClr val="tx1"/>
                </a:solidFill>
              </a:rPr>
              <a:t> used only when people will not meet again after parting at night.</a:t>
            </a:r>
          </a:p>
          <a:p>
            <a:endParaRPr lang="en-US" altLang="zh-CN" sz="3200" dirty="0"/>
          </a:p>
          <a:p>
            <a:r>
              <a:rPr lang="en-US" altLang="zh-CN" sz="3200" dirty="0">
                <a:solidFill>
                  <a:schemeClr val="tx1"/>
                </a:solidFill>
              </a:rPr>
              <a:t>From this part, we can see that foreigners are more polite when they leave. The host will send the guests to the door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FCA19C-EF47-4D7A-A39E-4F53DC3B07D4}"/>
              </a:ext>
            </a:extLst>
          </p:cNvPr>
          <p:cNvSpPr txBox="1"/>
          <p:nvPr/>
        </p:nvSpPr>
        <p:spPr>
          <a:xfrm>
            <a:off x="228600" y="4221326"/>
            <a:ext cx="214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How do foreigners say hello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A88AF8-9528-45D2-92CA-9A222628161A}"/>
              </a:ext>
            </a:extLst>
          </p:cNvPr>
          <p:cNvSpPr txBox="1"/>
          <p:nvPr/>
        </p:nvSpPr>
        <p:spPr>
          <a:xfrm>
            <a:off x="2377440" y="3129078"/>
            <a:ext cx="87435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Japanese: most people bow when they meet. When they meet their elders, they have to wait until they look up</a:t>
            </a:r>
          </a:p>
          <a:p>
            <a:endParaRPr lang="en-US" altLang="zh-CN" sz="3200" dirty="0"/>
          </a:p>
          <a:p>
            <a:r>
              <a:rPr lang="en-US" altLang="zh-CN" sz="3200" dirty="0"/>
              <a:t>Englishman: they usually shake hands when they meet, because they don't want others to disturb their lives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551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240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顺鹏</dc:creator>
  <cp:lastModifiedBy>陈 顺鹏</cp:lastModifiedBy>
  <cp:revision>10</cp:revision>
  <dcterms:created xsi:type="dcterms:W3CDTF">2021-04-30T05:10:10Z</dcterms:created>
  <dcterms:modified xsi:type="dcterms:W3CDTF">2021-04-30T06:35:07Z</dcterms:modified>
</cp:coreProperties>
</file>