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2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99CC00"/>
    <a:srgbClr val="FF0000"/>
    <a:srgbClr val="FF9900"/>
    <a:srgbClr val="FF99FF"/>
    <a:srgbClr val="FF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352"/>
    <p:restoredTop sz="94660"/>
  </p:normalViewPr>
  <p:slideViewPr>
    <p:cSldViewPr showGuides="1">
      <p:cViewPr varScale="1">
        <p:scale>
          <a:sx n="111" d="100"/>
          <a:sy n="111" d="100"/>
        </p:scale>
        <p:origin x="194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emf"/><Relationship Id="rId7" Type="http://schemas.openxmlformats.org/officeDocument/2006/relationships/image" Target="../media/image7.w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0" Type="http://schemas.openxmlformats.org/officeDocument/2006/relationships/image" Target="../media/image10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5" Type="http://schemas.openxmlformats.org/officeDocument/2006/relationships/image" Target="../media/image24.wmf"/><Relationship Id="rId14" Type="http://schemas.openxmlformats.org/officeDocument/2006/relationships/image" Target="../media/image7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emf"/><Relationship Id="rId11" Type="http://schemas.openxmlformats.org/officeDocument/2006/relationships/image" Target="../media/image24.wmf"/><Relationship Id="rId10" Type="http://schemas.openxmlformats.org/officeDocument/2006/relationships/image" Target="../media/image7.wmf"/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e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B6B663-123E-41FF-8B77-296079489DBF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40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253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45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819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024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229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638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843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8FFD1A-D726-4CA4-8F1F-A5B051E0714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2" Type="http://schemas.openxmlformats.org/officeDocument/2006/relationships/notesSlide" Target="../notesSlides/notesSlide3.xml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9.bin"/><Relationship Id="rId28" Type="http://schemas.openxmlformats.org/officeDocument/2006/relationships/oleObject" Target="../embeddings/oleObject18.bin"/><Relationship Id="rId27" Type="http://schemas.openxmlformats.org/officeDocument/2006/relationships/image" Target="../media/image10.wmf"/><Relationship Id="rId26" Type="http://schemas.openxmlformats.org/officeDocument/2006/relationships/oleObject" Target="../embeddings/oleObject17.bin"/><Relationship Id="rId25" Type="http://schemas.openxmlformats.org/officeDocument/2006/relationships/image" Target="../media/image9.wmf"/><Relationship Id="rId24" Type="http://schemas.openxmlformats.org/officeDocument/2006/relationships/oleObject" Target="../embeddings/oleObject16.bin"/><Relationship Id="rId23" Type="http://schemas.openxmlformats.org/officeDocument/2006/relationships/image" Target="../media/image8.emf"/><Relationship Id="rId22" Type="http://schemas.openxmlformats.org/officeDocument/2006/relationships/oleObject" Target="../embeddings/oleObject15.bin"/><Relationship Id="rId21" Type="http://schemas.openxmlformats.org/officeDocument/2006/relationships/oleObject" Target="../embeddings/oleObject14.bin"/><Relationship Id="rId20" Type="http://schemas.openxmlformats.org/officeDocument/2006/relationships/oleObject" Target="../embeddings/oleObject13.bin"/><Relationship Id="rId2" Type="http://schemas.openxmlformats.org/officeDocument/2006/relationships/image" Target="../media/image1.emf"/><Relationship Id="rId19" Type="http://schemas.openxmlformats.org/officeDocument/2006/relationships/oleObject" Target="../embeddings/oleObject12.bin"/><Relationship Id="rId18" Type="http://schemas.openxmlformats.org/officeDocument/2006/relationships/oleObject" Target="../embeddings/oleObject11.bin"/><Relationship Id="rId17" Type="http://schemas.openxmlformats.org/officeDocument/2006/relationships/oleObject" Target="../embeddings/oleObject10.bin"/><Relationship Id="rId16" Type="http://schemas.openxmlformats.org/officeDocument/2006/relationships/oleObject" Target="../embeddings/oleObject9.bin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2.emf"/><Relationship Id="rId36" Type="http://schemas.openxmlformats.org/officeDocument/2006/relationships/notesSlide" Target="../notesSlides/notesSlide4.xml"/><Relationship Id="rId35" Type="http://schemas.openxmlformats.org/officeDocument/2006/relationships/vmlDrawing" Target="../drawings/vmlDrawing2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37.bin"/><Relationship Id="rId32" Type="http://schemas.openxmlformats.org/officeDocument/2006/relationships/image" Target="../media/image24.wmf"/><Relationship Id="rId31" Type="http://schemas.openxmlformats.org/officeDocument/2006/relationships/oleObject" Target="../embeddings/oleObject36.bin"/><Relationship Id="rId30" Type="http://schemas.openxmlformats.org/officeDocument/2006/relationships/oleObject" Target="../embeddings/oleObject35.bin"/><Relationship Id="rId3" Type="http://schemas.openxmlformats.org/officeDocument/2006/relationships/oleObject" Target="../embeddings/oleObject21.bin"/><Relationship Id="rId29" Type="http://schemas.openxmlformats.org/officeDocument/2006/relationships/image" Target="../media/image7.wmf"/><Relationship Id="rId28" Type="http://schemas.openxmlformats.org/officeDocument/2006/relationships/oleObject" Target="../embeddings/oleObject34.bin"/><Relationship Id="rId27" Type="http://schemas.openxmlformats.org/officeDocument/2006/relationships/oleObject" Target="../embeddings/oleObject33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32.bin"/><Relationship Id="rId24" Type="http://schemas.openxmlformats.org/officeDocument/2006/relationships/image" Target="../media/image22.wmf"/><Relationship Id="rId23" Type="http://schemas.openxmlformats.org/officeDocument/2006/relationships/oleObject" Target="../embeddings/oleObject31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30.bin"/><Relationship Id="rId20" Type="http://schemas.openxmlformats.org/officeDocument/2006/relationships/image" Target="../media/image20.emf"/><Relationship Id="rId2" Type="http://schemas.openxmlformats.org/officeDocument/2006/relationships/image" Target="../media/image11.e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26.emf"/><Relationship Id="rId30" Type="http://schemas.openxmlformats.org/officeDocument/2006/relationships/notesSlide" Target="../notesSlides/notesSlide5.xml"/><Relationship Id="rId3" Type="http://schemas.openxmlformats.org/officeDocument/2006/relationships/oleObject" Target="../embeddings/oleObject39.bin"/><Relationship Id="rId29" Type="http://schemas.openxmlformats.org/officeDocument/2006/relationships/vmlDrawing" Target="../drawings/vmlDrawing3.vml"/><Relationship Id="rId28" Type="http://schemas.openxmlformats.org/officeDocument/2006/relationships/slideLayout" Target="../slideLayouts/slideLayout7.xml"/><Relationship Id="rId27" Type="http://schemas.openxmlformats.org/officeDocument/2006/relationships/oleObject" Target="../embeddings/oleObject53.bin"/><Relationship Id="rId26" Type="http://schemas.openxmlformats.org/officeDocument/2006/relationships/oleObject" Target="../embeddings/oleObject52.bin"/><Relationship Id="rId25" Type="http://schemas.openxmlformats.org/officeDocument/2006/relationships/oleObject" Target="../embeddings/oleObject51.bin"/><Relationship Id="rId24" Type="http://schemas.openxmlformats.org/officeDocument/2006/relationships/oleObject" Target="../embeddings/oleObject50.bin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24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7.wmf"/><Relationship Id="rId2" Type="http://schemas.openxmlformats.org/officeDocument/2006/relationships/image" Target="../media/image25.e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34.emf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5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39.emf"/><Relationship Id="rId15" Type="http://schemas.openxmlformats.org/officeDocument/2006/relationships/notesSlide" Target="../notesSlides/notesSlide7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5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052" name="Rectangle 4"/>
          <p:cNvSpPr/>
          <p:nvPr/>
        </p:nvSpPr>
        <p:spPr>
          <a:xfrm>
            <a:off x="1524000" y="457200"/>
            <a:ext cx="60198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 逻辑代数基础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28650" y="1706563"/>
            <a:ext cx="46751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2.1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逻辑代数的基本概念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28650" y="2803525"/>
            <a:ext cx="58991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2.2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逻辑代数的基本定理和规律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28650" y="3840163"/>
            <a:ext cx="63071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2.3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逻辑函数表达式的形式与变换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28650" y="4906963"/>
            <a:ext cx="38592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2.4 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逻辑函数的化简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nimBg="1"/>
      <p:bldP spid="2054" grpId="0" animBg="1"/>
      <p:bldP spid="2055" grpId="0" animBg="1"/>
      <p:bldP spid="2056" grpId="0" animBg="1"/>
      <p:bldP spid="205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67658" name="Group 74"/>
          <p:cNvGrpSpPr/>
          <p:nvPr/>
        </p:nvGrpSpPr>
        <p:grpSpPr>
          <a:xfrm>
            <a:off x="152400" y="990600"/>
            <a:ext cx="8666163" cy="4618038"/>
            <a:chOff x="96" y="624"/>
            <a:chExt cx="5459" cy="2909"/>
          </a:xfrm>
        </p:grpSpPr>
        <p:sp>
          <p:nvSpPr>
            <p:cNvPr id="21508" name="Rectangle 2"/>
            <p:cNvSpPr/>
            <p:nvPr/>
          </p:nvSpPr>
          <p:spPr>
            <a:xfrm>
              <a:off x="672" y="1200"/>
              <a:ext cx="2112" cy="182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1509" name="Line 3"/>
            <p:cNvSpPr/>
            <p:nvPr/>
          </p:nvSpPr>
          <p:spPr>
            <a:xfrm>
              <a:off x="672" y="2112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0" name="Line 4"/>
            <p:cNvSpPr/>
            <p:nvPr/>
          </p:nvSpPr>
          <p:spPr>
            <a:xfrm>
              <a:off x="672" y="1632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1" name="Line 5"/>
            <p:cNvSpPr/>
            <p:nvPr/>
          </p:nvSpPr>
          <p:spPr>
            <a:xfrm>
              <a:off x="672" y="2592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2" name="Line 6"/>
            <p:cNvSpPr/>
            <p:nvPr/>
          </p:nvSpPr>
          <p:spPr>
            <a:xfrm>
              <a:off x="1728" y="1200"/>
              <a:ext cx="0" cy="18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3" name="Line 7"/>
            <p:cNvSpPr/>
            <p:nvPr/>
          </p:nvSpPr>
          <p:spPr>
            <a:xfrm>
              <a:off x="1200" y="1200"/>
              <a:ext cx="0" cy="18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4" name="Line 8"/>
            <p:cNvSpPr/>
            <p:nvPr/>
          </p:nvSpPr>
          <p:spPr>
            <a:xfrm>
              <a:off x="2256" y="1200"/>
              <a:ext cx="0" cy="18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5" name="Line 9"/>
            <p:cNvSpPr/>
            <p:nvPr/>
          </p:nvSpPr>
          <p:spPr>
            <a:xfrm flipH="1" flipV="1">
              <a:off x="432" y="960"/>
              <a:ext cx="24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6" name="Rectangle 10"/>
            <p:cNvSpPr/>
            <p:nvPr/>
          </p:nvSpPr>
          <p:spPr>
            <a:xfrm>
              <a:off x="96" y="960"/>
              <a:ext cx="42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BC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17" name="Rectangle 11"/>
            <p:cNvSpPr/>
            <p:nvPr/>
          </p:nvSpPr>
          <p:spPr>
            <a:xfrm>
              <a:off x="480" y="672"/>
              <a:ext cx="43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DE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18" name="Rectangle 12"/>
            <p:cNvSpPr/>
            <p:nvPr/>
          </p:nvSpPr>
          <p:spPr>
            <a:xfrm>
              <a:off x="144" y="624"/>
              <a:ext cx="34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F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4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19" name="Rectangle 13"/>
            <p:cNvSpPr/>
            <p:nvPr/>
          </p:nvSpPr>
          <p:spPr>
            <a:xfrm>
              <a:off x="720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0" name="Rectangle 14"/>
            <p:cNvSpPr/>
            <p:nvPr/>
          </p:nvSpPr>
          <p:spPr>
            <a:xfrm>
              <a:off x="1296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1" name="Rectangle 15"/>
            <p:cNvSpPr/>
            <p:nvPr/>
          </p:nvSpPr>
          <p:spPr>
            <a:xfrm>
              <a:off x="1776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2" name="Rectangle 16"/>
            <p:cNvSpPr/>
            <p:nvPr/>
          </p:nvSpPr>
          <p:spPr>
            <a:xfrm>
              <a:off x="2304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3" name="Rectangle 17"/>
            <p:cNvSpPr/>
            <p:nvPr/>
          </p:nvSpPr>
          <p:spPr>
            <a:xfrm>
              <a:off x="336" y="1248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4" name="Rectangle 18"/>
            <p:cNvSpPr/>
            <p:nvPr/>
          </p:nvSpPr>
          <p:spPr>
            <a:xfrm>
              <a:off x="336" y="1680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5" name="Rectangle 19"/>
            <p:cNvSpPr/>
            <p:nvPr/>
          </p:nvSpPr>
          <p:spPr>
            <a:xfrm>
              <a:off x="336" y="2160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6" name="Rectangle 20"/>
            <p:cNvSpPr/>
            <p:nvPr/>
          </p:nvSpPr>
          <p:spPr>
            <a:xfrm>
              <a:off x="336" y="2592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7" name="Rectangle 21"/>
            <p:cNvSpPr/>
            <p:nvPr/>
          </p:nvSpPr>
          <p:spPr>
            <a:xfrm>
              <a:off x="768" y="1200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28" name="Rectangle 22"/>
            <p:cNvSpPr/>
            <p:nvPr/>
          </p:nvSpPr>
          <p:spPr>
            <a:xfrm>
              <a:off x="1248" y="1200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29" name="Rectangle 23"/>
            <p:cNvSpPr/>
            <p:nvPr/>
          </p:nvSpPr>
          <p:spPr>
            <a:xfrm>
              <a:off x="2304" y="1200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0" name="Rectangle 24"/>
            <p:cNvSpPr/>
            <p:nvPr/>
          </p:nvSpPr>
          <p:spPr>
            <a:xfrm>
              <a:off x="1776" y="1200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3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1" name="Rectangle 25"/>
            <p:cNvSpPr/>
            <p:nvPr/>
          </p:nvSpPr>
          <p:spPr>
            <a:xfrm>
              <a:off x="720" y="1632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4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2" name="Rectangle 26"/>
            <p:cNvSpPr/>
            <p:nvPr/>
          </p:nvSpPr>
          <p:spPr>
            <a:xfrm>
              <a:off x="1248" y="1632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5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3" name="Rectangle 27"/>
            <p:cNvSpPr/>
            <p:nvPr/>
          </p:nvSpPr>
          <p:spPr>
            <a:xfrm>
              <a:off x="2304" y="1632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6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4" name="Rectangle 28"/>
            <p:cNvSpPr/>
            <p:nvPr/>
          </p:nvSpPr>
          <p:spPr>
            <a:xfrm>
              <a:off x="1776" y="1632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7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5" name="Rectangle 29"/>
            <p:cNvSpPr/>
            <p:nvPr/>
          </p:nvSpPr>
          <p:spPr>
            <a:xfrm>
              <a:off x="720" y="2592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8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6" name="Rectangle 30"/>
            <p:cNvSpPr/>
            <p:nvPr/>
          </p:nvSpPr>
          <p:spPr>
            <a:xfrm>
              <a:off x="1248" y="2592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9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7" name="Rectangle 31"/>
            <p:cNvSpPr/>
            <p:nvPr/>
          </p:nvSpPr>
          <p:spPr>
            <a:xfrm>
              <a:off x="2256" y="259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10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8" name="Rectangle 32"/>
            <p:cNvSpPr/>
            <p:nvPr/>
          </p:nvSpPr>
          <p:spPr>
            <a:xfrm>
              <a:off x="1728" y="259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11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39" name="Rectangle 33"/>
            <p:cNvSpPr/>
            <p:nvPr/>
          </p:nvSpPr>
          <p:spPr>
            <a:xfrm>
              <a:off x="672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12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40" name="Rectangle 34"/>
            <p:cNvSpPr/>
            <p:nvPr/>
          </p:nvSpPr>
          <p:spPr>
            <a:xfrm>
              <a:off x="1200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13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41" name="Rectangle 35"/>
            <p:cNvSpPr/>
            <p:nvPr/>
          </p:nvSpPr>
          <p:spPr>
            <a:xfrm>
              <a:off x="2304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14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42" name="Rectangle 36"/>
            <p:cNvSpPr/>
            <p:nvPr/>
          </p:nvSpPr>
          <p:spPr>
            <a:xfrm>
              <a:off x="1728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15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43" name="Rectangle 37"/>
            <p:cNvSpPr/>
            <p:nvPr/>
          </p:nvSpPr>
          <p:spPr>
            <a:xfrm>
              <a:off x="3408" y="1200"/>
              <a:ext cx="2112" cy="182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21544" name="Line 38"/>
            <p:cNvSpPr/>
            <p:nvPr/>
          </p:nvSpPr>
          <p:spPr>
            <a:xfrm>
              <a:off x="3408" y="2112"/>
              <a:ext cx="211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5" name="Line 39"/>
            <p:cNvSpPr/>
            <p:nvPr/>
          </p:nvSpPr>
          <p:spPr>
            <a:xfrm>
              <a:off x="3408" y="1632"/>
              <a:ext cx="211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6" name="Line 40"/>
            <p:cNvSpPr/>
            <p:nvPr/>
          </p:nvSpPr>
          <p:spPr>
            <a:xfrm>
              <a:off x="3408" y="2592"/>
              <a:ext cx="2112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7" name="Line 41"/>
            <p:cNvSpPr/>
            <p:nvPr/>
          </p:nvSpPr>
          <p:spPr>
            <a:xfrm>
              <a:off x="4464" y="1200"/>
              <a:ext cx="1" cy="18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8" name="Line 42"/>
            <p:cNvSpPr/>
            <p:nvPr/>
          </p:nvSpPr>
          <p:spPr>
            <a:xfrm>
              <a:off x="3936" y="1200"/>
              <a:ext cx="1" cy="18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9" name="Line 43"/>
            <p:cNvSpPr/>
            <p:nvPr/>
          </p:nvSpPr>
          <p:spPr>
            <a:xfrm>
              <a:off x="4992" y="1200"/>
              <a:ext cx="1" cy="182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0" name="Line 44"/>
            <p:cNvSpPr/>
            <p:nvPr/>
          </p:nvSpPr>
          <p:spPr>
            <a:xfrm flipH="1" flipV="1">
              <a:off x="3168" y="960"/>
              <a:ext cx="24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1" name="Rectangle 45"/>
            <p:cNvSpPr/>
            <p:nvPr/>
          </p:nvSpPr>
          <p:spPr>
            <a:xfrm>
              <a:off x="2832" y="960"/>
              <a:ext cx="42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BC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52" name="Rectangle 46"/>
            <p:cNvSpPr/>
            <p:nvPr/>
          </p:nvSpPr>
          <p:spPr>
            <a:xfrm>
              <a:off x="3216" y="672"/>
              <a:ext cx="43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DE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53" name="Rectangle 47"/>
            <p:cNvSpPr/>
            <p:nvPr/>
          </p:nvSpPr>
          <p:spPr>
            <a:xfrm>
              <a:off x="2880" y="624"/>
              <a:ext cx="39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F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4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54" name="Rectangle 48"/>
            <p:cNvSpPr/>
            <p:nvPr/>
          </p:nvSpPr>
          <p:spPr>
            <a:xfrm>
              <a:off x="3456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55" name="Rectangle 49"/>
            <p:cNvSpPr/>
            <p:nvPr/>
          </p:nvSpPr>
          <p:spPr>
            <a:xfrm>
              <a:off x="4032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56" name="Rectangle 50"/>
            <p:cNvSpPr/>
            <p:nvPr/>
          </p:nvSpPr>
          <p:spPr>
            <a:xfrm>
              <a:off x="4512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57" name="Rectangle 51"/>
            <p:cNvSpPr/>
            <p:nvPr/>
          </p:nvSpPr>
          <p:spPr>
            <a:xfrm>
              <a:off x="5040" y="864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58" name="Rectangle 52"/>
            <p:cNvSpPr/>
            <p:nvPr/>
          </p:nvSpPr>
          <p:spPr>
            <a:xfrm>
              <a:off x="3072" y="1248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59" name="Rectangle 53"/>
            <p:cNvSpPr/>
            <p:nvPr/>
          </p:nvSpPr>
          <p:spPr>
            <a:xfrm>
              <a:off x="3072" y="1680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60" name="Rectangle 54"/>
            <p:cNvSpPr/>
            <p:nvPr/>
          </p:nvSpPr>
          <p:spPr>
            <a:xfrm>
              <a:off x="3072" y="2160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61" name="Rectangle 55"/>
            <p:cNvSpPr/>
            <p:nvPr/>
          </p:nvSpPr>
          <p:spPr>
            <a:xfrm>
              <a:off x="3072" y="2592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62" name="Rectangle 56"/>
            <p:cNvSpPr/>
            <p:nvPr/>
          </p:nvSpPr>
          <p:spPr>
            <a:xfrm>
              <a:off x="3408" y="1200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16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63" name="Rectangle 57"/>
            <p:cNvSpPr/>
            <p:nvPr/>
          </p:nvSpPr>
          <p:spPr>
            <a:xfrm>
              <a:off x="3984" y="1200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17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64" name="Rectangle 58"/>
            <p:cNvSpPr/>
            <p:nvPr/>
          </p:nvSpPr>
          <p:spPr>
            <a:xfrm>
              <a:off x="5040" y="1200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18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65" name="Rectangle 59"/>
            <p:cNvSpPr/>
            <p:nvPr/>
          </p:nvSpPr>
          <p:spPr>
            <a:xfrm>
              <a:off x="4512" y="1200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19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66" name="Rectangle 60"/>
            <p:cNvSpPr/>
            <p:nvPr/>
          </p:nvSpPr>
          <p:spPr>
            <a:xfrm>
              <a:off x="3456" y="163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20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67" name="Rectangle 61"/>
            <p:cNvSpPr/>
            <p:nvPr/>
          </p:nvSpPr>
          <p:spPr>
            <a:xfrm>
              <a:off x="3984" y="163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21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68" name="Rectangle 62"/>
            <p:cNvSpPr/>
            <p:nvPr/>
          </p:nvSpPr>
          <p:spPr>
            <a:xfrm>
              <a:off x="5040" y="163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22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69" name="Rectangle 63"/>
            <p:cNvSpPr/>
            <p:nvPr/>
          </p:nvSpPr>
          <p:spPr>
            <a:xfrm>
              <a:off x="4512" y="163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23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0" name="Rectangle 64"/>
            <p:cNvSpPr/>
            <p:nvPr/>
          </p:nvSpPr>
          <p:spPr>
            <a:xfrm>
              <a:off x="3456" y="259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24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1" name="Rectangle 65"/>
            <p:cNvSpPr/>
            <p:nvPr/>
          </p:nvSpPr>
          <p:spPr>
            <a:xfrm>
              <a:off x="3984" y="259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25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2" name="Rectangle 66"/>
            <p:cNvSpPr/>
            <p:nvPr/>
          </p:nvSpPr>
          <p:spPr>
            <a:xfrm>
              <a:off x="4992" y="259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26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3" name="Rectangle 67"/>
            <p:cNvSpPr/>
            <p:nvPr/>
          </p:nvSpPr>
          <p:spPr>
            <a:xfrm>
              <a:off x="4464" y="259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27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4" name="Rectangle 68"/>
            <p:cNvSpPr/>
            <p:nvPr/>
          </p:nvSpPr>
          <p:spPr>
            <a:xfrm>
              <a:off x="3408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28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5" name="Rectangle 69"/>
            <p:cNvSpPr/>
            <p:nvPr/>
          </p:nvSpPr>
          <p:spPr>
            <a:xfrm>
              <a:off x="3936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29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6" name="Rectangle 70"/>
            <p:cNvSpPr/>
            <p:nvPr/>
          </p:nvSpPr>
          <p:spPr>
            <a:xfrm>
              <a:off x="5040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30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7" name="Rectangle 71"/>
            <p:cNvSpPr/>
            <p:nvPr/>
          </p:nvSpPr>
          <p:spPr>
            <a:xfrm>
              <a:off x="4464" y="2112"/>
              <a:ext cx="51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31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21578" name="Rectangle 72"/>
            <p:cNvSpPr/>
            <p:nvPr/>
          </p:nvSpPr>
          <p:spPr>
            <a:xfrm>
              <a:off x="1200" y="3168"/>
              <a:ext cx="5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A=0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21579" name="Rectangle 73"/>
            <p:cNvSpPr/>
            <p:nvPr/>
          </p:nvSpPr>
          <p:spPr>
            <a:xfrm>
              <a:off x="4128" y="3168"/>
              <a:ext cx="5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A=1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9635" name="Rectangle 3"/>
          <p:cNvSpPr/>
          <p:nvPr/>
        </p:nvSpPr>
        <p:spPr>
          <a:xfrm>
            <a:off x="228600" y="403225"/>
            <a:ext cx="8807450" cy="1077913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图形两侧标注的</a:t>
            </a:r>
            <a:r>
              <a:rPr lang="zh-CN" altLang="en-US" dirty="0">
                <a:ea typeface="黑体" panose="02010609060101010101" pitchFamily="49" charset="-122"/>
              </a:rPr>
              <a:t>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dirty="0"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ea typeface="黑体" panose="02010609060101010101" pitchFamily="49" charset="-122"/>
              </a:rPr>
              <a:t>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ea typeface="黑体" panose="02010609060101010101" pitchFamily="49" charset="-122"/>
              </a:rPr>
              <a:t>”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表示使对应小方格内最小项为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时的变量取值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为原变量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为反变量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228600" y="1752600"/>
            <a:ext cx="880745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同时，这些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“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”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组成的二进制数大小也就对应了最小项的编号。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28600" y="3055938"/>
            <a:ext cx="880745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这些数码不能按自然二进制数的顺序排列，必须排成循环码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使几何位置上相邻的最小项在逻辑上也相邻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/>
      <p:bldP spid="69636" grpId="0" animBg="1"/>
      <p:bldP spid="696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59394" name="Rectangle 2"/>
          <p:cNvSpPr/>
          <p:nvPr/>
        </p:nvSpPr>
        <p:spPr>
          <a:xfrm>
            <a:off x="304800" y="2346325"/>
            <a:ext cx="4419600" cy="7016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2.4.1 </a:t>
            </a:r>
            <a:r>
              <a:rPr lang="zh-CN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公式法化简</a:t>
            </a:r>
            <a:endParaRPr lang="zh-CN" altLang="en-US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4800" y="1104900"/>
            <a:ext cx="86106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化简的目的：降低成本；提高可靠性；提高工作速度。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04800" y="3230563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最简的含义：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590800" y="3886200"/>
            <a:ext cx="4451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每项中变量数最少。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57200" y="4754563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化简方法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: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619375" y="4773613"/>
            <a:ext cx="6483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公式法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利用公理、定理和规则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2600325" y="5410200"/>
            <a:ext cx="2419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(2)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卡诺图法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609850" y="6049963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(3)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列表法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404" name="Rectangle 12"/>
          <p:cNvSpPr/>
          <p:nvPr/>
        </p:nvSpPr>
        <p:spPr>
          <a:xfrm>
            <a:off x="1752600" y="228600"/>
            <a:ext cx="5562600" cy="762000"/>
          </a:xfrm>
          <a:prstGeom prst="rect">
            <a:avLst/>
          </a:prstGeom>
          <a:solidFill>
            <a:srgbClr val="FF99FF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逻辑函数的化简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592388" y="3251200"/>
            <a:ext cx="48577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(1)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乘积项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或和项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)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最少；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/>
      <p:bldP spid="59396" grpId="0" animBg="1"/>
      <p:bldP spid="59398" grpId="0"/>
      <p:bldP spid="59399" grpId="0" animBg="1"/>
      <p:bldP spid="59400" grpId="0"/>
      <p:bldP spid="59401" grpId="0" animBg="1"/>
      <p:bldP spid="59402" grpId="0" animBg="1"/>
      <p:bldP spid="59403" grpId="0" animBg="1"/>
      <p:bldP spid="59404" grpId="0" animBg="1"/>
      <p:bldP spid="594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34950" y="317500"/>
            <a:ext cx="30400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一、与或式化简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0438" name="Group 22"/>
          <p:cNvGrpSpPr/>
          <p:nvPr/>
        </p:nvGrpSpPr>
        <p:grpSpPr>
          <a:xfrm>
            <a:off x="234950" y="1003300"/>
            <a:ext cx="6483350" cy="579438"/>
            <a:chOff x="148" y="632"/>
            <a:chExt cx="4084" cy="365"/>
          </a:xfrm>
        </p:grpSpPr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48" y="632"/>
              <a:ext cx="4084" cy="3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、并项法：利用定理            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7207" name="Object 5"/>
            <p:cNvGraphicFramePr>
              <a:graphicFrameLocks noChangeAspect="1"/>
            </p:cNvGraphicFramePr>
            <p:nvPr/>
          </p:nvGraphicFramePr>
          <p:xfrm>
            <a:off x="2740" y="645"/>
            <a:ext cx="137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756920" imgH="68580" progId="Equation.3">
                    <p:embed/>
                  </p:oleObj>
                </mc:Choice>
                <mc:Fallback>
                  <p:oleObj name="" r:id="rId1" imgW="756920" imgH="6858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40" y="645"/>
                          <a:ext cx="1379" cy="309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9" name="Group 23"/>
          <p:cNvGrpSpPr/>
          <p:nvPr/>
        </p:nvGrpSpPr>
        <p:grpSpPr>
          <a:xfrm>
            <a:off x="914400" y="1782763"/>
            <a:ext cx="4286250" cy="587375"/>
            <a:chOff x="436" y="1123"/>
            <a:chExt cx="2700" cy="370"/>
          </a:xfrm>
        </p:grpSpPr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436" y="1123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：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7205" name="Object 8"/>
            <p:cNvGraphicFramePr>
              <a:graphicFrameLocks noChangeAspect="1"/>
            </p:cNvGraphicFramePr>
            <p:nvPr/>
          </p:nvGraphicFramePr>
          <p:xfrm>
            <a:off x="1108" y="1165"/>
            <a:ext cx="20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170305" imgH="88265" progId="Equation.3">
                    <p:embed/>
                  </p:oleObj>
                </mc:Choice>
                <mc:Fallback>
                  <p:oleObj name="" r:id="rId3" imgW="1170305" imgH="8826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8" y="1165"/>
                          <a:ext cx="202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939925" y="2362200"/>
          <a:ext cx="27368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973455" imgH="107950" progId="Equation.3">
                  <p:embed/>
                </p:oleObj>
              </mc:Choice>
              <mc:Fallback>
                <p:oleObj name="" r:id="rId5" imgW="973455" imgH="10795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9925" y="2362200"/>
                        <a:ext cx="2736850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6" name="Group 10"/>
          <p:cNvGrpSpPr/>
          <p:nvPr/>
        </p:nvGrpSpPr>
        <p:grpSpPr>
          <a:xfrm>
            <a:off x="925513" y="4030663"/>
            <a:ext cx="5111750" cy="658812"/>
            <a:chOff x="432" y="2400"/>
            <a:chExt cx="3220" cy="415"/>
          </a:xfrm>
        </p:grpSpPr>
        <p:sp>
          <p:nvSpPr>
            <p:cNvPr id="7202" name="Rectangle 11"/>
            <p:cNvSpPr/>
            <p:nvPr/>
          </p:nvSpPr>
          <p:spPr>
            <a:xfrm>
              <a:off x="432" y="2400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203" name="Object 12"/>
            <p:cNvGraphicFramePr>
              <a:graphicFrameLocks noChangeAspect="1"/>
            </p:cNvGraphicFramePr>
            <p:nvPr/>
          </p:nvGraphicFramePr>
          <p:xfrm>
            <a:off x="1056" y="2448"/>
            <a:ext cx="259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1543685" imgH="107950" progId="Equation.3">
                    <p:embed/>
                  </p:oleObj>
                </mc:Choice>
                <mc:Fallback>
                  <p:oleObj name="" r:id="rId7" imgW="1543685" imgH="10795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6" y="2448"/>
                          <a:ext cx="2596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3" name="Group 27"/>
          <p:cNvGrpSpPr/>
          <p:nvPr/>
        </p:nvGrpSpPr>
        <p:grpSpPr>
          <a:xfrm>
            <a:off x="234950" y="5029200"/>
            <a:ext cx="6889750" cy="579438"/>
            <a:chOff x="148" y="3176"/>
            <a:chExt cx="4340" cy="365"/>
          </a:xfrm>
        </p:grpSpPr>
        <p:sp>
          <p:nvSpPr>
            <p:cNvPr id="7200" name="Rectangle 14"/>
            <p:cNvSpPr/>
            <p:nvPr/>
          </p:nvSpPr>
          <p:spPr>
            <a:xfrm>
              <a:off x="148" y="3176"/>
              <a:ext cx="4340" cy="36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、消去法：利用定理              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201" name="Object 15"/>
            <p:cNvGraphicFramePr>
              <a:graphicFrameLocks noChangeAspect="1"/>
            </p:cNvGraphicFramePr>
            <p:nvPr/>
          </p:nvGraphicFramePr>
          <p:xfrm>
            <a:off x="2688" y="3176"/>
            <a:ext cx="160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894715" imgH="68580" progId="Equation.3">
                    <p:embed/>
                  </p:oleObj>
                </mc:Choice>
                <mc:Fallback>
                  <p:oleObj name="" r:id="rId9" imgW="894715" imgH="6858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88" y="3176"/>
                          <a:ext cx="1602" cy="309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2" name="Group 26"/>
          <p:cNvGrpSpPr/>
          <p:nvPr/>
        </p:nvGrpSpPr>
        <p:grpSpPr>
          <a:xfrm>
            <a:off x="234950" y="3213100"/>
            <a:ext cx="6242050" cy="579438"/>
            <a:chOff x="148" y="1928"/>
            <a:chExt cx="3932" cy="365"/>
          </a:xfrm>
        </p:grpSpPr>
        <p:sp>
          <p:nvSpPr>
            <p:cNvPr id="7198" name="Rectangle 21"/>
            <p:cNvSpPr/>
            <p:nvPr/>
          </p:nvSpPr>
          <p:spPr>
            <a:xfrm>
              <a:off x="148" y="1928"/>
              <a:ext cx="3932" cy="36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2</a:t>
              </a:r>
              <a:r>
                <a:rPr lang="zh-CN" altLang="en-US" dirty="0">
                  <a:latin typeface="Tahoma" panose="020B0604030504040204" pitchFamily="34" charset="0"/>
                </a:rPr>
                <a:t>、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吸收法：利用定理          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199" name="Object 25"/>
            <p:cNvGraphicFramePr>
              <a:graphicFrameLocks noChangeAspect="1"/>
            </p:cNvGraphicFramePr>
            <p:nvPr/>
          </p:nvGraphicFramePr>
          <p:xfrm>
            <a:off x="2736" y="1989"/>
            <a:ext cx="121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648970" imgH="29210" progId="Equation.3">
                    <p:embed/>
                  </p:oleObj>
                </mc:Choice>
                <mc:Fallback>
                  <p:oleObj name="" r:id="rId11" imgW="648970" imgH="2921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6" y="1989"/>
                          <a:ext cx="1217" cy="251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8" name="Group 32"/>
          <p:cNvGrpSpPr/>
          <p:nvPr/>
        </p:nvGrpSpPr>
        <p:grpSpPr>
          <a:xfrm>
            <a:off x="2457450" y="2276475"/>
            <a:ext cx="1822450" cy="174625"/>
            <a:chOff x="1289" y="1434"/>
            <a:chExt cx="1044" cy="110"/>
          </a:xfrm>
        </p:grpSpPr>
        <p:graphicFrame>
          <p:nvGraphicFramePr>
            <p:cNvPr id="7196" name="Object 30"/>
            <p:cNvGraphicFramePr>
              <a:graphicFrameLocks noChangeAspect="1"/>
            </p:cNvGraphicFramePr>
            <p:nvPr/>
          </p:nvGraphicFramePr>
          <p:xfrm>
            <a:off x="1289" y="1447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3" imgW="502285" imgH="152400" progId="Visio.Drawing.6">
                    <p:embed/>
                  </p:oleObj>
                </mc:Choice>
                <mc:Fallback>
                  <p:oleObj name="" r:id="rId13" imgW="502285" imgH="152400" progId="Visio.Drawing.6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89" y="1447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7" name="Object 31"/>
            <p:cNvGraphicFramePr>
              <a:graphicFrameLocks noChangeAspect="1"/>
            </p:cNvGraphicFramePr>
            <p:nvPr/>
          </p:nvGraphicFramePr>
          <p:xfrm>
            <a:off x="2018" y="1434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5" imgW="502285" imgH="152400" progId="Visio.Drawing.6">
                    <p:embed/>
                  </p:oleObj>
                </mc:Choice>
                <mc:Fallback>
                  <p:oleObj name="" r:id="rId15" imgW="502285" imgH="152400" progId="Visio.Drawing.6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8" y="1434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9" name="Group 33"/>
          <p:cNvGrpSpPr/>
          <p:nvPr/>
        </p:nvGrpSpPr>
        <p:grpSpPr>
          <a:xfrm>
            <a:off x="2262188" y="2852738"/>
            <a:ext cx="1657350" cy="174625"/>
            <a:chOff x="1289" y="1434"/>
            <a:chExt cx="1044" cy="110"/>
          </a:xfrm>
        </p:grpSpPr>
        <p:graphicFrame>
          <p:nvGraphicFramePr>
            <p:cNvPr id="7194" name="Object 34"/>
            <p:cNvGraphicFramePr>
              <a:graphicFrameLocks noChangeAspect="1"/>
            </p:cNvGraphicFramePr>
            <p:nvPr/>
          </p:nvGraphicFramePr>
          <p:xfrm>
            <a:off x="1289" y="1447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6" imgW="502285" imgH="152400" progId="Visio.Drawing.6">
                    <p:embed/>
                  </p:oleObj>
                </mc:Choice>
                <mc:Fallback>
                  <p:oleObj name="" r:id="rId16" imgW="502285" imgH="152400" progId="Visio.Drawing.6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89" y="1447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35"/>
            <p:cNvGraphicFramePr>
              <a:graphicFrameLocks noChangeAspect="1"/>
            </p:cNvGraphicFramePr>
            <p:nvPr/>
          </p:nvGraphicFramePr>
          <p:xfrm>
            <a:off x="2018" y="1434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7" imgW="502285" imgH="152400" progId="Visio.Drawing.6">
                    <p:embed/>
                  </p:oleObj>
                </mc:Choice>
                <mc:Fallback>
                  <p:oleObj name="" r:id="rId17" imgW="502285" imgH="152400" progId="Visio.Drawing.6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8" y="1434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55" name="Group 39"/>
          <p:cNvGrpSpPr/>
          <p:nvPr/>
        </p:nvGrpSpPr>
        <p:grpSpPr>
          <a:xfrm>
            <a:off x="1908175" y="4581525"/>
            <a:ext cx="1397000" cy="174625"/>
            <a:chOff x="1202" y="2931"/>
            <a:chExt cx="880" cy="110"/>
          </a:xfrm>
        </p:grpSpPr>
        <p:graphicFrame>
          <p:nvGraphicFramePr>
            <p:cNvPr id="7192" name="Object 37"/>
            <p:cNvGraphicFramePr>
              <a:graphicFrameLocks noChangeAspect="1"/>
            </p:cNvGraphicFramePr>
            <p:nvPr/>
          </p:nvGraphicFramePr>
          <p:xfrm>
            <a:off x="1202" y="2944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8" imgW="502285" imgH="152400" progId="Visio.Drawing.6">
                    <p:embed/>
                  </p:oleObj>
                </mc:Choice>
                <mc:Fallback>
                  <p:oleObj name="" r:id="rId18" imgW="502285" imgH="152400" progId="Visio.Drawing.6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02" y="2944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38"/>
            <p:cNvGraphicFramePr>
              <a:graphicFrameLocks noChangeAspect="1"/>
            </p:cNvGraphicFramePr>
            <p:nvPr/>
          </p:nvGraphicFramePr>
          <p:xfrm>
            <a:off x="1767" y="2931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502285" imgH="152400" progId="Visio.Drawing.6">
                    <p:embed/>
                  </p:oleObj>
                </mc:Choice>
                <mc:Fallback>
                  <p:oleObj name="" r:id="rId19" imgW="502285" imgH="152400" progId="Visio.Drawing.6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767" y="2931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60" name="Group 44"/>
          <p:cNvGrpSpPr/>
          <p:nvPr/>
        </p:nvGrpSpPr>
        <p:grpSpPr>
          <a:xfrm>
            <a:off x="1954213" y="6262688"/>
            <a:ext cx="927100" cy="142875"/>
            <a:chOff x="1162" y="4020"/>
            <a:chExt cx="584" cy="90"/>
          </a:xfrm>
        </p:grpSpPr>
        <p:graphicFrame>
          <p:nvGraphicFramePr>
            <p:cNvPr id="7190" name="Object 42"/>
            <p:cNvGraphicFramePr>
              <a:graphicFrameLocks noChangeAspect="1"/>
            </p:cNvGraphicFramePr>
            <p:nvPr/>
          </p:nvGraphicFramePr>
          <p:xfrm>
            <a:off x="1565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20" imgW="502285" imgH="152400" progId="Visio.Drawing.6">
                    <p:embed/>
                  </p:oleObj>
                </mc:Choice>
                <mc:Fallback>
                  <p:oleObj name="" r:id="rId20" imgW="502285" imgH="152400" progId="Visio.Drawing.6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65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43"/>
            <p:cNvGraphicFramePr>
              <a:graphicFrameLocks noChangeAspect="1"/>
            </p:cNvGraphicFramePr>
            <p:nvPr/>
          </p:nvGraphicFramePr>
          <p:xfrm>
            <a:off x="1162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21" imgW="502285" imgH="152400" progId="Visio.Drawing.6">
                    <p:embed/>
                  </p:oleObj>
                </mc:Choice>
                <mc:Fallback>
                  <p:oleObj name="" r:id="rId21" imgW="502285" imgH="152400" progId="Visio.Drawing.6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62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63" name="Group 47"/>
          <p:cNvGrpSpPr/>
          <p:nvPr/>
        </p:nvGrpSpPr>
        <p:grpSpPr>
          <a:xfrm>
            <a:off x="900113" y="5734050"/>
            <a:ext cx="3313112" cy="619125"/>
            <a:chOff x="521" y="3587"/>
            <a:chExt cx="2087" cy="390"/>
          </a:xfrm>
        </p:grpSpPr>
        <p:sp>
          <p:nvSpPr>
            <p:cNvPr id="7188" name="Rectangle 45"/>
            <p:cNvSpPr/>
            <p:nvPr/>
          </p:nvSpPr>
          <p:spPr>
            <a:xfrm>
              <a:off x="521" y="3612"/>
              <a:ext cx="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189" name="Object 46"/>
            <p:cNvGraphicFramePr>
              <a:graphicFrameLocks noChangeAspect="1"/>
            </p:cNvGraphicFramePr>
            <p:nvPr/>
          </p:nvGraphicFramePr>
          <p:xfrm>
            <a:off x="1156" y="3587"/>
            <a:ext cx="14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2" imgW="737235" imgH="88265" progId="Equation.3">
                    <p:embed/>
                  </p:oleObj>
                </mc:Choice>
                <mc:Fallback>
                  <p:oleObj name="" r:id="rId22" imgW="737235" imgH="882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3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6" y="3587"/>
                          <a:ext cx="1452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64" name="Object 48"/>
          <p:cNvGraphicFramePr>
            <a:graphicFrameLocks noChangeAspect="1"/>
          </p:cNvGraphicFramePr>
          <p:nvPr/>
        </p:nvGraphicFramePr>
        <p:xfrm>
          <a:off x="4140200" y="5734050"/>
          <a:ext cx="2305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4" imgW="862965" imgH="215900" progId="Equation.3">
                  <p:embed/>
                </p:oleObj>
              </mc:Choice>
              <mc:Fallback>
                <p:oleObj name="" r:id="rId24" imgW="862965" imgH="215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40200" y="5734050"/>
                        <a:ext cx="230505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5" name="Object 49"/>
          <p:cNvGraphicFramePr>
            <a:graphicFrameLocks noChangeAspect="1"/>
          </p:cNvGraphicFramePr>
          <p:nvPr/>
        </p:nvGraphicFramePr>
        <p:xfrm>
          <a:off x="6372225" y="5734050"/>
          <a:ext cx="2016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6" imgW="761365" imgH="215900" progId="Equation.3">
                  <p:embed/>
                </p:oleObj>
              </mc:Choice>
              <mc:Fallback>
                <p:oleObj name="" r:id="rId26" imgW="761365" imgH="215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372225" y="5734050"/>
                        <a:ext cx="20161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66" name="Group 50"/>
          <p:cNvGrpSpPr/>
          <p:nvPr/>
        </p:nvGrpSpPr>
        <p:grpSpPr>
          <a:xfrm>
            <a:off x="5157788" y="6237288"/>
            <a:ext cx="927100" cy="142875"/>
            <a:chOff x="1162" y="4020"/>
            <a:chExt cx="584" cy="90"/>
          </a:xfrm>
        </p:grpSpPr>
        <p:graphicFrame>
          <p:nvGraphicFramePr>
            <p:cNvPr id="7186" name="Object 51"/>
            <p:cNvGraphicFramePr>
              <a:graphicFrameLocks noChangeAspect="1"/>
            </p:cNvGraphicFramePr>
            <p:nvPr/>
          </p:nvGraphicFramePr>
          <p:xfrm>
            <a:off x="1565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8" imgW="502285" imgH="152400" progId="Visio.Drawing.6">
                    <p:embed/>
                  </p:oleObj>
                </mc:Choice>
                <mc:Fallback>
                  <p:oleObj name="" r:id="rId28" imgW="502285" imgH="152400" progId="Visio.Drawing.6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65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52"/>
            <p:cNvGraphicFramePr>
              <a:graphicFrameLocks noChangeAspect="1"/>
            </p:cNvGraphicFramePr>
            <p:nvPr/>
          </p:nvGraphicFramePr>
          <p:xfrm>
            <a:off x="1162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29" imgW="502285" imgH="152400" progId="Visio.Drawing.6">
                    <p:embed/>
                  </p:oleObj>
                </mc:Choice>
                <mc:Fallback>
                  <p:oleObj name="" r:id="rId29" imgW="502285" imgH="152400" progId="Visio.Drawing.6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62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61450" name="Group 10"/>
          <p:cNvGrpSpPr/>
          <p:nvPr/>
        </p:nvGrpSpPr>
        <p:grpSpPr>
          <a:xfrm>
            <a:off x="228600" y="288925"/>
            <a:ext cx="6686550" cy="579438"/>
            <a:chOff x="144" y="182"/>
            <a:chExt cx="4212" cy="365"/>
          </a:xfrm>
        </p:grpSpPr>
        <p:sp>
          <p:nvSpPr>
            <p:cNvPr id="9245" name="Rectangle 2"/>
            <p:cNvSpPr/>
            <p:nvPr/>
          </p:nvSpPr>
          <p:spPr>
            <a:xfrm>
              <a:off x="144" y="182"/>
              <a:ext cx="4212" cy="36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、配项法，利用       及        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246" name="Object 3"/>
            <p:cNvGraphicFramePr>
              <a:graphicFrameLocks noChangeAspect="1"/>
            </p:cNvGraphicFramePr>
            <p:nvPr/>
          </p:nvGraphicFramePr>
          <p:xfrm>
            <a:off x="2112" y="240"/>
            <a:ext cx="87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422910" imgH="29210" progId="Equation.3">
                    <p:embed/>
                  </p:oleObj>
                </mc:Choice>
                <mc:Fallback>
                  <p:oleObj name="" r:id="rId1" imgW="422910" imgH="2921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2" y="240"/>
                          <a:ext cx="872" cy="251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Object 5"/>
            <p:cNvGraphicFramePr>
              <a:graphicFrameLocks noChangeAspect="1"/>
            </p:cNvGraphicFramePr>
            <p:nvPr/>
          </p:nvGraphicFramePr>
          <p:xfrm>
            <a:off x="3299" y="192"/>
            <a:ext cx="97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491490" imgH="68580" progId="Equation.3">
                    <p:embed/>
                  </p:oleObj>
                </mc:Choice>
                <mc:Fallback>
                  <p:oleObj name="" r:id="rId3" imgW="491490" imgH="6858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9" y="192"/>
                          <a:ext cx="973" cy="309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4" name="Group 14"/>
          <p:cNvGrpSpPr/>
          <p:nvPr/>
        </p:nvGrpSpPr>
        <p:grpSpPr>
          <a:xfrm>
            <a:off x="457200" y="1066800"/>
            <a:ext cx="4819650" cy="596900"/>
            <a:chOff x="288" y="672"/>
            <a:chExt cx="3036" cy="376"/>
          </a:xfrm>
        </p:grpSpPr>
        <p:graphicFrame>
          <p:nvGraphicFramePr>
            <p:cNvPr id="9243" name="Object 6"/>
            <p:cNvGraphicFramePr>
              <a:graphicFrameLocks noChangeAspect="1"/>
            </p:cNvGraphicFramePr>
            <p:nvPr/>
          </p:nvGraphicFramePr>
          <p:xfrm>
            <a:off x="1296" y="720"/>
            <a:ext cx="20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1170305" imgH="88265" progId="Equation.3">
                    <p:embed/>
                  </p:oleObj>
                </mc:Choice>
                <mc:Fallback>
                  <p:oleObj name="" r:id="rId5" imgW="1170305" imgH="8826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720"/>
                          <a:ext cx="202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4" name="Rectangle 7"/>
            <p:cNvSpPr/>
            <p:nvPr/>
          </p:nvSpPr>
          <p:spPr>
            <a:xfrm>
              <a:off x="288" y="672"/>
              <a:ext cx="8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457" name="Group 17"/>
          <p:cNvGrpSpPr/>
          <p:nvPr/>
        </p:nvGrpSpPr>
        <p:grpSpPr>
          <a:xfrm>
            <a:off x="512763" y="3297238"/>
            <a:ext cx="7154862" cy="604837"/>
            <a:chOff x="288" y="2077"/>
            <a:chExt cx="4507" cy="381"/>
          </a:xfrm>
        </p:grpSpPr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288" y="207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5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：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9242" name="Object 9"/>
            <p:cNvGraphicFramePr>
              <a:graphicFrameLocks noChangeAspect="1"/>
            </p:cNvGraphicFramePr>
            <p:nvPr/>
          </p:nvGraphicFramePr>
          <p:xfrm>
            <a:off x="984" y="2087"/>
            <a:ext cx="381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2556510" imgH="177165" progId="Equation.DSMT4">
                    <p:embed/>
                  </p:oleObj>
                </mc:Choice>
                <mc:Fallback>
                  <p:oleObj name="" r:id="rId7" imgW="2556510" imgH="177165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84" y="2087"/>
                          <a:ext cx="3811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752600" y="2209800"/>
          <a:ext cx="5943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2552700" imgH="215900" progId="Equation.3">
                  <p:embed/>
                </p:oleObj>
              </mc:Choice>
              <mc:Fallback>
                <p:oleObj name="" r:id="rId9" imgW="2552700" imgH="2159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2600" y="2209800"/>
                        <a:ext cx="59436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752600" y="1676400"/>
          <a:ext cx="5410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2298700" imgH="241300" progId="Equation.3">
                  <p:embed/>
                </p:oleObj>
              </mc:Choice>
              <mc:Fallback>
                <p:oleObj name="" r:id="rId11" imgW="2298700" imgH="241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2600" y="1676400"/>
                        <a:ext cx="54102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773238" y="2743200"/>
          <a:ext cx="2508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1053465" imgH="215900" progId="Equation.3">
                  <p:embed/>
                </p:oleObj>
              </mc:Choice>
              <mc:Fallback>
                <p:oleObj name="" r:id="rId13" imgW="1053465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73238" y="2743200"/>
                        <a:ext cx="250825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3640138" y="3856038"/>
          <a:ext cx="3956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5" imgW="1625600" imgH="241300" progId="Equation.3">
                  <p:embed/>
                </p:oleObj>
              </mc:Choice>
              <mc:Fallback>
                <p:oleObj name="" r:id="rId15" imgW="1625600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40138" y="3856038"/>
                        <a:ext cx="395605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3627438" y="4402138"/>
          <a:ext cx="1474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7" imgW="622300" imgH="215900" progId="Equation.3">
                  <p:embed/>
                </p:oleObj>
              </mc:Choice>
              <mc:Fallback>
                <p:oleObj name="" r:id="rId17" imgW="622300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27438" y="4402138"/>
                        <a:ext cx="1474787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2" name="Group 22"/>
          <p:cNvGrpSpPr/>
          <p:nvPr/>
        </p:nvGrpSpPr>
        <p:grpSpPr>
          <a:xfrm>
            <a:off x="547688" y="4953000"/>
            <a:ext cx="8382000" cy="609600"/>
            <a:chOff x="384" y="3120"/>
            <a:chExt cx="5280" cy="384"/>
          </a:xfrm>
        </p:grpSpPr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6</a:t>
              </a: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：</a:t>
              </a:r>
              <a:endPara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9240" name="Object 19"/>
            <p:cNvGraphicFramePr>
              <a:graphicFrameLocks noChangeAspect="1"/>
            </p:cNvGraphicFramePr>
            <p:nvPr/>
          </p:nvGraphicFramePr>
          <p:xfrm>
            <a:off x="1000" y="3137"/>
            <a:ext cx="466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9" imgW="2880995" imgH="107950" progId="Equation.3">
                    <p:embed/>
                  </p:oleObj>
                </mc:Choice>
                <mc:Fallback>
                  <p:oleObj name="" r:id="rId19" imgW="2880995" imgH="10795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0" y="3137"/>
                          <a:ext cx="4664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3686175" y="5486400"/>
          <a:ext cx="37814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1" imgW="1600200" imgH="241300" progId="Equation.3">
                  <p:embed/>
                </p:oleObj>
              </mc:Choice>
              <mc:Fallback>
                <p:oleObj name="" r:id="rId21" imgW="1600200" imgH="241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6175" y="5486400"/>
                        <a:ext cx="378142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3678238" y="6005513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3" imgW="368300" imgH="165100" progId="Equation.3">
                  <p:embed/>
                </p:oleObj>
              </mc:Choice>
              <mc:Fallback>
                <p:oleObj name="" r:id="rId23" imgW="368300" imgH="165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78238" y="6005513"/>
                        <a:ext cx="990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4" name="Group 44"/>
          <p:cNvGrpSpPr/>
          <p:nvPr/>
        </p:nvGrpSpPr>
        <p:grpSpPr>
          <a:xfrm>
            <a:off x="4910138" y="2590800"/>
            <a:ext cx="1609725" cy="174625"/>
            <a:chOff x="3093" y="1632"/>
            <a:chExt cx="1014" cy="110"/>
          </a:xfrm>
        </p:grpSpPr>
        <p:graphicFrame>
          <p:nvGraphicFramePr>
            <p:cNvPr id="9237" name="Object 36"/>
            <p:cNvGraphicFramePr>
              <a:graphicFrameLocks noChangeAspect="1"/>
            </p:cNvGraphicFramePr>
            <p:nvPr/>
          </p:nvGraphicFramePr>
          <p:xfrm>
            <a:off x="3093" y="1632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5" imgW="502285" imgH="152400" progId="Visio.Drawing.6">
                    <p:embed/>
                  </p:oleObj>
                </mc:Choice>
                <mc:Fallback>
                  <p:oleObj name="" r:id="rId25" imgW="502285" imgH="152400" progId="Visio.Drawing.6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093" y="1632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37"/>
            <p:cNvGraphicFramePr>
              <a:graphicFrameLocks noChangeAspect="1"/>
            </p:cNvGraphicFramePr>
            <p:nvPr/>
          </p:nvGraphicFramePr>
          <p:xfrm>
            <a:off x="3792" y="164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27" imgW="502285" imgH="152400" progId="Visio.Drawing.6">
                    <p:embed/>
                  </p:oleObj>
                </mc:Choice>
                <mc:Fallback>
                  <p:oleObj name="" r:id="rId27" imgW="502285" imgH="152400" progId="Visio.Drawing.6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792" y="164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2" name="Group 42"/>
          <p:cNvGrpSpPr/>
          <p:nvPr/>
        </p:nvGrpSpPr>
        <p:grpSpPr>
          <a:xfrm>
            <a:off x="2124075" y="2606675"/>
            <a:ext cx="2154238" cy="174625"/>
            <a:chOff x="1344" y="1632"/>
            <a:chExt cx="1357" cy="110"/>
          </a:xfrm>
        </p:grpSpPr>
        <p:graphicFrame>
          <p:nvGraphicFramePr>
            <p:cNvPr id="9235" name="Object 38"/>
            <p:cNvGraphicFramePr>
              <a:graphicFrameLocks noChangeAspect="1"/>
            </p:cNvGraphicFramePr>
            <p:nvPr/>
          </p:nvGraphicFramePr>
          <p:xfrm>
            <a:off x="1344" y="164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8" imgW="502285" imgH="152400" progId="Visio.Drawing.6">
                    <p:embed/>
                  </p:oleObj>
                </mc:Choice>
                <mc:Fallback>
                  <p:oleObj name="" r:id="rId28" imgW="502285" imgH="152400" progId="Visio.Drawing.6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344" y="164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39"/>
            <p:cNvGraphicFramePr>
              <a:graphicFrameLocks noChangeAspect="1"/>
            </p:cNvGraphicFramePr>
            <p:nvPr/>
          </p:nvGraphicFramePr>
          <p:xfrm>
            <a:off x="2386" y="1632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0" imgW="502285" imgH="152400" progId="Visio.Drawing.6">
                    <p:embed/>
                  </p:oleObj>
                </mc:Choice>
                <mc:Fallback>
                  <p:oleObj name="" r:id="rId30" imgW="502285" imgH="152400" progId="Visio.Drawing.6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386" y="1632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3" name="Group 43"/>
          <p:cNvGrpSpPr/>
          <p:nvPr/>
        </p:nvGrpSpPr>
        <p:grpSpPr>
          <a:xfrm>
            <a:off x="2895600" y="2590800"/>
            <a:ext cx="4614863" cy="174625"/>
            <a:chOff x="1824" y="1632"/>
            <a:chExt cx="2907" cy="110"/>
          </a:xfrm>
        </p:grpSpPr>
        <p:graphicFrame>
          <p:nvGraphicFramePr>
            <p:cNvPr id="9233" name="Object 40"/>
            <p:cNvGraphicFramePr>
              <a:graphicFrameLocks noChangeAspect="1"/>
            </p:cNvGraphicFramePr>
            <p:nvPr/>
          </p:nvGraphicFramePr>
          <p:xfrm>
            <a:off x="1824" y="1632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1" imgW="502285" imgH="152400" progId="Visio.Drawing.6">
                    <p:embed/>
                  </p:oleObj>
                </mc:Choice>
                <mc:Fallback>
                  <p:oleObj name="" r:id="rId31" imgW="502285" imgH="152400" progId="Visio.Drawing.6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824" y="1632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41"/>
            <p:cNvGraphicFramePr>
              <a:graphicFrameLocks noChangeAspect="1"/>
            </p:cNvGraphicFramePr>
            <p:nvPr/>
          </p:nvGraphicFramePr>
          <p:xfrm>
            <a:off x="4416" y="164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3" imgW="502285" imgH="152400" progId="Visio.Drawing.6">
                    <p:embed/>
                  </p:oleObj>
                </mc:Choice>
                <mc:Fallback>
                  <p:oleObj name="" r:id="rId33" imgW="502285" imgH="152400" progId="Visio.Drawing.6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416" y="164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62491" name="Group 27"/>
          <p:cNvGrpSpPr/>
          <p:nvPr/>
        </p:nvGrpSpPr>
        <p:grpSpPr>
          <a:xfrm>
            <a:off x="304800" y="304800"/>
            <a:ext cx="7939088" cy="603250"/>
            <a:chOff x="192" y="192"/>
            <a:chExt cx="5001" cy="380"/>
          </a:xfrm>
        </p:grpSpPr>
        <p:sp>
          <p:nvSpPr>
            <p:cNvPr id="62466" name="Rectangle 2"/>
            <p:cNvSpPr>
              <a:spLocks noChangeArrowheads="1"/>
            </p:cNvSpPr>
            <p:nvPr/>
          </p:nvSpPr>
          <p:spPr bwMode="auto">
            <a:xfrm>
              <a:off x="192" y="19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7: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11292" name="Object 3"/>
            <p:cNvGraphicFramePr>
              <a:graphicFrameLocks noChangeAspect="1"/>
            </p:cNvGraphicFramePr>
            <p:nvPr/>
          </p:nvGraphicFramePr>
          <p:xfrm>
            <a:off x="774" y="194"/>
            <a:ext cx="441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" imgW="2762885" imgH="177165" progId="Equation.DSMT4">
                    <p:embed/>
                  </p:oleObj>
                </mc:Choice>
                <mc:Fallback>
                  <p:oleObj name="" r:id="rId1" imgW="2762885" imgH="177165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4" y="194"/>
                          <a:ext cx="4419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92" name="Group 28"/>
          <p:cNvGrpSpPr/>
          <p:nvPr/>
        </p:nvGrpSpPr>
        <p:grpSpPr>
          <a:xfrm>
            <a:off x="228600" y="2667000"/>
            <a:ext cx="8610600" cy="1131888"/>
            <a:chOff x="144" y="1680"/>
            <a:chExt cx="5424" cy="713"/>
          </a:xfrm>
        </p:grpSpPr>
        <p:graphicFrame>
          <p:nvGraphicFramePr>
            <p:cNvPr id="11289" name="Object 4"/>
            <p:cNvGraphicFramePr>
              <a:graphicFrameLocks noChangeAspect="1"/>
            </p:cNvGraphicFramePr>
            <p:nvPr/>
          </p:nvGraphicFramePr>
          <p:xfrm>
            <a:off x="406" y="2026"/>
            <a:ext cx="516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3362325" imgH="107950" progId="Equation.3">
                    <p:embed/>
                  </p:oleObj>
                </mc:Choice>
                <mc:Fallback>
                  <p:oleObj name="" r:id="rId3" imgW="3362325" imgH="10795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6" y="2026"/>
                          <a:ext cx="5162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144" y="168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例</a:t>
              </a:r>
              <a:r>
                <a:rPr kumimoji="1" lang="en-US" altLang="zh-CN" sz="3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8:</a:t>
              </a:r>
              <a:endPara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822700" y="890588"/>
          <a:ext cx="40195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739900" imgH="241300" progId="Equation.3">
                  <p:embed/>
                </p:oleObj>
              </mc:Choice>
              <mc:Fallback>
                <p:oleObj name="" r:id="rId5" imgW="17399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2700" y="890588"/>
                        <a:ext cx="4019550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3838575" y="1389063"/>
          <a:ext cx="36417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511300" imgH="241300" progId="Equation.3">
                  <p:embed/>
                </p:oleObj>
              </mc:Choice>
              <mc:Fallback>
                <p:oleObj name="" r:id="rId7" imgW="1511300" imgH="241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38575" y="1389063"/>
                        <a:ext cx="3641725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3840163" y="2100263"/>
          <a:ext cx="25146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1040765" imgH="241300" progId="Equation.3">
                  <p:embed/>
                </p:oleObj>
              </mc:Choice>
              <mc:Fallback>
                <p:oleObj name="" r:id="rId9" imgW="1040765" imgH="241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40163" y="2100263"/>
                        <a:ext cx="2514600" cy="582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990600" y="3865563"/>
          <a:ext cx="6019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1" imgW="2438400" imgH="241300" progId="Equation.3">
                  <p:embed/>
                </p:oleObj>
              </mc:Choice>
              <mc:Fallback>
                <p:oleObj name="" r:id="rId11" imgW="2438400" imgH="2413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3865563"/>
                        <a:ext cx="6019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990600" y="4551363"/>
          <a:ext cx="53340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2233930" imgH="215900" progId="Equation.3">
                  <p:embed/>
                </p:oleObj>
              </mc:Choice>
              <mc:Fallback>
                <p:oleObj name="" r:id="rId13" imgW="2233930" imgH="215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4551363"/>
                        <a:ext cx="5334000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1011238" y="5084763"/>
          <a:ext cx="3276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1333500" imgH="215900" progId="Equation.3">
                  <p:embed/>
                </p:oleObj>
              </mc:Choice>
              <mc:Fallback>
                <p:oleObj name="" r:id="rId15" imgW="1333500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11238" y="5084763"/>
                        <a:ext cx="327660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1011238" y="5746750"/>
          <a:ext cx="2514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964565" imgH="215900" progId="Equation.3">
                  <p:embed/>
                </p:oleObj>
              </mc:Choice>
              <mc:Fallback>
                <p:oleObj name="" r:id="rId17" imgW="964565" imgH="215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1238" y="5746750"/>
                        <a:ext cx="25146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Line 13"/>
          <p:cNvSpPr/>
          <p:nvPr/>
        </p:nvSpPr>
        <p:spPr>
          <a:xfrm>
            <a:off x="6565900" y="1524000"/>
            <a:ext cx="83820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3924300" y="3644900"/>
          <a:ext cx="500063" cy="1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9" imgW="502285" imgH="152400" progId="Visio.Drawing.6">
                  <p:embed/>
                </p:oleObj>
              </mc:Choice>
              <mc:Fallback>
                <p:oleObj name="" r:id="rId19" imgW="502285" imgH="152400" progId="Visio.Drawing.6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24300" y="3644900"/>
                        <a:ext cx="500063" cy="153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Line 17"/>
          <p:cNvSpPr/>
          <p:nvPr/>
        </p:nvSpPr>
        <p:spPr>
          <a:xfrm>
            <a:off x="6553200" y="3276600"/>
            <a:ext cx="838200" cy="3810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2485" name="Group 21"/>
          <p:cNvGrpSpPr/>
          <p:nvPr/>
        </p:nvGrpSpPr>
        <p:grpSpPr>
          <a:xfrm>
            <a:off x="2209800" y="4341813"/>
            <a:ext cx="3243263" cy="155575"/>
            <a:chOff x="1392" y="2735"/>
            <a:chExt cx="2043" cy="98"/>
          </a:xfrm>
        </p:grpSpPr>
        <p:graphicFrame>
          <p:nvGraphicFramePr>
            <p:cNvPr id="11287" name="Object 19"/>
            <p:cNvGraphicFramePr>
              <a:graphicFrameLocks noChangeAspect="1"/>
            </p:cNvGraphicFramePr>
            <p:nvPr/>
          </p:nvGraphicFramePr>
          <p:xfrm>
            <a:off x="1392" y="273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21" imgW="502285" imgH="152400" progId="Visio.Drawing.6">
                    <p:embed/>
                  </p:oleObj>
                </mc:Choice>
                <mc:Fallback>
                  <p:oleObj name="" r:id="rId21" imgW="502285" imgH="152400" progId="Visio.Drawing.6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92" y="273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0"/>
            <p:cNvGraphicFramePr>
              <a:graphicFrameLocks noChangeAspect="1"/>
            </p:cNvGraphicFramePr>
            <p:nvPr/>
          </p:nvGraphicFramePr>
          <p:xfrm>
            <a:off x="3120" y="2736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3" imgW="502285" imgH="152400" progId="Visio.Drawing.6">
                    <p:embed/>
                  </p:oleObj>
                </mc:Choice>
                <mc:Fallback>
                  <p:oleObj name="" r:id="rId23" imgW="502285" imgH="152400" progId="Visio.Drawing.6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120" y="2736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90" name="Group 26"/>
          <p:cNvGrpSpPr/>
          <p:nvPr/>
        </p:nvGrpSpPr>
        <p:grpSpPr>
          <a:xfrm>
            <a:off x="1960563" y="5181600"/>
            <a:ext cx="2459037" cy="492125"/>
            <a:chOff x="1235" y="3264"/>
            <a:chExt cx="1549" cy="310"/>
          </a:xfrm>
        </p:grpSpPr>
        <p:graphicFrame>
          <p:nvGraphicFramePr>
            <p:cNvPr id="11284" name="Object 23"/>
            <p:cNvGraphicFramePr>
              <a:graphicFrameLocks noChangeAspect="1"/>
            </p:cNvGraphicFramePr>
            <p:nvPr/>
          </p:nvGraphicFramePr>
          <p:xfrm>
            <a:off x="1235" y="3476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4" imgW="502285" imgH="152400" progId="Visio.Drawing.6">
                    <p:embed/>
                  </p:oleObj>
                </mc:Choice>
                <mc:Fallback>
                  <p:oleObj name="" r:id="rId24" imgW="502285" imgH="152400" progId="Visio.Drawing.6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35" y="3476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4"/>
            <p:cNvGraphicFramePr>
              <a:graphicFrameLocks noChangeAspect="1"/>
            </p:cNvGraphicFramePr>
            <p:nvPr/>
          </p:nvGraphicFramePr>
          <p:xfrm>
            <a:off x="1768" y="3477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5" imgW="502285" imgH="152400" progId="Visio.Drawing.6">
                    <p:embed/>
                  </p:oleObj>
                </mc:Choice>
                <mc:Fallback>
                  <p:oleObj name="" r:id="rId25" imgW="502285" imgH="152400" progId="Visio.Drawing.6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768" y="3477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6" name="Line 25"/>
            <p:cNvSpPr/>
            <p:nvPr/>
          </p:nvSpPr>
          <p:spPr>
            <a:xfrm>
              <a:off x="2256" y="3264"/>
              <a:ext cx="528" cy="2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2493" name="Group 29"/>
          <p:cNvGrpSpPr/>
          <p:nvPr/>
        </p:nvGrpSpPr>
        <p:grpSpPr>
          <a:xfrm>
            <a:off x="4173538" y="1885950"/>
            <a:ext cx="2154237" cy="174625"/>
            <a:chOff x="1344" y="1632"/>
            <a:chExt cx="1357" cy="110"/>
          </a:xfrm>
        </p:grpSpPr>
        <p:graphicFrame>
          <p:nvGraphicFramePr>
            <p:cNvPr id="11282" name="Object 30"/>
            <p:cNvGraphicFramePr>
              <a:graphicFrameLocks noChangeAspect="1"/>
            </p:cNvGraphicFramePr>
            <p:nvPr/>
          </p:nvGraphicFramePr>
          <p:xfrm>
            <a:off x="1344" y="164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26" imgW="502285" imgH="152400" progId="Visio.Drawing.6">
                    <p:embed/>
                  </p:oleObj>
                </mc:Choice>
                <mc:Fallback>
                  <p:oleObj name="" r:id="rId26" imgW="502285" imgH="152400" progId="Visio.Drawing.6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44" y="164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31"/>
            <p:cNvGraphicFramePr>
              <a:graphicFrameLocks noChangeAspect="1"/>
            </p:cNvGraphicFramePr>
            <p:nvPr/>
          </p:nvGraphicFramePr>
          <p:xfrm>
            <a:off x="2386" y="1632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7" imgW="502285" imgH="152400" progId="Visio.Drawing.6">
                    <p:embed/>
                  </p:oleObj>
                </mc:Choice>
                <mc:Fallback>
                  <p:oleObj name="" r:id="rId27" imgW="502285" imgH="152400" progId="Visio.Drawing.6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86" y="1632"/>
                          <a:ext cx="315" cy="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3491" name="Rectangle 3"/>
          <p:cNvSpPr/>
          <p:nvPr/>
        </p:nvSpPr>
        <p:spPr>
          <a:xfrm>
            <a:off x="236538" y="258763"/>
            <a:ext cx="3040062" cy="579437"/>
          </a:xfrm>
          <a:prstGeom prst="rect">
            <a:avLst/>
          </a:prstGeom>
          <a:solidFill>
            <a:srgbClr val="99FF33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ahoma" panose="020B0604030504040204" pitchFamily="34" charset="0"/>
                <a:ea typeface="黑体" panose="02010609060101010101" pitchFamily="49" charset="-122"/>
              </a:rPr>
              <a:t>二、或与式化简</a:t>
            </a:r>
            <a:endParaRPr lang="zh-CN" altLang="en-US" b="1" dirty="0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3494" name="Group 6"/>
          <p:cNvGrpSpPr/>
          <p:nvPr/>
        </p:nvGrpSpPr>
        <p:grpSpPr>
          <a:xfrm>
            <a:off x="304800" y="3368675"/>
            <a:ext cx="7107238" cy="593725"/>
            <a:chOff x="240" y="643"/>
            <a:chExt cx="4477" cy="374"/>
          </a:xfrm>
        </p:grpSpPr>
        <p:sp>
          <p:nvSpPr>
            <p:cNvPr id="13322" name="Rectangle 2"/>
            <p:cNvSpPr/>
            <p:nvPr/>
          </p:nvSpPr>
          <p:spPr>
            <a:xfrm>
              <a:off x="240" y="643"/>
              <a:ext cx="5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dirty="0">
                  <a:latin typeface="Tahoma" panose="020B0604030504040204" pitchFamily="34" charset="0"/>
                </a:rPr>
                <a:t>: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graphicFrame>
          <p:nvGraphicFramePr>
            <p:cNvPr id="13323" name="Object 4"/>
            <p:cNvGraphicFramePr>
              <a:graphicFrameLocks noChangeAspect="1"/>
            </p:cNvGraphicFramePr>
            <p:nvPr/>
          </p:nvGraphicFramePr>
          <p:xfrm>
            <a:off x="864" y="650"/>
            <a:ext cx="385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" imgW="2350135" imgH="107950" progId="Equation.3">
                    <p:embed/>
                  </p:oleObj>
                </mc:Choice>
                <mc:Fallback>
                  <p:oleObj name="" r:id="rId1" imgW="2350135" imgH="10795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" y="650"/>
                          <a:ext cx="3853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198563" y="4038600"/>
          <a:ext cx="4572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602740" imgH="88265" progId="Equation.3">
                  <p:embed/>
                </p:oleObj>
              </mc:Choice>
              <mc:Fallback>
                <p:oleObj name="" r:id="rId3" imgW="1602740" imgH="8826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8563" y="4038600"/>
                        <a:ext cx="45720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/>
          <p:cNvSpPr txBox="1"/>
          <p:nvPr/>
        </p:nvSpPr>
        <p:spPr>
          <a:xfrm>
            <a:off x="228600" y="1066800"/>
            <a:ext cx="8778875" cy="2079625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对于或与式的化简，可以直接用公理、定理进行化简，也可以先用对偶规则把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的或与式转换成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dirty="0">
                <a:ea typeface="黑体" panose="02010609060101010101" pitchFamily="49" charset="-122"/>
              </a:rPr>
              <a:t>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的与或式，化简得到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dirty="0">
                <a:ea typeface="黑体" panose="02010609060101010101" pitchFamily="49" charset="-122"/>
              </a:rPr>
              <a:t>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的最简与或式后，再用对偶规则把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dirty="0">
                <a:ea typeface="黑体" panose="02010609060101010101" pitchFamily="49" charset="-122"/>
              </a:rPr>
              <a:t>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转换成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的最简或与式。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676400" y="4648200"/>
          <a:ext cx="28336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1066165" imgH="177800" progId="Equation.3">
                  <p:embed/>
                </p:oleObj>
              </mc:Choice>
              <mc:Fallback>
                <p:oleObj name="" r:id="rId5" imgW="1066165" imgH="177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6400" y="4648200"/>
                        <a:ext cx="283368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676400" y="5181600"/>
          <a:ext cx="1676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609600" imgH="177800" progId="Equation.3">
                  <p:embed/>
                </p:oleObj>
              </mc:Choice>
              <mc:Fallback>
                <p:oleObj name="" r:id="rId7" imgW="609600" imgH="177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5181600"/>
                        <a:ext cx="167640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143000" y="5797550"/>
          <a:ext cx="3640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1248410" imgH="68580" progId="Equation.3">
                  <p:embed/>
                </p:oleObj>
              </mc:Choice>
              <mc:Fallback>
                <p:oleObj name="" r:id="rId9" imgW="1248410" imgH="6858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5797550"/>
                        <a:ext cx="3640138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nimBg="1"/>
      <p:bldP spid="634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64518" name="Group 6"/>
          <p:cNvGrpSpPr/>
          <p:nvPr/>
        </p:nvGrpSpPr>
        <p:grpSpPr>
          <a:xfrm>
            <a:off x="411163" y="422275"/>
            <a:ext cx="6980237" cy="644525"/>
            <a:chOff x="259" y="240"/>
            <a:chExt cx="4397" cy="406"/>
          </a:xfrm>
        </p:grpSpPr>
        <p:sp>
          <p:nvSpPr>
            <p:cNvPr id="15369" name="Rectangle 2"/>
            <p:cNvSpPr/>
            <p:nvPr/>
          </p:nvSpPr>
          <p:spPr>
            <a:xfrm>
              <a:off x="259" y="240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2: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5370" name="Object 3"/>
            <p:cNvGraphicFramePr>
              <a:graphicFrameLocks noChangeAspect="1"/>
            </p:cNvGraphicFramePr>
            <p:nvPr/>
          </p:nvGraphicFramePr>
          <p:xfrm>
            <a:off x="864" y="240"/>
            <a:ext cx="379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1" imgW="2074545" imgH="107950" progId="Equation.3">
                    <p:embed/>
                  </p:oleObj>
                </mc:Choice>
                <mc:Fallback>
                  <p:oleObj name="" r:id="rId1" imgW="2074545" imgH="10795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" y="240"/>
                          <a:ext cx="3792" cy="4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281113" y="1219200"/>
          <a:ext cx="449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475105" imgH="88265" progId="Equation.3">
                  <p:embed/>
                </p:oleObj>
              </mc:Choice>
              <mc:Fallback>
                <p:oleObj name="" r:id="rId3" imgW="1475105" imgH="8826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1113" y="1219200"/>
                        <a:ext cx="44958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392238" y="4149725"/>
          <a:ext cx="5105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1720850" imgH="107950" progId="Equation.3">
                  <p:embed/>
                </p:oleObj>
              </mc:Choice>
              <mc:Fallback>
                <p:oleObj name="" r:id="rId5" imgW="1720850" imgH="10795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92238" y="4149725"/>
                        <a:ext cx="5105400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1828800" y="1905000"/>
          <a:ext cx="3810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1397000" imgH="241300" progId="Equation.3">
                  <p:embed/>
                </p:oleObj>
              </mc:Choice>
              <mc:Fallback>
                <p:oleObj name="" r:id="rId7" imgW="1397000" imgH="2413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1905000"/>
                        <a:ext cx="3810000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828800" y="2590800"/>
          <a:ext cx="31242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1143000" imgH="241300" progId="Equation.3">
                  <p:embed/>
                </p:oleObj>
              </mc:Choice>
              <mc:Fallback>
                <p:oleObj name="" r:id="rId9" imgW="1143000" imgH="241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2590800"/>
                        <a:ext cx="3124200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828800" y="3370263"/>
          <a:ext cx="26098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1" imgW="951865" imgH="215900" progId="Equation.3">
                  <p:embed/>
                </p:oleObj>
              </mc:Choice>
              <mc:Fallback>
                <p:oleObj name="" r:id="rId11" imgW="951865" imgH="2159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8800" y="3370263"/>
                        <a:ext cx="2609850" cy="592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65538" name="Rectangle 2"/>
          <p:cNvSpPr/>
          <p:nvPr/>
        </p:nvSpPr>
        <p:spPr>
          <a:xfrm>
            <a:off x="228600" y="228600"/>
            <a:ext cx="5486400" cy="762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2.4.2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卡诺图化简法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5539" name="Group 3"/>
          <p:cNvGrpSpPr/>
          <p:nvPr/>
        </p:nvGrpSpPr>
        <p:grpSpPr>
          <a:xfrm>
            <a:off x="228600" y="3505200"/>
            <a:ext cx="3048000" cy="3124200"/>
            <a:chOff x="0" y="2064"/>
            <a:chExt cx="1920" cy="1968"/>
          </a:xfrm>
        </p:grpSpPr>
        <p:sp>
          <p:nvSpPr>
            <p:cNvPr id="17439" name="Rectangle 4"/>
            <p:cNvSpPr/>
            <p:nvPr/>
          </p:nvSpPr>
          <p:spPr>
            <a:xfrm>
              <a:off x="528" y="2592"/>
              <a:ext cx="1392" cy="14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40" name="Line 5"/>
            <p:cNvSpPr/>
            <p:nvPr/>
          </p:nvSpPr>
          <p:spPr>
            <a:xfrm flipH="1" flipV="1">
              <a:off x="288" y="2352"/>
              <a:ext cx="205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41" name="Line 6"/>
            <p:cNvSpPr/>
            <p:nvPr/>
          </p:nvSpPr>
          <p:spPr>
            <a:xfrm>
              <a:off x="528" y="331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42" name="Line 7"/>
            <p:cNvSpPr/>
            <p:nvPr/>
          </p:nvSpPr>
          <p:spPr>
            <a:xfrm flipV="1">
              <a:off x="1200" y="259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43" name="Rectangle 8"/>
            <p:cNvSpPr/>
            <p:nvPr/>
          </p:nvSpPr>
          <p:spPr>
            <a:xfrm>
              <a:off x="0" y="2064"/>
              <a:ext cx="34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F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44" name="Rectangle 9"/>
            <p:cNvSpPr/>
            <p:nvPr/>
          </p:nvSpPr>
          <p:spPr>
            <a:xfrm>
              <a:off x="192" y="2400"/>
              <a:ext cx="27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A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45" name="Rectangle 10"/>
            <p:cNvSpPr/>
            <p:nvPr/>
          </p:nvSpPr>
          <p:spPr>
            <a:xfrm>
              <a:off x="336" y="2160"/>
              <a:ext cx="26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B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46" name="Rectangle 11"/>
            <p:cNvSpPr/>
            <p:nvPr/>
          </p:nvSpPr>
          <p:spPr>
            <a:xfrm>
              <a:off x="672" y="2208"/>
              <a:ext cx="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47" name="Rectangle 12"/>
            <p:cNvSpPr/>
            <p:nvPr/>
          </p:nvSpPr>
          <p:spPr>
            <a:xfrm>
              <a:off x="288" y="2784"/>
              <a:ext cx="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48" name="Rectangle 13"/>
            <p:cNvSpPr/>
            <p:nvPr/>
          </p:nvSpPr>
          <p:spPr>
            <a:xfrm>
              <a:off x="1440" y="2256"/>
              <a:ext cx="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49" name="Rectangle 14"/>
            <p:cNvSpPr/>
            <p:nvPr/>
          </p:nvSpPr>
          <p:spPr>
            <a:xfrm>
              <a:off x="288" y="3456"/>
              <a:ext cx="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50" name="Rectangle 15"/>
            <p:cNvSpPr/>
            <p:nvPr/>
          </p:nvSpPr>
          <p:spPr>
            <a:xfrm>
              <a:off x="672" y="2784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51" name="Rectangle 16"/>
            <p:cNvSpPr/>
            <p:nvPr/>
          </p:nvSpPr>
          <p:spPr>
            <a:xfrm>
              <a:off x="1344" y="2784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52" name="Rectangle 17"/>
            <p:cNvSpPr/>
            <p:nvPr/>
          </p:nvSpPr>
          <p:spPr>
            <a:xfrm>
              <a:off x="624" y="3504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53" name="Rectangle 18"/>
            <p:cNvSpPr/>
            <p:nvPr/>
          </p:nvSpPr>
          <p:spPr>
            <a:xfrm>
              <a:off x="1344" y="3456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3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65555" name="Group 19"/>
          <p:cNvGrpSpPr/>
          <p:nvPr/>
        </p:nvGrpSpPr>
        <p:grpSpPr>
          <a:xfrm>
            <a:off x="3352800" y="3505200"/>
            <a:ext cx="5486400" cy="3124200"/>
            <a:chOff x="2064" y="2064"/>
            <a:chExt cx="3456" cy="1968"/>
          </a:xfrm>
        </p:grpSpPr>
        <p:sp>
          <p:nvSpPr>
            <p:cNvPr id="17416" name="Rectangle 20"/>
            <p:cNvSpPr/>
            <p:nvPr/>
          </p:nvSpPr>
          <p:spPr>
            <a:xfrm>
              <a:off x="2640" y="2592"/>
              <a:ext cx="2880" cy="14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17417" name="Line 21"/>
            <p:cNvSpPr/>
            <p:nvPr/>
          </p:nvSpPr>
          <p:spPr>
            <a:xfrm flipH="1" flipV="1">
              <a:off x="2352" y="2400"/>
              <a:ext cx="288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18" name="Line 22"/>
            <p:cNvSpPr/>
            <p:nvPr/>
          </p:nvSpPr>
          <p:spPr>
            <a:xfrm>
              <a:off x="2640" y="3312"/>
              <a:ext cx="28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19" name="Line 23"/>
            <p:cNvSpPr/>
            <p:nvPr/>
          </p:nvSpPr>
          <p:spPr>
            <a:xfrm>
              <a:off x="4080" y="259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20" name="Line 24"/>
            <p:cNvSpPr/>
            <p:nvPr/>
          </p:nvSpPr>
          <p:spPr>
            <a:xfrm>
              <a:off x="3312" y="259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21" name="Line 25"/>
            <p:cNvSpPr/>
            <p:nvPr/>
          </p:nvSpPr>
          <p:spPr>
            <a:xfrm>
              <a:off x="4800" y="2592"/>
              <a:ext cx="0" cy="14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422" name="Rectangle 26"/>
            <p:cNvSpPr/>
            <p:nvPr/>
          </p:nvSpPr>
          <p:spPr>
            <a:xfrm>
              <a:off x="2064" y="2064"/>
              <a:ext cx="34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F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23" name="Rectangle 27"/>
            <p:cNvSpPr/>
            <p:nvPr/>
          </p:nvSpPr>
          <p:spPr>
            <a:xfrm>
              <a:off x="2256" y="2448"/>
              <a:ext cx="27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A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24" name="Rectangle 28"/>
            <p:cNvSpPr/>
            <p:nvPr/>
          </p:nvSpPr>
          <p:spPr>
            <a:xfrm>
              <a:off x="2448" y="2112"/>
              <a:ext cx="42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BC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25" name="Rectangle 29"/>
            <p:cNvSpPr/>
            <p:nvPr/>
          </p:nvSpPr>
          <p:spPr>
            <a:xfrm>
              <a:off x="2400" y="2784"/>
              <a:ext cx="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26" name="Rectangle 30"/>
            <p:cNvSpPr/>
            <p:nvPr/>
          </p:nvSpPr>
          <p:spPr>
            <a:xfrm>
              <a:off x="2400" y="3456"/>
              <a:ext cx="2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27" name="Rectangle 31"/>
            <p:cNvSpPr/>
            <p:nvPr/>
          </p:nvSpPr>
          <p:spPr>
            <a:xfrm>
              <a:off x="4944" y="2256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28" name="Rectangle 32"/>
            <p:cNvSpPr/>
            <p:nvPr/>
          </p:nvSpPr>
          <p:spPr>
            <a:xfrm>
              <a:off x="4224" y="2256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11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29" name="Rectangle 33"/>
            <p:cNvSpPr/>
            <p:nvPr/>
          </p:nvSpPr>
          <p:spPr>
            <a:xfrm>
              <a:off x="3456" y="2256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01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30" name="Rectangle 34"/>
            <p:cNvSpPr/>
            <p:nvPr/>
          </p:nvSpPr>
          <p:spPr>
            <a:xfrm>
              <a:off x="2784" y="2256"/>
              <a:ext cx="3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00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  <p:sp>
          <p:nvSpPr>
            <p:cNvPr id="17431" name="Rectangle 35"/>
            <p:cNvSpPr/>
            <p:nvPr/>
          </p:nvSpPr>
          <p:spPr>
            <a:xfrm>
              <a:off x="2736" y="2784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0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32" name="Rectangle 36"/>
            <p:cNvSpPr/>
            <p:nvPr/>
          </p:nvSpPr>
          <p:spPr>
            <a:xfrm>
              <a:off x="3504" y="2784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1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33" name="Rectangle 37"/>
            <p:cNvSpPr/>
            <p:nvPr/>
          </p:nvSpPr>
          <p:spPr>
            <a:xfrm>
              <a:off x="4944" y="2784"/>
              <a:ext cx="45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2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34" name="Rectangle 38"/>
            <p:cNvSpPr/>
            <p:nvPr/>
          </p:nvSpPr>
          <p:spPr>
            <a:xfrm>
              <a:off x="4224" y="2784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3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35" name="Rectangle 39"/>
            <p:cNvSpPr/>
            <p:nvPr/>
          </p:nvSpPr>
          <p:spPr>
            <a:xfrm>
              <a:off x="2736" y="3456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4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36" name="Rectangle 40"/>
            <p:cNvSpPr/>
            <p:nvPr/>
          </p:nvSpPr>
          <p:spPr>
            <a:xfrm>
              <a:off x="3504" y="3456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5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37" name="Rectangle 41"/>
            <p:cNvSpPr/>
            <p:nvPr/>
          </p:nvSpPr>
          <p:spPr>
            <a:xfrm>
              <a:off x="4944" y="3504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6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7438" name="Rectangle 42"/>
            <p:cNvSpPr/>
            <p:nvPr/>
          </p:nvSpPr>
          <p:spPr>
            <a:xfrm>
              <a:off x="4224" y="3456"/>
              <a:ext cx="42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m</a:t>
              </a:r>
              <a:r>
                <a:rPr lang="en-US" altLang="zh-CN" baseline="-25000" dirty="0">
                  <a:latin typeface="Tahoma" panose="020B0604030504040204" pitchFamily="34" charset="0"/>
                </a:rPr>
                <a:t>7</a:t>
              </a:r>
              <a:endParaRPr lang="en-US" altLang="zh-CN" baseline="-25000" dirty="0">
                <a:latin typeface="Tahoma" panose="020B0604030504040204" pitchFamily="34" charset="0"/>
              </a:endParaRPr>
            </a:p>
          </p:txBody>
        </p:sp>
      </p:grpSp>
      <p:sp>
        <p:nvSpPr>
          <p:cNvPr id="65579" name="Rectangle 43"/>
          <p:cNvSpPr>
            <a:spLocks noChangeArrowheads="1"/>
          </p:cNvSpPr>
          <p:nvPr/>
        </p:nvSpPr>
        <p:spPr bwMode="auto">
          <a:xfrm>
            <a:off x="228600" y="1905000"/>
            <a:ext cx="86868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将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变量的全部最小项各用一个小方块表示，并使具有逻辑相邻的最小项在几何位置上也相邻地排列起来，所得到的图形叫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n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变量的卡诺图。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5582" name="Rectangle 46"/>
          <p:cNvSpPr>
            <a:spLocks noChangeArrowheads="1"/>
          </p:cNvSpPr>
          <p:nvPr/>
        </p:nvSpPr>
        <p:spPr bwMode="auto">
          <a:xfrm>
            <a:off x="228600" y="1143000"/>
            <a:ext cx="467201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+mn-cs"/>
              </a:rPr>
              <a:t>一、用卡诺图表示最小项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 Black" panose="020B0A040201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79" grpId="0" animBg="1"/>
      <p:bldP spid="655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pSp>
        <p:nvGrpSpPr>
          <p:cNvPr id="66636" name="Group 76"/>
          <p:cNvGrpSpPr/>
          <p:nvPr/>
        </p:nvGrpSpPr>
        <p:grpSpPr>
          <a:xfrm>
            <a:off x="990600" y="534988"/>
            <a:ext cx="6629400" cy="5637212"/>
            <a:chOff x="624" y="337"/>
            <a:chExt cx="4176" cy="3551"/>
          </a:xfrm>
        </p:grpSpPr>
        <p:sp>
          <p:nvSpPr>
            <p:cNvPr id="19460" name="Rectangle 39"/>
            <p:cNvSpPr/>
            <p:nvPr/>
          </p:nvSpPr>
          <p:spPr>
            <a:xfrm>
              <a:off x="1344" y="1056"/>
              <a:ext cx="3456" cy="283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6600" name="Rectangle 40"/>
            <p:cNvSpPr>
              <a:spLocks noChangeArrowheads="1"/>
            </p:cNvSpPr>
            <p:nvPr/>
          </p:nvSpPr>
          <p:spPr bwMode="auto">
            <a:xfrm>
              <a:off x="1584" y="2292"/>
              <a:ext cx="21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endPara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01" name="Rectangle 41"/>
            <p:cNvSpPr>
              <a:spLocks noChangeArrowheads="1"/>
            </p:cNvSpPr>
            <p:nvPr/>
          </p:nvSpPr>
          <p:spPr bwMode="auto">
            <a:xfrm>
              <a:off x="1584" y="2676"/>
              <a:ext cx="3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6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 Black" panose="020B0A04020102020204" pitchFamily="34" charset="0"/>
                  <a:ea typeface="宋体" panose="02010600030101010101" pitchFamily="2" charset="-122"/>
                  <a:cs typeface="+mn-cs"/>
                </a:rPr>
                <a:t>  </a:t>
              </a:r>
              <a:endPara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3" name="Rectangle 42"/>
            <p:cNvSpPr/>
            <p:nvPr/>
          </p:nvSpPr>
          <p:spPr>
            <a:xfrm>
              <a:off x="624" y="817"/>
              <a:ext cx="45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AB</a:t>
              </a:r>
              <a:endParaRPr lang="en-US" altLang="zh-CN" sz="3600" dirty="0">
                <a:latin typeface="Tahoma" panose="020B0604030504040204" pitchFamily="34" charset="0"/>
              </a:endParaRPr>
            </a:p>
          </p:txBody>
        </p:sp>
        <p:sp>
          <p:nvSpPr>
            <p:cNvPr id="19464" name="Rectangle 43"/>
            <p:cNvSpPr/>
            <p:nvPr/>
          </p:nvSpPr>
          <p:spPr>
            <a:xfrm>
              <a:off x="1104" y="385"/>
              <a:ext cx="4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CD</a:t>
              </a:r>
              <a:endParaRPr lang="en-US" altLang="zh-CN" sz="3600" dirty="0">
                <a:latin typeface="Tahoma" panose="020B0604030504040204" pitchFamily="34" charset="0"/>
              </a:endParaRPr>
            </a:p>
          </p:txBody>
        </p:sp>
        <p:sp>
          <p:nvSpPr>
            <p:cNvPr id="19465" name="Rectangle 44"/>
            <p:cNvSpPr/>
            <p:nvPr/>
          </p:nvSpPr>
          <p:spPr>
            <a:xfrm>
              <a:off x="672" y="337"/>
              <a:ext cx="37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F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3</a:t>
              </a:r>
              <a:endParaRPr lang="en-US" altLang="zh-CN" sz="3600" dirty="0">
                <a:latin typeface="Tahoma" panose="020B0604030504040204" pitchFamily="34" charset="0"/>
              </a:endParaRPr>
            </a:p>
          </p:txBody>
        </p:sp>
        <p:sp>
          <p:nvSpPr>
            <p:cNvPr id="19466" name="Line 45"/>
            <p:cNvSpPr/>
            <p:nvPr/>
          </p:nvSpPr>
          <p:spPr>
            <a:xfrm flipH="1" flipV="1">
              <a:off x="960" y="672"/>
              <a:ext cx="384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67" name="Line 46"/>
            <p:cNvSpPr/>
            <p:nvPr/>
          </p:nvSpPr>
          <p:spPr>
            <a:xfrm>
              <a:off x="3072" y="1056"/>
              <a:ext cx="0" cy="28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68" name="Line 47"/>
            <p:cNvSpPr/>
            <p:nvPr/>
          </p:nvSpPr>
          <p:spPr>
            <a:xfrm>
              <a:off x="1344" y="2448"/>
              <a:ext cx="34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69" name="Line 48"/>
            <p:cNvSpPr/>
            <p:nvPr/>
          </p:nvSpPr>
          <p:spPr>
            <a:xfrm>
              <a:off x="2208" y="1056"/>
              <a:ext cx="0" cy="28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0" name="Line 49"/>
            <p:cNvSpPr/>
            <p:nvPr/>
          </p:nvSpPr>
          <p:spPr>
            <a:xfrm>
              <a:off x="3888" y="1056"/>
              <a:ext cx="0" cy="28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1" name="Line 50"/>
            <p:cNvSpPr/>
            <p:nvPr/>
          </p:nvSpPr>
          <p:spPr>
            <a:xfrm>
              <a:off x="1344" y="1776"/>
              <a:ext cx="34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2" name="Line 51"/>
            <p:cNvSpPr/>
            <p:nvPr/>
          </p:nvSpPr>
          <p:spPr>
            <a:xfrm>
              <a:off x="1344" y="3120"/>
              <a:ext cx="34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9473" name="Rectangle 52"/>
            <p:cNvSpPr/>
            <p:nvPr/>
          </p:nvSpPr>
          <p:spPr>
            <a:xfrm>
              <a:off x="1536" y="625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00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74" name="Rectangle 53"/>
            <p:cNvSpPr/>
            <p:nvPr/>
          </p:nvSpPr>
          <p:spPr>
            <a:xfrm>
              <a:off x="2400" y="625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01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75" name="Rectangle 54"/>
            <p:cNvSpPr/>
            <p:nvPr/>
          </p:nvSpPr>
          <p:spPr>
            <a:xfrm>
              <a:off x="864" y="1201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00</a:t>
              </a:r>
              <a:endParaRPr lang="en-US" altLang="zh-CN" sz="3600" dirty="0">
                <a:latin typeface="Tahoma" panose="020B0604030504040204" pitchFamily="34" charset="0"/>
              </a:endParaRPr>
            </a:p>
          </p:txBody>
        </p:sp>
        <p:sp>
          <p:nvSpPr>
            <p:cNvPr id="19476" name="Rectangle 55"/>
            <p:cNvSpPr/>
            <p:nvPr/>
          </p:nvSpPr>
          <p:spPr>
            <a:xfrm>
              <a:off x="864" y="1873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01</a:t>
              </a:r>
              <a:endParaRPr lang="en-US" altLang="zh-CN" sz="3600" dirty="0">
                <a:latin typeface="Tahoma" panose="020B0604030504040204" pitchFamily="34" charset="0"/>
              </a:endParaRPr>
            </a:p>
          </p:txBody>
        </p:sp>
        <p:sp>
          <p:nvSpPr>
            <p:cNvPr id="19477" name="Rectangle 56"/>
            <p:cNvSpPr/>
            <p:nvPr/>
          </p:nvSpPr>
          <p:spPr>
            <a:xfrm>
              <a:off x="4032" y="625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10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78" name="Rectangle 57"/>
            <p:cNvSpPr/>
            <p:nvPr/>
          </p:nvSpPr>
          <p:spPr>
            <a:xfrm>
              <a:off x="864" y="3265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10</a:t>
              </a:r>
              <a:endParaRPr lang="en-US" altLang="zh-CN" sz="3600" dirty="0">
                <a:latin typeface="Tahoma" panose="020B0604030504040204" pitchFamily="34" charset="0"/>
              </a:endParaRPr>
            </a:p>
          </p:txBody>
        </p:sp>
        <p:sp>
          <p:nvSpPr>
            <p:cNvPr id="19479" name="Rectangle 58"/>
            <p:cNvSpPr/>
            <p:nvPr/>
          </p:nvSpPr>
          <p:spPr>
            <a:xfrm>
              <a:off x="3264" y="625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11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0" name="Rectangle 59"/>
            <p:cNvSpPr/>
            <p:nvPr/>
          </p:nvSpPr>
          <p:spPr>
            <a:xfrm>
              <a:off x="864" y="2545"/>
              <a:ext cx="430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11</a:t>
              </a:r>
              <a:endParaRPr lang="en-US" altLang="zh-CN" sz="3600" dirty="0">
                <a:latin typeface="Tahoma" panose="020B0604030504040204" pitchFamily="34" charset="0"/>
              </a:endParaRPr>
            </a:p>
          </p:txBody>
        </p:sp>
        <p:sp>
          <p:nvSpPr>
            <p:cNvPr id="19481" name="Rectangle 60"/>
            <p:cNvSpPr/>
            <p:nvPr/>
          </p:nvSpPr>
          <p:spPr>
            <a:xfrm>
              <a:off x="1536" y="1201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0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2" name="Rectangle 61"/>
            <p:cNvSpPr/>
            <p:nvPr/>
          </p:nvSpPr>
          <p:spPr>
            <a:xfrm>
              <a:off x="2400" y="1201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1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3" name="Rectangle 62"/>
            <p:cNvSpPr/>
            <p:nvPr/>
          </p:nvSpPr>
          <p:spPr>
            <a:xfrm>
              <a:off x="4080" y="1249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2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4" name="Rectangle 63"/>
            <p:cNvSpPr/>
            <p:nvPr/>
          </p:nvSpPr>
          <p:spPr>
            <a:xfrm>
              <a:off x="3216" y="1201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3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5" name="Rectangle 64"/>
            <p:cNvSpPr/>
            <p:nvPr/>
          </p:nvSpPr>
          <p:spPr>
            <a:xfrm>
              <a:off x="1488" y="1873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4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6" name="Rectangle 65"/>
            <p:cNvSpPr/>
            <p:nvPr/>
          </p:nvSpPr>
          <p:spPr>
            <a:xfrm>
              <a:off x="2417" y="1873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5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7" name="Rectangle 66"/>
            <p:cNvSpPr/>
            <p:nvPr/>
          </p:nvSpPr>
          <p:spPr>
            <a:xfrm>
              <a:off x="4128" y="1873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6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8" name="Rectangle 67"/>
            <p:cNvSpPr/>
            <p:nvPr/>
          </p:nvSpPr>
          <p:spPr>
            <a:xfrm>
              <a:off x="3264" y="1873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7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89" name="Rectangle 68"/>
            <p:cNvSpPr/>
            <p:nvPr/>
          </p:nvSpPr>
          <p:spPr>
            <a:xfrm>
              <a:off x="1488" y="3265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8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90" name="Rectangle 69"/>
            <p:cNvSpPr/>
            <p:nvPr/>
          </p:nvSpPr>
          <p:spPr>
            <a:xfrm>
              <a:off x="2400" y="3265"/>
              <a:ext cx="463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9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91" name="Rectangle 70"/>
            <p:cNvSpPr/>
            <p:nvPr/>
          </p:nvSpPr>
          <p:spPr>
            <a:xfrm>
              <a:off x="4080" y="3312"/>
              <a:ext cx="59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10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92" name="Rectangle 71"/>
            <p:cNvSpPr/>
            <p:nvPr/>
          </p:nvSpPr>
          <p:spPr>
            <a:xfrm>
              <a:off x="3168" y="3265"/>
              <a:ext cx="5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11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93" name="Rectangle 72"/>
            <p:cNvSpPr/>
            <p:nvPr/>
          </p:nvSpPr>
          <p:spPr>
            <a:xfrm>
              <a:off x="1488" y="2545"/>
              <a:ext cx="5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12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94" name="Rectangle 73"/>
            <p:cNvSpPr/>
            <p:nvPr/>
          </p:nvSpPr>
          <p:spPr>
            <a:xfrm>
              <a:off x="2408" y="2593"/>
              <a:ext cx="5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13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95" name="Rectangle 74"/>
            <p:cNvSpPr/>
            <p:nvPr/>
          </p:nvSpPr>
          <p:spPr>
            <a:xfrm>
              <a:off x="4080" y="2544"/>
              <a:ext cx="64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14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19496" name="Rectangle 75"/>
            <p:cNvSpPr/>
            <p:nvPr/>
          </p:nvSpPr>
          <p:spPr>
            <a:xfrm>
              <a:off x="3216" y="2545"/>
              <a:ext cx="56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3600" dirty="0">
                  <a:latin typeface="Tahoma" panose="020B0604030504040204" pitchFamily="34" charset="0"/>
                </a:rPr>
                <a:t>m</a:t>
              </a:r>
              <a:r>
                <a:rPr lang="en-US" altLang="zh-CN" sz="3600" baseline="-25000" dirty="0">
                  <a:latin typeface="Tahoma" panose="020B0604030504040204" pitchFamily="34" charset="0"/>
                </a:rPr>
                <a:t>15</a:t>
              </a:r>
              <a:endParaRPr lang="en-US" altLang="zh-CN" sz="3600" baseline="-25000" dirty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演示</Application>
  <PresentationFormat>全屏显示(4:3)</PresentationFormat>
  <Paragraphs>324</Paragraphs>
  <Slides>11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11</vt:i4>
      </vt:variant>
    </vt:vector>
  </HeadingPairs>
  <TitlesOfParts>
    <vt:vector size="85" baseType="lpstr">
      <vt:lpstr>Arial</vt:lpstr>
      <vt:lpstr>宋体</vt:lpstr>
      <vt:lpstr>Wingdings</vt:lpstr>
      <vt:lpstr>Times New Roman</vt:lpstr>
      <vt:lpstr>黑体</vt:lpstr>
      <vt:lpstr>Tahoma</vt:lpstr>
      <vt:lpstr>Arial Black</vt:lpstr>
      <vt:lpstr>微软雅黑</vt:lpstr>
      <vt:lpstr>Arial Unicode MS</vt:lpstr>
      <vt:lpstr>默认设计模板</vt:lpstr>
      <vt:lpstr>Equation.3</vt:lpstr>
      <vt:lpstr>Visio.Drawing.6</vt:lpstr>
      <vt:lpstr>Visio.Drawing.6</vt:lpstr>
      <vt:lpstr>Visio.Drawing.6</vt:lpstr>
      <vt:lpstr>Visio.Drawing.6</vt:lpstr>
      <vt:lpstr>Visio.Drawing.6</vt:lpstr>
      <vt:lpstr>Equation.3</vt:lpstr>
      <vt:lpstr>Equation.3</vt:lpstr>
      <vt:lpstr>Equation.3</vt:lpstr>
      <vt:lpstr>Visio.Drawing.6</vt:lpstr>
      <vt:lpstr>Visio.Drawing.6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Visio.Drawing.6</vt:lpstr>
      <vt:lpstr>Equation.3</vt:lpstr>
      <vt:lpstr>Visio.Drawing.6</vt:lpstr>
      <vt:lpstr>Visio.Drawing.6</vt:lpstr>
      <vt:lpstr>Visio.Drawing.6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sun</cp:lastModifiedBy>
  <cp:revision>243</cp:revision>
  <dcterms:created xsi:type="dcterms:W3CDTF">2008-08-27T14:02:00Z</dcterms:created>
  <dcterms:modified xsi:type="dcterms:W3CDTF">2021-03-16T12:04:26Z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