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angfupeng1988/p/3977924.html" TargetMode="External"/><Relationship Id="rId2" Type="http://schemas.openxmlformats.org/officeDocument/2006/relationships/hyperlink" Target="http://www.92ui.net/index.aspx(easyui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query/jquery" TargetMode="External"/><Relationship Id="rId4" Type="http://schemas.openxmlformats.org/officeDocument/2006/relationships/hyperlink" Target="https://github.com/chenshuxian/co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Comming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前端架构开发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陈书贤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开发者所需技能</a:t>
            </a:r>
            <a:endParaRPr lang="en-US" altLang="zh-CN" dirty="0" smtClean="0"/>
          </a:p>
          <a:p>
            <a:r>
              <a:rPr lang="en-US" altLang="zh-CN" dirty="0" err="1" smtClean="0"/>
              <a:t>Comming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模块介绍</a:t>
            </a:r>
            <a:endParaRPr lang="en-US" altLang="zh-CN" dirty="0" smtClean="0"/>
          </a:p>
          <a:p>
            <a:r>
              <a:rPr lang="zh-CN" altLang="en-US" dirty="0" smtClean="0"/>
              <a:t>基本页面建立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 smtClean="0"/>
              <a:t>:</a:t>
            </a:r>
            <a:r>
              <a:rPr lang="zh-CN" altLang="en-US" dirty="0" smtClean="0"/>
              <a:t>模块全面化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开发者所需技能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基本使用能力</a:t>
            </a:r>
            <a:endParaRPr lang="en-US" altLang="zh-CN" dirty="0" smtClean="0"/>
          </a:p>
          <a:p>
            <a:r>
              <a:rPr lang="zh-CN" altLang="en-US" dirty="0" smtClean="0"/>
              <a:t>原型、原型链</a:t>
            </a:r>
            <a:endParaRPr lang="en-US" altLang="zh-CN" dirty="0" smtClean="0"/>
          </a:p>
          <a:p>
            <a:r>
              <a:rPr lang="zh-CN" altLang="en-US" dirty="0" smtClean="0"/>
              <a:t>执行上下文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Comming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basicModule</a:t>
            </a:r>
            <a:r>
              <a:rPr lang="en-US" b="1" dirty="0" smtClean="0"/>
              <a:t>:</a:t>
            </a:r>
            <a:r>
              <a:rPr lang="zh-CN" altLang="en-US" dirty="0" smtClean="0"/>
              <a:t>为新增、删除、修改、查询的共用程式集</a:t>
            </a:r>
          </a:p>
          <a:p>
            <a:r>
              <a:rPr lang="en-US" b="1" dirty="0" err="1" smtClean="0"/>
              <a:t>dataGrid</a:t>
            </a:r>
            <a:r>
              <a:rPr lang="en-US" b="1" dirty="0" smtClean="0"/>
              <a:t>:</a:t>
            </a:r>
            <a:r>
              <a:rPr lang="zh-CN" altLang="en-US" dirty="0" smtClean="0"/>
              <a:t>共用</a:t>
            </a:r>
            <a:r>
              <a:rPr lang="en-US" dirty="0" err="1" smtClean="0"/>
              <a:t>datagrid</a:t>
            </a:r>
            <a:r>
              <a:rPr lang="zh-CN" altLang="en-US" dirty="0" smtClean="0"/>
              <a:t>设定集合</a:t>
            </a:r>
          </a:p>
          <a:p>
            <a:r>
              <a:rPr lang="en-US" b="1" dirty="0" err="1" smtClean="0"/>
              <a:t>gridColumns</a:t>
            </a:r>
            <a:r>
              <a:rPr lang="en-US" b="1" dirty="0" smtClean="0"/>
              <a:t>:</a:t>
            </a:r>
            <a:r>
              <a:rPr lang="en-US" dirty="0" smtClean="0"/>
              <a:t> Columns of </a:t>
            </a:r>
            <a:r>
              <a:rPr lang="en-US" dirty="0" err="1" smtClean="0"/>
              <a:t>dataGrid</a:t>
            </a:r>
            <a:r>
              <a:rPr lang="en-US" dirty="0" smtClean="0"/>
              <a:t> </a:t>
            </a:r>
            <a:r>
              <a:rPr lang="zh-CN" altLang="en-US" dirty="0" smtClean="0"/>
              <a:t>集合</a:t>
            </a:r>
          </a:p>
          <a:p>
            <a:r>
              <a:rPr lang="en-US" b="1" dirty="0" smtClean="0"/>
              <a:t>const:</a:t>
            </a:r>
            <a:r>
              <a:rPr lang="zh-CN" altLang="en-US" dirty="0" smtClean="0"/>
              <a:t>常量宣告集合</a:t>
            </a:r>
          </a:p>
          <a:p>
            <a:r>
              <a:rPr lang="en-US" b="1" dirty="0" err="1" smtClean="0"/>
              <a:t>validateBox</a:t>
            </a:r>
            <a:r>
              <a:rPr lang="en-US" b="1" dirty="0" smtClean="0"/>
              <a:t>:</a:t>
            </a:r>
            <a:r>
              <a:rPr lang="zh-CN" altLang="en-US" dirty="0" smtClean="0"/>
              <a:t>验证集合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基本页面建立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err="1" smtClean="0"/>
              <a:t>html页面建立</a:t>
            </a:r>
            <a:endParaRPr lang="en-US" altLang="zh-CN" dirty="0" smtClean="0"/>
          </a:p>
          <a:p>
            <a:r>
              <a:rPr lang="en-US" altLang="zh-CN" dirty="0" smtClean="0"/>
              <a:t>JS </a:t>
            </a:r>
            <a:r>
              <a:rPr lang="en-US" altLang="zh-CN" dirty="0" err="1" smtClean="0"/>
              <a:t>建立</a:t>
            </a:r>
            <a:endParaRPr lang="en-US" altLang="zh-CN" dirty="0" smtClean="0"/>
          </a:p>
          <a:p>
            <a:r>
              <a:rPr lang="zh-CN" altLang="en-US" dirty="0" smtClean="0"/>
              <a:t>详情见标准页面建立步骤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模块化全面化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更好地分离</a:t>
            </a:r>
            <a:endParaRPr lang="en-US" altLang="zh-CN" dirty="0" smtClean="0"/>
          </a:p>
          <a:p>
            <a:r>
              <a:rPr lang="zh-CN" altLang="en-US" dirty="0" smtClean="0"/>
              <a:t>更好的代码组织方式</a:t>
            </a:r>
            <a:endParaRPr lang="en-US" altLang="zh-CN" dirty="0" smtClean="0"/>
          </a:p>
          <a:p>
            <a:r>
              <a:rPr lang="zh-CN" altLang="en-US" dirty="0" smtClean="0"/>
              <a:t>按需加载</a:t>
            </a:r>
            <a:endParaRPr lang="en-US" altLang="zh-CN" dirty="0" smtClean="0"/>
          </a:p>
          <a:p>
            <a:r>
              <a:rPr lang="zh-CN" altLang="en-US" dirty="0" smtClean="0"/>
              <a:t>避免命名冲突</a:t>
            </a:r>
            <a:endParaRPr lang="en-US" altLang="zh-CN" dirty="0" smtClean="0"/>
          </a:p>
          <a:p>
            <a:r>
              <a:rPr lang="zh-CN" altLang="en-US" dirty="0" smtClean="0"/>
              <a:t>更好的依赖处理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www.92ui.net/index.aspx (</a:t>
            </a:r>
            <a:r>
              <a:rPr lang="en-US" altLang="zh-CN" dirty="0" err="1" smtClean="0">
                <a:hlinkClick r:id="rId2"/>
              </a:rPr>
              <a:t>easyui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www.cnblogs.com/wangfupeng1988/p/3977924.html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高端前端工程师必修课程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hlinkClick r:id="rId4"/>
              </a:rPr>
              <a:t>https://github.com/chenshuxian/comming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https://github.com/jquery/jquery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130</Words>
  <PresentationFormat>全屏显示(4:3)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Comming 前端架构开发</vt:lpstr>
      <vt:lpstr>Agenda</vt:lpstr>
      <vt:lpstr>开发者所需技能</vt:lpstr>
      <vt:lpstr>Comming 模块</vt:lpstr>
      <vt:lpstr>基本页面建立</vt:lpstr>
      <vt:lpstr>模块化全面化</vt:lpstr>
      <vt:lpstr>参考文献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Comming 前端架构开发</dc:title>
  <dc:creator>Administrator</dc:creator>
  <cp:lastModifiedBy>Administrator</cp:lastModifiedBy>
  <cp:revision>20</cp:revision>
  <dcterms:created xsi:type="dcterms:W3CDTF">2016-03-15T05:40:34Z</dcterms:created>
  <dcterms:modified xsi:type="dcterms:W3CDTF">2016-03-15T08:05:30Z</dcterms:modified>
</cp:coreProperties>
</file>