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105"/>
  </p:normalViewPr>
  <p:slideViewPr>
    <p:cSldViewPr snapToGrid="0" snapToObjects="1">
      <p:cViewPr varScale="1">
        <p:scale>
          <a:sx n="72" d="100"/>
          <a:sy n="72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C415-D773-D740-8820-C967A5745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26B50-ADFD-8D4D-ADA3-716C4E301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86EE-11D5-6B4C-8051-C8E2C54A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9AF1-8A15-B144-ADAB-54C723C6832D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CB774-1F95-1742-8EA3-939A7B4D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53E90-D183-9649-B1A5-8B8ABE6B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8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B656-0046-9649-B173-74C43803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C0A3D-A380-A540-8A5C-90484D160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25B8B-615F-A244-9A04-1B7C91BC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9AF1-8A15-B144-ADAB-54C723C6832D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41DC-050B-CB46-8E04-EB1FAC0B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4B886-270C-F84C-8607-2D19C59C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F6435-D92C-3E43-9BE4-B0C168A9F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FA163-19E4-E348-B87B-BFE451D95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35F2-5CC8-8340-9148-84C6FD26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9AF1-8A15-B144-ADAB-54C723C6832D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196D1-5F3B-1B4F-A88E-F4997899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7A95-7544-1E4B-8AC1-1FEC933F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6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FDF4-9969-484B-91A0-69E995D1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2BA87-72B4-F749-80A9-3D89AFB81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A30A7-6956-AF44-B711-8E16149C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9AF1-8A15-B144-ADAB-54C723C6832D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93DC8-E6E6-624D-9CEB-5C5F6892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3DA8A-1F3A-1B48-B919-8F71A3C5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9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7E97-1E18-E44D-B7D7-EC10D417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3B6BC-F70C-5145-BC81-682B7D243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DC47C-D22A-BF4E-8B68-3F01A7BB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9AF1-8A15-B144-ADAB-54C723C6832D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ED348-B741-7A45-9AFF-B78927D4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24BC8-CA67-B041-B7C9-D959AAB5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7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DE72-FF64-1647-8E9C-5BA51DF7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76656-9782-9F4B-BF2F-1C86B4CDF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3B7A5-65F4-6D44-9A94-63B6275BB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3A910-2758-4A41-ACD7-45DA4E90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9AF1-8A15-B144-ADAB-54C723C6832D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6FA6-C0A1-864B-AF72-8F1714D6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684FB-3F0E-2F4C-9FD1-E9FFC9B4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9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9023-2299-9840-808F-5B16A0C1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C49CE-B9CD-0046-8597-B736D7C53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FC07D-CBD0-9645-B606-8DC01FDFC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EB206-F4DD-B147-BAFB-0843F8D6E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8CED7-B005-8D45-B13E-666F1A6B7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82011-D64A-3E4C-B956-F6751D98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9AF1-8A15-B144-ADAB-54C723C6832D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FB5DB-71C3-D440-9899-08060B7A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4A9B6-0053-5D48-97F1-C5B74086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7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EA6E-8163-5F4F-81C4-4AD5ABD5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A8274-5080-BC4D-8A59-84ADC07B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9AF1-8A15-B144-ADAB-54C723C6832D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DBA34-5757-9B4A-B8FA-88210615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63252-AF53-8747-A764-5709BA47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5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DBA32-FC44-C64D-8815-099415BA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9AF1-8A15-B144-ADAB-54C723C6832D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2A2F8-1D3A-764E-8C4C-814E4188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99EDD-4048-B34E-9AC5-752E12F4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215C-B01A-EA41-95FB-ADA01136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2D576-4A60-764E-9B9C-E11BF500C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BAF00-146C-1C4F-AC02-8677A120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4BF4B-62EF-294B-BB03-4F2449FD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9AF1-8A15-B144-ADAB-54C723C6832D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091E0-AC2B-E84A-A62D-EB9FECDF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D85CB-4926-3A46-A363-73335517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0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A731-27C9-D145-924E-F8D96845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A74A5-9B59-AB40-81DC-C34DDA096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17776-29B4-624A-9AE5-F0C8DEF46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3DFBC-D721-8D4D-AB80-159AD061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9AF1-8A15-B144-ADAB-54C723C6832D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9BB13-8C65-4C4D-8CC8-6C4C2166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68C65-1C57-A845-BCAF-54077599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2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8C122-218C-AD43-B6A7-35994AF7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88013-0D27-F049-8B2A-4A3205CD3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2C652-E1FF-2243-843F-02448EE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E9AF1-8A15-B144-ADAB-54C723C6832D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FFD2D-F2E6-C84E-A4EA-F5797A4A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FC68-A09E-0749-9BA7-6BBAA974A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C275-4771-D84E-B49C-59A1C0F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8AFD-BCAF-214E-840D-CEB60DCE1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Saliency Adaptive 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17BDD-5B27-C243-B946-D0854AD75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4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0248-5BFB-5944-AE59-B1456BBF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BB55-8F27-804F-BBBD-39A14E68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r>
              <a:rPr lang="en-US" dirty="0"/>
              <a:t>Explanation of data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A5CE2-79A8-B245-A38F-0E24EEC8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240485" cy="42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1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5596-9A6A-7445-9659-7E01A6B3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0F68D-83C8-9848-BA17-EF8A06A3D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en-US" dirty="0"/>
              <a:t>Did India have a life expectancy over 40 years in 1920? F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3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ADCA-C65B-1647-AFAB-DB766F48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92FF-E100-D04F-9BCD-3085ADCC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82BA0-26EA-8F4F-8235-3B806D860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240485" cy="420302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8A78D3-EE4F-8A4A-BBA3-978207E03CA6}"/>
              </a:ext>
            </a:extLst>
          </p:cNvPr>
          <p:cNvSpPr txBox="1">
            <a:spLocks/>
          </p:cNvSpPr>
          <p:nvPr/>
        </p:nvSpPr>
        <p:spPr>
          <a:xfrm>
            <a:off x="838200" y="4851399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Play through</a:t>
            </a:r>
          </a:p>
        </p:txBody>
      </p:sp>
    </p:spTree>
    <p:extLst>
      <p:ext uri="{BB962C8B-B14F-4D97-AF65-F5344CB8AC3E}">
        <p14:creationId xmlns:p14="http://schemas.microsoft.com/office/powerpoint/2010/main" val="96258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5596-9A6A-7445-9659-7E01A6B3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0F68D-83C8-9848-BA17-EF8A06A3D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en-US" dirty="0"/>
              <a:t>Did China have a life expectancy lower than Indian from 1930-1940? F</a:t>
            </a:r>
          </a:p>
          <a:p>
            <a:r>
              <a:rPr lang="en-US" dirty="0"/>
              <a:t>Did China have an income per capita of more than 4000 dollars in 1980? F</a:t>
            </a:r>
          </a:p>
          <a:p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6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ADCA-C65B-1647-AFAB-DB766F48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92FF-E100-D04F-9BCD-3085ADCC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82BA0-26EA-8F4F-8235-3B806D860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240485" cy="420302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8A78D3-EE4F-8A4A-BBA3-978207E03CA6}"/>
              </a:ext>
            </a:extLst>
          </p:cNvPr>
          <p:cNvSpPr txBox="1">
            <a:spLocks/>
          </p:cNvSpPr>
          <p:nvPr/>
        </p:nvSpPr>
        <p:spPr>
          <a:xfrm>
            <a:off x="838200" y="4851399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Play through</a:t>
            </a:r>
          </a:p>
        </p:txBody>
      </p:sp>
    </p:spTree>
    <p:extLst>
      <p:ext uri="{BB962C8B-B14F-4D97-AF65-F5344CB8AC3E}">
        <p14:creationId xmlns:p14="http://schemas.microsoft.com/office/powerpoint/2010/main" val="196856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5D1B-8209-3D49-AFA2-038D8637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75A4-1FC2-0649-9CE7-013D6F79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one European country have the largest increase in life expectancy? T</a:t>
            </a:r>
          </a:p>
          <a:p>
            <a:r>
              <a:rPr lang="en-US" dirty="0"/>
              <a:t>Did one European country have the largest decrease in life expectancy at one point? 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ADCA-C65B-1647-AFAB-DB766F48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92FF-E100-D04F-9BCD-3085ADCC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82BA0-26EA-8F4F-8235-3B806D860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240485" cy="420302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8A78D3-EE4F-8A4A-BBA3-978207E03CA6}"/>
              </a:ext>
            </a:extLst>
          </p:cNvPr>
          <p:cNvSpPr txBox="1">
            <a:spLocks/>
          </p:cNvSpPr>
          <p:nvPr/>
        </p:nvSpPr>
        <p:spPr>
          <a:xfrm>
            <a:off x="838200" y="4851399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Play through</a:t>
            </a:r>
          </a:p>
        </p:txBody>
      </p:sp>
    </p:spTree>
    <p:extLst>
      <p:ext uri="{BB962C8B-B14F-4D97-AF65-F5344CB8AC3E}">
        <p14:creationId xmlns:p14="http://schemas.microsoft.com/office/powerpoint/2010/main" val="409726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6979-4206-0440-A9E6-09BE0050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C2CA-148E-B140-A184-FFB111C4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like the system? Please rate the system from 1-5 in integer intervals.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7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103</Words>
  <Application>Microsoft Macintosh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Saliency Adaptive Player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Saliency Adaptive Player</dc:title>
  <dc:creator>Zhang, William</dc:creator>
  <cp:lastModifiedBy>Si Chen</cp:lastModifiedBy>
  <cp:revision>1</cp:revision>
  <dcterms:created xsi:type="dcterms:W3CDTF">2019-09-05T02:09:00Z</dcterms:created>
  <dcterms:modified xsi:type="dcterms:W3CDTF">2019-09-05T12:46:18Z</dcterms:modified>
</cp:coreProperties>
</file>