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1"/>
    <p:restoredTop sz="94628"/>
  </p:normalViewPr>
  <p:slideViewPr>
    <p:cSldViewPr snapToGrid="0" snapToObjects="1">
      <p:cViewPr varScale="1">
        <p:scale>
          <a:sx n="112" d="100"/>
          <a:sy n="112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60A4-8D7D-964D-AD73-77B8E6908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965E8-B79E-C148-AE3B-F34F023C3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18604-67EC-3045-80F0-DEE4C8AA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CC8B7-B851-304B-AE73-40ECCE97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E261D-C06A-B845-AD5D-0C6D5D16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92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EE360-7C00-DD41-BB69-8049F0E1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271EE4-6F97-1845-AE86-855F9406B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EF2B7-35FE-2044-9B13-DD825DF3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45EDF-29BC-C742-9F50-B81A4687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37E4A-E185-CB46-90A5-F6BA2166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5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DD4828-7E11-DC48-8020-450169F2D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BB2C0-8688-1742-9ED9-52569A271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00E35-77B4-4642-ADBC-94CE92E4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ECCF0-C56A-D44A-9244-DEA056C9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8FFFE-7837-7B4F-8B2A-8ABF047E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100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A657F-F4B5-7B49-9924-29582379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90008-017A-3E4F-8A2F-B8424AA8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5164B-0AC3-A144-8E7E-5E201F7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0DB6F-3F97-9C4A-926E-C4EEDCD4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5CF87-4D36-BB44-8675-7524C635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5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A5CD4-CCAD-5342-85EA-6D5E732F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717DA-8DB3-914A-B937-32C75C5BB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8D74F-FF13-8B41-8EDD-485D8DB5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BAA75-B385-4241-AA10-6E821A6C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59BA4-E7F8-DE4E-A895-767B0F9F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40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8EA9A-B3D0-E74F-BA21-929D2C71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4BD0B-B4F1-1D4C-A9C2-7B6172FFF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89623-B83C-EC48-9F26-43474E784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CB0FD-8865-CE47-B7EF-D384BDC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0B0AA-0E1C-5349-83F4-F46B31F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96590-EC95-4449-85F7-7A320F48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1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9887F-F120-5648-904A-A22AF556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6DB4F-0641-1F4D-A2E3-C73A96A2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9CB95E-3BB6-EF4E-A7DC-0CA532644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23D872-9EFC-8247-83DE-590F460AD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09D740-022A-674C-BC29-9DD051CFA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9ED9E6-080B-2A47-87CF-3F90255F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1C0D80-392C-C94D-B7D4-9627085A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31F49-0184-8243-9020-FE8EF5EA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74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182E6-65BB-3C47-9F35-B80381AC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4C916-0E61-7248-86B9-F19CE81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4287E6-3B5C-BB48-9681-5565454D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8D801-1538-6340-8558-DCF5F045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63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8032B4-4D23-984B-A234-52DCD939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050A2C-112E-D74D-BBE7-D01ECCBB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8B2BC-9B9A-5F4F-9FCB-45EBFC84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34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8CD89-DC35-5D40-B358-3B31E40B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E7B93-DA92-2846-AED7-7531E9DE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AD6D3-9E0D-5844-9290-356D0A93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C2ECC-DFFE-284B-ADB4-58349645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44BBC-D91B-FB45-B9CC-BB2EF6C7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D4FE0A-0046-4D44-8274-383C453B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3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C6A0C-9663-0C43-9DA5-3549A521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17D98-F065-AC46-AF1D-6A5FC9CA1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ED1F63-DCCA-234C-AA66-98874969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D2B96-8912-9A49-9C6C-78409699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7205B-BBE2-234B-B938-8BC9DABE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2185D9-ACE3-2B49-AB13-3CB2772C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00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8A075-196A-1846-8019-27B4B326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D19C45-F7BE-3C49-BD6F-A81AEF8EB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51B6A-064D-A342-8106-614D792DB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34CFD-2FD3-C34D-84A5-C831C9A38B56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D095D-C07A-D945-92F7-FBACB239A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0A72B-1DD3-AD45-A01E-2DE1CB7AD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11F6-B38F-F248-9584-65BD84B1D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6185A4-89EA-6846-B111-C91BE9B63EAD}"/>
              </a:ext>
            </a:extLst>
          </p:cNvPr>
          <p:cNvSpPr txBox="1"/>
          <p:nvPr/>
        </p:nvSpPr>
        <p:spPr>
          <a:xfrm>
            <a:off x="742950" y="457200"/>
            <a:ext cx="886653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上周工作：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1:</a:t>
            </a:r>
            <a:r>
              <a:rPr kumimoji="1" lang="zh-CN" altLang="en-US" dirty="0"/>
              <a:t> 实现了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个视角重建系统的</a:t>
            </a:r>
            <a:r>
              <a:rPr kumimoji="1" lang="en-US" altLang="zh-CN" dirty="0"/>
              <a:t>baseline</a:t>
            </a:r>
            <a:r>
              <a:rPr kumimoji="1" lang="zh-CN" altLang="en-US" dirty="0"/>
              <a:t>，具体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参见下图</a:t>
            </a:r>
            <a:endParaRPr kumimoji="1" lang="en-US" altLang="zh-CN" dirty="0"/>
          </a:p>
          <a:p>
            <a:r>
              <a:rPr kumimoji="1" lang="en-US" altLang="zh-CN" dirty="0"/>
              <a:t>2:</a:t>
            </a:r>
            <a:r>
              <a:rPr kumimoji="1" lang="zh-CN" altLang="en-US" dirty="0"/>
              <a:t> 跟着</a:t>
            </a:r>
            <a:r>
              <a:rPr kumimoji="1" lang="en-US" altLang="zh-CN" dirty="0"/>
              <a:t>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SLAM</a:t>
            </a:r>
            <a:r>
              <a:rPr kumimoji="1" lang="zh-CN" altLang="en-US" dirty="0"/>
              <a:t>跑了一遍，整体学习了一遍目前的</a:t>
            </a:r>
            <a:r>
              <a:rPr kumimoji="1" lang="en-US" altLang="zh-CN" dirty="0"/>
              <a:t>SLAM</a:t>
            </a:r>
            <a:r>
              <a:rPr kumimoji="1" lang="zh-CN" altLang="en-US" dirty="0"/>
              <a:t>系统是如何处理</a:t>
            </a:r>
            <a:r>
              <a:rPr kumimoji="1" lang="en-US" altLang="zh-CN" dirty="0"/>
              <a:t>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r>
              <a:rPr kumimoji="1" lang="en-US" altLang="zh-CN" dirty="0"/>
              <a:t>3: </a:t>
            </a:r>
            <a:r>
              <a:rPr kumimoji="1" lang="zh-CN" altLang="en-US" dirty="0"/>
              <a:t>重新复习了一遍</a:t>
            </a:r>
            <a:r>
              <a:rPr kumimoji="1" lang="en-US" altLang="zh-CN" dirty="0"/>
              <a:t>TSDF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fusion</a:t>
            </a:r>
            <a:r>
              <a:rPr kumimoji="1" lang="zh-CN" altLang="en-US" dirty="0"/>
              <a:t>并转写了一个</a:t>
            </a:r>
            <a:r>
              <a:rPr kumimoji="1" lang="en-US" altLang="zh-CN" dirty="0"/>
              <a:t>torch</a:t>
            </a:r>
            <a:r>
              <a:rPr kumimoji="1" lang="zh-CN" altLang="en-US" dirty="0"/>
              <a:t>版本</a:t>
            </a:r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本周目标：</a:t>
            </a:r>
            <a:endParaRPr kumimoji="1" lang="en-US" altLang="zh-CN" dirty="0"/>
          </a:p>
          <a:p>
            <a:r>
              <a:rPr kumimoji="1" lang="en-US" altLang="zh-CN" dirty="0"/>
              <a:t>1:</a:t>
            </a:r>
            <a:r>
              <a:rPr kumimoji="1" lang="zh-CN" altLang="en-US" dirty="0"/>
              <a:t> 在</a:t>
            </a:r>
            <a:r>
              <a:rPr kumimoji="1" lang="en-US" altLang="zh-CN" dirty="0"/>
              <a:t>TSDF fusion</a:t>
            </a:r>
            <a:r>
              <a:rPr kumimoji="1" lang="zh-CN" altLang="en-US" dirty="0"/>
              <a:t>的基础上，使用</a:t>
            </a:r>
            <a:r>
              <a:rPr kumimoji="1" lang="en-US" altLang="zh-CN" dirty="0"/>
              <a:t>NSVF</a:t>
            </a:r>
            <a:r>
              <a:rPr kumimoji="1" lang="zh-CN" altLang="en-US" dirty="0"/>
              <a:t>的方法来提升重建的质量。</a:t>
            </a:r>
            <a:endParaRPr kumimoji="1" lang="en-US" altLang="zh-CN" dirty="0"/>
          </a:p>
          <a:p>
            <a:r>
              <a:rPr kumimoji="1" lang="en-US" altLang="zh-CN" dirty="0"/>
              <a:t>2:</a:t>
            </a:r>
            <a:r>
              <a:rPr kumimoji="1" lang="zh-CN" altLang="en-US" dirty="0"/>
              <a:t> 与</a:t>
            </a:r>
            <a:r>
              <a:rPr kumimoji="1" lang="en-US" altLang="zh-CN" dirty="0"/>
              <a:t>Di-fusion</a:t>
            </a:r>
            <a:r>
              <a:rPr kumimoji="1" lang="zh-CN" altLang="en-US" dirty="0"/>
              <a:t>的方法进行比较</a:t>
            </a:r>
            <a:endParaRPr kumimoji="1" lang="en-US" altLang="zh-CN" dirty="0"/>
          </a:p>
          <a:p>
            <a:r>
              <a:rPr kumimoji="1" lang="en-US" altLang="zh-CN" dirty="0"/>
              <a:t>3:</a:t>
            </a:r>
            <a:r>
              <a:rPr kumimoji="1" lang="zh-CN" altLang="en-US" dirty="0"/>
              <a:t> 探索缺陷补全的方法。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FA743E-9156-964A-A69F-1FC111CC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0" y="2184451"/>
            <a:ext cx="7352538" cy="56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83303C-8710-7047-889E-1B9C378BAD3E}"/>
              </a:ext>
            </a:extLst>
          </p:cNvPr>
          <p:cNvSpPr txBox="1"/>
          <p:nvPr/>
        </p:nvSpPr>
        <p:spPr>
          <a:xfrm>
            <a:off x="2928017" y="17288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SSIM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00AE4A-9F1A-8542-AB06-EF6F059FF4AF}"/>
              </a:ext>
            </a:extLst>
          </p:cNvPr>
          <p:cNvSpPr txBox="1"/>
          <p:nvPr/>
        </p:nvSpPr>
        <p:spPr>
          <a:xfrm>
            <a:off x="8401050" y="172886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PSNR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A7F400-42A0-274A-9AD4-A032645826F5}"/>
              </a:ext>
            </a:extLst>
          </p:cNvPr>
          <p:cNvSpPr txBox="1"/>
          <p:nvPr/>
        </p:nvSpPr>
        <p:spPr>
          <a:xfrm>
            <a:off x="642938" y="27146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Experiments on only [0, 30, 60, 90] are set as inputs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D33A5E-4BA1-584E-AA07-6571F395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15" y="2182812"/>
            <a:ext cx="4800600" cy="3149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4C9341D-F5A4-9142-ADDF-AC66D1442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95" y="2182812"/>
            <a:ext cx="4673600" cy="31496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5AEE9A-8140-764E-A98A-2DA5AB1FAF6D}"/>
              </a:ext>
            </a:extLst>
          </p:cNvPr>
          <p:cNvSpPr txBox="1"/>
          <p:nvPr/>
        </p:nvSpPr>
        <p:spPr>
          <a:xfrm>
            <a:off x="302941" y="264033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SSIM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D01CFF-7924-D74B-AE25-EEAE6C6FF4E3}"/>
              </a:ext>
            </a:extLst>
          </p:cNvPr>
          <p:cNvSpPr txBox="1"/>
          <p:nvPr/>
        </p:nvSpPr>
        <p:spPr>
          <a:xfrm>
            <a:off x="2327693" y="533241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56C50F-3312-6E43-95CA-47BCA8FA20A4}"/>
              </a:ext>
            </a:extLst>
          </p:cNvPr>
          <p:cNvSpPr txBox="1"/>
          <p:nvPr/>
        </p:nvSpPr>
        <p:spPr>
          <a:xfrm>
            <a:off x="8192018" y="533241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Sequence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3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solidFill>
            <a:schemeClr val="tx1"/>
          </a:solidFill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122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2021-11-29T15:46:51Z</dcterms:created>
  <dcterms:modified xsi:type="dcterms:W3CDTF">2021-12-06T08:28:09Z</dcterms:modified>
</cp:coreProperties>
</file>